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3" r:id="rId1"/>
    <p:sldMasterId id="2147483684" r:id="rId2"/>
  </p:sldMasterIdLst>
  <p:notesMasterIdLst>
    <p:notesMasterId r:id="rId53"/>
  </p:notesMasterIdLst>
  <p:sldIdLst>
    <p:sldId id="256" r:id="rId3"/>
    <p:sldId id="258" r:id="rId4"/>
    <p:sldId id="309" r:id="rId5"/>
    <p:sldId id="303" r:id="rId6"/>
    <p:sldId id="259" r:id="rId7"/>
    <p:sldId id="310" r:id="rId8"/>
    <p:sldId id="305" r:id="rId9"/>
    <p:sldId id="304" r:id="rId10"/>
    <p:sldId id="260" r:id="rId11"/>
    <p:sldId id="261" r:id="rId12"/>
    <p:sldId id="311" r:id="rId13"/>
    <p:sldId id="262" r:id="rId14"/>
    <p:sldId id="263" r:id="rId15"/>
    <p:sldId id="312" r:id="rId16"/>
    <p:sldId id="264" r:id="rId17"/>
    <p:sldId id="265" r:id="rId18"/>
    <p:sldId id="313" r:id="rId19"/>
    <p:sldId id="266" r:id="rId20"/>
    <p:sldId id="267" r:id="rId21"/>
    <p:sldId id="268" r:id="rId22"/>
    <p:sldId id="269" r:id="rId23"/>
    <p:sldId id="270" r:id="rId24"/>
    <p:sldId id="271" r:id="rId25"/>
    <p:sldId id="272" r:id="rId26"/>
    <p:sldId id="273" r:id="rId27"/>
    <p:sldId id="274" r:id="rId28"/>
    <p:sldId id="275" r:id="rId29"/>
    <p:sldId id="276" r:id="rId30"/>
    <p:sldId id="277" r:id="rId31"/>
    <p:sldId id="278" r:id="rId32"/>
    <p:sldId id="306" r:id="rId33"/>
    <p:sldId id="280" r:id="rId34"/>
    <p:sldId id="279" r:id="rId35"/>
    <p:sldId id="282" r:id="rId36"/>
    <p:sldId id="283" r:id="rId37"/>
    <p:sldId id="308" r:id="rId38"/>
    <p:sldId id="307" r:id="rId39"/>
    <p:sldId id="284" r:id="rId40"/>
    <p:sldId id="287" r:id="rId41"/>
    <p:sldId id="288" r:id="rId42"/>
    <p:sldId id="315" r:id="rId43"/>
    <p:sldId id="317" r:id="rId44"/>
    <p:sldId id="316" r:id="rId45"/>
    <p:sldId id="314" r:id="rId46"/>
    <p:sldId id="285" r:id="rId47"/>
    <p:sldId id="286" r:id="rId48"/>
    <p:sldId id="299" r:id="rId49"/>
    <p:sldId id="300" r:id="rId50"/>
    <p:sldId id="301" r:id="rId51"/>
    <p:sldId id="302" r:id="rId52"/>
  </p:sldIdLst>
  <p:sldSz cx="9144000" cy="5143500" type="screen16x9"/>
  <p:notesSz cx="6858000" cy="9144000"/>
  <p:embeddedFontLst>
    <p:embeddedFont>
      <p:font typeface="Poppins" panose="020B0604020202020204" charset="0"/>
      <p:regular r:id="rId54"/>
      <p:bold r:id="rId55"/>
      <p:italic r:id="rId56"/>
      <p:boldItalic r:id="rId57"/>
    </p:embeddedFont>
    <p:embeddedFont>
      <p:font typeface="Sansita ExtraBold" panose="020B0604020202020204" charset="0"/>
      <p:bold r:id="rId58"/>
      <p:boldItalic r:id="rId59"/>
    </p:embeddedFont>
    <p:embeddedFont>
      <p:font typeface="Hammersmith One" panose="020B0604020202020204" charset="0"/>
      <p:regular r:id="rId60"/>
    </p:embeddedFont>
    <p:embeddedFont>
      <p:font typeface="Chau Philomene One" panose="020B0604020202020204" charset="0"/>
      <p:regular r:id="rId61"/>
      <p:italic r:id="rId62"/>
    </p:embeddedFont>
    <p:embeddedFont>
      <p:font typeface="Proxima Nova" panose="020B0604020202020204" charset="0"/>
      <p:regular r:id="rId63"/>
      <p:bold r:id="rId64"/>
      <p:italic r:id="rId65"/>
      <p:boldItalic r:id="rId66"/>
    </p:embeddedFont>
    <p:embeddedFont>
      <p:font typeface="맑은 고딕" panose="020B0503020000020004" pitchFamily="34" charset="-127"/>
      <p:regular r:id="rId67"/>
      <p:bold r:id="rId68"/>
    </p:embeddedFont>
    <p:embeddedFont>
      <p:font typeface="Arial Rounded MT Bold" panose="020F0704030504030204" pitchFamily="34" charset="0"/>
      <p:regular r:id="rId69"/>
    </p:embeddedFont>
    <p:embeddedFont>
      <p:font typeface="Sansita" panose="020B0604020202020204" charset="0"/>
      <p:regular r:id="rId70"/>
      <p:bold r:id="rId71"/>
      <p:italic r:id="rId72"/>
      <p:boldItalic r:id="rId73"/>
    </p:embeddedFont>
    <p:embeddedFont>
      <p:font typeface="Bebas Neue" panose="020B0604020202020204" charset="0"/>
      <p:regular r:id="rId74"/>
    </p:embeddedFont>
    <p:embeddedFont>
      <p:font typeface="Catamaran" panose="020B0604020202020204" charset="0"/>
      <p:regular r:id="rId75"/>
      <p:bold r:id="rId76"/>
    </p:embeddedFont>
    <p:embeddedFont>
      <p:font typeface="Karla" panose="020B0004030503030003" pitchFamily="34" charset="0"/>
      <p:regular r:id="rId77"/>
      <p:bold r:id="rId78"/>
      <p:italic r:id="rId79"/>
      <p:boldItalic r:id="rId80"/>
    </p:embeddedFont>
    <p:embeddedFont>
      <p:font typeface="Karla SemiBold" panose="020B0604020202020204" charset="0"/>
      <p:regular r:id="rId81"/>
      <p:bold r:id="rId82"/>
      <p:italic r:id="rId83"/>
      <p:boldItalic r:id="rId8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157">
          <p15:clr>
            <a:srgbClr val="9AA0A6"/>
          </p15:clr>
        </p15:guide>
        <p15:guide id="2" orient="horz" pos="1313">
          <p15:clr>
            <a:srgbClr val="9AA0A6"/>
          </p15:clr>
        </p15:guide>
        <p15:guide id="3" orient="horz" pos="2580">
          <p15:clr>
            <a:srgbClr val="9AA0A6"/>
          </p15:clr>
        </p15:guide>
        <p15:guide id="4" orient="horz" pos="2421">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DDDB6"/>
    <a:srgbClr val="E94C3B"/>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961AA3B-C15B-494F-9B27-E740690BCAA3}">
  <a:tblStyle styleId="{6961AA3B-C15B-494F-9B27-E740690BCAA3}"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p:scale>
          <a:sx n="80" d="100"/>
          <a:sy n="80" d="100"/>
        </p:scale>
        <p:origin x="1674" y="690"/>
      </p:cViewPr>
      <p:guideLst>
        <p:guide orient="horz" pos="1157"/>
        <p:guide orient="horz" pos="1313"/>
        <p:guide orient="horz" pos="2580"/>
        <p:guide orient="horz" pos="2421"/>
        <p:guide pos="2880"/>
      </p:guideLst>
    </p:cSldViewPr>
  </p:slideViewPr>
  <p:notesTextViewPr>
    <p:cViewPr>
      <p:scale>
        <a:sx n="1" d="1"/>
        <a:sy n="1" d="1"/>
      </p:scale>
      <p:origin x="0" y="0"/>
    </p:cViewPr>
  </p:notesTextViewPr>
  <p:sorterViewPr>
    <p:cViewPr>
      <p:scale>
        <a:sx n="55" d="100"/>
        <a:sy n="55"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font" Target="fonts/font2.fntdata"/><Relationship Id="rId63" Type="http://schemas.openxmlformats.org/officeDocument/2006/relationships/font" Target="fonts/font10.fntdata"/><Relationship Id="rId68" Type="http://schemas.openxmlformats.org/officeDocument/2006/relationships/font" Target="fonts/font15.fntdata"/><Relationship Id="rId76" Type="http://schemas.openxmlformats.org/officeDocument/2006/relationships/font" Target="fonts/font23.fntdata"/><Relationship Id="rId84" Type="http://schemas.openxmlformats.org/officeDocument/2006/relationships/font" Target="fonts/font31.fntdata"/><Relationship Id="rId7" Type="http://schemas.openxmlformats.org/officeDocument/2006/relationships/slide" Target="slides/slide5.xml"/><Relationship Id="rId71" Type="http://schemas.openxmlformats.org/officeDocument/2006/relationships/font" Target="fonts/font18.fntdata"/><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notesMaster" Target="notesMasters/notesMaster1.xml"/><Relationship Id="rId58" Type="http://schemas.openxmlformats.org/officeDocument/2006/relationships/font" Target="fonts/font5.fntdata"/><Relationship Id="rId66" Type="http://schemas.openxmlformats.org/officeDocument/2006/relationships/font" Target="fonts/font13.fntdata"/><Relationship Id="rId74" Type="http://schemas.openxmlformats.org/officeDocument/2006/relationships/font" Target="fonts/font21.fntdata"/><Relationship Id="rId79" Type="http://schemas.openxmlformats.org/officeDocument/2006/relationships/font" Target="fonts/font26.fntdata"/><Relationship Id="rId87" Type="http://schemas.openxmlformats.org/officeDocument/2006/relationships/theme" Target="theme/theme1.xml"/><Relationship Id="rId5" Type="http://schemas.openxmlformats.org/officeDocument/2006/relationships/slide" Target="slides/slide3.xml"/><Relationship Id="rId61" Type="http://schemas.openxmlformats.org/officeDocument/2006/relationships/font" Target="fonts/font8.fntdata"/><Relationship Id="rId82" Type="http://schemas.openxmlformats.org/officeDocument/2006/relationships/font" Target="fonts/font29.fntdata"/><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font" Target="fonts/font3.fntdata"/><Relationship Id="rId64" Type="http://schemas.openxmlformats.org/officeDocument/2006/relationships/font" Target="fonts/font11.fntdata"/><Relationship Id="rId69" Type="http://schemas.openxmlformats.org/officeDocument/2006/relationships/font" Target="fonts/font16.fntdata"/><Relationship Id="rId77" Type="http://schemas.openxmlformats.org/officeDocument/2006/relationships/font" Target="fonts/font24.fntdata"/><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font" Target="fonts/font19.fntdata"/><Relationship Id="rId80" Type="http://schemas.openxmlformats.org/officeDocument/2006/relationships/font" Target="fonts/font27.fntdata"/><Relationship Id="rId85" Type="http://schemas.openxmlformats.org/officeDocument/2006/relationships/presProps" Target="pres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font" Target="fonts/font6.fntdata"/><Relationship Id="rId67" Type="http://schemas.openxmlformats.org/officeDocument/2006/relationships/font" Target="fonts/font14.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font" Target="fonts/font1.fntdata"/><Relationship Id="rId62" Type="http://schemas.openxmlformats.org/officeDocument/2006/relationships/font" Target="fonts/font9.fntdata"/><Relationship Id="rId70" Type="http://schemas.openxmlformats.org/officeDocument/2006/relationships/font" Target="fonts/font17.fntdata"/><Relationship Id="rId75" Type="http://schemas.openxmlformats.org/officeDocument/2006/relationships/font" Target="fonts/font22.fntdata"/><Relationship Id="rId83" Type="http://schemas.openxmlformats.org/officeDocument/2006/relationships/font" Target="fonts/font30.fntdata"/><Relationship Id="rId88"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font" Target="fonts/font4.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font" Target="fonts/font7.fntdata"/><Relationship Id="rId65" Type="http://schemas.openxmlformats.org/officeDocument/2006/relationships/font" Target="fonts/font12.fntdata"/><Relationship Id="rId73" Type="http://schemas.openxmlformats.org/officeDocument/2006/relationships/font" Target="fonts/font20.fntdata"/><Relationship Id="rId78" Type="http://schemas.openxmlformats.org/officeDocument/2006/relationships/font" Target="fonts/font25.fntdata"/><Relationship Id="rId81" Type="http://schemas.openxmlformats.org/officeDocument/2006/relationships/font" Target="fonts/font28.fntdata"/><Relationship Id="rId86"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2732566440"/>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9"/>
        <p:cNvGrpSpPr/>
        <p:nvPr/>
      </p:nvGrpSpPr>
      <p:grpSpPr>
        <a:xfrm>
          <a:off x="0" y="0"/>
          <a:ext cx="0" cy="0"/>
          <a:chOff x="0" y="0"/>
          <a:chExt cx="0" cy="0"/>
        </a:xfrm>
      </p:grpSpPr>
      <p:sp>
        <p:nvSpPr>
          <p:cNvPr id="880" name="Google Shape;880;p: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1" name="Google Shape;881;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954877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7"/>
        <p:cNvGrpSpPr/>
        <p:nvPr/>
      </p:nvGrpSpPr>
      <p:grpSpPr>
        <a:xfrm>
          <a:off x="0" y="0"/>
          <a:ext cx="0" cy="0"/>
          <a:chOff x="0" y="0"/>
          <a:chExt cx="0" cy="0"/>
        </a:xfrm>
      </p:grpSpPr>
      <p:sp>
        <p:nvSpPr>
          <p:cNvPr id="2218" name="Google Shape;2218;gc6a01074ef_0_201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19" name="Google Shape;2219;gc6a01074ef_0_201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657344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84"/>
        <p:cNvGrpSpPr/>
        <p:nvPr/>
      </p:nvGrpSpPr>
      <p:grpSpPr>
        <a:xfrm>
          <a:off x="0" y="0"/>
          <a:ext cx="0" cy="0"/>
          <a:chOff x="0" y="0"/>
          <a:chExt cx="0" cy="0"/>
        </a:xfrm>
      </p:grpSpPr>
      <p:sp>
        <p:nvSpPr>
          <p:cNvPr id="985" name="Google Shape;985;gfb83e18ad2_0_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86" name="Google Shape;986;gfb83e18ad2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292863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0"/>
        <p:cNvGrpSpPr/>
        <p:nvPr/>
      </p:nvGrpSpPr>
      <p:grpSpPr>
        <a:xfrm>
          <a:off x="0" y="0"/>
          <a:ext cx="0" cy="0"/>
          <a:chOff x="0" y="0"/>
          <a:chExt cx="0" cy="0"/>
        </a:xfrm>
      </p:grpSpPr>
      <p:sp>
        <p:nvSpPr>
          <p:cNvPr id="1001" name="Google Shape;1001;ge1f83d2858_0_1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2" name="Google Shape;1002;ge1f83d2858_0_1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693497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91"/>
        <p:cNvGrpSpPr/>
        <p:nvPr/>
      </p:nvGrpSpPr>
      <p:grpSpPr>
        <a:xfrm>
          <a:off x="0" y="0"/>
          <a:ext cx="0" cy="0"/>
          <a:chOff x="0" y="0"/>
          <a:chExt cx="0" cy="0"/>
        </a:xfrm>
      </p:grpSpPr>
      <p:sp>
        <p:nvSpPr>
          <p:cNvPr id="1992" name="Google Shape;1992;ge1d838b627_4_2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93" name="Google Shape;1993;ge1d838b627_4_2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428354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0"/>
        <p:cNvGrpSpPr/>
        <p:nvPr/>
      </p:nvGrpSpPr>
      <p:grpSpPr>
        <a:xfrm>
          <a:off x="0" y="0"/>
          <a:ext cx="0" cy="0"/>
          <a:chOff x="0" y="0"/>
          <a:chExt cx="0" cy="0"/>
        </a:xfrm>
      </p:grpSpPr>
      <p:sp>
        <p:nvSpPr>
          <p:cNvPr id="1021" name="Google Shape;1021;ge266d88436_0_1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2" name="Google Shape;1022;ge266d88436_0_1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085674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1"/>
        <p:cNvGrpSpPr/>
        <p:nvPr/>
      </p:nvGrpSpPr>
      <p:grpSpPr>
        <a:xfrm>
          <a:off x="0" y="0"/>
          <a:ext cx="0" cy="0"/>
          <a:chOff x="0" y="0"/>
          <a:chExt cx="0" cy="0"/>
        </a:xfrm>
      </p:grpSpPr>
      <p:sp>
        <p:nvSpPr>
          <p:cNvPr id="1042" name="Google Shape;1042;ge25d5e9c17_0_7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3" name="Google Shape;1043;ge25d5e9c17_0_7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8987937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8"/>
        <p:cNvGrpSpPr/>
        <p:nvPr/>
      </p:nvGrpSpPr>
      <p:grpSpPr>
        <a:xfrm>
          <a:off x="0" y="0"/>
          <a:ext cx="0" cy="0"/>
          <a:chOff x="0" y="0"/>
          <a:chExt cx="0" cy="0"/>
        </a:xfrm>
      </p:grpSpPr>
      <p:sp>
        <p:nvSpPr>
          <p:cNvPr id="2469" name="Google Shape;2469;gc6a01074ef_0_217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70" name="Google Shape;2470;gc6a01074ef_0_217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285598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9"/>
        <p:cNvGrpSpPr/>
        <p:nvPr/>
      </p:nvGrpSpPr>
      <p:grpSpPr>
        <a:xfrm>
          <a:off x="0" y="0"/>
          <a:ext cx="0" cy="0"/>
          <a:chOff x="0" y="0"/>
          <a:chExt cx="0" cy="0"/>
        </a:xfrm>
      </p:grpSpPr>
      <p:sp>
        <p:nvSpPr>
          <p:cNvPr id="1060" name="Google Shape;1060;ge25d5e9c17_0_7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1" name="Google Shape;1061;ge25d5e9c17_0_7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310114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4"/>
        <p:cNvGrpSpPr/>
        <p:nvPr/>
      </p:nvGrpSpPr>
      <p:grpSpPr>
        <a:xfrm>
          <a:off x="0" y="0"/>
          <a:ext cx="0" cy="0"/>
          <a:chOff x="0" y="0"/>
          <a:chExt cx="0" cy="0"/>
        </a:xfrm>
      </p:grpSpPr>
      <p:sp>
        <p:nvSpPr>
          <p:cNvPr id="1085" name="Google Shape;1085;ge25d5e9c17_0_2325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6" name="Google Shape;1086;ge25d5e9c17_0_2325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238257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5"/>
        <p:cNvGrpSpPr/>
        <p:nvPr/>
      </p:nvGrpSpPr>
      <p:grpSpPr>
        <a:xfrm>
          <a:off x="0" y="0"/>
          <a:ext cx="0" cy="0"/>
          <a:chOff x="0" y="0"/>
          <a:chExt cx="0" cy="0"/>
        </a:xfrm>
      </p:grpSpPr>
      <p:sp>
        <p:nvSpPr>
          <p:cNvPr id="1096" name="Google Shape;1096;ge25d5e9c17_0_232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7" name="Google Shape;1097;ge25d5e9c17_0_232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635268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2"/>
        <p:cNvGrpSpPr/>
        <p:nvPr/>
      </p:nvGrpSpPr>
      <p:grpSpPr>
        <a:xfrm>
          <a:off x="0" y="0"/>
          <a:ext cx="0" cy="0"/>
          <a:chOff x="0" y="0"/>
          <a:chExt cx="0" cy="0"/>
        </a:xfrm>
      </p:grpSpPr>
      <p:sp>
        <p:nvSpPr>
          <p:cNvPr id="893" name="Google Shape;893;ge1f83d2858_0_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94" name="Google Shape;894;ge1f83d2858_0_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6716068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1"/>
        <p:cNvGrpSpPr/>
        <p:nvPr/>
      </p:nvGrpSpPr>
      <p:grpSpPr>
        <a:xfrm>
          <a:off x="0" y="0"/>
          <a:ext cx="0" cy="0"/>
          <a:chOff x="0" y="0"/>
          <a:chExt cx="0" cy="0"/>
        </a:xfrm>
      </p:grpSpPr>
      <p:sp>
        <p:nvSpPr>
          <p:cNvPr id="1102" name="Google Shape;1102;ge25d5e9c17_0_232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3" name="Google Shape;1103;ge25d5e9c17_0_232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2626961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0"/>
        <p:cNvGrpSpPr/>
        <p:nvPr/>
      </p:nvGrpSpPr>
      <p:grpSpPr>
        <a:xfrm>
          <a:off x="0" y="0"/>
          <a:ext cx="0" cy="0"/>
          <a:chOff x="0" y="0"/>
          <a:chExt cx="0" cy="0"/>
        </a:xfrm>
      </p:grpSpPr>
      <p:sp>
        <p:nvSpPr>
          <p:cNvPr id="1131" name="Google Shape;1131;ge25d5e9c17_0_233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32" name="Google Shape;1132;ge25d5e9c17_0_233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948313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0"/>
        <p:cNvGrpSpPr/>
        <p:nvPr/>
      </p:nvGrpSpPr>
      <p:grpSpPr>
        <a:xfrm>
          <a:off x="0" y="0"/>
          <a:ext cx="0" cy="0"/>
          <a:chOff x="0" y="0"/>
          <a:chExt cx="0" cy="0"/>
        </a:xfrm>
      </p:grpSpPr>
      <p:sp>
        <p:nvSpPr>
          <p:cNvPr id="1161" name="Google Shape;1161;ge34e8cbfb1_0_21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2" name="Google Shape;1162;ge34e8cbfb1_0_21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5134423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7"/>
        <p:cNvGrpSpPr/>
        <p:nvPr/>
      </p:nvGrpSpPr>
      <p:grpSpPr>
        <a:xfrm>
          <a:off x="0" y="0"/>
          <a:ext cx="0" cy="0"/>
          <a:chOff x="0" y="0"/>
          <a:chExt cx="0" cy="0"/>
        </a:xfrm>
      </p:grpSpPr>
      <p:sp>
        <p:nvSpPr>
          <p:cNvPr id="1168" name="Google Shape;1168;ge25d5e9c17_0_233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9" name="Google Shape;1169;ge25d5e9c17_0_233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6441963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0"/>
        <p:cNvGrpSpPr/>
        <p:nvPr/>
      </p:nvGrpSpPr>
      <p:grpSpPr>
        <a:xfrm>
          <a:off x="0" y="0"/>
          <a:ext cx="0" cy="0"/>
          <a:chOff x="0" y="0"/>
          <a:chExt cx="0" cy="0"/>
        </a:xfrm>
      </p:grpSpPr>
      <p:sp>
        <p:nvSpPr>
          <p:cNvPr id="1211" name="Google Shape;1211;ge25d5e9c17_0_233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12" name="Google Shape;1212;ge25d5e9c17_0_233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292315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5"/>
        <p:cNvGrpSpPr/>
        <p:nvPr/>
      </p:nvGrpSpPr>
      <p:grpSpPr>
        <a:xfrm>
          <a:off x="0" y="0"/>
          <a:ext cx="0" cy="0"/>
          <a:chOff x="0" y="0"/>
          <a:chExt cx="0" cy="0"/>
        </a:xfrm>
      </p:grpSpPr>
      <p:sp>
        <p:nvSpPr>
          <p:cNvPr id="1226" name="Google Shape;1226;ge25d5e9c17_0_234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7" name="Google Shape;1227;ge25d5e9c17_0_234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0634559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4"/>
        <p:cNvGrpSpPr/>
        <p:nvPr/>
      </p:nvGrpSpPr>
      <p:grpSpPr>
        <a:xfrm>
          <a:off x="0" y="0"/>
          <a:ext cx="0" cy="0"/>
          <a:chOff x="0" y="0"/>
          <a:chExt cx="0" cy="0"/>
        </a:xfrm>
      </p:grpSpPr>
      <p:sp>
        <p:nvSpPr>
          <p:cNvPr id="1295" name="Google Shape;1295;ge25d5e9c17_0_234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6" name="Google Shape;1296;ge25d5e9c17_0_234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2916266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0"/>
        <p:cNvGrpSpPr/>
        <p:nvPr/>
      </p:nvGrpSpPr>
      <p:grpSpPr>
        <a:xfrm>
          <a:off x="0" y="0"/>
          <a:ext cx="0" cy="0"/>
          <a:chOff x="0" y="0"/>
          <a:chExt cx="0" cy="0"/>
        </a:xfrm>
      </p:grpSpPr>
      <p:sp>
        <p:nvSpPr>
          <p:cNvPr id="1301" name="Google Shape;1301;gb7f9a64e80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2" name="Google Shape;1302;gb7f9a64e80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04146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4"/>
        <p:cNvGrpSpPr/>
        <p:nvPr/>
      </p:nvGrpSpPr>
      <p:grpSpPr>
        <a:xfrm>
          <a:off x="0" y="0"/>
          <a:ext cx="0" cy="0"/>
          <a:chOff x="0" y="0"/>
          <a:chExt cx="0" cy="0"/>
        </a:xfrm>
      </p:grpSpPr>
      <p:sp>
        <p:nvSpPr>
          <p:cNvPr id="1315" name="Google Shape;1315;gb7f9a64e80_0_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16" name="Google Shape;1316;gb7f9a64e80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0189097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0"/>
        <p:cNvGrpSpPr/>
        <p:nvPr/>
      </p:nvGrpSpPr>
      <p:grpSpPr>
        <a:xfrm>
          <a:off x="0" y="0"/>
          <a:ext cx="0" cy="0"/>
          <a:chOff x="0" y="0"/>
          <a:chExt cx="0" cy="0"/>
        </a:xfrm>
      </p:grpSpPr>
      <p:sp>
        <p:nvSpPr>
          <p:cNvPr id="1321" name="Google Shape;1321;ge266d88436_0_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22" name="Google Shape;1322;ge266d88436_0_2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310341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1"/>
        <p:cNvGrpSpPr/>
        <p:nvPr/>
      </p:nvGrpSpPr>
      <p:grpSpPr>
        <a:xfrm>
          <a:off x="0" y="0"/>
          <a:ext cx="0" cy="0"/>
          <a:chOff x="0" y="0"/>
          <a:chExt cx="0" cy="0"/>
        </a:xfrm>
      </p:grpSpPr>
      <p:sp>
        <p:nvSpPr>
          <p:cNvPr id="1352" name="Google Shape;1352;gc33250489b_0_1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53" name="Google Shape;1353;gc33250489b_0_1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5700094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2"/>
        <p:cNvGrpSpPr/>
        <p:nvPr/>
      </p:nvGrpSpPr>
      <p:grpSpPr>
        <a:xfrm>
          <a:off x="0" y="0"/>
          <a:ext cx="0" cy="0"/>
          <a:chOff x="0" y="0"/>
          <a:chExt cx="0" cy="0"/>
        </a:xfrm>
      </p:grpSpPr>
      <p:sp>
        <p:nvSpPr>
          <p:cNvPr id="2463" name="Google Shape;2463;g8ed22aa031_0_24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64" name="Google Shape;2464;g8ed22aa031_0_24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6245995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2"/>
        <p:cNvGrpSpPr/>
        <p:nvPr/>
      </p:nvGrpSpPr>
      <p:grpSpPr>
        <a:xfrm>
          <a:off x="0" y="0"/>
          <a:ext cx="0" cy="0"/>
          <a:chOff x="0" y="0"/>
          <a:chExt cx="0" cy="0"/>
        </a:xfrm>
      </p:grpSpPr>
      <p:sp>
        <p:nvSpPr>
          <p:cNvPr id="1343" name="Google Shape;1343;ge266d88436_0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4" name="Google Shape;1344;ge266d88436_0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0065418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5"/>
        <p:cNvGrpSpPr/>
        <p:nvPr/>
      </p:nvGrpSpPr>
      <p:grpSpPr>
        <a:xfrm>
          <a:off x="0" y="0"/>
          <a:ext cx="0" cy="0"/>
          <a:chOff x="0" y="0"/>
          <a:chExt cx="0" cy="0"/>
        </a:xfrm>
      </p:grpSpPr>
      <p:sp>
        <p:nvSpPr>
          <p:cNvPr id="1336" name="Google Shape;1336;ge266d88436_0_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7" name="Google Shape;1337;ge266d88436_0_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902040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9"/>
        <p:cNvGrpSpPr/>
        <p:nvPr/>
      </p:nvGrpSpPr>
      <p:grpSpPr>
        <a:xfrm>
          <a:off x="0" y="0"/>
          <a:ext cx="0" cy="0"/>
          <a:chOff x="0" y="0"/>
          <a:chExt cx="0" cy="0"/>
        </a:xfrm>
      </p:grpSpPr>
      <p:sp>
        <p:nvSpPr>
          <p:cNvPr id="1360" name="Google Shape;1360;ge266d88436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1" name="Google Shape;1361;ge266d88436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926770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5"/>
        <p:cNvGrpSpPr/>
        <p:nvPr/>
      </p:nvGrpSpPr>
      <p:grpSpPr>
        <a:xfrm>
          <a:off x="0" y="0"/>
          <a:ext cx="0" cy="0"/>
          <a:chOff x="0" y="0"/>
          <a:chExt cx="0" cy="0"/>
        </a:xfrm>
      </p:grpSpPr>
      <p:sp>
        <p:nvSpPr>
          <p:cNvPr id="1366" name="Google Shape;1366;ge266d88436_0_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67" name="Google Shape;1367;ge266d88436_0_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0557994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8"/>
        <p:cNvGrpSpPr/>
        <p:nvPr/>
      </p:nvGrpSpPr>
      <p:grpSpPr>
        <a:xfrm>
          <a:off x="0" y="0"/>
          <a:ext cx="0" cy="0"/>
          <a:chOff x="0" y="0"/>
          <a:chExt cx="0" cy="0"/>
        </a:xfrm>
      </p:grpSpPr>
      <p:sp>
        <p:nvSpPr>
          <p:cNvPr id="2219" name="Google Shape;2219;g8d44b15066_0_1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20" name="Google Shape;2220;g8d44b15066_0_1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1290278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78"/>
        <p:cNvGrpSpPr/>
        <p:nvPr/>
      </p:nvGrpSpPr>
      <p:grpSpPr>
        <a:xfrm>
          <a:off x="0" y="0"/>
          <a:ext cx="0" cy="0"/>
          <a:chOff x="0" y="0"/>
          <a:chExt cx="0" cy="0"/>
        </a:xfrm>
      </p:grpSpPr>
      <p:sp>
        <p:nvSpPr>
          <p:cNvPr id="1379" name="Google Shape;1379;ge25d5e9c17_0_215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80" name="Google Shape;1380;ge25d5e9c17_0_215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3388606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9"/>
        <p:cNvGrpSpPr/>
        <p:nvPr/>
      </p:nvGrpSpPr>
      <p:grpSpPr>
        <a:xfrm>
          <a:off x="0" y="0"/>
          <a:ext cx="0" cy="0"/>
          <a:chOff x="0" y="0"/>
          <a:chExt cx="0" cy="0"/>
        </a:xfrm>
      </p:grpSpPr>
      <p:sp>
        <p:nvSpPr>
          <p:cNvPr id="1760" name="Google Shape;1760;gfaad3a6084_0_6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1" name="Google Shape;1761;gfaad3a6084_0_6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0806293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6"/>
        <p:cNvGrpSpPr/>
        <p:nvPr/>
      </p:nvGrpSpPr>
      <p:grpSpPr>
        <a:xfrm>
          <a:off x="0" y="0"/>
          <a:ext cx="0" cy="0"/>
          <a:chOff x="0" y="0"/>
          <a:chExt cx="0" cy="0"/>
        </a:xfrm>
      </p:grpSpPr>
      <p:sp>
        <p:nvSpPr>
          <p:cNvPr id="1767" name="Google Shape;1767;ge25d5e9c17_0_215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8" name="Google Shape;1768;ge25d5e9c17_0_215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6371314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6"/>
        <p:cNvGrpSpPr/>
        <p:nvPr/>
      </p:nvGrpSpPr>
      <p:grpSpPr>
        <a:xfrm>
          <a:off x="0" y="0"/>
          <a:ext cx="0" cy="0"/>
          <a:chOff x="0" y="0"/>
          <a:chExt cx="0" cy="0"/>
        </a:xfrm>
      </p:grpSpPr>
      <p:sp>
        <p:nvSpPr>
          <p:cNvPr id="1767" name="Google Shape;1767;ge25d5e9c17_0_215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8" name="Google Shape;1768;ge25d5e9c17_0_215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160403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8"/>
        <p:cNvGrpSpPr/>
        <p:nvPr/>
      </p:nvGrpSpPr>
      <p:grpSpPr>
        <a:xfrm>
          <a:off x="0" y="0"/>
          <a:ext cx="0" cy="0"/>
          <a:chOff x="0" y="0"/>
          <a:chExt cx="0" cy="0"/>
        </a:xfrm>
      </p:grpSpPr>
      <p:sp>
        <p:nvSpPr>
          <p:cNvPr id="899" name="Google Shape;899;ge1f83d2858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0" name="Google Shape;900;ge1f83d2858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6758154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6"/>
        <p:cNvGrpSpPr/>
        <p:nvPr/>
      </p:nvGrpSpPr>
      <p:grpSpPr>
        <a:xfrm>
          <a:off x="0" y="0"/>
          <a:ext cx="0" cy="0"/>
          <a:chOff x="0" y="0"/>
          <a:chExt cx="0" cy="0"/>
        </a:xfrm>
      </p:grpSpPr>
      <p:sp>
        <p:nvSpPr>
          <p:cNvPr id="1767" name="Google Shape;1767;ge25d5e9c17_0_215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8" name="Google Shape;1768;ge25d5e9c17_0_215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50431445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6"/>
        <p:cNvGrpSpPr/>
        <p:nvPr/>
      </p:nvGrpSpPr>
      <p:grpSpPr>
        <a:xfrm>
          <a:off x="0" y="0"/>
          <a:ext cx="0" cy="0"/>
          <a:chOff x="0" y="0"/>
          <a:chExt cx="0" cy="0"/>
        </a:xfrm>
      </p:grpSpPr>
      <p:sp>
        <p:nvSpPr>
          <p:cNvPr id="1767" name="Google Shape;1767;ge25d5e9c17_0_215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8" name="Google Shape;1768;ge25d5e9c17_0_215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451046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6"/>
        <p:cNvGrpSpPr/>
        <p:nvPr/>
      </p:nvGrpSpPr>
      <p:grpSpPr>
        <a:xfrm>
          <a:off x="0" y="0"/>
          <a:ext cx="0" cy="0"/>
          <a:chOff x="0" y="0"/>
          <a:chExt cx="0" cy="0"/>
        </a:xfrm>
      </p:grpSpPr>
      <p:sp>
        <p:nvSpPr>
          <p:cNvPr id="1767" name="Google Shape;1767;ge25d5e9c17_0_215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8" name="Google Shape;1768;ge25d5e9c17_0_215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10152150"/>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6"/>
        <p:cNvGrpSpPr/>
        <p:nvPr/>
      </p:nvGrpSpPr>
      <p:grpSpPr>
        <a:xfrm>
          <a:off x="0" y="0"/>
          <a:ext cx="0" cy="0"/>
          <a:chOff x="0" y="0"/>
          <a:chExt cx="0" cy="0"/>
        </a:xfrm>
      </p:grpSpPr>
      <p:sp>
        <p:nvSpPr>
          <p:cNvPr id="1417" name="Google Shape;1417;ge25d5e9c17_0_215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18" name="Google Shape;1418;ge25d5e9c17_0_215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9501723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21"/>
        <p:cNvGrpSpPr/>
        <p:nvPr/>
      </p:nvGrpSpPr>
      <p:grpSpPr>
        <a:xfrm>
          <a:off x="0" y="0"/>
          <a:ext cx="0" cy="0"/>
          <a:chOff x="0" y="0"/>
          <a:chExt cx="0" cy="0"/>
        </a:xfrm>
      </p:grpSpPr>
      <p:sp>
        <p:nvSpPr>
          <p:cNvPr id="1622" name="Google Shape;1622;gfaad3a6084_0_4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3" name="Google Shape;1623;gfaad3a6084_0_4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6598529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25"/>
        <p:cNvGrpSpPr/>
        <p:nvPr/>
      </p:nvGrpSpPr>
      <p:grpSpPr>
        <a:xfrm>
          <a:off x="0" y="0"/>
          <a:ext cx="0" cy="0"/>
          <a:chOff x="0" y="0"/>
          <a:chExt cx="0" cy="0"/>
        </a:xfrm>
      </p:grpSpPr>
      <p:sp>
        <p:nvSpPr>
          <p:cNvPr id="10026" name="Google Shape;10026;gfaae2b60ca_0_201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27" name="Google Shape;10027;gfaae2b60ca_0_201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7874925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27"/>
        <p:cNvGrpSpPr/>
        <p:nvPr/>
      </p:nvGrpSpPr>
      <p:grpSpPr>
        <a:xfrm>
          <a:off x="0" y="0"/>
          <a:ext cx="0" cy="0"/>
          <a:chOff x="0" y="0"/>
          <a:chExt cx="0" cy="0"/>
        </a:xfrm>
      </p:grpSpPr>
      <p:sp>
        <p:nvSpPr>
          <p:cNvPr id="10328" name="Google Shape;10328;gfaae2b60ca_0_2040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29" name="Google Shape;10329;gfaae2b60ca_0_2040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19206022"/>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19"/>
        <p:cNvGrpSpPr/>
        <p:nvPr/>
      </p:nvGrpSpPr>
      <p:grpSpPr>
        <a:xfrm>
          <a:off x="0" y="0"/>
          <a:ext cx="0" cy="0"/>
          <a:chOff x="0" y="0"/>
          <a:chExt cx="0" cy="0"/>
        </a:xfrm>
      </p:grpSpPr>
      <p:sp>
        <p:nvSpPr>
          <p:cNvPr id="10620" name="Google Shape;10620;gfaae2b60ca_0_206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621" name="Google Shape;10621;gfaae2b60ca_0_206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32365913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78"/>
        <p:cNvGrpSpPr/>
        <p:nvPr/>
      </p:nvGrpSpPr>
      <p:grpSpPr>
        <a:xfrm>
          <a:off x="0" y="0"/>
          <a:ext cx="0" cy="0"/>
          <a:chOff x="0" y="0"/>
          <a:chExt cx="0" cy="0"/>
        </a:xfrm>
      </p:grpSpPr>
      <p:sp>
        <p:nvSpPr>
          <p:cNvPr id="10979" name="Google Shape;10979;gfaae2b60ca_0_2105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80" name="Google Shape;10980;gfaae2b60ca_0_2105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0875725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57"/>
        <p:cNvGrpSpPr/>
        <p:nvPr/>
      </p:nvGrpSpPr>
      <p:grpSpPr>
        <a:xfrm>
          <a:off x="0" y="0"/>
          <a:ext cx="0" cy="0"/>
          <a:chOff x="0" y="0"/>
          <a:chExt cx="0" cy="0"/>
        </a:xfrm>
      </p:grpSpPr>
      <p:sp>
        <p:nvSpPr>
          <p:cNvPr id="1658" name="Google Shape;1658;gc6a01074ef_0_185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59" name="Google Shape;1659;gc6a01074ef_0_185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241258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5"/>
        <p:cNvGrpSpPr/>
        <p:nvPr/>
      </p:nvGrpSpPr>
      <p:grpSpPr>
        <a:xfrm>
          <a:off x="0" y="0"/>
          <a:ext cx="0" cy="0"/>
          <a:chOff x="0" y="0"/>
          <a:chExt cx="0" cy="0"/>
        </a:xfrm>
      </p:grpSpPr>
      <p:sp>
        <p:nvSpPr>
          <p:cNvPr id="1286" name="Google Shape;1286;g93969108f1_1_315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7" name="Google Shape;1287;g93969108f1_1_315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267262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9"/>
        <p:cNvGrpSpPr/>
        <p:nvPr/>
      </p:nvGrpSpPr>
      <p:grpSpPr>
        <a:xfrm>
          <a:off x="0" y="0"/>
          <a:ext cx="0" cy="0"/>
          <a:chOff x="0" y="0"/>
          <a:chExt cx="0" cy="0"/>
        </a:xfrm>
      </p:grpSpPr>
      <p:sp>
        <p:nvSpPr>
          <p:cNvPr id="1180" name="Google Shape;1180;g8bbe045960_6_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1" name="Google Shape;1181;g8bbe045960_6_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195591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1"/>
        <p:cNvGrpSpPr/>
        <p:nvPr/>
      </p:nvGrpSpPr>
      <p:grpSpPr>
        <a:xfrm>
          <a:off x="0" y="0"/>
          <a:ext cx="0" cy="0"/>
          <a:chOff x="0" y="0"/>
          <a:chExt cx="0" cy="0"/>
        </a:xfrm>
      </p:grpSpPr>
      <p:sp>
        <p:nvSpPr>
          <p:cNvPr id="922" name="Google Shape;922;ge266d88436_0_1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23" name="Google Shape;923;ge266d88436_0_1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363040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28"/>
        <p:cNvGrpSpPr/>
        <p:nvPr/>
      </p:nvGrpSpPr>
      <p:grpSpPr>
        <a:xfrm>
          <a:off x="0" y="0"/>
          <a:ext cx="0" cy="0"/>
          <a:chOff x="0" y="0"/>
          <a:chExt cx="0" cy="0"/>
        </a:xfrm>
      </p:grpSpPr>
      <p:sp>
        <p:nvSpPr>
          <p:cNvPr id="929" name="Google Shape;929;ge1f83d2858_0_1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0" name="Google Shape;930;ge1f83d2858_0_1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150417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1249800" y="1876000"/>
            <a:ext cx="6644400" cy="960600"/>
          </a:xfrm>
          <a:prstGeom prst="rect">
            <a:avLst/>
          </a:prstGeom>
        </p:spPr>
        <p:txBody>
          <a:bodyPr spcFirstLastPara="1" wrap="square" lIns="91425" tIns="91425" rIns="91425" bIns="91425" anchor="t" anchorCtr="0">
            <a:noAutofit/>
          </a:bodyPr>
          <a:lstStyle>
            <a:lvl1pPr lvl="0">
              <a:spcBef>
                <a:spcPts val="0"/>
              </a:spcBef>
              <a:spcAft>
                <a:spcPts val="0"/>
              </a:spcAft>
              <a:buSzPts val="5200"/>
              <a:buNone/>
              <a:defRPr sz="60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0" name="Google Shape;10;p2"/>
          <p:cNvSpPr txBox="1">
            <a:spLocks noGrp="1"/>
          </p:cNvSpPr>
          <p:nvPr>
            <p:ph type="subTitle" idx="1"/>
          </p:nvPr>
        </p:nvSpPr>
        <p:spPr>
          <a:xfrm>
            <a:off x="1769575" y="2775100"/>
            <a:ext cx="5601900" cy="4995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49" name="Google Shape;49;p2"/>
          <p:cNvSpPr/>
          <p:nvPr/>
        </p:nvSpPr>
        <p:spPr>
          <a:xfrm>
            <a:off x="4929991" y="3959879"/>
            <a:ext cx="65596" cy="65647"/>
          </a:xfrm>
          <a:custGeom>
            <a:avLst/>
            <a:gdLst/>
            <a:ahLst/>
            <a:cxnLst/>
            <a:rect l="l" t="t" r="r" b="b"/>
            <a:pathLst>
              <a:path w="1299" h="1300" extrusionOk="0">
                <a:moveTo>
                  <a:pt x="0" y="1"/>
                </a:moveTo>
                <a:lnTo>
                  <a:pt x="1299" y="1299"/>
                </a:lnTo>
                <a:lnTo>
                  <a:pt x="1299" y="1299"/>
                </a:lnTo>
                <a:lnTo>
                  <a:pt x="0" y="1"/>
                </a:lnTo>
                <a:lnTo>
                  <a:pt x="0" y="1"/>
                </a:lnTo>
                <a:close/>
              </a:path>
            </a:pathLst>
          </a:custGeom>
          <a:solidFill>
            <a:srgbClr val="FF00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2"/>
          <p:cNvSpPr/>
          <p:nvPr/>
        </p:nvSpPr>
        <p:spPr>
          <a:xfrm rot="5400000" flipH="1">
            <a:off x="6516935" y="2520151"/>
            <a:ext cx="3516256" cy="1744907"/>
          </a:xfrm>
          <a:custGeom>
            <a:avLst/>
            <a:gdLst/>
            <a:ahLst/>
            <a:cxnLst/>
            <a:rect l="l" t="t" r="r" b="b"/>
            <a:pathLst>
              <a:path w="81118" h="40254" extrusionOk="0">
                <a:moveTo>
                  <a:pt x="1" y="1"/>
                </a:moveTo>
                <a:lnTo>
                  <a:pt x="1" y="40073"/>
                </a:lnTo>
                <a:cubicBezTo>
                  <a:pt x="380" y="40197"/>
                  <a:pt x="767" y="40254"/>
                  <a:pt x="1155" y="40254"/>
                </a:cubicBezTo>
                <a:cubicBezTo>
                  <a:pt x="2665" y="40254"/>
                  <a:pt x="4180" y="39390"/>
                  <a:pt x="5210" y="38219"/>
                </a:cubicBezTo>
                <a:cubicBezTo>
                  <a:pt x="6491" y="36747"/>
                  <a:pt x="7212" y="34849"/>
                  <a:pt x="8006" y="33054"/>
                </a:cubicBezTo>
                <a:cubicBezTo>
                  <a:pt x="8786" y="31244"/>
                  <a:pt x="9728" y="29404"/>
                  <a:pt x="11318" y="28241"/>
                </a:cubicBezTo>
                <a:cubicBezTo>
                  <a:pt x="14379" y="26005"/>
                  <a:pt x="18985" y="26887"/>
                  <a:pt x="21914" y="24445"/>
                </a:cubicBezTo>
                <a:cubicBezTo>
                  <a:pt x="25033" y="21825"/>
                  <a:pt x="24930" y="16498"/>
                  <a:pt x="28183" y="14055"/>
                </a:cubicBezTo>
                <a:cubicBezTo>
                  <a:pt x="31273" y="11730"/>
                  <a:pt x="35850" y="13172"/>
                  <a:pt x="39308" y="11435"/>
                </a:cubicBezTo>
                <a:cubicBezTo>
                  <a:pt x="42208" y="9978"/>
                  <a:pt x="43797" y="6520"/>
                  <a:pt x="46784" y="5225"/>
                </a:cubicBezTo>
                <a:cubicBezTo>
                  <a:pt x="47746" y="4795"/>
                  <a:pt x="48744" y="4633"/>
                  <a:pt x="49765" y="4633"/>
                </a:cubicBezTo>
                <a:cubicBezTo>
                  <a:pt x="52914" y="4633"/>
                  <a:pt x="56284" y="6176"/>
                  <a:pt x="59494" y="6176"/>
                </a:cubicBezTo>
                <a:cubicBezTo>
                  <a:pt x="60308" y="6176"/>
                  <a:pt x="61111" y="6077"/>
                  <a:pt x="61898" y="5828"/>
                </a:cubicBezTo>
                <a:cubicBezTo>
                  <a:pt x="64547" y="4975"/>
                  <a:pt x="66593" y="2532"/>
                  <a:pt x="69330" y="2076"/>
                </a:cubicBezTo>
                <a:cubicBezTo>
                  <a:pt x="69677" y="2018"/>
                  <a:pt x="70022" y="1992"/>
                  <a:pt x="70367" y="1992"/>
                </a:cubicBezTo>
                <a:cubicBezTo>
                  <a:pt x="72203" y="1992"/>
                  <a:pt x="74018" y="2704"/>
                  <a:pt x="75864" y="2915"/>
                </a:cubicBezTo>
                <a:cubicBezTo>
                  <a:pt x="76107" y="2944"/>
                  <a:pt x="76356" y="2959"/>
                  <a:pt x="76608" y="2959"/>
                </a:cubicBezTo>
                <a:cubicBezTo>
                  <a:pt x="78633" y="2959"/>
                  <a:pt x="80830" y="2008"/>
                  <a:pt x="81118" y="45"/>
                </a:cubicBez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2"/>
          <p:cNvSpPr/>
          <p:nvPr/>
        </p:nvSpPr>
        <p:spPr>
          <a:xfrm>
            <a:off x="1054074" y="3930600"/>
            <a:ext cx="326100" cy="3261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2"/>
          <p:cNvSpPr/>
          <p:nvPr/>
        </p:nvSpPr>
        <p:spPr>
          <a:xfrm>
            <a:off x="269049" y="4778400"/>
            <a:ext cx="206700" cy="2067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2"/>
          <p:cNvSpPr/>
          <p:nvPr/>
        </p:nvSpPr>
        <p:spPr>
          <a:xfrm>
            <a:off x="269062" y="1242675"/>
            <a:ext cx="326100" cy="326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2"/>
          <p:cNvSpPr/>
          <p:nvPr/>
        </p:nvSpPr>
        <p:spPr>
          <a:xfrm>
            <a:off x="8200974" y="143625"/>
            <a:ext cx="326100" cy="326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2"/>
          <p:cNvSpPr/>
          <p:nvPr/>
        </p:nvSpPr>
        <p:spPr>
          <a:xfrm>
            <a:off x="5889849" y="805925"/>
            <a:ext cx="206700" cy="2067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2"/>
          <p:cNvSpPr/>
          <p:nvPr/>
        </p:nvSpPr>
        <p:spPr>
          <a:xfrm>
            <a:off x="8753650" y="1568775"/>
            <a:ext cx="131400" cy="1314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2"/>
          <p:cNvSpPr/>
          <p:nvPr/>
        </p:nvSpPr>
        <p:spPr>
          <a:xfrm>
            <a:off x="3509675" y="4398025"/>
            <a:ext cx="131400" cy="1314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2"/>
          <p:cNvSpPr/>
          <p:nvPr/>
        </p:nvSpPr>
        <p:spPr>
          <a:xfrm>
            <a:off x="8546949" y="4163738"/>
            <a:ext cx="206700" cy="2067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2"/>
          <p:cNvSpPr/>
          <p:nvPr/>
        </p:nvSpPr>
        <p:spPr>
          <a:xfrm>
            <a:off x="666600" y="472300"/>
            <a:ext cx="131400" cy="1314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53;p2"/>
          <p:cNvSpPr/>
          <p:nvPr userDrawn="1"/>
        </p:nvSpPr>
        <p:spPr>
          <a:xfrm rot="16200000">
            <a:off x="-903493" y="2476748"/>
            <a:ext cx="3573045" cy="1773088"/>
          </a:xfrm>
          <a:custGeom>
            <a:avLst/>
            <a:gdLst/>
            <a:ahLst/>
            <a:cxnLst/>
            <a:rect l="l" t="t" r="r" b="b"/>
            <a:pathLst>
              <a:path w="81118" h="40254" extrusionOk="0">
                <a:moveTo>
                  <a:pt x="1" y="1"/>
                </a:moveTo>
                <a:lnTo>
                  <a:pt x="1" y="40073"/>
                </a:lnTo>
                <a:cubicBezTo>
                  <a:pt x="380" y="40197"/>
                  <a:pt x="767" y="40254"/>
                  <a:pt x="1155" y="40254"/>
                </a:cubicBezTo>
                <a:cubicBezTo>
                  <a:pt x="2665" y="40254"/>
                  <a:pt x="4180" y="39390"/>
                  <a:pt x="5210" y="38219"/>
                </a:cubicBezTo>
                <a:cubicBezTo>
                  <a:pt x="6491" y="36747"/>
                  <a:pt x="7212" y="34849"/>
                  <a:pt x="8006" y="33054"/>
                </a:cubicBezTo>
                <a:cubicBezTo>
                  <a:pt x="8786" y="31244"/>
                  <a:pt x="9728" y="29404"/>
                  <a:pt x="11318" y="28241"/>
                </a:cubicBezTo>
                <a:cubicBezTo>
                  <a:pt x="14379" y="26005"/>
                  <a:pt x="18985" y="26887"/>
                  <a:pt x="21914" y="24445"/>
                </a:cubicBezTo>
                <a:cubicBezTo>
                  <a:pt x="25033" y="21825"/>
                  <a:pt x="24930" y="16498"/>
                  <a:pt x="28183" y="14055"/>
                </a:cubicBezTo>
                <a:cubicBezTo>
                  <a:pt x="31273" y="11730"/>
                  <a:pt x="35850" y="13172"/>
                  <a:pt x="39308" y="11435"/>
                </a:cubicBezTo>
                <a:cubicBezTo>
                  <a:pt x="42208" y="9978"/>
                  <a:pt x="43797" y="6520"/>
                  <a:pt x="46784" y="5225"/>
                </a:cubicBezTo>
                <a:cubicBezTo>
                  <a:pt x="47746" y="4795"/>
                  <a:pt x="48744" y="4633"/>
                  <a:pt x="49765" y="4633"/>
                </a:cubicBezTo>
                <a:cubicBezTo>
                  <a:pt x="52914" y="4633"/>
                  <a:pt x="56284" y="6176"/>
                  <a:pt x="59494" y="6176"/>
                </a:cubicBezTo>
                <a:cubicBezTo>
                  <a:pt x="60308" y="6176"/>
                  <a:pt x="61111" y="6077"/>
                  <a:pt x="61898" y="5828"/>
                </a:cubicBezTo>
                <a:cubicBezTo>
                  <a:pt x="64547" y="4975"/>
                  <a:pt x="66593" y="2532"/>
                  <a:pt x="69330" y="2076"/>
                </a:cubicBezTo>
                <a:cubicBezTo>
                  <a:pt x="69677" y="2018"/>
                  <a:pt x="70022" y="1992"/>
                  <a:pt x="70367" y="1992"/>
                </a:cubicBezTo>
                <a:cubicBezTo>
                  <a:pt x="72203" y="1992"/>
                  <a:pt x="74018" y="2704"/>
                  <a:pt x="75864" y="2915"/>
                </a:cubicBezTo>
                <a:cubicBezTo>
                  <a:pt x="76107" y="2944"/>
                  <a:pt x="76356" y="2959"/>
                  <a:pt x="76608" y="2959"/>
                </a:cubicBezTo>
                <a:cubicBezTo>
                  <a:pt x="78633" y="2959"/>
                  <a:pt x="80830" y="2008"/>
                  <a:pt x="81118" y="45"/>
                </a:cubicBez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61;p2"/>
          <p:cNvSpPr/>
          <p:nvPr userDrawn="1"/>
        </p:nvSpPr>
        <p:spPr>
          <a:xfrm>
            <a:off x="672199" y="2439433"/>
            <a:ext cx="326100" cy="326100"/>
          </a:xfrm>
          <a:prstGeom prst="ellipse">
            <a:avLst/>
          </a:prstGeom>
          <a:solidFill>
            <a:schemeClr val="tx1">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61;p2"/>
          <p:cNvSpPr/>
          <p:nvPr userDrawn="1"/>
        </p:nvSpPr>
        <p:spPr>
          <a:xfrm>
            <a:off x="1397083" y="2193250"/>
            <a:ext cx="200069" cy="200069"/>
          </a:xfrm>
          <a:prstGeom prst="ellipse">
            <a:avLst/>
          </a:prstGeom>
          <a:solidFill>
            <a:schemeClr val="tx1">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61;p2"/>
          <p:cNvSpPr/>
          <p:nvPr userDrawn="1"/>
        </p:nvSpPr>
        <p:spPr>
          <a:xfrm>
            <a:off x="1020607" y="1658474"/>
            <a:ext cx="135557" cy="135557"/>
          </a:xfrm>
          <a:prstGeom prst="ellipse">
            <a:avLst/>
          </a:prstGeom>
          <a:solidFill>
            <a:schemeClr val="tx1">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FFFFF"/>
        </a:solidFill>
        <a:effectLst/>
      </p:bgPr>
    </p:bg>
    <p:spTree>
      <p:nvGrpSpPr>
        <p:cNvPr id="1" name="Shape 358"/>
        <p:cNvGrpSpPr/>
        <p:nvPr/>
      </p:nvGrpSpPr>
      <p:grpSpPr>
        <a:xfrm>
          <a:off x="0" y="0"/>
          <a:ext cx="0" cy="0"/>
          <a:chOff x="0" y="0"/>
          <a:chExt cx="0" cy="0"/>
        </a:xfrm>
      </p:grpSpPr>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able of contents">
  <p:cSld name="CUSTOM">
    <p:spTree>
      <p:nvGrpSpPr>
        <p:cNvPr id="1" name="Shape 359"/>
        <p:cNvGrpSpPr/>
        <p:nvPr/>
      </p:nvGrpSpPr>
      <p:grpSpPr>
        <a:xfrm>
          <a:off x="0" y="0"/>
          <a:ext cx="0" cy="0"/>
          <a:chOff x="0" y="0"/>
          <a:chExt cx="0" cy="0"/>
        </a:xfrm>
      </p:grpSpPr>
      <p:sp>
        <p:nvSpPr>
          <p:cNvPr id="360" name="Google Shape;360;p13"/>
          <p:cNvSpPr txBox="1">
            <a:spLocks noGrp="1"/>
          </p:cNvSpPr>
          <p:nvPr>
            <p:ph type="title"/>
          </p:nvPr>
        </p:nvSpPr>
        <p:spPr>
          <a:xfrm>
            <a:off x="720000" y="1849000"/>
            <a:ext cx="2336400" cy="3729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sz="2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361" name="Google Shape;361;p13"/>
          <p:cNvSpPr txBox="1">
            <a:spLocks noGrp="1"/>
          </p:cNvSpPr>
          <p:nvPr>
            <p:ph type="title" idx="2" hasCustomPrompt="1"/>
          </p:nvPr>
        </p:nvSpPr>
        <p:spPr>
          <a:xfrm>
            <a:off x="1250550" y="1388288"/>
            <a:ext cx="1275300" cy="5934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000">
                <a:solidFill>
                  <a:schemeClr val="accent3"/>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362" name="Google Shape;362;p13"/>
          <p:cNvSpPr txBox="1">
            <a:spLocks noGrp="1"/>
          </p:cNvSpPr>
          <p:nvPr>
            <p:ph type="subTitle" idx="1"/>
          </p:nvPr>
        </p:nvSpPr>
        <p:spPr>
          <a:xfrm>
            <a:off x="720000" y="2186565"/>
            <a:ext cx="2336400" cy="4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363" name="Google Shape;363;p13"/>
          <p:cNvSpPr txBox="1">
            <a:spLocks noGrp="1"/>
          </p:cNvSpPr>
          <p:nvPr>
            <p:ph type="title" idx="3"/>
          </p:nvPr>
        </p:nvSpPr>
        <p:spPr>
          <a:xfrm>
            <a:off x="3403800" y="1849000"/>
            <a:ext cx="2336400" cy="3729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sz="2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364" name="Google Shape;364;p13"/>
          <p:cNvSpPr txBox="1">
            <a:spLocks noGrp="1"/>
          </p:cNvSpPr>
          <p:nvPr>
            <p:ph type="title" idx="4" hasCustomPrompt="1"/>
          </p:nvPr>
        </p:nvSpPr>
        <p:spPr>
          <a:xfrm>
            <a:off x="3934350" y="1388288"/>
            <a:ext cx="1275300" cy="5934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000">
                <a:solidFill>
                  <a:schemeClr val="accent3"/>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365" name="Google Shape;365;p13"/>
          <p:cNvSpPr txBox="1">
            <a:spLocks noGrp="1"/>
          </p:cNvSpPr>
          <p:nvPr>
            <p:ph type="subTitle" idx="5"/>
          </p:nvPr>
        </p:nvSpPr>
        <p:spPr>
          <a:xfrm>
            <a:off x="3403800" y="2186565"/>
            <a:ext cx="2336400" cy="4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366" name="Google Shape;366;p13"/>
          <p:cNvSpPr txBox="1">
            <a:spLocks noGrp="1"/>
          </p:cNvSpPr>
          <p:nvPr>
            <p:ph type="title" idx="6"/>
          </p:nvPr>
        </p:nvSpPr>
        <p:spPr>
          <a:xfrm>
            <a:off x="5965900" y="1849000"/>
            <a:ext cx="2458200" cy="3729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sz="2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367" name="Google Shape;367;p13"/>
          <p:cNvSpPr txBox="1">
            <a:spLocks noGrp="1"/>
          </p:cNvSpPr>
          <p:nvPr>
            <p:ph type="title" idx="7" hasCustomPrompt="1"/>
          </p:nvPr>
        </p:nvSpPr>
        <p:spPr>
          <a:xfrm>
            <a:off x="6524200" y="1388288"/>
            <a:ext cx="1341600" cy="5934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000">
                <a:solidFill>
                  <a:schemeClr val="accent3"/>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368" name="Google Shape;368;p13"/>
          <p:cNvSpPr txBox="1">
            <a:spLocks noGrp="1"/>
          </p:cNvSpPr>
          <p:nvPr>
            <p:ph type="subTitle" idx="8"/>
          </p:nvPr>
        </p:nvSpPr>
        <p:spPr>
          <a:xfrm>
            <a:off x="5965900" y="2186565"/>
            <a:ext cx="2458200" cy="4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369" name="Google Shape;369;p13"/>
          <p:cNvSpPr txBox="1">
            <a:spLocks noGrp="1"/>
          </p:cNvSpPr>
          <p:nvPr>
            <p:ph type="title" idx="9"/>
          </p:nvPr>
        </p:nvSpPr>
        <p:spPr>
          <a:xfrm>
            <a:off x="720000" y="3400479"/>
            <a:ext cx="2336400" cy="3729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sz="2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370" name="Google Shape;370;p13"/>
          <p:cNvSpPr txBox="1">
            <a:spLocks noGrp="1"/>
          </p:cNvSpPr>
          <p:nvPr>
            <p:ph type="title" idx="13" hasCustomPrompt="1"/>
          </p:nvPr>
        </p:nvSpPr>
        <p:spPr>
          <a:xfrm>
            <a:off x="1250550" y="2939767"/>
            <a:ext cx="1275300" cy="5934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000">
                <a:solidFill>
                  <a:schemeClr val="accent3"/>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371" name="Google Shape;371;p13"/>
          <p:cNvSpPr txBox="1">
            <a:spLocks noGrp="1"/>
          </p:cNvSpPr>
          <p:nvPr>
            <p:ph type="subTitle" idx="14"/>
          </p:nvPr>
        </p:nvSpPr>
        <p:spPr>
          <a:xfrm>
            <a:off x="720000" y="3758925"/>
            <a:ext cx="2336400" cy="4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372" name="Google Shape;372;p13"/>
          <p:cNvSpPr txBox="1">
            <a:spLocks noGrp="1"/>
          </p:cNvSpPr>
          <p:nvPr>
            <p:ph type="title" idx="15"/>
          </p:nvPr>
        </p:nvSpPr>
        <p:spPr>
          <a:xfrm>
            <a:off x="3403800" y="3400479"/>
            <a:ext cx="2336400" cy="3729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sz="2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373" name="Google Shape;373;p13"/>
          <p:cNvSpPr txBox="1">
            <a:spLocks noGrp="1"/>
          </p:cNvSpPr>
          <p:nvPr>
            <p:ph type="title" idx="16" hasCustomPrompt="1"/>
          </p:nvPr>
        </p:nvSpPr>
        <p:spPr>
          <a:xfrm>
            <a:off x="3934350" y="2939767"/>
            <a:ext cx="1275300" cy="5934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000">
                <a:solidFill>
                  <a:schemeClr val="accent3"/>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374" name="Google Shape;374;p13"/>
          <p:cNvSpPr txBox="1">
            <a:spLocks noGrp="1"/>
          </p:cNvSpPr>
          <p:nvPr>
            <p:ph type="subTitle" idx="17"/>
          </p:nvPr>
        </p:nvSpPr>
        <p:spPr>
          <a:xfrm>
            <a:off x="3403800" y="3758925"/>
            <a:ext cx="2336400" cy="4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375" name="Google Shape;375;p13"/>
          <p:cNvSpPr txBox="1">
            <a:spLocks noGrp="1"/>
          </p:cNvSpPr>
          <p:nvPr>
            <p:ph type="title" idx="18"/>
          </p:nvPr>
        </p:nvSpPr>
        <p:spPr>
          <a:xfrm>
            <a:off x="5965900" y="3400479"/>
            <a:ext cx="2458200" cy="3729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sz="2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376" name="Google Shape;376;p13"/>
          <p:cNvSpPr txBox="1">
            <a:spLocks noGrp="1"/>
          </p:cNvSpPr>
          <p:nvPr>
            <p:ph type="title" idx="19" hasCustomPrompt="1"/>
          </p:nvPr>
        </p:nvSpPr>
        <p:spPr>
          <a:xfrm>
            <a:off x="6524200" y="2939767"/>
            <a:ext cx="1341600" cy="5934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sz="3000">
                <a:solidFill>
                  <a:schemeClr val="accent3"/>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377" name="Google Shape;377;p13"/>
          <p:cNvSpPr txBox="1">
            <a:spLocks noGrp="1"/>
          </p:cNvSpPr>
          <p:nvPr>
            <p:ph type="subTitle" idx="20"/>
          </p:nvPr>
        </p:nvSpPr>
        <p:spPr>
          <a:xfrm>
            <a:off x="5965900" y="3758925"/>
            <a:ext cx="2458200" cy="484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378" name="Google Shape;378;p13"/>
          <p:cNvSpPr txBox="1">
            <a:spLocks noGrp="1"/>
          </p:cNvSpPr>
          <p:nvPr>
            <p:ph type="title" idx="21"/>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79" name="Google Shape;379;p13"/>
          <p:cNvSpPr/>
          <p:nvPr/>
        </p:nvSpPr>
        <p:spPr>
          <a:xfrm rot="5400000">
            <a:off x="7118113" y="467288"/>
            <a:ext cx="2561051" cy="1504674"/>
          </a:xfrm>
          <a:custGeom>
            <a:avLst/>
            <a:gdLst/>
            <a:ahLst/>
            <a:cxnLst/>
            <a:rect l="l" t="t" r="r" b="b"/>
            <a:pathLst>
              <a:path w="118307" h="69508" extrusionOk="0">
                <a:moveTo>
                  <a:pt x="368" y="1"/>
                </a:moveTo>
                <a:lnTo>
                  <a:pt x="0" y="68682"/>
                </a:lnTo>
                <a:cubicBezTo>
                  <a:pt x="974" y="69257"/>
                  <a:pt x="2054" y="69508"/>
                  <a:pt x="3152" y="69508"/>
                </a:cubicBezTo>
                <a:cubicBezTo>
                  <a:pt x="5456" y="69508"/>
                  <a:pt x="7843" y="68402"/>
                  <a:pt x="9507" y="66857"/>
                </a:cubicBezTo>
                <a:cubicBezTo>
                  <a:pt x="11744" y="64797"/>
                  <a:pt x="13172" y="62030"/>
                  <a:pt x="14570" y="59337"/>
                </a:cubicBezTo>
                <a:lnTo>
                  <a:pt x="15350" y="57851"/>
                </a:lnTo>
                <a:cubicBezTo>
                  <a:pt x="16998" y="54760"/>
                  <a:pt x="19147" y="51376"/>
                  <a:pt x="22590" y="49727"/>
                </a:cubicBezTo>
                <a:cubicBezTo>
                  <a:pt x="24283" y="48947"/>
                  <a:pt x="26181" y="48653"/>
                  <a:pt x="27976" y="48359"/>
                </a:cubicBezTo>
                <a:cubicBezTo>
                  <a:pt x="29110" y="48197"/>
                  <a:pt x="30287" y="48005"/>
                  <a:pt x="31391" y="47696"/>
                </a:cubicBezTo>
                <a:cubicBezTo>
                  <a:pt x="38499" y="45754"/>
                  <a:pt x="43017" y="39308"/>
                  <a:pt x="47373" y="32288"/>
                </a:cubicBezTo>
                <a:cubicBezTo>
                  <a:pt x="51626" y="25475"/>
                  <a:pt x="56379" y="18646"/>
                  <a:pt x="63693" y="16660"/>
                </a:cubicBezTo>
                <a:cubicBezTo>
                  <a:pt x="65489" y="16167"/>
                  <a:pt x="67348" y="16006"/>
                  <a:pt x="69216" y="16006"/>
                </a:cubicBezTo>
                <a:cubicBezTo>
                  <a:pt x="70977" y="16006"/>
                  <a:pt x="72746" y="16149"/>
                  <a:pt x="74481" y="16292"/>
                </a:cubicBezTo>
                <a:cubicBezTo>
                  <a:pt x="76201" y="16425"/>
                  <a:pt x="77938" y="16563"/>
                  <a:pt x="79654" y="16563"/>
                </a:cubicBezTo>
                <a:cubicBezTo>
                  <a:pt x="81932" y="16563"/>
                  <a:pt x="84175" y="16319"/>
                  <a:pt x="86298" y="15497"/>
                </a:cubicBezTo>
                <a:cubicBezTo>
                  <a:pt x="88432" y="14673"/>
                  <a:pt x="90345" y="13290"/>
                  <a:pt x="92199" y="11965"/>
                </a:cubicBezTo>
                <a:cubicBezTo>
                  <a:pt x="94083" y="10626"/>
                  <a:pt x="96011" y="9228"/>
                  <a:pt x="98189" y="8374"/>
                </a:cubicBezTo>
                <a:cubicBezTo>
                  <a:pt x="100543" y="7462"/>
                  <a:pt x="103089" y="7226"/>
                  <a:pt x="105547" y="6976"/>
                </a:cubicBezTo>
                <a:cubicBezTo>
                  <a:pt x="106989" y="6829"/>
                  <a:pt x="108476" y="6711"/>
                  <a:pt x="109918" y="6432"/>
                </a:cubicBezTo>
                <a:cubicBezTo>
                  <a:pt x="115230" y="5387"/>
                  <a:pt x="117718" y="2385"/>
                  <a:pt x="11830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13"/>
          <p:cNvSpPr/>
          <p:nvPr/>
        </p:nvSpPr>
        <p:spPr>
          <a:xfrm rot="5400000">
            <a:off x="7701318" y="369377"/>
            <a:ext cx="1879934" cy="1019381"/>
          </a:xfrm>
          <a:custGeom>
            <a:avLst/>
            <a:gdLst/>
            <a:ahLst/>
            <a:cxnLst/>
            <a:rect l="l" t="t" r="r" b="b"/>
            <a:pathLst>
              <a:path w="86843" h="47090" extrusionOk="0">
                <a:moveTo>
                  <a:pt x="0" y="1"/>
                </a:moveTo>
                <a:lnTo>
                  <a:pt x="0" y="46313"/>
                </a:lnTo>
                <a:cubicBezTo>
                  <a:pt x="838" y="46852"/>
                  <a:pt x="1779" y="47089"/>
                  <a:pt x="2743" y="47089"/>
                </a:cubicBezTo>
                <a:cubicBezTo>
                  <a:pt x="4779" y="47089"/>
                  <a:pt x="6920" y="46035"/>
                  <a:pt x="8418" y="44547"/>
                </a:cubicBezTo>
                <a:cubicBezTo>
                  <a:pt x="10626" y="42369"/>
                  <a:pt x="11921" y="39455"/>
                  <a:pt x="13746" y="36939"/>
                </a:cubicBezTo>
                <a:cubicBezTo>
                  <a:pt x="15026" y="35143"/>
                  <a:pt x="17175" y="32848"/>
                  <a:pt x="19441" y="32421"/>
                </a:cubicBezTo>
                <a:cubicBezTo>
                  <a:pt x="20047" y="32308"/>
                  <a:pt x="20640" y="32267"/>
                  <a:pt x="21223" y="32267"/>
                </a:cubicBezTo>
                <a:cubicBezTo>
                  <a:pt x="22726" y="32267"/>
                  <a:pt x="24155" y="32539"/>
                  <a:pt x="25532" y="32539"/>
                </a:cubicBezTo>
                <a:cubicBezTo>
                  <a:pt x="27167" y="32539"/>
                  <a:pt x="28730" y="32156"/>
                  <a:pt x="30257" y="30478"/>
                </a:cubicBezTo>
                <a:cubicBezTo>
                  <a:pt x="31744" y="28815"/>
                  <a:pt x="32612" y="26696"/>
                  <a:pt x="33686" y="24754"/>
                </a:cubicBezTo>
                <a:cubicBezTo>
                  <a:pt x="34996" y="22340"/>
                  <a:pt x="36556" y="20530"/>
                  <a:pt x="39529" y="20486"/>
                </a:cubicBezTo>
                <a:cubicBezTo>
                  <a:pt x="39550" y="20486"/>
                  <a:pt x="39572" y="20486"/>
                  <a:pt x="39593" y="20486"/>
                </a:cubicBezTo>
                <a:cubicBezTo>
                  <a:pt x="41705" y="20486"/>
                  <a:pt x="43774" y="21193"/>
                  <a:pt x="45872" y="21295"/>
                </a:cubicBezTo>
                <a:cubicBezTo>
                  <a:pt x="46069" y="21305"/>
                  <a:pt x="46262" y="21310"/>
                  <a:pt x="46451" y="21310"/>
                </a:cubicBezTo>
                <a:cubicBezTo>
                  <a:pt x="52036" y="21310"/>
                  <a:pt x="54420" y="17005"/>
                  <a:pt x="58690" y="14173"/>
                </a:cubicBezTo>
                <a:cubicBezTo>
                  <a:pt x="60608" y="12902"/>
                  <a:pt x="63457" y="12806"/>
                  <a:pt x="66311" y="12806"/>
                </a:cubicBezTo>
                <a:cubicBezTo>
                  <a:pt x="66815" y="12806"/>
                  <a:pt x="67320" y="12809"/>
                  <a:pt x="67819" y="12809"/>
                </a:cubicBezTo>
                <a:cubicBezTo>
                  <a:pt x="69632" y="12809"/>
                  <a:pt x="71379" y="12770"/>
                  <a:pt x="72818" y="12407"/>
                </a:cubicBezTo>
                <a:cubicBezTo>
                  <a:pt x="79175" y="10773"/>
                  <a:pt x="82781" y="5196"/>
                  <a:pt x="86842" y="45"/>
                </a:cubicBezTo>
                <a:lnTo>
                  <a:pt x="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13"/>
          <p:cNvSpPr/>
          <p:nvPr/>
        </p:nvSpPr>
        <p:spPr>
          <a:xfrm rot="-5400000">
            <a:off x="-467696" y="3386218"/>
            <a:ext cx="2233932" cy="1312485"/>
          </a:xfrm>
          <a:custGeom>
            <a:avLst/>
            <a:gdLst/>
            <a:ahLst/>
            <a:cxnLst/>
            <a:rect l="l" t="t" r="r" b="b"/>
            <a:pathLst>
              <a:path w="118307" h="69508" extrusionOk="0">
                <a:moveTo>
                  <a:pt x="368" y="1"/>
                </a:moveTo>
                <a:lnTo>
                  <a:pt x="0" y="68682"/>
                </a:lnTo>
                <a:cubicBezTo>
                  <a:pt x="974" y="69257"/>
                  <a:pt x="2054" y="69508"/>
                  <a:pt x="3152" y="69508"/>
                </a:cubicBezTo>
                <a:cubicBezTo>
                  <a:pt x="5456" y="69508"/>
                  <a:pt x="7843" y="68402"/>
                  <a:pt x="9507" y="66857"/>
                </a:cubicBezTo>
                <a:cubicBezTo>
                  <a:pt x="11744" y="64797"/>
                  <a:pt x="13172" y="62030"/>
                  <a:pt x="14570" y="59337"/>
                </a:cubicBezTo>
                <a:lnTo>
                  <a:pt x="15350" y="57851"/>
                </a:lnTo>
                <a:cubicBezTo>
                  <a:pt x="16998" y="54760"/>
                  <a:pt x="19147" y="51376"/>
                  <a:pt x="22590" y="49727"/>
                </a:cubicBezTo>
                <a:cubicBezTo>
                  <a:pt x="24283" y="48947"/>
                  <a:pt x="26181" y="48653"/>
                  <a:pt x="27976" y="48359"/>
                </a:cubicBezTo>
                <a:cubicBezTo>
                  <a:pt x="29110" y="48197"/>
                  <a:pt x="30287" y="48005"/>
                  <a:pt x="31391" y="47696"/>
                </a:cubicBezTo>
                <a:cubicBezTo>
                  <a:pt x="38499" y="45754"/>
                  <a:pt x="43017" y="39308"/>
                  <a:pt x="47373" y="32288"/>
                </a:cubicBezTo>
                <a:cubicBezTo>
                  <a:pt x="51626" y="25475"/>
                  <a:pt x="56379" y="18646"/>
                  <a:pt x="63693" y="16660"/>
                </a:cubicBezTo>
                <a:cubicBezTo>
                  <a:pt x="65489" y="16167"/>
                  <a:pt x="67348" y="16006"/>
                  <a:pt x="69216" y="16006"/>
                </a:cubicBezTo>
                <a:cubicBezTo>
                  <a:pt x="70977" y="16006"/>
                  <a:pt x="72746" y="16149"/>
                  <a:pt x="74481" y="16292"/>
                </a:cubicBezTo>
                <a:cubicBezTo>
                  <a:pt x="76201" y="16425"/>
                  <a:pt x="77938" y="16563"/>
                  <a:pt x="79654" y="16563"/>
                </a:cubicBezTo>
                <a:cubicBezTo>
                  <a:pt x="81932" y="16563"/>
                  <a:pt x="84175" y="16319"/>
                  <a:pt x="86298" y="15497"/>
                </a:cubicBezTo>
                <a:cubicBezTo>
                  <a:pt x="88432" y="14673"/>
                  <a:pt x="90345" y="13290"/>
                  <a:pt x="92199" y="11965"/>
                </a:cubicBezTo>
                <a:cubicBezTo>
                  <a:pt x="94083" y="10626"/>
                  <a:pt x="96011" y="9228"/>
                  <a:pt x="98189" y="8374"/>
                </a:cubicBezTo>
                <a:cubicBezTo>
                  <a:pt x="100543" y="7462"/>
                  <a:pt x="103089" y="7226"/>
                  <a:pt x="105547" y="6976"/>
                </a:cubicBezTo>
                <a:cubicBezTo>
                  <a:pt x="106989" y="6829"/>
                  <a:pt x="108476" y="6711"/>
                  <a:pt x="109918" y="6432"/>
                </a:cubicBezTo>
                <a:cubicBezTo>
                  <a:pt x="115230" y="5387"/>
                  <a:pt x="117718" y="2385"/>
                  <a:pt x="11830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3" name="Google Shape;383;p13"/>
          <p:cNvSpPr/>
          <p:nvPr/>
        </p:nvSpPr>
        <p:spPr>
          <a:xfrm rot="-5400000">
            <a:off x="-382290" y="3894931"/>
            <a:ext cx="1639813" cy="889177"/>
          </a:xfrm>
          <a:custGeom>
            <a:avLst/>
            <a:gdLst/>
            <a:ahLst/>
            <a:cxnLst/>
            <a:rect l="l" t="t" r="r" b="b"/>
            <a:pathLst>
              <a:path w="86843" h="47090" extrusionOk="0">
                <a:moveTo>
                  <a:pt x="0" y="1"/>
                </a:moveTo>
                <a:lnTo>
                  <a:pt x="0" y="46313"/>
                </a:lnTo>
                <a:cubicBezTo>
                  <a:pt x="838" y="46852"/>
                  <a:pt x="1779" y="47089"/>
                  <a:pt x="2743" y="47089"/>
                </a:cubicBezTo>
                <a:cubicBezTo>
                  <a:pt x="4779" y="47089"/>
                  <a:pt x="6920" y="46035"/>
                  <a:pt x="8418" y="44547"/>
                </a:cubicBezTo>
                <a:cubicBezTo>
                  <a:pt x="10626" y="42369"/>
                  <a:pt x="11921" y="39455"/>
                  <a:pt x="13746" y="36939"/>
                </a:cubicBezTo>
                <a:cubicBezTo>
                  <a:pt x="15026" y="35143"/>
                  <a:pt x="17175" y="32848"/>
                  <a:pt x="19441" y="32421"/>
                </a:cubicBezTo>
                <a:cubicBezTo>
                  <a:pt x="20047" y="32308"/>
                  <a:pt x="20640" y="32267"/>
                  <a:pt x="21223" y="32267"/>
                </a:cubicBezTo>
                <a:cubicBezTo>
                  <a:pt x="22726" y="32267"/>
                  <a:pt x="24155" y="32539"/>
                  <a:pt x="25532" y="32539"/>
                </a:cubicBezTo>
                <a:cubicBezTo>
                  <a:pt x="27167" y="32539"/>
                  <a:pt x="28730" y="32156"/>
                  <a:pt x="30257" y="30478"/>
                </a:cubicBezTo>
                <a:cubicBezTo>
                  <a:pt x="31744" y="28815"/>
                  <a:pt x="32612" y="26696"/>
                  <a:pt x="33686" y="24754"/>
                </a:cubicBezTo>
                <a:cubicBezTo>
                  <a:pt x="34996" y="22340"/>
                  <a:pt x="36556" y="20530"/>
                  <a:pt x="39529" y="20486"/>
                </a:cubicBezTo>
                <a:cubicBezTo>
                  <a:pt x="39550" y="20486"/>
                  <a:pt x="39572" y="20486"/>
                  <a:pt x="39593" y="20486"/>
                </a:cubicBezTo>
                <a:cubicBezTo>
                  <a:pt x="41705" y="20486"/>
                  <a:pt x="43774" y="21193"/>
                  <a:pt x="45872" y="21295"/>
                </a:cubicBezTo>
                <a:cubicBezTo>
                  <a:pt x="46069" y="21305"/>
                  <a:pt x="46262" y="21310"/>
                  <a:pt x="46451" y="21310"/>
                </a:cubicBezTo>
                <a:cubicBezTo>
                  <a:pt x="52036" y="21310"/>
                  <a:pt x="54420" y="17005"/>
                  <a:pt x="58690" y="14173"/>
                </a:cubicBezTo>
                <a:cubicBezTo>
                  <a:pt x="60608" y="12902"/>
                  <a:pt x="63457" y="12806"/>
                  <a:pt x="66311" y="12806"/>
                </a:cubicBezTo>
                <a:cubicBezTo>
                  <a:pt x="66815" y="12806"/>
                  <a:pt x="67320" y="12809"/>
                  <a:pt x="67819" y="12809"/>
                </a:cubicBezTo>
                <a:cubicBezTo>
                  <a:pt x="69632" y="12809"/>
                  <a:pt x="71379" y="12770"/>
                  <a:pt x="72818" y="12407"/>
                </a:cubicBezTo>
                <a:cubicBezTo>
                  <a:pt x="79175" y="10773"/>
                  <a:pt x="82781" y="5196"/>
                  <a:pt x="86842" y="45"/>
                </a:cubicBezTo>
                <a:lnTo>
                  <a:pt x="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7" name="Google Shape;387;p13"/>
          <p:cNvSpPr/>
          <p:nvPr/>
        </p:nvSpPr>
        <p:spPr>
          <a:xfrm rot="10800000" flipH="1">
            <a:off x="8071055" y="4651333"/>
            <a:ext cx="189900" cy="189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8" name="Google Shape;388;p13"/>
          <p:cNvSpPr/>
          <p:nvPr/>
        </p:nvSpPr>
        <p:spPr>
          <a:xfrm rot="10800000" flipH="1">
            <a:off x="542393" y="173283"/>
            <a:ext cx="189900" cy="189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9" name="Google Shape;389;p13"/>
          <p:cNvSpPr/>
          <p:nvPr/>
        </p:nvSpPr>
        <p:spPr>
          <a:xfrm rot="10800000" flipH="1">
            <a:off x="1060111" y="4775776"/>
            <a:ext cx="305100" cy="3051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0" name="Google Shape;390;p13"/>
          <p:cNvSpPr/>
          <p:nvPr/>
        </p:nvSpPr>
        <p:spPr>
          <a:xfrm rot="10800000" flipH="1">
            <a:off x="7756286" y="141869"/>
            <a:ext cx="337200" cy="3372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Quote">
  <p:cSld name="CUSTOM_9">
    <p:spTree>
      <p:nvGrpSpPr>
        <p:cNvPr id="1" name="Shape 391"/>
        <p:cNvGrpSpPr/>
        <p:nvPr/>
      </p:nvGrpSpPr>
      <p:grpSpPr>
        <a:xfrm>
          <a:off x="0" y="0"/>
          <a:ext cx="0" cy="0"/>
          <a:chOff x="0" y="0"/>
          <a:chExt cx="0" cy="0"/>
        </a:xfrm>
      </p:grpSpPr>
      <p:sp>
        <p:nvSpPr>
          <p:cNvPr id="392" name="Google Shape;392;p14"/>
          <p:cNvSpPr txBox="1">
            <a:spLocks noGrp="1"/>
          </p:cNvSpPr>
          <p:nvPr>
            <p:ph type="title"/>
          </p:nvPr>
        </p:nvSpPr>
        <p:spPr>
          <a:xfrm>
            <a:off x="2290050" y="3010050"/>
            <a:ext cx="4563900" cy="5319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20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
        <p:nvSpPr>
          <p:cNvPr id="393" name="Google Shape;393;p14"/>
          <p:cNvSpPr txBox="1">
            <a:spLocks noGrp="1"/>
          </p:cNvSpPr>
          <p:nvPr>
            <p:ph type="subTitle" idx="1"/>
          </p:nvPr>
        </p:nvSpPr>
        <p:spPr>
          <a:xfrm>
            <a:off x="1658400" y="1601550"/>
            <a:ext cx="5827200" cy="1408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2600">
                <a:solidFill>
                  <a:schemeClr val="dk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96" name="Google Shape;396;p14"/>
          <p:cNvSpPr/>
          <p:nvPr/>
        </p:nvSpPr>
        <p:spPr>
          <a:xfrm rot="10800000">
            <a:off x="5472275" y="3734975"/>
            <a:ext cx="3671722" cy="1408513"/>
          </a:xfrm>
          <a:custGeom>
            <a:avLst/>
            <a:gdLst/>
            <a:ahLst/>
            <a:cxnLst/>
            <a:rect l="l" t="t" r="r" b="b"/>
            <a:pathLst>
              <a:path w="51156" h="19624" extrusionOk="0">
                <a:moveTo>
                  <a:pt x="15" y="1"/>
                </a:moveTo>
                <a:lnTo>
                  <a:pt x="1" y="19382"/>
                </a:lnTo>
                <a:cubicBezTo>
                  <a:pt x="511" y="19550"/>
                  <a:pt x="1034" y="19624"/>
                  <a:pt x="1560" y="19624"/>
                </a:cubicBezTo>
                <a:cubicBezTo>
                  <a:pt x="3068" y="19624"/>
                  <a:pt x="4604" y="19016"/>
                  <a:pt x="5946" y="18264"/>
                </a:cubicBezTo>
                <a:cubicBezTo>
                  <a:pt x="7756" y="17248"/>
                  <a:pt x="9978" y="14835"/>
                  <a:pt x="11995" y="14305"/>
                </a:cubicBezTo>
                <a:cubicBezTo>
                  <a:pt x="12557" y="14157"/>
                  <a:pt x="13117" y="14096"/>
                  <a:pt x="13675" y="14096"/>
                </a:cubicBezTo>
                <a:cubicBezTo>
                  <a:pt x="16110" y="14096"/>
                  <a:pt x="18503" y="15247"/>
                  <a:pt x="20892" y="15247"/>
                </a:cubicBezTo>
                <a:cubicBezTo>
                  <a:pt x="21590" y="15247"/>
                  <a:pt x="22289" y="15148"/>
                  <a:pt x="22988" y="14894"/>
                </a:cubicBezTo>
                <a:cubicBezTo>
                  <a:pt x="25990" y="13805"/>
                  <a:pt x="27270" y="10317"/>
                  <a:pt x="30361" y="9581"/>
                </a:cubicBezTo>
                <a:cubicBezTo>
                  <a:pt x="30824" y="9469"/>
                  <a:pt x="31328" y="9429"/>
                  <a:pt x="31855" y="9429"/>
                </a:cubicBezTo>
                <a:cubicBezTo>
                  <a:pt x="33128" y="9429"/>
                  <a:pt x="34537" y="9661"/>
                  <a:pt x="35828" y="9661"/>
                </a:cubicBezTo>
                <a:cubicBezTo>
                  <a:pt x="36737" y="9661"/>
                  <a:pt x="37588" y="9546"/>
                  <a:pt x="38293" y="9154"/>
                </a:cubicBezTo>
                <a:cubicBezTo>
                  <a:pt x="39485" y="8492"/>
                  <a:pt x="40574" y="6564"/>
                  <a:pt x="41692" y="5769"/>
                </a:cubicBezTo>
                <a:cubicBezTo>
                  <a:pt x="42840" y="4960"/>
                  <a:pt x="43679" y="4680"/>
                  <a:pt x="45048" y="4386"/>
                </a:cubicBezTo>
                <a:cubicBezTo>
                  <a:pt x="46402" y="4092"/>
                  <a:pt x="48124" y="4460"/>
                  <a:pt x="49242" y="3636"/>
                </a:cubicBezTo>
                <a:cubicBezTo>
                  <a:pt x="50360" y="2812"/>
                  <a:pt x="51155" y="1340"/>
                  <a:pt x="507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7" name="Google Shape;397;p14"/>
          <p:cNvSpPr/>
          <p:nvPr/>
        </p:nvSpPr>
        <p:spPr>
          <a:xfrm rot="10800000">
            <a:off x="6887678" y="4230653"/>
            <a:ext cx="2255242" cy="912834"/>
          </a:xfrm>
          <a:custGeom>
            <a:avLst/>
            <a:gdLst/>
            <a:ahLst/>
            <a:cxnLst/>
            <a:rect l="l" t="t" r="r" b="b"/>
            <a:pathLst>
              <a:path w="31421" h="12718" extrusionOk="0">
                <a:moveTo>
                  <a:pt x="0" y="1"/>
                </a:moveTo>
                <a:lnTo>
                  <a:pt x="15" y="11318"/>
                </a:lnTo>
                <a:cubicBezTo>
                  <a:pt x="714" y="12333"/>
                  <a:pt x="1913" y="12717"/>
                  <a:pt x="3174" y="12717"/>
                </a:cubicBezTo>
                <a:cubicBezTo>
                  <a:pt x="3905" y="12717"/>
                  <a:pt x="4656" y="12588"/>
                  <a:pt x="5342" y="12377"/>
                </a:cubicBezTo>
                <a:cubicBezTo>
                  <a:pt x="7024" y="11870"/>
                  <a:pt x="8681" y="11024"/>
                  <a:pt x="10412" y="11024"/>
                </a:cubicBezTo>
                <a:cubicBezTo>
                  <a:pt x="10590" y="11024"/>
                  <a:pt x="10769" y="11033"/>
                  <a:pt x="10949" y="11053"/>
                </a:cubicBezTo>
                <a:cubicBezTo>
                  <a:pt x="12370" y="11196"/>
                  <a:pt x="13772" y="11959"/>
                  <a:pt x="15138" y="11959"/>
                </a:cubicBezTo>
                <a:cubicBezTo>
                  <a:pt x="15456" y="11959"/>
                  <a:pt x="15772" y="11918"/>
                  <a:pt x="16086" y="11818"/>
                </a:cubicBezTo>
                <a:cubicBezTo>
                  <a:pt x="18411" y="11067"/>
                  <a:pt x="18808" y="7683"/>
                  <a:pt x="20942" y="6491"/>
                </a:cubicBezTo>
                <a:cubicBezTo>
                  <a:pt x="21681" y="6076"/>
                  <a:pt x="22511" y="5989"/>
                  <a:pt x="23370" y="5989"/>
                </a:cubicBezTo>
                <a:cubicBezTo>
                  <a:pt x="23993" y="5989"/>
                  <a:pt x="24631" y="6035"/>
                  <a:pt x="25262" y="6035"/>
                </a:cubicBezTo>
                <a:cubicBezTo>
                  <a:pt x="25616" y="6035"/>
                  <a:pt x="25968" y="6020"/>
                  <a:pt x="26313" y="5976"/>
                </a:cubicBezTo>
                <a:cubicBezTo>
                  <a:pt x="29124" y="5608"/>
                  <a:pt x="31420" y="2826"/>
                  <a:pt x="3124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14"/>
          <p:cNvSpPr/>
          <p:nvPr/>
        </p:nvSpPr>
        <p:spPr>
          <a:xfrm>
            <a:off x="-40825" y="0"/>
            <a:ext cx="3671722" cy="1408513"/>
          </a:xfrm>
          <a:custGeom>
            <a:avLst/>
            <a:gdLst/>
            <a:ahLst/>
            <a:cxnLst/>
            <a:rect l="l" t="t" r="r" b="b"/>
            <a:pathLst>
              <a:path w="51156" h="19624" extrusionOk="0">
                <a:moveTo>
                  <a:pt x="15" y="1"/>
                </a:moveTo>
                <a:lnTo>
                  <a:pt x="1" y="19382"/>
                </a:lnTo>
                <a:cubicBezTo>
                  <a:pt x="511" y="19550"/>
                  <a:pt x="1034" y="19624"/>
                  <a:pt x="1560" y="19624"/>
                </a:cubicBezTo>
                <a:cubicBezTo>
                  <a:pt x="3068" y="19624"/>
                  <a:pt x="4604" y="19016"/>
                  <a:pt x="5946" y="18264"/>
                </a:cubicBezTo>
                <a:cubicBezTo>
                  <a:pt x="7756" y="17248"/>
                  <a:pt x="9978" y="14835"/>
                  <a:pt x="11995" y="14305"/>
                </a:cubicBezTo>
                <a:cubicBezTo>
                  <a:pt x="12557" y="14157"/>
                  <a:pt x="13117" y="14096"/>
                  <a:pt x="13675" y="14096"/>
                </a:cubicBezTo>
                <a:cubicBezTo>
                  <a:pt x="16110" y="14096"/>
                  <a:pt x="18503" y="15247"/>
                  <a:pt x="20892" y="15247"/>
                </a:cubicBezTo>
                <a:cubicBezTo>
                  <a:pt x="21590" y="15247"/>
                  <a:pt x="22289" y="15148"/>
                  <a:pt x="22988" y="14894"/>
                </a:cubicBezTo>
                <a:cubicBezTo>
                  <a:pt x="25990" y="13805"/>
                  <a:pt x="27270" y="10317"/>
                  <a:pt x="30361" y="9581"/>
                </a:cubicBezTo>
                <a:cubicBezTo>
                  <a:pt x="30824" y="9469"/>
                  <a:pt x="31328" y="9429"/>
                  <a:pt x="31855" y="9429"/>
                </a:cubicBezTo>
                <a:cubicBezTo>
                  <a:pt x="33128" y="9429"/>
                  <a:pt x="34537" y="9661"/>
                  <a:pt x="35828" y="9661"/>
                </a:cubicBezTo>
                <a:cubicBezTo>
                  <a:pt x="36737" y="9661"/>
                  <a:pt x="37588" y="9546"/>
                  <a:pt x="38293" y="9154"/>
                </a:cubicBezTo>
                <a:cubicBezTo>
                  <a:pt x="39485" y="8492"/>
                  <a:pt x="40574" y="6564"/>
                  <a:pt x="41692" y="5769"/>
                </a:cubicBezTo>
                <a:cubicBezTo>
                  <a:pt x="42840" y="4960"/>
                  <a:pt x="43679" y="4680"/>
                  <a:pt x="45048" y="4386"/>
                </a:cubicBezTo>
                <a:cubicBezTo>
                  <a:pt x="46402" y="4092"/>
                  <a:pt x="48124" y="4460"/>
                  <a:pt x="49242" y="3636"/>
                </a:cubicBezTo>
                <a:cubicBezTo>
                  <a:pt x="50360" y="2812"/>
                  <a:pt x="51155" y="1340"/>
                  <a:pt x="507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14"/>
          <p:cNvSpPr/>
          <p:nvPr/>
        </p:nvSpPr>
        <p:spPr>
          <a:xfrm>
            <a:off x="-39748" y="0"/>
            <a:ext cx="2255242" cy="912834"/>
          </a:xfrm>
          <a:custGeom>
            <a:avLst/>
            <a:gdLst/>
            <a:ahLst/>
            <a:cxnLst/>
            <a:rect l="l" t="t" r="r" b="b"/>
            <a:pathLst>
              <a:path w="31421" h="12718" extrusionOk="0">
                <a:moveTo>
                  <a:pt x="0" y="1"/>
                </a:moveTo>
                <a:lnTo>
                  <a:pt x="15" y="11318"/>
                </a:lnTo>
                <a:cubicBezTo>
                  <a:pt x="714" y="12333"/>
                  <a:pt x="1913" y="12717"/>
                  <a:pt x="3174" y="12717"/>
                </a:cubicBezTo>
                <a:cubicBezTo>
                  <a:pt x="3905" y="12717"/>
                  <a:pt x="4656" y="12588"/>
                  <a:pt x="5342" y="12377"/>
                </a:cubicBezTo>
                <a:cubicBezTo>
                  <a:pt x="7024" y="11870"/>
                  <a:pt x="8681" y="11024"/>
                  <a:pt x="10412" y="11024"/>
                </a:cubicBezTo>
                <a:cubicBezTo>
                  <a:pt x="10590" y="11024"/>
                  <a:pt x="10769" y="11033"/>
                  <a:pt x="10949" y="11053"/>
                </a:cubicBezTo>
                <a:cubicBezTo>
                  <a:pt x="12370" y="11196"/>
                  <a:pt x="13772" y="11959"/>
                  <a:pt x="15138" y="11959"/>
                </a:cubicBezTo>
                <a:cubicBezTo>
                  <a:pt x="15456" y="11959"/>
                  <a:pt x="15772" y="11918"/>
                  <a:pt x="16086" y="11818"/>
                </a:cubicBezTo>
                <a:cubicBezTo>
                  <a:pt x="18411" y="11067"/>
                  <a:pt x="18808" y="7683"/>
                  <a:pt x="20942" y="6491"/>
                </a:cubicBezTo>
                <a:cubicBezTo>
                  <a:pt x="21681" y="6076"/>
                  <a:pt x="22511" y="5989"/>
                  <a:pt x="23370" y="5989"/>
                </a:cubicBezTo>
                <a:cubicBezTo>
                  <a:pt x="23993" y="5989"/>
                  <a:pt x="24631" y="6035"/>
                  <a:pt x="25262" y="6035"/>
                </a:cubicBezTo>
                <a:cubicBezTo>
                  <a:pt x="25616" y="6035"/>
                  <a:pt x="25968" y="6020"/>
                  <a:pt x="26313" y="5976"/>
                </a:cubicBezTo>
                <a:cubicBezTo>
                  <a:pt x="29124" y="5608"/>
                  <a:pt x="31420" y="2826"/>
                  <a:pt x="3124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14"/>
          <p:cNvSpPr/>
          <p:nvPr/>
        </p:nvSpPr>
        <p:spPr>
          <a:xfrm rot="10800000" flipH="1">
            <a:off x="7456380" y="3976933"/>
            <a:ext cx="189900" cy="189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14"/>
          <p:cNvSpPr/>
          <p:nvPr/>
        </p:nvSpPr>
        <p:spPr>
          <a:xfrm rot="10800000" flipH="1">
            <a:off x="1700093" y="301133"/>
            <a:ext cx="189900" cy="189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6" name="Google Shape;406;p14"/>
          <p:cNvSpPr/>
          <p:nvPr/>
        </p:nvSpPr>
        <p:spPr>
          <a:xfrm rot="10800000" flipH="1">
            <a:off x="491282" y="3010055"/>
            <a:ext cx="404100" cy="4041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7" name="Google Shape;407;p14"/>
          <p:cNvSpPr/>
          <p:nvPr/>
        </p:nvSpPr>
        <p:spPr>
          <a:xfrm rot="10800000" flipH="1">
            <a:off x="8483951" y="791583"/>
            <a:ext cx="389400" cy="3894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wo columns 1">
  <p:cSld name="CUSTOM_7">
    <p:spTree>
      <p:nvGrpSpPr>
        <p:cNvPr id="1" name="Shape 408"/>
        <p:cNvGrpSpPr/>
        <p:nvPr/>
      </p:nvGrpSpPr>
      <p:grpSpPr>
        <a:xfrm>
          <a:off x="0" y="0"/>
          <a:ext cx="0" cy="0"/>
          <a:chOff x="0" y="0"/>
          <a:chExt cx="0" cy="0"/>
        </a:xfrm>
      </p:grpSpPr>
      <p:sp>
        <p:nvSpPr>
          <p:cNvPr id="409" name="Google Shape;409;p15"/>
          <p:cNvSpPr txBox="1">
            <a:spLocks noGrp="1"/>
          </p:cNvSpPr>
          <p:nvPr>
            <p:ph type="title"/>
          </p:nvPr>
        </p:nvSpPr>
        <p:spPr>
          <a:xfrm>
            <a:off x="732300" y="445025"/>
            <a:ext cx="76794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10" name="Google Shape;410;p15"/>
          <p:cNvSpPr txBox="1">
            <a:spLocks noGrp="1"/>
          </p:cNvSpPr>
          <p:nvPr>
            <p:ph type="subTitle" idx="1"/>
          </p:nvPr>
        </p:nvSpPr>
        <p:spPr>
          <a:xfrm>
            <a:off x="918175" y="1427300"/>
            <a:ext cx="3559200" cy="30168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2"/>
              </a:buClr>
              <a:buSzPts val="1200"/>
              <a:buChar char="●"/>
              <a:defRPr sz="1200"/>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411" name="Google Shape;411;p15"/>
          <p:cNvSpPr txBox="1">
            <a:spLocks noGrp="1"/>
          </p:cNvSpPr>
          <p:nvPr>
            <p:ph type="subTitle" idx="2"/>
          </p:nvPr>
        </p:nvSpPr>
        <p:spPr>
          <a:xfrm>
            <a:off x="4666650" y="1427300"/>
            <a:ext cx="3559200" cy="30321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2"/>
              </a:buClr>
              <a:buSzPts val="1400"/>
              <a:buChar char="●"/>
              <a:defRPr sz="1200"/>
            </a:lvl1pPr>
            <a:lvl2pPr lvl="1" rtl="0">
              <a:spcBef>
                <a:spcPts val="0"/>
              </a:spcBef>
              <a:spcAft>
                <a:spcPts val="0"/>
              </a:spcAft>
              <a:buClr>
                <a:srgbClr val="000000"/>
              </a:buClr>
              <a:buSzPts val="1400"/>
              <a:buChar char="○"/>
              <a:defRPr/>
            </a:lvl2pPr>
            <a:lvl3pPr lvl="2" rtl="0">
              <a:spcBef>
                <a:spcPts val="0"/>
              </a:spcBef>
              <a:spcAft>
                <a:spcPts val="0"/>
              </a:spcAft>
              <a:buClr>
                <a:srgbClr val="000000"/>
              </a:buClr>
              <a:buSzPts val="1400"/>
              <a:buChar char="■"/>
              <a:defRPr/>
            </a:lvl3pPr>
            <a:lvl4pPr lvl="3" rtl="0">
              <a:spcBef>
                <a:spcPts val="0"/>
              </a:spcBef>
              <a:spcAft>
                <a:spcPts val="0"/>
              </a:spcAft>
              <a:buClr>
                <a:srgbClr val="000000"/>
              </a:buClr>
              <a:buSzPts val="1400"/>
              <a:buChar char="●"/>
              <a:defRPr/>
            </a:lvl4pPr>
            <a:lvl5pPr lvl="4" rtl="0">
              <a:spcBef>
                <a:spcPts val="0"/>
              </a:spcBef>
              <a:spcAft>
                <a:spcPts val="0"/>
              </a:spcAft>
              <a:buClr>
                <a:srgbClr val="000000"/>
              </a:buClr>
              <a:buSzPts val="1400"/>
              <a:buChar char="○"/>
              <a:defRPr/>
            </a:lvl5pPr>
            <a:lvl6pPr lvl="5" rtl="0">
              <a:spcBef>
                <a:spcPts val="0"/>
              </a:spcBef>
              <a:spcAft>
                <a:spcPts val="0"/>
              </a:spcAft>
              <a:buClr>
                <a:srgbClr val="000000"/>
              </a:buClr>
              <a:buSzPts val="1400"/>
              <a:buChar char="■"/>
              <a:defRPr/>
            </a:lvl6pPr>
            <a:lvl7pPr lvl="6" rtl="0">
              <a:spcBef>
                <a:spcPts val="0"/>
              </a:spcBef>
              <a:spcAft>
                <a:spcPts val="0"/>
              </a:spcAft>
              <a:buClr>
                <a:srgbClr val="000000"/>
              </a:buClr>
              <a:buSzPts val="1400"/>
              <a:buChar char="●"/>
              <a:defRPr/>
            </a:lvl7pPr>
            <a:lvl8pPr lvl="7" rtl="0">
              <a:spcBef>
                <a:spcPts val="0"/>
              </a:spcBef>
              <a:spcAft>
                <a:spcPts val="0"/>
              </a:spcAft>
              <a:buClr>
                <a:srgbClr val="000000"/>
              </a:buClr>
              <a:buSzPts val="1400"/>
              <a:buChar char="○"/>
              <a:defRPr/>
            </a:lvl8pPr>
            <a:lvl9pPr lvl="8" rtl="0">
              <a:spcBef>
                <a:spcPts val="0"/>
              </a:spcBef>
              <a:spcAft>
                <a:spcPts val="0"/>
              </a:spcAft>
              <a:buClr>
                <a:srgbClr val="000000"/>
              </a:buClr>
              <a:buSzPts val="1400"/>
              <a:buChar char="■"/>
              <a:defRPr/>
            </a:lvl9pPr>
          </a:lstStyle>
          <a:p>
            <a:endParaRPr/>
          </a:p>
        </p:txBody>
      </p:sp>
      <p:sp>
        <p:nvSpPr>
          <p:cNvPr id="412" name="Google Shape;412;p15"/>
          <p:cNvSpPr/>
          <p:nvPr/>
        </p:nvSpPr>
        <p:spPr>
          <a:xfrm rot="-5400000">
            <a:off x="-699811" y="3167138"/>
            <a:ext cx="2668377" cy="1324155"/>
          </a:xfrm>
          <a:custGeom>
            <a:avLst/>
            <a:gdLst/>
            <a:ahLst/>
            <a:cxnLst/>
            <a:rect l="l" t="t" r="r" b="b"/>
            <a:pathLst>
              <a:path w="81118" h="40254" extrusionOk="0">
                <a:moveTo>
                  <a:pt x="1" y="1"/>
                </a:moveTo>
                <a:lnTo>
                  <a:pt x="1" y="40073"/>
                </a:lnTo>
                <a:cubicBezTo>
                  <a:pt x="380" y="40197"/>
                  <a:pt x="767" y="40254"/>
                  <a:pt x="1155" y="40254"/>
                </a:cubicBezTo>
                <a:cubicBezTo>
                  <a:pt x="2665" y="40254"/>
                  <a:pt x="4180" y="39390"/>
                  <a:pt x="5210" y="38219"/>
                </a:cubicBezTo>
                <a:cubicBezTo>
                  <a:pt x="6491" y="36747"/>
                  <a:pt x="7212" y="34849"/>
                  <a:pt x="8006" y="33054"/>
                </a:cubicBezTo>
                <a:cubicBezTo>
                  <a:pt x="8786" y="31244"/>
                  <a:pt x="9728" y="29404"/>
                  <a:pt x="11318" y="28241"/>
                </a:cubicBezTo>
                <a:cubicBezTo>
                  <a:pt x="14379" y="26005"/>
                  <a:pt x="18985" y="26887"/>
                  <a:pt x="21914" y="24445"/>
                </a:cubicBezTo>
                <a:cubicBezTo>
                  <a:pt x="25033" y="21825"/>
                  <a:pt x="24930" y="16498"/>
                  <a:pt x="28183" y="14055"/>
                </a:cubicBezTo>
                <a:cubicBezTo>
                  <a:pt x="31273" y="11730"/>
                  <a:pt x="35850" y="13172"/>
                  <a:pt x="39308" y="11435"/>
                </a:cubicBezTo>
                <a:cubicBezTo>
                  <a:pt x="42208" y="9978"/>
                  <a:pt x="43797" y="6520"/>
                  <a:pt x="46784" y="5225"/>
                </a:cubicBezTo>
                <a:cubicBezTo>
                  <a:pt x="47746" y="4795"/>
                  <a:pt x="48744" y="4633"/>
                  <a:pt x="49765" y="4633"/>
                </a:cubicBezTo>
                <a:cubicBezTo>
                  <a:pt x="52914" y="4633"/>
                  <a:pt x="56284" y="6176"/>
                  <a:pt x="59494" y="6176"/>
                </a:cubicBezTo>
                <a:cubicBezTo>
                  <a:pt x="60308" y="6176"/>
                  <a:pt x="61111" y="6077"/>
                  <a:pt x="61898" y="5828"/>
                </a:cubicBezTo>
                <a:cubicBezTo>
                  <a:pt x="64547" y="4975"/>
                  <a:pt x="66593" y="2532"/>
                  <a:pt x="69330" y="2076"/>
                </a:cubicBezTo>
                <a:cubicBezTo>
                  <a:pt x="69677" y="2018"/>
                  <a:pt x="70022" y="1992"/>
                  <a:pt x="70367" y="1992"/>
                </a:cubicBezTo>
                <a:cubicBezTo>
                  <a:pt x="72203" y="1992"/>
                  <a:pt x="74018" y="2704"/>
                  <a:pt x="75864" y="2915"/>
                </a:cubicBezTo>
                <a:cubicBezTo>
                  <a:pt x="76107" y="2944"/>
                  <a:pt x="76356" y="2959"/>
                  <a:pt x="76608" y="2959"/>
                </a:cubicBezTo>
                <a:cubicBezTo>
                  <a:pt x="78633" y="2959"/>
                  <a:pt x="80830" y="2008"/>
                  <a:pt x="81118" y="45"/>
                </a:cubicBez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15"/>
          <p:cNvSpPr/>
          <p:nvPr/>
        </p:nvSpPr>
        <p:spPr>
          <a:xfrm rot="-5400000">
            <a:off x="-335318" y="4436934"/>
            <a:ext cx="1033594" cy="418359"/>
          </a:xfrm>
          <a:custGeom>
            <a:avLst/>
            <a:gdLst/>
            <a:ahLst/>
            <a:cxnLst/>
            <a:rect l="l" t="t" r="r" b="b"/>
            <a:pathLst>
              <a:path w="31421" h="12718" extrusionOk="0">
                <a:moveTo>
                  <a:pt x="0" y="1"/>
                </a:moveTo>
                <a:lnTo>
                  <a:pt x="15" y="11318"/>
                </a:lnTo>
                <a:cubicBezTo>
                  <a:pt x="714" y="12333"/>
                  <a:pt x="1913" y="12717"/>
                  <a:pt x="3174" y="12717"/>
                </a:cubicBezTo>
                <a:cubicBezTo>
                  <a:pt x="3905" y="12717"/>
                  <a:pt x="4656" y="12588"/>
                  <a:pt x="5342" y="12377"/>
                </a:cubicBezTo>
                <a:cubicBezTo>
                  <a:pt x="7024" y="11870"/>
                  <a:pt x="8681" y="11024"/>
                  <a:pt x="10412" y="11024"/>
                </a:cubicBezTo>
                <a:cubicBezTo>
                  <a:pt x="10590" y="11024"/>
                  <a:pt x="10769" y="11033"/>
                  <a:pt x="10949" y="11053"/>
                </a:cubicBezTo>
                <a:cubicBezTo>
                  <a:pt x="12370" y="11196"/>
                  <a:pt x="13772" y="11959"/>
                  <a:pt x="15138" y="11959"/>
                </a:cubicBezTo>
                <a:cubicBezTo>
                  <a:pt x="15456" y="11959"/>
                  <a:pt x="15772" y="11918"/>
                  <a:pt x="16086" y="11818"/>
                </a:cubicBezTo>
                <a:cubicBezTo>
                  <a:pt x="18411" y="11067"/>
                  <a:pt x="18808" y="7683"/>
                  <a:pt x="20942" y="6491"/>
                </a:cubicBezTo>
                <a:cubicBezTo>
                  <a:pt x="21681" y="6076"/>
                  <a:pt x="22511" y="5989"/>
                  <a:pt x="23370" y="5989"/>
                </a:cubicBezTo>
                <a:cubicBezTo>
                  <a:pt x="23993" y="5989"/>
                  <a:pt x="24631" y="6035"/>
                  <a:pt x="25262" y="6035"/>
                </a:cubicBezTo>
                <a:cubicBezTo>
                  <a:pt x="25616" y="6035"/>
                  <a:pt x="25968" y="6020"/>
                  <a:pt x="26313" y="5976"/>
                </a:cubicBezTo>
                <a:cubicBezTo>
                  <a:pt x="29124" y="5608"/>
                  <a:pt x="31420" y="2826"/>
                  <a:pt x="312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15"/>
          <p:cNvSpPr/>
          <p:nvPr/>
        </p:nvSpPr>
        <p:spPr>
          <a:xfrm rot="5400000">
            <a:off x="7158739" y="672113"/>
            <a:ext cx="2668377" cy="1324155"/>
          </a:xfrm>
          <a:custGeom>
            <a:avLst/>
            <a:gdLst/>
            <a:ahLst/>
            <a:cxnLst/>
            <a:rect l="l" t="t" r="r" b="b"/>
            <a:pathLst>
              <a:path w="81118" h="40254" extrusionOk="0">
                <a:moveTo>
                  <a:pt x="1" y="1"/>
                </a:moveTo>
                <a:lnTo>
                  <a:pt x="1" y="40073"/>
                </a:lnTo>
                <a:cubicBezTo>
                  <a:pt x="380" y="40197"/>
                  <a:pt x="767" y="40254"/>
                  <a:pt x="1155" y="40254"/>
                </a:cubicBezTo>
                <a:cubicBezTo>
                  <a:pt x="2665" y="40254"/>
                  <a:pt x="4180" y="39390"/>
                  <a:pt x="5210" y="38219"/>
                </a:cubicBezTo>
                <a:cubicBezTo>
                  <a:pt x="6491" y="36747"/>
                  <a:pt x="7212" y="34849"/>
                  <a:pt x="8006" y="33054"/>
                </a:cubicBezTo>
                <a:cubicBezTo>
                  <a:pt x="8786" y="31244"/>
                  <a:pt x="9728" y="29404"/>
                  <a:pt x="11318" y="28241"/>
                </a:cubicBezTo>
                <a:cubicBezTo>
                  <a:pt x="14379" y="26005"/>
                  <a:pt x="18985" y="26887"/>
                  <a:pt x="21914" y="24445"/>
                </a:cubicBezTo>
                <a:cubicBezTo>
                  <a:pt x="25033" y="21825"/>
                  <a:pt x="24930" y="16498"/>
                  <a:pt x="28183" y="14055"/>
                </a:cubicBezTo>
                <a:cubicBezTo>
                  <a:pt x="31273" y="11730"/>
                  <a:pt x="35850" y="13172"/>
                  <a:pt x="39308" y="11435"/>
                </a:cubicBezTo>
                <a:cubicBezTo>
                  <a:pt x="42208" y="9978"/>
                  <a:pt x="43797" y="6520"/>
                  <a:pt x="46784" y="5225"/>
                </a:cubicBezTo>
                <a:cubicBezTo>
                  <a:pt x="47746" y="4795"/>
                  <a:pt x="48744" y="4633"/>
                  <a:pt x="49765" y="4633"/>
                </a:cubicBezTo>
                <a:cubicBezTo>
                  <a:pt x="52914" y="4633"/>
                  <a:pt x="56284" y="6176"/>
                  <a:pt x="59494" y="6176"/>
                </a:cubicBezTo>
                <a:cubicBezTo>
                  <a:pt x="60308" y="6176"/>
                  <a:pt x="61111" y="6077"/>
                  <a:pt x="61898" y="5828"/>
                </a:cubicBezTo>
                <a:cubicBezTo>
                  <a:pt x="64547" y="4975"/>
                  <a:pt x="66593" y="2532"/>
                  <a:pt x="69330" y="2076"/>
                </a:cubicBezTo>
                <a:cubicBezTo>
                  <a:pt x="69677" y="2018"/>
                  <a:pt x="70022" y="1992"/>
                  <a:pt x="70367" y="1992"/>
                </a:cubicBezTo>
                <a:cubicBezTo>
                  <a:pt x="72203" y="1992"/>
                  <a:pt x="74018" y="2704"/>
                  <a:pt x="75864" y="2915"/>
                </a:cubicBezTo>
                <a:cubicBezTo>
                  <a:pt x="76107" y="2944"/>
                  <a:pt x="76356" y="2959"/>
                  <a:pt x="76608" y="2959"/>
                </a:cubicBezTo>
                <a:cubicBezTo>
                  <a:pt x="78633" y="2959"/>
                  <a:pt x="80830" y="2008"/>
                  <a:pt x="81118" y="45"/>
                </a:cubicBez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15"/>
          <p:cNvSpPr/>
          <p:nvPr/>
        </p:nvSpPr>
        <p:spPr>
          <a:xfrm rot="5400000">
            <a:off x="8429029" y="308114"/>
            <a:ext cx="1033594" cy="418359"/>
          </a:xfrm>
          <a:custGeom>
            <a:avLst/>
            <a:gdLst/>
            <a:ahLst/>
            <a:cxnLst/>
            <a:rect l="l" t="t" r="r" b="b"/>
            <a:pathLst>
              <a:path w="31421" h="12718" extrusionOk="0">
                <a:moveTo>
                  <a:pt x="0" y="1"/>
                </a:moveTo>
                <a:lnTo>
                  <a:pt x="15" y="11318"/>
                </a:lnTo>
                <a:cubicBezTo>
                  <a:pt x="714" y="12333"/>
                  <a:pt x="1913" y="12717"/>
                  <a:pt x="3174" y="12717"/>
                </a:cubicBezTo>
                <a:cubicBezTo>
                  <a:pt x="3905" y="12717"/>
                  <a:pt x="4656" y="12588"/>
                  <a:pt x="5342" y="12377"/>
                </a:cubicBezTo>
                <a:cubicBezTo>
                  <a:pt x="7024" y="11870"/>
                  <a:pt x="8681" y="11024"/>
                  <a:pt x="10412" y="11024"/>
                </a:cubicBezTo>
                <a:cubicBezTo>
                  <a:pt x="10590" y="11024"/>
                  <a:pt x="10769" y="11033"/>
                  <a:pt x="10949" y="11053"/>
                </a:cubicBezTo>
                <a:cubicBezTo>
                  <a:pt x="12370" y="11196"/>
                  <a:pt x="13772" y="11959"/>
                  <a:pt x="15138" y="11959"/>
                </a:cubicBezTo>
                <a:cubicBezTo>
                  <a:pt x="15456" y="11959"/>
                  <a:pt x="15772" y="11918"/>
                  <a:pt x="16086" y="11818"/>
                </a:cubicBezTo>
                <a:cubicBezTo>
                  <a:pt x="18411" y="11067"/>
                  <a:pt x="18808" y="7683"/>
                  <a:pt x="20942" y="6491"/>
                </a:cubicBezTo>
                <a:cubicBezTo>
                  <a:pt x="21681" y="6076"/>
                  <a:pt x="22511" y="5989"/>
                  <a:pt x="23370" y="5989"/>
                </a:cubicBezTo>
                <a:cubicBezTo>
                  <a:pt x="23993" y="5989"/>
                  <a:pt x="24631" y="6035"/>
                  <a:pt x="25262" y="6035"/>
                </a:cubicBezTo>
                <a:cubicBezTo>
                  <a:pt x="25616" y="6035"/>
                  <a:pt x="25968" y="6020"/>
                  <a:pt x="26313" y="5976"/>
                </a:cubicBezTo>
                <a:cubicBezTo>
                  <a:pt x="29124" y="5608"/>
                  <a:pt x="31420" y="2826"/>
                  <a:pt x="312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0" name="Google Shape;420;p15"/>
          <p:cNvSpPr/>
          <p:nvPr/>
        </p:nvSpPr>
        <p:spPr>
          <a:xfrm rot="10800000" flipH="1">
            <a:off x="8623380" y="4428558"/>
            <a:ext cx="189900" cy="189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1" name="Google Shape;421;p15"/>
          <p:cNvSpPr/>
          <p:nvPr/>
        </p:nvSpPr>
        <p:spPr>
          <a:xfrm rot="10800000" flipH="1">
            <a:off x="8170626" y="4693233"/>
            <a:ext cx="389400" cy="3894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15"/>
          <p:cNvSpPr/>
          <p:nvPr/>
        </p:nvSpPr>
        <p:spPr>
          <a:xfrm rot="10800000" flipH="1">
            <a:off x="8170623" y="162236"/>
            <a:ext cx="138900" cy="138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15"/>
          <p:cNvSpPr/>
          <p:nvPr/>
        </p:nvSpPr>
        <p:spPr>
          <a:xfrm rot="10800000" flipH="1">
            <a:off x="447674" y="4386549"/>
            <a:ext cx="194700" cy="1947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4" name="Google Shape;424;p15"/>
          <p:cNvSpPr/>
          <p:nvPr/>
        </p:nvSpPr>
        <p:spPr>
          <a:xfrm rot="10800000" flipH="1">
            <a:off x="138607" y="109430"/>
            <a:ext cx="404100" cy="4041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two columns 2">
  <p:cSld name="CUSTOM_7_1">
    <p:spTree>
      <p:nvGrpSpPr>
        <p:cNvPr id="1" name="Shape 425"/>
        <p:cNvGrpSpPr/>
        <p:nvPr/>
      </p:nvGrpSpPr>
      <p:grpSpPr>
        <a:xfrm>
          <a:off x="0" y="0"/>
          <a:ext cx="0" cy="0"/>
          <a:chOff x="0" y="0"/>
          <a:chExt cx="0" cy="0"/>
        </a:xfrm>
      </p:grpSpPr>
      <p:sp>
        <p:nvSpPr>
          <p:cNvPr id="426" name="Google Shape;426;p16"/>
          <p:cNvSpPr txBox="1">
            <a:spLocks noGrp="1"/>
          </p:cNvSpPr>
          <p:nvPr>
            <p:ph type="title"/>
          </p:nvPr>
        </p:nvSpPr>
        <p:spPr>
          <a:xfrm>
            <a:off x="732300" y="445025"/>
            <a:ext cx="76794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27" name="Google Shape;427;p16"/>
          <p:cNvSpPr/>
          <p:nvPr/>
        </p:nvSpPr>
        <p:spPr>
          <a:xfrm rot="-5400000">
            <a:off x="-506644" y="3523962"/>
            <a:ext cx="2112963" cy="1241413"/>
          </a:xfrm>
          <a:custGeom>
            <a:avLst/>
            <a:gdLst/>
            <a:ahLst/>
            <a:cxnLst/>
            <a:rect l="l" t="t" r="r" b="b"/>
            <a:pathLst>
              <a:path w="118307" h="69508" extrusionOk="0">
                <a:moveTo>
                  <a:pt x="368" y="1"/>
                </a:moveTo>
                <a:lnTo>
                  <a:pt x="0" y="68682"/>
                </a:lnTo>
                <a:cubicBezTo>
                  <a:pt x="974" y="69257"/>
                  <a:pt x="2054" y="69508"/>
                  <a:pt x="3152" y="69508"/>
                </a:cubicBezTo>
                <a:cubicBezTo>
                  <a:pt x="5456" y="69508"/>
                  <a:pt x="7843" y="68402"/>
                  <a:pt x="9507" y="66857"/>
                </a:cubicBezTo>
                <a:cubicBezTo>
                  <a:pt x="11744" y="64797"/>
                  <a:pt x="13172" y="62030"/>
                  <a:pt x="14570" y="59337"/>
                </a:cubicBezTo>
                <a:lnTo>
                  <a:pt x="15350" y="57851"/>
                </a:lnTo>
                <a:cubicBezTo>
                  <a:pt x="16998" y="54760"/>
                  <a:pt x="19147" y="51376"/>
                  <a:pt x="22590" y="49727"/>
                </a:cubicBezTo>
                <a:cubicBezTo>
                  <a:pt x="24283" y="48947"/>
                  <a:pt x="26181" y="48653"/>
                  <a:pt x="27976" y="48359"/>
                </a:cubicBezTo>
                <a:cubicBezTo>
                  <a:pt x="29110" y="48197"/>
                  <a:pt x="30287" y="48005"/>
                  <a:pt x="31391" y="47696"/>
                </a:cubicBezTo>
                <a:cubicBezTo>
                  <a:pt x="38499" y="45754"/>
                  <a:pt x="43017" y="39308"/>
                  <a:pt x="47373" y="32288"/>
                </a:cubicBezTo>
                <a:cubicBezTo>
                  <a:pt x="51626" y="25475"/>
                  <a:pt x="56379" y="18646"/>
                  <a:pt x="63693" y="16660"/>
                </a:cubicBezTo>
                <a:cubicBezTo>
                  <a:pt x="65489" y="16167"/>
                  <a:pt x="67348" y="16006"/>
                  <a:pt x="69216" y="16006"/>
                </a:cubicBezTo>
                <a:cubicBezTo>
                  <a:pt x="70977" y="16006"/>
                  <a:pt x="72746" y="16149"/>
                  <a:pt x="74481" y="16292"/>
                </a:cubicBezTo>
                <a:cubicBezTo>
                  <a:pt x="76201" y="16425"/>
                  <a:pt x="77938" y="16563"/>
                  <a:pt x="79654" y="16563"/>
                </a:cubicBezTo>
                <a:cubicBezTo>
                  <a:pt x="81932" y="16563"/>
                  <a:pt x="84175" y="16319"/>
                  <a:pt x="86298" y="15497"/>
                </a:cubicBezTo>
                <a:cubicBezTo>
                  <a:pt x="88432" y="14673"/>
                  <a:pt x="90345" y="13290"/>
                  <a:pt x="92199" y="11965"/>
                </a:cubicBezTo>
                <a:cubicBezTo>
                  <a:pt x="94083" y="10626"/>
                  <a:pt x="96011" y="9228"/>
                  <a:pt x="98189" y="8374"/>
                </a:cubicBezTo>
                <a:cubicBezTo>
                  <a:pt x="100543" y="7462"/>
                  <a:pt x="103089" y="7226"/>
                  <a:pt x="105547" y="6976"/>
                </a:cubicBezTo>
                <a:cubicBezTo>
                  <a:pt x="106989" y="6829"/>
                  <a:pt x="108476" y="6711"/>
                  <a:pt x="109918" y="6432"/>
                </a:cubicBezTo>
                <a:cubicBezTo>
                  <a:pt x="115230" y="5387"/>
                  <a:pt x="117718" y="2385"/>
                  <a:pt x="11830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16"/>
          <p:cNvSpPr/>
          <p:nvPr/>
        </p:nvSpPr>
        <p:spPr>
          <a:xfrm rot="-5400000">
            <a:off x="-425863" y="4005128"/>
            <a:ext cx="1551016" cy="841027"/>
          </a:xfrm>
          <a:custGeom>
            <a:avLst/>
            <a:gdLst/>
            <a:ahLst/>
            <a:cxnLst/>
            <a:rect l="l" t="t" r="r" b="b"/>
            <a:pathLst>
              <a:path w="86843" h="47090" extrusionOk="0">
                <a:moveTo>
                  <a:pt x="0" y="1"/>
                </a:moveTo>
                <a:lnTo>
                  <a:pt x="0" y="46313"/>
                </a:lnTo>
                <a:cubicBezTo>
                  <a:pt x="838" y="46852"/>
                  <a:pt x="1779" y="47089"/>
                  <a:pt x="2743" y="47089"/>
                </a:cubicBezTo>
                <a:cubicBezTo>
                  <a:pt x="4779" y="47089"/>
                  <a:pt x="6920" y="46035"/>
                  <a:pt x="8418" y="44547"/>
                </a:cubicBezTo>
                <a:cubicBezTo>
                  <a:pt x="10626" y="42369"/>
                  <a:pt x="11921" y="39455"/>
                  <a:pt x="13746" y="36939"/>
                </a:cubicBezTo>
                <a:cubicBezTo>
                  <a:pt x="15026" y="35143"/>
                  <a:pt x="17175" y="32848"/>
                  <a:pt x="19441" y="32421"/>
                </a:cubicBezTo>
                <a:cubicBezTo>
                  <a:pt x="20047" y="32308"/>
                  <a:pt x="20640" y="32267"/>
                  <a:pt x="21223" y="32267"/>
                </a:cubicBezTo>
                <a:cubicBezTo>
                  <a:pt x="22726" y="32267"/>
                  <a:pt x="24155" y="32539"/>
                  <a:pt x="25532" y="32539"/>
                </a:cubicBezTo>
                <a:cubicBezTo>
                  <a:pt x="27167" y="32539"/>
                  <a:pt x="28730" y="32156"/>
                  <a:pt x="30257" y="30478"/>
                </a:cubicBezTo>
                <a:cubicBezTo>
                  <a:pt x="31744" y="28815"/>
                  <a:pt x="32612" y="26696"/>
                  <a:pt x="33686" y="24754"/>
                </a:cubicBezTo>
                <a:cubicBezTo>
                  <a:pt x="34996" y="22340"/>
                  <a:pt x="36556" y="20530"/>
                  <a:pt x="39529" y="20486"/>
                </a:cubicBezTo>
                <a:cubicBezTo>
                  <a:pt x="39550" y="20486"/>
                  <a:pt x="39572" y="20486"/>
                  <a:pt x="39593" y="20486"/>
                </a:cubicBezTo>
                <a:cubicBezTo>
                  <a:pt x="41705" y="20486"/>
                  <a:pt x="43774" y="21193"/>
                  <a:pt x="45872" y="21295"/>
                </a:cubicBezTo>
                <a:cubicBezTo>
                  <a:pt x="46069" y="21305"/>
                  <a:pt x="46262" y="21310"/>
                  <a:pt x="46451" y="21310"/>
                </a:cubicBezTo>
                <a:cubicBezTo>
                  <a:pt x="52036" y="21310"/>
                  <a:pt x="54420" y="17005"/>
                  <a:pt x="58690" y="14173"/>
                </a:cubicBezTo>
                <a:cubicBezTo>
                  <a:pt x="60608" y="12902"/>
                  <a:pt x="63457" y="12806"/>
                  <a:pt x="66311" y="12806"/>
                </a:cubicBezTo>
                <a:cubicBezTo>
                  <a:pt x="66815" y="12806"/>
                  <a:pt x="67320" y="12809"/>
                  <a:pt x="67819" y="12809"/>
                </a:cubicBezTo>
                <a:cubicBezTo>
                  <a:pt x="69632" y="12809"/>
                  <a:pt x="71379" y="12770"/>
                  <a:pt x="72818" y="12407"/>
                </a:cubicBezTo>
                <a:cubicBezTo>
                  <a:pt x="79175" y="10773"/>
                  <a:pt x="82781" y="5196"/>
                  <a:pt x="86842" y="45"/>
                </a:cubicBezTo>
                <a:lnTo>
                  <a:pt x="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16"/>
          <p:cNvSpPr/>
          <p:nvPr/>
        </p:nvSpPr>
        <p:spPr>
          <a:xfrm rot="5400000" flipH="1">
            <a:off x="7444507" y="3437020"/>
            <a:ext cx="2174187" cy="1277383"/>
          </a:xfrm>
          <a:custGeom>
            <a:avLst/>
            <a:gdLst/>
            <a:ahLst/>
            <a:cxnLst/>
            <a:rect l="l" t="t" r="r" b="b"/>
            <a:pathLst>
              <a:path w="118307" h="69508" extrusionOk="0">
                <a:moveTo>
                  <a:pt x="368" y="1"/>
                </a:moveTo>
                <a:lnTo>
                  <a:pt x="0" y="68682"/>
                </a:lnTo>
                <a:cubicBezTo>
                  <a:pt x="974" y="69257"/>
                  <a:pt x="2054" y="69508"/>
                  <a:pt x="3152" y="69508"/>
                </a:cubicBezTo>
                <a:cubicBezTo>
                  <a:pt x="5456" y="69508"/>
                  <a:pt x="7843" y="68402"/>
                  <a:pt x="9507" y="66857"/>
                </a:cubicBezTo>
                <a:cubicBezTo>
                  <a:pt x="11744" y="64797"/>
                  <a:pt x="13172" y="62030"/>
                  <a:pt x="14570" y="59337"/>
                </a:cubicBezTo>
                <a:lnTo>
                  <a:pt x="15350" y="57851"/>
                </a:lnTo>
                <a:cubicBezTo>
                  <a:pt x="16998" y="54760"/>
                  <a:pt x="19147" y="51376"/>
                  <a:pt x="22590" y="49727"/>
                </a:cubicBezTo>
                <a:cubicBezTo>
                  <a:pt x="24283" y="48947"/>
                  <a:pt x="26181" y="48653"/>
                  <a:pt x="27976" y="48359"/>
                </a:cubicBezTo>
                <a:cubicBezTo>
                  <a:pt x="29110" y="48197"/>
                  <a:pt x="30287" y="48005"/>
                  <a:pt x="31391" y="47696"/>
                </a:cubicBezTo>
                <a:cubicBezTo>
                  <a:pt x="38499" y="45754"/>
                  <a:pt x="43017" y="39308"/>
                  <a:pt x="47373" y="32288"/>
                </a:cubicBezTo>
                <a:cubicBezTo>
                  <a:pt x="51626" y="25475"/>
                  <a:pt x="56379" y="18646"/>
                  <a:pt x="63693" y="16660"/>
                </a:cubicBezTo>
                <a:cubicBezTo>
                  <a:pt x="65489" y="16167"/>
                  <a:pt x="67348" y="16006"/>
                  <a:pt x="69216" y="16006"/>
                </a:cubicBezTo>
                <a:cubicBezTo>
                  <a:pt x="70977" y="16006"/>
                  <a:pt x="72746" y="16149"/>
                  <a:pt x="74481" y="16292"/>
                </a:cubicBezTo>
                <a:cubicBezTo>
                  <a:pt x="76201" y="16425"/>
                  <a:pt x="77938" y="16563"/>
                  <a:pt x="79654" y="16563"/>
                </a:cubicBezTo>
                <a:cubicBezTo>
                  <a:pt x="81932" y="16563"/>
                  <a:pt x="84175" y="16319"/>
                  <a:pt x="86298" y="15497"/>
                </a:cubicBezTo>
                <a:cubicBezTo>
                  <a:pt x="88432" y="14673"/>
                  <a:pt x="90345" y="13290"/>
                  <a:pt x="92199" y="11965"/>
                </a:cubicBezTo>
                <a:cubicBezTo>
                  <a:pt x="94083" y="10626"/>
                  <a:pt x="96011" y="9228"/>
                  <a:pt x="98189" y="8374"/>
                </a:cubicBezTo>
                <a:cubicBezTo>
                  <a:pt x="100543" y="7462"/>
                  <a:pt x="103089" y="7226"/>
                  <a:pt x="105547" y="6976"/>
                </a:cubicBezTo>
                <a:cubicBezTo>
                  <a:pt x="106989" y="6829"/>
                  <a:pt x="108476" y="6711"/>
                  <a:pt x="109918" y="6432"/>
                </a:cubicBezTo>
                <a:cubicBezTo>
                  <a:pt x="115230" y="5387"/>
                  <a:pt x="117718" y="2385"/>
                  <a:pt x="11830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0" name="Google Shape;430;p16"/>
          <p:cNvSpPr/>
          <p:nvPr/>
        </p:nvSpPr>
        <p:spPr>
          <a:xfrm rot="5400000" flipH="1">
            <a:off x="7939615" y="3932128"/>
            <a:ext cx="1595957" cy="865396"/>
          </a:xfrm>
          <a:custGeom>
            <a:avLst/>
            <a:gdLst/>
            <a:ahLst/>
            <a:cxnLst/>
            <a:rect l="l" t="t" r="r" b="b"/>
            <a:pathLst>
              <a:path w="86843" h="47090" extrusionOk="0">
                <a:moveTo>
                  <a:pt x="0" y="1"/>
                </a:moveTo>
                <a:lnTo>
                  <a:pt x="0" y="46313"/>
                </a:lnTo>
                <a:cubicBezTo>
                  <a:pt x="838" y="46852"/>
                  <a:pt x="1779" y="47089"/>
                  <a:pt x="2743" y="47089"/>
                </a:cubicBezTo>
                <a:cubicBezTo>
                  <a:pt x="4779" y="47089"/>
                  <a:pt x="6920" y="46035"/>
                  <a:pt x="8418" y="44547"/>
                </a:cubicBezTo>
                <a:cubicBezTo>
                  <a:pt x="10626" y="42369"/>
                  <a:pt x="11921" y="39455"/>
                  <a:pt x="13746" y="36939"/>
                </a:cubicBezTo>
                <a:cubicBezTo>
                  <a:pt x="15026" y="35143"/>
                  <a:pt x="17175" y="32848"/>
                  <a:pt x="19441" y="32421"/>
                </a:cubicBezTo>
                <a:cubicBezTo>
                  <a:pt x="20047" y="32308"/>
                  <a:pt x="20640" y="32267"/>
                  <a:pt x="21223" y="32267"/>
                </a:cubicBezTo>
                <a:cubicBezTo>
                  <a:pt x="22726" y="32267"/>
                  <a:pt x="24155" y="32539"/>
                  <a:pt x="25532" y="32539"/>
                </a:cubicBezTo>
                <a:cubicBezTo>
                  <a:pt x="27167" y="32539"/>
                  <a:pt x="28730" y="32156"/>
                  <a:pt x="30257" y="30478"/>
                </a:cubicBezTo>
                <a:cubicBezTo>
                  <a:pt x="31744" y="28815"/>
                  <a:pt x="32612" y="26696"/>
                  <a:pt x="33686" y="24754"/>
                </a:cubicBezTo>
                <a:cubicBezTo>
                  <a:pt x="34996" y="22340"/>
                  <a:pt x="36556" y="20530"/>
                  <a:pt x="39529" y="20486"/>
                </a:cubicBezTo>
                <a:cubicBezTo>
                  <a:pt x="39550" y="20486"/>
                  <a:pt x="39572" y="20486"/>
                  <a:pt x="39593" y="20486"/>
                </a:cubicBezTo>
                <a:cubicBezTo>
                  <a:pt x="41705" y="20486"/>
                  <a:pt x="43774" y="21193"/>
                  <a:pt x="45872" y="21295"/>
                </a:cubicBezTo>
                <a:cubicBezTo>
                  <a:pt x="46069" y="21305"/>
                  <a:pt x="46262" y="21310"/>
                  <a:pt x="46451" y="21310"/>
                </a:cubicBezTo>
                <a:cubicBezTo>
                  <a:pt x="52036" y="21310"/>
                  <a:pt x="54420" y="17005"/>
                  <a:pt x="58690" y="14173"/>
                </a:cubicBezTo>
                <a:cubicBezTo>
                  <a:pt x="60608" y="12902"/>
                  <a:pt x="63457" y="12806"/>
                  <a:pt x="66311" y="12806"/>
                </a:cubicBezTo>
                <a:cubicBezTo>
                  <a:pt x="66815" y="12806"/>
                  <a:pt x="67320" y="12809"/>
                  <a:pt x="67819" y="12809"/>
                </a:cubicBezTo>
                <a:cubicBezTo>
                  <a:pt x="69632" y="12809"/>
                  <a:pt x="71379" y="12770"/>
                  <a:pt x="72818" y="12407"/>
                </a:cubicBezTo>
                <a:cubicBezTo>
                  <a:pt x="79175" y="10773"/>
                  <a:pt x="82781" y="5196"/>
                  <a:pt x="86842" y="45"/>
                </a:cubicBezTo>
                <a:lnTo>
                  <a:pt x="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16"/>
          <p:cNvSpPr/>
          <p:nvPr/>
        </p:nvSpPr>
        <p:spPr>
          <a:xfrm rot="10800000" flipH="1">
            <a:off x="8807055" y="3941083"/>
            <a:ext cx="189900" cy="189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16"/>
          <p:cNvSpPr/>
          <p:nvPr/>
        </p:nvSpPr>
        <p:spPr>
          <a:xfrm rot="10800000" flipH="1">
            <a:off x="8707301" y="1700121"/>
            <a:ext cx="389400" cy="3894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16"/>
          <p:cNvSpPr/>
          <p:nvPr/>
        </p:nvSpPr>
        <p:spPr>
          <a:xfrm rot="10800000" flipH="1">
            <a:off x="8626698" y="245861"/>
            <a:ext cx="138900" cy="138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4" name="Google Shape;444;p16"/>
          <p:cNvSpPr/>
          <p:nvPr/>
        </p:nvSpPr>
        <p:spPr>
          <a:xfrm rot="10800000" flipH="1">
            <a:off x="90724" y="2361599"/>
            <a:ext cx="194700" cy="1947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5" name="Google Shape;445;p16"/>
          <p:cNvSpPr/>
          <p:nvPr/>
        </p:nvSpPr>
        <p:spPr>
          <a:xfrm rot="10800000" flipH="1">
            <a:off x="188232" y="445017"/>
            <a:ext cx="404100" cy="4041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16"/>
          <p:cNvSpPr txBox="1">
            <a:spLocks noGrp="1"/>
          </p:cNvSpPr>
          <p:nvPr>
            <p:ph type="title" idx="2"/>
          </p:nvPr>
        </p:nvSpPr>
        <p:spPr>
          <a:xfrm>
            <a:off x="5044350" y="2381144"/>
            <a:ext cx="2336400" cy="5277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sz="20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447" name="Google Shape;447;p16"/>
          <p:cNvSpPr txBox="1">
            <a:spLocks noGrp="1"/>
          </p:cNvSpPr>
          <p:nvPr>
            <p:ph type="subTitle" idx="1"/>
          </p:nvPr>
        </p:nvSpPr>
        <p:spPr>
          <a:xfrm>
            <a:off x="5044350" y="2709975"/>
            <a:ext cx="2336400" cy="854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solidFill>
                  <a:schemeClr val="dk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48" name="Google Shape;448;p16"/>
          <p:cNvSpPr txBox="1">
            <a:spLocks noGrp="1"/>
          </p:cNvSpPr>
          <p:nvPr>
            <p:ph type="title" idx="3"/>
          </p:nvPr>
        </p:nvSpPr>
        <p:spPr>
          <a:xfrm>
            <a:off x="1763250" y="2381144"/>
            <a:ext cx="2336400" cy="5277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sz="20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449" name="Google Shape;449;p16"/>
          <p:cNvSpPr txBox="1">
            <a:spLocks noGrp="1"/>
          </p:cNvSpPr>
          <p:nvPr>
            <p:ph type="subTitle" idx="4"/>
          </p:nvPr>
        </p:nvSpPr>
        <p:spPr>
          <a:xfrm>
            <a:off x="1763250" y="2704800"/>
            <a:ext cx="2336400" cy="854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solidFill>
                  <a:schemeClr val="dk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52" name="Google Shape;452;p16"/>
          <p:cNvSpPr/>
          <p:nvPr/>
        </p:nvSpPr>
        <p:spPr>
          <a:xfrm rot="10800000" flipH="1">
            <a:off x="1705455" y="4321321"/>
            <a:ext cx="189900" cy="189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16"/>
          <p:cNvSpPr/>
          <p:nvPr/>
        </p:nvSpPr>
        <p:spPr>
          <a:xfrm rot="10800000" flipH="1">
            <a:off x="7682451" y="4516608"/>
            <a:ext cx="389400" cy="389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16"/>
          <p:cNvSpPr/>
          <p:nvPr/>
        </p:nvSpPr>
        <p:spPr>
          <a:xfrm rot="10800000" flipH="1">
            <a:off x="1243288" y="4516608"/>
            <a:ext cx="389400" cy="3894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header 1">
  <p:cSld name="CUSTOM_21">
    <p:spTree>
      <p:nvGrpSpPr>
        <p:cNvPr id="1" name="Shape 455"/>
        <p:cNvGrpSpPr/>
        <p:nvPr/>
      </p:nvGrpSpPr>
      <p:grpSpPr>
        <a:xfrm>
          <a:off x="0" y="0"/>
          <a:ext cx="0" cy="0"/>
          <a:chOff x="0" y="0"/>
          <a:chExt cx="0" cy="0"/>
        </a:xfrm>
      </p:grpSpPr>
      <p:sp>
        <p:nvSpPr>
          <p:cNvPr id="456" name="Google Shape;456;p17"/>
          <p:cNvSpPr/>
          <p:nvPr/>
        </p:nvSpPr>
        <p:spPr>
          <a:xfrm flipH="1">
            <a:off x="6389152" y="4582839"/>
            <a:ext cx="20067" cy="21015"/>
          </a:xfrm>
          <a:custGeom>
            <a:avLst/>
            <a:gdLst/>
            <a:ahLst/>
            <a:cxnLst/>
            <a:rect l="l" t="t" r="r" b="b"/>
            <a:pathLst>
              <a:path w="402" h="421" extrusionOk="0">
                <a:moveTo>
                  <a:pt x="401" y="421"/>
                </a:moveTo>
                <a:lnTo>
                  <a:pt x="401" y="421"/>
                </a:lnTo>
                <a:lnTo>
                  <a:pt x="401" y="421"/>
                </a:lnTo>
                <a:lnTo>
                  <a:pt x="0" y="1"/>
                </a:lnTo>
                <a:lnTo>
                  <a:pt x="401" y="42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17"/>
          <p:cNvSpPr txBox="1">
            <a:spLocks noGrp="1"/>
          </p:cNvSpPr>
          <p:nvPr>
            <p:ph type="title"/>
          </p:nvPr>
        </p:nvSpPr>
        <p:spPr>
          <a:xfrm>
            <a:off x="4760100" y="2379938"/>
            <a:ext cx="3651600" cy="836400"/>
          </a:xfrm>
          <a:prstGeom prst="rect">
            <a:avLst/>
          </a:prstGeom>
        </p:spPr>
        <p:txBody>
          <a:bodyPr spcFirstLastPara="1" wrap="square" lIns="91425" tIns="91425" rIns="91425" bIns="91425" anchor="t" anchorCtr="0">
            <a:noAutofit/>
          </a:bodyPr>
          <a:lstStyle>
            <a:lvl1pPr lvl="0" algn="r" rtl="0">
              <a:spcBef>
                <a:spcPts val="0"/>
              </a:spcBef>
              <a:spcAft>
                <a:spcPts val="0"/>
              </a:spcAft>
              <a:buSzPts val="2400"/>
              <a:buNone/>
              <a:defRPr sz="4000"/>
            </a:lvl1pPr>
            <a:lvl2pPr lvl="1" algn="r" rtl="0">
              <a:spcBef>
                <a:spcPts val="0"/>
              </a:spcBef>
              <a:spcAft>
                <a:spcPts val="0"/>
              </a:spcAft>
              <a:buSzPts val="2400"/>
              <a:buNone/>
              <a:defRPr sz="2400"/>
            </a:lvl2pPr>
            <a:lvl3pPr lvl="2" algn="r" rtl="0">
              <a:spcBef>
                <a:spcPts val="0"/>
              </a:spcBef>
              <a:spcAft>
                <a:spcPts val="0"/>
              </a:spcAft>
              <a:buSzPts val="2400"/>
              <a:buNone/>
              <a:defRPr sz="2400"/>
            </a:lvl3pPr>
            <a:lvl4pPr lvl="3" algn="r" rtl="0">
              <a:spcBef>
                <a:spcPts val="0"/>
              </a:spcBef>
              <a:spcAft>
                <a:spcPts val="0"/>
              </a:spcAft>
              <a:buSzPts val="2400"/>
              <a:buNone/>
              <a:defRPr sz="2400"/>
            </a:lvl4pPr>
            <a:lvl5pPr lvl="4" algn="r" rtl="0">
              <a:spcBef>
                <a:spcPts val="0"/>
              </a:spcBef>
              <a:spcAft>
                <a:spcPts val="0"/>
              </a:spcAft>
              <a:buSzPts val="2400"/>
              <a:buNone/>
              <a:defRPr sz="2400"/>
            </a:lvl5pPr>
            <a:lvl6pPr lvl="5" algn="r" rtl="0">
              <a:spcBef>
                <a:spcPts val="0"/>
              </a:spcBef>
              <a:spcAft>
                <a:spcPts val="0"/>
              </a:spcAft>
              <a:buSzPts val="2400"/>
              <a:buNone/>
              <a:defRPr sz="2400"/>
            </a:lvl6pPr>
            <a:lvl7pPr lvl="6" algn="r" rtl="0">
              <a:spcBef>
                <a:spcPts val="0"/>
              </a:spcBef>
              <a:spcAft>
                <a:spcPts val="0"/>
              </a:spcAft>
              <a:buSzPts val="2400"/>
              <a:buNone/>
              <a:defRPr sz="2400"/>
            </a:lvl7pPr>
            <a:lvl8pPr lvl="7" algn="r" rtl="0">
              <a:spcBef>
                <a:spcPts val="0"/>
              </a:spcBef>
              <a:spcAft>
                <a:spcPts val="0"/>
              </a:spcAft>
              <a:buSzPts val="2400"/>
              <a:buNone/>
              <a:defRPr sz="2400"/>
            </a:lvl8pPr>
            <a:lvl9pPr lvl="8" algn="r" rtl="0">
              <a:spcBef>
                <a:spcPts val="0"/>
              </a:spcBef>
              <a:spcAft>
                <a:spcPts val="0"/>
              </a:spcAft>
              <a:buSzPts val="2400"/>
              <a:buNone/>
              <a:defRPr sz="2400"/>
            </a:lvl9pPr>
          </a:lstStyle>
          <a:p>
            <a:endParaRPr/>
          </a:p>
        </p:txBody>
      </p:sp>
      <p:sp>
        <p:nvSpPr>
          <p:cNvPr id="458" name="Google Shape;458;p17"/>
          <p:cNvSpPr txBox="1">
            <a:spLocks noGrp="1"/>
          </p:cNvSpPr>
          <p:nvPr>
            <p:ph type="title" idx="2" hasCustomPrompt="1"/>
          </p:nvPr>
        </p:nvSpPr>
        <p:spPr>
          <a:xfrm>
            <a:off x="7167950" y="1525794"/>
            <a:ext cx="1275300" cy="906000"/>
          </a:xfrm>
          <a:prstGeom prst="rect">
            <a:avLst/>
          </a:prstGeom>
        </p:spPr>
        <p:txBody>
          <a:bodyPr spcFirstLastPara="1" wrap="square" lIns="91425" tIns="91425" rIns="91425" bIns="91425" anchor="t" anchorCtr="0">
            <a:noAutofit/>
          </a:bodyPr>
          <a:lstStyle>
            <a:lvl1pPr lvl="0" algn="r" rtl="0">
              <a:spcBef>
                <a:spcPts val="0"/>
              </a:spcBef>
              <a:spcAft>
                <a:spcPts val="0"/>
              </a:spcAft>
              <a:buSzPts val="3000"/>
              <a:buNone/>
              <a:defRPr sz="6100">
                <a:solidFill>
                  <a:schemeClr val="accent3"/>
                </a:solidFill>
              </a:defRPr>
            </a:lvl1pPr>
            <a:lvl2pPr lvl="1" algn="r" rtl="0">
              <a:spcBef>
                <a:spcPts val="0"/>
              </a:spcBef>
              <a:spcAft>
                <a:spcPts val="0"/>
              </a:spcAft>
              <a:buSzPts val="3000"/>
              <a:buNone/>
              <a:defRPr sz="3000"/>
            </a:lvl2pPr>
            <a:lvl3pPr lvl="2" algn="r" rtl="0">
              <a:spcBef>
                <a:spcPts val="0"/>
              </a:spcBef>
              <a:spcAft>
                <a:spcPts val="0"/>
              </a:spcAft>
              <a:buSzPts val="3000"/>
              <a:buNone/>
              <a:defRPr sz="3000"/>
            </a:lvl3pPr>
            <a:lvl4pPr lvl="3" algn="r" rtl="0">
              <a:spcBef>
                <a:spcPts val="0"/>
              </a:spcBef>
              <a:spcAft>
                <a:spcPts val="0"/>
              </a:spcAft>
              <a:buSzPts val="3000"/>
              <a:buNone/>
              <a:defRPr sz="3000"/>
            </a:lvl4pPr>
            <a:lvl5pPr lvl="4" algn="r" rtl="0">
              <a:spcBef>
                <a:spcPts val="0"/>
              </a:spcBef>
              <a:spcAft>
                <a:spcPts val="0"/>
              </a:spcAft>
              <a:buSzPts val="3000"/>
              <a:buNone/>
              <a:defRPr sz="3000"/>
            </a:lvl5pPr>
            <a:lvl6pPr lvl="5" algn="r" rtl="0">
              <a:spcBef>
                <a:spcPts val="0"/>
              </a:spcBef>
              <a:spcAft>
                <a:spcPts val="0"/>
              </a:spcAft>
              <a:buSzPts val="3000"/>
              <a:buNone/>
              <a:defRPr sz="3000"/>
            </a:lvl6pPr>
            <a:lvl7pPr lvl="6" algn="r" rtl="0">
              <a:spcBef>
                <a:spcPts val="0"/>
              </a:spcBef>
              <a:spcAft>
                <a:spcPts val="0"/>
              </a:spcAft>
              <a:buSzPts val="3000"/>
              <a:buNone/>
              <a:defRPr sz="3000"/>
            </a:lvl7pPr>
            <a:lvl8pPr lvl="7" algn="r" rtl="0">
              <a:spcBef>
                <a:spcPts val="0"/>
              </a:spcBef>
              <a:spcAft>
                <a:spcPts val="0"/>
              </a:spcAft>
              <a:buSzPts val="3000"/>
              <a:buNone/>
              <a:defRPr sz="3000"/>
            </a:lvl8pPr>
            <a:lvl9pPr lvl="8" algn="r" rtl="0">
              <a:spcBef>
                <a:spcPts val="0"/>
              </a:spcBef>
              <a:spcAft>
                <a:spcPts val="0"/>
              </a:spcAft>
              <a:buSzPts val="3000"/>
              <a:buNone/>
              <a:defRPr sz="3000"/>
            </a:lvl9pPr>
          </a:lstStyle>
          <a:p>
            <a:r>
              <a:t>xx%</a:t>
            </a:r>
          </a:p>
        </p:txBody>
      </p:sp>
      <p:sp>
        <p:nvSpPr>
          <p:cNvPr id="459" name="Google Shape;459;p17"/>
          <p:cNvSpPr txBox="1">
            <a:spLocks noGrp="1"/>
          </p:cNvSpPr>
          <p:nvPr>
            <p:ph type="subTitle" idx="1"/>
          </p:nvPr>
        </p:nvSpPr>
        <p:spPr>
          <a:xfrm>
            <a:off x="6049475" y="3084988"/>
            <a:ext cx="2336400" cy="4848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400">
                <a:solidFill>
                  <a:schemeClr val="dk1"/>
                </a:solidFill>
              </a:defRPr>
            </a:lvl1pPr>
            <a:lvl2pPr lvl="1" algn="r" rtl="0">
              <a:lnSpc>
                <a:spcPct val="100000"/>
              </a:lnSpc>
              <a:spcBef>
                <a:spcPts val="0"/>
              </a:spcBef>
              <a:spcAft>
                <a:spcPts val="0"/>
              </a:spcAft>
              <a:buSzPts val="1400"/>
              <a:buNone/>
              <a:defRPr/>
            </a:lvl2pPr>
            <a:lvl3pPr lvl="2" algn="r" rtl="0">
              <a:lnSpc>
                <a:spcPct val="100000"/>
              </a:lnSpc>
              <a:spcBef>
                <a:spcPts val="0"/>
              </a:spcBef>
              <a:spcAft>
                <a:spcPts val="0"/>
              </a:spcAft>
              <a:buSzPts val="1400"/>
              <a:buNone/>
              <a:defRPr/>
            </a:lvl3pPr>
            <a:lvl4pPr lvl="3" algn="r" rtl="0">
              <a:lnSpc>
                <a:spcPct val="100000"/>
              </a:lnSpc>
              <a:spcBef>
                <a:spcPts val="0"/>
              </a:spcBef>
              <a:spcAft>
                <a:spcPts val="0"/>
              </a:spcAft>
              <a:buSzPts val="1400"/>
              <a:buNone/>
              <a:defRPr/>
            </a:lvl4pPr>
            <a:lvl5pPr lvl="4" algn="r" rtl="0">
              <a:lnSpc>
                <a:spcPct val="100000"/>
              </a:lnSpc>
              <a:spcBef>
                <a:spcPts val="0"/>
              </a:spcBef>
              <a:spcAft>
                <a:spcPts val="0"/>
              </a:spcAft>
              <a:buSzPts val="1400"/>
              <a:buNone/>
              <a:defRPr/>
            </a:lvl5pPr>
            <a:lvl6pPr lvl="5" algn="r" rtl="0">
              <a:lnSpc>
                <a:spcPct val="100000"/>
              </a:lnSpc>
              <a:spcBef>
                <a:spcPts val="0"/>
              </a:spcBef>
              <a:spcAft>
                <a:spcPts val="0"/>
              </a:spcAft>
              <a:buSzPts val="1400"/>
              <a:buNone/>
              <a:defRPr/>
            </a:lvl6pPr>
            <a:lvl7pPr lvl="6" algn="r" rtl="0">
              <a:lnSpc>
                <a:spcPct val="100000"/>
              </a:lnSpc>
              <a:spcBef>
                <a:spcPts val="0"/>
              </a:spcBef>
              <a:spcAft>
                <a:spcPts val="0"/>
              </a:spcAft>
              <a:buSzPts val="1400"/>
              <a:buNone/>
              <a:defRPr/>
            </a:lvl7pPr>
            <a:lvl8pPr lvl="7" algn="r" rtl="0">
              <a:lnSpc>
                <a:spcPct val="100000"/>
              </a:lnSpc>
              <a:spcBef>
                <a:spcPts val="0"/>
              </a:spcBef>
              <a:spcAft>
                <a:spcPts val="0"/>
              </a:spcAft>
              <a:buSzPts val="1400"/>
              <a:buNone/>
              <a:defRPr/>
            </a:lvl8pPr>
            <a:lvl9pPr lvl="8" algn="r" rtl="0">
              <a:lnSpc>
                <a:spcPct val="100000"/>
              </a:lnSpc>
              <a:spcBef>
                <a:spcPts val="0"/>
              </a:spcBef>
              <a:spcAft>
                <a:spcPts val="0"/>
              </a:spcAft>
              <a:buSzPts val="1400"/>
              <a:buNone/>
              <a:defRPr/>
            </a:lvl9pPr>
          </a:lstStyle>
          <a:p>
            <a:endParaRPr/>
          </a:p>
        </p:txBody>
      </p:sp>
      <p:sp>
        <p:nvSpPr>
          <p:cNvPr id="460" name="Google Shape;460;p17"/>
          <p:cNvSpPr/>
          <p:nvPr/>
        </p:nvSpPr>
        <p:spPr>
          <a:xfrm>
            <a:off x="-4312" y="12588"/>
            <a:ext cx="2957675" cy="1737700"/>
          </a:xfrm>
          <a:custGeom>
            <a:avLst/>
            <a:gdLst/>
            <a:ahLst/>
            <a:cxnLst/>
            <a:rect l="l" t="t" r="r" b="b"/>
            <a:pathLst>
              <a:path w="118307" h="69508" extrusionOk="0">
                <a:moveTo>
                  <a:pt x="368" y="1"/>
                </a:moveTo>
                <a:lnTo>
                  <a:pt x="0" y="68682"/>
                </a:lnTo>
                <a:cubicBezTo>
                  <a:pt x="974" y="69257"/>
                  <a:pt x="2054" y="69508"/>
                  <a:pt x="3152" y="69508"/>
                </a:cubicBezTo>
                <a:cubicBezTo>
                  <a:pt x="5456" y="69508"/>
                  <a:pt x="7843" y="68402"/>
                  <a:pt x="9507" y="66857"/>
                </a:cubicBezTo>
                <a:cubicBezTo>
                  <a:pt x="11744" y="64797"/>
                  <a:pt x="13172" y="62030"/>
                  <a:pt x="14570" y="59337"/>
                </a:cubicBezTo>
                <a:lnTo>
                  <a:pt x="15350" y="57851"/>
                </a:lnTo>
                <a:cubicBezTo>
                  <a:pt x="16998" y="54760"/>
                  <a:pt x="19147" y="51376"/>
                  <a:pt x="22590" y="49727"/>
                </a:cubicBezTo>
                <a:cubicBezTo>
                  <a:pt x="24283" y="48947"/>
                  <a:pt x="26181" y="48653"/>
                  <a:pt x="27976" y="48359"/>
                </a:cubicBezTo>
                <a:cubicBezTo>
                  <a:pt x="29110" y="48197"/>
                  <a:pt x="30287" y="48005"/>
                  <a:pt x="31391" y="47696"/>
                </a:cubicBezTo>
                <a:cubicBezTo>
                  <a:pt x="38499" y="45754"/>
                  <a:pt x="43017" y="39308"/>
                  <a:pt x="47373" y="32288"/>
                </a:cubicBezTo>
                <a:cubicBezTo>
                  <a:pt x="51626" y="25475"/>
                  <a:pt x="56379" y="18646"/>
                  <a:pt x="63693" y="16660"/>
                </a:cubicBezTo>
                <a:cubicBezTo>
                  <a:pt x="65489" y="16167"/>
                  <a:pt x="67348" y="16006"/>
                  <a:pt x="69216" y="16006"/>
                </a:cubicBezTo>
                <a:cubicBezTo>
                  <a:pt x="70977" y="16006"/>
                  <a:pt x="72746" y="16149"/>
                  <a:pt x="74481" y="16292"/>
                </a:cubicBezTo>
                <a:cubicBezTo>
                  <a:pt x="76201" y="16425"/>
                  <a:pt x="77938" y="16563"/>
                  <a:pt x="79654" y="16563"/>
                </a:cubicBezTo>
                <a:cubicBezTo>
                  <a:pt x="81932" y="16563"/>
                  <a:pt x="84175" y="16319"/>
                  <a:pt x="86298" y="15497"/>
                </a:cubicBezTo>
                <a:cubicBezTo>
                  <a:pt x="88432" y="14673"/>
                  <a:pt x="90345" y="13290"/>
                  <a:pt x="92199" y="11965"/>
                </a:cubicBezTo>
                <a:cubicBezTo>
                  <a:pt x="94083" y="10626"/>
                  <a:pt x="96011" y="9228"/>
                  <a:pt x="98189" y="8374"/>
                </a:cubicBezTo>
                <a:cubicBezTo>
                  <a:pt x="100543" y="7462"/>
                  <a:pt x="103089" y="7226"/>
                  <a:pt x="105547" y="6976"/>
                </a:cubicBezTo>
                <a:cubicBezTo>
                  <a:pt x="106989" y="6829"/>
                  <a:pt x="108476" y="6711"/>
                  <a:pt x="109918" y="6432"/>
                </a:cubicBezTo>
                <a:cubicBezTo>
                  <a:pt x="115230" y="5387"/>
                  <a:pt x="117718" y="2385"/>
                  <a:pt x="11830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1" name="Google Shape;461;p17"/>
          <p:cNvSpPr/>
          <p:nvPr/>
        </p:nvSpPr>
        <p:spPr>
          <a:xfrm>
            <a:off x="-4312" y="12588"/>
            <a:ext cx="2171075" cy="1177250"/>
          </a:xfrm>
          <a:custGeom>
            <a:avLst/>
            <a:gdLst/>
            <a:ahLst/>
            <a:cxnLst/>
            <a:rect l="l" t="t" r="r" b="b"/>
            <a:pathLst>
              <a:path w="86843" h="47090" extrusionOk="0">
                <a:moveTo>
                  <a:pt x="0" y="1"/>
                </a:moveTo>
                <a:lnTo>
                  <a:pt x="0" y="46313"/>
                </a:lnTo>
                <a:cubicBezTo>
                  <a:pt x="838" y="46852"/>
                  <a:pt x="1779" y="47089"/>
                  <a:pt x="2743" y="47089"/>
                </a:cubicBezTo>
                <a:cubicBezTo>
                  <a:pt x="4779" y="47089"/>
                  <a:pt x="6920" y="46035"/>
                  <a:pt x="8418" y="44547"/>
                </a:cubicBezTo>
                <a:cubicBezTo>
                  <a:pt x="10626" y="42369"/>
                  <a:pt x="11921" y="39455"/>
                  <a:pt x="13746" y="36939"/>
                </a:cubicBezTo>
                <a:cubicBezTo>
                  <a:pt x="15026" y="35143"/>
                  <a:pt x="17175" y="32848"/>
                  <a:pt x="19441" y="32421"/>
                </a:cubicBezTo>
                <a:cubicBezTo>
                  <a:pt x="20047" y="32308"/>
                  <a:pt x="20640" y="32267"/>
                  <a:pt x="21223" y="32267"/>
                </a:cubicBezTo>
                <a:cubicBezTo>
                  <a:pt x="22726" y="32267"/>
                  <a:pt x="24155" y="32539"/>
                  <a:pt x="25532" y="32539"/>
                </a:cubicBezTo>
                <a:cubicBezTo>
                  <a:pt x="27167" y="32539"/>
                  <a:pt x="28730" y="32156"/>
                  <a:pt x="30257" y="30478"/>
                </a:cubicBezTo>
                <a:cubicBezTo>
                  <a:pt x="31744" y="28815"/>
                  <a:pt x="32612" y="26696"/>
                  <a:pt x="33686" y="24754"/>
                </a:cubicBezTo>
                <a:cubicBezTo>
                  <a:pt x="34996" y="22340"/>
                  <a:pt x="36556" y="20530"/>
                  <a:pt x="39529" y="20486"/>
                </a:cubicBezTo>
                <a:cubicBezTo>
                  <a:pt x="39550" y="20486"/>
                  <a:pt x="39572" y="20486"/>
                  <a:pt x="39593" y="20486"/>
                </a:cubicBezTo>
                <a:cubicBezTo>
                  <a:pt x="41705" y="20486"/>
                  <a:pt x="43774" y="21193"/>
                  <a:pt x="45872" y="21295"/>
                </a:cubicBezTo>
                <a:cubicBezTo>
                  <a:pt x="46069" y="21305"/>
                  <a:pt x="46262" y="21310"/>
                  <a:pt x="46451" y="21310"/>
                </a:cubicBezTo>
                <a:cubicBezTo>
                  <a:pt x="52036" y="21310"/>
                  <a:pt x="54420" y="17005"/>
                  <a:pt x="58690" y="14173"/>
                </a:cubicBezTo>
                <a:cubicBezTo>
                  <a:pt x="60608" y="12902"/>
                  <a:pt x="63457" y="12806"/>
                  <a:pt x="66311" y="12806"/>
                </a:cubicBezTo>
                <a:cubicBezTo>
                  <a:pt x="66815" y="12806"/>
                  <a:pt x="67320" y="12809"/>
                  <a:pt x="67819" y="12809"/>
                </a:cubicBezTo>
                <a:cubicBezTo>
                  <a:pt x="69632" y="12809"/>
                  <a:pt x="71379" y="12770"/>
                  <a:pt x="72818" y="12407"/>
                </a:cubicBezTo>
                <a:cubicBezTo>
                  <a:pt x="79175" y="10773"/>
                  <a:pt x="82781" y="5196"/>
                  <a:pt x="86842" y="45"/>
                </a:cubicBezTo>
                <a:lnTo>
                  <a:pt x="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17"/>
          <p:cNvSpPr/>
          <p:nvPr/>
        </p:nvSpPr>
        <p:spPr>
          <a:xfrm rot="10800000">
            <a:off x="6238271" y="3395733"/>
            <a:ext cx="2957675" cy="1737700"/>
          </a:xfrm>
          <a:custGeom>
            <a:avLst/>
            <a:gdLst/>
            <a:ahLst/>
            <a:cxnLst/>
            <a:rect l="l" t="t" r="r" b="b"/>
            <a:pathLst>
              <a:path w="118307" h="69508" extrusionOk="0">
                <a:moveTo>
                  <a:pt x="368" y="1"/>
                </a:moveTo>
                <a:lnTo>
                  <a:pt x="0" y="68682"/>
                </a:lnTo>
                <a:cubicBezTo>
                  <a:pt x="974" y="69257"/>
                  <a:pt x="2054" y="69508"/>
                  <a:pt x="3152" y="69508"/>
                </a:cubicBezTo>
                <a:cubicBezTo>
                  <a:pt x="5456" y="69508"/>
                  <a:pt x="7843" y="68402"/>
                  <a:pt x="9507" y="66857"/>
                </a:cubicBezTo>
                <a:cubicBezTo>
                  <a:pt x="11744" y="64797"/>
                  <a:pt x="13172" y="62030"/>
                  <a:pt x="14570" y="59337"/>
                </a:cubicBezTo>
                <a:lnTo>
                  <a:pt x="15350" y="57851"/>
                </a:lnTo>
                <a:cubicBezTo>
                  <a:pt x="16998" y="54760"/>
                  <a:pt x="19147" y="51376"/>
                  <a:pt x="22590" y="49727"/>
                </a:cubicBezTo>
                <a:cubicBezTo>
                  <a:pt x="24283" y="48947"/>
                  <a:pt x="26181" y="48653"/>
                  <a:pt x="27976" y="48359"/>
                </a:cubicBezTo>
                <a:cubicBezTo>
                  <a:pt x="29110" y="48197"/>
                  <a:pt x="30287" y="48005"/>
                  <a:pt x="31391" y="47696"/>
                </a:cubicBezTo>
                <a:cubicBezTo>
                  <a:pt x="38499" y="45754"/>
                  <a:pt x="43017" y="39308"/>
                  <a:pt x="47373" y="32288"/>
                </a:cubicBezTo>
                <a:cubicBezTo>
                  <a:pt x="51626" y="25475"/>
                  <a:pt x="56379" y="18646"/>
                  <a:pt x="63693" y="16660"/>
                </a:cubicBezTo>
                <a:cubicBezTo>
                  <a:pt x="65489" y="16167"/>
                  <a:pt x="67348" y="16006"/>
                  <a:pt x="69216" y="16006"/>
                </a:cubicBezTo>
                <a:cubicBezTo>
                  <a:pt x="70977" y="16006"/>
                  <a:pt x="72746" y="16149"/>
                  <a:pt x="74481" y="16292"/>
                </a:cubicBezTo>
                <a:cubicBezTo>
                  <a:pt x="76201" y="16425"/>
                  <a:pt x="77938" y="16563"/>
                  <a:pt x="79654" y="16563"/>
                </a:cubicBezTo>
                <a:cubicBezTo>
                  <a:pt x="81932" y="16563"/>
                  <a:pt x="84175" y="16319"/>
                  <a:pt x="86298" y="15497"/>
                </a:cubicBezTo>
                <a:cubicBezTo>
                  <a:pt x="88432" y="14673"/>
                  <a:pt x="90345" y="13290"/>
                  <a:pt x="92199" y="11965"/>
                </a:cubicBezTo>
                <a:cubicBezTo>
                  <a:pt x="94083" y="10626"/>
                  <a:pt x="96011" y="9228"/>
                  <a:pt x="98189" y="8374"/>
                </a:cubicBezTo>
                <a:cubicBezTo>
                  <a:pt x="100543" y="7462"/>
                  <a:pt x="103089" y="7226"/>
                  <a:pt x="105547" y="6976"/>
                </a:cubicBezTo>
                <a:cubicBezTo>
                  <a:pt x="106989" y="6829"/>
                  <a:pt x="108476" y="6711"/>
                  <a:pt x="109918" y="6432"/>
                </a:cubicBezTo>
                <a:cubicBezTo>
                  <a:pt x="115230" y="5387"/>
                  <a:pt x="117718" y="2385"/>
                  <a:pt x="11830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4" name="Google Shape;464;p17"/>
          <p:cNvSpPr/>
          <p:nvPr/>
        </p:nvSpPr>
        <p:spPr>
          <a:xfrm rot="10800000">
            <a:off x="7024871" y="3956183"/>
            <a:ext cx="2171075" cy="1177250"/>
          </a:xfrm>
          <a:custGeom>
            <a:avLst/>
            <a:gdLst/>
            <a:ahLst/>
            <a:cxnLst/>
            <a:rect l="l" t="t" r="r" b="b"/>
            <a:pathLst>
              <a:path w="86843" h="47090" extrusionOk="0">
                <a:moveTo>
                  <a:pt x="0" y="1"/>
                </a:moveTo>
                <a:lnTo>
                  <a:pt x="0" y="46313"/>
                </a:lnTo>
                <a:cubicBezTo>
                  <a:pt x="838" y="46852"/>
                  <a:pt x="1779" y="47089"/>
                  <a:pt x="2743" y="47089"/>
                </a:cubicBezTo>
                <a:cubicBezTo>
                  <a:pt x="4779" y="47089"/>
                  <a:pt x="6920" y="46035"/>
                  <a:pt x="8418" y="44547"/>
                </a:cubicBezTo>
                <a:cubicBezTo>
                  <a:pt x="10626" y="42369"/>
                  <a:pt x="11921" y="39455"/>
                  <a:pt x="13746" y="36939"/>
                </a:cubicBezTo>
                <a:cubicBezTo>
                  <a:pt x="15026" y="35143"/>
                  <a:pt x="17175" y="32848"/>
                  <a:pt x="19441" y="32421"/>
                </a:cubicBezTo>
                <a:cubicBezTo>
                  <a:pt x="20047" y="32308"/>
                  <a:pt x="20640" y="32267"/>
                  <a:pt x="21223" y="32267"/>
                </a:cubicBezTo>
                <a:cubicBezTo>
                  <a:pt x="22726" y="32267"/>
                  <a:pt x="24155" y="32539"/>
                  <a:pt x="25532" y="32539"/>
                </a:cubicBezTo>
                <a:cubicBezTo>
                  <a:pt x="27167" y="32539"/>
                  <a:pt x="28730" y="32156"/>
                  <a:pt x="30257" y="30478"/>
                </a:cubicBezTo>
                <a:cubicBezTo>
                  <a:pt x="31744" y="28815"/>
                  <a:pt x="32612" y="26696"/>
                  <a:pt x="33686" y="24754"/>
                </a:cubicBezTo>
                <a:cubicBezTo>
                  <a:pt x="34996" y="22340"/>
                  <a:pt x="36556" y="20530"/>
                  <a:pt x="39529" y="20486"/>
                </a:cubicBezTo>
                <a:cubicBezTo>
                  <a:pt x="39550" y="20486"/>
                  <a:pt x="39572" y="20486"/>
                  <a:pt x="39593" y="20486"/>
                </a:cubicBezTo>
                <a:cubicBezTo>
                  <a:pt x="41705" y="20486"/>
                  <a:pt x="43774" y="21193"/>
                  <a:pt x="45872" y="21295"/>
                </a:cubicBezTo>
                <a:cubicBezTo>
                  <a:pt x="46069" y="21305"/>
                  <a:pt x="46262" y="21310"/>
                  <a:pt x="46451" y="21310"/>
                </a:cubicBezTo>
                <a:cubicBezTo>
                  <a:pt x="52036" y="21310"/>
                  <a:pt x="54420" y="17005"/>
                  <a:pt x="58690" y="14173"/>
                </a:cubicBezTo>
                <a:cubicBezTo>
                  <a:pt x="60608" y="12902"/>
                  <a:pt x="63457" y="12806"/>
                  <a:pt x="66311" y="12806"/>
                </a:cubicBezTo>
                <a:cubicBezTo>
                  <a:pt x="66815" y="12806"/>
                  <a:pt x="67320" y="12809"/>
                  <a:pt x="67819" y="12809"/>
                </a:cubicBezTo>
                <a:cubicBezTo>
                  <a:pt x="69632" y="12809"/>
                  <a:pt x="71379" y="12770"/>
                  <a:pt x="72818" y="12407"/>
                </a:cubicBezTo>
                <a:cubicBezTo>
                  <a:pt x="79175" y="10773"/>
                  <a:pt x="82781" y="5196"/>
                  <a:pt x="86842" y="45"/>
                </a:cubicBezTo>
                <a:lnTo>
                  <a:pt x="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0" name="Google Shape;470;p17"/>
          <p:cNvSpPr/>
          <p:nvPr/>
        </p:nvSpPr>
        <p:spPr>
          <a:xfrm rot="-5400000" flipH="1">
            <a:off x="8314350" y="4720951"/>
            <a:ext cx="189900" cy="189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1" name="Google Shape;471;p17"/>
          <p:cNvSpPr/>
          <p:nvPr/>
        </p:nvSpPr>
        <p:spPr>
          <a:xfrm rot="-5400000" flipH="1">
            <a:off x="467592" y="1441238"/>
            <a:ext cx="389400" cy="3894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2" name="Google Shape;472;p17"/>
          <p:cNvSpPr/>
          <p:nvPr/>
        </p:nvSpPr>
        <p:spPr>
          <a:xfrm rot="-5400000" flipH="1">
            <a:off x="3165405" y="168205"/>
            <a:ext cx="189900" cy="189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7" name="Google Shape;477;p17"/>
          <p:cNvSpPr/>
          <p:nvPr/>
        </p:nvSpPr>
        <p:spPr>
          <a:xfrm rot="-5400000" flipH="1">
            <a:off x="1871630" y="2654755"/>
            <a:ext cx="189900" cy="189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17"/>
          <p:cNvSpPr/>
          <p:nvPr/>
        </p:nvSpPr>
        <p:spPr>
          <a:xfrm rot="-5400000" flipH="1">
            <a:off x="4377292" y="4154988"/>
            <a:ext cx="389400" cy="389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17"/>
          <p:cNvSpPr/>
          <p:nvPr/>
        </p:nvSpPr>
        <p:spPr>
          <a:xfrm rot="-5400000" flipH="1">
            <a:off x="4052267" y="999463"/>
            <a:ext cx="389400" cy="3894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17"/>
          <p:cNvSpPr/>
          <p:nvPr/>
        </p:nvSpPr>
        <p:spPr>
          <a:xfrm rot="-5400000" flipH="1">
            <a:off x="1347855" y="3766280"/>
            <a:ext cx="189900" cy="1899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and three columns">
  <p:cSld name="CUSTOM_1">
    <p:spTree>
      <p:nvGrpSpPr>
        <p:cNvPr id="1" name="Shape 481"/>
        <p:cNvGrpSpPr/>
        <p:nvPr/>
      </p:nvGrpSpPr>
      <p:grpSpPr>
        <a:xfrm>
          <a:off x="0" y="0"/>
          <a:ext cx="0" cy="0"/>
          <a:chOff x="0" y="0"/>
          <a:chExt cx="0" cy="0"/>
        </a:xfrm>
      </p:grpSpPr>
      <p:sp>
        <p:nvSpPr>
          <p:cNvPr id="482" name="Google Shape;482;p18"/>
          <p:cNvSpPr txBox="1">
            <a:spLocks noGrp="1"/>
          </p:cNvSpPr>
          <p:nvPr>
            <p:ph type="title"/>
          </p:nvPr>
        </p:nvSpPr>
        <p:spPr>
          <a:xfrm>
            <a:off x="3403800" y="2381144"/>
            <a:ext cx="2336400" cy="5277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sz="20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483" name="Google Shape;483;p18"/>
          <p:cNvSpPr txBox="1">
            <a:spLocks noGrp="1"/>
          </p:cNvSpPr>
          <p:nvPr>
            <p:ph type="subTitle" idx="1"/>
          </p:nvPr>
        </p:nvSpPr>
        <p:spPr>
          <a:xfrm>
            <a:off x="3403800" y="2709975"/>
            <a:ext cx="2336400" cy="854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solidFill>
                  <a:schemeClr val="dk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84" name="Google Shape;484;p18"/>
          <p:cNvSpPr txBox="1">
            <a:spLocks noGrp="1"/>
          </p:cNvSpPr>
          <p:nvPr>
            <p:ph type="title" idx="2"/>
          </p:nvPr>
        </p:nvSpPr>
        <p:spPr>
          <a:xfrm>
            <a:off x="732300" y="2381144"/>
            <a:ext cx="2336400" cy="5277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sz="20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485" name="Google Shape;485;p18"/>
          <p:cNvSpPr txBox="1">
            <a:spLocks noGrp="1"/>
          </p:cNvSpPr>
          <p:nvPr>
            <p:ph type="subTitle" idx="3"/>
          </p:nvPr>
        </p:nvSpPr>
        <p:spPr>
          <a:xfrm>
            <a:off x="732300" y="2704800"/>
            <a:ext cx="2336400" cy="854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solidFill>
                  <a:schemeClr val="dk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86" name="Google Shape;486;p18"/>
          <p:cNvSpPr txBox="1">
            <a:spLocks noGrp="1"/>
          </p:cNvSpPr>
          <p:nvPr>
            <p:ph type="title" idx="4"/>
          </p:nvPr>
        </p:nvSpPr>
        <p:spPr>
          <a:xfrm>
            <a:off x="6075300" y="2381144"/>
            <a:ext cx="2336400" cy="5277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sz="20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487" name="Google Shape;487;p18"/>
          <p:cNvSpPr txBox="1">
            <a:spLocks noGrp="1"/>
          </p:cNvSpPr>
          <p:nvPr>
            <p:ph type="subTitle" idx="5"/>
          </p:nvPr>
        </p:nvSpPr>
        <p:spPr>
          <a:xfrm>
            <a:off x="6075300" y="2743916"/>
            <a:ext cx="2336400" cy="787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solidFill>
                  <a:schemeClr val="dk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88" name="Google Shape;488;p18"/>
          <p:cNvSpPr txBox="1">
            <a:spLocks noGrp="1"/>
          </p:cNvSpPr>
          <p:nvPr>
            <p:ph type="title" idx="6"/>
          </p:nvPr>
        </p:nvSpPr>
        <p:spPr>
          <a:xfrm>
            <a:off x="732300" y="445025"/>
            <a:ext cx="76794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489" name="Google Shape;489;p18"/>
          <p:cNvSpPr/>
          <p:nvPr/>
        </p:nvSpPr>
        <p:spPr>
          <a:xfrm>
            <a:off x="0" y="0"/>
            <a:ext cx="3486654" cy="1730218"/>
          </a:xfrm>
          <a:custGeom>
            <a:avLst/>
            <a:gdLst/>
            <a:ahLst/>
            <a:cxnLst/>
            <a:rect l="l" t="t" r="r" b="b"/>
            <a:pathLst>
              <a:path w="81118" h="40254" extrusionOk="0">
                <a:moveTo>
                  <a:pt x="1" y="1"/>
                </a:moveTo>
                <a:lnTo>
                  <a:pt x="1" y="40073"/>
                </a:lnTo>
                <a:cubicBezTo>
                  <a:pt x="380" y="40197"/>
                  <a:pt x="767" y="40254"/>
                  <a:pt x="1155" y="40254"/>
                </a:cubicBezTo>
                <a:cubicBezTo>
                  <a:pt x="2665" y="40254"/>
                  <a:pt x="4180" y="39390"/>
                  <a:pt x="5210" y="38219"/>
                </a:cubicBezTo>
                <a:cubicBezTo>
                  <a:pt x="6491" y="36747"/>
                  <a:pt x="7212" y="34849"/>
                  <a:pt x="8006" y="33054"/>
                </a:cubicBezTo>
                <a:cubicBezTo>
                  <a:pt x="8786" y="31244"/>
                  <a:pt x="9728" y="29404"/>
                  <a:pt x="11318" y="28241"/>
                </a:cubicBezTo>
                <a:cubicBezTo>
                  <a:pt x="14379" y="26005"/>
                  <a:pt x="18985" y="26887"/>
                  <a:pt x="21914" y="24445"/>
                </a:cubicBezTo>
                <a:cubicBezTo>
                  <a:pt x="25033" y="21825"/>
                  <a:pt x="24930" y="16498"/>
                  <a:pt x="28183" y="14055"/>
                </a:cubicBezTo>
                <a:cubicBezTo>
                  <a:pt x="31273" y="11730"/>
                  <a:pt x="35850" y="13172"/>
                  <a:pt x="39308" y="11435"/>
                </a:cubicBezTo>
                <a:cubicBezTo>
                  <a:pt x="42208" y="9978"/>
                  <a:pt x="43797" y="6520"/>
                  <a:pt x="46784" y="5225"/>
                </a:cubicBezTo>
                <a:cubicBezTo>
                  <a:pt x="47746" y="4795"/>
                  <a:pt x="48744" y="4633"/>
                  <a:pt x="49765" y="4633"/>
                </a:cubicBezTo>
                <a:cubicBezTo>
                  <a:pt x="52914" y="4633"/>
                  <a:pt x="56284" y="6176"/>
                  <a:pt x="59494" y="6176"/>
                </a:cubicBezTo>
                <a:cubicBezTo>
                  <a:pt x="60308" y="6176"/>
                  <a:pt x="61111" y="6077"/>
                  <a:pt x="61898" y="5828"/>
                </a:cubicBezTo>
                <a:cubicBezTo>
                  <a:pt x="64547" y="4975"/>
                  <a:pt x="66593" y="2532"/>
                  <a:pt x="69330" y="2076"/>
                </a:cubicBezTo>
                <a:cubicBezTo>
                  <a:pt x="69677" y="2018"/>
                  <a:pt x="70022" y="1992"/>
                  <a:pt x="70367" y="1992"/>
                </a:cubicBezTo>
                <a:cubicBezTo>
                  <a:pt x="72203" y="1992"/>
                  <a:pt x="74018" y="2704"/>
                  <a:pt x="75864" y="2915"/>
                </a:cubicBezTo>
                <a:cubicBezTo>
                  <a:pt x="76107" y="2944"/>
                  <a:pt x="76356" y="2959"/>
                  <a:pt x="76608" y="2959"/>
                </a:cubicBezTo>
                <a:cubicBezTo>
                  <a:pt x="78633" y="2959"/>
                  <a:pt x="80830" y="2008"/>
                  <a:pt x="81118" y="45"/>
                </a:cubicBez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18"/>
          <p:cNvSpPr/>
          <p:nvPr/>
        </p:nvSpPr>
        <p:spPr>
          <a:xfrm>
            <a:off x="0" y="0"/>
            <a:ext cx="2198813" cy="843489"/>
          </a:xfrm>
          <a:custGeom>
            <a:avLst/>
            <a:gdLst/>
            <a:ahLst/>
            <a:cxnLst/>
            <a:rect l="l" t="t" r="r" b="b"/>
            <a:pathLst>
              <a:path w="51156" h="19624" extrusionOk="0">
                <a:moveTo>
                  <a:pt x="15" y="1"/>
                </a:moveTo>
                <a:lnTo>
                  <a:pt x="1" y="19382"/>
                </a:lnTo>
                <a:cubicBezTo>
                  <a:pt x="511" y="19550"/>
                  <a:pt x="1034" y="19624"/>
                  <a:pt x="1560" y="19624"/>
                </a:cubicBezTo>
                <a:cubicBezTo>
                  <a:pt x="3068" y="19624"/>
                  <a:pt x="4604" y="19016"/>
                  <a:pt x="5946" y="18264"/>
                </a:cubicBezTo>
                <a:cubicBezTo>
                  <a:pt x="7756" y="17248"/>
                  <a:pt x="9978" y="14835"/>
                  <a:pt x="11995" y="14305"/>
                </a:cubicBezTo>
                <a:cubicBezTo>
                  <a:pt x="12557" y="14157"/>
                  <a:pt x="13117" y="14096"/>
                  <a:pt x="13675" y="14096"/>
                </a:cubicBezTo>
                <a:cubicBezTo>
                  <a:pt x="16110" y="14096"/>
                  <a:pt x="18503" y="15247"/>
                  <a:pt x="20892" y="15247"/>
                </a:cubicBezTo>
                <a:cubicBezTo>
                  <a:pt x="21590" y="15247"/>
                  <a:pt x="22289" y="15148"/>
                  <a:pt x="22988" y="14894"/>
                </a:cubicBezTo>
                <a:cubicBezTo>
                  <a:pt x="25990" y="13805"/>
                  <a:pt x="27270" y="10317"/>
                  <a:pt x="30361" y="9581"/>
                </a:cubicBezTo>
                <a:cubicBezTo>
                  <a:pt x="30824" y="9469"/>
                  <a:pt x="31328" y="9429"/>
                  <a:pt x="31855" y="9429"/>
                </a:cubicBezTo>
                <a:cubicBezTo>
                  <a:pt x="33128" y="9429"/>
                  <a:pt x="34537" y="9661"/>
                  <a:pt x="35828" y="9661"/>
                </a:cubicBezTo>
                <a:cubicBezTo>
                  <a:pt x="36737" y="9661"/>
                  <a:pt x="37588" y="9546"/>
                  <a:pt x="38293" y="9154"/>
                </a:cubicBezTo>
                <a:cubicBezTo>
                  <a:pt x="39485" y="8492"/>
                  <a:pt x="40574" y="6564"/>
                  <a:pt x="41692" y="5769"/>
                </a:cubicBezTo>
                <a:cubicBezTo>
                  <a:pt x="42840" y="4960"/>
                  <a:pt x="43679" y="4680"/>
                  <a:pt x="45048" y="4386"/>
                </a:cubicBezTo>
                <a:cubicBezTo>
                  <a:pt x="46402" y="4092"/>
                  <a:pt x="48124" y="4460"/>
                  <a:pt x="49242" y="3636"/>
                </a:cubicBezTo>
                <a:cubicBezTo>
                  <a:pt x="50360" y="2812"/>
                  <a:pt x="51155" y="1340"/>
                  <a:pt x="5074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18"/>
          <p:cNvSpPr/>
          <p:nvPr/>
        </p:nvSpPr>
        <p:spPr>
          <a:xfrm>
            <a:off x="645" y="0"/>
            <a:ext cx="1350553" cy="546651"/>
          </a:xfrm>
          <a:custGeom>
            <a:avLst/>
            <a:gdLst/>
            <a:ahLst/>
            <a:cxnLst/>
            <a:rect l="l" t="t" r="r" b="b"/>
            <a:pathLst>
              <a:path w="31421" h="12718" extrusionOk="0">
                <a:moveTo>
                  <a:pt x="0" y="1"/>
                </a:moveTo>
                <a:lnTo>
                  <a:pt x="15" y="11318"/>
                </a:lnTo>
                <a:cubicBezTo>
                  <a:pt x="714" y="12333"/>
                  <a:pt x="1913" y="12717"/>
                  <a:pt x="3174" y="12717"/>
                </a:cubicBezTo>
                <a:cubicBezTo>
                  <a:pt x="3905" y="12717"/>
                  <a:pt x="4656" y="12588"/>
                  <a:pt x="5342" y="12377"/>
                </a:cubicBezTo>
                <a:cubicBezTo>
                  <a:pt x="7024" y="11870"/>
                  <a:pt x="8681" y="11024"/>
                  <a:pt x="10412" y="11024"/>
                </a:cubicBezTo>
                <a:cubicBezTo>
                  <a:pt x="10590" y="11024"/>
                  <a:pt x="10769" y="11033"/>
                  <a:pt x="10949" y="11053"/>
                </a:cubicBezTo>
                <a:cubicBezTo>
                  <a:pt x="12370" y="11196"/>
                  <a:pt x="13772" y="11959"/>
                  <a:pt x="15138" y="11959"/>
                </a:cubicBezTo>
                <a:cubicBezTo>
                  <a:pt x="15456" y="11959"/>
                  <a:pt x="15772" y="11918"/>
                  <a:pt x="16086" y="11818"/>
                </a:cubicBezTo>
                <a:cubicBezTo>
                  <a:pt x="18411" y="11067"/>
                  <a:pt x="18808" y="7683"/>
                  <a:pt x="20942" y="6491"/>
                </a:cubicBezTo>
                <a:cubicBezTo>
                  <a:pt x="21681" y="6076"/>
                  <a:pt x="22511" y="5989"/>
                  <a:pt x="23370" y="5989"/>
                </a:cubicBezTo>
                <a:cubicBezTo>
                  <a:pt x="23993" y="5989"/>
                  <a:pt x="24631" y="6035"/>
                  <a:pt x="25262" y="6035"/>
                </a:cubicBezTo>
                <a:cubicBezTo>
                  <a:pt x="25616" y="6035"/>
                  <a:pt x="25968" y="6020"/>
                  <a:pt x="26313" y="5976"/>
                </a:cubicBezTo>
                <a:cubicBezTo>
                  <a:pt x="29124" y="5608"/>
                  <a:pt x="31420" y="2826"/>
                  <a:pt x="312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18"/>
          <p:cNvSpPr/>
          <p:nvPr/>
        </p:nvSpPr>
        <p:spPr>
          <a:xfrm rot="10800000">
            <a:off x="5463676" y="3317176"/>
            <a:ext cx="3680324" cy="1826324"/>
          </a:xfrm>
          <a:custGeom>
            <a:avLst/>
            <a:gdLst/>
            <a:ahLst/>
            <a:cxnLst/>
            <a:rect l="l" t="t" r="r" b="b"/>
            <a:pathLst>
              <a:path w="81118" h="40254" extrusionOk="0">
                <a:moveTo>
                  <a:pt x="1" y="1"/>
                </a:moveTo>
                <a:lnTo>
                  <a:pt x="1" y="40073"/>
                </a:lnTo>
                <a:cubicBezTo>
                  <a:pt x="380" y="40197"/>
                  <a:pt x="767" y="40254"/>
                  <a:pt x="1155" y="40254"/>
                </a:cubicBezTo>
                <a:cubicBezTo>
                  <a:pt x="2665" y="40254"/>
                  <a:pt x="4180" y="39390"/>
                  <a:pt x="5210" y="38219"/>
                </a:cubicBezTo>
                <a:cubicBezTo>
                  <a:pt x="6491" y="36747"/>
                  <a:pt x="7212" y="34849"/>
                  <a:pt x="8006" y="33054"/>
                </a:cubicBezTo>
                <a:cubicBezTo>
                  <a:pt x="8786" y="31244"/>
                  <a:pt x="9728" y="29404"/>
                  <a:pt x="11318" y="28241"/>
                </a:cubicBezTo>
                <a:cubicBezTo>
                  <a:pt x="14379" y="26005"/>
                  <a:pt x="18985" y="26887"/>
                  <a:pt x="21914" y="24445"/>
                </a:cubicBezTo>
                <a:cubicBezTo>
                  <a:pt x="25033" y="21825"/>
                  <a:pt x="24930" y="16498"/>
                  <a:pt x="28183" y="14055"/>
                </a:cubicBezTo>
                <a:cubicBezTo>
                  <a:pt x="31273" y="11730"/>
                  <a:pt x="35850" y="13172"/>
                  <a:pt x="39308" y="11435"/>
                </a:cubicBezTo>
                <a:cubicBezTo>
                  <a:pt x="42208" y="9978"/>
                  <a:pt x="43797" y="6520"/>
                  <a:pt x="46784" y="5225"/>
                </a:cubicBezTo>
                <a:cubicBezTo>
                  <a:pt x="47746" y="4795"/>
                  <a:pt x="48744" y="4633"/>
                  <a:pt x="49765" y="4633"/>
                </a:cubicBezTo>
                <a:cubicBezTo>
                  <a:pt x="52914" y="4633"/>
                  <a:pt x="56284" y="6176"/>
                  <a:pt x="59494" y="6176"/>
                </a:cubicBezTo>
                <a:cubicBezTo>
                  <a:pt x="60308" y="6176"/>
                  <a:pt x="61111" y="6077"/>
                  <a:pt x="61898" y="5828"/>
                </a:cubicBezTo>
                <a:cubicBezTo>
                  <a:pt x="64547" y="4975"/>
                  <a:pt x="66593" y="2532"/>
                  <a:pt x="69330" y="2076"/>
                </a:cubicBezTo>
                <a:cubicBezTo>
                  <a:pt x="69677" y="2018"/>
                  <a:pt x="70022" y="1992"/>
                  <a:pt x="70367" y="1992"/>
                </a:cubicBezTo>
                <a:cubicBezTo>
                  <a:pt x="72203" y="1992"/>
                  <a:pt x="74018" y="2704"/>
                  <a:pt x="75864" y="2915"/>
                </a:cubicBezTo>
                <a:cubicBezTo>
                  <a:pt x="76107" y="2944"/>
                  <a:pt x="76356" y="2959"/>
                  <a:pt x="76608" y="2959"/>
                </a:cubicBezTo>
                <a:cubicBezTo>
                  <a:pt x="78633" y="2959"/>
                  <a:pt x="80830" y="2008"/>
                  <a:pt x="81118" y="45"/>
                </a:cubicBezTo>
                <a:lnTo>
                  <a:pt x="1"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18"/>
          <p:cNvSpPr/>
          <p:nvPr/>
        </p:nvSpPr>
        <p:spPr>
          <a:xfrm rot="10800000">
            <a:off x="6823052" y="4253159"/>
            <a:ext cx="2320948" cy="890341"/>
          </a:xfrm>
          <a:custGeom>
            <a:avLst/>
            <a:gdLst/>
            <a:ahLst/>
            <a:cxnLst/>
            <a:rect l="l" t="t" r="r" b="b"/>
            <a:pathLst>
              <a:path w="51156" h="19624" extrusionOk="0">
                <a:moveTo>
                  <a:pt x="15" y="1"/>
                </a:moveTo>
                <a:lnTo>
                  <a:pt x="1" y="19382"/>
                </a:lnTo>
                <a:cubicBezTo>
                  <a:pt x="511" y="19550"/>
                  <a:pt x="1034" y="19624"/>
                  <a:pt x="1560" y="19624"/>
                </a:cubicBezTo>
                <a:cubicBezTo>
                  <a:pt x="3068" y="19624"/>
                  <a:pt x="4604" y="19016"/>
                  <a:pt x="5946" y="18264"/>
                </a:cubicBezTo>
                <a:cubicBezTo>
                  <a:pt x="7756" y="17248"/>
                  <a:pt x="9978" y="14835"/>
                  <a:pt x="11995" y="14305"/>
                </a:cubicBezTo>
                <a:cubicBezTo>
                  <a:pt x="12557" y="14157"/>
                  <a:pt x="13117" y="14096"/>
                  <a:pt x="13675" y="14096"/>
                </a:cubicBezTo>
                <a:cubicBezTo>
                  <a:pt x="16110" y="14096"/>
                  <a:pt x="18503" y="15247"/>
                  <a:pt x="20892" y="15247"/>
                </a:cubicBezTo>
                <a:cubicBezTo>
                  <a:pt x="21590" y="15247"/>
                  <a:pt x="22289" y="15148"/>
                  <a:pt x="22988" y="14894"/>
                </a:cubicBezTo>
                <a:cubicBezTo>
                  <a:pt x="25990" y="13805"/>
                  <a:pt x="27270" y="10317"/>
                  <a:pt x="30361" y="9581"/>
                </a:cubicBezTo>
                <a:cubicBezTo>
                  <a:pt x="30824" y="9469"/>
                  <a:pt x="31328" y="9429"/>
                  <a:pt x="31855" y="9429"/>
                </a:cubicBezTo>
                <a:cubicBezTo>
                  <a:pt x="33128" y="9429"/>
                  <a:pt x="34537" y="9661"/>
                  <a:pt x="35828" y="9661"/>
                </a:cubicBezTo>
                <a:cubicBezTo>
                  <a:pt x="36737" y="9661"/>
                  <a:pt x="37588" y="9546"/>
                  <a:pt x="38293" y="9154"/>
                </a:cubicBezTo>
                <a:cubicBezTo>
                  <a:pt x="39485" y="8492"/>
                  <a:pt x="40574" y="6564"/>
                  <a:pt x="41692" y="5769"/>
                </a:cubicBezTo>
                <a:cubicBezTo>
                  <a:pt x="42840" y="4960"/>
                  <a:pt x="43679" y="4680"/>
                  <a:pt x="45048" y="4386"/>
                </a:cubicBezTo>
                <a:cubicBezTo>
                  <a:pt x="46402" y="4092"/>
                  <a:pt x="48124" y="4460"/>
                  <a:pt x="49242" y="3636"/>
                </a:cubicBezTo>
                <a:cubicBezTo>
                  <a:pt x="50360" y="2812"/>
                  <a:pt x="51155" y="1340"/>
                  <a:pt x="50743"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18"/>
          <p:cNvSpPr/>
          <p:nvPr/>
        </p:nvSpPr>
        <p:spPr>
          <a:xfrm rot="10800000">
            <a:off x="7717748" y="4566484"/>
            <a:ext cx="1425571" cy="577016"/>
          </a:xfrm>
          <a:custGeom>
            <a:avLst/>
            <a:gdLst/>
            <a:ahLst/>
            <a:cxnLst/>
            <a:rect l="l" t="t" r="r" b="b"/>
            <a:pathLst>
              <a:path w="31421" h="12718" extrusionOk="0">
                <a:moveTo>
                  <a:pt x="0" y="1"/>
                </a:moveTo>
                <a:lnTo>
                  <a:pt x="15" y="11318"/>
                </a:lnTo>
                <a:cubicBezTo>
                  <a:pt x="714" y="12333"/>
                  <a:pt x="1913" y="12717"/>
                  <a:pt x="3174" y="12717"/>
                </a:cubicBezTo>
                <a:cubicBezTo>
                  <a:pt x="3905" y="12717"/>
                  <a:pt x="4656" y="12588"/>
                  <a:pt x="5342" y="12377"/>
                </a:cubicBezTo>
                <a:cubicBezTo>
                  <a:pt x="7024" y="11870"/>
                  <a:pt x="8681" y="11024"/>
                  <a:pt x="10412" y="11024"/>
                </a:cubicBezTo>
                <a:cubicBezTo>
                  <a:pt x="10590" y="11024"/>
                  <a:pt x="10769" y="11033"/>
                  <a:pt x="10949" y="11053"/>
                </a:cubicBezTo>
                <a:cubicBezTo>
                  <a:pt x="12370" y="11196"/>
                  <a:pt x="13772" y="11959"/>
                  <a:pt x="15138" y="11959"/>
                </a:cubicBezTo>
                <a:cubicBezTo>
                  <a:pt x="15456" y="11959"/>
                  <a:pt x="15772" y="11918"/>
                  <a:pt x="16086" y="11818"/>
                </a:cubicBezTo>
                <a:cubicBezTo>
                  <a:pt x="18411" y="11067"/>
                  <a:pt x="18808" y="7683"/>
                  <a:pt x="20942" y="6491"/>
                </a:cubicBezTo>
                <a:cubicBezTo>
                  <a:pt x="21681" y="6076"/>
                  <a:pt x="22511" y="5989"/>
                  <a:pt x="23370" y="5989"/>
                </a:cubicBezTo>
                <a:cubicBezTo>
                  <a:pt x="23993" y="5989"/>
                  <a:pt x="24631" y="6035"/>
                  <a:pt x="25262" y="6035"/>
                </a:cubicBezTo>
                <a:cubicBezTo>
                  <a:pt x="25616" y="6035"/>
                  <a:pt x="25968" y="6020"/>
                  <a:pt x="26313" y="5976"/>
                </a:cubicBezTo>
                <a:cubicBezTo>
                  <a:pt x="29124" y="5608"/>
                  <a:pt x="31420" y="2826"/>
                  <a:pt x="312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18"/>
          <p:cNvSpPr/>
          <p:nvPr/>
        </p:nvSpPr>
        <p:spPr>
          <a:xfrm>
            <a:off x="386905" y="569125"/>
            <a:ext cx="189900" cy="1899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18"/>
          <p:cNvSpPr/>
          <p:nvPr/>
        </p:nvSpPr>
        <p:spPr>
          <a:xfrm>
            <a:off x="6380130" y="4760050"/>
            <a:ext cx="189900" cy="189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18"/>
          <p:cNvSpPr/>
          <p:nvPr/>
        </p:nvSpPr>
        <p:spPr>
          <a:xfrm>
            <a:off x="702905" y="4760038"/>
            <a:ext cx="189900" cy="189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18"/>
          <p:cNvSpPr/>
          <p:nvPr/>
        </p:nvSpPr>
        <p:spPr>
          <a:xfrm>
            <a:off x="8645044" y="934988"/>
            <a:ext cx="389400" cy="3894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18"/>
          <p:cNvSpPr/>
          <p:nvPr/>
        </p:nvSpPr>
        <p:spPr>
          <a:xfrm>
            <a:off x="203182" y="3813825"/>
            <a:ext cx="389400" cy="3894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18"/>
          <p:cNvSpPr/>
          <p:nvPr/>
        </p:nvSpPr>
        <p:spPr>
          <a:xfrm>
            <a:off x="7725848" y="4056333"/>
            <a:ext cx="235500" cy="2358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18"/>
          <p:cNvSpPr/>
          <p:nvPr/>
        </p:nvSpPr>
        <p:spPr>
          <a:xfrm>
            <a:off x="702907" y="179725"/>
            <a:ext cx="389400" cy="389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and three columns 1">
  <p:cSld name="CUSTOM_14">
    <p:spTree>
      <p:nvGrpSpPr>
        <p:cNvPr id="1" name="Shape 515"/>
        <p:cNvGrpSpPr/>
        <p:nvPr/>
      </p:nvGrpSpPr>
      <p:grpSpPr>
        <a:xfrm>
          <a:off x="0" y="0"/>
          <a:ext cx="0" cy="0"/>
          <a:chOff x="0" y="0"/>
          <a:chExt cx="0" cy="0"/>
        </a:xfrm>
      </p:grpSpPr>
      <p:sp>
        <p:nvSpPr>
          <p:cNvPr id="516" name="Google Shape;516;p19"/>
          <p:cNvSpPr txBox="1">
            <a:spLocks noGrp="1"/>
          </p:cNvSpPr>
          <p:nvPr>
            <p:ph type="title"/>
          </p:nvPr>
        </p:nvSpPr>
        <p:spPr>
          <a:xfrm>
            <a:off x="720000" y="3357713"/>
            <a:ext cx="2336400" cy="527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20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517" name="Google Shape;517;p19"/>
          <p:cNvSpPr txBox="1">
            <a:spLocks noGrp="1"/>
          </p:cNvSpPr>
          <p:nvPr>
            <p:ph type="subTitle" idx="1"/>
          </p:nvPr>
        </p:nvSpPr>
        <p:spPr>
          <a:xfrm>
            <a:off x="720000" y="3685052"/>
            <a:ext cx="2336400" cy="57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solidFill>
                  <a:schemeClr val="dk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18" name="Google Shape;518;p19"/>
          <p:cNvSpPr txBox="1">
            <a:spLocks noGrp="1"/>
          </p:cNvSpPr>
          <p:nvPr>
            <p:ph type="title" idx="2"/>
          </p:nvPr>
        </p:nvSpPr>
        <p:spPr>
          <a:xfrm>
            <a:off x="3403800" y="3357713"/>
            <a:ext cx="2336400" cy="527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20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519" name="Google Shape;519;p19"/>
          <p:cNvSpPr txBox="1">
            <a:spLocks noGrp="1"/>
          </p:cNvSpPr>
          <p:nvPr>
            <p:ph type="subTitle" idx="3"/>
          </p:nvPr>
        </p:nvSpPr>
        <p:spPr>
          <a:xfrm>
            <a:off x="3403800" y="3685052"/>
            <a:ext cx="2336400" cy="57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solidFill>
                  <a:schemeClr val="dk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20" name="Google Shape;520;p19"/>
          <p:cNvSpPr txBox="1">
            <a:spLocks noGrp="1"/>
          </p:cNvSpPr>
          <p:nvPr>
            <p:ph type="title" idx="4"/>
          </p:nvPr>
        </p:nvSpPr>
        <p:spPr>
          <a:xfrm>
            <a:off x="6087600" y="3357713"/>
            <a:ext cx="2336400" cy="527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20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521" name="Google Shape;521;p19"/>
          <p:cNvSpPr txBox="1">
            <a:spLocks noGrp="1"/>
          </p:cNvSpPr>
          <p:nvPr>
            <p:ph type="subTitle" idx="5"/>
          </p:nvPr>
        </p:nvSpPr>
        <p:spPr>
          <a:xfrm>
            <a:off x="6087600" y="3685052"/>
            <a:ext cx="2336400" cy="57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solidFill>
                  <a:schemeClr val="dk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22" name="Google Shape;522;p19"/>
          <p:cNvSpPr txBox="1">
            <a:spLocks noGrp="1"/>
          </p:cNvSpPr>
          <p:nvPr>
            <p:ph type="title" idx="6"/>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523" name="Google Shape;523;p19"/>
          <p:cNvSpPr/>
          <p:nvPr/>
        </p:nvSpPr>
        <p:spPr>
          <a:xfrm rot="5400000" flipH="1">
            <a:off x="7186142" y="3173463"/>
            <a:ext cx="2668377" cy="1324155"/>
          </a:xfrm>
          <a:custGeom>
            <a:avLst/>
            <a:gdLst/>
            <a:ahLst/>
            <a:cxnLst/>
            <a:rect l="l" t="t" r="r" b="b"/>
            <a:pathLst>
              <a:path w="81118" h="40254" extrusionOk="0">
                <a:moveTo>
                  <a:pt x="1" y="1"/>
                </a:moveTo>
                <a:lnTo>
                  <a:pt x="1" y="40073"/>
                </a:lnTo>
                <a:cubicBezTo>
                  <a:pt x="380" y="40197"/>
                  <a:pt x="767" y="40254"/>
                  <a:pt x="1155" y="40254"/>
                </a:cubicBezTo>
                <a:cubicBezTo>
                  <a:pt x="2665" y="40254"/>
                  <a:pt x="4180" y="39390"/>
                  <a:pt x="5210" y="38219"/>
                </a:cubicBezTo>
                <a:cubicBezTo>
                  <a:pt x="6491" y="36747"/>
                  <a:pt x="7212" y="34849"/>
                  <a:pt x="8006" y="33054"/>
                </a:cubicBezTo>
                <a:cubicBezTo>
                  <a:pt x="8786" y="31244"/>
                  <a:pt x="9728" y="29404"/>
                  <a:pt x="11318" y="28241"/>
                </a:cubicBezTo>
                <a:cubicBezTo>
                  <a:pt x="14379" y="26005"/>
                  <a:pt x="18985" y="26887"/>
                  <a:pt x="21914" y="24445"/>
                </a:cubicBezTo>
                <a:cubicBezTo>
                  <a:pt x="25033" y="21825"/>
                  <a:pt x="24930" y="16498"/>
                  <a:pt x="28183" y="14055"/>
                </a:cubicBezTo>
                <a:cubicBezTo>
                  <a:pt x="31273" y="11730"/>
                  <a:pt x="35850" y="13172"/>
                  <a:pt x="39308" y="11435"/>
                </a:cubicBezTo>
                <a:cubicBezTo>
                  <a:pt x="42208" y="9978"/>
                  <a:pt x="43797" y="6520"/>
                  <a:pt x="46784" y="5225"/>
                </a:cubicBezTo>
                <a:cubicBezTo>
                  <a:pt x="47746" y="4795"/>
                  <a:pt x="48744" y="4633"/>
                  <a:pt x="49765" y="4633"/>
                </a:cubicBezTo>
                <a:cubicBezTo>
                  <a:pt x="52914" y="4633"/>
                  <a:pt x="56284" y="6176"/>
                  <a:pt x="59494" y="6176"/>
                </a:cubicBezTo>
                <a:cubicBezTo>
                  <a:pt x="60308" y="6176"/>
                  <a:pt x="61111" y="6077"/>
                  <a:pt x="61898" y="5828"/>
                </a:cubicBezTo>
                <a:cubicBezTo>
                  <a:pt x="64547" y="4975"/>
                  <a:pt x="66593" y="2532"/>
                  <a:pt x="69330" y="2076"/>
                </a:cubicBezTo>
                <a:cubicBezTo>
                  <a:pt x="69677" y="2018"/>
                  <a:pt x="70022" y="1992"/>
                  <a:pt x="70367" y="1992"/>
                </a:cubicBezTo>
                <a:cubicBezTo>
                  <a:pt x="72203" y="1992"/>
                  <a:pt x="74018" y="2704"/>
                  <a:pt x="75864" y="2915"/>
                </a:cubicBezTo>
                <a:cubicBezTo>
                  <a:pt x="76107" y="2944"/>
                  <a:pt x="76356" y="2959"/>
                  <a:pt x="76608" y="2959"/>
                </a:cubicBezTo>
                <a:cubicBezTo>
                  <a:pt x="78633" y="2959"/>
                  <a:pt x="80830" y="2008"/>
                  <a:pt x="81118" y="45"/>
                </a:cubicBez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19"/>
          <p:cNvSpPr/>
          <p:nvPr/>
        </p:nvSpPr>
        <p:spPr>
          <a:xfrm rot="-5400000" flipH="1">
            <a:off x="-672408" y="678438"/>
            <a:ext cx="2668377" cy="1324155"/>
          </a:xfrm>
          <a:custGeom>
            <a:avLst/>
            <a:gdLst/>
            <a:ahLst/>
            <a:cxnLst/>
            <a:rect l="l" t="t" r="r" b="b"/>
            <a:pathLst>
              <a:path w="81118" h="40254" extrusionOk="0">
                <a:moveTo>
                  <a:pt x="1" y="1"/>
                </a:moveTo>
                <a:lnTo>
                  <a:pt x="1" y="40073"/>
                </a:lnTo>
                <a:cubicBezTo>
                  <a:pt x="380" y="40197"/>
                  <a:pt x="767" y="40254"/>
                  <a:pt x="1155" y="40254"/>
                </a:cubicBezTo>
                <a:cubicBezTo>
                  <a:pt x="2665" y="40254"/>
                  <a:pt x="4180" y="39390"/>
                  <a:pt x="5210" y="38219"/>
                </a:cubicBezTo>
                <a:cubicBezTo>
                  <a:pt x="6491" y="36747"/>
                  <a:pt x="7212" y="34849"/>
                  <a:pt x="8006" y="33054"/>
                </a:cubicBezTo>
                <a:cubicBezTo>
                  <a:pt x="8786" y="31244"/>
                  <a:pt x="9728" y="29404"/>
                  <a:pt x="11318" y="28241"/>
                </a:cubicBezTo>
                <a:cubicBezTo>
                  <a:pt x="14379" y="26005"/>
                  <a:pt x="18985" y="26887"/>
                  <a:pt x="21914" y="24445"/>
                </a:cubicBezTo>
                <a:cubicBezTo>
                  <a:pt x="25033" y="21825"/>
                  <a:pt x="24930" y="16498"/>
                  <a:pt x="28183" y="14055"/>
                </a:cubicBezTo>
                <a:cubicBezTo>
                  <a:pt x="31273" y="11730"/>
                  <a:pt x="35850" y="13172"/>
                  <a:pt x="39308" y="11435"/>
                </a:cubicBezTo>
                <a:cubicBezTo>
                  <a:pt x="42208" y="9978"/>
                  <a:pt x="43797" y="6520"/>
                  <a:pt x="46784" y="5225"/>
                </a:cubicBezTo>
                <a:cubicBezTo>
                  <a:pt x="47746" y="4795"/>
                  <a:pt x="48744" y="4633"/>
                  <a:pt x="49765" y="4633"/>
                </a:cubicBezTo>
                <a:cubicBezTo>
                  <a:pt x="52914" y="4633"/>
                  <a:pt x="56284" y="6176"/>
                  <a:pt x="59494" y="6176"/>
                </a:cubicBezTo>
                <a:cubicBezTo>
                  <a:pt x="60308" y="6176"/>
                  <a:pt x="61111" y="6077"/>
                  <a:pt x="61898" y="5828"/>
                </a:cubicBezTo>
                <a:cubicBezTo>
                  <a:pt x="64547" y="4975"/>
                  <a:pt x="66593" y="2532"/>
                  <a:pt x="69330" y="2076"/>
                </a:cubicBezTo>
                <a:cubicBezTo>
                  <a:pt x="69677" y="2018"/>
                  <a:pt x="70022" y="1992"/>
                  <a:pt x="70367" y="1992"/>
                </a:cubicBezTo>
                <a:cubicBezTo>
                  <a:pt x="72203" y="1992"/>
                  <a:pt x="74018" y="2704"/>
                  <a:pt x="75864" y="2915"/>
                </a:cubicBezTo>
                <a:cubicBezTo>
                  <a:pt x="76107" y="2944"/>
                  <a:pt x="76356" y="2959"/>
                  <a:pt x="76608" y="2959"/>
                </a:cubicBezTo>
                <a:cubicBezTo>
                  <a:pt x="78633" y="2959"/>
                  <a:pt x="80830" y="2008"/>
                  <a:pt x="81118" y="45"/>
                </a:cubicBez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19"/>
          <p:cNvSpPr/>
          <p:nvPr/>
        </p:nvSpPr>
        <p:spPr>
          <a:xfrm rot="-5400000" flipH="1">
            <a:off x="-307915" y="314439"/>
            <a:ext cx="1033594" cy="418359"/>
          </a:xfrm>
          <a:custGeom>
            <a:avLst/>
            <a:gdLst/>
            <a:ahLst/>
            <a:cxnLst/>
            <a:rect l="l" t="t" r="r" b="b"/>
            <a:pathLst>
              <a:path w="31421" h="12718" extrusionOk="0">
                <a:moveTo>
                  <a:pt x="0" y="1"/>
                </a:moveTo>
                <a:lnTo>
                  <a:pt x="15" y="11318"/>
                </a:lnTo>
                <a:cubicBezTo>
                  <a:pt x="714" y="12333"/>
                  <a:pt x="1913" y="12717"/>
                  <a:pt x="3174" y="12717"/>
                </a:cubicBezTo>
                <a:cubicBezTo>
                  <a:pt x="3905" y="12717"/>
                  <a:pt x="4656" y="12588"/>
                  <a:pt x="5342" y="12377"/>
                </a:cubicBezTo>
                <a:cubicBezTo>
                  <a:pt x="7024" y="11870"/>
                  <a:pt x="8681" y="11024"/>
                  <a:pt x="10412" y="11024"/>
                </a:cubicBezTo>
                <a:cubicBezTo>
                  <a:pt x="10590" y="11024"/>
                  <a:pt x="10769" y="11033"/>
                  <a:pt x="10949" y="11053"/>
                </a:cubicBezTo>
                <a:cubicBezTo>
                  <a:pt x="12370" y="11196"/>
                  <a:pt x="13772" y="11959"/>
                  <a:pt x="15138" y="11959"/>
                </a:cubicBezTo>
                <a:cubicBezTo>
                  <a:pt x="15456" y="11959"/>
                  <a:pt x="15772" y="11918"/>
                  <a:pt x="16086" y="11818"/>
                </a:cubicBezTo>
                <a:cubicBezTo>
                  <a:pt x="18411" y="11067"/>
                  <a:pt x="18808" y="7683"/>
                  <a:pt x="20942" y="6491"/>
                </a:cubicBezTo>
                <a:cubicBezTo>
                  <a:pt x="21681" y="6076"/>
                  <a:pt x="22511" y="5989"/>
                  <a:pt x="23370" y="5989"/>
                </a:cubicBezTo>
                <a:cubicBezTo>
                  <a:pt x="23993" y="5989"/>
                  <a:pt x="24631" y="6035"/>
                  <a:pt x="25262" y="6035"/>
                </a:cubicBezTo>
                <a:cubicBezTo>
                  <a:pt x="25616" y="6035"/>
                  <a:pt x="25968" y="6020"/>
                  <a:pt x="26313" y="5976"/>
                </a:cubicBezTo>
                <a:cubicBezTo>
                  <a:pt x="29124" y="5608"/>
                  <a:pt x="31420" y="2826"/>
                  <a:pt x="312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19"/>
          <p:cNvSpPr/>
          <p:nvPr/>
        </p:nvSpPr>
        <p:spPr>
          <a:xfrm rot="10800000">
            <a:off x="341427" y="4434883"/>
            <a:ext cx="189900" cy="189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19"/>
          <p:cNvSpPr/>
          <p:nvPr/>
        </p:nvSpPr>
        <p:spPr>
          <a:xfrm rot="10800000">
            <a:off x="594682" y="4699558"/>
            <a:ext cx="389400" cy="3894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19"/>
          <p:cNvSpPr/>
          <p:nvPr/>
        </p:nvSpPr>
        <p:spPr>
          <a:xfrm rot="10800000">
            <a:off x="845185" y="168561"/>
            <a:ext cx="138900" cy="138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19"/>
          <p:cNvSpPr/>
          <p:nvPr/>
        </p:nvSpPr>
        <p:spPr>
          <a:xfrm rot="10800000">
            <a:off x="8512333" y="4392874"/>
            <a:ext cx="194700" cy="1947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19"/>
          <p:cNvSpPr/>
          <p:nvPr/>
        </p:nvSpPr>
        <p:spPr>
          <a:xfrm rot="10800000">
            <a:off x="8612001" y="115755"/>
            <a:ext cx="404100" cy="4041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four columns">
  <p:cSld name="CUSTOM_20_1">
    <p:spTree>
      <p:nvGrpSpPr>
        <p:cNvPr id="1" name="Shape 536"/>
        <p:cNvGrpSpPr/>
        <p:nvPr/>
      </p:nvGrpSpPr>
      <p:grpSpPr>
        <a:xfrm>
          <a:off x="0" y="0"/>
          <a:ext cx="0" cy="0"/>
          <a:chOff x="0" y="0"/>
          <a:chExt cx="0" cy="0"/>
        </a:xfrm>
      </p:grpSpPr>
      <p:sp>
        <p:nvSpPr>
          <p:cNvPr id="537" name="Google Shape;537;p20"/>
          <p:cNvSpPr txBox="1">
            <a:spLocks noGrp="1"/>
          </p:cNvSpPr>
          <p:nvPr>
            <p:ph type="title"/>
          </p:nvPr>
        </p:nvSpPr>
        <p:spPr>
          <a:xfrm>
            <a:off x="1950150" y="1589625"/>
            <a:ext cx="2172300" cy="3630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sz="20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538" name="Google Shape;538;p20"/>
          <p:cNvSpPr txBox="1">
            <a:spLocks noGrp="1"/>
          </p:cNvSpPr>
          <p:nvPr>
            <p:ph type="subTitle" idx="1"/>
          </p:nvPr>
        </p:nvSpPr>
        <p:spPr>
          <a:xfrm>
            <a:off x="2051700" y="1933327"/>
            <a:ext cx="1969200" cy="57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solidFill>
                  <a:schemeClr val="dk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39" name="Google Shape;539;p20"/>
          <p:cNvSpPr txBox="1">
            <a:spLocks noGrp="1"/>
          </p:cNvSpPr>
          <p:nvPr>
            <p:ph type="title" idx="2"/>
          </p:nvPr>
        </p:nvSpPr>
        <p:spPr>
          <a:xfrm>
            <a:off x="5021549" y="1589625"/>
            <a:ext cx="2172300" cy="3630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sz="20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540" name="Google Shape;540;p20"/>
          <p:cNvSpPr txBox="1">
            <a:spLocks noGrp="1"/>
          </p:cNvSpPr>
          <p:nvPr>
            <p:ph type="subTitle" idx="3"/>
          </p:nvPr>
        </p:nvSpPr>
        <p:spPr>
          <a:xfrm>
            <a:off x="5123105" y="1933327"/>
            <a:ext cx="1969200" cy="57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solidFill>
                  <a:schemeClr val="dk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41" name="Google Shape;541;p20"/>
          <p:cNvSpPr txBox="1">
            <a:spLocks noGrp="1"/>
          </p:cNvSpPr>
          <p:nvPr>
            <p:ph type="title" idx="4"/>
          </p:nvPr>
        </p:nvSpPr>
        <p:spPr>
          <a:xfrm>
            <a:off x="1950150" y="3457950"/>
            <a:ext cx="2172300" cy="3630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sz="20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542" name="Google Shape;542;p20"/>
          <p:cNvSpPr txBox="1">
            <a:spLocks noGrp="1"/>
          </p:cNvSpPr>
          <p:nvPr>
            <p:ph type="subTitle" idx="5"/>
          </p:nvPr>
        </p:nvSpPr>
        <p:spPr>
          <a:xfrm>
            <a:off x="2051700" y="3799900"/>
            <a:ext cx="1969200" cy="57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solidFill>
                  <a:schemeClr val="dk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43" name="Google Shape;543;p20"/>
          <p:cNvSpPr txBox="1">
            <a:spLocks noGrp="1"/>
          </p:cNvSpPr>
          <p:nvPr>
            <p:ph type="title" idx="6"/>
          </p:nvPr>
        </p:nvSpPr>
        <p:spPr>
          <a:xfrm>
            <a:off x="5021549" y="3457951"/>
            <a:ext cx="2172300" cy="3630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sz="20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544" name="Google Shape;544;p20"/>
          <p:cNvSpPr txBox="1">
            <a:spLocks noGrp="1"/>
          </p:cNvSpPr>
          <p:nvPr>
            <p:ph type="subTitle" idx="7"/>
          </p:nvPr>
        </p:nvSpPr>
        <p:spPr>
          <a:xfrm>
            <a:off x="5123105" y="3799900"/>
            <a:ext cx="1969200" cy="57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solidFill>
                  <a:schemeClr val="dk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45" name="Google Shape;545;p20"/>
          <p:cNvSpPr txBox="1">
            <a:spLocks noGrp="1"/>
          </p:cNvSpPr>
          <p:nvPr>
            <p:ph type="title" idx="8"/>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546" name="Google Shape;546;p20"/>
          <p:cNvSpPr/>
          <p:nvPr/>
        </p:nvSpPr>
        <p:spPr>
          <a:xfrm rot="10800000">
            <a:off x="1803" y="1097119"/>
            <a:ext cx="50" cy="125385"/>
          </a:xfrm>
          <a:custGeom>
            <a:avLst/>
            <a:gdLst/>
            <a:ahLst/>
            <a:cxnLst/>
            <a:rect l="l" t="t" r="r" b="b"/>
            <a:pathLst>
              <a:path w="1" h="2483" extrusionOk="0">
                <a:moveTo>
                  <a:pt x="0" y="2482"/>
                </a:moveTo>
                <a:lnTo>
                  <a:pt x="0" y="2463"/>
                </a:lnTo>
                <a:lnTo>
                  <a:pt x="0" y="0"/>
                </a:lnTo>
                <a:lnTo>
                  <a:pt x="0" y="0"/>
                </a:lnTo>
                <a:lnTo>
                  <a:pt x="0" y="2482"/>
                </a:lnTo>
                <a:close/>
              </a:path>
            </a:pathLst>
          </a:custGeom>
          <a:solidFill>
            <a:srgbClr val="FF00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20"/>
          <p:cNvSpPr/>
          <p:nvPr/>
        </p:nvSpPr>
        <p:spPr>
          <a:xfrm rot="10800000">
            <a:off x="903" y="1030609"/>
            <a:ext cx="50" cy="70444"/>
          </a:xfrm>
          <a:custGeom>
            <a:avLst/>
            <a:gdLst/>
            <a:ahLst/>
            <a:cxnLst/>
            <a:rect l="l" t="t" r="r" b="b"/>
            <a:pathLst>
              <a:path w="1" h="1395" extrusionOk="0">
                <a:moveTo>
                  <a:pt x="0" y="1376"/>
                </a:moveTo>
                <a:lnTo>
                  <a:pt x="0" y="1395"/>
                </a:lnTo>
                <a:lnTo>
                  <a:pt x="0" y="1"/>
                </a:lnTo>
                <a:lnTo>
                  <a:pt x="0" y="20"/>
                </a:lnTo>
                <a:lnTo>
                  <a:pt x="0" y="1376"/>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20"/>
          <p:cNvSpPr/>
          <p:nvPr/>
        </p:nvSpPr>
        <p:spPr>
          <a:xfrm rot="10800000">
            <a:off x="903" y="1077983"/>
            <a:ext cx="50" cy="1010"/>
          </a:xfrm>
          <a:custGeom>
            <a:avLst/>
            <a:gdLst/>
            <a:ahLst/>
            <a:cxnLst/>
            <a:rect l="l" t="t" r="r" b="b"/>
            <a:pathLst>
              <a:path w="1" h="20" extrusionOk="0">
                <a:moveTo>
                  <a:pt x="0" y="20"/>
                </a:moveTo>
                <a:lnTo>
                  <a:pt x="0" y="20"/>
                </a:lnTo>
                <a:lnTo>
                  <a:pt x="0" y="20"/>
                </a:lnTo>
                <a:lnTo>
                  <a:pt x="0" y="20"/>
                </a:lnTo>
                <a:lnTo>
                  <a:pt x="0" y="1"/>
                </a:lnTo>
                <a:lnTo>
                  <a:pt x="0" y="2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20"/>
          <p:cNvSpPr/>
          <p:nvPr/>
        </p:nvSpPr>
        <p:spPr>
          <a:xfrm>
            <a:off x="0" y="2875"/>
            <a:ext cx="2684977" cy="1577484"/>
          </a:xfrm>
          <a:custGeom>
            <a:avLst/>
            <a:gdLst/>
            <a:ahLst/>
            <a:cxnLst/>
            <a:rect l="l" t="t" r="r" b="b"/>
            <a:pathLst>
              <a:path w="118307" h="69508" extrusionOk="0">
                <a:moveTo>
                  <a:pt x="368" y="1"/>
                </a:moveTo>
                <a:lnTo>
                  <a:pt x="0" y="68682"/>
                </a:lnTo>
                <a:cubicBezTo>
                  <a:pt x="974" y="69257"/>
                  <a:pt x="2054" y="69508"/>
                  <a:pt x="3152" y="69508"/>
                </a:cubicBezTo>
                <a:cubicBezTo>
                  <a:pt x="5456" y="69508"/>
                  <a:pt x="7843" y="68402"/>
                  <a:pt x="9507" y="66857"/>
                </a:cubicBezTo>
                <a:cubicBezTo>
                  <a:pt x="11744" y="64797"/>
                  <a:pt x="13172" y="62030"/>
                  <a:pt x="14570" y="59337"/>
                </a:cubicBezTo>
                <a:lnTo>
                  <a:pt x="15350" y="57851"/>
                </a:lnTo>
                <a:cubicBezTo>
                  <a:pt x="16998" y="54760"/>
                  <a:pt x="19147" y="51376"/>
                  <a:pt x="22590" y="49727"/>
                </a:cubicBezTo>
                <a:cubicBezTo>
                  <a:pt x="24283" y="48947"/>
                  <a:pt x="26181" y="48653"/>
                  <a:pt x="27976" y="48359"/>
                </a:cubicBezTo>
                <a:cubicBezTo>
                  <a:pt x="29110" y="48197"/>
                  <a:pt x="30287" y="48005"/>
                  <a:pt x="31391" y="47696"/>
                </a:cubicBezTo>
                <a:cubicBezTo>
                  <a:pt x="38499" y="45754"/>
                  <a:pt x="43017" y="39308"/>
                  <a:pt x="47373" y="32288"/>
                </a:cubicBezTo>
                <a:cubicBezTo>
                  <a:pt x="51626" y="25475"/>
                  <a:pt x="56379" y="18646"/>
                  <a:pt x="63693" y="16660"/>
                </a:cubicBezTo>
                <a:cubicBezTo>
                  <a:pt x="65489" y="16167"/>
                  <a:pt x="67348" y="16006"/>
                  <a:pt x="69216" y="16006"/>
                </a:cubicBezTo>
                <a:cubicBezTo>
                  <a:pt x="70977" y="16006"/>
                  <a:pt x="72746" y="16149"/>
                  <a:pt x="74481" y="16292"/>
                </a:cubicBezTo>
                <a:cubicBezTo>
                  <a:pt x="76201" y="16425"/>
                  <a:pt x="77938" y="16563"/>
                  <a:pt x="79654" y="16563"/>
                </a:cubicBezTo>
                <a:cubicBezTo>
                  <a:pt x="81932" y="16563"/>
                  <a:pt x="84175" y="16319"/>
                  <a:pt x="86298" y="15497"/>
                </a:cubicBezTo>
                <a:cubicBezTo>
                  <a:pt x="88432" y="14673"/>
                  <a:pt x="90345" y="13290"/>
                  <a:pt x="92199" y="11965"/>
                </a:cubicBezTo>
                <a:cubicBezTo>
                  <a:pt x="94083" y="10626"/>
                  <a:pt x="96011" y="9228"/>
                  <a:pt x="98189" y="8374"/>
                </a:cubicBezTo>
                <a:cubicBezTo>
                  <a:pt x="100543" y="7462"/>
                  <a:pt x="103089" y="7226"/>
                  <a:pt x="105547" y="6976"/>
                </a:cubicBezTo>
                <a:cubicBezTo>
                  <a:pt x="106989" y="6829"/>
                  <a:pt x="108476" y="6711"/>
                  <a:pt x="109918" y="6432"/>
                </a:cubicBezTo>
                <a:cubicBezTo>
                  <a:pt x="115230" y="5387"/>
                  <a:pt x="117718" y="2385"/>
                  <a:pt x="11830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20"/>
          <p:cNvSpPr/>
          <p:nvPr/>
        </p:nvSpPr>
        <p:spPr>
          <a:xfrm>
            <a:off x="0" y="2875"/>
            <a:ext cx="1778762" cy="964521"/>
          </a:xfrm>
          <a:custGeom>
            <a:avLst/>
            <a:gdLst/>
            <a:ahLst/>
            <a:cxnLst/>
            <a:rect l="l" t="t" r="r" b="b"/>
            <a:pathLst>
              <a:path w="86843" h="47090" extrusionOk="0">
                <a:moveTo>
                  <a:pt x="0" y="1"/>
                </a:moveTo>
                <a:lnTo>
                  <a:pt x="0" y="46313"/>
                </a:lnTo>
                <a:cubicBezTo>
                  <a:pt x="838" y="46852"/>
                  <a:pt x="1779" y="47089"/>
                  <a:pt x="2743" y="47089"/>
                </a:cubicBezTo>
                <a:cubicBezTo>
                  <a:pt x="4779" y="47089"/>
                  <a:pt x="6920" y="46035"/>
                  <a:pt x="8418" y="44547"/>
                </a:cubicBezTo>
                <a:cubicBezTo>
                  <a:pt x="10626" y="42369"/>
                  <a:pt x="11921" y="39455"/>
                  <a:pt x="13746" y="36939"/>
                </a:cubicBezTo>
                <a:cubicBezTo>
                  <a:pt x="15026" y="35143"/>
                  <a:pt x="17175" y="32848"/>
                  <a:pt x="19441" y="32421"/>
                </a:cubicBezTo>
                <a:cubicBezTo>
                  <a:pt x="20047" y="32308"/>
                  <a:pt x="20640" y="32267"/>
                  <a:pt x="21223" y="32267"/>
                </a:cubicBezTo>
                <a:cubicBezTo>
                  <a:pt x="22726" y="32267"/>
                  <a:pt x="24155" y="32539"/>
                  <a:pt x="25532" y="32539"/>
                </a:cubicBezTo>
                <a:cubicBezTo>
                  <a:pt x="27167" y="32539"/>
                  <a:pt x="28730" y="32156"/>
                  <a:pt x="30257" y="30478"/>
                </a:cubicBezTo>
                <a:cubicBezTo>
                  <a:pt x="31744" y="28815"/>
                  <a:pt x="32612" y="26696"/>
                  <a:pt x="33686" y="24754"/>
                </a:cubicBezTo>
                <a:cubicBezTo>
                  <a:pt x="34996" y="22340"/>
                  <a:pt x="36556" y="20530"/>
                  <a:pt x="39529" y="20486"/>
                </a:cubicBezTo>
                <a:cubicBezTo>
                  <a:pt x="39550" y="20486"/>
                  <a:pt x="39572" y="20486"/>
                  <a:pt x="39593" y="20486"/>
                </a:cubicBezTo>
                <a:cubicBezTo>
                  <a:pt x="41705" y="20486"/>
                  <a:pt x="43774" y="21193"/>
                  <a:pt x="45872" y="21295"/>
                </a:cubicBezTo>
                <a:cubicBezTo>
                  <a:pt x="46069" y="21305"/>
                  <a:pt x="46262" y="21310"/>
                  <a:pt x="46451" y="21310"/>
                </a:cubicBezTo>
                <a:cubicBezTo>
                  <a:pt x="52036" y="21310"/>
                  <a:pt x="54420" y="17005"/>
                  <a:pt x="58690" y="14173"/>
                </a:cubicBezTo>
                <a:cubicBezTo>
                  <a:pt x="60608" y="12902"/>
                  <a:pt x="63457" y="12806"/>
                  <a:pt x="66311" y="12806"/>
                </a:cubicBezTo>
                <a:cubicBezTo>
                  <a:pt x="66815" y="12806"/>
                  <a:pt x="67320" y="12809"/>
                  <a:pt x="67819" y="12809"/>
                </a:cubicBezTo>
                <a:cubicBezTo>
                  <a:pt x="69632" y="12809"/>
                  <a:pt x="71379" y="12770"/>
                  <a:pt x="72818" y="12407"/>
                </a:cubicBezTo>
                <a:cubicBezTo>
                  <a:pt x="79175" y="10773"/>
                  <a:pt x="82781" y="5196"/>
                  <a:pt x="86842" y="45"/>
                </a:cubicBezTo>
                <a:lnTo>
                  <a:pt x="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20"/>
          <p:cNvSpPr/>
          <p:nvPr/>
        </p:nvSpPr>
        <p:spPr>
          <a:xfrm rot="10800000">
            <a:off x="6484150" y="3597425"/>
            <a:ext cx="2684977" cy="1577484"/>
          </a:xfrm>
          <a:custGeom>
            <a:avLst/>
            <a:gdLst/>
            <a:ahLst/>
            <a:cxnLst/>
            <a:rect l="l" t="t" r="r" b="b"/>
            <a:pathLst>
              <a:path w="118307" h="69508" extrusionOk="0">
                <a:moveTo>
                  <a:pt x="368" y="1"/>
                </a:moveTo>
                <a:lnTo>
                  <a:pt x="0" y="68682"/>
                </a:lnTo>
                <a:cubicBezTo>
                  <a:pt x="974" y="69257"/>
                  <a:pt x="2054" y="69508"/>
                  <a:pt x="3152" y="69508"/>
                </a:cubicBezTo>
                <a:cubicBezTo>
                  <a:pt x="5456" y="69508"/>
                  <a:pt x="7843" y="68402"/>
                  <a:pt x="9507" y="66857"/>
                </a:cubicBezTo>
                <a:cubicBezTo>
                  <a:pt x="11744" y="64797"/>
                  <a:pt x="13172" y="62030"/>
                  <a:pt x="14570" y="59337"/>
                </a:cubicBezTo>
                <a:lnTo>
                  <a:pt x="15350" y="57851"/>
                </a:lnTo>
                <a:cubicBezTo>
                  <a:pt x="16998" y="54760"/>
                  <a:pt x="19147" y="51376"/>
                  <a:pt x="22590" y="49727"/>
                </a:cubicBezTo>
                <a:cubicBezTo>
                  <a:pt x="24283" y="48947"/>
                  <a:pt x="26181" y="48653"/>
                  <a:pt x="27976" y="48359"/>
                </a:cubicBezTo>
                <a:cubicBezTo>
                  <a:pt x="29110" y="48197"/>
                  <a:pt x="30287" y="48005"/>
                  <a:pt x="31391" y="47696"/>
                </a:cubicBezTo>
                <a:cubicBezTo>
                  <a:pt x="38499" y="45754"/>
                  <a:pt x="43017" y="39308"/>
                  <a:pt x="47373" y="32288"/>
                </a:cubicBezTo>
                <a:cubicBezTo>
                  <a:pt x="51626" y="25475"/>
                  <a:pt x="56379" y="18646"/>
                  <a:pt x="63693" y="16660"/>
                </a:cubicBezTo>
                <a:cubicBezTo>
                  <a:pt x="65489" y="16167"/>
                  <a:pt x="67348" y="16006"/>
                  <a:pt x="69216" y="16006"/>
                </a:cubicBezTo>
                <a:cubicBezTo>
                  <a:pt x="70977" y="16006"/>
                  <a:pt x="72746" y="16149"/>
                  <a:pt x="74481" y="16292"/>
                </a:cubicBezTo>
                <a:cubicBezTo>
                  <a:pt x="76201" y="16425"/>
                  <a:pt x="77938" y="16563"/>
                  <a:pt x="79654" y="16563"/>
                </a:cubicBezTo>
                <a:cubicBezTo>
                  <a:pt x="81932" y="16563"/>
                  <a:pt x="84175" y="16319"/>
                  <a:pt x="86298" y="15497"/>
                </a:cubicBezTo>
                <a:cubicBezTo>
                  <a:pt x="88432" y="14673"/>
                  <a:pt x="90345" y="13290"/>
                  <a:pt x="92199" y="11965"/>
                </a:cubicBezTo>
                <a:cubicBezTo>
                  <a:pt x="94083" y="10626"/>
                  <a:pt x="96011" y="9228"/>
                  <a:pt x="98189" y="8374"/>
                </a:cubicBezTo>
                <a:cubicBezTo>
                  <a:pt x="100543" y="7462"/>
                  <a:pt x="103089" y="7226"/>
                  <a:pt x="105547" y="6976"/>
                </a:cubicBezTo>
                <a:cubicBezTo>
                  <a:pt x="106989" y="6829"/>
                  <a:pt x="108476" y="6711"/>
                  <a:pt x="109918" y="6432"/>
                </a:cubicBezTo>
                <a:cubicBezTo>
                  <a:pt x="115230" y="5387"/>
                  <a:pt x="117718" y="2385"/>
                  <a:pt x="11830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20"/>
          <p:cNvSpPr/>
          <p:nvPr/>
        </p:nvSpPr>
        <p:spPr>
          <a:xfrm rot="10800000">
            <a:off x="7390366" y="4210388"/>
            <a:ext cx="1778762" cy="964521"/>
          </a:xfrm>
          <a:custGeom>
            <a:avLst/>
            <a:gdLst/>
            <a:ahLst/>
            <a:cxnLst/>
            <a:rect l="l" t="t" r="r" b="b"/>
            <a:pathLst>
              <a:path w="86843" h="47090" extrusionOk="0">
                <a:moveTo>
                  <a:pt x="0" y="1"/>
                </a:moveTo>
                <a:lnTo>
                  <a:pt x="0" y="46313"/>
                </a:lnTo>
                <a:cubicBezTo>
                  <a:pt x="838" y="46852"/>
                  <a:pt x="1779" y="47089"/>
                  <a:pt x="2743" y="47089"/>
                </a:cubicBezTo>
                <a:cubicBezTo>
                  <a:pt x="4779" y="47089"/>
                  <a:pt x="6920" y="46035"/>
                  <a:pt x="8418" y="44547"/>
                </a:cubicBezTo>
                <a:cubicBezTo>
                  <a:pt x="10626" y="42369"/>
                  <a:pt x="11921" y="39455"/>
                  <a:pt x="13746" y="36939"/>
                </a:cubicBezTo>
                <a:cubicBezTo>
                  <a:pt x="15026" y="35143"/>
                  <a:pt x="17175" y="32848"/>
                  <a:pt x="19441" y="32421"/>
                </a:cubicBezTo>
                <a:cubicBezTo>
                  <a:pt x="20047" y="32308"/>
                  <a:pt x="20640" y="32267"/>
                  <a:pt x="21223" y="32267"/>
                </a:cubicBezTo>
                <a:cubicBezTo>
                  <a:pt x="22726" y="32267"/>
                  <a:pt x="24155" y="32539"/>
                  <a:pt x="25532" y="32539"/>
                </a:cubicBezTo>
                <a:cubicBezTo>
                  <a:pt x="27167" y="32539"/>
                  <a:pt x="28730" y="32156"/>
                  <a:pt x="30257" y="30478"/>
                </a:cubicBezTo>
                <a:cubicBezTo>
                  <a:pt x="31744" y="28815"/>
                  <a:pt x="32612" y="26696"/>
                  <a:pt x="33686" y="24754"/>
                </a:cubicBezTo>
                <a:cubicBezTo>
                  <a:pt x="34996" y="22340"/>
                  <a:pt x="36556" y="20530"/>
                  <a:pt x="39529" y="20486"/>
                </a:cubicBezTo>
                <a:cubicBezTo>
                  <a:pt x="39550" y="20486"/>
                  <a:pt x="39572" y="20486"/>
                  <a:pt x="39593" y="20486"/>
                </a:cubicBezTo>
                <a:cubicBezTo>
                  <a:pt x="41705" y="20486"/>
                  <a:pt x="43774" y="21193"/>
                  <a:pt x="45872" y="21295"/>
                </a:cubicBezTo>
                <a:cubicBezTo>
                  <a:pt x="46069" y="21305"/>
                  <a:pt x="46262" y="21310"/>
                  <a:pt x="46451" y="21310"/>
                </a:cubicBezTo>
                <a:cubicBezTo>
                  <a:pt x="52036" y="21310"/>
                  <a:pt x="54420" y="17005"/>
                  <a:pt x="58690" y="14173"/>
                </a:cubicBezTo>
                <a:cubicBezTo>
                  <a:pt x="60608" y="12902"/>
                  <a:pt x="63457" y="12806"/>
                  <a:pt x="66311" y="12806"/>
                </a:cubicBezTo>
                <a:cubicBezTo>
                  <a:pt x="66815" y="12806"/>
                  <a:pt x="67320" y="12809"/>
                  <a:pt x="67819" y="12809"/>
                </a:cubicBezTo>
                <a:cubicBezTo>
                  <a:pt x="69632" y="12809"/>
                  <a:pt x="71379" y="12770"/>
                  <a:pt x="72818" y="12407"/>
                </a:cubicBezTo>
                <a:cubicBezTo>
                  <a:pt x="79175" y="10773"/>
                  <a:pt x="82781" y="5196"/>
                  <a:pt x="86842" y="45"/>
                </a:cubicBezTo>
                <a:lnTo>
                  <a:pt x="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20"/>
          <p:cNvSpPr/>
          <p:nvPr/>
        </p:nvSpPr>
        <p:spPr>
          <a:xfrm rot="10800000" flipH="1">
            <a:off x="8375305" y="4029008"/>
            <a:ext cx="189900" cy="189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20"/>
          <p:cNvSpPr/>
          <p:nvPr/>
        </p:nvSpPr>
        <p:spPr>
          <a:xfrm rot="10800000" flipH="1">
            <a:off x="7728401" y="4605508"/>
            <a:ext cx="389400" cy="3894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20"/>
          <p:cNvSpPr/>
          <p:nvPr/>
        </p:nvSpPr>
        <p:spPr>
          <a:xfrm rot="10800000" flipH="1">
            <a:off x="1073698" y="306136"/>
            <a:ext cx="138900" cy="138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20"/>
          <p:cNvSpPr/>
          <p:nvPr/>
        </p:nvSpPr>
        <p:spPr>
          <a:xfrm rot="10800000" flipH="1">
            <a:off x="8489545" y="147354"/>
            <a:ext cx="370800" cy="3708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20"/>
          <p:cNvSpPr/>
          <p:nvPr/>
        </p:nvSpPr>
        <p:spPr>
          <a:xfrm rot="10800000" flipH="1">
            <a:off x="214999" y="3938674"/>
            <a:ext cx="194700" cy="1947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20"/>
          <p:cNvSpPr/>
          <p:nvPr/>
        </p:nvSpPr>
        <p:spPr>
          <a:xfrm rot="10800000" flipH="1">
            <a:off x="308394" y="957767"/>
            <a:ext cx="404100" cy="4041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four columns 1">
  <p:cSld name="CUSTOM_20_1_1">
    <p:spTree>
      <p:nvGrpSpPr>
        <p:cNvPr id="1" name="Shape 570"/>
        <p:cNvGrpSpPr/>
        <p:nvPr/>
      </p:nvGrpSpPr>
      <p:grpSpPr>
        <a:xfrm>
          <a:off x="0" y="0"/>
          <a:ext cx="0" cy="0"/>
          <a:chOff x="0" y="0"/>
          <a:chExt cx="0" cy="0"/>
        </a:xfrm>
      </p:grpSpPr>
      <p:sp>
        <p:nvSpPr>
          <p:cNvPr id="571" name="Google Shape;571;p21"/>
          <p:cNvSpPr txBox="1">
            <a:spLocks noGrp="1"/>
          </p:cNvSpPr>
          <p:nvPr>
            <p:ph type="title"/>
          </p:nvPr>
        </p:nvSpPr>
        <p:spPr>
          <a:xfrm>
            <a:off x="732300" y="445025"/>
            <a:ext cx="76794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572" name="Google Shape;572;p21"/>
          <p:cNvSpPr/>
          <p:nvPr/>
        </p:nvSpPr>
        <p:spPr>
          <a:xfrm rot="-5400000">
            <a:off x="-506644" y="3523962"/>
            <a:ext cx="2112963" cy="1241413"/>
          </a:xfrm>
          <a:custGeom>
            <a:avLst/>
            <a:gdLst/>
            <a:ahLst/>
            <a:cxnLst/>
            <a:rect l="l" t="t" r="r" b="b"/>
            <a:pathLst>
              <a:path w="118307" h="69508" extrusionOk="0">
                <a:moveTo>
                  <a:pt x="368" y="1"/>
                </a:moveTo>
                <a:lnTo>
                  <a:pt x="0" y="68682"/>
                </a:lnTo>
                <a:cubicBezTo>
                  <a:pt x="974" y="69257"/>
                  <a:pt x="2054" y="69508"/>
                  <a:pt x="3152" y="69508"/>
                </a:cubicBezTo>
                <a:cubicBezTo>
                  <a:pt x="5456" y="69508"/>
                  <a:pt x="7843" y="68402"/>
                  <a:pt x="9507" y="66857"/>
                </a:cubicBezTo>
                <a:cubicBezTo>
                  <a:pt x="11744" y="64797"/>
                  <a:pt x="13172" y="62030"/>
                  <a:pt x="14570" y="59337"/>
                </a:cubicBezTo>
                <a:lnTo>
                  <a:pt x="15350" y="57851"/>
                </a:lnTo>
                <a:cubicBezTo>
                  <a:pt x="16998" y="54760"/>
                  <a:pt x="19147" y="51376"/>
                  <a:pt x="22590" y="49727"/>
                </a:cubicBezTo>
                <a:cubicBezTo>
                  <a:pt x="24283" y="48947"/>
                  <a:pt x="26181" y="48653"/>
                  <a:pt x="27976" y="48359"/>
                </a:cubicBezTo>
                <a:cubicBezTo>
                  <a:pt x="29110" y="48197"/>
                  <a:pt x="30287" y="48005"/>
                  <a:pt x="31391" y="47696"/>
                </a:cubicBezTo>
                <a:cubicBezTo>
                  <a:pt x="38499" y="45754"/>
                  <a:pt x="43017" y="39308"/>
                  <a:pt x="47373" y="32288"/>
                </a:cubicBezTo>
                <a:cubicBezTo>
                  <a:pt x="51626" y="25475"/>
                  <a:pt x="56379" y="18646"/>
                  <a:pt x="63693" y="16660"/>
                </a:cubicBezTo>
                <a:cubicBezTo>
                  <a:pt x="65489" y="16167"/>
                  <a:pt x="67348" y="16006"/>
                  <a:pt x="69216" y="16006"/>
                </a:cubicBezTo>
                <a:cubicBezTo>
                  <a:pt x="70977" y="16006"/>
                  <a:pt x="72746" y="16149"/>
                  <a:pt x="74481" y="16292"/>
                </a:cubicBezTo>
                <a:cubicBezTo>
                  <a:pt x="76201" y="16425"/>
                  <a:pt x="77938" y="16563"/>
                  <a:pt x="79654" y="16563"/>
                </a:cubicBezTo>
                <a:cubicBezTo>
                  <a:pt x="81932" y="16563"/>
                  <a:pt x="84175" y="16319"/>
                  <a:pt x="86298" y="15497"/>
                </a:cubicBezTo>
                <a:cubicBezTo>
                  <a:pt x="88432" y="14673"/>
                  <a:pt x="90345" y="13290"/>
                  <a:pt x="92199" y="11965"/>
                </a:cubicBezTo>
                <a:cubicBezTo>
                  <a:pt x="94083" y="10626"/>
                  <a:pt x="96011" y="9228"/>
                  <a:pt x="98189" y="8374"/>
                </a:cubicBezTo>
                <a:cubicBezTo>
                  <a:pt x="100543" y="7462"/>
                  <a:pt x="103089" y="7226"/>
                  <a:pt x="105547" y="6976"/>
                </a:cubicBezTo>
                <a:cubicBezTo>
                  <a:pt x="106989" y="6829"/>
                  <a:pt x="108476" y="6711"/>
                  <a:pt x="109918" y="6432"/>
                </a:cubicBezTo>
                <a:cubicBezTo>
                  <a:pt x="115230" y="5387"/>
                  <a:pt x="117718" y="2385"/>
                  <a:pt x="11830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21"/>
          <p:cNvSpPr/>
          <p:nvPr/>
        </p:nvSpPr>
        <p:spPr>
          <a:xfrm rot="5400000" flipH="1">
            <a:off x="7939615" y="3932128"/>
            <a:ext cx="1595957" cy="865396"/>
          </a:xfrm>
          <a:custGeom>
            <a:avLst/>
            <a:gdLst/>
            <a:ahLst/>
            <a:cxnLst/>
            <a:rect l="l" t="t" r="r" b="b"/>
            <a:pathLst>
              <a:path w="86843" h="47090" extrusionOk="0">
                <a:moveTo>
                  <a:pt x="0" y="1"/>
                </a:moveTo>
                <a:lnTo>
                  <a:pt x="0" y="46313"/>
                </a:lnTo>
                <a:cubicBezTo>
                  <a:pt x="838" y="46852"/>
                  <a:pt x="1779" y="47089"/>
                  <a:pt x="2743" y="47089"/>
                </a:cubicBezTo>
                <a:cubicBezTo>
                  <a:pt x="4779" y="47089"/>
                  <a:pt x="6920" y="46035"/>
                  <a:pt x="8418" y="44547"/>
                </a:cubicBezTo>
                <a:cubicBezTo>
                  <a:pt x="10626" y="42369"/>
                  <a:pt x="11921" y="39455"/>
                  <a:pt x="13746" y="36939"/>
                </a:cubicBezTo>
                <a:cubicBezTo>
                  <a:pt x="15026" y="35143"/>
                  <a:pt x="17175" y="32848"/>
                  <a:pt x="19441" y="32421"/>
                </a:cubicBezTo>
                <a:cubicBezTo>
                  <a:pt x="20047" y="32308"/>
                  <a:pt x="20640" y="32267"/>
                  <a:pt x="21223" y="32267"/>
                </a:cubicBezTo>
                <a:cubicBezTo>
                  <a:pt x="22726" y="32267"/>
                  <a:pt x="24155" y="32539"/>
                  <a:pt x="25532" y="32539"/>
                </a:cubicBezTo>
                <a:cubicBezTo>
                  <a:pt x="27167" y="32539"/>
                  <a:pt x="28730" y="32156"/>
                  <a:pt x="30257" y="30478"/>
                </a:cubicBezTo>
                <a:cubicBezTo>
                  <a:pt x="31744" y="28815"/>
                  <a:pt x="32612" y="26696"/>
                  <a:pt x="33686" y="24754"/>
                </a:cubicBezTo>
                <a:cubicBezTo>
                  <a:pt x="34996" y="22340"/>
                  <a:pt x="36556" y="20530"/>
                  <a:pt x="39529" y="20486"/>
                </a:cubicBezTo>
                <a:cubicBezTo>
                  <a:pt x="39550" y="20486"/>
                  <a:pt x="39572" y="20486"/>
                  <a:pt x="39593" y="20486"/>
                </a:cubicBezTo>
                <a:cubicBezTo>
                  <a:pt x="41705" y="20486"/>
                  <a:pt x="43774" y="21193"/>
                  <a:pt x="45872" y="21295"/>
                </a:cubicBezTo>
                <a:cubicBezTo>
                  <a:pt x="46069" y="21305"/>
                  <a:pt x="46262" y="21310"/>
                  <a:pt x="46451" y="21310"/>
                </a:cubicBezTo>
                <a:cubicBezTo>
                  <a:pt x="52036" y="21310"/>
                  <a:pt x="54420" y="17005"/>
                  <a:pt x="58690" y="14173"/>
                </a:cubicBezTo>
                <a:cubicBezTo>
                  <a:pt x="60608" y="12902"/>
                  <a:pt x="63457" y="12806"/>
                  <a:pt x="66311" y="12806"/>
                </a:cubicBezTo>
                <a:cubicBezTo>
                  <a:pt x="66815" y="12806"/>
                  <a:pt x="67320" y="12809"/>
                  <a:pt x="67819" y="12809"/>
                </a:cubicBezTo>
                <a:cubicBezTo>
                  <a:pt x="69632" y="12809"/>
                  <a:pt x="71379" y="12770"/>
                  <a:pt x="72818" y="12407"/>
                </a:cubicBezTo>
                <a:cubicBezTo>
                  <a:pt x="79175" y="10773"/>
                  <a:pt x="82781" y="5196"/>
                  <a:pt x="86842" y="45"/>
                </a:cubicBezTo>
                <a:lnTo>
                  <a:pt x="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6" name="Google Shape;586;p21"/>
          <p:cNvSpPr/>
          <p:nvPr/>
        </p:nvSpPr>
        <p:spPr>
          <a:xfrm rot="10800000" flipH="1">
            <a:off x="8807055" y="3941083"/>
            <a:ext cx="189900" cy="189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7" name="Google Shape;587;p21"/>
          <p:cNvSpPr/>
          <p:nvPr/>
        </p:nvSpPr>
        <p:spPr>
          <a:xfrm rot="10800000" flipH="1">
            <a:off x="8707301" y="1700121"/>
            <a:ext cx="389400" cy="3894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8" name="Google Shape;588;p21"/>
          <p:cNvSpPr/>
          <p:nvPr/>
        </p:nvSpPr>
        <p:spPr>
          <a:xfrm rot="10800000" flipH="1">
            <a:off x="8626698" y="245861"/>
            <a:ext cx="138900" cy="138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9" name="Google Shape;589;p21"/>
          <p:cNvSpPr/>
          <p:nvPr/>
        </p:nvSpPr>
        <p:spPr>
          <a:xfrm rot="10800000" flipH="1">
            <a:off x="90724" y="2361599"/>
            <a:ext cx="194700" cy="1947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0" name="Google Shape;590;p21"/>
          <p:cNvSpPr/>
          <p:nvPr/>
        </p:nvSpPr>
        <p:spPr>
          <a:xfrm rot="10800000" flipH="1">
            <a:off x="188232" y="445017"/>
            <a:ext cx="404100" cy="4041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1" name="Google Shape;591;p21"/>
          <p:cNvSpPr/>
          <p:nvPr/>
        </p:nvSpPr>
        <p:spPr>
          <a:xfrm rot="10800000" flipH="1">
            <a:off x="452487" y="4784924"/>
            <a:ext cx="194700" cy="1947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2" name="Google Shape;592;p21"/>
          <p:cNvSpPr txBox="1">
            <a:spLocks noGrp="1"/>
          </p:cNvSpPr>
          <p:nvPr>
            <p:ph type="title" idx="2"/>
          </p:nvPr>
        </p:nvSpPr>
        <p:spPr>
          <a:xfrm>
            <a:off x="1331575" y="1194695"/>
            <a:ext cx="1823400" cy="702000"/>
          </a:xfrm>
          <a:prstGeom prst="rect">
            <a:avLst/>
          </a:prstGeom>
        </p:spPr>
        <p:txBody>
          <a:bodyPr spcFirstLastPara="1" wrap="square" lIns="91425" tIns="91425" rIns="91425" bIns="91425" anchor="t" anchorCtr="0">
            <a:noAutofit/>
          </a:bodyPr>
          <a:lstStyle>
            <a:lvl1pPr lvl="0" algn="r" rtl="0">
              <a:spcBef>
                <a:spcPts val="0"/>
              </a:spcBef>
              <a:spcAft>
                <a:spcPts val="0"/>
              </a:spcAft>
              <a:buSzPts val="2400"/>
              <a:buNone/>
              <a:defRPr sz="20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593" name="Google Shape;593;p21"/>
          <p:cNvSpPr txBox="1">
            <a:spLocks noGrp="1"/>
          </p:cNvSpPr>
          <p:nvPr>
            <p:ph type="subTitle" idx="1"/>
          </p:nvPr>
        </p:nvSpPr>
        <p:spPr>
          <a:xfrm>
            <a:off x="1185775" y="1822327"/>
            <a:ext cx="1969200" cy="5727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400">
                <a:solidFill>
                  <a:schemeClr val="dk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94" name="Google Shape;594;p21"/>
          <p:cNvSpPr txBox="1">
            <a:spLocks noGrp="1"/>
          </p:cNvSpPr>
          <p:nvPr>
            <p:ph type="title" idx="3"/>
          </p:nvPr>
        </p:nvSpPr>
        <p:spPr>
          <a:xfrm>
            <a:off x="5989025" y="1186564"/>
            <a:ext cx="1823400" cy="702000"/>
          </a:xfrm>
          <a:prstGeom prst="rect">
            <a:avLst/>
          </a:prstGeom>
        </p:spPr>
        <p:txBody>
          <a:bodyPr spcFirstLastPara="1" wrap="square" lIns="91425" tIns="91425" rIns="91425" bIns="91425" anchor="t" anchorCtr="0">
            <a:noAutofit/>
          </a:bodyPr>
          <a:lstStyle>
            <a:lvl1pPr lvl="0" algn="l" rtl="0">
              <a:spcBef>
                <a:spcPts val="0"/>
              </a:spcBef>
              <a:spcAft>
                <a:spcPts val="0"/>
              </a:spcAft>
              <a:buSzPts val="2400"/>
              <a:buNone/>
              <a:defRPr sz="20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595" name="Google Shape;595;p21"/>
          <p:cNvSpPr txBox="1">
            <a:spLocks noGrp="1"/>
          </p:cNvSpPr>
          <p:nvPr>
            <p:ph type="subTitle" idx="4"/>
          </p:nvPr>
        </p:nvSpPr>
        <p:spPr>
          <a:xfrm>
            <a:off x="5989025" y="1820902"/>
            <a:ext cx="1969200" cy="572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solidFill>
                  <a:schemeClr val="dk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96" name="Google Shape;596;p21"/>
          <p:cNvSpPr txBox="1">
            <a:spLocks noGrp="1"/>
          </p:cNvSpPr>
          <p:nvPr>
            <p:ph type="title" idx="5"/>
          </p:nvPr>
        </p:nvSpPr>
        <p:spPr>
          <a:xfrm>
            <a:off x="1331575" y="3207375"/>
            <a:ext cx="1823400" cy="702000"/>
          </a:xfrm>
          <a:prstGeom prst="rect">
            <a:avLst/>
          </a:prstGeom>
        </p:spPr>
        <p:txBody>
          <a:bodyPr spcFirstLastPara="1" wrap="square" lIns="91425" tIns="91425" rIns="91425" bIns="91425" anchor="t" anchorCtr="0">
            <a:noAutofit/>
          </a:bodyPr>
          <a:lstStyle>
            <a:lvl1pPr lvl="0" algn="r" rtl="0">
              <a:spcBef>
                <a:spcPts val="0"/>
              </a:spcBef>
              <a:spcAft>
                <a:spcPts val="0"/>
              </a:spcAft>
              <a:buSzPts val="2400"/>
              <a:buNone/>
              <a:defRPr sz="20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597" name="Google Shape;597;p21"/>
          <p:cNvSpPr txBox="1">
            <a:spLocks noGrp="1"/>
          </p:cNvSpPr>
          <p:nvPr>
            <p:ph type="subTitle" idx="6"/>
          </p:nvPr>
        </p:nvSpPr>
        <p:spPr>
          <a:xfrm>
            <a:off x="1185775" y="3834700"/>
            <a:ext cx="1969200" cy="5727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400"/>
              <a:buNone/>
              <a:defRPr sz="1400">
                <a:solidFill>
                  <a:schemeClr val="dk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98" name="Google Shape;598;p21"/>
          <p:cNvSpPr txBox="1">
            <a:spLocks noGrp="1"/>
          </p:cNvSpPr>
          <p:nvPr>
            <p:ph type="title" idx="7"/>
          </p:nvPr>
        </p:nvSpPr>
        <p:spPr>
          <a:xfrm>
            <a:off x="5989025" y="3196781"/>
            <a:ext cx="1823400" cy="702000"/>
          </a:xfrm>
          <a:prstGeom prst="rect">
            <a:avLst/>
          </a:prstGeom>
        </p:spPr>
        <p:txBody>
          <a:bodyPr spcFirstLastPara="1" wrap="square" lIns="91425" tIns="91425" rIns="91425" bIns="91425" anchor="t" anchorCtr="0">
            <a:noAutofit/>
          </a:bodyPr>
          <a:lstStyle>
            <a:lvl1pPr lvl="0" algn="l" rtl="0">
              <a:spcBef>
                <a:spcPts val="0"/>
              </a:spcBef>
              <a:spcAft>
                <a:spcPts val="0"/>
              </a:spcAft>
              <a:buSzPts val="2400"/>
              <a:buNone/>
              <a:defRPr sz="20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599" name="Google Shape;599;p21"/>
          <p:cNvSpPr txBox="1">
            <a:spLocks noGrp="1"/>
          </p:cNvSpPr>
          <p:nvPr>
            <p:ph type="subTitle" idx="8"/>
          </p:nvPr>
        </p:nvSpPr>
        <p:spPr>
          <a:xfrm>
            <a:off x="5989025" y="3834710"/>
            <a:ext cx="1969200" cy="572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solidFill>
                  <a:schemeClr val="dk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70"/>
        <p:cNvGrpSpPr/>
        <p:nvPr/>
      </p:nvGrpSpPr>
      <p:grpSpPr>
        <a:xfrm>
          <a:off x="0" y="0"/>
          <a:ext cx="0" cy="0"/>
          <a:chOff x="0" y="0"/>
          <a:chExt cx="0" cy="0"/>
        </a:xfrm>
      </p:grpSpPr>
      <p:sp>
        <p:nvSpPr>
          <p:cNvPr id="71" name="Google Shape;71;p3"/>
          <p:cNvSpPr txBox="1">
            <a:spLocks noGrp="1"/>
          </p:cNvSpPr>
          <p:nvPr>
            <p:ph type="title"/>
          </p:nvPr>
        </p:nvSpPr>
        <p:spPr>
          <a:xfrm>
            <a:off x="1024175" y="2379938"/>
            <a:ext cx="3651600" cy="836400"/>
          </a:xfrm>
          <a:prstGeom prst="rect">
            <a:avLst/>
          </a:prstGeom>
        </p:spPr>
        <p:txBody>
          <a:bodyPr spcFirstLastPara="1" wrap="square" lIns="91425" tIns="91425" rIns="91425" bIns="91425" anchor="t" anchorCtr="0">
            <a:noAutofit/>
          </a:bodyPr>
          <a:lstStyle>
            <a:lvl1pPr lvl="0" algn="l" rtl="0">
              <a:spcBef>
                <a:spcPts val="0"/>
              </a:spcBef>
              <a:spcAft>
                <a:spcPts val="0"/>
              </a:spcAft>
              <a:buSzPts val="2400"/>
              <a:buNone/>
              <a:defRPr sz="4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72" name="Google Shape;72;p3"/>
          <p:cNvSpPr txBox="1">
            <a:spLocks noGrp="1"/>
          </p:cNvSpPr>
          <p:nvPr>
            <p:ph type="title" idx="2" hasCustomPrompt="1"/>
          </p:nvPr>
        </p:nvSpPr>
        <p:spPr>
          <a:xfrm>
            <a:off x="1024175" y="1525794"/>
            <a:ext cx="1275300" cy="906000"/>
          </a:xfrm>
          <a:prstGeom prst="rect">
            <a:avLst/>
          </a:prstGeom>
        </p:spPr>
        <p:txBody>
          <a:bodyPr spcFirstLastPara="1" wrap="square" lIns="91425" tIns="91425" rIns="91425" bIns="91425" anchor="t" anchorCtr="0">
            <a:noAutofit/>
          </a:bodyPr>
          <a:lstStyle>
            <a:lvl1pPr lvl="0" algn="l" rtl="0">
              <a:spcBef>
                <a:spcPts val="0"/>
              </a:spcBef>
              <a:spcAft>
                <a:spcPts val="0"/>
              </a:spcAft>
              <a:buSzPts val="3000"/>
              <a:buNone/>
              <a:defRPr sz="6100">
                <a:solidFill>
                  <a:schemeClr val="accent3"/>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73" name="Google Shape;73;p3"/>
          <p:cNvSpPr txBox="1">
            <a:spLocks noGrp="1"/>
          </p:cNvSpPr>
          <p:nvPr>
            <p:ph type="subTitle" idx="1"/>
          </p:nvPr>
        </p:nvSpPr>
        <p:spPr>
          <a:xfrm>
            <a:off x="1024175" y="3084988"/>
            <a:ext cx="2336400" cy="48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74" name="Google Shape;74;p3"/>
          <p:cNvSpPr/>
          <p:nvPr/>
        </p:nvSpPr>
        <p:spPr>
          <a:xfrm rot="-5400000">
            <a:off x="-678150" y="2856250"/>
            <a:ext cx="2957675" cy="1737700"/>
          </a:xfrm>
          <a:custGeom>
            <a:avLst/>
            <a:gdLst/>
            <a:ahLst/>
            <a:cxnLst/>
            <a:rect l="l" t="t" r="r" b="b"/>
            <a:pathLst>
              <a:path w="118307" h="69508" extrusionOk="0">
                <a:moveTo>
                  <a:pt x="368" y="1"/>
                </a:moveTo>
                <a:lnTo>
                  <a:pt x="0" y="68682"/>
                </a:lnTo>
                <a:cubicBezTo>
                  <a:pt x="974" y="69257"/>
                  <a:pt x="2054" y="69508"/>
                  <a:pt x="3152" y="69508"/>
                </a:cubicBezTo>
                <a:cubicBezTo>
                  <a:pt x="5456" y="69508"/>
                  <a:pt x="7843" y="68402"/>
                  <a:pt x="9507" y="66857"/>
                </a:cubicBezTo>
                <a:cubicBezTo>
                  <a:pt x="11744" y="64797"/>
                  <a:pt x="13172" y="62030"/>
                  <a:pt x="14570" y="59337"/>
                </a:cubicBezTo>
                <a:lnTo>
                  <a:pt x="15350" y="57851"/>
                </a:lnTo>
                <a:cubicBezTo>
                  <a:pt x="16998" y="54760"/>
                  <a:pt x="19147" y="51376"/>
                  <a:pt x="22590" y="49727"/>
                </a:cubicBezTo>
                <a:cubicBezTo>
                  <a:pt x="24283" y="48947"/>
                  <a:pt x="26181" y="48653"/>
                  <a:pt x="27976" y="48359"/>
                </a:cubicBezTo>
                <a:cubicBezTo>
                  <a:pt x="29110" y="48197"/>
                  <a:pt x="30287" y="48005"/>
                  <a:pt x="31391" y="47696"/>
                </a:cubicBezTo>
                <a:cubicBezTo>
                  <a:pt x="38499" y="45754"/>
                  <a:pt x="43017" y="39308"/>
                  <a:pt x="47373" y="32288"/>
                </a:cubicBezTo>
                <a:cubicBezTo>
                  <a:pt x="51626" y="25475"/>
                  <a:pt x="56379" y="18646"/>
                  <a:pt x="63693" y="16660"/>
                </a:cubicBezTo>
                <a:cubicBezTo>
                  <a:pt x="65489" y="16167"/>
                  <a:pt x="67348" y="16006"/>
                  <a:pt x="69216" y="16006"/>
                </a:cubicBezTo>
                <a:cubicBezTo>
                  <a:pt x="70977" y="16006"/>
                  <a:pt x="72746" y="16149"/>
                  <a:pt x="74481" y="16292"/>
                </a:cubicBezTo>
                <a:cubicBezTo>
                  <a:pt x="76201" y="16425"/>
                  <a:pt x="77938" y="16563"/>
                  <a:pt x="79654" y="16563"/>
                </a:cubicBezTo>
                <a:cubicBezTo>
                  <a:pt x="81932" y="16563"/>
                  <a:pt x="84175" y="16319"/>
                  <a:pt x="86298" y="15497"/>
                </a:cubicBezTo>
                <a:cubicBezTo>
                  <a:pt x="88432" y="14673"/>
                  <a:pt x="90345" y="13290"/>
                  <a:pt x="92199" y="11965"/>
                </a:cubicBezTo>
                <a:cubicBezTo>
                  <a:pt x="94083" y="10626"/>
                  <a:pt x="96011" y="9228"/>
                  <a:pt x="98189" y="8374"/>
                </a:cubicBezTo>
                <a:cubicBezTo>
                  <a:pt x="100543" y="7462"/>
                  <a:pt x="103089" y="7226"/>
                  <a:pt x="105547" y="6976"/>
                </a:cubicBezTo>
                <a:cubicBezTo>
                  <a:pt x="106989" y="6829"/>
                  <a:pt x="108476" y="6711"/>
                  <a:pt x="109918" y="6432"/>
                </a:cubicBezTo>
                <a:cubicBezTo>
                  <a:pt x="115230" y="5387"/>
                  <a:pt x="117718" y="2385"/>
                  <a:pt x="11830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3"/>
          <p:cNvSpPr/>
          <p:nvPr/>
        </p:nvSpPr>
        <p:spPr>
          <a:xfrm rot="-5400000">
            <a:off x="-565075" y="3529775"/>
            <a:ext cx="2171075" cy="1177250"/>
          </a:xfrm>
          <a:custGeom>
            <a:avLst/>
            <a:gdLst/>
            <a:ahLst/>
            <a:cxnLst/>
            <a:rect l="l" t="t" r="r" b="b"/>
            <a:pathLst>
              <a:path w="86843" h="47090" extrusionOk="0">
                <a:moveTo>
                  <a:pt x="0" y="1"/>
                </a:moveTo>
                <a:lnTo>
                  <a:pt x="0" y="46313"/>
                </a:lnTo>
                <a:cubicBezTo>
                  <a:pt x="838" y="46852"/>
                  <a:pt x="1779" y="47089"/>
                  <a:pt x="2743" y="47089"/>
                </a:cubicBezTo>
                <a:cubicBezTo>
                  <a:pt x="4779" y="47089"/>
                  <a:pt x="6920" y="46035"/>
                  <a:pt x="8418" y="44547"/>
                </a:cubicBezTo>
                <a:cubicBezTo>
                  <a:pt x="10626" y="42369"/>
                  <a:pt x="11921" y="39455"/>
                  <a:pt x="13746" y="36939"/>
                </a:cubicBezTo>
                <a:cubicBezTo>
                  <a:pt x="15026" y="35143"/>
                  <a:pt x="17175" y="32848"/>
                  <a:pt x="19441" y="32421"/>
                </a:cubicBezTo>
                <a:cubicBezTo>
                  <a:pt x="20047" y="32308"/>
                  <a:pt x="20640" y="32267"/>
                  <a:pt x="21223" y="32267"/>
                </a:cubicBezTo>
                <a:cubicBezTo>
                  <a:pt x="22726" y="32267"/>
                  <a:pt x="24155" y="32539"/>
                  <a:pt x="25532" y="32539"/>
                </a:cubicBezTo>
                <a:cubicBezTo>
                  <a:pt x="27167" y="32539"/>
                  <a:pt x="28730" y="32156"/>
                  <a:pt x="30257" y="30478"/>
                </a:cubicBezTo>
                <a:cubicBezTo>
                  <a:pt x="31744" y="28815"/>
                  <a:pt x="32612" y="26696"/>
                  <a:pt x="33686" y="24754"/>
                </a:cubicBezTo>
                <a:cubicBezTo>
                  <a:pt x="34996" y="22340"/>
                  <a:pt x="36556" y="20530"/>
                  <a:pt x="39529" y="20486"/>
                </a:cubicBezTo>
                <a:cubicBezTo>
                  <a:pt x="39550" y="20486"/>
                  <a:pt x="39572" y="20486"/>
                  <a:pt x="39593" y="20486"/>
                </a:cubicBezTo>
                <a:cubicBezTo>
                  <a:pt x="41705" y="20486"/>
                  <a:pt x="43774" y="21193"/>
                  <a:pt x="45872" y="21295"/>
                </a:cubicBezTo>
                <a:cubicBezTo>
                  <a:pt x="46069" y="21305"/>
                  <a:pt x="46262" y="21310"/>
                  <a:pt x="46451" y="21310"/>
                </a:cubicBezTo>
                <a:cubicBezTo>
                  <a:pt x="52036" y="21310"/>
                  <a:pt x="54420" y="17005"/>
                  <a:pt x="58690" y="14173"/>
                </a:cubicBezTo>
                <a:cubicBezTo>
                  <a:pt x="60608" y="12902"/>
                  <a:pt x="63457" y="12806"/>
                  <a:pt x="66311" y="12806"/>
                </a:cubicBezTo>
                <a:cubicBezTo>
                  <a:pt x="66815" y="12806"/>
                  <a:pt x="67320" y="12809"/>
                  <a:pt x="67819" y="12809"/>
                </a:cubicBezTo>
                <a:cubicBezTo>
                  <a:pt x="69632" y="12809"/>
                  <a:pt x="71379" y="12770"/>
                  <a:pt x="72818" y="12407"/>
                </a:cubicBezTo>
                <a:cubicBezTo>
                  <a:pt x="79175" y="10773"/>
                  <a:pt x="82781" y="5196"/>
                  <a:pt x="86842" y="45"/>
                </a:cubicBezTo>
                <a:lnTo>
                  <a:pt x="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3"/>
          <p:cNvSpPr/>
          <p:nvPr/>
        </p:nvSpPr>
        <p:spPr>
          <a:xfrm rot="5400000">
            <a:off x="6871750" y="473125"/>
            <a:ext cx="2957675" cy="1737700"/>
          </a:xfrm>
          <a:custGeom>
            <a:avLst/>
            <a:gdLst/>
            <a:ahLst/>
            <a:cxnLst/>
            <a:rect l="l" t="t" r="r" b="b"/>
            <a:pathLst>
              <a:path w="118307" h="69508" extrusionOk="0">
                <a:moveTo>
                  <a:pt x="368" y="1"/>
                </a:moveTo>
                <a:lnTo>
                  <a:pt x="0" y="68682"/>
                </a:lnTo>
                <a:cubicBezTo>
                  <a:pt x="974" y="69257"/>
                  <a:pt x="2054" y="69508"/>
                  <a:pt x="3152" y="69508"/>
                </a:cubicBezTo>
                <a:cubicBezTo>
                  <a:pt x="5456" y="69508"/>
                  <a:pt x="7843" y="68402"/>
                  <a:pt x="9507" y="66857"/>
                </a:cubicBezTo>
                <a:cubicBezTo>
                  <a:pt x="11744" y="64797"/>
                  <a:pt x="13172" y="62030"/>
                  <a:pt x="14570" y="59337"/>
                </a:cubicBezTo>
                <a:lnTo>
                  <a:pt x="15350" y="57851"/>
                </a:lnTo>
                <a:cubicBezTo>
                  <a:pt x="16998" y="54760"/>
                  <a:pt x="19147" y="51376"/>
                  <a:pt x="22590" y="49727"/>
                </a:cubicBezTo>
                <a:cubicBezTo>
                  <a:pt x="24283" y="48947"/>
                  <a:pt x="26181" y="48653"/>
                  <a:pt x="27976" y="48359"/>
                </a:cubicBezTo>
                <a:cubicBezTo>
                  <a:pt x="29110" y="48197"/>
                  <a:pt x="30287" y="48005"/>
                  <a:pt x="31391" y="47696"/>
                </a:cubicBezTo>
                <a:cubicBezTo>
                  <a:pt x="38499" y="45754"/>
                  <a:pt x="43017" y="39308"/>
                  <a:pt x="47373" y="32288"/>
                </a:cubicBezTo>
                <a:cubicBezTo>
                  <a:pt x="51626" y="25475"/>
                  <a:pt x="56379" y="18646"/>
                  <a:pt x="63693" y="16660"/>
                </a:cubicBezTo>
                <a:cubicBezTo>
                  <a:pt x="65489" y="16167"/>
                  <a:pt x="67348" y="16006"/>
                  <a:pt x="69216" y="16006"/>
                </a:cubicBezTo>
                <a:cubicBezTo>
                  <a:pt x="70977" y="16006"/>
                  <a:pt x="72746" y="16149"/>
                  <a:pt x="74481" y="16292"/>
                </a:cubicBezTo>
                <a:cubicBezTo>
                  <a:pt x="76201" y="16425"/>
                  <a:pt x="77938" y="16563"/>
                  <a:pt x="79654" y="16563"/>
                </a:cubicBezTo>
                <a:cubicBezTo>
                  <a:pt x="81932" y="16563"/>
                  <a:pt x="84175" y="16319"/>
                  <a:pt x="86298" y="15497"/>
                </a:cubicBezTo>
                <a:cubicBezTo>
                  <a:pt x="88432" y="14673"/>
                  <a:pt x="90345" y="13290"/>
                  <a:pt x="92199" y="11965"/>
                </a:cubicBezTo>
                <a:cubicBezTo>
                  <a:pt x="94083" y="10626"/>
                  <a:pt x="96011" y="9228"/>
                  <a:pt x="98189" y="8374"/>
                </a:cubicBezTo>
                <a:cubicBezTo>
                  <a:pt x="100543" y="7462"/>
                  <a:pt x="103089" y="7226"/>
                  <a:pt x="105547" y="6976"/>
                </a:cubicBezTo>
                <a:cubicBezTo>
                  <a:pt x="106989" y="6829"/>
                  <a:pt x="108476" y="6711"/>
                  <a:pt x="109918" y="6432"/>
                </a:cubicBezTo>
                <a:cubicBezTo>
                  <a:pt x="115230" y="5387"/>
                  <a:pt x="117718" y="2385"/>
                  <a:pt x="11830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3"/>
          <p:cNvSpPr/>
          <p:nvPr/>
        </p:nvSpPr>
        <p:spPr>
          <a:xfrm rot="5400000">
            <a:off x="7545275" y="360050"/>
            <a:ext cx="2171075" cy="1177250"/>
          </a:xfrm>
          <a:custGeom>
            <a:avLst/>
            <a:gdLst/>
            <a:ahLst/>
            <a:cxnLst/>
            <a:rect l="l" t="t" r="r" b="b"/>
            <a:pathLst>
              <a:path w="86843" h="47090" extrusionOk="0">
                <a:moveTo>
                  <a:pt x="0" y="1"/>
                </a:moveTo>
                <a:lnTo>
                  <a:pt x="0" y="46313"/>
                </a:lnTo>
                <a:cubicBezTo>
                  <a:pt x="838" y="46852"/>
                  <a:pt x="1779" y="47089"/>
                  <a:pt x="2743" y="47089"/>
                </a:cubicBezTo>
                <a:cubicBezTo>
                  <a:pt x="4779" y="47089"/>
                  <a:pt x="6920" y="46035"/>
                  <a:pt x="8418" y="44547"/>
                </a:cubicBezTo>
                <a:cubicBezTo>
                  <a:pt x="10626" y="42369"/>
                  <a:pt x="11921" y="39455"/>
                  <a:pt x="13746" y="36939"/>
                </a:cubicBezTo>
                <a:cubicBezTo>
                  <a:pt x="15026" y="35143"/>
                  <a:pt x="17175" y="32848"/>
                  <a:pt x="19441" y="32421"/>
                </a:cubicBezTo>
                <a:cubicBezTo>
                  <a:pt x="20047" y="32308"/>
                  <a:pt x="20640" y="32267"/>
                  <a:pt x="21223" y="32267"/>
                </a:cubicBezTo>
                <a:cubicBezTo>
                  <a:pt x="22726" y="32267"/>
                  <a:pt x="24155" y="32539"/>
                  <a:pt x="25532" y="32539"/>
                </a:cubicBezTo>
                <a:cubicBezTo>
                  <a:pt x="27167" y="32539"/>
                  <a:pt x="28730" y="32156"/>
                  <a:pt x="30257" y="30478"/>
                </a:cubicBezTo>
                <a:cubicBezTo>
                  <a:pt x="31744" y="28815"/>
                  <a:pt x="32612" y="26696"/>
                  <a:pt x="33686" y="24754"/>
                </a:cubicBezTo>
                <a:cubicBezTo>
                  <a:pt x="34996" y="22340"/>
                  <a:pt x="36556" y="20530"/>
                  <a:pt x="39529" y="20486"/>
                </a:cubicBezTo>
                <a:cubicBezTo>
                  <a:pt x="39550" y="20486"/>
                  <a:pt x="39572" y="20486"/>
                  <a:pt x="39593" y="20486"/>
                </a:cubicBezTo>
                <a:cubicBezTo>
                  <a:pt x="41705" y="20486"/>
                  <a:pt x="43774" y="21193"/>
                  <a:pt x="45872" y="21295"/>
                </a:cubicBezTo>
                <a:cubicBezTo>
                  <a:pt x="46069" y="21305"/>
                  <a:pt x="46262" y="21310"/>
                  <a:pt x="46451" y="21310"/>
                </a:cubicBezTo>
                <a:cubicBezTo>
                  <a:pt x="52036" y="21310"/>
                  <a:pt x="54420" y="17005"/>
                  <a:pt x="58690" y="14173"/>
                </a:cubicBezTo>
                <a:cubicBezTo>
                  <a:pt x="60608" y="12902"/>
                  <a:pt x="63457" y="12806"/>
                  <a:pt x="66311" y="12806"/>
                </a:cubicBezTo>
                <a:cubicBezTo>
                  <a:pt x="66815" y="12806"/>
                  <a:pt x="67320" y="12809"/>
                  <a:pt x="67819" y="12809"/>
                </a:cubicBezTo>
                <a:cubicBezTo>
                  <a:pt x="69632" y="12809"/>
                  <a:pt x="71379" y="12770"/>
                  <a:pt x="72818" y="12407"/>
                </a:cubicBezTo>
                <a:cubicBezTo>
                  <a:pt x="79175" y="10773"/>
                  <a:pt x="82781" y="5196"/>
                  <a:pt x="86842" y="45"/>
                </a:cubicBezTo>
                <a:lnTo>
                  <a:pt x="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 name="Google Shape;86;p3"/>
          <p:cNvSpPr/>
          <p:nvPr/>
        </p:nvSpPr>
        <p:spPr>
          <a:xfrm rot="10800000" flipH="1">
            <a:off x="5182755" y="2190058"/>
            <a:ext cx="189900" cy="1899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3"/>
          <p:cNvSpPr/>
          <p:nvPr/>
        </p:nvSpPr>
        <p:spPr>
          <a:xfrm rot="10800000" flipH="1">
            <a:off x="6781601" y="802408"/>
            <a:ext cx="389400" cy="3894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3"/>
          <p:cNvSpPr/>
          <p:nvPr/>
        </p:nvSpPr>
        <p:spPr>
          <a:xfrm rot="10800000" flipH="1">
            <a:off x="8806955" y="554833"/>
            <a:ext cx="189900" cy="189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3"/>
          <p:cNvSpPr/>
          <p:nvPr/>
        </p:nvSpPr>
        <p:spPr>
          <a:xfrm rot="10800000" flipH="1">
            <a:off x="7682451" y="4516608"/>
            <a:ext cx="389400" cy="389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3"/>
          <p:cNvSpPr/>
          <p:nvPr/>
        </p:nvSpPr>
        <p:spPr>
          <a:xfrm rot="10800000" flipH="1">
            <a:off x="3972730" y="364921"/>
            <a:ext cx="189900" cy="189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3"/>
          <p:cNvSpPr/>
          <p:nvPr/>
        </p:nvSpPr>
        <p:spPr>
          <a:xfrm rot="10800000" flipH="1">
            <a:off x="1360488" y="4342633"/>
            <a:ext cx="389400" cy="3894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3"/>
          <p:cNvSpPr/>
          <p:nvPr/>
        </p:nvSpPr>
        <p:spPr>
          <a:xfrm rot="10800000" flipH="1">
            <a:off x="87455" y="1844321"/>
            <a:ext cx="189900" cy="189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six columns">
  <p:cSld name="CUSTOM_10">
    <p:spTree>
      <p:nvGrpSpPr>
        <p:cNvPr id="1" name="Shape 600"/>
        <p:cNvGrpSpPr/>
        <p:nvPr/>
      </p:nvGrpSpPr>
      <p:grpSpPr>
        <a:xfrm>
          <a:off x="0" y="0"/>
          <a:ext cx="0" cy="0"/>
          <a:chOff x="0" y="0"/>
          <a:chExt cx="0" cy="0"/>
        </a:xfrm>
      </p:grpSpPr>
      <p:sp>
        <p:nvSpPr>
          <p:cNvPr id="601" name="Google Shape;601;p22"/>
          <p:cNvSpPr txBox="1">
            <a:spLocks noGrp="1"/>
          </p:cNvSpPr>
          <p:nvPr>
            <p:ph type="title"/>
          </p:nvPr>
        </p:nvSpPr>
        <p:spPr>
          <a:xfrm>
            <a:off x="719975" y="1747700"/>
            <a:ext cx="2305500" cy="389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20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602" name="Google Shape;602;p22"/>
          <p:cNvSpPr txBox="1">
            <a:spLocks noGrp="1"/>
          </p:cNvSpPr>
          <p:nvPr>
            <p:ph type="subTitle" idx="1"/>
          </p:nvPr>
        </p:nvSpPr>
        <p:spPr>
          <a:xfrm>
            <a:off x="719975" y="2091002"/>
            <a:ext cx="2305500" cy="57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solidFill>
                  <a:schemeClr val="dk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603" name="Google Shape;603;p22"/>
          <p:cNvSpPr txBox="1">
            <a:spLocks noGrp="1"/>
          </p:cNvSpPr>
          <p:nvPr>
            <p:ph type="title" idx="2"/>
          </p:nvPr>
        </p:nvSpPr>
        <p:spPr>
          <a:xfrm>
            <a:off x="3419246" y="1747700"/>
            <a:ext cx="2305500" cy="389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20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604" name="Google Shape;604;p22"/>
          <p:cNvSpPr txBox="1">
            <a:spLocks noGrp="1"/>
          </p:cNvSpPr>
          <p:nvPr>
            <p:ph type="subTitle" idx="3"/>
          </p:nvPr>
        </p:nvSpPr>
        <p:spPr>
          <a:xfrm>
            <a:off x="3419246" y="2091002"/>
            <a:ext cx="2305500" cy="57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solidFill>
                  <a:schemeClr val="dk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605" name="Google Shape;605;p22"/>
          <p:cNvSpPr txBox="1">
            <a:spLocks noGrp="1"/>
          </p:cNvSpPr>
          <p:nvPr>
            <p:ph type="title" idx="4"/>
          </p:nvPr>
        </p:nvSpPr>
        <p:spPr>
          <a:xfrm>
            <a:off x="719975" y="3333500"/>
            <a:ext cx="2305500" cy="425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20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606" name="Google Shape;606;p22"/>
          <p:cNvSpPr txBox="1">
            <a:spLocks noGrp="1"/>
          </p:cNvSpPr>
          <p:nvPr>
            <p:ph type="subTitle" idx="5"/>
          </p:nvPr>
        </p:nvSpPr>
        <p:spPr>
          <a:xfrm>
            <a:off x="719975" y="3671175"/>
            <a:ext cx="2305500" cy="527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solidFill>
                  <a:schemeClr val="dk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607" name="Google Shape;607;p22"/>
          <p:cNvSpPr txBox="1">
            <a:spLocks noGrp="1"/>
          </p:cNvSpPr>
          <p:nvPr>
            <p:ph type="title" idx="6"/>
          </p:nvPr>
        </p:nvSpPr>
        <p:spPr>
          <a:xfrm>
            <a:off x="3419246" y="3333500"/>
            <a:ext cx="2305500" cy="425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20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608" name="Google Shape;608;p22"/>
          <p:cNvSpPr txBox="1">
            <a:spLocks noGrp="1"/>
          </p:cNvSpPr>
          <p:nvPr>
            <p:ph type="subTitle" idx="7"/>
          </p:nvPr>
        </p:nvSpPr>
        <p:spPr>
          <a:xfrm>
            <a:off x="3419246" y="3671175"/>
            <a:ext cx="2305500" cy="527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solidFill>
                  <a:schemeClr val="dk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609" name="Google Shape;609;p22"/>
          <p:cNvSpPr txBox="1">
            <a:spLocks noGrp="1"/>
          </p:cNvSpPr>
          <p:nvPr>
            <p:ph type="title" idx="8"/>
          </p:nvPr>
        </p:nvSpPr>
        <p:spPr>
          <a:xfrm>
            <a:off x="6118524" y="1747700"/>
            <a:ext cx="2305500" cy="3894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20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610" name="Google Shape;610;p22"/>
          <p:cNvSpPr txBox="1">
            <a:spLocks noGrp="1"/>
          </p:cNvSpPr>
          <p:nvPr>
            <p:ph type="subTitle" idx="9"/>
          </p:nvPr>
        </p:nvSpPr>
        <p:spPr>
          <a:xfrm>
            <a:off x="6118524" y="2091002"/>
            <a:ext cx="2305500" cy="572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solidFill>
                  <a:schemeClr val="dk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611" name="Google Shape;611;p22"/>
          <p:cNvSpPr txBox="1">
            <a:spLocks noGrp="1"/>
          </p:cNvSpPr>
          <p:nvPr>
            <p:ph type="title" idx="13"/>
          </p:nvPr>
        </p:nvSpPr>
        <p:spPr>
          <a:xfrm>
            <a:off x="6118524" y="3333500"/>
            <a:ext cx="2305500" cy="425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400"/>
              <a:buNone/>
              <a:defRPr sz="20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612" name="Google Shape;612;p22"/>
          <p:cNvSpPr txBox="1">
            <a:spLocks noGrp="1"/>
          </p:cNvSpPr>
          <p:nvPr>
            <p:ph type="subTitle" idx="14"/>
          </p:nvPr>
        </p:nvSpPr>
        <p:spPr>
          <a:xfrm>
            <a:off x="6118524" y="3671175"/>
            <a:ext cx="2305500" cy="527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400">
                <a:solidFill>
                  <a:schemeClr val="dk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613" name="Google Shape;613;p22"/>
          <p:cNvSpPr txBox="1">
            <a:spLocks noGrp="1"/>
          </p:cNvSpPr>
          <p:nvPr>
            <p:ph type="title" idx="15"/>
          </p:nvPr>
        </p:nvSpPr>
        <p:spPr>
          <a:xfrm>
            <a:off x="732300" y="445025"/>
            <a:ext cx="76794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dirty="0"/>
          </a:p>
        </p:txBody>
      </p:sp>
      <p:sp>
        <p:nvSpPr>
          <p:cNvPr id="614" name="Google Shape;614;p22"/>
          <p:cNvSpPr/>
          <p:nvPr/>
        </p:nvSpPr>
        <p:spPr>
          <a:xfrm>
            <a:off x="375" y="0"/>
            <a:ext cx="2171075" cy="1177250"/>
          </a:xfrm>
          <a:custGeom>
            <a:avLst/>
            <a:gdLst/>
            <a:ahLst/>
            <a:cxnLst/>
            <a:rect l="l" t="t" r="r" b="b"/>
            <a:pathLst>
              <a:path w="86843" h="47090" extrusionOk="0">
                <a:moveTo>
                  <a:pt x="0" y="1"/>
                </a:moveTo>
                <a:lnTo>
                  <a:pt x="0" y="46313"/>
                </a:lnTo>
                <a:cubicBezTo>
                  <a:pt x="838" y="46852"/>
                  <a:pt x="1779" y="47089"/>
                  <a:pt x="2743" y="47089"/>
                </a:cubicBezTo>
                <a:cubicBezTo>
                  <a:pt x="4779" y="47089"/>
                  <a:pt x="6920" y="46035"/>
                  <a:pt x="8418" y="44547"/>
                </a:cubicBezTo>
                <a:cubicBezTo>
                  <a:pt x="10626" y="42369"/>
                  <a:pt x="11921" y="39455"/>
                  <a:pt x="13746" y="36939"/>
                </a:cubicBezTo>
                <a:cubicBezTo>
                  <a:pt x="15026" y="35143"/>
                  <a:pt x="17175" y="32848"/>
                  <a:pt x="19441" y="32421"/>
                </a:cubicBezTo>
                <a:cubicBezTo>
                  <a:pt x="20047" y="32308"/>
                  <a:pt x="20640" y="32267"/>
                  <a:pt x="21223" y="32267"/>
                </a:cubicBezTo>
                <a:cubicBezTo>
                  <a:pt x="22726" y="32267"/>
                  <a:pt x="24155" y="32539"/>
                  <a:pt x="25532" y="32539"/>
                </a:cubicBezTo>
                <a:cubicBezTo>
                  <a:pt x="27167" y="32539"/>
                  <a:pt x="28730" y="32156"/>
                  <a:pt x="30257" y="30478"/>
                </a:cubicBezTo>
                <a:cubicBezTo>
                  <a:pt x="31744" y="28815"/>
                  <a:pt x="32612" y="26696"/>
                  <a:pt x="33686" y="24754"/>
                </a:cubicBezTo>
                <a:cubicBezTo>
                  <a:pt x="34996" y="22340"/>
                  <a:pt x="36556" y="20530"/>
                  <a:pt x="39529" y="20486"/>
                </a:cubicBezTo>
                <a:cubicBezTo>
                  <a:pt x="39550" y="20486"/>
                  <a:pt x="39572" y="20486"/>
                  <a:pt x="39593" y="20486"/>
                </a:cubicBezTo>
                <a:cubicBezTo>
                  <a:pt x="41705" y="20486"/>
                  <a:pt x="43774" y="21193"/>
                  <a:pt x="45872" y="21295"/>
                </a:cubicBezTo>
                <a:cubicBezTo>
                  <a:pt x="46069" y="21305"/>
                  <a:pt x="46262" y="21310"/>
                  <a:pt x="46451" y="21310"/>
                </a:cubicBezTo>
                <a:cubicBezTo>
                  <a:pt x="52036" y="21310"/>
                  <a:pt x="54420" y="17005"/>
                  <a:pt x="58690" y="14173"/>
                </a:cubicBezTo>
                <a:cubicBezTo>
                  <a:pt x="60608" y="12902"/>
                  <a:pt x="63457" y="12806"/>
                  <a:pt x="66311" y="12806"/>
                </a:cubicBezTo>
                <a:cubicBezTo>
                  <a:pt x="66815" y="12806"/>
                  <a:pt x="67320" y="12809"/>
                  <a:pt x="67819" y="12809"/>
                </a:cubicBezTo>
                <a:cubicBezTo>
                  <a:pt x="69632" y="12809"/>
                  <a:pt x="71379" y="12770"/>
                  <a:pt x="72818" y="12407"/>
                </a:cubicBezTo>
                <a:cubicBezTo>
                  <a:pt x="79175" y="10773"/>
                  <a:pt x="82781" y="5196"/>
                  <a:pt x="86842" y="45"/>
                </a:cubicBez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5" name="Google Shape;615;p22"/>
          <p:cNvSpPr/>
          <p:nvPr/>
        </p:nvSpPr>
        <p:spPr>
          <a:xfrm>
            <a:off x="0" y="0"/>
            <a:ext cx="1278900" cy="490600"/>
          </a:xfrm>
          <a:custGeom>
            <a:avLst/>
            <a:gdLst/>
            <a:ahLst/>
            <a:cxnLst/>
            <a:rect l="l" t="t" r="r" b="b"/>
            <a:pathLst>
              <a:path w="51156" h="19624" extrusionOk="0">
                <a:moveTo>
                  <a:pt x="15" y="1"/>
                </a:moveTo>
                <a:lnTo>
                  <a:pt x="1" y="19382"/>
                </a:lnTo>
                <a:cubicBezTo>
                  <a:pt x="511" y="19550"/>
                  <a:pt x="1034" y="19624"/>
                  <a:pt x="1560" y="19624"/>
                </a:cubicBezTo>
                <a:cubicBezTo>
                  <a:pt x="3068" y="19624"/>
                  <a:pt x="4604" y="19016"/>
                  <a:pt x="5946" y="18264"/>
                </a:cubicBezTo>
                <a:cubicBezTo>
                  <a:pt x="7756" y="17248"/>
                  <a:pt x="9978" y="14835"/>
                  <a:pt x="11995" y="14305"/>
                </a:cubicBezTo>
                <a:cubicBezTo>
                  <a:pt x="12557" y="14157"/>
                  <a:pt x="13117" y="14096"/>
                  <a:pt x="13675" y="14096"/>
                </a:cubicBezTo>
                <a:cubicBezTo>
                  <a:pt x="16110" y="14096"/>
                  <a:pt x="18503" y="15247"/>
                  <a:pt x="20892" y="15247"/>
                </a:cubicBezTo>
                <a:cubicBezTo>
                  <a:pt x="21590" y="15247"/>
                  <a:pt x="22289" y="15148"/>
                  <a:pt x="22988" y="14894"/>
                </a:cubicBezTo>
                <a:cubicBezTo>
                  <a:pt x="25990" y="13805"/>
                  <a:pt x="27270" y="10317"/>
                  <a:pt x="30361" y="9581"/>
                </a:cubicBezTo>
                <a:cubicBezTo>
                  <a:pt x="30824" y="9469"/>
                  <a:pt x="31328" y="9429"/>
                  <a:pt x="31855" y="9429"/>
                </a:cubicBezTo>
                <a:cubicBezTo>
                  <a:pt x="33128" y="9429"/>
                  <a:pt x="34537" y="9661"/>
                  <a:pt x="35828" y="9661"/>
                </a:cubicBezTo>
                <a:cubicBezTo>
                  <a:pt x="36737" y="9661"/>
                  <a:pt x="37588" y="9546"/>
                  <a:pt x="38293" y="9154"/>
                </a:cubicBezTo>
                <a:cubicBezTo>
                  <a:pt x="39485" y="8492"/>
                  <a:pt x="40574" y="6564"/>
                  <a:pt x="41692" y="5769"/>
                </a:cubicBezTo>
                <a:cubicBezTo>
                  <a:pt x="42840" y="4960"/>
                  <a:pt x="43679" y="4680"/>
                  <a:pt x="45048" y="4386"/>
                </a:cubicBezTo>
                <a:cubicBezTo>
                  <a:pt x="46402" y="4092"/>
                  <a:pt x="48124" y="4460"/>
                  <a:pt x="49242" y="3636"/>
                </a:cubicBezTo>
                <a:cubicBezTo>
                  <a:pt x="50360" y="2812"/>
                  <a:pt x="51155" y="1340"/>
                  <a:pt x="507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6" name="Google Shape;616;p22"/>
          <p:cNvSpPr/>
          <p:nvPr/>
        </p:nvSpPr>
        <p:spPr>
          <a:xfrm flipH="1">
            <a:off x="6972550" y="0"/>
            <a:ext cx="2171075" cy="1177250"/>
          </a:xfrm>
          <a:custGeom>
            <a:avLst/>
            <a:gdLst/>
            <a:ahLst/>
            <a:cxnLst/>
            <a:rect l="l" t="t" r="r" b="b"/>
            <a:pathLst>
              <a:path w="86843" h="47090" extrusionOk="0">
                <a:moveTo>
                  <a:pt x="0" y="1"/>
                </a:moveTo>
                <a:lnTo>
                  <a:pt x="0" y="46313"/>
                </a:lnTo>
                <a:cubicBezTo>
                  <a:pt x="838" y="46852"/>
                  <a:pt x="1779" y="47089"/>
                  <a:pt x="2743" y="47089"/>
                </a:cubicBezTo>
                <a:cubicBezTo>
                  <a:pt x="4779" y="47089"/>
                  <a:pt x="6920" y="46035"/>
                  <a:pt x="8418" y="44547"/>
                </a:cubicBezTo>
                <a:cubicBezTo>
                  <a:pt x="10626" y="42369"/>
                  <a:pt x="11921" y="39455"/>
                  <a:pt x="13746" y="36939"/>
                </a:cubicBezTo>
                <a:cubicBezTo>
                  <a:pt x="15026" y="35143"/>
                  <a:pt x="17175" y="32848"/>
                  <a:pt x="19441" y="32421"/>
                </a:cubicBezTo>
                <a:cubicBezTo>
                  <a:pt x="20047" y="32308"/>
                  <a:pt x="20640" y="32267"/>
                  <a:pt x="21223" y="32267"/>
                </a:cubicBezTo>
                <a:cubicBezTo>
                  <a:pt x="22726" y="32267"/>
                  <a:pt x="24155" y="32539"/>
                  <a:pt x="25532" y="32539"/>
                </a:cubicBezTo>
                <a:cubicBezTo>
                  <a:pt x="27167" y="32539"/>
                  <a:pt x="28730" y="32156"/>
                  <a:pt x="30257" y="30478"/>
                </a:cubicBezTo>
                <a:cubicBezTo>
                  <a:pt x="31744" y="28815"/>
                  <a:pt x="32612" y="26696"/>
                  <a:pt x="33686" y="24754"/>
                </a:cubicBezTo>
                <a:cubicBezTo>
                  <a:pt x="34996" y="22340"/>
                  <a:pt x="36556" y="20530"/>
                  <a:pt x="39529" y="20486"/>
                </a:cubicBezTo>
                <a:cubicBezTo>
                  <a:pt x="39550" y="20486"/>
                  <a:pt x="39572" y="20486"/>
                  <a:pt x="39593" y="20486"/>
                </a:cubicBezTo>
                <a:cubicBezTo>
                  <a:pt x="41705" y="20486"/>
                  <a:pt x="43774" y="21193"/>
                  <a:pt x="45872" y="21295"/>
                </a:cubicBezTo>
                <a:cubicBezTo>
                  <a:pt x="46069" y="21305"/>
                  <a:pt x="46262" y="21310"/>
                  <a:pt x="46451" y="21310"/>
                </a:cubicBezTo>
                <a:cubicBezTo>
                  <a:pt x="52036" y="21310"/>
                  <a:pt x="54420" y="17005"/>
                  <a:pt x="58690" y="14173"/>
                </a:cubicBezTo>
                <a:cubicBezTo>
                  <a:pt x="60608" y="12902"/>
                  <a:pt x="63457" y="12806"/>
                  <a:pt x="66311" y="12806"/>
                </a:cubicBezTo>
                <a:cubicBezTo>
                  <a:pt x="66815" y="12806"/>
                  <a:pt x="67320" y="12809"/>
                  <a:pt x="67819" y="12809"/>
                </a:cubicBezTo>
                <a:cubicBezTo>
                  <a:pt x="69632" y="12809"/>
                  <a:pt x="71379" y="12770"/>
                  <a:pt x="72818" y="12407"/>
                </a:cubicBezTo>
                <a:cubicBezTo>
                  <a:pt x="79175" y="10773"/>
                  <a:pt x="82781" y="5196"/>
                  <a:pt x="86842" y="45"/>
                </a:cubicBez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7" name="Google Shape;617;p22"/>
          <p:cNvSpPr/>
          <p:nvPr/>
        </p:nvSpPr>
        <p:spPr>
          <a:xfrm flipH="1">
            <a:off x="7865100" y="0"/>
            <a:ext cx="1278900" cy="490600"/>
          </a:xfrm>
          <a:custGeom>
            <a:avLst/>
            <a:gdLst/>
            <a:ahLst/>
            <a:cxnLst/>
            <a:rect l="l" t="t" r="r" b="b"/>
            <a:pathLst>
              <a:path w="51156" h="19624" extrusionOk="0">
                <a:moveTo>
                  <a:pt x="15" y="1"/>
                </a:moveTo>
                <a:lnTo>
                  <a:pt x="1" y="19382"/>
                </a:lnTo>
                <a:cubicBezTo>
                  <a:pt x="511" y="19550"/>
                  <a:pt x="1034" y="19624"/>
                  <a:pt x="1560" y="19624"/>
                </a:cubicBezTo>
                <a:cubicBezTo>
                  <a:pt x="3068" y="19624"/>
                  <a:pt x="4604" y="19016"/>
                  <a:pt x="5946" y="18264"/>
                </a:cubicBezTo>
                <a:cubicBezTo>
                  <a:pt x="7756" y="17248"/>
                  <a:pt x="9978" y="14835"/>
                  <a:pt x="11995" y="14305"/>
                </a:cubicBezTo>
                <a:cubicBezTo>
                  <a:pt x="12557" y="14157"/>
                  <a:pt x="13117" y="14096"/>
                  <a:pt x="13675" y="14096"/>
                </a:cubicBezTo>
                <a:cubicBezTo>
                  <a:pt x="16110" y="14096"/>
                  <a:pt x="18503" y="15247"/>
                  <a:pt x="20892" y="15247"/>
                </a:cubicBezTo>
                <a:cubicBezTo>
                  <a:pt x="21590" y="15247"/>
                  <a:pt x="22289" y="15148"/>
                  <a:pt x="22988" y="14894"/>
                </a:cubicBezTo>
                <a:cubicBezTo>
                  <a:pt x="25990" y="13805"/>
                  <a:pt x="27270" y="10317"/>
                  <a:pt x="30361" y="9581"/>
                </a:cubicBezTo>
                <a:cubicBezTo>
                  <a:pt x="30824" y="9469"/>
                  <a:pt x="31328" y="9429"/>
                  <a:pt x="31855" y="9429"/>
                </a:cubicBezTo>
                <a:cubicBezTo>
                  <a:pt x="33128" y="9429"/>
                  <a:pt x="34537" y="9661"/>
                  <a:pt x="35828" y="9661"/>
                </a:cubicBezTo>
                <a:cubicBezTo>
                  <a:pt x="36737" y="9661"/>
                  <a:pt x="37588" y="9546"/>
                  <a:pt x="38293" y="9154"/>
                </a:cubicBezTo>
                <a:cubicBezTo>
                  <a:pt x="39485" y="8492"/>
                  <a:pt x="40574" y="6564"/>
                  <a:pt x="41692" y="5769"/>
                </a:cubicBezTo>
                <a:cubicBezTo>
                  <a:pt x="42840" y="4960"/>
                  <a:pt x="43679" y="4680"/>
                  <a:pt x="45048" y="4386"/>
                </a:cubicBezTo>
                <a:cubicBezTo>
                  <a:pt x="46402" y="4092"/>
                  <a:pt x="48124" y="4460"/>
                  <a:pt x="49242" y="3636"/>
                </a:cubicBezTo>
                <a:cubicBezTo>
                  <a:pt x="50360" y="2812"/>
                  <a:pt x="51155" y="1340"/>
                  <a:pt x="507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2" name="Google Shape;622;p22"/>
          <p:cNvSpPr/>
          <p:nvPr/>
        </p:nvSpPr>
        <p:spPr>
          <a:xfrm rot="10800000" flipH="1">
            <a:off x="7473330" y="4721633"/>
            <a:ext cx="189900" cy="189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3" name="Google Shape;623;p22"/>
          <p:cNvSpPr/>
          <p:nvPr/>
        </p:nvSpPr>
        <p:spPr>
          <a:xfrm rot="10800000" flipH="1">
            <a:off x="1251993" y="348108"/>
            <a:ext cx="189900" cy="189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4" name="Google Shape;624;p22"/>
          <p:cNvSpPr/>
          <p:nvPr/>
        </p:nvSpPr>
        <p:spPr>
          <a:xfrm rot="10800000" flipH="1">
            <a:off x="200957" y="2998530"/>
            <a:ext cx="404100" cy="4041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5" name="Google Shape;625;p22"/>
          <p:cNvSpPr/>
          <p:nvPr/>
        </p:nvSpPr>
        <p:spPr>
          <a:xfrm rot="10800000" flipH="1">
            <a:off x="8556851" y="683433"/>
            <a:ext cx="389400" cy="389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6" name="Google Shape;626;p22"/>
          <p:cNvSpPr/>
          <p:nvPr/>
        </p:nvSpPr>
        <p:spPr>
          <a:xfrm rot="10800000" flipH="1">
            <a:off x="8781773" y="4198872"/>
            <a:ext cx="257400" cy="2574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Numbers and text">
  <p:cSld name="CUSTOM_8">
    <p:spTree>
      <p:nvGrpSpPr>
        <p:cNvPr id="1" name="Shape 627"/>
        <p:cNvGrpSpPr/>
        <p:nvPr/>
      </p:nvGrpSpPr>
      <p:grpSpPr>
        <a:xfrm>
          <a:off x="0" y="0"/>
          <a:ext cx="0" cy="0"/>
          <a:chOff x="0" y="0"/>
          <a:chExt cx="0" cy="0"/>
        </a:xfrm>
      </p:grpSpPr>
      <p:sp>
        <p:nvSpPr>
          <p:cNvPr id="628" name="Google Shape;628;p23"/>
          <p:cNvSpPr txBox="1">
            <a:spLocks noGrp="1"/>
          </p:cNvSpPr>
          <p:nvPr>
            <p:ph type="title" hasCustomPrompt="1"/>
          </p:nvPr>
        </p:nvSpPr>
        <p:spPr>
          <a:xfrm>
            <a:off x="3306800" y="878125"/>
            <a:ext cx="5063400" cy="904200"/>
          </a:xfrm>
          <a:prstGeom prst="rect">
            <a:avLst/>
          </a:prstGeom>
        </p:spPr>
        <p:txBody>
          <a:bodyPr spcFirstLastPara="1" wrap="square" lIns="91425" tIns="91425" rIns="91425" bIns="91425" anchor="t" anchorCtr="0">
            <a:noAutofit/>
          </a:bodyPr>
          <a:lstStyle>
            <a:lvl1pPr lvl="0" algn="l" rtl="0">
              <a:spcBef>
                <a:spcPts val="0"/>
              </a:spcBef>
              <a:spcAft>
                <a:spcPts val="0"/>
              </a:spcAft>
              <a:buSzPts val="6200"/>
              <a:buNone/>
              <a:defRPr sz="5300">
                <a:solidFill>
                  <a:schemeClr val="accent3"/>
                </a:solidFill>
              </a:defRPr>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
        <p:nvSpPr>
          <p:cNvPr id="629" name="Google Shape;629;p23"/>
          <p:cNvSpPr txBox="1">
            <a:spLocks noGrp="1"/>
          </p:cNvSpPr>
          <p:nvPr>
            <p:ph type="subTitle" idx="1"/>
          </p:nvPr>
        </p:nvSpPr>
        <p:spPr>
          <a:xfrm>
            <a:off x="3348275" y="1622075"/>
            <a:ext cx="3681000" cy="572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solidFill>
                  <a:schemeClr val="dk1"/>
                </a:solidFill>
                <a:latin typeface="Poppins"/>
                <a:ea typeface="Poppins"/>
                <a:cs typeface="Poppins"/>
                <a:sym typeface="Poppins"/>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630" name="Google Shape;630;p23"/>
          <p:cNvSpPr txBox="1">
            <a:spLocks noGrp="1"/>
          </p:cNvSpPr>
          <p:nvPr>
            <p:ph type="title" idx="2" hasCustomPrompt="1"/>
          </p:nvPr>
        </p:nvSpPr>
        <p:spPr>
          <a:xfrm>
            <a:off x="3306800" y="2100238"/>
            <a:ext cx="5063400" cy="904200"/>
          </a:xfrm>
          <a:prstGeom prst="rect">
            <a:avLst/>
          </a:prstGeom>
        </p:spPr>
        <p:txBody>
          <a:bodyPr spcFirstLastPara="1" wrap="square" lIns="91425" tIns="91425" rIns="91425" bIns="91425" anchor="t" anchorCtr="0">
            <a:noAutofit/>
          </a:bodyPr>
          <a:lstStyle>
            <a:lvl1pPr lvl="0" algn="l" rtl="0">
              <a:spcBef>
                <a:spcPts val="0"/>
              </a:spcBef>
              <a:spcAft>
                <a:spcPts val="0"/>
              </a:spcAft>
              <a:buSzPts val="6200"/>
              <a:buNone/>
              <a:defRPr sz="5300">
                <a:solidFill>
                  <a:schemeClr val="accent3"/>
                </a:solidFill>
              </a:defRPr>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
        <p:nvSpPr>
          <p:cNvPr id="631" name="Google Shape;631;p23"/>
          <p:cNvSpPr txBox="1">
            <a:spLocks noGrp="1"/>
          </p:cNvSpPr>
          <p:nvPr>
            <p:ph type="subTitle" idx="3"/>
          </p:nvPr>
        </p:nvSpPr>
        <p:spPr>
          <a:xfrm>
            <a:off x="3348275" y="2830850"/>
            <a:ext cx="3681000" cy="572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solidFill>
                  <a:schemeClr val="dk1"/>
                </a:solidFill>
                <a:latin typeface="Poppins"/>
                <a:ea typeface="Poppins"/>
                <a:cs typeface="Poppins"/>
                <a:sym typeface="Poppins"/>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632" name="Google Shape;632;p23"/>
          <p:cNvSpPr txBox="1">
            <a:spLocks noGrp="1"/>
          </p:cNvSpPr>
          <p:nvPr>
            <p:ph type="title" idx="4" hasCustomPrompt="1"/>
          </p:nvPr>
        </p:nvSpPr>
        <p:spPr>
          <a:xfrm>
            <a:off x="3306800" y="3322363"/>
            <a:ext cx="5063400" cy="904200"/>
          </a:xfrm>
          <a:prstGeom prst="rect">
            <a:avLst/>
          </a:prstGeom>
        </p:spPr>
        <p:txBody>
          <a:bodyPr spcFirstLastPara="1" wrap="square" lIns="91425" tIns="91425" rIns="91425" bIns="91425" anchor="t" anchorCtr="0">
            <a:noAutofit/>
          </a:bodyPr>
          <a:lstStyle>
            <a:lvl1pPr lvl="0" algn="l" rtl="0">
              <a:spcBef>
                <a:spcPts val="0"/>
              </a:spcBef>
              <a:spcAft>
                <a:spcPts val="0"/>
              </a:spcAft>
              <a:buSzPts val="6200"/>
              <a:buNone/>
              <a:defRPr sz="5300">
                <a:solidFill>
                  <a:schemeClr val="accent3"/>
                </a:solidFill>
              </a:defRPr>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
        <p:nvSpPr>
          <p:cNvPr id="633" name="Google Shape;633;p23"/>
          <p:cNvSpPr txBox="1">
            <a:spLocks noGrp="1"/>
          </p:cNvSpPr>
          <p:nvPr>
            <p:ph type="subTitle" idx="5"/>
          </p:nvPr>
        </p:nvSpPr>
        <p:spPr>
          <a:xfrm>
            <a:off x="3348275" y="4052975"/>
            <a:ext cx="3681000" cy="572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solidFill>
                  <a:schemeClr val="dk1"/>
                </a:solidFill>
                <a:latin typeface="Poppins"/>
                <a:ea typeface="Poppins"/>
                <a:cs typeface="Poppins"/>
                <a:sym typeface="Poppins"/>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635" name="Google Shape;635;p23"/>
          <p:cNvSpPr/>
          <p:nvPr/>
        </p:nvSpPr>
        <p:spPr>
          <a:xfrm rot="-5400000">
            <a:off x="-503875" y="3485267"/>
            <a:ext cx="2171075" cy="1177250"/>
          </a:xfrm>
          <a:custGeom>
            <a:avLst/>
            <a:gdLst/>
            <a:ahLst/>
            <a:cxnLst/>
            <a:rect l="l" t="t" r="r" b="b"/>
            <a:pathLst>
              <a:path w="86843" h="47090" extrusionOk="0">
                <a:moveTo>
                  <a:pt x="0" y="1"/>
                </a:moveTo>
                <a:lnTo>
                  <a:pt x="0" y="46313"/>
                </a:lnTo>
                <a:cubicBezTo>
                  <a:pt x="838" y="46852"/>
                  <a:pt x="1779" y="47089"/>
                  <a:pt x="2743" y="47089"/>
                </a:cubicBezTo>
                <a:cubicBezTo>
                  <a:pt x="4779" y="47089"/>
                  <a:pt x="6920" y="46035"/>
                  <a:pt x="8418" y="44547"/>
                </a:cubicBezTo>
                <a:cubicBezTo>
                  <a:pt x="10626" y="42369"/>
                  <a:pt x="11921" y="39455"/>
                  <a:pt x="13746" y="36939"/>
                </a:cubicBezTo>
                <a:cubicBezTo>
                  <a:pt x="15026" y="35143"/>
                  <a:pt x="17175" y="32848"/>
                  <a:pt x="19441" y="32421"/>
                </a:cubicBezTo>
                <a:cubicBezTo>
                  <a:pt x="20047" y="32308"/>
                  <a:pt x="20640" y="32267"/>
                  <a:pt x="21223" y="32267"/>
                </a:cubicBezTo>
                <a:cubicBezTo>
                  <a:pt x="22726" y="32267"/>
                  <a:pt x="24155" y="32539"/>
                  <a:pt x="25532" y="32539"/>
                </a:cubicBezTo>
                <a:cubicBezTo>
                  <a:pt x="27167" y="32539"/>
                  <a:pt x="28730" y="32156"/>
                  <a:pt x="30257" y="30478"/>
                </a:cubicBezTo>
                <a:cubicBezTo>
                  <a:pt x="31744" y="28815"/>
                  <a:pt x="32612" y="26696"/>
                  <a:pt x="33686" y="24754"/>
                </a:cubicBezTo>
                <a:cubicBezTo>
                  <a:pt x="34996" y="22340"/>
                  <a:pt x="36556" y="20530"/>
                  <a:pt x="39529" y="20486"/>
                </a:cubicBezTo>
                <a:cubicBezTo>
                  <a:pt x="39550" y="20486"/>
                  <a:pt x="39572" y="20486"/>
                  <a:pt x="39593" y="20486"/>
                </a:cubicBezTo>
                <a:cubicBezTo>
                  <a:pt x="41705" y="20486"/>
                  <a:pt x="43774" y="21193"/>
                  <a:pt x="45872" y="21295"/>
                </a:cubicBezTo>
                <a:cubicBezTo>
                  <a:pt x="46069" y="21305"/>
                  <a:pt x="46262" y="21310"/>
                  <a:pt x="46451" y="21310"/>
                </a:cubicBezTo>
                <a:cubicBezTo>
                  <a:pt x="52036" y="21310"/>
                  <a:pt x="54420" y="17005"/>
                  <a:pt x="58690" y="14173"/>
                </a:cubicBezTo>
                <a:cubicBezTo>
                  <a:pt x="60608" y="12902"/>
                  <a:pt x="63457" y="12806"/>
                  <a:pt x="66311" y="12806"/>
                </a:cubicBezTo>
                <a:cubicBezTo>
                  <a:pt x="66815" y="12806"/>
                  <a:pt x="67320" y="12809"/>
                  <a:pt x="67819" y="12809"/>
                </a:cubicBezTo>
                <a:cubicBezTo>
                  <a:pt x="69632" y="12809"/>
                  <a:pt x="71379" y="12770"/>
                  <a:pt x="72818" y="12407"/>
                </a:cubicBezTo>
                <a:cubicBezTo>
                  <a:pt x="79175" y="10773"/>
                  <a:pt x="82781" y="5196"/>
                  <a:pt x="86842" y="45"/>
                </a:cubicBezTo>
                <a:lnTo>
                  <a:pt x="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8" name="Google Shape;638;p23"/>
          <p:cNvSpPr/>
          <p:nvPr/>
        </p:nvSpPr>
        <p:spPr>
          <a:xfrm flipH="1">
            <a:off x="8617849" y="682227"/>
            <a:ext cx="138900" cy="138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5" name="Google Shape;665;p23"/>
          <p:cNvSpPr/>
          <p:nvPr/>
        </p:nvSpPr>
        <p:spPr>
          <a:xfrm flipH="1">
            <a:off x="1699372" y="696179"/>
            <a:ext cx="525900" cy="525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6" name="Google Shape;666;p23"/>
          <p:cNvSpPr/>
          <p:nvPr/>
        </p:nvSpPr>
        <p:spPr>
          <a:xfrm rot="10800000" flipH="1">
            <a:off x="8610530" y="4428558"/>
            <a:ext cx="189900" cy="189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7" name="Google Shape;667;p23"/>
          <p:cNvSpPr/>
          <p:nvPr/>
        </p:nvSpPr>
        <p:spPr>
          <a:xfrm rot="10800000" flipH="1">
            <a:off x="8157776" y="4693233"/>
            <a:ext cx="389400" cy="3894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8" name="Google Shape;668;p23"/>
          <p:cNvSpPr/>
          <p:nvPr/>
        </p:nvSpPr>
        <p:spPr>
          <a:xfrm rot="10800000" flipH="1">
            <a:off x="2086373" y="4623686"/>
            <a:ext cx="138900" cy="138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9" name="Google Shape;669;p23"/>
          <p:cNvSpPr/>
          <p:nvPr/>
        </p:nvSpPr>
        <p:spPr>
          <a:xfrm rot="10800000" flipH="1">
            <a:off x="94099" y="1915174"/>
            <a:ext cx="194700" cy="1947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0" name="Google Shape;670;p23"/>
          <p:cNvSpPr/>
          <p:nvPr/>
        </p:nvSpPr>
        <p:spPr>
          <a:xfrm rot="10800000" flipH="1">
            <a:off x="2337457" y="2248380"/>
            <a:ext cx="404100" cy="4041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1" name="Google Shape;671;p23"/>
          <p:cNvSpPr/>
          <p:nvPr/>
        </p:nvSpPr>
        <p:spPr>
          <a:xfrm rot="10800000" flipH="1">
            <a:off x="1198950" y="3453601"/>
            <a:ext cx="360600" cy="3606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2" name="Google Shape;672;p23"/>
          <p:cNvSpPr/>
          <p:nvPr/>
        </p:nvSpPr>
        <p:spPr>
          <a:xfrm rot="10800000" flipH="1">
            <a:off x="8157776" y="193950"/>
            <a:ext cx="288300" cy="2883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3" name="Google Shape;673;p23"/>
          <p:cNvSpPr txBox="1">
            <a:spLocks noGrp="1"/>
          </p:cNvSpPr>
          <p:nvPr>
            <p:ph type="title" idx="6"/>
          </p:nvPr>
        </p:nvSpPr>
        <p:spPr>
          <a:xfrm>
            <a:off x="732300" y="445025"/>
            <a:ext cx="76794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only 1">
  <p:cSld name="CUSTOM_4">
    <p:spTree>
      <p:nvGrpSpPr>
        <p:cNvPr id="1" name="Shape 674"/>
        <p:cNvGrpSpPr/>
        <p:nvPr/>
      </p:nvGrpSpPr>
      <p:grpSpPr>
        <a:xfrm>
          <a:off x="0" y="0"/>
          <a:ext cx="0" cy="0"/>
          <a:chOff x="0" y="0"/>
          <a:chExt cx="0" cy="0"/>
        </a:xfrm>
      </p:grpSpPr>
      <p:sp>
        <p:nvSpPr>
          <p:cNvPr id="675" name="Google Shape;675;p24"/>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676" name="Google Shape;676;p24"/>
          <p:cNvSpPr/>
          <p:nvPr/>
        </p:nvSpPr>
        <p:spPr>
          <a:xfrm flipH="1">
            <a:off x="1006469" y="5612131"/>
            <a:ext cx="25048" cy="22175"/>
          </a:xfrm>
          <a:custGeom>
            <a:avLst/>
            <a:gdLst/>
            <a:ahLst/>
            <a:cxnLst/>
            <a:rect l="l" t="t" r="r" b="b"/>
            <a:pathLst>
              <a:path w="497" h="440" extrusionOk="0">
                <a:moveTo>
                  <a:pt x="497" y="0"/>
                </a:moveTo>
                <a:lnTo>
                  <a:pt x="0" y="439"/>
                </a:lnTo>
                <a:lnTo>
                  <a:pt x="497" y="439"/>
                </a:lnTo>
                <a:lnTo>
                  <a:pt x="497" y="0"/>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7" name="Google Shape;677;p24"/>
          <p:cNvSpPr/>
          <p:nvPr/>
        </p:nvSpPr>
        <p:spPr>
          <a:xfrm flipH="1">
            <a:off x="6123479" y="5618487"/>
            <a:ext cx="7720" cy="13521"/>
          </a:xfrm>
          <a:custGeom>
            <a:avLst/>
            <a:gdLst/>
            <a:ahLst/>
            <a:cxnLst/>
            <a:rect l="l" t="t" r="r" b="b"/>
            <a:pathLst>
              <a:path w="153" h="268" extrusionOk="0">
                <a:moveTo>
                  <a:pt x="153" y="0"/>
                </a:moveTo>
                <a:lnTo>
                  <a:pt x="0" y="153"/>
                </a:lnTo>
                <a:lnTo>
                  <a:pt x="115" y="268"/>
                </a:lnTo>
                <a:lnTo>
                  <a:pt x="153" y="268"/>
                </a:lnTo>
                <a:lnTo>
                  <a:pt x="153" y="0"/>
                </a:lnTo>
                <a:close/>
              </a:path>
            </a:pathLst>
          </a:custGeom>
          <a:solidFill>
            <a:srgbClr val="2620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8" name="Google Shape;678;p24"/>
          <p:cNvSpPr/>
          <p:nvPr/>
        </p:nvSpPr>
        <p:spPr>
          <a:xfrm>
            <a:off x="0" y="9275"/>
            <a:ext cx="2288057" cy="1344285"/>
          </a:xfrm>
          <a:custGeom>
            <a:avLst/>
            <a:gdLst/>
            <a:ahLst/>
            <a:cxnLst/>
            <a:rect l="l" t="t" r="r" b="b"/>
            <a:pathLst>
              <a:path w="118307" h="69508" extrusionOk="0">
                <a:moveTo>
                  <a:pt x="368" y="1"/>
                </a:moveTo>
                <a:lnTo>
                  <a:pt x="0" y="68682"/>
                </a:lnTo>
                <a:cubicBezTo>
                  <a:pt x="974" y="69257"/>
                  <a:pt x="2054" y="69508"/>
                  <a:pt x="3152" y="69508"/>
                </a:cubicBezTo>
                <a:cubicBezTo>
                  <a:pt x="5456" y="69508"/>
                  <a:pt x="7843" y="68402"/>
                  <a:pt x="9507" y="66857"/>
                </a:cubicBezTo>
                <a:cubicBezTo>
                  <a:pt x="11744" y="64797"/>
                  <a:pt x="13172" y="62030"/>
                  <a:pt x="14570" y="59337"/>
                </a:cubicBezTo>
                <a:lnTo>
                  <a:pt x="15350" y="57851"/>
                </a:lnTo>
                <a:cubicBezTo>
                  <a:pt x="16998" y="54760"/>
                  <a:pt x="19147" y="51376"/>
                  <a:pt x="22590" y="49727"/>
                </a:cubicBezTo>
                <a:cubicBezTo>
                  <a:pt x="24283" y="48947"/>
                  <a:pt x="26181" y="48653"/>
                  <a:pt x="27976" y="48359"/>
                </a:cubicBezTo>
                <a:cubicBezTo>
                  <a:pt x="29110" y="48197"/>
                  <a:pt x="30287" y="48005"/>
                  <a:pt x="31391" y="47696"/>
                </a:cubicBezTo>
                <a:cubicBezTo>
                  <a:pt x="38499" y="45754"/>
                  <a:pt x="43017" y="39308"/>
                  <a:pt x="47373" y="32288"/>
                </a:cubicBezTo>
                <a:cubicBezTo>
                  <a:pt x="51626" y="25475"/>
                  <a:pt x="56379" y="18646"/>
                  <a:pt x="63693" y="16660"/>
                </a:cubicBezTo>
                <a:cubicBezTo>
                  <a:pt x="65489" y="16167"/>
                  <a:pt x="67348" y="16006"/>
                  <a:pt x="69216" y="16006"/>
                </a:cubicBezTo>
                <a:cubicBezTo>
                  <a:pt x="70977" y="16006"/>
                  <a:pt x="72746" y="16149"/>
                  <a:pt x="74481" y="16292"/>
                </a:cubicBezTo>
                <a:cubicBezTo>
                  <a:pt x="76201" y="16425"/>
                  <a:pt x="77938" y="16563"/>
                  <a:pt x="79654" y="16563"/>
                </a:cubicBezTo>
                <a:cubicBezTo>
                  <a:pt x="81932" y="16563"/>
                  <a:pt x="84175" y="16319"/>
                  <a:pt x="86298" y="15497"/>
                </a:cubicBezTo>
                <a:cubicBezTo>
                  <a:pt x="88432" y="14673"/>
                  <a:pt x="90345" y="13290"/>
                  <a:pt x="92199" y="11965"/>
                </a:cubicBezTo>
                <a:cubicBezTo>
                  <a:pt x="94083" y="10626"/>
                  <a:pt x="96011" y="9228"/>
                  <a:pt x="98189" y="8374"/>
                </a:cubicBezTo>
                <a:cubicBezTo>
                  <a:pt x="100543" y="7462"/>
                  <a:pt x="103089" y="7226"/>
                  <a:pt x="105547" y="6976"/>
                </a:cubicBezTo>
                <a:cubicBezTo>
                  <a:pt x="106989" y="6829"/>
                  <a:pt x="108476" y="6711"/>
                  <a:pt x="109918" y="6432"/>
                </a:cubicBezTo>
                <a:cubicBezTo>
                  <a:pt x="115230" y="5387"/>
                  <a:pt x="117718" y="2385"/>
                  <a:pt x="11830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9" name="Google Shape;679;p24"/>
          <p:cNvSpPr/>
          <p:nvPr/>
        </p:nvSpPr>
        <p:spPr>
          <a:xfrm>
            <a:off x="0" y="9275"/>
            <a:ext cx="1679544" cy="910721"/>
          </a:xfrm>
          <a:custGeom>
            <a:avLst/>
            <a:gdLst/>
            <a:ahLst/>
            <a:cxnLst/>
            <a:rect l="l" t="t" r="r" b="b"/>
            <a:pathLst>
              <a:path w="86843" h="47090" extrusionOk="0">
                <a:moveTo>
                  <a:pt x="0" y="1"/>
                </a:moveTo>
                <a:lnTo>
                  <a:pt x="0" y="46313"/>
                </a:lnTo>
                <a:cubicBezTo>
                  <a:pt x="838" y="46852"/>
                  <a:pt x="1779" y="47089"/>
                  <a:pt x="2743" y="47089"/>
                </a:cubicBezTo>
                <a:cubicBezTo>
                  <a:pt x="4779" y="47089"/>
                  <a:pt x="6920" y="46035"/>
                  <a:pt x="8418" y="44547"/>
                </a:cubicBezTo>
                <a:cubicBezTo>
                  <a:pt x="10626" y="42369"/>
                  <a:pt x="11921" y="39455"/>
                  <a:pt x="13746" y="36939"/>
                </a:cubicBezTo>
                <a:cubicBezTo>
                  <a:pt x="15026" y="35143"/>
                  <a:pt x="17175" y="32848"/>
                  <a:pt x="19441" y="32421"/>
                </a:cubicBezTo>
                <a:cubicBezTo>
                  <a:pt x="20047" y="32308"/>
                  <a:pt x="20640" y="32267"/>
                  <a:pt x="21223" y="32267"/>
                </a:cubicBezTo>
                <a:cubicBezTo>
                  <a:pt x="22726" y="32267"/>
                  <a:pt x="24155" y="32539"/>
                  <a:pt x="25532" y="32539"/>
                </a:cubicBezTo>
                <a:cubicBezTo>
                  <a:pt x="27167" y="32539"/>
                  <a:pt x="28730" y="32156"/>
                  <a:pt x="30257" y="30478"/>
                </a:cubicBezTo>
                <a:cubicBezTo>
                  <a:pt x="31744" y="28815"/>
                  <a:pt x="32612" y="26696"/>
                  <a:pt x="33686" y="24754"/>
                </a:cubicBezTo>
                <a:cubicBezTo>
                  <a:pt x="34996" y="22340"/>
                  <a:pt x="36556" y="20530"/>
                  <a:pt x="39529" y="20486"/>
                </a:cubicBezTo>
                <a:cubicBezTo>
                  <a:pt x="39550" y="20486"/>
                  <a:pt x="39572" y="20486"/>
                  <a:pt x="39593" y="20486"/>
                </a:cubicBezTo>
                <a:cubicBezTo>
                  <a:pt x="41705" y="20486"/>
                  <a:pt x="43774" y="21193"/>
                  <a:pt x="45872" y="21295"/>
                </a:cubicBezTo>
                <a:cubicBezTo>
                  <a:pt x="46069" y="21305"/>
                  <a:pt x="46262" y="21310"/>
                  <a:pt x="46451" y="21310"/>
                </a:cubicBezTo>
                <a:cubicBezTo>
                  <a:pt x="52036" y="21310"/>
                  <a:pt x="54420" y="17005"/>
                  <a:pt x="58690" y="14173"/>
                </a:cubicBezTo>
                <a:cubicBezTo>
                  <a:pt x="60608" y="12902"/>
                  <a:pt x="63457" y="12806"/>
                  <a:pt x="66311" y="12806"/>
                </a:cubicBezTo>
                <a:cubicBezTo>
                  <a:pt x="66815" y="12806"/>
                  <a:pt x="67320" y="12809"/>
                  <a:pt x="67819" y="12809"/>
                </a:cubicBezTo>
                <a:cubicBezTo>
                  <a:pt x="69632" y="12809"/>
                  <a:pt x="71379" y="12770"/>
                  <a:pt x="72818" y="12407"/>
                </a:cubicBezTo>
                <a:cubicBezTo>
                  <a:pt x="79175" y="10773"/>
                  <a:pt x="82781" y="5196"/>
                  <a:pt x="86842" y="45"/>
                </a:cubicBezTo>
                <a:lnTo>
                  <a:pt x="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0" name="Google Shape;680;p24"/>
          <p:cNvSpPr/>
          <p:nvPr/>
        </p:nvSpPr>
        <p:spPr>
          <a:xfrm flipH="1">
            <a:off x="6881025" y="9275"/>
            <a:ext cx="2288057" cy="1344285"/>
          </a:xfrm>
          <a:custGeom>
            <a:avLst/>
            <a:gdLst/>
            <a:ahLst/>
            <a:cxnLst/>
            <a:rect l="l" t="t" r="r" b="b"/>
            <a:pathLst>
              <a:path w="118307" h="69508" extrusionOk="0">
                <a:moveTo>
                  <a:pt x="368" y="1"/>
                </a:moveTo>
                <a:lnTo>
                  <a:pt x="0" y="68682"/>
                </a:lnTo>
                <a:cubicBezTo>
                  <a:pt x="974" y="69257"/>
                  <a:pt x="2054" y="69508"/>
                  <a:pt x="3152" y="69508"/>
                </a:cubicBezTo>
                <a:cubicBezTo>
                  <a:pt x="5456" y="69508"/>
                  <a:pt x="7843" y="68402"/>
                  <a:pt x="9507" y="66857"/>
                </a:cubicBezTo>
                <a:cubicBezTo>
                  <a:pt x="11744" y="64797"/>
                  <a:pt x="13172" y="62030"/>
                  <a:pt x="14570" y="59337"/>
                </a:cubicBezTo>
                <a:lnTo>
                  <a:pt x="15350" y="57851"/>
                </a:lnTo>
                <a:cubicBezTo>
                  <a:pt x="16998" y="54760"/>
                  <a:pt x="19147" y="51376"/>
                  <a:pt x="22590" y="49727"/>
                </a:cubicBezTo>
                <a:cubicBezTo>
                  <a:pt x="24283" y="48947"/>
                  <a:pt x="26181" y="48653"/>
                  <a:pt x="27976" y="48359"/>
                </a:cubicBezTo>
                <a:cubicBezTo>
                  <a:pt x="29110" y="48197"/>
                  <a:pt x="30287" y="48005"/>
                  <a:pt x="31391" y="47696"/>
                </a:cubicBezTo>
                <a:cubicBezTo>
                  <a:pt x="38499" y="45754"/>
                  <a:pt x="43017" y="39308"/>
                  <a:pt x="47373" y="32288"/>
                </a:cubicBezTo>
                <a:cubicBezTo>
                  <a:pt x="51626" y="25475"/>
                  <a:pt x="56379" y="18646"/>
                  <a:pt x="63693" y="16660"/>
                </a:cubicBezTo>
                <a:cubicBezTo>
                  <a:pt x="65489" y="16167"/>
                  <a:pt x="67348" y="16006"/>
                  <a:pt x="69216" y="16006"/>
                </a:cubicBezTo>
                <a:cubicBezTo>
                  <a:pt x="70977" y="16006"/>
                  <a:pt x="72746" y="16149"/>
                  <a:pt x="74481" y="16292"/>
                </a:cubicBezTo>
                <a:cubicBezTo>
                  <a:pt x="76201" y="16425"/>
                  <a:pt x="77938" y="16563"/>
                  <a:pt x="79654" y="16563"/>
                </a:cubicBezTo>
                <a:cubicBezTo>
                  <a:pt x="81932" y="16563"/>
                  <a:pt x="84175" y="16319"/>
                  <a:pt x="86298" y="15497"/>
                </a:cubicBezTo>
                <a:cubicBezTo>
                  <a:pt x="88432" y="14673"/>
                  <a:pt x="90345" y="13290"/>
                  <a:pt x="92199" y="11965"/>
                </a:cubicBezTo>
                <a:cubicBezTo>
                  <a:pt x="94083" y="10626"/>
                  <a:pt x="96011" y="9228"/>
                  <a:pt x="98189" y="8374"/>
                </a:cubicBezTo>
                <a:cubicBezTo>
                  <a:pt x="100543" y="7462"/>
                  <a:pt x="103089" y="7226"/>
                  <a:pt x="105547" y="6976"/>
                </a:cubicBezTo>
                <a:cubicBezTo>
                  <a:pt x="106989" y="6829"/>
                  <a:pt x="108476" y="6711"/>
                  <a:pt x="109918" y="6432"/>
                </a:cubicBezTo>
                <a:cubicBezTo>
                  <a:pt x="115230" y="5387"/>
                  <a:pt x="117718" y="2385"/>
                  <a:pt x="11830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1" name="Google Shape;681;p24"/>
          <p:cNvSpPr/>
          <p:nvPr/>
        </p:nvSpPr>
        <p:spPr>
          <a:xfrm flipH="1">
            <a:off x="7489539" y="9275"/>
            <a:ext cx="1679544" cy="910721"/>
          </a:xfrm>
          <a:custGeom>
            <a:avLst/>
            <a:gdLst/>
            <a:ahLst/>
            <a:cxnLst/>
            <a:rect l="l" t="t" r="r" b="b"/>
            <a:pathLst>
              <a:path w="86843" h="47090" extrusionOk="0">
                <a:moveTo>
                  <a:pt x="0" y="1"/>
                </a:moveTo>
                <a:lnTo>
                  <a:pt x="0" y="46313"/>
                </a:lnTo>
                <a:cubicBezTo>
                  <a:pt x="838" y="46852"/>
                  <a:pt x="1779" y="47089"/>
                  <a:pt x="2743" y="47089"/>
                </a:cubicBezTo>
                <a:cubicBezTo>
                  <a:pt x="4779" y="47089"/>
                  <a:pt x="6920" y="46035"/>
                  <a:pt x="8418" y="44547"/>
                </a:cubicBezTo>
                <a:cubicBezTo>
                  <a:pt x="10626" y="42369"/>
                  <a:pt x="11921" y="39455"/>
                  <a:pt x="13746" y="36939"/>
                </a:cubicBezTo>
                <a:cubicBezTo>
                  <a:pt x="15026" y="35143"/>
                  <a:pt x="17175" y="32848"/>
                  <a:pt x="19441" y="32421"/>
                </a:cubicBezTo>
                <a:cubicBezTo>
                  <a:pt x="20047" y="32308"/>
                  <a:pt x="20640" y="32267"/>
                  <a:pt x="21223" y="32267"/>
                </a:cubicBezTo>
                <a:cubicBezTo>
                  <a:pt x="22726" y="32267"/>
                  <a:pt x="24155" y="32539"/>
                  <a:pt x="25532" y="32539"/>
                </a:cubicBezTo>
                <a:cubicBezTo>
                  <a:pt x="27167" y="32539"/>
                  <a:pt x="28730" y="32156"/>
                  <a:pt x="30257" y="30478"/>
                </a:cubicBezTo>
                <a:cubicBezTo>
                  <a:pt x="31744" y="28815"/>
                  <a:pt x="32612" y="26696"/>
                  <a:pt x="33686" y="24754"/>
                </a:cubicBezTo>
                <a:cubicBezTo>
                  <a:pt x="34996" y="22340"/>
                  <a:pt x="36556" y="20530"/>
                  <a:pt x="39529" y="20486"/>
                </a:cubicBezTo>
                <a:cubicBezTo>
                  <a:pt x="39550" y="20486"/>
                  <a:pt x="39572" y="20486"/>
                  <a:pt x="39593" y="20486"/>
                </a:cubicBezTo>
                <a:cubicBezTo>
                  <a:pt x="41705" y="20486"/>
                  <a:pt x="43774" y="21193"/>
                  <a:pt x="45872" y="21295"/>
                </a:cubicBezTo>
                <a:cubicBezTo>
                  <a:pt x="46069" y="21305"/>
                  <a:pt x="46262" y="21310"/>
                  <a:pt x="46451" y="21310"/>
                </a:cubicBezTo>
                <a:cubicBezTo>
                  <a:pt x="52036" y="21310"/>
                  <a:pt x="54420" y="17005"/>
                  <a:pt x="58690" y="14173"/>
                </a:cubicBezTo>
                <a:cubicBezTo>
                  <a:pt x="60608" y="12902"/>
                  <a:pt x="63457" y="12806"/>
                  <a:pt x="66311" y="12806"/>
                </a:cubicBezTo>
                <a:cubicBezTo>
                  <a:pt x="66815" y="12806"/>
                  <a:pt x="67320" y="12809"/>
                  <a:pt x="67819" y="12809"/>
                </a:cubicBezTo>
                <a:cubicBezTo>
                  <a:pt x="69632" y="12809"/>
                  <a:pt x="71379" y="12770"/>
                  <a:pt x="72818" y="12407"/>
                </a:cubicBezTo>
                <a:cubicBezTo>
                  <a:pt x="79175" y="10773"/>
                  <a:pt x="82781" y="5196"/>
                  <a:pt x="86842" y="45"/>
                </a:cubicBezTo>
                <a:lnTo>
                  <a:pt x="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6" name="Google Shape;696;p24"/>
          <p:cNvSpPr/>
          <p:nvPr/>
        </p:nvSpPr>
        <p:spPr>
          <a:xfrm>
            <a:off x="8411705" y="4760050"/>
            <a:ext cx="189900" cy="189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7" name="Google Shape;697;p24"/>
          <p:cNvSpPr/>
          <p:nvPr/>
        </p:nvSpPr>
        <p:spPr>
          <a:xfrm>
            <a:off x="458280" y="4257213"/>
            <a:ext cx="189900" cy="189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8" name="Google Shape;698;p24"/>
          <p:cNvSpPr/>
          <p:nvPr/>
        </p:nvSpPr>
        <p:spPr>
          <a:xfrm>
            <a:off x="209819" y="1210988"/>
            <a:ext cx="389400" cy="3894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9" name="Google Shape;699;p24"/>
          <p:cNvSpPr/>
          <p:nvPr/>
        </p:nvSpPr>
        <p:spPr>
          <a:xfrm>
            <a:off x="8689957" y="4056325"/>
            <a:ext cx="389400" cy="3894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0" name="Google Shape;700;p24"/>
          <p:cNvSpPr/>
          <p:nvPr/>
        </p:nvSpPr>
        <p:spPr>
          <a:xfrm>
            <a:off x="111473" y="4737108"/>
            <a:ext cx="235500" cy="2358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1" name="Google Shape;701;p24"/>
          <p:cNvSpPr/>
          <p:nvPr/>
        </p:nvSpPr>
        <p:spPr>
          <a:xfrm>
            <a:off x="8028257" y="148600"/>
            <a:ext cx="389400" cy="389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only 2">
  <p:cSld name="CUSTOM_11">
    <p:spTree>
      <p:nvGrpSpPr>
        <p:cNvPr id="1" name="Shape 702"/>
        <p:cNvGrpSpPr/>
        <p:nvPr/>
      </p:nvGrpSpPr>
      <p:grpSpPr>
        <a:xfrm>
          <a:off x="0" y="0"/>
          <a:ext cx="0" cy="0"/>
          <a:chOff x="0" y="0"/>
          <a:chExt cx="0" cy="0"/>
        </a:xfrm>
      </p:grpSpPr>
      <p:sp>
        <p:nvSpPr>
          <p:cNvPr id="703" name="Google Shape;703;p25"/>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04" name="Google Shape;704;p25"/>
          <p:cNvSpPr/>
          <p:nvPr/>
        </p:nvSpPr>
        <p:spPr>
          <a:xfrm rot="5400000" flipH="1">
            <a:off x="-302725" y="3079820"/>
            <a:ext cx="7720" cy="13521"/>
          </a:xfrm>
          <a:custGeom>
            <a:avLst/>
            <a:gdLst/>
            <a:ahLst/>
            <a:cxnLst/>
            <a:rect l="l" t="t" r="r" b="b"/>
            <a:pathLst>
              <a:path w="153" h="268" extrusionOk="0">
                <a:moveTo>
                  <a:pt x="153" y="0"/>
                </a:moveTo>
                <a:lnTo>
                  <a:pt x="0" y="153"/>
                </a:lnTo>
                <a:lnTo>
                  <a:pt x="115" y="268"/>
                </a:lnTo>
                <a:lnTo>
                  <a:pt x="153" y="268"/>
                </a:lnTo>
                <a:lnTo>
                  <a:pt x="153" y="0"/>
                </a:lnTo>
                <a:close/>
              </a:path>
            </a:pathLst>
          </a:custGeom>
          <a:solidFill>
            <a:srgbClr val="2620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5" name="Google Shape;705;p25"/>
          <p:cNvSpPr/>
          <p:nvPr/>
        </p:nvSpPr>
        <p:spPr>
          <a:xfrm rot="-5400000">
            <a:off x="-712661" y="3167138"/>
            <a:ext cx="2668377" cy="1324155"/>
          </a:xfrm>
          <a:custGeom>
            <a:avLst/>
            <a:gdLst/>
            <a:ahLst/>
            <a:cxnLst/>
            <a:rect l="l" t="t" r="r" b="b"/>
            <a:pathLst>
              <a:path w="81118" h="40254" extrusionOk="0">
                <a:moveTo>
                  <a:pt x="1" y="1"/>
                </a:moveTo>
                <a:lnTo>
                  <a:pt x="1" y="40073"/>
                </a:lnTo>
                <a:cubicBezTo>
                  <a:pt x="380" y="40197"/>
                  <a:pt x="767" y="40254"/>
                  <a:pt x="1155" y="40254"/>
                </a:cubicBezTo>
                <a:cubicBezTo>
                  <a:pt x="2665" y="40254"/>
                  <a:pt x="4180" y="39390"/>
                  <a:pt x="5210" y="38219"/>
                </a:cubicBezTo>
                <a:cubicBezTo>
                  <a:pt x="6491" y="36747"/>
                  <a:pt x="7212" y="34849"/>
                  <a:pt x="8006" y="33054"/>
                </a:cubicBezTo>
                <a:cubicBezTo>
                  <a:pt x="8786" y="31244"/>
                  <a:pt x="9728" y="29404"/>
                  <a:pt x="11318" y="28241"/>
                </a:cubicBezTo>
                <a:cubicBezTo>
                  <a:pt x="14379" y="26005"/>
                  <a:pt x="18985" y="26887"/>
                  <a:pt x="21914" y="24445"/>
                </a:cubicBezTo>
                <a:cubicBezTo>
                  <a:pt x="25033" y="21825"/>
                  <a:pt x="24930" y="16498"/>
                  <a:pt x="28183" y="14055"/>
                </a:cubicBezTo>
                <a:cubicBezTo>
                  <a:pt x="31273" y="11730"/>
                  <a:pt x="35850" y="13172"/>
                  <a:pt x="39308" y="11435"/>
                </a:cubicBezTo>
                <a:cubicBezTo>
                  <a:pt x="42208" y="9978"/>
                  <a:pt x="43797" y="6520"/>
                  <a:pt x="46784" y="5225"/>
                </a:cubicBezTo>
                <a:cubicBezTo>
                  <a:pt x="47746" y="4795"/>
                  <a:pt x="48744" y="4633"/>
                  <a:pt x="49765" y="4633"/>
                </a:cubicBezTo>
                <a:cubicBezTo>
                  <a:pt x="52914" y="4633"/>
                  <a:pt x="56284" y="6176"/>
                  <a:pt x="59494" y="6176"/>
                </a:cubicBezTo>
                <a:cubicBezTo>
                  <a:pt x="60308" y="6176"/>
                  <a:pt x="61111" y="6077"/>
                  <a:pt x="61898" y="5828"/>
                </a:cubicBezTo>
                <a:cubicBezTo>
                  <a:pt x="64547" y="4975"/>
                  <a:pt x="66593" y="2532"/>
                  <a:pt x="69330" y="2076"/>
                </a:cubicBezTo>
                <a:cubicBezTo>
                  <a:pt x="69677" y="2018"/>
                  <a:pt x="70022" y="1992"/>
                  <a:pt x="70367" y="1992"/>
                </a:cubicBezTo>
                <a:cubicBezTo>
                  <a:pt x="72203" y="1992"/>
                  <a:pt x="74018" y="2704"/>
                  <a:pt x="75864" y="2915"/>
                </a:cubicBezTo>
                <a:cubicBezTo>
                  <a:pt x="76107" y="2944"/>
                  <a:pt x="76356" y="2959"/>
                  <a:pt x="76608" y="2959"/>
                </a:cubicBezTo>
                <a:cubicBezTo>
                  <a:pt x="78633" y="2959"/>
                  <a:pt x="80830" y="2008"/>
                  <a:pt x="81118" y="45"/>
                </a:cubicBez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6" name="Google Shape;706;p25"/>
          <p:cNvSpPr/>
          <p:nvPr/>
        </p:nvSpPr>
        <p:spPr>
          <a:xfrm rot="-5400000">
            <a:off x="-348168" y="4436934"/>
            <a:ext cx="1033594" cy="418359"/>
          </a:xfrm>
          <a:custGeom>
            <a:avLst/>
            <a:gdLst/>
            <a:ahLst/>
            <a:cxnLst/>
            <a:rect l="l" t="t" r="r" b="b"/>
            <a:pathLst>
              <a:path w="31421" h="12718" extrusionOk="0">
                <a:moveTo>
                  <a:pt x="0" y="1"/>
                </a:moveTo>
                <a:lnTo>
                  <a:pt x="15" y="11318"/>
                </a:lnTo>
                <a:cubicBezTo>
                  <a:pt x="714" y="12333"/>
                  <a:pt x="1913" y="12717"/>
                  <a:pt x="3174" y="12717"/>
                </a:cubicBezTo>
                <a:cubicBezTo>
                  <a:pt x="3905" y="12717"/>
                  <a:pt x="4656" y="12588"/>
                  <a:pt x="5342" y="12377"/>
                </a:cubicBezTo>
                <a:cubicBezTo>
                  <a:pt x="7024" y="11870"/>
                  <a:pt x="8681" y="11024"/>
                  <a:pt x="10412" y="11024"/>
                </a:cubicBezTo>
                <a:cubicBezTo>
                  <a:pt x="10590" y="11024"/>
                  <a:pt x="10769" y="11033"/>
                  <a:pt x="10949" y="11053"/>
                </a:cubicBezTo>
                <a:cubicBezTo>
                  <a:pt x="12370" y="11196"/>
                  <a:pt x="13772" y="11959"/>
                  <a:pt x="15138" y="11959"/>
                </a:cubicBezTo>
                <a:cubicBezTo>
                  <a:pt x="15456" y="11959"/>
                  <a:pt x="15772" y="11918"/>
                  <a:pt x="16086" y="11818"/>
                </a:cubicBezTo>
                <a:cubicBezTo>
                  <a:pt x="18411" y="11067"/>
                  <a:pt x="18808" y="7683"/>
                  <a:pt x="20942" y="6491"/>
                </a:cubicBezTo>
                <a:cubicBezTo>
                  <a:pt x="21681" y="6076"/>
                  <a:pt x="22511" y="5989"/>
                  <a:pt x="23370" y="5989"/>
                </a:cubicBezTo>
                <a:cubicBezTo>
                  <a:pt x="23993" y="5989"/>
                  <a:pt x="24631" y="6035"/>
                  <a:pt x="25262" y="6035"/>
                </a:cubicBezTo>
                <a:cubicBezTo>
                  <a:pt x="25616" y="6035"/>
                  <a:pt x="25968" y="6020"/>
                  <a:pt x="26313" y="5976"/>
                </a:cubicBezTo>
                <a:cubicBezTo>
                  <a:pt x="29124" y="5608"/>
                  <a:pt x="31420" y="2826"/>
                  <a:pt x="312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7" name="Google Shape;707;p25"/>
          <p:cNvSpPr/>
          <p:nvPr/>
        </p:nvSpPr>
        <p:spPr>
          <a:xfrm rot="5400000">
            <a:off x="7145889" y="672113"/>
            <a:ext cx="2668377" cy="1324155"/>
          </a:xfrm>
          <a:custGeom>
            <a:avLst/>
            <a:gdLst/>
            <a:ahLst/>
            <a:cxnLst/>
            <a:rect l="l" t="t" r="r" b="b"/>
            <a:pathLst>
              <a:path w="81118" h="40254" extrusionOk="0">
                <a:moveTo>
                  <a:pt x="1" y="1"/>
                </a:moveTo>
                <a:lnTo>
                  <a:pt x="1" y="40073"/>
                </a:lnTo>
                <a:cubicBezTo>
                  <a:pt x="380" y="40197"/>
                  <a:pt x="767" y="40254"/>
                  <a:pt x="1155" y="40254"/>
                </a:cubicBezTo>
                <a:cubicBezTo>
                  <a:pt x="2665" y="40254"/>
                  <a:pt x="4180" y="39390"/>
                  <a:pt x="5210" y="38219"/>
                </a:cubicBezTo>
                <a:cubicBezTo>
                  <a:pt x="6491" y="36747"/>
                  <a:pt x="7212" y="34849"/>
                  <a:pt x="8006" y="33054"/>
                </a:cubicBezTo>
                <a:cubicBezTo>
                  <a:pt x="8786" y="31244"/>
                  <a:pt x="9728" y="29404"/>
                  <a:pt x="11318" y="28241"/>
                </a:cubicBezTo>
                <a:cubicBezTo>
                  <a:pt x="14379" y="26005"/>
                  <a:pt x="18985" y="26887"/>
                  <a:pt x="21914" y="24445"/>
                </a:cubicBezTo>
                <a:cubicBezTo>
                  <a:pt x="25033" y="21825"/>
                  <a:pt x="24930" y="16498"/>
                  <a:pt x="28183" y="14055"/>
                </a:cubicBezTo>
                <a:cubicBezTo>
                  <a:pt x="31273" y="11730"/>
                  <a:pt x="35850" y="13172"/>
                  <a:pt x="39308" y="11435"/>
                </a:cubicBezTo>
                <a:cubicBezTo>
                  <a:pt x="42208" y="9978"/>
                  <a:pt x="43797" y="6520"/>
                  <a:pt x="46784" y="5225"/>
                </a:cubicBezTo>
                <a:cubicBezTo>
                  <a:pt x="47746" y="4795"/>
                  <a:pt x="48744" y="4633"/>
                  <a:pt x="49765" y="4633"/>
                </a:cubicBezTo>
                <a:cubicBezTo>
                  <a:pt x="52914" y="4633"/>
                  <a:pt x="56284" y="6176"/>
                  <a:pt x="59494" y="6176"/>
                </a:cubicBezTo>
                <a:cubicBezTo>
                  <a:pt x="60308" y="6176"/>
                  <a:pt x="61111" y="6077"/>
                  <a:pt x="61898" y="5828"/>
                </a:cubicBezTo>
                <a:cubicBezTo>
                  <a:pt x="64547" y="4975"/>
                  <a:pt x="66593" y="2532"/>
                  <a:pt x="69330" y="2076"/>
                </a:cubicBezTo>
                <a:cubicBezTo>
                  <a:pt x="69677" y="2018"/>
                  <a:pt x="70022" y="1992"/>
                  <a:pt x="70367" y="1992"/>
                </a:cubicBezTo>
                <a:cubicBezTo>
                  <a:pt x="72203" y="1992"/>
                  <a:pt x="74018" y="2704"/>
                  <a:pt x="75864" y="2915"/>
                </a:cubicBezTo>
                <a:cubicBezTo>
                  <a:pt x="76107" y="2944"/>
                  <a:pt x="76356" y="2959"/>
                  <a:pt x="76608" y="2959"/>
                </a:cubicBezTo>
                <a:cubicBezTo>
                  <a:pt x="78633" y="2959"/>
                  <a:pt x="80830" y="2008"/>
                  <a:pt x="81118" y="45"/>
                </a:cubicBez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8" name="Google Shape;708;p25"/>
          <p:cNvSpPr/>
          <p:nvPr/>
        </p:nvSpPr>
        <p:spPr>
          <a:xfrm rot="5400000">
            <a:off x="8416179" y="308114"/>
            <a:ext cx="1033594" cy="418359"/>
          </a:xfrm>
          <a:custGeom>
            <a:avLst/>
            <a:gdLst/>
            <a:ahLst/>
            <a:cxnLst/>
            <a:rect l="l" t="t" r="r" b="b"/>
            <a:pathLst>
              <a:path w="31421" h="12718" extrusionOk="0">
                <a:moveTo>
                  <a:pt x="0" y="1"/>
                </a:moveTo>
                <a:lnTo>
                  <a:pt x="15" y="11318"/>
                </a:lnTo>
                <a:cubicBezTo>
                  <a:pt x="714" y="12333"/>
                  <a:pt x="1913" y="12717"/>
                  <a:pt x="3174" y="12717"/>
                </a:cubicBezTo>
                <a:cubicBezTo>
                  <a:pt x="3905" y="12717"/>
                  <a:pt x="4656" y="12588"/>
                  <a:pt x="5342" y="12377"/>
                </a:cubicBezTo>
                <a:cubicBezTo>
                  <a:pt x="7024" y="11870"/>
                  <a:pt x="8681" y="11024"/>
                  <a:pt x="10412" y="11024"/>
                </a:cubicBezTo>
                <a:cubicBezTo>
                  <a:pt x="10590" y="11024"/>
                  <a:pt x="10769" y="11033"/>
                  <a:pt x="10949" y="11053"/>
                </a:cubicBezTo>
                <a:cubicBezTo>
                  <a:pt x="12370" y="11196"/>
                  <a:pt x="13772" y="11959"/>
                  <a:pt x="15138" y="11959"/>
                </a:cubicBezTo>
                <a:cubicBezTo>
                  <a:pt x="15456" y="11959"/>
                  <a:pt x="15772" y="11918"/>
                  <a:pt x="16086" y="11818"/>
                </a:cubicBezTo>
                <a:cubicBezTo>
                  <a:pt x="18411" y="11067"/>
                  <a:pt x="18808" y="7683"/>
                  <a:pt x="20942" y="6491"/>
                </a:cubicBezTo>
                <a:cubicBezTo>
                  <a:pt x="21681" y="6076"/>
                  <a:pt x="22511" y="5989"/>
                  <a:pt x="23370" y="5989"/>
                </a:cubicBezTo>
                <a:cubicBezTo>
                  <a:pt x="23993" y="5989"/>
                  <a:pt x="24631" y="6035"/>
                  <a:pt x="25262" y="6035"/>
                </a:cubicBezTo>
                <a:cubicBezTo>
                  <a:pt x="25616" y="6035"/>
                  <a:pt x="25968" y="6020"/>
                  <a:pt x="26313" y="5976"/>
                </a:cubicBezTo>
                <a:cubicBezTo>
                  <a:pt x="29124" y="5608"/>
                  <a:pt x="31420" y="2826"/>
                  <a:pt x="312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3" name="Google Shape;713;p25"/>
          <p:cNvSpPr/>
          <p:nvPr/>
        </p:nvSpPr>
        <p:spPr>
          <a:xfrm rot="10800000" flipH="1">
            <a:off x="8610530" y="4428558"/>
            <a:ext cx="189900" cy="189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4" name="Google Shape;714;p25"/>
          <p:cNvSpPr/>
          <p:nvPr/>
        </p:nvSpPr>
        <p:spPr>
          <a:xfrm rot="10800000" flipH="1">
            <a:off x="8157776" y="4693233"/>
            <a:ext cx="389400" cy="3894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5" name="Google Shape;715;p25"/>
          <p:cNvSpPr/>
          <p:nvPr/>
        </p:nvSpPr>
        <p:spPr>
          <a:xfrm rot="10800000" flipH="1">
            <a:off x="8157773" y="162236"/>
            <a:ext cx="138900" cy="138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6" name="Google Shape;716;p25"/>
          <p:cNvSpPr/>
          <p:nvPr/>
        </p:nvSpPr>
        <p:spPr>
          <a:xfrm rot="10800000" flipH="1">
            <a:off x="434824" y="4386549"/>
            <a:ext cx="194700" cy="1947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7" name="Google Shape;717;p25"/>
          <p:cNvSpPr/>
          <p:nvPr/>
        </p:nvSpPr>
        <p:spPr>
          <a:xfrm rot="10800000" flipH="1">
            <a:off x="125757" y="109430"/>
            <a:ext cx="404100" cy="4041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text">
  <p:cSld name="CUSTOM_6">
    <p:spTree>
      <p:nvGrpSpPr>
        <p:cNvPr id="1" name="Shape 718"/>
        <p:cNvGrpSpPr/>
        <p:nvPr/>
      </p:nvGrpSpPr>
      <p:grpSpPr>
        <a:xfrm>
          <a:off x="0" y="0"/>
          <a:ext cx="0" cy="0"/>
          <a:chOff x="0" y="0"/>
          <a:chExt cx="0" cy="0"/>
        </a:xfrm>
      </p:grpSpPr>
      <p:sp>
        <p:nvSpPr>
          <p:cNvPr id="719" name="Google Shape;719;p26"/>
          <p:cNvSpPr txBox="1">
            <a:spLocks noGrp="1"/>
          </p:cNvSpPr>
          <p:nvPr>
            <p:ph type="title"/>
          </p:nvPr>
        </p:nvSpPr>
        <p:spPr>
          <a:xfrm>
            <a:off x="732300" y="445025"/>
            <a:ext cx="76794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20" name="Google Shape;720;p26"/>
          <p:cNvSpPr txBox="1">
            <a:spLocks noGrp="1"/>
          </p:cNvSpPr>
          <p:nvPr>
            <p:ph type="subTitle" idx="1"/>
          </p:nvPr>
        </p:nvSpPr>
        <p:spPr>
          <a:xfrm>
            <a:off x="1296600" y="994775"/>
            <a:ext cx="6550800" cy="337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None/>
              <a:defRPr sz="12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721" name="Google Shape;721;p26"/>
          <p:cNvSpPr/>
          <p:nvPr/>
        </p:nvSpPr>
        <p:spPr>
          <a:xfrm rot="-5400000">
            <a:off x="-712661" y="3167138"/>
            <a:ext cx="2668377" cy="1324155"/>
          </a:xfrm>
          <a:custGeom>
            <a:avLst/>
            <a:gdLst/>
            <a:ahLst/>
            <a:cxnLst/>
            <a:rect l="l" t="t" r="r" b="b"/>
            <a:pathLst>
              <a:path w="81118" h="40254" extrusionOk="0">
                <a:moveTo>
                  <a:pt x="1" y="1"/>
                </a:moveTo>
                <a:lnTo>
                  <a:pt x="1" y="40073"/>
                </a:lnTo>
                <a:cubicBezTo>
                  <a:pt x="380" y="40197"/>
                  <a:pt x="767" y="40254"/>
                  <a:pt x="1155" y="40254"/>
                </a:cubicBezTo>
                <a:cubicBezTo>
                  <a:pt x="2665" y="40254"/>
                  <a:pt x="4180" y="39390"/>
                  <a:pt x="5210" y="38219"/>
                </a:cubicBezTo>
                <a:cubicBezTo>
                  <a:pt x="6491" y="36747"/>
                  <a:pt x="7212" y="34849"/>
                  <a:pt x="8006" y="33054"/>
                </a:cubicBezTo>
                <a:cubicBezTo>
                  <a:pt x="8786" y="31244"/>
                  <a:pt x="9728" y="29404"/>
                  <a:pt x="11318" y="28241"/>
                </a:cubicBezTo>
                <a:cubicBezTo>
                  <a:pt x="14379" y="26005"/>
                  <a:pt x="18985" y="26887"/>
                  <a:pt x="21914" y="24445"/>
                </a:cubicBezTo>
                <a:cubicBezTo>
                  <a:pt x="25033" y="21825"/>
                  <a:pt x="24930" y="16498"/>
                  <a:pt x="28183" y="14055"/>
                </a:cubicBezTo>
                <a:cubicBezTo>
                  <a:pt x="31273" y="11730"/>
                  <a:pt x="35850" y="13172"/>
                  <a:pt x="39308" y="11435"/>
                </a:cubicBezTo>
                <a:cubicBezTo>
                  <a:pt x="42208" y="9978"/>
                  <a:pt x="43797" y="6520"/>
                  <a:pt x="46784" y="5225"/>
                </a:cubicBezTo>
                <a:cubicBezTo>
                  <a:pt x="47746" y="4795"/>
                  <a:pt x="48744" y="4633"/>
                  <a:pt x="49765" y="4633"/>
                </a:cubicBezTo>
                <a:cubicBezTo>
                  <a:pt x="52914" y="4633"/>
                  <a:pt x="56284" y="6176"/>
                  <a:pt x="59494" y="6176"/>
                </a:cubicBezTo>
                <a:cubicBezTo>
                  <a:pt x="60308" y="6176"/>
                  <a:pt x="61111" y="6077"/>
                  <a:pt x="61898" y="5828"/>
                </a:cubicBezTo>
                <a:cubicBezTo>
                  <a:pt x="64547" y="4975"/>
                  <a:pt x="66593" y="2532"/>
                  <a:pt x="69330" y="2076"/>
                </a:cubicBezTo>
                <a:cubicBezTo>
                  <a:pt x="69677" y="2018"/>
                  <a:pt x="70022" y="1992"/>
                  <a:pt x="70367" y="1992"/>
                </a:cubicBezTo>
                <a:cubicBezTo>
                  <a:pt x="72203" y="1992"/>
                  <a:pt x="74018" y="2704"/>
                  <a:pt x="75864" y="2915"/>
                </a:cubicBezTo>
                <a:cubicBezTo>
                  <a:pt x="76107" y="2944"/>
                  <a:pt x="76356" y="2959"/>
                  <a:pt x="76608" y="2959"/>
                </a:cubicBezTo>
                <a:cubicBezTo>
                  <a:pt x="78633" y="2959"/>
                  <a:pt x="80830" y="2008"/>
                  <a:pt x="81118" y="45"/>
                </a:cubicBez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2" name="Google Shape;722;p26"/>
          <p:cNvSpPr/>
          <p:nvPr/>
        </p:nvSpPr>
        <p:spPr>
          <a:xfrm rot="-5400000">
            <a:off x="-348168" y="4436934"/>
            <a:ext cx="1033594" cy="418359"/>
          </a:xfrm>
          <a:custGeom>
            <a:avLst/>
            <a:gdLst/>
            <a:ahLst/>
            <a:cxnLst/>
            <a:rect l="l" t="t" r="r" b="b"/>
            <a:pathLst>
              <a:path w="31421" h="12718" extrusionOk="0">
                <a:moveTo>
                  <a:pt x="0" y="1"/>
                </a:moveTo>
                <a:lnTo>
                  <a:pt x="15" y="11318"/>
                </a:lnTo>
                <a:cubicBezTo>
                  <a:pt x="714" y="12333"/>
                  <a:pt x="1913" y="12717"/>
                  <a:pt x="3174" y="12717"/>
                </a:cubicBezTo>
                <a:cubicBezTo>
                  <a:pt x="3905" y="12717"/>
                  <a:pt x="4656" y="12588"/>
                  <a:pt x="5342" y="12377"/>
                </a:cubicBezTo>
                <a:cubicBezTo>
                  <a:pt x="7024" y="11870"/>
                  <a:pt x="8681" y="11024"/>
                  <a:pt x="10412" y="11024"/>
                </a:cubicBezTo>
                <a:cubicBezTo>
                  <a:pt x="10590" y="11024"/>
                  <a:pt x="10769" y="11033"/>
                  <a:pt x="10949" y="11053"/>
                </a:cubicBezTo>
                <a:cubicBezTo>
                  <a:pt x="12370" y="11196"/>
                  <a:pt x="13772" y="11959"/>
                  <a:pt x="15138" y="11959"/>
                </a:cubicBezTo>
                <a:cubicBezTo>
                  <a:pt x="15456" y="11959"/>
                  <a:pt x="15772" y="11918"/>
                  <a:pt x="16086" y="11818"/>
                </a:cubicBezTo>
                <a:cubicBezTo>
                  <a:pt x="18411" y="11067"/>
                  <a:pt x="18808" y="7683"/>
                  <a:pt x="20942" y="6491"/>
                </a:cubicBezTo>
                <a:cubicBezTo>
                  <a:pt x="21681" y="6076"/>
                  <a:pt x="22511" y="5989"/>
                  <a:pt x="23370" y="5989"/>
                </a:cubicBezTo>
                <a:cubicBezTo>
                  <a:pt x="23993" y="5989"/>
                  <a:pt x="24631" y="6035"/>
                  <a:pt x="25262" y="6035"/>
                </a:cubicBezTo>
                <a:cubicBezTo>
                  <a:pt x="25616" y="6035"/>
                  <a:pt x="25968" y="6020"/>
                  <a:pt x="26313" y="5976"/>
                </a:cubicBezTo>
                <a:cubicBezTo>
                  <a:pt x="29124" y="5608"/>
                  <a:pt x="31420" y="2826"/>
                  <a:pt x="312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3" name="Google Shape;723;p26"/>
          <p:cNvSpPr/>
          <p:nvPr/>
        </p:nvSpPr>
        <p:spPr>
          <a:xfrm rot="5400000">
            <a:off x="7145889" y="672113"/>
            <a:ext cx="2668377" cy="1324155"/>
          </a:xfrm>
          <a:custGeom>
            <a:avLst/>
            <a:gdLst/>
            <a:ahLst/>
            <a:cxnLst/>
            <a:rect l="l" t="t" r="r" b="b"/>
            <a:pathLst>
              <a:path w="81118" h="40254" extrusionOk="0">
                <a:moveTo>
                  <a:pt x="1" y="1"/>
                </a:moveTo>
                <a:lnTo>
                  <a:pt x="1" y="40073"/>
                </a:lnTo>
                <a:cubicBezTo>
                  <a:pt x="380" y="40197"/>
                  <a:pt x="767" y="40254"/>
                  <a:pt x="1155" y="40254"/>
                </a:cubicBezTo>
                <a:cubicBezTo>
                  <a:pt x="2665" y="40254"/>
                  <a:pt x="4180" y="39390"/>
                  <a:pt x="5210" y="38219"/>
                </a:cubicBezTo>
                <a:cubicBezTo>
                  <a:pt x="6491" y="36747"/>
                  <a:pt x="7212" y="34849"/>
                  <a:pt x="8006" y="33054"/>
                </a:cubicBezTo>
                <a:cubicBezTo>
                  <a:pt x="8786" y="31244"/>
                  <a:pt x="9728" y="29404"/>
                  <a:pt x="11318" y="28241"/>
                </a:cubicBezTo>
                <a:cubicBezTo>
                  <a:pt x="14379" y="26005"/>
                  <a:pt x="18985" y="26887"/>
                  <a:pt x="21914" y="24445"/>
                </a:cubicBezTo>
                <a:cubicBezTo>
                  <a:pt x="25033" y="21825"/>
                  <a:pt x="24930" y="16498"/>
                  <a:pt x="28183" y="14055"/>
                </a:cubicBezTo>
                <a:cubicBezTo>
                  <a:pt x="31273" y="11730"/>
                  <a:pt x="35850" y="13172"/>
                  <a:pt x="39308" y="11435"/>
                </a:cubicBezTo>
                <a:cubicBezTo>
                  <a:pt x="42208" y="9978"/>
                  <a:pt x="43797" y="6520"/>
                  <a:pt x="46784" y="5225"/>
                </a:cubicBezTo>
                <a:cubicBezTo>
                  <a:pt x="47746" y="4795"/>
                  <a:pt x="48744" y="4633"/>
                  <a:pt x="49765" y="4633"/>
                </a:cubicBezTo>
                <a:cubicBezTo>
                  <a:pt x="52914" y="4633"/>
                  <a:pt x="56284" y="6176"/>
                  <a:pt x="59494" y="6176"/>
                </a:cubicBezTo>
                <a:cubicBezTo>
                  <a:pt x="60308" y="6176"/>
                  <a:pt x="61111" y="6077"/>
                  <a:pt x="61898" y="5828"/>
                </a:cubicBezTo>
                <a:cubicBezTo>
                  <a:pt x="64547" y="4975"/>
                  <a:pt x="66593" y="2532"/>
                  <a:pt x="69330" y="2076"/>
                </a:cubicBezTo>
                <a:cubicBezTo>
                  <a:pt x="69677" y="2018"/>
                  <a:pt x="70022" y="1992"/>
                  <a:pt x="70367" y="1992"/>
                </a:cubicBezTo>
                <a:cubicBezTo>
                  <a:pt x="72203" y="1992"/>
                  <a:pt x="74018" y="2704"/>
                  <a:pt x="75864" y="2915"/>
                </a:cubicBezTo>
                <a:cubicBezTo>
                  <a:pt x="76107" y="2944"/>
                  <a:pt x="76356" y="2959"/>
                  <a:pt x="76608" y="2959"/>
                </a:cubicBezTo>
                <a:cubicBezTo>
                  <a:pt x="78633" y="2959"/>
                  <a:pt x="80830" y="2008"/>
                  <a:pt x="81118" y="45"/>
                </a:cubicBez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4" name="Google Shape;724;p26"/>
          <p:cNvSpPr/>
          <p:nvPr/>
        </p:nvSpPr>
        <p:spPr>
          <a:xfrm rot="5400000">
            <a:off x="8416179" y="308114"/>
            <a:ext cx="1033594" cy="418359"/>
          </a:xfrm>
          <a:custGeom>
            <a:avLst/>
            <a:gdLst/>
            <a:ahLst/>
            <a:cxnLst/>
            <a:rect l="l" t="t" r="r" b="b"/>
            <a:pathLst>
              <a:path w="31421" h="12718" extrusionOk="0">
                <a:moveTo>
                  <a:pt x="0" y="1"/>
                </a:moveTo>
                <a:lnTo>
                  <a:pt x="15" y="11318"/>
                </a:lnTo>
                <a:cubicBezTo>
                  <a:pt x="714" y="12333"/>
                  <a:pt x="1913" y="12717"/>
                  <a:pt x="3174" y="12717"/>
                </a:cubicBezTo>
                <a:cubicBezTo>
                  <a:pt x="3905" y="12717"/>
                  <a:pt x="4656" y="12588"/>
                  <a:pt x="5342" y="12377"/>
                </a:cubicBezTo>
                <a:cubicBezTo>
                  <a:pt x="7024" y="11870"/>
                  <a:pt x="8681" y="11024"/>
                  <a:pt x="10412" y="11024"/>
                </a:cubicBezTo>
                <a:cubicBezTo>
                  <a:pt x="10590" y="11024"/>
                  <a:pt x="10769" y="11033"/>
                  <a:pt x="10949" y="11053"/>
                </a:cubicBezTo>
                <a:cubicBezTo>
                  <a:pt x="12370" y="11196"/>
                  <a:pt x="13772" y="11959"/>
                  <a:pt x="15138" y="11959"/>
                </a:cubicBezTo>
                <a:cubicBezTo>
                  <a:pt x="15456" y="11959"/>
                  <a:pt x="15772" y="11918"/>
                  <a:pt x="16086" y="11818"/>
                </a:cubicBezTo>
                <a:cubicBezTo>
                  <a:pt x="18411" y="11067"/>
                  <a:pt x="18808" y="7683"/>
                  <a:pt x="20942" y="6491"/>
                </a:cubicBezTo>
                <a:cubicBezTo>
                  <a:pt x="21681" y="6076"/>
                  <a:pt x="22511" y="5989"/>
                  <a:pt x="23370" y="5989"/>
                </a:cubicBezTo>
                <a:cubicBezTo>
                  <a:pt x="23993" y="5989"/>
                  <a:pt x="24631" y="6035"/>
                  <a:pt x="25262" y="6035"/>
                </a:cubicBezTo>
                <a:cubicBezTo>
                  <a:pt x="25616" y="6035"/>
                  <a:pt x="25968" y="6020"/>
                  <a:pt x="26313" y="5976"/>
                </a:cubicBezTo>
                <a:cubicBezTo>
                  <a:pt x="29124" y="5608"/>
                  <a:pt x="31420" y="2826"/>
                  <a:pt x="312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9" name="Google Shape;729;p26"/>
          <p:cNvSpPr/>
          <p:nvPr/>
        </p:nvSpPr>
        <p:spPr>
          <a:xfrm rot="10800000" flipH="1">
            <a:off x="8610530" y="4428558"/>
            <a:ext cx="189900" cy="189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0" name="Google Shape;730;p26"/>
          <p:cNvSpPr/>
          <p:nvPr/>
        </p:nvSpPr>
        <p:spPr>
          <a:xfrm rot="10800000" flipH="1">
            <a:off x="8157776" y="4693233"/>
            <a:ext cx="389400" cy="3894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1" name="Google Shape;731;p26"/>
          <p:cNvSpPr/>
          <p:nvPr/>
        </p:nvSpPr>
        <p:spPr>
          <a:xfrm rot="10800000" flipH="1">
            <a:off x="8157773" y="162236"/>
            <a:ext cx="138900" cy="138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2" name="Google Shape;732;p26"/>
          <p:cNvSpPr/>
          <p:nvPr/>
        </p:nvSpPr>
        <p:spPr>
          <a:xfrm rot="10800000" flipH="1">
            <a:off x="434824" y="4386549"/>
            <a:ext cx="194700" cy="1947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3" name="Google Shape;733;p26"/>
          <p:cNvSpPr/>
          <p:nvPr/>
        </p:nvSpPr>
        <p:spPr>
          <a:xfrm rot="10800000" flipH="1">
            <a:off x="125757" y="109430"/>
            <a:ext cx="404100" cy="4041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text 1">
  <p:cSld name="CUSTOM_13">
    <p:spTree>
      <p:nvGrpSpPr>
        <p:cNvPr id="1" name="Shape 734"/>
        <p:cNvGrpSpPr/>
        <p:nvPr/>
      </p:nvGrpSpPr>
      <p:grpSpPr>
        <a:xfrm>
          <a:off x="0" y="0"/>
          <a:ext cx="0" cy="0"/>
          <a:chOff x="0" y="0"/>
          <a:chExt cx="0" cy="0"/>
        </a:xfrm>
      </p:grpSpPr>
      <p:sp>
        <p:nvSpPr>
          <p:cNvPr id="735" name="Google Shape;735;p27"/>
          <p:cNvSpPr txBox="1">
            <a:spLocks noGrp="1"/>
          </p:cNvSpPr>
          <p:nvPr>
            <p:ph type="title"/>
          </p:nvPr>
        </p:nvSpPr>
        <p:spPr>
          <a:xfrm>
            <a:off x="732300" y="445025"/>
            <a:ext cx="76794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36" name="Google Shape;736;p27"/>
          <p:cNvSpPr txBox="1">
            <a:spLocks noGrp="1"/>
          </p:cNvSpPr>
          <p:nvPr>
            <p:ph type="subTitle" idx="1"/>
          </p:nvPr>
        </p:nvSpPr>
        <p:spPr>
          <a:xfrm>
            <a:off x="2027850" y="1493650"/>
            <a:ext cx="5088300" cy="24255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800"/>
              <a:buChar char="●"/>
              <a:defRPr sz="1400"/>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737" name="Google Shape;737;p27"/>
          <p:cNvSpPr/>
          <p:nvPr/>
        </p:nvSpPr>
        <p:spPr>
          <a:xfrm rot="5400000">
            <a:off x="6803293" y="549089"/>
            <a:ext cx="2957675" cy="1737700"/>
          </a:xfrm>
          <a:custGeom>
            <a:avLst/>
            <a:gdLst/>
            <a:ahLst/>
            <a:cxnLst/>
            <a:rect l="l" t="t" r="r" b="b"/>
            <a:pathLst>
              <a:path w="118307" h="69508" extrusionOk="0">
                <a:moveTo>
                  <a:pt x="368" y="1"/>
                </a:moveTo>
                <a:lnTo>
                  <a:pt x="0" y="68682"/>
                </a:lnTo>
                <a:cubicBezTo>
                  <a:pt x="974" y="69257"/>
                  <a:pt x="2054" y="69508"/>
                  <a:pt x="3152" y="69508"/>
                </a:cubicBezTo>
                <a:cubicBezTo>
                  <a:pt x="5456" y="69508"/>
                  <a:pt x="7843" y="68402"/>
                  <a:pt x="9507" y="66857"/>
                </a:cubicBezTo>
                <a:cubicBezTo>
                  <a:pt x="11744" y="64797"/>
                  <a:pt x="13172" y="62030"/>
                  <a:pt x="14570" y="59337"/>
                </a:cubicBezTo>
                <a:lnTo>
                  <a:pt x="15350" y="57851"/>
                </a:lnTo>
                <a:cubicBezTo>
                  <a:pt x="16998" y="54760"/>
                  <a:pt x="19147" y="51376"/>
                  <a:pt x="22590" y="49727"/>
                </a:cubicBezTo>
                <a:cubicBezTo>
                  <a:pt x="24283" y="48947"/>
                  <a:pt x="26181" y="48653"/>
                  <a:pt x="27976" y="48359"/>
                </a:cubicBezTo>
                <a:cubicBezTo>
                  <a:pt x="29110" y="48197"/>
                  <a:pt x="30287" y="48005"/>
                  <a:pt x="31391" y="47696"/>
                </a:cubicBezTo>
                <a:cubicBezTo>
                  <a:pt x="38499" y="45754"/>
                  <a:pt x="43017" y="39308"/>
                  <a:pt x="47373" y="32288"/>
                </a:cubicBezTo>
                <a:cubicBezTo>
                  <a:pt x="51626" y="25475"/>
                  <a:pt x="56379" y="18646"/>
                  <a:pt x="63693" y="16660"/>
                </a:cubicBezTo>
                <a:cubicBezTo>
                  <a:pt x="65489" y="16167"/>
                  <a:pt x="67348" y="16006"/>
                  <a:pt x="69216" y="16006"/>
                </a:cubicBezTo>
                <a:cubicBezTo>
                  <a:pt x="70977" y="16006"/>
                  <a:pt x="72746" y="16149"/>
                  <a:pt x="74481" y="16292"/>
                </a:cubicBezTo>
                <a:cubicBezTo>
                  <a:pt x="76201" y="16425"/>
                  <a:pt x="77938" y="16563"/>
                  <a:pt x="79654" y="16563"/>
                </a:cubicBezTo>
                <a:cubicBezTo>
                  <a:pt x="81932" y="16563"/>
                  <a:pt x="84175" y="16319"/>
                  <a:pt x="86298" y="15497"/>
                </a:cubicBezTo>
                <a:cubicBezTo>
                  <a:pt x="88432" y="14673"/>
                  <a:pt x="90345" y="13290"/>
                  <a:pt x="92199" y="11965"/>
                </a:cubicBezTo>
                <a:cubicBezTo>
                  <a:pt x="94083" y="10626"/>
                  <a:pt x="96011" y="9228"/>
                  <a:pt x="98189" y="8374"/>
                </a:cubicBezTo>
                <a:cubicBezTo>
                  <a:pt x="100543" y="7462"/>
                  <a:pt x="103089" y="7226"/>
                  <a:pt x="105547" y="6976"/>
                </a:cubicBezTo>
                <a:cubicBezTo>
                  <a:pt x="106989" y="6829"/>
                  <a:pt x="108476" y="6711"/>
                  <a:pt x="109918" y="6432"/>
                </a:cubicBezTo>
                <a:cubicBezTo>
                  <a:pt x="115230" y="5387"/>
                  <a:pt x="117718" y="2385"/>
                  <a:pt x="11830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27"/>
          <p:cNvSpPr/>
          <p:nvPr/>
        </p:nvSpPr>
        <p:spPr>
          <a:xfrm rot="5400000">
            <a:off x="7476818" y="436014"/>
            <a:ext cx="2171075" cy="1177250"/>
          </a:xfrm>
          <a:custGeom>
            <a:avLst/>
            <a:gdLst/>
            <a:ahLst/>
            <a:cxnLst/>
            <a:rect l="l" t="t" r="r" b="b"/>
            <a:pathLst>
              <a:path w="86843" h="47090" extrusionOk="0">
                <a:moveTo>
                  <a:pt x="0" y="1"/>
                </a:moveTo>
                <a:lnTo>
                  <a:pt x="0" y="46313"/>
                </a:lnTo>
                <a:cubicBezTo>
                  <a:pt x="838" y="46852"/>
                  <a:pt x="1779" y="47089"/>
                  <a:pt x="2743" y="47089"/>
                </a:cubicBezTo>
                <a:cubicBezTo>
                  <a:pt x="4779" y="47089"/>
                  <a:pt x="6920" y="46035"/>
                  <a:pt x="8418" y="44547"/>
                </a:cubicBezTo>
                <a:cubicBezTo>
                  <a:pt x="10626" y="42369"/>
                  <a:pt x="11921" y="39455"/>
                  <a:pt x="13746" y="36939"/>
                </a:cubicBezTo>
                <a:cubicBezTo>
                  <a:pt x="15026" y="35143"/>
                  <a:pt x="17175" y="32848"/>
                  <a:pt x="19441" y="32421"/>
                </a:cubicBezTo>
                <a:cubicBezTo>
                  <a:pt x="20047" y="32308"/>
                  <a:pt x="20640" y="32267"/>
                  <a:pt x="21223" y="32267"/>
                </a:cubicBezTo>
                <a:cubicBezTo>
                  <a:pt x="22726" y="32267"/>
                  <a:pt x="24155" y="32539"/>
                  <a:pt x="25532" y="32539"/>
                </a:cubicBezTo>
                <a:cubicBezTo>
                  <a:pt x="27167" y="32539"/>
                  <a:pt x="28730" y="32156"/>
                  <a:pt x="30257" y="30478"/>
                </a:cubicBezTo>
                <a:cubicBezTo>
                  <a:pt x="31744" y="28815"/>
                  <a:pt x="32612" y="26696"/>
                  <a:pt x="33686" y="24754"/>
                </a:cubicBezTo>
                <a:cubicBezTo>
                  <a:pt x="34996" y="22340"/>
                  <a:pt x="36556" y="20530"/>
                  <a:pt x="39529" y="20486"/>
                </a:cubicBezTo>
                <a:cubicBezTo>
                  <a:pt x="39550" y="20486"/>
                  <a:pt x="39572" y="20486"/>
                  <a:pt x="39593" y="20486"/>
                </a:cubicBezTo>
                <a:cubicBezTo>
                  <a:pt x="41705" y="20486"/>
                  <a:pt x="43774" y="21193"/>
                  <a:pt x="45872" y="21295"/>
                </a:cubicBezTo>
                <a:cubicBezTo>
                  <a:pt x="46069" y="21305"/>
                  <a:pt x="46262" y="21310"/>
                  <a:pt x="46451" y="21310"/>
                </a:cubicBezTo>
                <a:cubicBezTo>
                  <a:pt x="52036" y="21310"/>
                  <a:pt x="54420" y="17005"/>
                  <a:pt x="58690" y="14173"/>
                </a:cubicBezTo>
                <a:cubicBezTo>
                  <a:pt x="60608" y="12902"/>
                  <a:pt x="63457" y="12806"/>
                  <a:pt x="66311" y="12806"/>
                </a:cubicBezTo>
                <a:cubicBezTo>
                  <a:pt x="66815" y="12806"/>
                  <a:pt x="67320" y="12809"/>
                  <a:pt x="67819" y="12809"/>
                </a:cubicBezTo>
                <a:cubicBezTo>
                  <a:pt x="69632" y="12809"/>
                  <a:pt x="71379" y="12770"/>
                  <a:pt x="72818" y="12407"/>
                </a:cubicBezTo>
                <a:cubicBezTo>
                  <a:pt x="79175" y="10773"/>
                  <a:pt x="82781" y="5196"/>
                  <a:pt x="86842" y="45"/>
                </a:cubicBezTo>
                <a:lnTo>
                  <a:pt x="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27"/>
          <p:cNvSpPr/>
          <p:nvPr/>
        </p:nvSpPr>
        <p:spPr>
          <a:xfrm rot="-5400000">
            <a:off x="-616950" y="2811742"/>
            <a:ext cx="2957675" cy="1737700"/>
          </a:xfrm>
          <a:custGeom>
            <a:avLst/>
            <a:gdLst/>
            <a:ahLst/>
            <a:cxnLst/>
            <a:rect l="l" t="t" r="r" b="b"/>
            <a:pathLst>
              <a:path w="118307" h="69508" extrusionOk="0">
                <a:moveTo>
                  <a:pt x="368" y="1"/>
                </a:moveTo>
                <a:lnTo>
                  <a:pt x="0" y="68682"/>
                </a:lnTo>
                <a:cubicBezTo>
                  <a:pt x="974" y="69257"/>
                  <a:pt x="2054" y="69508"/>
                  <a:pt x="3152" y="69508"/>
                </a:cubicBezTo>
                <a:cubicBezTo>
                  <a:pt x="5456" y="69508"/>
                  <a:pt x="7843" y="68402"/>
                  <a:pt x="9507" y="66857"/>
                </a:cubicBezTo>
                <a:cubicBezTo>
                  <a:pt x="11744" y="64797"/>
                  <a:pt x="13172" y="62030"/>
                  <a:pt x="14570" y="59337"/>
                </a:cubicBezTo>
                <a:lnTo>
                  <a:pt x="15350" y="57851"/>
                </a:lnTo>
                <a:cubicBezTo>
                  <a:pt x="16998" y="54760"/>
                  <a:pt x="19147" y="51376"/>
                  <a:pt x="22590" y="49727"/>
                </a:cubicBezTo>
                <a:cubicBezTo>
                  <a:pt x="24283" y="48947"/>
                  <a:pt x="26181" y="48653"/>
                  <a:pt x="27976" y="48359"/>
                </a:cubicBezTo>
                <a:cubicBezTo>
                  <a:pt x="29110" y="48197"/>
                  <a:pt x="30287" y="48005"/>
                  <a:pt x="31391" y="47696"/>
                </a:cubicBezTo>
                <a:cubicBezTo>
                  <a:pt x="38499" y="45754"/>
                  <a:pt x="43017" y="39308"/>
                  <a:pt x="47373" y="32288"/>
                </a:cubicBezTo>
                <a:cubicBezTo>
                  <a:pt x="51626" y="25475"/>
                  <a:pt x="56379" y="18646"/>
                  <a:pt x="63693" y="16660"/>
                </a:cubicBezTo>
                <a:cubicBezTo>
                  <a:pt x="65489" y="16167"/>
                  <a:pt x="67348" y="16006"/>
                  <a:pt x="69216" y="16006"/>
                </a:cubicBezTo>
                <a:cubicBezTo>
                  <a:pt x="70977" y="16006"/>
                  <a:pt x="72746" y="16149"/>
                  <a:pt x="74481" y="16292"/>
                </a:cubicBezTo>
                <a:cubicBezTo>
                  <a:pt x="76201" y="16425"/>
                  <a:pt x="77938" y="16563"/>
                  <a:pt x="79654" y="16563"/>
                </a:cubicBezTo>
                <a:cubicBezTo>
                  <a:pt x="81932" y="16563"/>
                  <a:pt x="84175" y="16319"/>
                  <a:pt x="86298" y="15497"/>
                </a:cubicBezTo>
                <a:cubicBezTo>
                  <a:pt x="88432" y="14673"/>
                  <a:pt x="90345" y="13290"/>
                  <a:pt x="92199" y="11965"/>
                </a:cubicBezTo>
                <a:cubicBezTo>
                  <a:pt x="94083" y="10626"/>
                  <a:pt x="96011" y="9228"/>
                  <a:pt x="98189" y="8374"/>
                </a:cubicBezTo>
                <a:cubicBezTo>
                  <a:pt x="100543" y="7462"/>
                  <a:pt x="103089" y="7226"/>
                  <a:pt x="105547" y="6976"/>
                </a:cubicBezTo>
                <a:cubicBezTo>
                  <a:pt x="106989" y="6829"/>
                  <a:pt x="108476" y="6711"/>
                  <a:pt x="109918" y="6432"/>
                </a:cubicBezTo>
                <a:cubicBezTo>
                  <a:pt x="115230" y="5387"/>
                  <a:pt x="117718" y="2385"/>
                  <a:pt x="11830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27"/>
          <p:cNvSpPr/>
          <p:nvPr/>
        </p:nvSpPr>
        <p:spPr>
          <a:xfrm rot="-5400000">
            <a:off x="-503875" y="3485267"/>
            <a:ext cx="2171075" cy="1177250"/>
          </a:xfrm>
          <a:custGeom>
            <a:avLst/>
            <a:gdLst/>
            <a:ahLst/>
            <a:cxnLst/>
            <a:rect l="l" t="t" r="r" b="b"/>
            <a:pathLst>
              <a:path w="86843" h="47090" extrusionOk="0">
                <a:moveTo>
                  <a:pt x="0" y="1"/>
                </a:moveTo>
                <a:lnTo>
                  <a:pt x="0" y="46313"/>
                </a:lnTo>
                <a:cubicBezTo>
                  <a:pt x="838" y="46852"/>
                  <a:pt x="1779" y="47089"/>
                  <a:pt x="2743" y="47089"/>
                </a:cubicBezTo>
                <a:cubicBezTo>
                  <a:pt x="4779" y="47089"/>
                  <a:pt x="6920" y="46035"/>
                  <a:pt x="8418" y="44547"/>
                </a:cubicBezTo>
                <a:cubicBezTo>
                  <a:pt x="10626" y="42369"/>
                  <a:pt x="11921" y="39455"/>
                  <a:pt x="13746" y="36939"/>
                </a:cubicBezTo>
                <a:cubicBezTo>
                  <a:pt x="15026" y="35143"/>
                  <a:pt x="17175" y="32848"/>
                  <a:pt x="19441" y="32421"/>
                </a:cubicBezTo>
                <a:cubicBezTo>
                  <a:pt x="20047" y="32308"/>
                  <a:pt x="20640" y="32267"/>
                  <a:pt x="21223" y="32267"/>
                </a:cubicBezTo>
                <a:cubicBezTo>
                  <a:pt x="22726" y="32267"/>
                  <a:pt x="24155" y="32539"/>
                  <a:pt x="25532" y="32539"/>
                </a:cubicBezTo>
                <a:cubicBezTo>
                  <a:pt x="27167" y="32539"/>
                  <a:pt x="28730" y="32156"/>
                  <a:pt x="30257" y="30478"/>
                </a:cubicBezTo>
                <a:cubicBezTo>
                  <a:pt x="31744" y="28815"/>
                  <a:pt x="32612" y="26696"/>
                  <a:pt x="33686" y="24754"/>
                </a:cubicBezTo>
                <a:cubicBezTo>
                  <a:pt x="34996" y="22340"/>
                  <a:pt x="36556" y="20530"/>
                  <a:pt x="39529" y="20486"/>
                </a:cubicBezTo>
                <a:cubicBezTo>
                  <a:pt x="39550" y="20486"/>
                  <a:pt x="39572" y="20486"/>
                  <a:pt x="39593" y="20486"/>
                </a:cubicBezTo>
                <a:cubicBezTo>
                  <a:pt x="41705" y="20486"/>
                  <a:pt x="43774" y="21193"/>
                  <a:pt x="45872" y="21295"/>
                </a:cubicBezTo>
                <a:cubicBezTo>
                  <a:pt x="46069" y="21305"/>
                  <a:pt x="46262" y="21310"/>
                  <a:pt x="46451" y="21310"/>
                </a:cubicBezTo>
                <a:cubicBezTo>
                  <a:pt x="52036" y="21310"/>
                  <a:pt x="54420" y="17005"/>
                  <a:pt x="58690" y="14173"/>
                </a:cubicBezTo>
                <a:cubicBezTo>
                  <a:pt x="60608" y="12902"/>
                  <a:pt x="63457" y="12806"/>
                  <a:pt x="66311" y="12806"/>
                </a:cubicBezTo>
                <a:cubicBezTo>
                  <a:pt x="66815" y="12806"/>
                  <a:pt x="67320" y="12809"/>
                  <a:pt x="67819" y="12809"/>
                </a:cubicBezTo>
                <a:cubicBezTo>
                  <a:pt x="69632" y="12809"/>
                  <a:pt x="71379" y="12770"/>
                  <a:pt x="72818" y="12407"/>
                </a:cubicBezTo>
                <a:cubicBezTo>
                  <a:pt x="79175" y="10773"/>
                  <a:pt x="82781" y="5196"/>
                  <a:pt x="86842" y="45"/>
                </a:cubicBezTo>
                <a:lnTo>
                  <a:pt x="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27"/>
          <p:cNvSpPr/>
          <p:nvPr/>
        </p:nvSpPr>
        <p:spPr>
          <a:xfrm rot="10800000" flipH="1">
            <a:off x="7456380" y="3976933"/>
            <a:ext cx="189900" cy="189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27"/>
          <p:cNvSpPr/>
          <p:nvPr/>
        </p:nvSpPr>
        <p:spPr>
          <a:xfrm rot="10800000" flipH="1">
            <a:off x="1700093" y="301133"/>
            <a:ext cx="189900" cy="189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27"/>
          <p:cNvSpPr/>
          <p:nvPr/>
        </p:nvSpPr>
        <p:spPr>
          <a:xfrm rot="10800000" flipH="1">
            <a:off x="1137332" y="3831755"/>
            <a:ext cx="404100" cy="4041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27"/>
          <p:cNvSpPr/>
          <p:nvPr/>
        </p:nvSpPr>
        <p:spPr>
          <a:xfrm rot="10800000" flipH="1">
            <a:off x="7356626" y="683433"/>
            <a:ext cx="389400" cy="3894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Title and text 2">
  <p:cSld name="CUSTOM_16">
    <p:spTree>
      <p:nvGrpSpPr>
        <p:cNvPr id="1" name="Shape 749"/>
        <p:cNvGrpSpPr/>
        <p:nvPr/>
      </p:nvGrpSpPr>
      <p:grpSpPr>
        <a:xfrm>
          <a:off x="0" y="0"/>
          <a:ext cx="0" cy="0"/>
          <a:chOff x="0" y="0"/>
          <a:chExt cx="0" cy="0"/>
        </a:xfrm>
      </p:grpSpPr>
      <p:sp>
        <p:nvSpPr>
          <p:cNvPr id="750" name="Google Shape;750;p28"/>
          <p:cNvSpPr txBox="1">
            <a:spLocks noGrp="1"/>
          </p:cNvSpPr>
          <p:nvPr>
            <p:ph type="title"/>
          </p:nvPr>
        </p:nvSpPr>
        <p:spPr>
          <a:xfrm>
            <a:off x="732300" y="1396700"/>
            <a:ext cx="3174000" cy="1649100"/>
          </a:xfrm>
          <a:prstGeom prst="rect">
            <a:avLst/>
          </a:prstGeom>
        </p:spPr>
        <p:txBody>
          <a:bodyPr spcFirstLastPara="1" wrap="square" lIns="91425" tIns="91425" rIns="91425" bIns="91425" anchor="t" anchorCtr="0">
            <a:noAutofit/>
          </a:bodyPr>
          <a:lstStyle>
            <a:lvl1pPr lvl="0" algn="l"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51" name="Google Shape;751;p28"/>
          <p:cNvSpPr txBox="1">
            <a:spLocks noGrp="1"/>
          </p:cNvSpPr>
          <p:nvPr>
            <p:ph type="subTitle" idx="1"/>
          </p:nvPr>
        </p:nvSpPr>
        <p:spPr>
          <a:xfrm>
            <a:off x="732300" y="2893413"/>
            <a:ext cx="3174000" cy="9552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1400">
                <a:solidFill>
                  <a:schemeClr val="dk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754" name="Google Shape;754;p28"/>
          <p:cNvSpPr/>
          <p:nvPr/>
        </p:nvSpPr>
        <p:spPr>
          <a:xfrm>
            <a:off x="-4312" y="-50637"/>
            <a:ext cx="2171075" cy="1177250"/>
          </a:xfrm>
          <a:custGeom>
            <a:avLst/>
            <a:gdLst/>
            <a:ahLst/>
            <a:cxnLst/>
            <a:rect l="l" t="t" r="r" b="b"/>
            <a:pathLst>
              <a:path w="86843" h="47090" extrusionOk="0">
                <a:moveTo>
                  <a:pt x="0" y="1"/>
                </a:moveTo>
                <a:lnTo>
                  <a:pt x="0" y="46313"/>
                </a:lnTo>
                <a:cubicBezTo>
                  <a:pt x="838" y="46852"/>
                  <a:pt x="1779" y="47089"/>
                  <a:pt x="2743" y="47089"/>
                </a:cubicBezTo>
                <a:cubicBezTo>
                  <a:pt x="4779" y="47089"/>
                  <a:pt x="6920" y="46035"/>
                  <a:pt x="8418" y="44547"/>
                </a:cubicBezTo>
                <a:cubicBezTo>
                  <a:pt x="10626" y="42369"/>
                  <a:pt x="11921" y="39455"/>
                  <a:pt x="13746" y="36939"/>
                </a:cubicBezTo>
                <a:cubicBezTo>
                  <a:pt x="15026" y="35143"/>
                  <a:pt x="17175" y="32848"/>
                  <a:pt x="19441" y="32421"/>
                </a:cubicBezTo>
                <a:cubicBezTo>
                  <a:pt x="20047" y="32308"/>
                  <a:pt x="20640" y="32267"/>
                  <a:pt x="21223" y="32267"/>
                </a:cubicBezTo>
                <a:cubicBezTo>
                  <a:pt x="22726" y="32267"/>
                  <a:pt x="24155" y="32539"/>
                  <a:pt x="25532" y="32539"/>
                </a:cubicBezTo>
                <a:cubicBezTo>
                  <a:pt x="27167" y="32539"/>
                  <a:pt x="28730" y="32156"/>
                  <a:pt x="30257" y="30478"/>
                </a:cubicBezTo>
                <a:cubicBezTo>
                  <a:pt x="31744" y="28815"/>
                  <a:pt x="32612" y="26696"/>
                  <a:pt x="33686" y="24754"/>
                </a:cubicBezTo>
                <a:cubicBezTo>
                  <a:pt x="34996" y="22340"/>
                  <a:pt x="36556" y="20530"/>
                  <a:pt x="39529" y="20486"/>
                </a:cubicBezTo>
                <a:cubicBezTo>
                  <a:pt x="39550" y="20486"/>
                  <a:pt x="39572" y="20486"/>
                  <a:pt x="39593" y="20486"/>
                </a:cubicBezTo>
                <a:cubicBezTo>
                  <a:pt x="41705" y="20486"/>
                  <a:pt x="43774" y="21193"/>
                  <a:pt x="45872" y="21295"/>
                </a:cubicBezTo>
                <a:cubicBezTo>
                  <a:pt x="46069" y="21305"/>
                  <a:pt x="46262" y="21310"/>
                  <a:pt x="46451" y="21310"/>
                </a:cubicBezTo>
                <a:cubicBezTo>
                  <a:pt x="52036" y="21310"/>
                  <a:pt x="54420" y="17005"/>
                  <a:pt x="58690" y="14173"/>
                </a:cubicBezTo>
                <a:cubicBezTo>
                  <a:pt x="60608" y="12902"/>
                  <a:pt x="63457" y="12806"/>
                  <a:pt x="66311" y="12806"/>
                </a:cubicBezTo>
                <a:cubicBezTo>
                  <a:pt x="66815" y="12806"/>
                  <a:pt x="67320" y="12809"/>
                  <a:pt x="67819" y="12809"/>
                </a:cubicBezTo>
                <a:cubicBezTo>
                  <a:pt x="69632" y="12809"/>
                  <a:pt x="71379" y="12770"/>
                  <a:pt x="72818" y="12407"/>
                </a:cubicBezTo>
                <a:cubicBezTo>
                  <a:pt x="79175" y="10773"/>
                  <a:pt x="82781" y="5196"/>
                  <a:pt x="86842" y="45"/>
                </a:cubicBezTo>
                <a:lnTo>
                  <a:pt x="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28"/>
          <p:cNvSpPr/>
          <p:nvPr/>
        </p:nvSpPr>
        <p:spPr>
          <a:xfrm rot="10800000">
            <a:off x="6238271" y="3395733"/>
            <a:ext cx="2957675" cy="1737700"/>
          </a:xfrm>
          <a:custGeom>
            <a:avLst/>
            <a:gdLst/>
            <a:ahLst/>
            <a:cxnLst/>
            <a:rect l="l" t="t" r="r" b="b"/>
            <a:pathLst>
              <a:path w="118307" h="69508" extrusionOk="0">
                <a:moveTo>
                  <a:pt x="368" y="1"/>
                </a:moveTo>
                <a:lnTo>
                  <a:pt x="0" y="68682"/>
                </a:lnTo>
                <a:cubicBezTo>
                  <a:pt x="974" y="69257"/>
                  <a:pt x="2054" y="69508"/>
                  <a:pt x="3152" y="69508"/>
                </a:cubicBezTo>
                <a:cubicBezTo>
                  <a:pt x="5456" y="69508"/>
                  <a:pt x="7843" y="68402"/>
                  <a:pt x="9507" y="66857"/>
                </a:cubicBezTo>
                <a:cubicBezTo>
                  <a:pt x="11744" y="64797"/>
                  <a:pt x="13172" y="62030"/>
                  <a:pt x="14570" y="59337"/>
                </a:cubicBezTo>
                <a:lnTo>
                  <a:pt x="15350" y="57851"/>
                </a:lnTo>
                <a:cubicBezTo>
                  <a:pt x="16998" y="54760"/>
                  <a:pt x="19147" y="51376"/>
                  <a:pt x="22590" y="49727"/>
                </a:cubicBezTo>
                <a:cubicBezTo>
                  <a:pt x="24283" y="48947"/>
                  <a:pt x="26181" y="48653"/>
                  <a:pt x="27976" y="48359"/>
                </a:cubicBezTo>
                <a:cubicBezTo>
                  <a:pt x="29110" y="48197"/>
                  <a:pt x="30287" y="48005"/>
                  <a:pt x="31391" y="47696"/>
                </a:cubicBezTo>
                <a:cubicBezTo>
                  <a:pt x="38499" y="45754"/>
                  <a:pt x="43017" y="39308"/>
                  <a:pt x="47373" y="32288"/>
                </a:cubicBezTo>
                <a:cubicBezTo>
                  <a:pt x="51626" y="25475"/>
                  <a:pt x="56379" y="18646"/>
                  <a:pt x="63693" y="16660"/>
                </a:cubicBezTo>
                <a:cubicBezTo>
                  <a:pt x="65489" y="16167"/>
                  <a:pt x="67348" y="16006"/>
                  <a:pt x="69216" y="16006"/>
                </a:cubicBezTo>
                <a:cubicBezTo>
                  <a:pt x="70977" y="16006"/>
                  <a:pt x="72746" y="16149"/>
                  <a:pt x="74481" y="16292"/>
                </a:cubicBezTo>
                <a:cubicBezTo>
                  <a:pt x="76201" y="16425"/>
                  <a:pt x="77938" y="16563"/>
                  <a:pt x="79654" y="16563"/>
                </a:cubicBezTo>
                <a:cubicBezTo>
                  <a:pt x="81932" y="16563"/>
                  <a:pt x="84175" y="16319"/>
                  <a:pt x="86298" y="15497"/>
                </a:cubicBezTo>
                <a:cubicBezTo>
                  <a:pt x="88432" y="14673"/>
                  <a:pt x="90345" y="13290"/>
                  <a:pt x="92199" y="11965"/>
                </a:cubicBezTo>
                <a:cubicBezTo>
                  <a:pt x="94083" y="10626"/>
                  <a:pt x="96011" y="9228"/>
                  <a:pt x="98189" y="8374"/>
                </a:cubicBezTo>
                <a:cubicBezTo>
                  <a:pt x="100543" y="7462"/>
                  <a:pt x="103089" y="7226"/>
                  <a:pt x="105547" y="6976"/>
                </a:cubicBezTo>
                <a:cubicBezTo>
                  <a:pt x="106989" y="6829"/>
                  <a:pt x="108476" y="6711"/>
                  <a:pt x="109918" y="6432"/>
                </a:cubicBezTo>
                <a:cubicBezTo>
                  <a:pt x="115230" y="5387"/>
                  <a:pt x="117718" y="2385"/>
                  <a:pt x="11830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28"/>
          <p:cNvSpPr/>
          <p:nvPr/>
        </p:nvSpPr>
        <p:spPr>
          <a:xfrm rot="10800000">
            <a:off x="7024871" y="3956183"/>
            <a:ext cx="2171075" cy="1177250"/>
          </a:xfrm>
          <a:custGeom>
            <a:avLst/>
            <a:gdLst/>
            <a:ahLst/>
            <a:cxnLst/>
            <a:rect l="l" t="t" r="r" b="b"/>
            <a:pathLst>
              <a:path w="86843" h="47090" extrusionOk="0">
                <a:moveTo>
                  <a:pt x="0" y="1"/>
                </a:moveTo>
                <a:lnTo>
                  <a:pt x="0" y="46313"/>
                </a:lnTo>
                <a:cubicBezTo>
                  <a:pt x="838" y="46852"/>
                  <a:pt x="1779" y="47089"/>
                  <a:pt x="2743" y="47089"/>
                </a:cubicBezTo>
                <a:cubicBezTo>
                  <a:pt x="4779" y="47089"/>
                  <a:pt x="6920" y="46035"/>
                  <a:pt x="8418" y="44547"/>
                </a:cubicBezTo>
                <a:cubicBezTo>
                  <a:pt x="10626" y="42369"/>
                  <a:pt x="11921" y="39455"/>
                  <a:pt x="13746" y="36939"/>
                </a:cubicBezTo>
                <a:cubicBezTo>
                  <a:pt x="15026" y="35143"/>
                  <a:pt x="17175" y="32848"/>
                  <a:pt x="19441" y="32421"/>
                </a:cubicBezTo>
                <a:cubicBezTo>
                  <a:pt x="20047" y="32308"/>
                  <a:pt x="20640" y="32267"/>
                  <a:pt x="21223" y="32267"/>
                </a:cubicBezTo>
                <a:cubicBezTo>
                  <a:pt x="22726" y="32267"/>
                  <a:pt x="24155" y="32539"/>
                  <a:pt x="25532" y="32539"/>
                </a:cubicBezTo>
                <a:cubicBezTo>
                  <a:pt x="27167" y="32539"/>
                  <a:pt x="28730" y="32156"/>
                  <a:pt x="30257" y="30478"/>
                </a:cubicBezTo>
                <a:cubicBezTo>
                  <a:pt x="31744" y="28815"/>
                  <a:pt x="32612" y="26696"/>
                  <a:pt x="33686" y="24754"/>
                </a:cubicBezTo>
                <a:cubicBezTo>
                  <a:pt x="34996" y="22340"/>
                  <a:pt x="36556" y="20530"/>
                  <a:pt x="39529" y="20486"/>
                </a:cubicBezTo>
                <a:cubicBezTo>
                  <a:pt x="39550" y="20486"/>
                  <a:pt x="39572" y="20486"/>
                  <a:pt x="39593" y="20486"/>
                </a:cubicBezTo>
                <a:cubicBezTo>
                  <a:pt x="41705" y="20486"/>
                  <a:pt x="43774" y="21193"/>
                  <a:pt x="45872" y="21295"/>
                </a:cubicBezTo>
                <a:cubicBezTo>
                  <a:pt x="46069" y="21305"/>
                  <a:pt x="46262" y="21310"/>
                  <a:pt x="46451" y="21310"/>
                </a:cubicBezTo>
                <a:cubicBezTo>
                  <a:pt x="52036" y="21310"/>
                  <a:pt x="54420" y="17005"/>
                  <a:pt x="58690" y="14173"/>
                </a:cubicBezTo>
                <a:cubicBezTo>
                  <a:pt x="60608" y="12902"/>
                  <a:pt x="63457" y="12806"/>
                  <a:pt x="66311" y="12806"/>
                </a:cubicBezTo>
                <a:cubicBezTo>
                  <a:pt x="66815" y="12806"/>
                  <a:pt x="67320" y="12809"/>
                  <a:pt x="67819" y="12809"/>
                </a:cubicBezTo>
                <a:cubicBezTo>
                  <a:pt x="69632" y="12809"/>
                  <a:pt x="71379" y="12770"/>
                  <a:pt x="72818" y="12407"/>
                </a:cubicBezTo>
                <a:cubicBezTo>
                  <a:pt x="79175" y="10773"/>
                  <a:pt x="82781" y="5196"/>
                  <a:pt x="86842" y="45"/>
                </a:cubicBezTo>
                <a:lnTo>
                  <a:pt x="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1" name="Google Shape;761;p28"/>
          <p:cNvSpPr/>
          <p:nvPr/>
        </p:nvSpPr>
        <p:spPr>
          <a:xfrm rot="-5400000" flipH="1">
            <a:off x="8826100" y="4008876"/>
            <a:ext cx="189900" cy="189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2" name="Google Shape;762;p28"/>
          <p:cNvSpPr/>
          <p:nvPr/>
        </p:nvSpPr>
        <p:spPr>
          <a:xfrm rot="-5400000" flipH="1">
            <a:off x="2166780" y="244255"/>
            <a:ext cx="189900" cy="189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5" name="Google Shape;765;p28"/>
          <p:cNvSpPr/>
          <p:nvPr/>
        </p:nvSpPr>
        <p:spPr>
          <a:xfrm rot="-5400000" flipH="1">
            <a:off x="142950" y="1560248"/>
            <a:ext cx="450000" cy="4503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6" name="Google Shape;766;p28"/>
          <p:cNvSpPr/>
          <p:nvPr/>
        </p:nvSpPr>
        <p:spPr>
          <a:xfrm rot="-5400000" flipH="1">
            <a:off x="8411850" y="2189348"/>
            <a:ext cx="450000" cy="4503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7" name="Google Shape;767;p28"/>
          <p:cNvSpPr/>
          <p:nvPr/>
        </p:nvSpPr>
        <p:spPr>
          <a:xfrm rot="-5400000" flipH="1">
            <a:off x="3509750" y="4449851"/>
            <a:ext cx="189900" cy="189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8" name="Google Shape;768;p28"/>
          <p:cNvSpPr/>
          <p:nvPr/>
        </p:nvSpPr>
        <p:spPr>
          <a:xfrm rot="-5400000" flipH="1">
            <a:off x="7919963" y="503123"/>
            <a:ext cx="450000" cy="4503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itle and text 3">
  <p:cSld name="CUSTOM_18">
    <p:spTree>
      <p:nvGrpSpPr>
        <p:cNvPr id="1" name="Shape 769"/>
        <p:cNvGrpSpPr/>
        <p:nvPr/>
      </p:nvGrpSpPr>
      <p:grpSpPr>
        <a:xfrm>
          <a:off x="0" y="0"/>
          <a:ext cx="0" cy="0"/>
          <a:chOff x="0" y="0"/>
          <a:chExt cx="0" cy="0"/>
        </a:xfrm>
      </p:grpSpPr>
      <p:sp>
        <p:nvSpPr>
          <p:cNvPr id="770" name="Google Shape;770;p29"/>
          <p:cNvSpPr txBox="1">
            <a:spLocks noGrp="1"/>
          </p:cNvSpPr>
          <p:nvPr>
            <p:ph type="title"/>
          </p:nvPr>
        </p:nvSpPr>
        <p:spPr>
          <a:xfrm>
            <a:off x="4828150" y="1761338"/>
            <a:ext cx="3452100" cy="572700"/>
          </a:xfrm>
          <a:prstGeom prst="rect">
            <a:avLst/>
          </a:prstGeom>
        </p:spPr>
        <p:txBody>
          <a:bodyPr spcFirstLastPara="1" wrap="square" lIns="91425" tIns="91425" rIns="91425" bIns="91425" anchor="t" anchorCtr="0">
            <a:noAutofit/>
          </a:bodyPr>
          <a:lstStyle>
            <a:lvl1pPr lvl="0" algn="l"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71" name="Google Shape;771;p29"/>
          <p:cNvSpPr txBox="1">
            <a:spLocks noGrp="1"/>
          </p:cNvSpPr>
          <p:nvPr>
            <p:ph type="subTitle" idx="1"/>
          </p:nvPr>
        </p:nvSpPr>
        <p:spPr>
          <a:xfrm>
            <a:off x="4865675" y="2181863"/>
            <a:ext cx="2948400" cy="1200300"/>
          </a:xfrm>
          <a:prstGeom prst="rect">
            <a:avLst/>
          </a:prstGeom>
        </p:spPr>
        <p:txBody>
          <a:bodyPr spcFirstLastPara="1" wrap="square" lIns="91425" tIns="91425" rIns="91425" bIns="91425" anchor="t" anchorCtr="0">
            <a:noAutofit/>
          </a:bodyPr>
          <a:lstStyle>
            <a:lvl1pPr lvl="0" rtl="0">
              <a:spcBef>
                <a:spcPts val="0"/>
              </a:spcBef>
              <a:spcAft>
                <a:spcPts val="0"/>
              </a:spcAft>
              <a:buSzPts val="1800"/>
              <a:buNone/>
              <a:defRPr sz="1600">
                <a:solidFill>
                  <a:schemeClr val="dk1"/>
                </a:solidFill>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773" name="Google Shape;773;p29"/>
          <p:cNvSpPr/>
          <p:nvPr/>
        </p:nvSpPr>
        <p:spPr>
          <a:xfrm flipH="1">
            <a:off x="6234709" y="12588"/>
            <a:ext cx="2957675" cy="1737700"/>
          </a:xfrm>
          <a:custGeom>
            <a:avLst/>
            <a:gdLst/>
            <a:ahLst/>
            <a:cxnLst/>
            <a:rect l="l" t="t" r="r" b="b"/>
            <a:pathLst>
              <a:path w="118307" h="69508" extrusionOk="0">
                <a:moveTo>
                  <a:pt x="368" y="1"/>
                </a:moveTo>
                <a:lnTo>
                  <a:pt x="0" y="68682"/>
                </a:lnTo>
                <a:cubicBezTo>
                  <a:pt x="974" y="69257"/>
                  <a:pt x="2054" y="69508"/>
                  <a:pt x="3152" y="69508"/>
                </a:cubicBezTo>
                <a:cubicBezTo>
                  <a:pt x="5456" y="69508"/>
                  <a:pt x="7843" y="68402"/>
                  <a:pt x="9507" y="66857"/>
                </a:cubicBezTo>
                <a:cubicBezTo>
                  <a:pt x="11744" y="64797"/>
                  <a:pt x="13172" y="62030"/>
                  <a:pt x="14570" y="59337"/>
                </a:cubicBezTo>
                <a:lnTo>
                  <a:pt x="15350" y="57851"/>
                </a:lnTo>
                <a:cubicBezTo>
                  <a:pt x="16998" y="54760"/>
                  <a:pt x="19147" y="51376"/>
                  <a:pt x="22590" y="49727"/>
                </a:cubicBezTo>
                <a:cubicBezTo>
                  <a:pt x="24283" y="48947"/>
                  <a:pt x="26181" y="48653"/>
                  <a:pt x="27976" y="48359"/>
                </a:cubicBezTo>
                <a:cubicBezTo>
                  <a:pt x="29110" y="48197"/>
                  <a:pt x="30287" y="48005"/>
                  <a:pt x="31391" y="47696"/>
                </a:cubicBezTo>
                <a:cubicBezTo>
                  <a:pt x="38499" y="45754"/>
                  <a:pt x="43017" y="39308"/>
                  <a:pt x="47373" y="32288"/>
                </a:cubicBezTo>
                <a:cubicBezTo>
                  <a:pt x="51626" y="25475"/>
                  <a:pt x="56379" y="18646"/>
                  <a:pt x="63693" y="16660"/>
                </a:cubicBezTo>
                <a:cubicBezTo>
                  <a:pt x="65489" y="16167"/>
                  <a:pt x="67348" y="16006"/>
                  <a:pt x="69216" y="16006"/>
                </a:cubicBezTo>
                <a:cubicBezTo>
                  <a:pt x="70977" y="16006"/>
                  <a:pt x="72746" y="16149"/>
                  <a:pt x="74481" y="16292"/>
                </a:cubicBezTo>
                <a:cubicBezTo>
                  <a:pt x="76201" y="16425"/>
                  <a:pt x="77938" y="16563"/>
                  <a:pt x="79654" y="16563"/>
                </a:cubicBezTo>
                <a:cubicBezTo>
                  <a:pt x="81932" y="16563"/>
                  <a:pt x="84175" y="16319"/>
                  <a:pt x="86298" y="15497"/>
                </a:cubicBezTo>
                <a:cubicBezTo>
                  <a:pt x="88432" y="14673"/>
                  <a:pt x="90345" y="13290"/>
                  <a:pt x="92199" y="11965"/>
                </a:cubicBezTo>
                <a:cubicBezTo>
                  <a:pt x="94083" y="10626"/>
                  <a:pt x="96011" y="9228"/>
                  <a:pt x="98189" y="8374"/>
                </a:cubicBezTo>
                <a:cubicBezTo>
                  <a:pt x="100543" y="7462"/>
                  <a:pt x="103089" y="7226"/>
                  <a:pt x="105547" y="6976"/>
                </a:cubicBezTo>
                <a:cubicBezTo>
                  <a:pt x="106989" y="6829"/>
                  <a:pt x="108476" y="6711"/>
                  <a:pt x="109918" y="6432"/>
                </a:cubicBezTo>
                <a:cubicBezTo>
                  <a:pt x="115230" y="5387"/>
                  <a:pt x="117718" y="2385"/>
                  <a:pt x="11830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4" name="Google Shape;774;p29"/>
          <p:cNvSpPr/>
          <p:nvPr/>
        </p:nvSpPr>
        <p:spPr>
          <a:xfrm flipH="1">
            <a:off x="7021309" y="12588"/>
            <a:ext cx="2171075" cy="1177250"/>
          </a:xfrm>
          <a:custGeom>
            <a:avLst/>
            <a:gdLst/>
            <a:ahLst/>
            <a:cxnLst/>
            <a:rect l="l" t="t" r="r" b="b"/>
            <a:pathLst>
              <a:path w="86843" h="47090" extrusionOk="0">
                <a:moveTo>
                  <a:pt x="0" y="1"/>
                </a:moveTo>
                <a:lnTo>
                  <a:pt x="0" y="46313"/>
                </a:lnTo>
                <a:cubicBezTo>
                  <a:pt x="838" y="46852"/>
                  <a:pt x="1779" y="47089"/>
                  <a:pt x="2743" y="47089"/>
                </a:cubicBezTo>
                <a:cubicBezTo>
                  <a:pt x="4779" y="47089"/>
                  <a:pt x="6920" y="46035"/>
                  <a:pt x="8418" y="44547"/>
                </a:cubicBezTo>
                <a:cubicBezTo>
                  <a:pt x="10626" y="42369"/>
                  <a:pt x="11921" y="39455"/>
                  <a:pt x="13746" y="36939"/>
                </a:cubicBezTo>
                <a:cubicBezTo>
                  <a:pt x="15026" y="35143"/>
                  <a:pt x="17175" y="32848"/>
                  <a:pt x="19441" y="32421"/>
                </a:cubicBezTo>
                <a:cubicBezTo>
                  <a:pt x="20047" y="32308"/>
                  <a:pt x="20640" y="32267"/>
                  <a:pt x="21223" y="32267"/>
                </a:cubicBezTo>
                <a:cubicBezTo>
                  <a:pt x="22726" y="32267"/>
                  <a:pt x="24155" y="32539"/>
                  <a:pt x="25532" y="32539"/>
                </a:cubicBezTo>
                <a:cubicBezTo>
                  <a:pt x="27167" y="32539"/>
                  <a:pt x="28730" y="32156"/>
                  <a:pt x="30257" y="30478"/>
                </a:cubicBezTo>
                <a:cubicBezTo>
                  <a:pt x="31744" y="28815"/>
                  <a:pt x="32612" y="26696"/>
                  <a:pt x="33686" y="24754"/>
                </a:cubicBezTo>
                <a:cubicBezTo>
                  <a:pt x="34996" y="22340"/>
                  <a:pt x="36556" y="20530"/>
                  <a:pt x="39529" y="20486"/>
                </a:cubicBezTo>
                <a:cubicBezTo>
                  <a:pt x="39550" y="20486"/>
                  <a:pt x="39572" y="20486"/>
                  <a:pt x="39593" y="20486"/>
                </a:cubicBezTo>
                <a:cubicBezTo>
                  <a:pt x="41705" y="20486"/>
                  <a:pt x="43774" y="21193"/>
                  <a:pt x="45872" y="21295"/>
                </a:cubicBezTo>
                <a:cubicBezTo>
                  <a:pt x="46069" y="21305"/>
                  <a:pt x="46262" y="21310"/>
                  <a:pt x="46451" y="21310"/>
                </a:cubicBezTo>
                <a:cubicBezTo>
                  <a:pt x="52036" y="21310"/>
                  <a:pt x="54420" y="17005"/>
                  <a:pt x="58690" y="14173"/>
                </a:cubicBezTo>
                <a:cubicBezTo>
                  <a:pt x="60608" y="12902"/>
                  <a:pt x="63457" y="12806"/>
                  <a:pt x="66311" y="12806"/>
                </a:cubicBezTo>
                <a:cubicBezTo>
                  <a:pt x="66815" y="12806"/>
                  <a:pt x="67320" y="12809"/>
                  <a:pt x="67819" y="12809"/>
                </a:cubicBezTo>
                <a:cubicBezTo>
                  <a:pt x="69632" y="12809"/>
                  <a:pt x="71379" y="12770"/>
                  <a:pt x="72818" y="12407"/>
                </a:cubicBezTo>
                <a:cubicBezTo>
                  <a:pt x="79175" y="10773"/>
                  <a:pt x="82781" y="5196"/>
                  <a:pt x="86842" y="45"/>
                </a:cubicBezTo>
                <a:lnTo>
                  <a:pt x="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5" name="Google Shape;775;p29"/>
          <p:cNvSpPr/>
          <p:nvPr/>
        </p:nvSpPr>
        <p:spPr>
          <a:xfrm rot="10800000" flipH="1">
            <a:off x="-7873" y="3451033"/>
            <a:ext cx="2957675" cy="1737700"/>
          </a:xfrm>
          <a:custGeom>
            <a:avLst/>
            <a:gdLst/>
            <a:ahLst/>
            <a:cxnLst/>
            <a:rect l="l" t="t" r="r" b="b"/>
            <a:pathLst>
              <a:path w="118307" h="69508" extrusionOk="0">
                <a:moveTo>
                  <a:pt x="368" y="1"/>
                </a:moveTo>
                <a:lnTo>
                  <a:pt x="0" y="68682"/>
                </a:lnTo>
                <a:cubicBezTo>
                  <a:pt x="974" y="69257"/>
                  <a:pt x="2054" y="69508"/>
                  <a:pt x="3152" y="69508"/>
                </a:cubicBezTo>
                <a:cubicBezTo>
                  <a:pt x="5456" y="69508"/>
                  <a:pt x="7843" y="68402"/>
                  <a:pt x="9507" y="66857"/>
                </a:cubicBezTo>
                <a:cubicBezTo>
                  <a:pt x="11744" y="64797"/>
                  <a:pt x="13172" y="62030"/>
                  <a:pt x="14570" y="59337"/>
                </a:cubicBezTo>
                <a:lnTo>
                  <a:pt x="15350" y="57851"/>
                </a:lnTo>
                <a:cubicBezTo>
                  <a:pt x="16998" y="54760"/>
                  <a:pt x="19147" y="51376"/>
                  <a:pt x="22590" y="49727"/>
                </a:cubicBezTo>
                <a:cubicBezTo>
                  <a:pt x="24283" y="48947"/>
                  <a:pt x="26181" y="48653"/>
                  <a:pt x="27976" y="48359"/>
                </a:cubicBezTo>
                <a:cubicBezTo>
                  <a:pt x="29110" y="48197"/>
                  <a:pt x="30287" y="48005"/>
                  <a:pt x="31391" y="47696"/>
                </a:cubicBezTo>
                <a:cubicBezTo>
                  <a:pt x="38499" y="45754"/>
                  <a:pt x="43017" y="39308"/>
                  <a:pt x="47373" y="32288"/>
                </a:cubicBezTo>
                <a:cubicBezTo>
                  <a:pt x="51626" y="25475"/>
                  <a:pt x="56379" y="18646"/>
                  <a:pt x="63693" y="16660"/>
                </a:cubicBezTo>
                <a:cubicBezTo>
                  <a:pt x="65489" y="16167"/>
                  <a:pt x="67348" y="16006"/>
                  <a:pt x="69216" y="16006"/>
                </a:cubicBezTo>
                <a:cubicBezTo>
                  <a:pt x="70977" y="16006"/>
                  <a:pt x="72746" y="16149"/>
                  <a:pt x="74481" y="16292"/>
                </a:cubicBezTo>
                <a:cubicBezTo>
                  <a:pt x="76201" y="16425"/>
                  <a:pt x="77938" y="16563"/>
                  <a:pt x="79654" y="16563"/>
                </a:cubicBezTo>
                <a:cubicBezTo>
                  <a:pt x="81932" y="16563"/>
                  <a:pt x="84175" y="16319"/>
                  <a:pt x="86298" y="15497"/>
                </a:cubicBezTo>
                <a:cubicBezTo>
                  <a:pt x="88432" y="14673"/>
                  <a:pt x="90345" y="13290"/>
                  <a:pt x="92199" y="11965"/>
                </a:cubicBezTo>
                <a:cubicBezTo>
                  <a:pt x="94083" y="10626"/>
                  <a:pt x="96011" y="9228"/>
                  <a:pt x="98189" y="8374"/>
                </a:cubicBezTo>
                <a:cubicBezTo>
                  <a:pt x="100543" y="7462"/>
                  <a:pt x="103089" y="7226"/>
                  <a:pt x="105547" y="6976"/>
                </a:cubicBezTo>
                <a:cubicBezTo>
                  <a:pt x="106989" y="6829"/>
                  <a:pt x="108476" y="6711"/>
                  <a:pt x="109918" y="6432"/>
                </a:cubicBezTo>
                <a:cubicBezTo>
                  <a:pt x="115230" y="5387"/>
                  <a:pt x="117718" y="2385"/>
                  <a:pt x="11830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6" name="Google Shape;776;p29"/>
          <p:cNvSpPr/>
          <p:nvPr/>
        </p:nvSpPr>
        <p:spPr>
          <a:xfrm rot="10800000" flipH="1">
            <a:off x="-7873" y="4011483"/>
            <a:ext cx="2171075" cy="1177250"/>
          </a:xfrm>
          <a:custGeom>
            <a:avLst/>
            <a:gdLst/>
            <a:ahLst/>
            <a:cxnLst/>
            <a:rect l="l" t="t" r="r" b="b"/>
            <a:pathLst>
              <a:path w="86843" h="47090" extrusionOk="0">
                <a:moveTo>
                  <a:pt x="0" y="1"/>
                </a:moveTo>
                <a:lnTo>
                  <a:pt x="0" y="46313"/>
                </a:lnTo>
                <a:cubicBezTo>
                  <a:pt x="838" y="46852"/>
                  <a:pt x="1779" y="47089"/>
                  <a:pt x="2743" y="47089"/>
                </a:cubicBezTo>
                <a:cubicBezTo>
                  <a:pt x="4779" y="47089"/>
                  <a:pt x="6920" y="46035"/>
                  <a:pt x="8418" y="44547"/>
                </a:cubicBezTo>
                <a:cubicBezTo>
                  <a:pt x="10626" y="42369"/>
                  <a:pt x="11921" y="39455"/>
                  <a:pt x="13746" y="36939"/>
                </a:cubicBezTo>
                <a:cubicBezTo>
                  <a:pt x="15026" y="35143"/>
                  <a:pt x="17175" y="32848"/>
                  <a:pt x="19441" y="32421"/>
                </a:cubicBezTo>
                <a:cubicBezTo>
                  <a:pt x="20047" y="32308"/>
                  <a:pt x="20640" y="32267"/>
                  <a:pt x="21223" y="32267"/>
                </a:cubicBezTo>
                <a:cubicBezTo>
                  <a:pt x="22726" y="32267"/>
                  <a:pt x="24155" y="32539"/>
                  <a:pt x="25532" y="32539"/>
                </a:cubicBezTo>
                <a:cubicBezTo>
                  <a:pt x="27167" y="32539"/>
                  <a:pt x="28730" y="32156"/>
                  <a:pt x="30257" y="30478"/>
                </a:cubicBezTo>
                <a:cubicBezTo>
                  <a:pt x="31744" y="28815"/>
                  <a:pt x="32612" y="26696"/>
                  <a:pt x="33686" y="24754"/>
                </a:cubicBezTo>
                <a:cubicBezTo>
                  <a:pt x="34996" y="22340"/>
                  <a:pt x="36556" y="20530"/>
                  <a:pt x="39529" y="20486"/>
                </a:cubicBezTo>
                <a:cubicBezTo>
                  <a:pt x="39550" y="20486"/>
                  <a:pt x="39572" y="20486"/>
                  <a:pt x="39593" y="20486"/>
                </a:cubicBezTo>
                <a:cubicBezTo>
                  <a:pt x="41705" y="20486"/>
                  <a:pt x="43774" y="21193"/>
                  <a:pt x="45872" y="21295"/>
                </a:cubicBezTo>
                <a:cubicBezTo>
                  <a:pt x="46069" y="21305"/>
                  <a:pt x="46262" y="21310"/>
                  <a:pt x="46451" y="21310"/>
                </a:cubicBezTo>
                <a:cubicBezTo>
                  <a:pt x="52036" y="21310"/>
                  <a:pt x="54420" y="17005"/>
                  <a:pt x="58690" y="14173"/>
                </a:cubicBezTo>
                <a:cubicBezTo>
                  <a:pt x="60608" y="12902"/>
                  <a:pt x="63457" y="12806"/>
                  <a:pt x="66311" y="12806"/>
                </a:cubicBezTo>
                <a:cubicBezTo>
                  <a:pt x="66815" y="12806"/>
                  <a:pt x="67320" y="12809"/>
                  <a:pt x="67819" y="12809"/>
                </a:cubicBezTo>
                <a:cubicBezTo>
                  <a:pt x="69632" y="12809"/>
                  <a:pt x="71379" y="12770"/>
                  <a:pt x="72818" y="12407"/>
                </a:cubicBezTo>
                <a:cubicBezTo>
                  <a:pt x="79175" y="10773"/>
                  <a:pt x="82781" y="5196"/>
                  <a:pt x="86842" y="45"/>
                </a:cubicBezTo>
                <a:lnTo>
                  <a:pt x="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1" name="Google Shape;781;p29"/>
          <p:cNvSpPr/>
          <p:nvPr/>
        </p:nvSpPr>
        <p:spPr>
          <a:xfrm rot="5400000">
            <a:off x="172073" y="4064176"/>
            <a:ext cx="189900" cy="189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2" name="Google Shape;782;p29"/>
          <p:cNvSpPr/>
          <p:nvPr/>
        </p:nvSpPr>
        <p:spPr>
          <a:xfrm rot="5400000">
            <a:off x="6831393" y="244255"/>
            <a:ext cx="189900" cy="189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4" name="Google Shape;784;p29"/>
          <p:cNvSpPr/>
          <p:nvPr/>
        </p:nvSpPr>
        <p:spPr>
          <a:xfrm rot="5400000">
            <a:off x="8595122" y="1560248"/>
            <a:ext cx="450000" cy="4503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5" name="Google Shape;785;p29"/>
          <p:cNvSpPr/>
          <p:nvPr/>
        </p:nvSpPr>
        <p:spPr>
          <a:xfrm rot="5400000">
            <a:off x="5601923" y="4513376"/>
            <a:ext cx="189900" cy="189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6" name="Google Shape;786;p29"/>
          <p:cNvSpPr/>
          <p:nvPr/>
        </p:nvSpPr>
        <p:spPr>
          <a:xfrm rot="5400000">
            <a:off x="1076047" y="114048"/>
            <a:ext cx="450000" cy="4503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and text 4">
  <p:cSld name="CUSTOM_28">
    <p:spTree>
      <p:nvGrpSpPr>
        <p:cNvPr id="1" name="Shape 787"/>
        <p:cNvGrpSpPr/>
        <p:nvPr/>
      </p:nvGrpSpPr>
      <p:grpSpPr>
        <a:xfrm>
          <a:off x="0" y="0"/>
          <a:ext cx="0" cy="0"/>
          <a:chOff x="0" y="0"/>
          <a:chExt cx="0" cy="0"/>
        </a:xfrm>
      </p:grpSpPr>
      <p:sp>
        <p:nvSpPr>
          <p:cNvPr id="788" name="Google Shape;788;p30"/>
          <p:cNvSpPr txBox="1">
            <a:spLocks noGrp="1"/>
          </p:cNvSpPr>
          <p:nvPr>
            <p:ph type="title"/>
          </p:nvPr>
        </p:nvSpPr>
        <p:spPr>
          <a:xfrm>
            <a:off x="732300" y="445025"/>
            <a:ext cx="76794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789" name="Google Shape;789;p30"/>
          <p:cNvSpPr txBox="1">
            <a:spLocks noGrp="1"/>
          </p:cNvSpPr>
          <p:nvPr>
            <p:ph type="subTitle" idx="1"/>
          </p:nvPr>
        </p:nvSpPr>
        <p:spPr>
          <a:xfrm>
            <a:off x="2189400" y="2119350"/>
            <a:ext cx="4765200" cy="9048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lt2"/>
              </a:buClr>
              <a:buSzPts val="1200"/>
              <a:buChar char="●"/>
              <a:defRPr sz="1200"/>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790" name="Google Shape;790;p30"/>
          <p:cNvSpPr/>
          <p:nvPr/>
        </p:nvSpPr>
        <p:spPr>
          <a:xfrm rot="5400000" flipH="1">
            <a:off x="7150042" y="3167138"/>
            <a:ext cx="2668377" cy="1324155"/>
          </a:xfrm>
          <a:custGeom>
            <a:avLst/>
            <a:gdLst/>
            <a:ahLst/>
            <a:cxnLst/>
            <a:rect l="l" t="t" r="r" b="b"/>
            <a:pathLst>
              <a:path w="81118" h="40254" extrusionOk="0">
                <a:moveTo>
                  <a:pt x="1" y="1"/>
                </a:moveTo>
                <a:lnTo>
                  <a:pt x="1" y="40073"/>
                </a:lnTo>
                <a:cubicBezTo>
                  <a:pt x="380" y="40197"/>
                  <a:pt x="767" y="40254"/>
                  <a:pt x="1155" y="40254"/>
                </a:cubicBezTo>
                <a:cubicBezTo>
                  <a:pt x="2665" y="40254"/>
                  <a:pt x="4180" y="39390"/>
                  <a:pt x="5210" y="38219"/>
                </a:cubicBezTo>
                <a:cubicBezTo>
                  <a:pt x="6491" y="36747"/>
                  <a:pt x="7212" y="34849"/>
                  <a:pt x="8006" y="33054"/>
                </a:cubicBezTo>
                <a:cubicBezTo>
                  <a:pt x="8786" y="31244"/>
                  <a:pt x="9728" y="29404"/>
                  <a:pt x="11318" y="28241"/>
                </a:cubicBezTo>
                <a:cubicBezTo>
                  <a:pt x="14379" y="26005"/>
                  <a:pt x="18985" y="26887"/>
                  <a:pt x="21914" y="24445"/>
                </a:cubicBezTo>
                <a:cubicBezTo>
                  <a:pt x="25033" y="21825"/>
                  <a:pt x="24930" y="16498"/>
                  <a:pt x="28183" y="14055"/>
                </a:cubicBezTo>
                <a:cubicBezTo>
                  <a:pt x="31273" y="11730"/>
                  <a:pt x="35850" y="13172"/>
                  <a:pt x="39308" y="11435"/>
                </a:cubicBezTo>
                <a:cubicBezTo>
                  <a:pt x="42208" y="9978"/>
                  <a:pt x="43797" y="6520"/>
                  <a:pt x="46784" y="5225"/>
                </a:cubicBezTo>
                <a:cubicBezTo>
                  <a:pt x="47746" y="4795"/>
                  <a:pt x="48744" y="4633"/>
                  <a:pt x="49765" y="4633"/>
                </a:cubicBezTo>
                <a:cubicBezTo>
                  <a:pt x="52914" y="4633"/>
                  <a:pt x="56284" y="6176"/>
                  <a:pt x="59494" y="6176"/>
                </a:cubicBezTo>
                <a:cubicBezTo>
                  <a:pt x="60308" y="6176"/>
                  <a:pt x="61111" y="6077"/>
                  <a:pt x="61898" y="5828"/>
                </a:cubicBezTo>
                <a:cubicBezTo>
                  <a:pt x="64547" y="4975"/>
                  <a:pt x="66593" y="2532"/>
                  <a:pt x="69330" y="2076"/>
                </a:cubicBezTo>
                <a:cubicBezTo>
                  <a:pt x="69677" y="2018"/>
                  <a:pt x="70022" y="1992"/>
                  <a:pt x="70367" y="1992"/>
                </a:cubicBezTo>
                <a:cubicBezTo>
                  <a:pt x="72203" y="1992"/>
                  <a:pt x="74018" y="2704"/>
                  <a:pt x="75864" y="2915"/>
                </a:cubicBezTo>
                <a:cubicBezTo>
                  <a:pt x="76107" y="2944"/>
                  <a:pt x="76356" y="2959"/>
                  <a:pt x="76608" y="2959"/>
                </a:cubicBezTo>
                <a:cubicBezTo>
                  <a:pt x="78633" y="2959"/>
                  <a:pt x="80830" y="2008"/>
                  <a:pt x="81118" y="45"/>
                </a:cubicBez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1" name="Google Shape;791;p30"/>
          <p:cNvSpPr/>
          <p:nvPr/>
        </p:nvSpPr>
        <p:spPr>
          <a:xfrm rot="5400000" flipH="1">
            <a:off x="8420331" y="4436934"/>
            <a:ext cx="1033594" cy="418359"/>
          </a:xfrm>
          <a:custGeom>
            <a:avLst/>
            <a:gdLst/>
            <a:ahLst/>
            <a:cxnLst/>
            <a:rect l="l" t="t" r="r" b="b"/>
            <a:pathLst>
              <a:path w="31421" h="12718" extrusionOk="0">
                <a:moveTo>
                  <a:pt x="0" y="1"/>
                </a:moveTo>
                <a:lnTo>
                  <a:pt x="15" y="11318"/>
                </a:lnTo>
                <a:cubicBezTo>
                  <a:pt x="714" y="12333"/>
                  <a:pt x="1913" y="12717"/>
                  <a:pt x="3174" y="12717"/>
                </a:cubicBezTo>
                <a:cubicBezTo>
                  <a:pt x="3905" y="12717"/>
                  <a:pt x="4656" y="12588"/>
                  <a:pt x="5342" y="12377"/>
                </a:cubicBezTo>
                <a:cubicBezTo>
                  <a:pt x="7024" y="11870"/>
                  <a:pt x="8681" y="11024"/>
                  <a:pt x="10412" y="11024"/>
                </a:cubicBezTo>
                <a:cubicBezTo>
                  <a:pt x="10590" y="11024"/>
                  <a:pt x="10769" y="11033"/>
                  <a:pt x="10949" y="11053"/>
                </a:cubicBezTo>
                <a:cubicBezTo>
                  <a:pt x="12370" y="11196"/>
                  <a:pt x="13772" y="11959"/>
                  <a:pt x="15138" y="11959"/>
                </a:cubicBezTo>
                <a:cubicBezTo>
                  <a:pt x="15456" y="11959"/>
                  <a:pt x="15772" y="11918"/>
                  <a:pt x="16086" y="11818"/>
                </a:cubicBezTo>
                <a:cubicBezTo>
                  <a:pt x="18411" y="11067"/>
                  <a:pt x="18808" y="7683"/>
                  <a:pt x="20942" y="6491"/>
                </a:cubicBezTo>
                <a:cubicBezTo>
                  <a:pt x="21681" y="6076"/>
                  <a:pt x="22511" y="5989"/>
                  <a:pt x="23370" y="5989"/>
                </a:cubicBezTo>
                <a:cubicBezTo>
                  <a:pt x="23993" y="5989"/>
                  <a:pt x="24631" y="6035"/>
                  <a:pt x="25262" y="6035"/>
                </a:cubicBezTo>
                <a:cubicBezTo>
                  <a:pt x="25616" y="6035"/>
                  <a:pt x="25968" y="6020"/>
                  <a:pt x="26313" y="5976"/>
                </a:cubicBezTo>
                <a:cubicBezTo>
                  <a:pt x="29124" y="5608"/>
                  <a:pt x="31420" y="2826"/>
                  <a:pt x="312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2" name="Google Shape;792;p30"/>
          <p:cNvSpPr/>
          <p:nvPr/>
        </p:nvSpPr>
        <p:spPr>
          <a:xfrm rot="-5400000" flipH="1">
            <a:off x="-708508" y="672113"/>
            <a:ext cx="2668377" cy="1324155"/>
          </a:xfrm>
          <a:custGeom>
            <a:avLst/>
            <a:gdLst/>
            <a:ahLst/>
            <a:cxnLst/>
            <a:rect l="l" t="t" r="r" b="b"/>
            <a:pathLst>
              <a:path w="81118" h="40254" extrusionOk="0">
                <a:moveTo>
                  <a:pt x="1" y="1"/>
                </a:moveTo>
                <a:lnTo>
                  <a:pt x="1" y="40073"/>
                </a:lnTo>
                <a:cubicBezTo>
                  <a:pt x="380" y="40197"/>
                  <a:pt x="767" y="40254"/>
                  <a:pt x="1155" y="40254"/>
                </a:cubicBezTo>
                <a:cubicBezTo>
                  <a:pt x="2665" y="40254"/>
                  <a:pt x="4180" y="39390"/>
                  <a:pt x="5210" y="38219"/>
                </a:cubicBezTo>
                <a:cubicBezTo>
                  <a:pt x="6491" y="36747"/>
                  <a:pt x="7212" y="34849"/>
                  <a:pt x="8006" y="33054"/>
                </a:cubicBezTo>
                <a:cubicBezTo>
                  <a:pt x="8786" y="31244"/>
                  <a:pt x="9728" y="29404"/>
                  <a:pt x="11318" y="28241"/>
                </a:cubicBezTo>
                <a:cubicBezTo>
                  <a:pt x="14379" y="26005"/>
                  <a:pt x="18985" y="26887"/>
                  <a:pt x="21914" y="24445"/>
                </a:cubicBezTo>
                <a:cubicBezTo>
                  <a:pt x="25033" y="21825"/>
                  <a:pt x="24930" y="16498"/>
                  <a:pt x="28183" y="14055"/>
                </a:cubicBezTo>
                <a:cubicBezTo>
                  <a:pt x="31273" y="11730"/>
                  <a:pt x="35850" y="13172"/>
                  <a:pt x="39308" y="11435"/>
                </a:cubicBezTo>
                <a:cubicBezTo>
                  <a:pt x="42208" y="9978"/>
                  <a:pt x="43797" y="6520"/>
                  <a:pt x="46784" y="5225"/>
                </a:cubicBezTo>
                <a:cubicBezTo>
                  <a:pt x="47746" y="4795"/>
                  <a:pt x="48744" y="4633"/>
                  <a:pt x="49765" y="4633"/>
                </a:cubicBezTo>
                <a:cubicBezTo>
                  <a:pt x="52914" y="4633"/>
                  <a:pt x="56284" y="6176"/>
                  <a:pt x="59494" y="6176"/>
                </a:cubicBezTo>
                <a:cubicBezTo>
                  <a:pt x="60308" y="6176"/>
                  <a:pt x="61111" y="6077"/>
                  <a:pt x="61898" y="5828"/>
                </a:cubicBezTo>
                <a:cubicBezTo>
                  <a:pt x="64547" y="4975"/>
                  <a:pt x="66593" y="2532"/>
                  <a:pt x="69330" y="2076"/>
                </a:cubicBezTo>
                <a:cubicBezTo>
                  <a:pt x="69677" y="2018"/>
                  <a:pt x="70022" y="1992"/>
                  <a:pt x="70367" y="1992"/>
                </a:cubicBezTo>
                <a:cubicBezTo>
                  <a:pt x="72203" y="1992"/>
                  <a:pt x="74018" y="2704"/>
                  <a:pt x="75864" y="2915"/>
                </a:cubicBezTo>
                <a:cubicBezTo>
                  <a:pt x="76107" y="2944"/>
                  <a:pt x="76356" y="2959"/>
                  <a:pt x="76608" y="2959"/>
                </a:cubicBezTo>
                <a:cubicBezTo>
                  <a:pt x="78633" y="2959"/>
                  <a:pt x="80830" y="2008"/>
                  <a:pt x="81118" y="45"/>
                </a:cubicBez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3" name="Google Shape;793;p30"/>
          <p:cNvSpPr/>
          <p:nvPr/>
        </p:nvSpPr>
        <p:spPr>
          <a:xfrm rot="-5400000" flipH="1">
            <a:off x="-344015" y="308114"/>
            <a:ext cx="1033594" cy="418359"/>
          </a:xfrm>
          <a:custGeom>
            <a:avLst/>
            <a:gdLst/>
            <a:ahLst/>
            <a:cxnLst/>
            <a:rect l="l" t="t" r="r" b="b"/>
            <a:pathLst>
              <a:path w="31421" h="12718" extrusionOk="0">
                <a:moveTo>
                  <a:pt x="0" y="1"/>
                </a:moveTo>
                <a:lnTo>
                  <a:pt x="15" y="11318"/>
                </a:lnTo>
                <a:cubicBezTo>
                  <a:pt x="714" y="12333"/>
                  <a:pt x="1913" y="12717"/>
                  <a:pt x="3174" y="12717"/>
                </a:cubicBezTo>
                <a:cubicBezTo>
                  <a:pt x="3905" y="12717"/>
                  <a:pt x="4656" y="12588"/>
                  <a:pt x="5342" y="12377"/>
                </a:cubicBezTo>
                <a:cubicBezTo>
                  <a:pt x="7024" y="11870"/>
                  <a:pt x="8681" y="11024"/>
                  <a:pt x="10412" y="11024"/>
                </a:cubicBezTo>
                <a:cubicBezTo>
                  <a:pt x="10590" y="11024"/>
                  <a:pt x="10769" y="11033"/>
                  <a:pt x="10949" y="11053"/>
                </a:cubicBezTo>
                <a:cubicBezTo>
                  <a:pt x="12370" y="11196"/>
                  <a:pt x="13772" y="11959"/>
                  <a:pt x="15138" y="11959"/>
                </a:cubicBezTo>
                <a:cubicBezTo>
                  <a:pt x="15456" y="11959"/>
                  <a:pt x="15772" y="11918"/>
                  <a:pt x="16086" y="11818"/>
                </a:cubicBezTo>
                <a:cubicBezTo>
                  <a:pt x="18411" y="11067"/>
                  <a:pt x="18808" y="7683"/>
                  <a:pt x="20942" y="6491"/>
                </a:cubicBezTo>
                <a:cubicBezTo>
                  <a:pt x="21681" y="6076"/>
                  <a:pt x="22511" y="5989"/>
                  <a:pt x="23370" y="5989"/>
                </a:cubicBezTo>
                <a:cubicBezTo>
                  <a:pt x="23993" y="5989"/>
                  <a:pt x="24631" y="6035"/>
                  <a:pt x="25262" y="6035"/>
                </a:cubicBezTo>
                <a:cubicBezTo>
                  <a:pt x="25616" y="6035"/>
                  <a:pt x="25968" y="6020"/>
                  <a:pt x="26313" y="5976"/>
                </a:cubicBezTo>
                <a:cubicBezTo>
                  <a:pt x="29124" y="5608"/>
                  <a:pt x="31420" y="2826"/>
                  <a:pt x="312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8" name="Google Shape;798;p30"/>
          <p:cNvSpPr/>
          <p:nvPr/>
        </p:nvSpPr>
        <p:spPr>
          <a:xfrm rot="10800000">
            <a:off x="305327" y="4428558"/>
            <a:ext cx="189900" cy="189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9" name="Google Shape;799;p30"/>
          <p:cNvSpPr/>
          <p:nvPr/>
        </p:nvSpPr>
        <p:spPr>
          <a:xfrm rot="10800000">
            <a:off x="558582" y="4693233"/>
            <a:ext cx="389400" cy="3894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0" name="Google Shape;800;p30"/>
          <p:cNvSpPr/>
          <p:nvPr/>
        </p:nvSpPr>
        <p:spPr>
          <a:xfrm rot="10800000">
            <a:off x="809085" y="162236"/>
            <a:ext cx="138900" cy="138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1" name="Google Shape;801;p30"/>
          <p:cNvSpPr/>
          <p:nvPr/>
        </p:nvSpPr>
        <p:spPr>
          <a:xfrm rot="10800000">
            <a:off x="8476233" y="4386549"/>
            <a:ext cx="194700" cy="1947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2" name="Google Shape;802;p30"/>
          <p:cNvSpPr/>
          <p:nvPr/>
        </p:nvSpPr>
        <p:spPr>
          <a:xfrm rot="10800000">
            <a:off x="8575901" y="109430"/>
            <a:ext cx="404100" cy="4041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Thanks">
  <p:cSld name="CUSTOM_5">
    <p:spTree>
      <p:nvGrpSpPr>
        <p:cNvPr id="1" name="Shape 803"/>
        <p:cNvGrpSpPr/>
        <p:nvPr/>
      </p:nvGrpSpPr>
      <p:grpSpPr>
        <a:xfrm>
          <a:off x="0" y="0"/>
          <a:ext cx="0" cy="0"/>
          <a:chOff x="0" y="0"/>
          <a:chExt cx="0" cy="0"/>
        </a:xfrm>
      </p:grpSpPr>
      <p:sp>
        <p:nvSpPr>
          <p:cNvPr id="804" name="Google Shape;804;p31"/>
          <p:cNvSpPr txBox="1">
            <a:spLocks noGrp="1"/>
          </p:cNvSpPr>
          <p:nvPr>
            <p:ph type="ctrTitle"/>
          </p:nvPr>
        </p:nvSpPr>
        <p:spPr>
          <a:xfrm>
            <a:off x="2653700" y="538000"/>
            <a:ext cx="3852300" cy="1008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5200"/>
              <a:buNone/>
              <a:defRPr sz="69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805" name="Google Shape;805;p31"/>
          <p:cNvSpPr txBox="1">
            <a:spLocks noGrp="1"/>
          </p:cNvSpPr>
          <p:nvPr>
            <p:ph type="subTitle" idx="1"/>
          </p:nvPr>
        </p:nvSpPr>
        <p:spPr>
          <a:xfrm>
            <a:off x="2641400" y="1645625"/>
            <a:ext cx="3864600" cy="792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400"/>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endParaRPr/>
          </a:p>
        </p:txBody>
      </p:sp>
      <p:sp>
        <p:nvSpPr>
          <p:cNvPr id="808" name="Google Shape;808;p31"/>
          <p:cNvSpPr/>
          <p:nvPr/>
        </p:nvSpPr>
        <p:spPr>
          <a:xfrm rot="5400000">
            <a:off x="6822149" y="589576"/>
            <a:ext cx="2957675" cy="1737700"/>
          </a:xfrm>
          <a:custGeom>
            <a:avLst/>
            <a:gdLst/>
            <a:ahLst/>
            <a:cxnLst/>
            <a:rect l="l" t="t" r="r" b="b"/>
            <a:pathLst>
              <a:path w="118307" h="69508" extrusionOk="0">
                <a:moveTo>
                  <a:pt x="368" y="1"/>
                </a:moveTo>
                <a:lnTo>
                  <a:pt x="0" y="68682"/>
                </a:lnTo>
                <a:cubicBezTo>
                  <a:pt x="974" y="69257"/>
                  <a:pt x="2054" y="69508"/>
                  <a:pt x="3152" y="69508"/>
                </a:cubicBezTo>
                <a:cubicBezTo>
                  <a:pt x="5456" y="69508"/>
                  <a:pt x="7843" y="68402"/>
                  <a:pt x="9507" y="66857"/>
                </a:cubicBezTo>
                <a:cubicBezTo>
                  <a:pt x="11744" y="64797"/>
                  <a:pt x="13172" y="62030"/>
                  <a:pt x="14570" y="59337"/>
                </a:cubicBezTo>
                <a:lnTo>
                  <a:pt x="15350" y="57851"/>
                </a:lnTo>
                <a:cubicBezTo>
                  <a:pt x="16998" y="54760"/>
                  <a:pt x="19147" y="51376"/>
                  <a:pt x="22590" y="49727"/>
                </a:cubicBezTo>
                <a:cubicBezTo>
                  <a:pt x="24283" y="48947"/>
                  <a:pt x="26181" y="48653"/>
                  <a:pt x="27976" y="48359"/>
                </a:cubicBezTo>
                <a:cubicBezTo>
                  <a:pt x="29110" y="48197"/>
                  <a:pt x="30287" y="48005"/>
                  <a:pt x="31391" y="47696"/>
                </a:cubicBezTo>
                <a:cubicBezTo>
                  <a:pt x="38499" y="45754"/>
                  <a:pt x="43017" y="39308"/>
                  <a:pt x="47373" y="32288"/>
                </a:cubicBezTo>
                <a:cubicBezTo>
                  <a:pt x="51626" y="25475"/>
                  <a:pt x="56379" y="18646"/>
                  <a:pt x="63693" y="16660"/>
                </a:cubicBezTo>
                <a:cubicBezTo>
                  <a:pt x="65489" y="16167"/>
                  <a:pt x="67348" y="16006"/>
                  <a:pt x="69216" y="16006"/>
                </a:cubicBezTo>
                <a:cubicBezTo>
                  <a:pt x="70977" y="16006"/>
                  <a:pt x="72746" y="16149"/>
                  <a:pt x="74481" y="16292"/>
                </a:cubicBezTo>
                <a:cubicBezTo>
                  <a:pt x="76201" y="16425"/>
                  <a:pt x="77938" y="16563"/>
                  <a:pt x="79654" y="16563"/>
                </a:cubicBezTo>
                <a:cubicBezTo>
                  <a:pt x="81932" y="16563"/>
                  <a:pt x="84175" y="16319"/>
                  <a:pt x="86298" y="15497"/>
                </a:cubicBezTo>
                <a:cubicBezTo>
                  <a:pt x="88432" y="14673"/>
                  <a:pt x="90345" y="13290"/>
                  <a:pt x="92199" y="11965"/>
                </a:cubicBezTo>
                <a:cubicBezTo>
                  <a:pt x="94083" y="10626"/>
                  <a:pt x="96011" y="9228"/>
                  <a:pt x="98189" y="8374"/>
                </a:cubicBezTo>
                <a:cubicBezTo>
                  <a:pt x="100543" y="7462"/>
                  <a:pt x="103089" y="7226"/>
                  <a:pt x="105547" y="6976"/>
                </a:cubicBezTo>
                <a:cubicBezTo>
                  <a:pt x="106989" y="6829"/>
                  <a:pt x="108476" y="6711"/>
                  <a:pt x="109918" y="6432"/>
                </a:cubicBezTo>
                <a:cubicBezTo>
                  <a:pt x="115230" y="5387"/>
                  <a:pt x="117718" y="2385"/>
                  <a:pt x="11830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9" name="Google Shape;809;p31"/>
          <p:cNvSpPr/>
          <p:nvPr/>
        </p:nvSpPr>
        <p:spPr>
          <a:xfrm rot="5400000">
            <a:off x="7652686" y="490014"/>
            <a:ext cx="2027950" cy="1006350"/>
          </a:xfrm>
          <a:custGeom>
            <a:avLst/>
            <a:gdLst/>
            <a:ahLst/>
            <a:cxnLst/>
            <a:rect l="l" t="t" r="r" b="b"/>
            <a:pathLst>
              <a:path w="81118" h="40254" extrusionOk="0">
                <a:moveTo>
                  <a:pt x="1" y="1"/>
                </a:moveTo>
                <a:lnTo>
                  <a:pt x="1" y="40073"/>
                </a:lnTo>
                <a:cubicBezTo>
                  <a:pt x="380" y="40197"/>
                  <a:pt x="767" y="40254"/>
                  <a:pt x="1155" y="40254"/>
                </a:cubicBezTo>
                <a:cubicBezTo>
                  <a:pt x="2665" y="40254"/>
                  <a:pt x="4180" y="39390"/>
                  <a:pt x="5210" y="38219"/>
                </a:cubicBezTo>
                <a:cubicBezTo>
                  <a:pt x="6491" y="36747"/>
                  <a:pt x="7212" y="34849"/>
                  <a:pt x="8006" y="33054"/>
                </a:cubicBezTo>
                <a:cubicBezTo>
                  <a:pt x="8786" y="31244"/>
                  <a:pt x="9728" y="29404"/>
                  <a:pt x="11318" y="28241"/>
                </a:cubicBezTo>
                <a:cubicBezTo>
                  <a:pt x="14379" y="26005"/>
                  <a:pt x="18985" y="26887"/>
                  <a:pt x="21914" y="24445"/>
                </a:cubicBezTo>
                <a:cubicBezTo>
                  <a:pt x="25033" y="21825"/>
                  <a:pt x="24930" y="16498"/>
                  <a:pt x="28183" y="14055"/>
                </a:cubicBezTo>
                <a:cubicBezTo>
                  <a:pt x="31273" y="11730"/>
                  <a:pt x="35850" y="13172"/>
                  <a:pt x="39308" y="11435"/>
                </a:cubicBezTo>
                <a:cubicBezTo>
                  <a:pt x="42208" y="9978"/>
                  <a:pt x="43797" y="6520"/>
                  <a:pt x="46784" y="5225"/>
                </a:cubicBezTo>
                <a:cubicBezTo>
                  <a:pt x="47746" y="4795"/>
                  <a:pt x="48744" y="4633"/>
                  <a:pt x="49765" y="4633"/>
                </a:cubicBezTo>
                <a:cubicBezTo>
                  <a:pt x="52914" y="4633"/>
                  <a:pt x="56284" y="6176"/>
                  <a:pt x="59494" y="6176"/>
                </a:cubicBezTo>
                <a:cubicBezTo>
                  <a:pt x="60308" y="6176"/>
                  <a:pt x="61111" y="6077"/>
                  <a:pt x="61898" y="5828"/>
                </a:cubicBezTo>
                <a:cubicBezTo>
                  <a:pt x="64547" y="4975"/>
                  <a:pt x="66593" y="2532"/>
                  <a:pt x="69330" y="2076"/>
                </a:cubicBezTo>
                <a:cubicBezTo>
                  <a:pt x="69677" y="2018"/>
                  <a:pt x="70022" y="1992"/>
                  <a:pt x="70367" y="1992"/>
                </a:cubicBezTo>
                <a:cubicBezTo>
                  <a:pt x="72203" y="1992"/>
                  <a:pt x="74018" y="2704"/>
                  <a:pt x="75864" y="2915"/>
                </a:cubicBezTo>
                <a:cubicBezTo>
                  <a:pt x="76107" y="2944"/>
                  <a:pt x="76356" y="2959"/>
                  <a:pt x="76608" y="2959"/>
                </a:cubicBezTo>
                <a:cubicBezTo>
                  <a:pt x="78633" y="2959"/>
                  <a:pt x="80830" y="2008"/>
                  <a:pt x="81118" y="45"/>
                </a:cubicBezTo>
                <a:lnTo>
                  <a:pt x="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1" name="Google Shape;811;p31"/>
          <p:cNvSpPr/>
          <p:nvPr/>
        </p:nvSpPr>
        <p:spPr>
          <a:xfrm rot="-5400000">
            <a:off x="-632426" y="2802161"/>
            <a:ext cx="2957675" cy="1737700"/>
          </a:xfrm>
          <a:custGeom>
            <a:avLst/>
            <a:gdLst/>
            <a:ahLst/>
            <a:cxnLst/>
            <a:rect l="l" t="t" r="r" b="b"/>
            <a:pathLst>
              <a:path w="118307" h="69508" extrusionOk="0">
                <a:moveTo>
                  <a:pt x="368" y="1"/>
                </a:moveTo>
                <a:lnTo>
                  <a:pt x="0" y="68682"/>
                </a:lnTo>
                <a:cubicBezTo>
                  <a:pt x="974" y="69257"/>
                  <a:pt x="2054" y="69508"/>
                  <a:pt x="3152" y="69508"/>
                </a:cubicBezTo>
                <a:cubicBezTo>
                  <a:pt x="5456" y="69508"/>
                  <a:pt x="7843" y="68402"/>
                  <a:pt x="9507" y="66857"/>
                </a:cubicBezTo>
                <a:cubicBezTo>
                  <a:pt x="11744" y="64797"/>
                  <a:pt x="13172" y="62030"/>
                  <a:pt x="14570" y="59337"/>
                </a:cubicBezTo>
                <a:lnTo>
                  <a:pt x="15350" y="57851"/>
                </a:lnTo>
                <a:cubicBezTo>
                  <a:pt x="16998" y="54760"/>
                  <a:pt x="19147" y="51376"/>
                  <a:pt x="22590" y="49727"/>
                </a:cubicBezTo>
                <a:cubicBezTo>
                  <a:pt x="24283" y="48947"/>
                  <a:pt x="26181" y="48653"/>
                  <a:pt x="27976" y="48359"/>
                </a:cubicBezTo>
                <a:cubicBezTo>
                  <a:pt x="29110" y="48197"/>
                  <a:pt x="30287" y="48005"/>
                  <a:pt x="31391" y="47696"/>
                </a:cubicBezTo>
                <a:cubicBezTo>
                  <a:pt x="38499" y="45754"/>
                  <a:pt x="43017" y="39308"/>
                  <a:pt x="47373" y="32288"/>
                </a:cubicBezTo>
                <a:cubicBezTo>
                  <a:pt x="51626" y="25475"/>
                  <a:pt x="56379" y="18646"/>
                  <a:pt x="63693" y="16660"/>
                </a:cubicBezTo>
                <a:cubicBezTo>
                  <a:pt x="65489" y="16167"/>
                  <a:pt x="67348" y="16006"/>
                  <a:pt x="69216" y="16006"/>
                </a:cubicBezTo>
                <a:cubicBezTo>
                  <a:pt x="70977" y="16006"/>
                  <a:pt x="72746" y="16149"/>
                  <a:pt x="74481" y="16292"/>
                </a:cubicBezTo>
                <a:cubicBezTo>
                  <a:pt x="76201" y="16425"/>
                  <a:pt x="77938" y="16563"/>
                  <a:pt x="79654" y="16563"/>
                </a:cubicBezTo>
                <a:cubicBezTo>
                  <a:pt x="81932" y="16563"/>
                  <a:pt x="84175" y="16319"/>
                  <a:pt x="86298" y="15497"/>
                </a:cubicBezTo>
                <a:cubicBezTo>
                  <a:pt x="88432" y="14673"/>
                  <a:pt x="90345" y="13290"/>
                  <a:pt x="92199" y="11965"/>
                </a:cubicBezTo>
                <a:cubicBezTo>
                  <a:pt x="94083" y="10626"/>
                  <a:pt x="96011" y="9228"/>
                  <a:pt x="98189" y="8374"/>
                </a:cubicBezTo>
                <a:cubicBezTo>
                  <a:pt x="100543" y="7462"/>
                  <a:pt x="103089" y="7226"/>
                  <a:pt x="105547" y="6976"/>
                </a:cubicBezTo>
                <a:cubicBezTo>
                  <a:pt x="106989" y="6829"/>
                  <a:pt x="108476" y="6711"/>
                  <a:pt x="109918" y="6432"/>
                </a:cubicBezTo>
                <a:cubicBezTo>
                  <a:pt x="115230" y="5387"/>
                  <a:pt x="117718" y="2385"/>
                  <a:pt x="11830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2" name="Google Shape;812;p31"/>
          <p:cNvSpPr/>
          <p:nvPr/>
        </p:nvSpPr>
        <p:spPr>
          <a:xfrm rot="-5400000">
            <a:off x="-533239" y="3633074"/>
            <a:ext cx="2027950" cy="1006350"/>
          </a:xfrm>
          <a:custGeom>
            <a:avLst/>
            <a:gdLst/>
            <a:ahLst/>
            <a:cxnLst/>
            <a:rect l="l" t="t" r="r" b="b"/>
            <a:pathLst>
              <a:path w="81118" h="40254" extrusionOk="0">
                <a:moveTo>
                  <a:pt x="1" y="1"/>
                </a:moveTo>
                <a:lnTo>
                  <a:pt x="1" y="40073"/>
                </a:lnTo>
                <a:cubicBezTo>
                  <a:pt x="380" y="40197"/>
                  <a:pt x="767" y="40254"/>
                  <a:pt x="1155" y="40254"/>
                </a:cubicBezTo>
                <a:cubicBezTo>
                  <a:pt x="2665" y="40254"/>
                  <a:pt x="4180" y="39390"/>
                  <a:pt x="5210" y="38219"/>
                </a:cubicBezTo>
                <a:cubicBezTo>
                  <a:pt x="6491" y="36747"/>
                  <a:pt x="7212" y="34849"/>
                  <a:pt x="8006" y="33054"/>
                </a:cubicBezTo>
                <a:cubicBezTo>
                  <a:pt x="8786" y="31244"/>
                  <a:pt x="9728" y="29404"/>
                  <a:pt x="11318" y="28241"/>
                </a:cubicBezTo>
                <a:cubicBezTo>
                  <a:pt x="14379" y="26005"/>
                  <a:pt x="18985" y="26887"/>
                  <a:pt x="21914" y="24445"/>
                </a:cubicBezTo>
                <a:cubicBezTo>
                  <a:pt x="25033" y="21825"/>
                  <a:pt x="24930" y="16498"/>
                  <a:pt x="28183" y="14055"/>
                </a:cubicBezTo>
                <a:cubicBezTo>
                  <a:pt x="31273" y="11730"/>
                  <a:pt x="35850" y="13172"/>
                  <a:pt x="39308" y="11435"/>
                </a:cubicBezTo>
                <a:cubicBezTo>
                  <a:pt x="42208" y="9978"/>
                  <a:pt x="43797" y="6520"/>
                  <a:pt x="46784" y="5225"/>
                </a:cubicBezTo>
                <a:cubicBezTo>
                  <a:pt x="47746" y="4795"/>
                  <a:pt x="48744" y="4633"/>
                  <a:pt x="49765" y="4633"/>
                </a:cubicBezTo>
                <a:cubicBezTo>
                  <a:pt x="52914" y="4633"/>
                  <a:pt x="56284" y="6176"/>
                  <a:pt x="59494" y="6176"/>
                </a:cubicBezTo>
                <a:cubicBezTo>
                  <a:pt x="60308" y="6176"/>
                  <a:pt x="61111" y="6077"/>
                  <a:pt x="61898" y="5828"/>
                </a:cubicBezTo>
                <a:cubicBezTo>
                  <a:pt x="64547" y="4975"/>
                  <a:pt x="66593" y="2532"/>
                  <a:pt x="69330" y="2076"/>
                </a:cubicBezTo>
                <a:cubicBezTo>
                  <a:pt x="69677" y="2018"/>
                  <a:pt x="70022" y="1992"/>
                  <a:pt x="70367" y="1992"/>
                </a:cubicBezTo>
                <a:cubicBezTo>
                  <a:pt x="72203" y="1992"/>
                  <a:pt x="74018" y="2704"/>
                  <a:pt x="75864" y="2915"/>
                </a:cubicBezTo>
                <a:cubicBezTo>
                  <a:pt x="76107" y="2944"/>
                  <a:pt x="76356" y="2959"/>
                  <a:pt x="76608" y="2959"/>
                </a:cubicBezTo>
                <a:cubicBezTo>
                  <a:pt x="78633" y="2959"/>
                  <a:pt x="80830" y="2008"/>
                  <a:pt x="81118" y="45"/>
                </a:cubicBezTo>
                <a:lnTo>
                  <a:pt x="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4" name="Google Shape;814;p31"/>
          <p:cNvSpPr/>
          <p:nvPr/>
        </p:nvSpPr>
        <p:spPr>
          <a:xfrm rot="10800000" flipH="1">
            <a:off x="213281" y="4139193"/>
            <a:ext cx="356100" cy="356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5" name="Google Shape;815;p31"/>
          <p:cNvSpPr/>
          <p:nvPr/>
        </p:nvSpPr>
        <p:spPr>
          <a:xfrm rot="10800000" flipH="1">
            <a:off x="7956507" y="1546605"/>
            <a:ext cx="404100" cy="4041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7" name="Google Shape;817;p31"/>
          <p:cNvSpPr/>
          <p:nvPr/>
        </p:nvSpPr>
        <p:spPr>
          <a:xfrm rot="10800000" flipH="1">
            <a:off x="8108730" y="3944258"/>
            <a:ext cx="189900" cy="189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8" name="Google Shape;818;p31"/>
          <p:cNvSpPr/>
          <p:nvPr/>
        </p:nvSpPr>
        <p:spPr>
          <a:xfrm rot="10800000" flipH="1">
            <a:off x="2852330" y="249083"/>
            <a:ext cx="189900" cy="189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9" name="Google Shape;819;p31"/>
          <p:cNvSpPr/>
          <p:nvPr/>
        </p:nvSpPr>
        <p:spPr>
          <a:xfrm rot="10800000" flipH="1">
            <a:off x="454532" y="878130"/>
            <a:ext cx="404100" cy="4041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0" name="Google Shape;820;p31"/>
          <p:cNvSpPr/>
          <p:nvPr/>
        </p:nvSpPr>
        <p:spPr>
          <a:xfrm rot="10800000" flipH="1">
            <a:off x="7766593" y="348108"/>
            <a:ext cx="189900" cy="189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123"/>
        <p:cNvGrpSpPr/>
        <p:nvPr/>
      </p:nvGrpSpPr>
      <p:grpSpPr>
        <a:xfrm>
          <a:off x="0" y="0"/>
          <a:ext cx="0" cy="0"/>
          <a:chOff x="0" y="0"/>
          <a:chExt cx="0" cy="0"/>
        </a:xfrm>
      </p:grpSpPr>
      <p:sp>
        <p:nvSpPr>
          <p:cNvPr id="124" name="Google Shape;124;p5"/>
          <p:cNvSpPr txBox="1">
            <a:spLocks noGrp="1"/>
          </p:cNvSpPr>
          <p:nvPr>
            <p:ph type="title"/>
          </p:nvPr>
        </p:nvSpPr>
        <p:spPr>
          <a:xfrm>
            <a:off x="732300" y="445025"/>
            <a:ext cx="7679400" cy="572700"/>
          </a:xfrm>
          <a:prstGeom prst="rect">
            <a:avLst/>
          </a:prstGeom>
        </p:spPr>
        <p:txBody>
          <a:bodyPr spcFirstLastPara="1" wrap="square" lIns="91425" tIns="91425" rIns="91425" bIns="91425" anchor="t" anchorCtr="0">
            <a:noAutofit/>
          </a:bodyPr>
          <a:lstStyle>
            <a:lvl1pPr lvl="0" algn="ctr">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25" name="Google Shape;125;p5"/>
          <p:cNvSpPr txBox="1">
            <a:spLocks noGrp="1"/>
          </p:cNvSpPr>
          <p:nvPr>
            <p:ph type="title" idx="2"/>
          </p:nvPr>
        </p:nvSpPr>
        <p:spPr>
          <a:xfrm>
            <a:off x="5435950" y="1676263"/>
            <a:ext cx="2336400" cy="5277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sz="2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26" name="Google Shape;126;p5"/>
          <p:cNvSpPr txBox="1">
            <a:spLocks noGrp="1"/>
          </p:cNvSpPr>
          <p:nvPr>
            <p:ph type="subTitle" idx="1"/>
          </p:nvPr>
        </p:nvSpPr>
        <p:spPr>
          <a:xfrm>
            <a:off x="5318788" y="2009425"/>
            <a:ext cx="2570700" cy="2205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27" name="Google Shape;127;p5"/>
          <p:cNvSpPr txBox="1">
            <a:spLocks noGrp="1"/>
          </p:cNvSpPr>
          <p:nvPr>
            <p:ph type="title" idx="3"/>
          </p:nvPr>
        </p:nvSpPr>
        <p:spPr>
          <a:xfrm>
            <a:off x="1371650" y="1676263"/>
            <a:ext cx="2336400" cy="5277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sz="2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128" name="Google Shape;128;p5"/>
          <p:cNvSpPr txBox="1">
            <a:spLocks noGrp="1"/>
          </p:cNvSpPr>
          <p:nvPr>
            <p:ph type="subTitle" idx="4"/>
          </p:nvPr>
        </p:nvSpPr>
        <p:spPr>
          <a:xfrm>
            <a:off x="1254513" y="2009425"/>
            <a:ext cx="2570700" cy="2205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solidFill>
                  <a:schemeClr val="dk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29" name="Google Shape;129;p5"/>
          <p:cNvSpPr/>
          <p:nvPr/>
        </p:nvSpPr>
        <p:spPr>
          <a:xfrm>
            <a:off x="8431000" y="542221"/>
            <a:ext cx="50" cy="0"/>
          </a:xfrm>
          <a:custGeom>
            <a:avLst/>
            <a:gdLst/>
            <a:ahLst/>
            <a:cxnLst/>
            <a:rect l="l" t="t" r="r" b="b"/>
            <a:pathLst>
              <a:path w="1" extrusionOk="0">
                <a:moveTo>
                  <a:pt x="0" y="0"/>
                </a:moveTo>
                <a:lnTo>
                  <a:pt x="0" y="0"/>
                </a:lnTo>
                <a:lnTo>
                  <a:pt x="0" y="0"/>
                </a:lnTo>
                <a:lnTo>
                  <a:pt x="0" y="0"/>
                </a:lnTo>
                <a:close/>
              </a:path>
            </a:pathLst>
          </a:custGeom>
          <a:solidFill>
            <a:srgbClr val="2620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5"/>
          <p:cNvSpPr/>
          <p:nvPr/>
        </p:nvSpPr>
        <p:spPr>
          <a:xfrm rot="-5400000">
            <a:off x="-609987" y="2795438"/>
            <a:ext cx="2957675" cy="1737700"/>
          </a:xfrm>
          <a:custGeom>
            <a:avLst/>
            <a:gdLst/>
            <a:ahLst/>
            <a:cxnLst/>
            <a:rect l="l" t="t" r="r" b="b"/>
            <a:pathLst>
              <a:path w="118307" h="69508" extrusionOk="0">
                <a:moveTo>
                  <a:pt x="368" y="1"/>
                </a:moveTo>
                <a:lnTo>
                  <a:pt x="0" y="68682"/>
                </a:lnTo>
                <a:cubicBezTo>
                  <a:pt x="974" y="69257"/>
                  <a:pt x="2054" y="69508"/>
                  <a:pt x="3152" y="69508"/>
                </a:cubicBezTo>
                <a:cubicBezTo>
                  <a:pt x="5456" y="69508"/>
                  <a:pt x="7843" y="68402"/>
                  <a:pt x="9507" y="66857"/>
                </a:cubicBezTo>
                <a:cubicBezTo>
                  <a:pt x="11744" y="64797"/>
                  <a:pt x="13172" y="62030"/>
                  <a:pt x="14570" y="59337"/>
                </a:cubicBezTo>
                <a:lnTo>
                  <a:pt x="15350" y="57851"/>
                </a:lnTo>
                <a:cubicBezTo>
                  <a:pt x="16998" y="54760"/>
                  <a:pt x="19147" y="51376"/>
                  <a:pt x="22590" y="49727"/>
                </a:cubicBezTo>
                <a:cubicBezTo>
                  <a:pt x="24283" y="48947"/>
                  <a:pt x="26181" y="48653"/>
                  <a:pt x="27976" y="48359"/>
                </a:cubicBezTo>
                <a:cubicBezTo>
                  <a:pt x="29110" y="48197"/>
                  <a:pt x="30287" y="48005"/>
                  <a:pt x="31391" y="47696"/>
                </a:cubicBezTo>
                <a:cubicBezTo>
                  <a:pt x="38499" y="45754"/>
                  <a:pt x="43017" y="39308"/>
                  <a:pt x="47373" y="32288"/>
                </a:cubicBezTo>
                <a:cubicBezTo>
                  <a:pt x="51626" y="25475"/>
                  <a:pt x="56379" y="18646"/>
                  <a:pt x="63693" y="16660"/>
                </a:cubicBezTo>
                <a:cubicBezTo>
                  <a:pt x="65489" y="16167"/>
                  <a:pt x="67348" y="16006"/>
                  <a:pt x="69216" y="16006"/>
                </a:cubicBezTo>
                <a:cubicBezTo>
                  <a:pt x="70977" y="16006"/>
                  <a:pt x="72746" y="16149"/>
                  <a:pt x="74481" y="16292"/>
                </a:cubicBezTo>
                <a:cubicBezTo>
                  <a:pt x="76201" y="16425"/>
                  <a:pt x="77938" y="16563"/>
                  <a:pt x="79654" y="16563"/>
                </a:cubicBezTo>
                <a:cubicBezTo>
                  <a:pt x="81932" y="16563"/>
                  <a:pt x="84175" y="16319"/>
                  <a:pt x="86298" y="15497"/>
                </a:cubicBezTo>
                <a:cubicBezTo>
                  <a:pt x="88432" y="14673"/>
                  <a:pt x="90345" y="13290"/>
                  <a:pt x="92199" y="11965"/>
                </a:cubicBezTo>
                <a:cubicBezTo>
                  <a:pt x="94083" y="10626"/>
                  <a:pt x="96011" y="9228"/>
                  <a:pt x="98189" y="8374"/>
                </a:cubicBezTo>
                <a:cubicBezTo>
                  <a:pt x="100543" y="7462"/>
                  <a:pt x="103089" y="7226"/>
                  <a:pt x="105547" y="6976"/>
                </a:cubicBezTo>
                <a:cubicBezTo>
                  <a:pt x="106989" y="6829"/>
                  <a:pt x="108476" y="6711"/>
                  <a:pt x="109918" y="6432"/>
                </a:cubicBezTo>
                <a:cubicBezTo>
                  <a:pt x="115230" y="5387"/>
                  <a:pt x="117718" y="2385"/>
                  <a:pt x="11830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5"/>
          <p:cNvSpPr/>
          <p:nvPr/>
        </p:nvSpPr>
        <p:spPr>
          <a:xfrm rot="-5400000">
            <a:off x="-510800" y="3626350"/>
            <a:ext cx="2027950" cy="1006350"/>
          </a:xfrm>
          <a:custGeom>
            <a:avLst/>
            <a:gdLst/>
            <a:ahLst/>
            <a:cxnLst/>
            <a:rect l="l" t="t" r="r" b="b"/>
            <a:pathLst>
              <a:path w="81118" h="40254" extrusionOk="0">
                <a:moveTo>
                  <a:pt x="1" y="1"/>
                </a:moveTo>
                <a:lnTo>
                  <a:pt x="1" y="40073"/>
                </a:lnTo>
                <a:cubicBezTo>
                  <a:pt x="380" y="40197"/>
                  <a:pt x="767" y="40254"/>
                  <a:pt x="1155" y="40254"/>
                </a:cubicBezTo>
                <a:cubicBezTo>
                  <a:pt x="2665" y="40254"/>
                  <a:pt x="4180" y="39390"/>
                  <a:pt x="5210" y="38219"/>
                </a:cubicBezTo>
                <a:cubicBezTo>
                  <a:pt x="6491" y="36747"/>
                  <a:pt x="7212" y="34849"/>
                  <a:pt x="8006" y="33054"/>
                </a:cubicBezTo>
                <a:cubicBezTo>
                  <a:pt x="8786" y="31244"/>
                  <a:pt x="9728" y="29404"/>
                  <a:pt x="11318" y="28241"/>
                </a:cubicBezTo>
                <a:cubicBezTo>
                  <a:pt x="14379" y="26005"/>
                  <a:pt x="18985" y="26887"/>
                  <a:pt x="21914" y="24445"/>
                </a:cubicBezTo>
                <a:cubicBezTo>
                  <a:pt x="25033" y="21825"/>
                  <a:pt x="24930" y="16498"/>
                  <a:pt x="28183" y="14055"/>
                </a:cubicBezTo>
                <a:cubicBezTo>
                  <a:pt x="31273" y="11730"/>
                  <a:pt x="35850" y="13172"/>
                  <a:pt x="39308" y="11435"/>
                </a:cubicBezTo>
                <a:cubicBezTo>
                  <a:pt x="42208" y="9978"/>
                  <a:pt x="43797" y="6520"/>
                  <a:pt x="46784" y="5225"/>
                </a:cubicBezTo>
                <a:cubicBezTo>
                  <a:pt x="47746" y="4795"/>
                  <a:pt x="48744" y="4633"/>
                  <a:pt x="49765" y="4633"/>
                </a:cubicBezTo>
                <a:cubicBezTo>
                  <a:pt x="52914" y="4633"/>
                  <a:pt x="56284" y="6176"/>
                  <a:pt x="59494" y="6176"/>
                </a:cubicBezTo>
                <a:cubicBezTo>
                  <a:pt x="60308" y="6176"/>
                  <a:pt x="61111" y="6077"/>
                  <a:pt x="61898" y="5828"/>
                </a:cubicBezTo>
                <a:cubicBezTo>
                  <a:pt x="64547" y="4975"/>
                  <a:pt x="66593" y="2532"/>
                  <a:pt x="69330" y="2076"/>
                </a:cubicBezTo>
                <a:cubicBezTo>
                  <a:pt x="69677" y="2018"/>
                  <a:pt x="70022" y="1992"/>
                  <a:pt x="70367" y="1992"/>
                </a:cubicBezTo>
                <a:cubicBezTo>
                  <a:pt x="72203" y="1992"/>
                  <a:pt x="74018" y="2704"/>
                  <a:pt x="75864" y="2915"/>
                </a:cubicBezTo>
                <a:cubicBezTo>
                  <a:pt x="76107" y="2944"/>
                  <a:pt x="76356" y="2959"/>
                  <a:pt x="76608" y="2959"/>
                </a:cubicBezTo>
                <a:cubicBezTo>
                  <a:pt x="78633" y="2959"/>
                  <a:pt x="80830" y="2008"/>
                  <a:pt x="81118" y="45"/>
                </a:cubicBezTo>
                <a:lnTo>
                  <a:pt x="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5"/>
          <p:cNvSpPr/>
          <p:nvPr/>
        </p:nvSpPr>
        <p:spPr>
          <a:xfrm rot="5400000">
            <a:off x="7125961" y="609913"/>
            <a:ext cx="2664777" cy="1444957"/>
          </a:xfrm>
          <a:custGeom>
            <a:avLst/>
            <a:gdLst/>
            <a:ahLst/>
            <a:cxnLst/>
            <a:rect l="l" t="t" r="r" b="b"/>
            <a:pathLst>
              <a:path w="86843" h="47090" extrusionOk="0">
                <a:moveTo>
                  <a:pt x="0" y="1"/>
                </a:moveTo>
                <a:lnTo>
                  <a:pt x="0" y="46313"/>
                </a:lnTo>
                <a:cubicBezTo>
                  <a:pt x="838" y="46852"/>
                  <a:pt x="1779" y="47089"/>
                  <a:pt x="2743" y="47089"/>
                </a:cubicBezTo>
                <a:cubicBezTo>
                  <a:pt x="4779" y="47089"/>
                  <a:pt x="6920" y="46035"/>
                  <a:pt x="8418" y="44547"/>
                </a:cubicBezTo>
                <a:cubicBezTo>
                  <a:pt x="10626" y="42369"/>
                  <a:pt x="11921" y="39455"/>
                  <a:pt x="13746" y="36939"/>
                </a:cubicBezTo>
                <a:cubicBezTo>
                  <a:pt x="15026" y="35143"/>
                  <a:pt x="17175" y="32848"/>
                  <a:pt x="19441" y="32421"/>
                </a:cubicBezTo>
                <a:cubicBezTo>
                  <a:pt x="20047" y="32308"/>
                  <a:pt x="20640" y="32267"/>
                  <a:pt x="21223" y="32267"/>
                </a:cubicBezTo>
                <a:cubicBezTo>
                  <a:pt x="22726" y="32267"/>
                  <a:pt x="24155" y="32539"/>
                  <a:pt x="25532" y="32539"/>
                </a:cubicBezTo>
                <a:cubicBezTo>
                  <a:pt x="27167" y="32539"/>
                  <a:pt x="28730" y="32156"/>
                  <a:pt x="30257" y="30478"/>
                </a:cubicBezTo>
                <a:cubicBezTo>
                  <a:pt x="31744" y="28815"/>
                  <a:pt x="32612" y="26696"/>
                  <a:pt x="33686" y="24754"/>
                </a:cubicBezTo>
                <a:cubicBezTo>
                  <a:pt x="34996" y="22340"/>
                  <a:pt x="36556" y="20530"/>
                  <a:pt x="39529" y="20486"/>
                </a:cubicBezTo>
                <a:cubicBezTo>
                  <a:pt x="39550" y="20486"/>
                  <a:pt x="39572" y="20486"/>
                  <a:pt x="39593" y="20486"/>
                </a:cubicBezTo>
                <a:cubicBezTo>
                  <a:pt x="41705" y="20486"/>
                  <a:pt x="43774" y="21193"/>
                  <a:pt x="45872" y="21295"/>
                </a:cubicBezTo>
                <a:cubicBezTo>
                  <a:pt x="46069" y="21305"/>
                  <a:pt x="46262" y="21310"/>
                  <a:pt x="46451" y="21310"/>
                </a:cubicBezTo>
                <a:cubicBezTo>
                  <a:pt x="52036" y="21310"/>
                  <a:pt x="54420" y="17005"/>
                  <a:pt x="58690" y="14173"/>
                </a:cubicBezTo>
                <a:cubicBezTo>
                  <a:pt x="60608" y="12902"/>
                  <a:pt x="63457" y="12806"/>
                  <a:pt x="66311" y="12806"/>
                </a:cubicBezTo>
                <a:cubicBezTo>
                  <a:pt x="66815" y="12806"/>
                  <a:pt x="67320" y="12809"/>
                  <a:pt x="67819" y="12809"/>
                </a:cubicBezTo>
                <a:cubicBezTo>
                  <a:pt x="69632" y="12809"/>
                  <a:pt x="71379" y="12770"/>
                  <a:pt x="72818" y="12407"/>
                </a:cubicBezTo>
                <a:cubicBezTo>
                  <a:pt x="79175" y="10773"/>
                  <a:pt x="82781" y="5196"/>
                  <a:pt x="86842" y="45"/>
                </a:cubicBezTo>
                <a:lnTo>
                  <a:pt x="0" y="1"/>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5"/>
          <p:cNvSpPr/>
          <p:nvPr/>
        </p:nvSpPr>
        <p:spPr>
          <a:xfrm rot="5400000">
            <a:off x="8129874" y="445317"/>
            <a:ext cx="1496268" cy="605631"/>
          </a:xfrm>
          <a:custGeom>
            <a:avLst/>
            <a:gdLst/>
            <a:ahLst/>
            <a:cxnLst/>
            <a:rect l="l" t="t" r="r" b="b"/>
            <a:pathLst>
              <a:path w="31421" h="12718" extrusionOk="0">
                <a:moveTo>
                  <a:pt x="0" y="1"/>
                </a:moveTo>
                <a:lnTo>
                  <a:pt x="15" y="11318"/>
                </a:lnTo>
                <a:cubicBezTo>
                  <a:pt x="714" y="12333"/>
                  <a:pt x="1913" y="12717"/>
                  <a:pt x="3174" y="12717"/>
                </a:cubicBezTo>
                <a:cubicBezTo>
                  <a:pt x="3905" y="12717"/>
                  <a:pt x="4656" y="12588"/>
                  <a:pt x="5342" y="12377"/>
                </a:cubicBezTo>
                <a:cubicBezTo>
                  <a:pt x="7024" y="11870"/>
                  <a:pt x="8681" y="11024"/>
                  <a:pt x="10412" y="11024"/>
                </a:cubicBezTo>
                <a:cubicBezTo>
                  <a:pt x="10590" y="11024"/>
                  <a:pt x="10769" y="11033"/>
                  <a:pt x="10949" y="11053"/>
                </a:cubicBezTo>
                <a:cubicBezTo>
                  <a:pt x="12370" y="11196"/>
                  <a:pt x="13772" y="11959"/>
                  <a:pt x="15138" y="11959"/>
                </a:cubicBezTo>
                <a:cubicBezTo>
                  <a:pt x="15456" y="11959"/>
                  <a:pt x="15772" y="11918"/>
                  <a:pt x="16086" y="11818"/>
                </a:cubicBezTo>
                <a:cubicBezTo>
                  <a:pt x="18411" y="11067"/>
                  <a:pt x="18808" y="7683"/>
                  <a:pt x="20942" y="6491"/>
                </a:cubicBezTo>
                <a:cubicBezTo>
                  <a:pt x="21681" y="6076"/>
                  <a:pt x="22511" y="5989"/>
                  <a:pt x="23370" y="5989"/>
                </a:cubicBezTo>
                <a:cubicBezTo>
                  <a:pt x="23993" y="5989"/>
                  <a:pt x="24631" y="6035"/>
                  <a:pt x="25262" y="6035"/>
                </a:cubicBezTo>
                <a:cubicBezTo>
                  <a:pt x="25616" y="6035"/>
                  <a:pt x="25968" y="6020"/>
                  <a:pt x="26313" y="5976"/>
                </a:cubicBezTo>
                <a:cubicBezTo>
                  <a:pt x="29124" y="5608"/>
                  <a:pt x="31420" y="2826"/>
                  <a:pt x="312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5"/>
          <p:cNvSpPr/>
          <p:nvPr/>
        </p:nvSpPr>
        <p:spPr>
          <a:xfrm rot="10800000" flipH="1">
            <a:off x="484980" y="2925658"/>
            <a:ext cx="189900" cy="1899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5"/>
          <p:cNvSpPr/>
          <p:nvPr/>
        </p:nvSpPr>
        <p:spPr>
          <a:xfrm rot="10800000" flipH="1">
            <a:off x="1700093" y="301133"/>
            <a:ext cx="189900" cy="189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5"/>
          <p:cNvSpPr/>
          <p:nvPr/>
        </p:nvSpPr>
        <p:spPr>
          <a:xfrm rot="10800000" flipH="1">
            <a:off x="6817932" y="4403455"/>
            <a:ext cx="404100" cy="4041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5"/>
          <p:cNvSpPr/>
          <p:nvPr/>
        </p:nvSpPr>
        <p:spPr>
          <a:xfrm rot="10800000" flipH="1">
            <a:off x="8483951" y="791583"/>
            <a:ext cx="389400" cy="389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ackground">
  <p:cSld name="CUSTOM_22">
    <p:spTree>
      <p:nvGrpSpPr>
        <p:cNvPr id="1" name="Shape 824"/>
        <p:cNvGrpSpPr/>
        <p:nvPr/>
      </p:nvGrpSpPr>
      <p:grpSpPr>
        <a:xfrm>
          <a:off x="0" y="0"/>
          <a:ext cx="0" cy="0"/>
          <a:chOff x="0" y="0"/>
          <a:chExt cx="0" cy="0"/>
        </a:xfrm>
      </p:grpSpPr>
      <p:sp>
        <p:nvSpPr>
          <p:cNvPr id="825" name="Google Shape;825;p32"/>
          <p:cNvSpPr/>
          <p:nvPr/>
        </p:nvSpPr>
        <p:spPr>
          <a:xfrm rot="5400000" flipH="1">
            <a:off x="7186142" y="3173463"/>
            <a:ext cx="2668377" cy="1324155"/>
          </a:xfrm>
          <a:custGeom>
            <a:avLst/>
            <a:gdLst/>
            <a:ahLst/>
            <a:cxnLst/>
            <a:rect l="l" t="t" r="r" b="b"/>
            <a:pathLst>
              <a:path w="81118" h="40254" extrusionOk="0">
                <a:moveTo>
                  <a:pt x="1" y="1"/>
                </a:moveTo>
                <a:lnTo>
                  <a:pt x="1" y="40073"/>
                </a:lnTo>
                <a:cubicBezTo>
                  <a:pt x="380" y="40197"/>
                  <a:pt x="767" y="40254"/>
                  <a:pt x="1155" y="40254"/>
                </a:cubicBezTo>
                <a:cubicBezTo>
                  <a:pt x="2665" y="40254"/>
                  <a:pt x="4180" y="39390"/>
                  <a:pt x="5210" y="38219"/>
                </a:cubicBezTo>
                <a:cubicBezTo>
                  <a:pt x="6491" y="36747"/>
                  <a:pt x="7212" y="34849"/>
                  <a:pt x="8006" y="33054"/>
                </a:cubicBezTo>
                <a:cubicBezTo>
                  <a:pt x="8786" y="31244"/>
                  <a:pt x="9728" y="29404"/>
                  <a:pt x="11318" y="28241"/>
                </a:cubicBezTo>
                <a:cubicBezTo>
                  <a:pt x="14379" y="26005"/>
                  <a:pt x="18985" y="26887"/>
                  <a:pt x="21914" y="24445"/>
                </a:cubicBezTo>
                <a:cubicBezTo>
                  <a:pt x="25033" y="21825"/>
                  <a:pt x="24930" y="16498"/>
                  <a:pt x="28183" y="14055"/>
                </a:cubicBezTo>
                <a:cubicBezTo>
                  <a:pt x="31273" y="11730"/>
                  <a:pt x="35850" y="13172"/>
                  <a:pt x="39308" y="11435"/>
                </a:cubicBezTo>
                <a:cubicBezTo>
                  <a:pt x="42208" y="9978"/>
                  <a:pt x="43797" y="6520"/>
                  <a:pt x="46784" y="5225"/>
                </a:cubicBezTo>
                <a:cubicBezTo>
                  <a:pt x="47746" y="4795"/>
                  <a:pt x="48744" y="4633"/>
                  <a:pt x="49765" y="4633"/>
                </a:cubicBezTo>
                <a:cubicBezTo>
                  <a:pt x="52914" y="4633"/>
                  <a:pt x="56284" y="6176"/>
                  <a:pt x="59494" y="6176"/>
                </a:cubicBezTo>
                <a:cubicBezTo>
                  <a:pt x="60308" y="6176"/>
                  <a:pt x="61111" y="6077"/>
                  <a:pt x="61898" y="5828"/>
                </a:cubicBezTo>
                <a:cubicBezTo>
                  <a:pt x="64547" y="4975"/>
                  <a:pt x="66593" y="2532"/>
                  <a:pt x="69330" y="2076"/>
                </a:cubicBezTo>
                <a:cubicBezTo>
                  <a:pt x="69677" y="2018"/>
                  <a:pt x="70022" y="1992"/>
                  <a:pt x="70367" y="1992"/>
                </a:cubicBezTo>
                <a:cubicBezTo>
                  <a:pt x="72203" y="1992"/>
                  <a:pt x="74018" y="2704"/>
                  <a:pt x="75864" y="2915"/>
                </a:cubicBezTo>
                <a:cubicBezTo>
                  <a:pt x="76107" y="2944"/>
                  <a:pt x="76356" y="2959"/>
                  <a:pt x="76608" y="2959"/>
                </a:cubicBezTo>
                <a:cubicBezTo>
                  <a:pt x="78633" y="2959"/>
                  <a:pt x="80830" y="2008"/>
                  <a:pt x="81118" y="45"/>
                </a:cubicBez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6" name="Google Shape;826;p32"/>
          <p:cNvSpPr/>
          <p:nvPr/>
        </p:nvSpPr>
        <p:spPr>
          <a:xfrm rot="5400000" flipH="1">
            <a:off x="8456431" y="4443259"/>
            <a:ext cx="1033594" cy="418359"/>
          </a:xfrm>
          <a:custGeom>
            <a:avLst/>
            <a:gdLst/>
            <a:ahLst/>
            <a:cxnLst/>
            <a:rect l="l" t="t" r="r" b="b"/>
            <a:pathLst>
              <a:path w="31421" h="12718" extrusionOk="0">
                <a:moveTo>
                  <a:pt x="0" y="1"/>
                </a:moveTo>
                <a:lnTo>
                  <a:pt x="15" y="11318"/>
                </a:lnTo>
                <a:cubicBezTo>
                  <a:pt x="714" y="12333"/>
                  <a:pt x="1913" y="12717"/>
                  <a:pt x="3174" y="12717"/>
                </a:cubicBezTo>
                <a:cubicBezTo>
                  <a:pt x="3905" y="12717"/>
                  <a:pt x="4656" y="12588"/>
                  <a:pt x="5342" y="12377"/>
                </a:cubicBezTo>
                <a:cubicBezTo>
                  <a:pt x="7024" y="11870"/>
                  <a:pt x="8681" y="11024"/>
                  <a:pt x="10412" y="11024"/>
                </a:cubicBezTo>
                <a:cubicBezTo>
                  <a:pt x="10590" y="11024"/>
                  <a:pt x="10769" y="11033"/>
                  <a:pt x="10949" y="11053"/>
                </a:cubicBezTo>
                <a:cubicBezTo>
                  <a:pt x="12370" y="11196"/>
                  <a:pt x="13772" y="11959"/>
                  <a:pt x="15138" y="11959"/>
                </a:cubicBezTo>
                <a:cubicBezTo>
                  <a:pt x="15456" y="11959"/>
                  <a:pt x="15772" y="11918"/>
                  <a:pt x="16086" y="11818"/>
                </a:cubicBezTo>
                <a:cubicBezTo>
                  <a:pt x="18411" y="11067"/>
                  <a:pt x="18808" y="7683"/>
                  <a:pt x="20942" y="6491"/>
                </a:cubicBezTo>
                <a:cubicBezTo>
                  <a:pt x="21681" y="6076"/>
                  <a:pt x="22511" y="5989"/>
                  <a:pt x="23370" y="5989"/>
                </a:cubicBezTo>
                <a:cubicBezTo>
                  <a:pt x="23993" y="5989"/>
                  <a:pt x="24631" y="6035"/>
                  <a:pt x="25262" y="6035"/>
                </a:cubicBezTo>
                <a:cubicBezTo>
                  <a:pt x="25616" y="6035"/>
                  <a:pt x="25968" y="6020"/>
                  <a:pt x="26313" y="5976"/>
                </a:cubicBezTo>
                <a:cubicBezTo>
                  <a:pt x="29124" y="5608"/>
                  <a:pt x="31420" y="2826"/>
                  <a:pt x="312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7" name="Google Shape;827;p32"/>
          <p:cNvSpPr/>
          <p:nvPr/>
        </p:nvSpPr>
        <p:spPr>
          <a:xfrm rot="-5400000" flipH="1">
            <a:off x="-672408" y="678438"/>
            <a:ext cx="2668377" cy="1324155"/>
          </a:xfrm>
          <a:custGeom>
            <a:avLst/>
            <a:gdLst/>
            <a:ahLst/>
            <a:cxnLst/>
            <a:rect l="l" t="t" r="r" b="b"/>
            <a:pathLst>
              <a:path w="81118" h="40254" extrusionOk="0">
                <a:moveTo>
                  <a:pt x="1" y="1"/>
                </a:moveTo>
                <a:lnTo>
                  <a:pt x="1" y="40073"/>
                </a:lnTo>
                <a:cubicBezTo>
                  <a:pt x="380" y="40197"/>
                  <a:pt x="767" y="40254"/>
                  <a:pt x="1155" y="40254"/>
                </a:cubicBezTo>
                <a:cubicBezTo>
                  <a:pt x="2665" y="40254"/>
                  <a:pt x="4180" y="39390"/>
                  <a:pt x="5210" y="38219"/>
                </a:cubicBezTo>
                <a:cubicBezTo>
                  <a:pt x="6491" y="36747"/>
                  <a:pt x="7212" y="34849"/>
                  <a:pt x="8006" y="33054"/>
                </a:cubicBezTo>
                <a:cubicBezTo>
                  <a:pt x="8786" y="31244"/>
                  <a:pt x="9728" y="29404"/>
                  <a:pt x="11318" y="28241"/>
                </a:cubicBezTo>
                <a:cubicBezTo>
                  <a:pt x="14379" y="26005"/>
                  <a:pt x="18985" y="26887"/>
                  <a:pt x="21914" y="24445"/>
                </a:cubicBezTo>
                <a:cubicBezTo>
                  <a:pt x="25033" y="21825"/>
                  <a:pt x="24930" y="16498"/>
                  <a:pt x="28183" y="14055"/>
                </a:cubicBezTo>
                <a:cubicBezTo>
                  <a:pt x="31273" y="11730"/>
                  <a:pt x="35850" y="13172"/>
                  <a:pt x="39308" y="11435"/>
                </a:cubicBezTo>
                <a:cubicBezTo>
                  <a:pt x="42208" y="9978"/>
                  <a:pt x="43797" y="6520"/>
                  <a:pt x="46784" y="5225"/>
                </a:cubicBezTo>
                <a:cubicBezTo>
                  <a:pt x="47746" y="4795"/>
                  <a:pt x="48744" y="4633"/>
                  <a:pt x="49765" y="4633"/>
                </a:cubicBezTo>
                <a:cubicBezTo>
                  <a:pt x="52914" y="4633"/>
                  <a:pt x="56284" y="6176"/>
                  <a:pt x="59494" y="6176"/>
                </a:cubicBezTo>
                <a:cubicBezTo>
                  <a:pt x="60308" y="6176"/>
                  <a:pt x="61111" y="6077"/>
                  <a:pt x="61898" y="5828"/>
                </a:cubicBezTo>
                <a:cubicBezTo>
                  <a:pt x="64547" y="4975"/>
                  <a:pt x="66593" y="2532"/>
                  <a:pt x="69330" y="2076"/>
                </a:cubicBezTo>
                <a:cubicBezTo>
                  <a:pt x="69677" y="2018"/>
                  <a:pt x="70022" y="1992"/>
                  <a:pt x="70367" y="1992"/>
                </a:cubicBezTo>
                <a:cubicBezTo>
                  <a:pt x="72203" y="1992"/>
                  <a:pt x="74018" y="2704"/>
                  <a:pt x="75864" y="2915"/>
                </a:cubicBezTo>
                <a:cubicBezTo>
                  <a:pt x="76107" y="2944"/>
                  <a:pt x="76356" y="2959"/>
                  <a:pt x="76608" y="2959"/>
                </a:cubicBezTo>
                <a:cubicBezTo>
                  <a:pt x="78633" y="2959"/>
                  <a:pt x="80830" y="2008"/>
                  <a:pt x="81118" y="45"/>
                </a:cubicBez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8" name="Google Shape;828;p32"/>
          <p:cNvSpPr/>
          <p:nvPr/>
        </p:nvSpPr>
        <p:spPr>
          <a:xfrm rot="-5400000" flipH="1">
            <a:off x="-307915" y="314439"/>
            <a:ext cx="1033594" cy="418359"/>
          </a:xfrm>
          <a:custGeom>
            <a:avLst/>
            <a:gdLst/>
            <a:ahLst/>
            <a:cxnLst/>
            <a:rect l="l" t="t" r="r" b="b"/>
            <a:pathLst>
              <a:path w="31421" h="12718" extrusionOk="0">
                <a:moveTo>
                  <a:pt x="0" y="1"/>
                </a:moveTo>
                <a:lnTo>
                  <a:pt x="15" y="11318"/>
                </a:lnTo>
                <a:cubicBezTo>
                  <a:pt x="714" y="12333"/>
                  <a:pt x="1913" y="12717"/>
                  <a:pt x="3174" y="12717"/>
                </a:cubicBezTo>
                <a:cubicBezTo>
                  <a:pt x="3905" y="12717"/>
                  <a:pt x="4656" y="12588"/>
                  <a:pt x="5342" y="12377"/>
                </a:cubicBezTo>
                <a:cubicBezTo>
                  <a:pt x="7024" y="11870"/>
                  <a:pt x="8681" y="11024"/>
                  <a:pt x="10412" y="11024"/>
                </a:cubicBezTo>
                <a:cubicBezTo>
                  <a:pt x="10590" y="11024"/>
                  <a:pt x="10769" y="11033"/>
                  <a:pt x="10949" y="11053"/>
                </a:cubicBezTo>
                <a:cubicBezTo>
                  <a:pt x="12370" y="11196"/>
                  <a:pt x="13772" y="11959"/>
                  <a:pt x="15138" y="11959"/>
                </a:cubicBezTo>
                <a:cubicBezTo>
                  <a:pt x="15456" y="11959"/>
                  <a:pt x="15772" y="11918"/>
                  <a:pt x="16086" y="11818"/>
                </a:cubicBezTo>
                <a:cubicBezTo>
                  <a:pt x="18411" y="11067"/>
                  <a:pt x="18808" y="7683"/>
                  <a:pt x="20942" y="6491"/>
                </a:cubicBezTo>
                <a:cubicBezTo>
                  <a:pt x="21681" y="6076"/>
                  <a:pt x="22511" y="5989"/>
                  <a:pt x="23370" y="5989"/>
                </a:cubicBezTo>
                <a:cubicBezTo>
                  <a:pt x="23993" y="5989"/>
                  <a:pt x="24631" y="6035"/>
                  <a:pt x="25262" y="6035"/>
                </a:cubicBezTo>
                <a:cubicBezTo>
                  <a:pt x="25616" y="6035"/>
                  <a:pt x="25968" y="6020"/>
                  <a:pt x="26313" y="5976"/>
                </a:cubicBezTo>
                <a:cubicBezTo>
                  <a:pt x="29124" y="5608"/>
                  <a:pt x="31420" y="2826"/>
                  <a:pt x="312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3" name="Google Shape;833;p32"/>
          <p:cNvSpPr/>
          <p:nvPr/>
        </p:nvSpPr>
        <p:spPr>
          <a:xfrm rot="10800000">
            <a:off x="341427" y="4434883"/>
            <a:ext cx="189900" cy="189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4" name="Google Shape;834;p32"/>
          <p:cNvSpPr/>
          <p:nvPr/>
        </p:nvSpPr>
        <p:spPr>
          <a:xfrm rot="10800000">
            <a:off x="594682" y="4699558"/>
            <a:ext cx="389400" cy="3894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5" name="Google Shape;835;p32"/>
          <p:cNvSpPr/>
          <p:nvPr/>
        </p:nvSpPr>
        <p:spPr>
          <a:xfrm rot="10800000">
            <a:off x="845185" y="168561"/>
            <a:ext cx="138900" cy="138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6" name="Google Shape;836;p32"/>
          <p:cNvSpPr/>
          <p:nvPr/>
        </p:nvSpPr>
        <p:spPr>
          <a:xfrm rot="10800000">
            <a:off x="8512333" y="4392874"/>
            <a:ext cx="194700" cy="1947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7" name="Google Shape;837;p32"/>
          <p:cNvSpPr/>
          <p:nvPr/>
        </p:nvSpPr>
        <p:spPr>
          <a:xfrm rot="10800000">
            <a:off x="8612001" y="115755"/>
            <a:ext cx="404100" cy="4041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Background 1">
  <p:cSld name="CUSTOM_23">
    <p:spTree>
      <p:nvGrpSpPr>
        <p:cNvPr id="1" name="Shape 838"/>
        <p:cNvGrpSpPr/>
        <p:nvPr/>
      </p:nvGrpSpPr>
      <p:grpSpPr>
        <a:xfrm>
          <a:off x="0" y="0"/>
          <a:ext cx="0" cy="0"/>
          <a:chOff x="0" y="0"/>
          <a:chExt cx="0" cy="0"/>
        </a:xfrm>
      </p:grpSpPr>
      <p:sp>
        <p:nvSpPr>
          <p:cNvPr id="839" name="Google Shape;839;p33"/>
          <p:cNvSpPr/>
          <p:nvPr/>
        </p:nvSpPr>
        <p:spPr>
          <a:xfrm rot="5400000">
            <a:off x="7541304" y="377901"/>
            <a:ext cx="2112963" cy="1241413"/>
          </a:xfrm>
          <a:custGeom>
            <a:avLst/>
            <a:gdLst/>
            <a:ahLst/>
            <a:cxnLst/>
            <a:rect l="l" t="t" r="r" b="b"/>
            <a:pathLst>
              <a:path w="118307" h="69508" extrusionOk="0">
                <a:moveTo>
                  <a:pt x="368" y="1"/>
                </a:moveTo>
                <a:lnTo>
                  <a:pt x="0" y="68682"/>
                </a:lnTo>
                <a:cubicBezTo>
                  <a:pt x="974" y="69257"/>
                  <a:pt x="2054" y="69508"/>
                  <a:pt x="3152" y="69508"/>
                </a:cubicBezTo>
                <a:cubicBezTo>
                  <a:pt x="5456" y="69508"/>
                  <a:pt x="7843" y="68402"/>
                  <a:pt x="9507" y="66857"/>
                </a:cubicBezTo>
                <a:cubicBezTo>
                  <a:pt x="11744" y="64797"/>
                  <a:pt x="13172" y="62030"/>
                  <a:pt x="14570" y="59337"/>
                </a:cubicBezTo>
                <a:lnTo>
                  <a:pt x="15350" y="57851"/>
                </a:lnTo>
                <a:cubicBezTo>
                  <a:pt x="16998" y="54760"/>
                  <a:pt x="19147" y="51376"/>
                  <a:pt x="22590" y="49727"/>
                </a:cubicBezTo>
                <a:cubicBezTo>
                  <a:pt x="24283" y="48947"/>
                  <a:pt x="26181" y="48653"/>
                  <a:pt x="27976" y="48359"/>
                </a:cubicBezTo>
                <a:cubicBezTo>
                  <a:pt x="29110" y="48197"/>
                  <a:pt x="30287" y="48005"/>
                  <a:pt x="31391" y="47696"/>
                </a:cubicBezTo>
                <a:cubicBezTo>
                  <a:pt x="38499" y="45754"/>
                  <a:pt x="43017" y="39308"/>
                  <a:pt x="47373" y="32288"/>
                </a:cubicBezTo>
                <a:cubicBezTo>
                  <a:pt x="51626" y="25475"/>
                  <a:pt x="56379" y="18646"/>
                  <a:pt x="63693" y="16660"/>
                </a:cubicBezTo>
                <a:cubicBezTo>
                  <a:pt x="65489" y="16167"/>
                  <a:pt x="67348" y="16006"/>
                  <a:pt x="69216" y="16006"/>
                </a:cubicBezTo>
                <a:cubicBezTo>
                  <a:pt x="70977" y="16006"/>
                  <a:pt x="72746" y="16149"/>
                  <a:pt x="74481" y="16292"/>
                </a:cubicBezTo>
                <a:cubicBezTo>
                  <a:pt x="76201" y="16425"/>
                  <a:pt x="77938" y="16563"/>
                  <a:pt x="79654" y="16563"/>
                </a:cubicBezTo>
                <a:cubicBezTo>
                  <a:pt x="81932" y="16563"/>
                  <a:pt x="84175" y="16319"/>
                  <a:pt x="86298" y="15497"/>
                </a:cubicBezTo>
                <a:cubicBezTo>
                  <a:pt x="88432" y="14673"/>
                  <a:pt x="90345" y="13290"/>
                  <a:pt x="92199" y="11965"/>
                </a:cubicBezTo>
                <a:cubicBezTo>
                  <a:pt x="94083" y="10626"/>
                  <a:pt x="96011" y="9228"/>
                  <a:pt x="98189" y="8374"/>
                </a:cubicBezTo>
                <a:cubicBezTo>
                  <a:pt x="100543" y="7462"/>
                  <a:pt x="103089" y="7226"/>
                  <a:pt x="105547" y="6976"/>
                </a:cubicBezTo>
                <a:cubicBezTo>
                  <a:pt x="106989" y="6829"/>
                  <a:pt x="108476" y="6711"/>
                  <a:pt x="109918" y="6432"/>
                </a:cubicBezTo>
                <a:cubicBezTo>
                  <a:pt x="115230" y="5387"/>
                  <a:pt x="117718" y="2385"/>
                  <a:pt x="11830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0" name="Google Shape;840;p33"/>
          <p:cNvSpPr/>
          <p:nvPr/>
        </p:nvSpPr>
        <p:spPr>
          <a:xfrm rot="5400000">
            <a:off x="8022471" y="297121"/>
            <a:ext cx="1551016" cy="841027"/>
          </a:xfrm>
          <a:custGeom>
            <a:avLst/>
            <a:gdLst/>
            <a:ahLst/>
            <a:cxnLst/>
            <a:rect l="l" t="t" r="r" b="b"/>
            <a:pathLst>
              <a:path w="86843" h="47090" extrusionOk="0">
                <a:moveTo>
                  <a:pt x="0" y="1"/>
                </a:moveTo>
                <a:lnTo>
                  <a:pt x="0" y="46313"/>
                </a:lnTo>
                <a:cubicBezTo>
                  <a:pt x="838" y="46852"/>
                  <a:pt x="1779" y="47089"/>
                  <a:pt x="2743" y="47089"/>
                </a:cubicBezTo>
                <a:cubicBezTo>
                  <a:pt x="4779" y="47089"/>
                  <a:pt x="6920" y="46035"/>
                  <a:pt x="8418" y="44547"/>
                </a:cubicBezTo>
                <a:cubicBezTo>
                  <a:pt x="10626" y="42369"/>
                  <a:pt x="11921" y="39455"/>
                  <a:pt x="13746" y="36939"/>
                </a:cubicBezTo>
                <a:cubicBezTo>
                  <a:pt x="15026" y="35143"/>
                  <a:pt x="17175" y="32848"/>
                  <a:pt x="19441" y="32421"/>
                </a:cubicBezTo>
                <a:cubicBezTo>
                  <a:pt x="20047" y="32308"/>
                  <a:pt x="20640" y="32267"/>
                  <a:pt x="21223" y="32267"/>
                </a:cubicBezTo>
                <a:cubicBezTo>
                  <a:pt x="22726" y="32267"/>
                  <a:pt x="24155" y="32539"/>
                  <a:pt x="25532" y="32539"/>
                </a:cubicBezTo>
                <a:cubicBezTo>
                  <a:pt x="27167" y="32539"/>
                  <a:pt x="28730" y="32156"/>
                  <a:pt x="30257" y="30478"/>
                </a:cubicBezTo>
                <a:cubicBezTo>
                  <a:pt x="31744" y="28815"/>
                  <a:pt x="32612" y="26696"/>
                  <a:pt x="33686" y="24754"/>
                </a:cubicBezTo>
                <a:cubicBezTo>
                  <a:pt x="34996" y="22340"/>
                  <a:pt x="36556" y="20530"/>
                  <a:pt x="39529" y="20486"/>
                </a:cubicBezTo>
                <a:cubicBezTo>
                  <a:pt x="39550" y="20486"/>
                  <a:pt x="39572" y="20486"/>
                  <a:pt x="39593" y="20486"/>
                </a:cubicBezTo>
                <a:cubicBezTo>
                  <a:pt x="41705" y="20486"/>
                  <a:pt x="43774" y="21193"/>
                  <a:pt x="45872" y="21295"/>
                </a:cubicBezTo>
                <a:cubicBezTo>
                  <a:pt x="46069" y="21305"/>
                  <a:pt x="46262" y="21310"/>
                  <a:pt x="46451" y="21310"/>
                </a:cubicBezTo>
                <a:cubicBezTo>
                  <a:pt x="52036" y="21310"/>
                  <a:pt x="54420" y="17005"/>
                  <a:pt x="58690" y="14173"/>
                </a:cubicBezTo>
                <a:cubicBezTo>
                  <a:pt x="60608" y="12902"/>
                  <a:pt x="63457" y="12806"/>
                  <a:pt x="66311" y="12806"/>
                </a:cubicBezTo>
                <a:cubicBezTo>
                  <a:pt x="66815" y="12806"/>
                  <a:pt x="67320" y="12809"/>
                  <a:pt x="67819" y="12809"/>
                </a:cubicBezTo>
                <a:cubicBezTo>
                  <a:pt x="69632" y="12809"/>
                  <a:pt x="71379" y="12770"/>
                  <a:pt x="72818" y="12407"/>
                </a:cubicBezTo>
                <a:cubicBezTo>
                  <a:pt x="79175" y="10773"/>
                  <a:pt x="82781" y="5196"/>
                  <a:pt x="86842" y="45"/>
                </a:cubicBezTo>
                <a:lnTo>
                  <a:pt x="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1" name="Google Shape;841;p33"/>
          <p:cNvSpPr/>
          <p:nvPr/>
        </p:nvSpPr>
        <p:spPr>
          <a:xfrm rot="-5400000" flipH="1">
            <a:off x="-471071" y="428873"/>
            <a:ext cx="2174187" cy="1277383"/>
          </a:xfrm>
          <a:custGeom>
            <a:avLst/>
            <a:gdLst/>
            <a:ahLst/>
            <a:cxnLst/>
            <a:rect l="l" t="t" r="r" b="b"/>
            <a:pathLst>
              <a:path w="118307" h="69508" extrusionOk="0">
                <a:moveTo>
                  <a:pt x="368" y="1"/>
                </a:moveTo>
                <a:lnTo>
                  <a:pt x="0" y="68682"/>
                </a:lnTo>
                <a:cubicBezTo>
                  <a:pt x="974" y="69257"/>
                  <a:pt x="2054" y="69508"/>
                  <a:pt x="3152" y="69508"/>
                </a:cubicBezTo>
                <a:cubicBezTo>
                  <a:pt x="5456" y="69508"/>
                  <a:pt x="7843" y="68402"/>
                  <a:pt x="9507" y="66857"/>
                </a:cubicBezTo>
                <a:cubicBezTo>
                  <a:pt x="11744" y="64797"/>
                  <a:pt x="13172" y="62030"/>
                  <a:pt x="14570" y="59337"/>
                </a:cubicBezTo>
                <a:lnTo>
                  <a:pt x="15350" y="57851"/>
                </a:lnTo>
                <a:cubicBezTo>
                  <a:pt x="16998" y="54760"/>
                  <a:pt x="19147" y="51376"/>
                  <a:pt x="22590" y="49727"/>
                </a:cubicBezTo>
                <a:cubicBezTo>
                  <a:pt x="24283" y="48947"/>
                  <a:pt x="26181" y="48653"/>
                  <a:pt x="27976" y="48359"/>
                </a:cubicBezTo>
                <a:cubicBezTo>
                  <a:pt x="29110" y="48197"/>
                  <a:pt x="30287" y="48005"/>
                  <a:pt x="31391" y="47696"/>
                </a:cubicBezTo>
                <a:cubicBezTo>
                  <a:pt x="38499" y="45754"/>
                  <a:pt x="43017" y="39308"/>
                  <a:pt x="47373" y="32288"/>
                </a:cubicBezTo>
                <a:cubicBezTo>
                  <a:pt x="51626" y="25475"/>
                  <a:pt x="56379" y="18646"/>
                  <a:pt x="63693" y="16660"/>
                </a:cubicBezTo>
                <a:cubicBezTo>
                  <a:pt x="65489" y="16167"/>
                  <a:pt x="67348" y="16006"/>
                  <a:pt x="69216" y="16006"/>
                </a:cubicBezTo>
                <a:cubicBezTo>
                  <a:pt x="70977" y="16006"/>
                  <a:pt x="72746" y="16149"/>
                  <a:pt x="74481" y="16292"/>
                </a:cubicBezTo>
                <a:cubicBezTo>
                  <a:pt x="76201" y="16425"/>
                  <a:pt x="77938" y="16563"/>
                  <a:pt x="79654" y="16563"/>
                </a:cubicBezTo>
                <a:cubicBezTo>
                  <a:pt x="81932" y="16563"/>
                  <a:pt x="84175" y="16319"/>
                  <a:pt x="86298" y="15497"/>
                </a:cubicBezTo>
                <a:cubicBezTo>
                  <a:pt x="88432" y="14673"/>
                  <a:pt x="90345" y="13290"/>
                  <a:pt x="92199" y="11965"/>
                </a:cubicBezTo>
                <a:cubicBezTo>
                  <a:pt x="94083" y="10626"/>
                  <a:pt x="96011" y="9228"/>
                  <a:pt x="98189" y="8374"/>
                </a:cubicBezTo>
                <a:cubicBezTo>
                  <a:pt x="100543" y="7462"/>
                  <a:pt x="103089" y="7226"/>
                  <a:pt x="105547" y="6976"/>
                </a:cubicBezTo>
                <a:cubicBezTo>
                  <a:pt x="106989" y="6829"/>
                  <a:pt x="108476" y="6711"/>
                  <a:pt x="109918" y="6432"/>
                </a:cubicBezTo>
                <a:cubicBezTo>
                  <a:pt x="115230" y="5387"/>
                  <a:pt x="117718" y="2385"/>
                  <a:pt x="11830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2" name="Google Shape;842;p33"/>
          <p:cNvSpPr/>
          <p:nvPr/>
        </p:nvSpPr>
        <p:spPr>
          <a:xfrm rot="-5400000" flipH="1">
            <a:off x="-387949" y="345752"/>
            <a:ext cx="1595957" cy="865396"/>
          </a:xfrm>
          <a:custGeom>
            <a:avLst/>
            <a:gdLst/>
            <a:ahLst/>
            <a:cxnLst/>
            <a:rect l="l" t="t" r="r" b="b"/>
            <a:pathLst>
              <a:path w="86843" h="47090" extrusionOk="0">
                <a:moveTo>
                  <a:pt x="0" y="1"/>
                </a:moveTo>
                <a:lnTo>
                  <a:pt x="0" y="46313"/>
                </a:lnTo>
                <a:cubicBezTo>
                  <a:pt x="838" y="46852"/>
                  <a:pt x="1779" y="47089"/>
                  <a:pt x="2743" y="47089"/>
                </a:cubicBezTo>
                <a:cubicBezTo>
                  <a:pt x="4779" y="47089"/>
                  <a:pt x="6920" y="46035"/>
                  <a:pt x="8418" y="44547"/>
                </a:cubicBezTo>
                <a:cubicBezTo>
                  <a:pt x="10626" y="42369"/>
                  <a:pt x="11921" y="39455"/>
                  <a:pt x="13746" y="36939"/>
                </a:cubicBezTo>
                <a:cubicBezTo>
                  <a:pt x="15026" y="35143"/>
                  <a:pt x="17175" y="32848"/>
                  <a:pt x="19441" y="32421"/>
                </a:cubicBezTo>
                <a:cubicBezTo>
                  <a:pt x="20047" y="32308"/>
                  <a:pt x="20640" y="32267"/>
                  <a:pt x="21223" y="32267"/>
                </a:cubicBezTo>
                <a:cubicBezTo>
                  <a:pt x="22726" y="32267"/>
                  <a:pt x="24155" y="32539"/>
                  <a:pt x="25532" y="32539"/>
                </a:cubicBezTo>
                <a:cubicBezTo>
                  <a:pt x="27167" y="32539"/>
                  <a:pt x="28730" y="32156"/>
                  <a:pt x="30257" y="30478"/>
                </a:cubicBezTo>
                <a:cubicBezTo>
                  <a:pt x="31744" y="28815"/>
                  <a:pt x="32612" y="26696"/>
                  <a:pt x="33686" y="24754"/>
                </a:cubicBezTo>
                <a:cubicBezTo>
                  <a:pt x="34996" y="22340"/>
                  <a:pt x="36556" y="20530"/>
                  <a:pt x="39529" y="20486"/>
                </a:cubicBezTo>
                <a:cubicBezTo>
                  <a:pt x="39550" y="20486"/>
                  <a:pt x="39572" y="20486"/>
                  <a:pt x="39593" y="20486"/>
                </a:cubicBezTo>
                <a:cubicBezTo>
                  <a:pt x="41705" y="20486"/>
                  <a:pt x="43774" y="21193"/>
                  <a:pt x="45872" y="21295"/>
                </a:cubicBezTo>
                <a:cubicBezTo>
                  <a:pt x="46069" y="21305"/>
                  <a:pt x="46262" y="21310"/>
                  <a:pt x="46451" y="21310"/>
                </a:cubicBezTo>
                <a:cubicBezTo>
                  <a:pt x="52036" y="21310"/>
                  <a:pt x="54420" y="17005"/>
                  <a:pt x="58690" y="14173"/>
                </a:cubicBezTo>
                <a:cubicBezTo>
                  <a:pt x="60608" y="12902"/>
                  <a:pt x="63457" y="12806"/>
                  <a:pt x="66311" y="12806"/>
                </a:cubicBezTo>
                <a:cubicBezTo>
                  <a:pt x="66815" y="12806"/>
                  <a:pt x="67320" y="12809"/>
                  <a:pt x="67819" y="12809"/>
                </a:cubicBezTo>
                <a:cubicBezTo>
                  <a:pt x="69632" y="12809"/>
                  <a:pt x="71379" y="12770"/>
                  <a:pt x="72818" y="12407"/>
                </a:cubicBezTo>
                <a:cubicBezTo>
                  <a:pt x="79175" y="10773"/>
                  <a:pt x="82781" y="5196"/>
                  <a:pt x="86842" y="45"/>
                </a:cubicBezTo>
                <a:lnTo>
                  <a:pt x="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3" name="Google Shape;853;p33"/>
          <p:cNvSpPr/>
          <p:nvPr/>
        </p:nvSpPr>
        <p:spPr>
          <a:xfrm flipH="1">
            <a:off x="150668" y="1012293"/>
            <a:ext cx="189900" cy="189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4" name="Google Shape;854;p33"/>
          <p:cNvSpPr/>
          <p:nvPr/>
        </p:nvSpPr>
        <p:spPr>
          <a:xfrm flipH="1">
            <a:off x="50923" y="3053755"/>
            <a:ext cx="389400" cy="3894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5" name="Google Shape;855;p33"/>
          <p:cNvSpPr/>
          <p:nvPr userDrawn="1"/>
        </p:nvSpPr>
        <p:spPr>
          <a:xfrm flipH="1">
            <a:off x="382025" y="4758515"/>
            <a:ext cx="138900" cy="138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6" name="Google Shape;856;p33"/>
          <p:cNvSpPr/>
          <p:nvPr/>
        </p:nvSpPr>
        <p:spPr>
          <a:xfrm flipH="1">
            <a:off x="8862199" y="2586977"/>
            <a:ext cx="194700" cy="1947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7" name="Google Shape;857;p33"/>
          <p:cNvSpPr/>
          <p:nvPr/>
        </p:nvSpPr>
        <p:spPr>
          <a:xfrm flipH="1">
            <a:off x="8555292" y="4294159"/>
            <a:ext cx="404100" cy="4041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58" name="Google Shape;858;p33"/>
          <p:cNvSpPr/>
          <p:nvPr/>
        </p:nvSpPr>
        <p:spPr>
          <a:xfrm flipH="1">
            <a:off x="8500437" y="163652"/>
            <a:ext cx="194700" cy="1947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Background 2">
  <p:cSld name="CUSTOM_27">
    <p:spTree>
      <p:nvGrpSpPr>
        <p:cNvPr id="1" name="Shape 859"/>
        <p:cNvGrpSpPr/>
        <p:nvPr/>
      </p:nvGrpSpPr>
      <p:grpSpPr>
        <a:xfrm>
          <a:off x="0" y="0"/>
          <a:ext cx="0" cy="0"/>
          <a:chOff x="0" y="0"/>
          <a:chExt cx="0" cy="0"/>
        </a:xfrm>
      </p:grpSpPr>
      <p:sp>
        <p:nvSpPr>
          <p:cNvPr id="860" name="Google Shape;860;p34"/>
          <p:cNvSpPr/>
          <p:nvPr/>
        </p:nvSpPr>
        <p:spPr>
          <a:xfrm rot="-5400000">
            <a:off x="-712661" y="3167138"/>
            <a:ext cx="2668377" cy="1324155"/>
          </a:xfrm>
          <a:custGeom>
            <a:avLst/>
            <a:gdLst/>
            <a:ahLst/>
            <a:cxnLst/>
            <a:rect l="l" t="t" r="r" b="b"/>
            <a:pathLst>
              <a:path w="81118" h="40254" extrusionOk="0">
                <a:moveTo>
                  <a:pt x="1" y="1"/>
                </a:moveTo>
                <a:lnTo>
                  <a:pt x="1" y="40073"/>
                </a:lnTo>
                <a:cubicBezTo>
                  <a:pt x="380" y="40197"/>
                  <a:pt x="767" y="40254"/>
                  <a:pt x="1155" y="40254"/>
                </a:cubicBezTo>
                <a:cubicBezTo>
                  <a:pt x="2665" y="40254"/>
                  <a:pt x="4180" y="39390"/>
                  <a:pt x="5210" y="38219"/>
                </a:cubicBezTo>
                <a:cubicBezTo>
                  <a:pt x="6491" y="36747"/>
                  <a:pt x="7212" y="34849"/>
                  <a:pt x="8006" y="33054"/>
                </a:cubicBezTo>
                <a:cubicBezTo>
                  <a:pt x="8786" y="31244"/>
                  <a:pt x="9728" y="29404"/>
                  <a:pt x="11318" y="28241"/>
                </a:cubicBezTo>
                <a:cubicBezTo>
                  <a:pt x="14379" y="26005"/>
                  <a:pt x="18985" y="26887"/>
                  <a:pt x="21914" y="24445"/>
                </a:cubicBezTo>
                <a:cubicBezTo>
                  <a:pt x="25033" y="21825"/>
                  <a:pt x="24930" y="16498"/>
                  <a:pt x="28183" y="14055"/>
                </a:cubicBezTo>
                <a:cubicBezTo>
                  <a:pt x="31273" y="11730"/>
                  <a:pt x="35850" y="13172"/>
                  <a:pt x="39308" y="11435"/>
                </a:cubicBezTo>
                <a:cubicBezTo>
                  <a:pt x="42208" y="9978"/>
                  <a:pt x="43797" y="6520"/>
                  <a:pt x="46784" y="5225"/>
                </a:cubicBezTo>
                <a:cubicBezTo>
                  <a:pt x="47746" y="4795"/>
                  <a:pt x="48744" y="4633"/>
                  <a:pt x="49765" y="4633"/>
                </a:cubicBezTo>
                <a:cubicBezTo>
                  <a:pt x="52914" y="4633"/>
                  <a:pt x="56284" y="6176"/>
                  <a:pt x="59494" y="6176"/>
                </a:cubicBezTo>
                <a:cubicBezTo>
                  <a:pt x="60308" y="6176"/>
                  <a:pt x="61111" y="6077"/>
                  <a:pt x="61898" y="5828"/>
                </a:cubicBezTo>
                <a:cubicBezTo>
                  <a:pt x="64547" y="4975"/>
                  <a:pt x="66593" y="2532"/>
                  <a:pt x="69330" y="2076"/>
                </a:cubicBezTo>
                <a:cubicBezTo>
                  <a:pt x="69677" y="2018"/>
                  <a:pt x="70022" y="1992"/>
                  <a:pt x="70367" y="1992"/>
                </a:cubicBezTo>
                <a:cubicBezTo>
                  <a:pt x="72203" y="1992"/>
                  <a:pt x="74018" y="2704"/>
                  <a:pt x="75864" y="2915"/>
                </a:cubicBezTo>
                <a:cubicBezTo>
                  <a:pt x="76107" y="2944"/>
                  <a:pt x="76356" y="2959"/>
                  <a:pt x="76608" y="2959"/>
                </a:cubicBezTo>
                <a:cubicBezTo>
                  <a:pt x="78633" y="2959"/>
                  <a:pt x="80830" y="2008"/>
                  <a:pt x="81118" y="45"/>
                </a:cubicBez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1" name="Google Shape;861;p34"/>
          <p:cNvSpPr/>
          <p:nvPr/>
        </p:nvSpPr>
        <p:spPr>
          <a:xfrm rot="-5400000">
            <a:off x="-348168" y="4436934"/>
            <a:ext cx="1033594" cy="418359"/>
          </a:xfrm>
          <a:custGeom>
            <a:avLst/>
            <a:gdLst/>
            <a:ahLst/>
            <a:cxnLst/>
            <a:rect l="l" t="t" r="r" b="b"/>
            <a:pathLst>
              <a:path w="31421" h="12718" extrusionOk="0">
                <a:moveTo>
                  <a:pt x="0" y="1"/>
                </a:moveTo>
                <a:lnTo>
                  <a:pt x="15" y="11318"/>
                </a:lnTo>
                <a:cubicBezTo>
                  <a:pt x="714" y="12333"/>
                  <a:pt x="1913" y="12717"/>
                  <a:pt x="3174" y="12717"/>
                </a:cubicBezTo>
                <a:cubicBezTo>
                  <a:pt x="3905" y="12717"/>
                  <a:pt x="4656" y="12588"/>
                  <a:pt x="5342" y="12377"/>
                </a:cubicBezTo>
                <a:cubicBezTo>
                  <a:pt x="7024" y="11870"/>
                  <a:pt x="8681" y="11024"/>
                  <a:pt x="10412" y="11024"/>
                </a:cubicBezTo>
                <a:cubicBezTo>
                  <a:pt x="10590" y="11024"/>
                  <a:pt x="10769" y="11033"/>
                  <a:pt x="10949" y="11053"/>
                </a:cubicBezTo>
                <a:cubicBezTo>
                  <a:pt x="12370" y="11196"/>
                  <a:pt x="13772" y="11959"/>
                  <a:pt x="15138" y="11959"/>
                </a:cubicBezTo>
                <a:cubicBezTo>
                  <a:pt x="15456" y="11959"/>
                  <a:pt x="15772" y="11918"/>
                  <a:pt x="16086" y="11818"/>
                </a:cubicBezTo>
                <a:cubicBezTo>
                  <a:pt x="18411" y="11067"/>
                  <a:pt x="18808" y="7683"/>
                  <a:pt x="20942" y="6491"/>
                </a:cubicBezTo>
                <a:cubicBezTo>
                  <a:pt x="21681" y="6076"/>
                  <a:pt x="22511" y="5989"/>
                  <a:pt x="23370" y="5989"/>
                </a:cubicBezTo>
                <a:cubicBezTo>
                  <a:pt x="23993" y="5989"/>
                  <a:pt x="24631" y="6035"/>
                  <a:pt x="25262" y="6035"/>
                </a:cubicBezTo>
                <a:cubicBezTo>
                  <a:pt x="25616" y="6035"/>
                  <a:pt x="25968" y="6020"/>
                  <a:pt x="26313" y="5976"/>
                </a:cubicBezTo>
                <a:cubicBezTo>
                  <a:pt x="29124" y="5608"/>
                  <a:pt x="31420" y="2826"/>
                  <a:pt x="312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2" name="Google Shape;862;p34"/>
          <p:cNvSpPr/>
          <p:nvPr/>
        </p:nvSpPr>
        <p:spPr>
          <a:xfrm rot="5400000">
            <a:off x="7145889" y="672113"/>
            <a:ext cx="2668377" cy="1324155"/>
          </a:xfrm>
          <a:custGeom>
            <a:avLst/>
            <a:gdLst/>
            <a:ahLst/>
            <a:cxnLst/>
            <a:rect l="l" t="t" r="r" b="b"/>
            <a:pathLst>
              <a:path w="81118" h="40254" extrusionOk="0">
                <a:moveTo>
                  <a:pt x="1" y="1"/>
                </a:moveTo>
                <a:lnTo>
                  <a:pt x="1" y="40073"/>
                </a:lnTo>
                <a:cubicBezTo>
                  <a:pt x="380" y="40197"/>
                  <a:pt x="767" y="40254"/>
                  <a:pt x="1155" y="40254"/>
                </a:cubicBezTo>
                <a:cubicBezTo>
                  <a:pt x="2665" y="40254"/>
                  <a:pt x="4180" y="39390"/>
                  <a:pt x="5210" y="38219"/>
                </a:cubicBezTo>
                <a:cubicBezTo>
                  <a:pt x="6491" y="36747"/>
                  <a:pt x="7212" y="34849"/>
                  <a:pt x="8006" y="33054"/>
                </a:cubicBezTo>
                <a:cubicBezTo>
                  <a:pt x="8786" y="31244"/>
                  <a:pt x="9728" y="29404"/>
                  <a:pt x="11318" y="28241"/>
                </a:cubicBezTo>
                <a:cubicBezTo>
                  <a:pt x="14379" y="26005"/>
                  <a:pt x="18985" y="26887"/>
                  <a:pt x="21914" y="24445"/>
                </a:cubicBezTo>
                <a:cubicBezTo>
                  <a:pt x="25033" y="21825"/>
                  <a:pt x="24930" y="16498"/>
                  <a:pt x="28183" y="14055"/>
                </a:cubicBezTo>
                <a:cubicBezTo>
                  <a:pt x="31273" y="11730"/>
                  <a:pt x="35850" y="13172"/>
                  <a:pt x="39308" y="11435"/>
                </a:cubicBezTo>
                <a:cubicBezTo>
                  <a:pt x="42208" y="9978"/>
                  <a:pt x="43797" y="6520"/>
                  <a:pt x="46784" y="5225"/>
                </a:cubicBezTo>
                <a:cubicBezTo>
                  <a:pt x="47746" y="4795"/>
                  <a:pt x="48744" y="4633"/>
                  <a:pt x="49765" y="4633"/>
                </a:cubicBezTo>
                <a:cubicBezTo>
                  <a:pt x="52914" y="4633"/>
                  <a:pt x="56284" y="6176"/>
                  <a:pt x="59494" y="6176"/>
                </a:cubicBezTo>
                <a:cubicBezTo>
                  <a:pt x="60308" y="6176"/>
                  <a:pt x="61111" y="6077"/>
                  <a:pt x="61898" y="5828"/>
                </a:cubicBezTo>
                <a:cubicBezTo>
                  <a:pt x="64547" y="4975"/>
                  <a:pt x="66593" y="2532"/>
                  <a:pt x="69330" y="2076"/>
                </a:cubicBezTo>
                <a:cubicBezTo>
                  <a:pt x="69677" y="2018"/>
                  <a:pt x="70022" y="1992"/>
                  <a:pt x="70367" y="1992"/>
                </a:cubicBezTo>
                <a:cubicBezTo>
                  <a:pt x="72203" y="1992"/>
                  <a:pt x="74018" y="2704"/>
                  <a:pt x="75864" y="2915"/>
                </a:cubicBezTo>
                <a:cubicBezTo>
                  <a:pt x="76107" y="2944"/>
                  <a:pt x="76356" y="2959"/>
                  <a:pt x="76608" y="2959"/>
                </a:cubicBezTo>
                <a:cubicBezTo>
                  <a:pt x="78633" y="2959"/>
                  <a:pt x="80830" y="2008"/>
                  <a:pt x="81118" y="45"/>
                </a:cubicBezTo>
                <a:lnTo>
                  <a:pt x="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3" name="Google Shape;863;p34"/>
          <p:cNvSpPr/>
          <p:nvPr/>
        </p:nvSpPr>
        <p:spPr>
          <a:xfrm rot="5400000">
            <a:off x="8416179" y="308114"/>
            <a:ext cx="1033594" cy="418359"/>
          </a:xfrm>
          <a:custGeom>
            <a:avLst/>
            <a:gdLst/>
            <a:ahLst/>
            <a:cxnLst/>
            <a:rect l="l" t="t" r="r" b="b"/>
            <a:pathLst>
              <a:path w="31421" h="12718" extrusionOk="0">
                <a:moveTo>
                  <a:pt x="0" y="1"/>
                </a:moveTo>
                <a:lnTo>
                  <a:pt x="15" y="11318"/>
                </a:lnTo>
                <a:cubicBezTo>
                  <a:pt x="714" y="12333"/>
                  <a:pt x="1913" y="12717"/>
                  <a:pt x="3174" y="12717"/>
                </a:cubicBezTo>
                <a:cubicBezTo>
                  <a:pt x="3905" y="12717"/>
                  <a:pt x="4656" y="12588"/>
                  <a:pt x="5342" y="12377"/>
                </a:cubicBezTo>
                <a:cubicBezTo>
                  <a:pt x="7024" y="11870"/>
                  <a:pt x="8681" y="11024"/>
                  <a:pt x="10412" y="11024"/>
                </a:cubicBezTo>
                <a:cubicBezTo>
                  <a:pt x="10590" y="11024"/>
                  <a:pt x="10769" y="11033"/>
                  <a:pt x="10949" y="11053"/>
                </a:cubicBezTo>
                <a:cubicBezTo>
                  <a:pt x="12370" y="11196"/>
                  <a:pt x="13772" y="11959"/>
                  <a:pt x="15138" y="11959"/>
                </a:cubicBezTo>
                <a:cubicBezTo>
                  <a:pt x="15456" y="11959"/>
                  <a:pt x="15772" y="11918"/>
                  <a:pt x="16086" y="11818"/>
                </a:cubicBezTo>
                <a:cubicBezTo>
                  <a:pt x="18411" y="11067"/>
                  <a:pt x="18808" y="7683"/>
                  <a:pt x="20942" y="6491"/>
                </a:cubicBezTo>
                <a:cubicBezTo>
                  <a:pt x="21681" y="6076"/>
                  <a:pt x="22511" y="5989"/>
                  <a:pt x="23370" y="5989"/>
                </a:cubicBezTo>
                <a:cubicBezTo>
                  <a:pt x="23993" y="5989"/>
                  <a:pt x="24631" y="6035"/>
                  <a:pt x="25262" y="6035"/>
                </a:cubicBezTo>
                <a:cubicBezTo>
                  <a:pt x="25616" y="6035"/>
                  <a:pt x="25968" y="6020"/>
                  <a:pt x="26313" y="5976"/>
                </a:cubicBezTo>
                <a:cubicBezTo>
                  <a:pt x="29124" y="5608"/>
                  <a:pt x="31420" y="2826"/>
                  <a:pt x="312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8" name="Google Shape;868;p34"/>
          <p:cNvSpPr/>
          <p:nvPr/>
        </p:nvSpPr>
        <p:spPr>
          <a:xfrm rot="10800000" flipH="1">
            <a:off x="8610530" y="4428558"/>
            <a:ext cx="189900" cy="189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69" name="Google Shape;869;p34"/>
          <p:cNvSpPr/>
          <p:nvPr/>
        </p:nvSpPr>
        <p:spPr>
          <a:xfrm rot="10800000" flipH="1">
            <a:off x="8157776" y="4693233"/>
            <a:ext cx="389400" cy="3894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0" name="Google Shape;870;p34"/>
          <p:cNvSpPr/>
          <p:nvPr/>
        </p:nvSpPr>
        <p:spPr>
          <a:xfrm rot="10800000" flipH="1">
            <a:off x="8157773" y="162236"/>
            <a:ext cx="138900" cy="138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1" name="Google Shape;871;p34"/>
          <p:cNvSpPr/>
          <p:nvPr/>
        </p:nvSpPr>
        <p:spPr>
          <a:xfrm rot="10800000" flipH="1">
            <a:off x="434824" y="4386549"/>
            <a:ext cx="194700" cy="1947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2" name="Google Shape;872;p34"/>
          <p:cNvSpPr/>
          <p:nvPr/>
        </p:nvSpPr>
        <p:spPr>
          <a:xfrm rot="10800000" flipH="1">
            <a:off x="125757" y="109430"/>
            <a:ext cx="404100" cy="4041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Title and two columns" type="twoColTx">
  <p:cSld name="1_Title and two columns">
    <p:bg>
      <p:bgPr>
        <a:solidFill>
          <a:schemeClr val="lt1"/>
        </a:solidFill>
        <a:effectLst/>
      </p:bgPr>
    </p:bg>
    <p:spTree>
      <p:nvGrpSpPr>
        <p:cNvPr id="1" name="Shape 162"/>
        <p:cNvGrpSpPr/>
        <p:nvPr/>
      </p:nvGrpSpPr>
      <p:grpSpPr>
        <a:xfrm>
          <a:off x="0" y="0"/>
          <a:ext cx="0" cy="0"/>
          <a:chOff x="0" y="0"/>
          <a:chExt cx="0" cy="0"/>
        </a:xfrm>
      </p:grpSpPr>
      <p:sp>
        <p:nvSpPr>
          <p:cNvPr id="204" name="Google Shape;204;p5"/>
          <p:cNvSpPr txBox="1">
            <a:spLocks noGrp="1"/>
          </p:cNvSpPr>
          <p:nvPr>
            <p:ph type="subTitle" idx="1"/>
          </p:nvPr>
        </p:nvSpPr>
        <p:spPr>
          <a:xfrm>
            <a:off x="2302367" y="2075000"/>
            <a:ext cx="1440300" cy="495000"/>
          </a:xfrm>
          <a:prstGeom prst="rect">
            <a:avLst/>
          </a:prstGeom>
        </p:spPr>
        <p:txBody>
          <a:bodyPr spcFirstLastPara="1" wrap="square" lIns="91425" tIns="91425" rIns="91425" bIns="91425" anchor="t" anchorCtr="0">
            <a:noAutofit/>
          </a:bodyPr>
          <a:lstStyle>
            <a:lvl1pPr lvl="0" algn="r">
              <a:spcBef>
                <a:spcPts val="0"/>
              </a:spcBef>
              <a:spcAft>
                <a:spcPts val="0"/>
              </a:spcAft>
              <a:buSzPts val="1400"/>
              <a:buNone/>
              <a:defRPr sz="2200">
                <a:latin typeface="Barlow SemiBold"/>
                <a:ea typeface="Barlow SemiBold"/>
                <a:cs typeface="Barlow SemiBold"/>
                <a:sym typeface="Barlow SemiBold"/>
              </a:defRPr>
            </a:lvl1pPr>
            <a:lvl2pPr lvl="1">
              <a:spcBef>
                <a:spcPts val="1600"/>
              </a:spcBef>
              <a:spcAft>
                <a:spcPts val="0"/>
              </a:spcAft>
              <a:buSzPts val="1400"/>
              <a:buNone/>
              <a:defRPr/>
            </a:lvl2pPr>
            <a:lvl3pPr lvl="2">
              <a:spcBef>
                <a:spcPts val="1600"/>
              </a:spcBef>
              <a:spcAft>
                <a:spcPts val="0"/>
              </a:spcAft>
              <a:buSzPts val="1400"/>
              <a:buNone/>
              <a:defRPr/>
            </a:lvl3pPr>
            <a:lvl4pPr lvl="3">
              <a:spcBef>
                <a:spcPts val="1600"/>
              </a:spcBef>
              <a:spcAft>
                <a:spcPts val="0"/>
              </a:spcAft>
              <a:buSzPts val="1400"/>
              <a:buNone/>
              <a:defRPr/>
            </a:lvl4pPr>
            <a:lvl5pPr lvl="4">
              <a:spcBef>
                <a:spcPts val="1600"/>
              </a:spcBef>
              <a:spcAft>
                <a:spcPts val="0"/>
              </a:spcAft>
              <a:buSzPts val="1400"/>
              <a:buNone/>
              <a:defRPr/>
            </a:lvl5pPr>
            <a:lvl6pPr lvl="5">
              <a:spcBef>
                <a:spcPts val="1600"/>
              </a:spcBef>
              <a:spcAft>
                <a:spcPts val="0"/>
              </a:spcAft>
              <a:buSzPts val="1400"/>
              <a:buNone/>
              <a:defRPr/>
            </a:lvl6pPr>
            <a:lvl7pPr lvl="6">
              <a:spcBef>
                <a:spcPts val="1600"/>
              </a:spcBef>
              <a:spcAft>
                <a:spcPts val="0"/>
              </a:spcAft>
              <a:buSzPts val="1400"/>
              <a:buNone/>
              <a:defRPr/>
            </a:lvl7pPr>
            <a:lvl8pPr lvl="7">
              <a:spcBef>
                <a:spcPts val="1600"/>
              </a:spcBef>
              <a:spcAft>
                <a:spcPts val="0"/>
              </a:spcAft>
              <a:buSzPts val="1400"/>
              <a:buNone/>
              <a:defRPr/>
            </a:lvl8pPr>
            <a:lvl9pPr lvl="8">
              <a:spcBef>
                <a:spcPts val="1600"/>
              </a:spcBef>
              <a:spcAft>
                <a:spcPts val="1600"/>
              </a:spcAft>
              <a:buSzPts val="1400"/>
              <a:buNone/>
              <a:defRPr/>
            </a:lvl9pPr>
          </a:lstStyle>
          <a:p>
            <a:endParaRPr/>
          </a:p>
        </p:txBody>
      </p:sp>
      <p:sp>
        <p:nvSpPr>
          <p:cNvPr id="205" name="Google Shape;205;p5"/>
          <p:cNvSpPr txBox="1">
            <a:spLocks noGrp="1"/>
          </p:cNvSpPr>
          <p:nvPr>
            <p:ph type="subTitle" idx="2"/>
          </p:nvPr>
        </p:nvSpPr>
        <p:spPr>
          <a:xfrm>
            <a:off x="5319600" y="2075000"/>
            <a:ext cx="1440300" cy="495000"/>
          </a:xfrm>
          <a:prstGeom prst="rect">
            <a:avLst/>
          </a:prstGeom>
        </p:spPr>
        <p:txBody>
          <a:bodyPr spcFirstLastPara="1" wrap="square" lIns="91425" tIns="91425" rIns="91425" bIns="91425" anchor="t" anchorCtr="0">
            <a:noAutofit/>
          </a:bodyPr>
          <a:lstStyle>
            <a:lvl1pPr lvl="0" rtl="0">
              <a:spcBef>
                <a:spcPts val="0"/>
              </a:spcBef>
              <a:spcAft>
                <a:spcPts val="0"/>
              </a:spcAft>
              <a:buSzPts val="1400"/>
              <a:buNone/>
              <a:defRPr sz="2200">
                <a:latin typeface="Barlow SemiBold"/>
                <a:ea typeface="Barlow SemiBold"/>
                <a:cs typeface="Barlow SemiBold"/>
                <a:sym typeface="Barlow SemiBold"/>
              </a:defRPr>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endParaRPr/>
          </a:p>
        </p:txBody>
      </p:sp>
      <p:sp>
        <p:nvSpPr>
          <p:cNvPr id="206" name="Google Shape;206;p5"/>
          <p:cNvSpPr txBox="1">
            <a:spLocks noGrp="1"/>
          </p:cNvSpPr>
          <p:nvPr>
            <p:ph type="title"/>
          </p:nvPr>
        </p:nvSpPr>
        <p:spPr>
          <a:xfrm>
            <a:off x="540000" y="491400"/>
            <a:ext cx="8100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4100"/>
              <a:buNone/>
              <a:defRPr/>
            </a:lvl1pPr>
            <a:lvl2pPr lvl="1" rtl="0">
              <a:spcBef>
                <a:spcPts val="0"/>
              </a:spcBef>
              <a:spcAft>
                <a:spcPts val="0"/>
              </a:spcAft>
              <a:buSzPts val="4100"/>
              <a:buNone/>
              <a:defRPr/>
            </a:lvl2pPr>
            <a:lvl3pPr lvl="2" rtl="0">
              <a:spcBef>
                <a:spcPts val="0"/>
              </a:spcBef>
              <a:spcAft>
                <a:spcPts val="0"/>
              </a:spcAft>
              <a:buSzPts val="4100"/>
              <a:buNone/>
              <a:defRPr/>
            </a:lvl3pPr>
            <a:lvl4pPr lvl="3" rtl="0">
              <a:spcBef>
                <a:spcPts val="0"/>
              </a:spcBef>
              <a:spcAft>
                <a:spcPts val="0"/>
              </a:spcAft>
              <a:buSzPts val="4100"/>
              <a:buNone/>
              <a:defRPr/>
            </a:lvl4pPr>
            <a:lvl5pPr lvl="4" rtl="0">
              <a:spcBef>
                <a:spcPts val="0"/>
              </a:spcBef>
              <a:spcAft>
                <a:spcPts val="0"/>
              </a:spcAft>
              <a:buSzPts val="4100"/>
              <a:buNone/>
              <a:defRPr/>
            </a:lvl5pPr>
            <a:lvl6pPr lvl="5" rtl="0">
              <a:spcBef>
                <a:spcPts val="0"/>
              </a:spcBef>
              <a:spcAft>
                <a:spcPts val="0"/>
              </a:spcAft>
              <a:buSzPts val="4100"/>
              <a:buNone/>
              <a:defRPr/>
            </a:lvl6pPr>
            <a:lvl7pPr lvl="6" rtl="0">
              <a:spcBef>
                <a:spcPts val="0"/>
              </a:spcBef>
              <a:spcAft>
                <a:spcPts val="0"/>
              </a:spcAft>
              <a:buSzPts val="4100"/>
              <a:buNone/>
              <a:defRPr/>
            </a:lvl7pPr>
            <a:lvl8pPr lvl="7" rtl="0">
              <a:spcBef>
                <a:spcPts val="0"/>
              </a:spcBef>
              <a:spcAft>
                <a:spcPts val="0"/>
              </a:spcAft>
              <a:buSzPts val="4100"/>
              <a:buNone/>
              <a:defRPr/>
            </a:lvl8pPr>
            <a:lvl9pPr lvl="8" rtl="0">
              <a:spcBef>
                <a:spcPts val="0"/>
              </a:spcBef>
              <a:spcAft>
                <a:spcPts val="0"/>
              </a:spcAft>
              <a:buSzPts val="4100"/>
              <a:buNone/>
              <a:defRPr/>
            </a:lvl9pPr>
          </a:lstStyle>
          <a:p>
            <a:endParaRPr/>
          </a:p>
        </p:txBody>
      </p:sp>
      <p:sp>
        <p:nvSpPr>
          <p:cNvPr id="207" name="Google Shape;207;p5"/>
          <p:cNvSpPr txBox="1">
            <a:spLocks noGrp="1"/>
          </p:cNvSpPr>
          <p:nvPr>
            <p:ph type="subTitle" idx="3"/>
          </p:nvPr>
        </p:nvSpPr>
        <p:spPr>
          <a:xfrm>
            <a:off x="1656000" y="2806950"/>
            <a:ext cx="2227200" cy="992700"/>
          </a:xfrm>
          <a:prstGeom prst="rect">
            <a:avLst/>
          </a:prstGeom>
        </p:spPr>
        <p:txBody>
          <a:bodyPr spcFirstLastPara="1" wrap="square" lIns="91425" tIns="91425" rIns="91425" bIns="91425" anchor="t" anchorCtr="0">
            <a:noAutofit/>
          </a:bodyPr>
          <a:lstStyle>
            <a:lvl1pPr lvl="0" algn="ctr">
              <a:spcBef>
                <a:spcPts val="0"/>
              </a:spcBef>
              <a:spcAft>
                <a:spcPts val="0"/>
              </a:spcAft>
              <a:buSzPts val="1600"/>
              <a:buNone/>
              <a:defRPr sz="1600"/>
            </a:lvl1pPr>
            <a:lvl2pPr lvl="1" algn="ctr">
              <a:spcBef>
                <a:spcPts val="1600"/>
              </a:spcBef>
              <a:spcAft>
                <a:spcPts val="0"/>
              </a:spcAft>
              <a:buSzPts val="1600"/>
              <a:buNone/>
              <a:defRPr sz="1600"/>
            </a:lvl2pPr>
            <a:lvl3pPr lvl="2" algn="ctr">
              <a:spcBef>
                <a:spcPts val="1600"/>
              </a:spcBef>
              <a:spcAft>
                <a:spcPts val="0"/>
              </a:spcAft>
              <a:buSzPts val="1600"/>
              <a:buNone/>
              <a:defRPr sz="1600"/>
            </a:lvl3pPr>
            <a:lvl4pPr lvl="3" algn="ctr">
              <a:spcBef>
                <a:spcPts val="1600"/>
              </a:spcBef>
              <a:spcAft>
                <a:spcPts val="0"/>
              </a:spcAft>
              <a:buSzPts val="1600"/>
              <a:buNone/>
              <a:defRPr sz="1600"/>
            </a:lvl4pPr>
            <a:lvl5pPr lvl="4" algn="ctr">
              <a:spcBef>
                <a:spcPts val="1600"/>
              </a:spcBef>
              <a:spcAft>
                <a:spcPts val="0"/>
              </a:spcAft>
              <a:buSzPts val="1600"/>
              <a:buNone/>
              <a:defRPr sz="1600"/>
            </a:lvl5pPr>
            <a:lvl6pPr lvl="5" algn="ctr">
              <a:spcBef>
                <a:spcPts val="1600"/>
              </a:spcBef>
              <a:spcAft>
                <a:spcPts val="0"/>
              </a:spcAft>
              <a:buSzPts val="1600"/>
              <a:buNone/>
              <a:defRPr sz="1600"/>
            </a:lvl6pPr>
            <a:lvl7pPr lvl="6" algn="ctr">
              <a:spcBef>
                <a:spcPts val="1600"/>
              </a:spcBef>
              <a:spcAft>
                <a:spcPts val="0"/>
              </a:spcAft>
              <a:buSzPts val="1600"/>
              <a:buNone/>
              <a:defRPr sz="1600"/>
            </a:lvl7pPr>
            <a:lvl8pPr lvl="7" algn="ctr">
              <a:spcBef>
                <a:spcPts val="1600"/>
              </a:spcBef>
              <a:spcAft>
                <a:spcPts val="0"/>
              </a:spcAft>
              <a:buSzPts val="1600"/>
              <a:buNone/>
              <a:defRPr sz="1600"/>
            </a:lvl8pPr>
            <a:lvl9pPr lvl="8" algn="ctr">
              <a:spcBef>
                <a:spcPts val="1600"/>
              </a:spcBef>
              <a:spcAft>
                <a:spcPts val="1600"/>
              </a:spcAft>
              <a:buSzPts val="1600"/>
              <a:buNone/>
              <a:defRPr sz="1600"/>
            </a:lvl9pPr>
          </a:lstStyle>
          <a:p>
            <a:endParaRPr/>
          </a:p>
        </p:txBody>
      </p:sp>
      <p:sp>
        <p:nvSpPr>
          <p:cNvPr id="208" name="Google Shape;208;p5"/>
          <p:cNvSpPr txBox="1">
            <a:spLocks noGrp="1"/>
          </p:cNvSpPr>
          <p:nvPr>
            <p:ph type="subTitle" idx="4"/>
          </p:nvPr>
        </p:nvSpPr>
        <p:spPr>
          <a:xfrm>
            <a:off x="5142750" y="2806950"/>
            <a:ext cx="2227200" cy="99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sz="1600"/>
            </a:lvl1pPr>
            <a:lvl2pPr lvl="1" algn="ctr" rtl="0">
              <a:spcBef>
                <a:spcPts val="1600"/>
              </a:spcBef>
              <a:spcAft>
                <a:spcPts val="0"/>
              </a:spcAft>
              <a:buSzPts val="1600"/>
              <a:buNone/>
              <a:defRPr sz="1600"/>
            </a:lvl2pPr>
            <a:lvl3pPr lvl="2" algn="ctr" rtl="0">
              <a:spcBef>
                <a:spcPts val="1600"/>
              </a:spcBef>
              <a:spcAft>
                <a:spcPts val="0"/>
              </a:spcAft>
              <a:buSzPts val="1600"/>
              <a:buNone/>
              <a:defRPr sz="1600"/>
            </a:lvl3pPr>
            <a:lvl4pPr lvl="3" algn="ctr" rtl="0">
              <a:spcBef>
                <a:spcPts val="1600"/>
              </a:spcBef>
              <a:spcAft>
                <a:spcPts val="0"/>
              </a:spcAft>
              <a:buSzPts val="1600"/>
              <a:buNone/>
              <a:defRPr sz="1600"/>
            </a:lvl4pPr>
            <a:lvl5pPr lvl="4" algn="ctr" rtl="0">
              <a:spcBef>
                <a:spcPts val="1600"/>
              </a:spcBef>
              <a:spcAft>
                <a:spcPts val="0"/>
              </a:spcAft>
              <a:buSzPts val="1600"/>
              <a:buNone/>
              <a:defRPr sz="1600"/>
            </a:lvl5pPr>
            <a:lvl6pPr lvl="5" algn="ctr" rtl="0">
              <a:spcBef>
                <a:spcPts val="1600"/>
              </a:spcBef>
              <a:spcAft>
                <a:spcPts val="0"/>
              </a:spcAft>
              <a:buSzPts val="1600"/>
              <a:buNone/>
              <a:defRPr sz="1600"/>
            </a:lvl6pPr>
            <a:lvl7pPr lvl="6" algn="ctr" rtl="0">
              <a:spcBef>
                <a:spcPts val="1600"/>
              </a:spcBef>
              <a:spcAft>
                <a:spcPts val="0"/>
              </a:spcAft>
              <a:buSzPts val="1600"/>
              <a:buNone/>
              <a:defRPr sz="1600"/>
            </a:lvl7pPr>
            <a:lvl8pPr lvl="7" algn="ctr" rtl="0">
              <a:spcBef>
                <a:spcPts val="1600"/>
              </a:spcBef>
              <a:spcAft>
                <a:spcPts val="0"/>
              </a:spcAft>
              <a:buSzPts val="1600"/>
              <a:buNone/>
              <a:defRPr sz="1600"/>
            </a:lvl8pPr>
            <a:lvl9pPr lvl="8" algn="ctr" rtl="0">
              <a:spcBef>
                <a:spcPts val="1600"/>
              </a:spcBef>
              <a:spcAft>
                <a:spcPts val="1600"/>
              </a:spcAft>
              <a:buSzPts val="1600"/>
              <a:buNone/>
              <a:defRPr sz="1600"/>
            </a:lvl9pPr>
          </a:lstStyle>
          <a:p>
            <a:endParaRPr/>
          </a:p>
        </p:txBody>
      </p:sp>
    </p:spTree>
    <p:extLst>
      <p:ext uri="{BB962C8B-B14F-4D97-AF65-F5344CB8AC3E}">
        <p14:creationId xmlns:p14="http://schemas.microsoft.com/office/powerpoint/2010/main" val="388410396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only + design 1">
  <p:cSld name="Title only + design 1">
    <p:spTree>
      <p:nvGrpSpPr>
        <p:cNvPr id="1" name="Shape 498"/>
        <p:cNvGrpSpPr/>
        <p:nvPr/>
      </p:nvGrpSpPr>
      <p:grpSpPr>
        <a:xfrm>
          <a:off x="0" y="0"/>
          <a:ext cx="0" cy="0"/>
          <a:chOff x="0" y="0"/>
          <a:chExt cx="0" cy="0"/>
        </a:xfrm>
      </p:grpSpPr>
      <p:sp>
        <p:nvSpPr>
          <p:cNvPr id="503" name="Google Shape;503;p18"/>
          <p:cNvSpPr txBox="1">
            <a:spLocks noGrp="1"/>
          </p:cNvSpPr>
          <p:nvPr>
            <p:ph type="title"/>
          </p:nvPr>
        </p:nvSpPr>
        <p:spPr>
          <a:xfrm>
            <a:off x="540000" y="491400"/>
            <a:ext cx="8100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4100"/>
              <a:buNone/>
              <a:defRPr/>
            </a:lvl1pPr>
            <a:lvl2pPr lvl="1" rtl="0">
              <a:spcBef>
                <a:spcPts val="0"/>
              </a:spcBef>
              <a:spcAft>
                <a:spcPts val="0"/>
              </a:spcAft>
              <a:buSzPts val="4100"/>
              <a:buNone/>
              <a:defRPr/>
            </a:lvl2pPr>
            <a:lvl3pPr lvl="2" rtl="0">
              <a:spcBef>
                <a:spcPts val="0"/>
              </a:spcBef>
              <a:spcAft>
                <a:spcPts val="0"/>
              </a:spcAft>
              <a:buSzPts val="4100"/>
              <a:buNone/>
              <a:defRPr/>
            </a:lvl3pPr>
            <a:lvl4pPr lvl="3" rtl="0">
              <a:spcBef>
                <a:spcPts val="0"/>
              </a:spcBef>
              <a:spcAft>
                <a:spcPts val="0"/>
              </a:spcAft>
              <a:buSzPts val="4100"/>
              <a:buNone/>
              <a:defRPr/>
            </a:lvl4pPr>
            <a:lvl5pPr lvl="4" rtl="0">
              <a:spcBef>
                <a:spcPts val="0"/>
              </a:spcBef>
              <a:spcAft>
                <a:spcPts val="0"/>
              </a:spcAft>
              <a:buSzPts val="4100"/>
              <a:buNone/>
              <a:defRPr/>
            </a:lvl5pPr>
            <a:lvl6pPr lvl="5" rtl="0">
              <a:spcBef>
                <a:spcPts val="0"/>
              </a:spcBef>
              <a:spcAft>
                <a:spcPts val="0"/>
              </a:spcAft>
              <a:buSzPts val="4100"/>
              <a:buNone/>
              <a:defRPr/>
            </a:lvl6pPr>
            <a:lvl7pPr lvl="6" rtl="0">
              <a:spcBef>
                <a:spcPts val="0"/>
              </a:spcBef>
              <a:spcAft>
                <a:spcPts val="0"/>
              </a:spcAft>
              <a:buSzPts val="4100"/>
              <a:buNone/>
              <a:defRPr/>
            </a:lvl7pPr>
            <a:lvl8pPr lvl="7" rtl="0">
              <a:spcBef>
                <a:spcPts val="0"/>
              </a:spcBef>
              <a:spcAft>
                <a:spcPts val="0"/>
              </a:spcAft>
              <a:buSzPts val="4100"/>
              <a:buNone/>
              <a:defRPr/>
            </a:lvl8pPr>
            <a:lvl9pPr lvl="8" rtl="0">
              <a:spcBef>
                <a:spcPts val="0"/>
              </a:spcBef>
              <a:spcAft>
                <a:spcPts val="0"/>
              </a:spcAft>
              <a:buSzPts val="4100"/>
              <a:buNone/>
              <a:defRPr/>
            </a:lvl9pPr>
          </a:lstStyle>
          <a:p>
            <a:endParaRPr dirty="0"/>
          </a:p>
        </p:txBody>
      </p:sp>
    </p:spTree>
    <p:extLst>
      <p:ext uri="{BB962C8B-B14F-4D97-AF65-F5344CB8AC3E}">
        <p14:creationId xmlns:p14="http://schemas.microsoft.com/office/powerpoint/2010/main" val="156553369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Título y objetos">
    <p:spTree>
      <p:nvGrpSpPr>
        <p:cNvPr id="1" name=""/>
        <p:cNvGrpSpPr/>
        <p:nvPr/>
      </p:nvGrpSpPr>
      <p:grpSpPr>
        <a:xfrm>
          <a:off x="0" y="0"/>
          <a:ext cx="0" cy="0"/>
          <a:chOff x="0" y="0"/>
          <a:chExt cx="0" cy="0"/>
        </a:xfrm>
      </p:grpSpPr>
      <p:sp>
        <p:nvSpPr>
          <p:cNvPr id="7" name="Text Placeholder 9"/>
          <p:cNvSpPr>
            <a:spLocks noGrp="1"/>
          </p:cNvSpPr>
          <p:nvPr>
            <p:ph type="body" sz="quarter" idx="12" hasCustomPrompt="1"/>
          </p:nvPr>
        </p:nvSpPr>
        <p:spPr>
          <a:xfrm>
            <a:off x="0" y="267494"/>
            <a:ext cx="9144000" cy="576064"/>
          </a:xfrm>
          <a:prstGeom prst="rect">
            <a:avLst/>
          </a:prstGeom>
        </p:spPr>
        <p:txBody>
          <a:bodyPr anchor="ctr"/>
          <a:lstStyle>
            <a:lvl1pPr marL="0" indent="0" algn="ctr">
              <a:buNone/>
              <a:defRPr sz="3600" b="0" baseline="0">
                <a:solidFill>
                  <a:schemeClr val="bg1"/>
                </a:solidFill>
                <a:latin typeface="+mj-lt"/>
                <a:cs typeface="Arial" pitchFamily="34" charset="0"/>
              </a:defRPr>
            </a:lvl1pPr>
          </a:lstStyle>
          <a:p>
            <a:pPr lvl="0"/>
            <a:r>
              <a:rPr lang="en-US" altLang="ko-KR" dirty="0"/>
              <a:t>BASIC LAYOUT</a:t>
            </a:r>
          </a:p>
        </p:txBody>
      </p:sp>
      <p:sp>
        <p:nvSpPr>
          <p:cNvPr id="4" name="Rectangle 8"/>
          <p:cNvSpPr>
            <a:spLocks noChangeArrowheads="1"/>
          </p:cNvSpPr>
          <p:nvPr userDrawn="1"/>
        </p:nvSpPr>
        <p:spPr bwMode="auto">
          <a:xfrm>
            <a:off x="106362" y="4945500"/>
            <a:ext cx="7053022" cy="83700"/>
          </a:xfrm>
          <a:prstGeom prst="rect">
            <a:avLst/>
          </a:prstGeom>
          <a:solidFill>
            <a:srgbClr val="CBCBCB"/>
          </a:solidFill>
          <a:ln>
            <a:noFill/>
          </a:ln>
        </p:spPr>
        <p:txBody>
          <a:bodyPr vert="horz" wrap="square" lIns="91440" tIns="45720" rIns="91440" bIns="45720" numCol="1" anchor="t" anchorCtr="0" compatLnSpc="1">
            <a:prstTxWarp prst="textNoShape">
              <a:avLst/>
            </a:prstTxWarp>
          </a:bodyPr>
          <a:lstStyle/>
          <a:p>
            <a:endParaRPr lang="es-AR"/>
          </a:p>
        </p:txBody>
      </p:sp>
      <p:sp>
        <p:nvSpPr>
          <p:cNvPr id="5" name="Rectangle 9"/>
          <p:cNvSpPr>
            <a:spLocks noChangeArrowheads="1"/>
          </p:cNvSpPr>
          <p:nvPr userDrawn="1"/>
        </p:nvSpPr>
        <p:spPr bwMode="auto">
          <a:xfrm>
            <a:off x="106362" y="4922838"/>
            <a:ext cx="8963026" cy="106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6" name="Rectangle 10"/>
          <p:cNvSpPr>
            <a:spLocks noChangeArrowheads="1"/>
          </p:cNvSpPr>
          <p:nvPr userDrawn="1"/>
        </p:nvSpPr>
        <p:spPr bwMode="auto">
          <a:xfrm>
            <a:off x="106362" y="4406900"/>
            <a:ext cx="295275" cy="477837"/>
          </a:xfrm>
          <a:prstGeom prst="rect">
            <a:avLst/>
          </a:prstGeom>
          <a:solidFill>
            <a:srgbClr val="FFC000"/>
          </a:solidFill>
          <a:ln>
            <a:noFill/>
          </a:ln>
        </p:spPr>
        <p:txBody>
          <a:bodyPr vert="horz" wrap="square" lIns="91440" tIns="45720" rIns="91440" bIns="45720" numCol="1" anchor="t" anchorCtr="0" compatLnSpc="1">
            <a:prstTxWarp prst="textNoShape">
              <a:avLst/>
            </a:prstTxWarp>
          </a:bodyPr>
          <a:lstStyle/>
          <a:p>
            <a:endParaRPr lang="es-AR"/>
          </a:p>
        </p:txBody>
      </p:sp>
      <p:sp>
        <p:nvSpPr>
          <p:cNvPr id="8" name="Rectangle 11"/>
          <p:cNvSpPr>
            <a:spLocks noChangeArrowheads="1"/>
          </p:cNvSpPr>
          <p:nvPr userDrawn="1"/>
        </p:nvSpPr>
        <p:spPr bwMode="auto">
          <a:xfrm>
            <a:off x="106362" y="4406900"/>
            <a:ext cx="295275" cy="477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0" name="Freeform 4"/>
          <p:cNvSpPr>
            <a:spLocks/>
          </p:cNvSpPr>
          <p:nvPr userDrawn="1"/>
        </p:nvSpPr>
        <p:spPr bwMode="auto">
          <a:xfrm>
            <a:off x="5845215" y="3765550"/>
            <a:ext cx="3127374" cy="1257300"/>
          </a:xfrm>
          <a:custGeom>
            <a:avLst/>
            <a:gdLst>
              <a:gd name="T0" fmla="*/ 742 w 831"/>
              <a:gd name="T1" fmla="*/ 314 h 332"/>
              <a:gd name="T2" fmla="*/ 744 w 831"/>
              <a:gd name="T3" fmla="*/ 298 h 332"/>
              <a:gd name="T4" fmla="*/ 688 w 831"/>
              <a:gd name="T5" fmla="*/ 103 h 332"/>
              <a:gd name="T6" fmla="*/ 691 w 831"/>
              <a:gd name="T7" fmla="*/ 77 h 332"/>
              <a:gd name="T8" fmla="*/ 771 w 831"/>
              <a:gd name="T9" fmla="*/ 64 h 332"/>
              <a:gd name="T10" fmla="*/ 758 w 831"/>
              <a:gd name="T11" fmla="*/ 10 h 332"/>
              <a:gd name="T12" fmla="*/ 607 w 831"/>
              <a:gd name="T13" fmla="*/ 20 h 332"/>
              <a:gd name="T14" fmla="*/ 662 w 831"/>
              <a:gd name="T15" fmla="*/ 167 h 332"/>
              <a:gd name="T16" fmla="*/ 676 w 831"/>
              <a:gd name="T17" fmla="*/ 253 h 332"/>
              <a:gd name="T18" fmla="*/ 576 w 831"/>
              <a:gd name="T19" fmla="*/ 219 h 332"/>
              <a:gd name="T20" fmla="*/ 583 w 831"/>
              <a:gd name="T21" fmla="*/ 313 h 332"/>
              <a:gd name="T22" fmla="*/ 559 w 831"/>
              <a:gd name="T23" fmla="*/ 272 h 332"/>
              <a:gd name="T24" fmla="*/ 480 w 831"/>
              <a:gd name="T25" fmla="*/ 257 h 332"/>
              <a:gd name="T26" fmla="*/ 556 w 831"/>
              <a:gd name="T27" fmla="*/ 77 h 332"/>
              <a:gd name="T28" fmla="*/ 335 w 831"/>
              <a:gd name="T29" fmla="*/ 86 h 332"/>
              <a:gd name="T30" fmla="*/ 372 w 831"/>
              <a:gd name="T31" fmla="*/ 129 h 332"/>
              <a:gd name="T32" fmla="*/ 449 w 831"/>
              <a:gd name="T33" fmla="*/ 68 h 332"/>
              <a:gd name="T34" fmla="*/ 460 w 831"/>
              <a:gd name="T35" fmla="*/ 154 h 332"/>
              <a:gd name="T36" fmla="*/ 338 w 831"/>
              <a:gd name="T37" fmla="*/ 306 h 332"/>
              <a:gd name="T38" fmla="*/ 239 w 831"/>
              <a:gd name="T39" fmla="*/ 313 h 332"/>
              <a:gd name="T40" fmla="*/ 12 w 831"/>
              <a:gd name="T41" fmla="*/ 312 h 332"/>
              <a:gd name="T42" fmla="*/ 12 w 831"/>
              <a:gd name="T43" fmla="*/ 329 h 332"/>
              <a:gd name="T44" fmla="*/ 312 w 831"/>
              <a:gd name="T45" fmla="*/ 331 h 332"/>
              <a:gd name="T46" fmla="*/ 471 w 831"/>
              <a:gd name="T47" fmla="*/ 158 h 332"/>
              <a:gd name="T48" fmla="*/ 452 w 831"/>
              <a:gd name="T49" fmla="*/ 57 h 332"/>
              <a:gd name="T50" fmla="*/ 368 w 831"/>
              <a:gd name="T51" fmla="*/ 118 h 332"/>
              <a:gd name="T52" fmla="*/ 343 w 831"/>
              <a:gd name="T53" fmla="*/ 102 h 332"/>
              <a:gd name="T54" fmla="*/ 520 w 831"/>
              <a:gd name="T55" fmla="*/ 36 h 332"/>
              <a:gd name="T56" fmla="*/ 521 w 831"/>
              <a:gd name="T57" fmla="*/ 177 h 332"/>
              <a:gd name="T58" fmla="*/ 461 w 831"/>
              <a:gd name="T59" fmla="*/ 270 h 332"/>
              <a:gd name="T60" fmla="*/ 543 w 831"/>
              <a:gd name="T61" fmla="*/ 288 h 332"/>
              <a:gd name="T62" fmla="*/ 602 w 831"/>
              <a:gd name="T63" fmla="*/ 325 h 332"/>
              <a:gd name="T64" fmla="*/ 605 w 831"/>
              <a:gd name="T65" fmla="*/ 309 h 332"/>
              <a:gd name="T66" fmla="*/ 588 w 831"/>
              <a:gd name="T67" fmla="*/ 240 h 332"/>
              <a:gd name="T68" fmla="*/ 704 w 831"/>
              <a:gd name="T69" fmla="*/ 246 h 332"/>
              <a:gd name="T70" fmla="*/ 654 w 831"/>
              <a:gd name="T71" fmla="*/ 155 h 332"/>
              <a:gd name="T72" fmla="*/ 617 w 831"/>
              <a:gd name="T73" fmla="*/ 36 h 332"/>
              <a:gd name="T74" fmla="*/ 738 w 831"/>
              <a:gd name="T75" fmla="*/ 20 h 332"/>
              <a:gd name="T76" fmla="*/ 734 w 831"/>
              <a:gd name="T77" fmla="*/ 66 h 332"/>
              <a:gd name="T78" fmla="*/ 665 w 831"/>
              <a:gd name="T79" fmla="*/ 97 h 332"/>
              <a:gd name="T80" fmla="*/ 766 w 831"/>
              <a:gd name="T81" fmla="*/ 245 h 332"/>
              <a:gd name="T82" fmla="*/ 696 w 831"/>
              <a:gd name="T83" fmla="*/ 319 h 332"/>
              <a:gd name="T84" fmla="*/ 816 w 831"/>
              <a:gd name="T85" fmla="*/ 326 h 332"/>
              <a:gd name="T86" fmla="*/ 816 w 831"/>
              <a:gd name="T87" fmla="*/ 314 h 33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831" h="332">
                <a:moveTo>
                  <a:pt x="816" y="314"/>
                </a:moveTo>
                <a:cubicBezTo>
                  <a:pt x="792" y="314"/>
                  <a:pt x="767" y="314"/>
                  <a:pt x="742" y="314"/>
                </a:cubicBezTo>
                <a:cubicBezTo>
                  <a:pt x="738" y="314"/>
                  <a:pt x="732" y="317"/>
                  <a:pt x="728" y="311"/>
                </a:cubicBezTo>
                <a:cubicBezTo>
                  <a:pt x="734" y="306"/>
                  <a:pt x="739" y="302"/>
                  <a:pt x="744" y="298"/>
                </a:cubicBezTo>
                <a:cubicBezTo>
                  <a:pt x="779" y="265"/>
                  <a:pt x="792" y="224"/>
                  <a:pt x="779" y="178"/>
                </a:cubicBezTo>
                <a:cubicBezTo>
                  <a:pt x="766" y="133"/>
                  <a:pt x="734" y="108"/>
                  <a:pt x="688" y="103"/>
                </a:cubicBezTo>
                <a:cubicBezTo>
                  <a:pt x="680" y="102"/>
                  <a:pt x="676" y="101"/>
                  <a:pt x="677" y="91"/>
                </a:cubicBezTo>
                <a:cubicBezTo>
                  <a:pt x="678" y="82"/>
                  <a:pt x="679" y="77"/>
                  <a:pt x="691" y="77"/>
                </a:cubicBezTo>
                <a:cubicBezTo>
                  <a:pt x="713" y="78"/>
                  <a:pt x="735" y="77"/>
                  <a:pt x="756" y="77"/>
                </a:cubicBezTo>
                <a:cubicBezTo>
                  <a:pt x="766" y="78"/>
                  <a:pt x="771" y="76"/>
                  <a:pt x="771" y="64"/>
                </a:cubicBezTo>
                <a:cubicBezTo>
                  <a:pt x="770" y="50"/>
                  <a:pt x="770" y="36"/>
                  <a:pt x="771" y="22"/>
                </a:cubicBezTo>
                <a:cubicBezTo>
                  <a:pt x="771" y="13"/>
                  <a:pt x="767" y="10"/>
                  <a:pt x="758" y="10"/>
                </a:cubicBezTo>
                <a:cubicBezTo>
                  <a:pt x="712" y="10"/>
                  <a:pt x="666" y="10"/>
                  <a:pt x="620" y="10"/>
                </a:cubicBezTo>
                <a:cubicBezTo>
                  <a:pt x="612" y="10"/>
                  <a:pt x="608" y="11"/>
                  <a:pt x="607" y="20"/>
                </a:cubicBezTo>
                <a:cubicBezTo>
                  <a:pt x="602" y="74"/>
                  <a:pt x="597" y="127"/>
                  <a:pt x="592" y="183"/>
                </a:cubicBezTo>
                <a:cubicBezTo>
                  <a:pt x="616" y="174"/>
                  <a:pt x="638" y="165"/>
                  <a:pt x="662" y="167"/>
                </a:cubicBezTo>
                <a:cubicBezTo>
                  <a:pt x="685" y="169"/>
                  <a:pt x="702" y="185"/>
                  <a:pt x="705" y="206"/>
                </a:cubicBezTo>
                <a:cubicBezTo>
                  <a:pt x="708" y="225"/>
                  <a:pt x="696" y="246"/>
                  <a:pt x="676" y="253"/>
                </a:cubicBezTo>
                <a:cubicBezTo>
                  <a:pt x="664" y="257"/>
                  <a:pt x="651" y="256"/>
                  <a:pt x="639" y="252"/>
                </a:cubicBezTo>
                <a:cubicBezTo>
                  <a:pt x="616" y="245"/>
                  <a:pt x="598" y="231"/>
                  <a:pt x="576" y="219"/>
                </a:cubicBezTo>
                <a:cubicBezTo>
                  <a:pt x="574" y="240"/>
                  <a:pt x="573" y="258"/>
                  <a:pt x="570" y="276"/>
                </a:cubicBezTo>
                <a:cubicBezTo>
                  <a:pt x="568" y="291"/>
                  <a:pt x="567" y="305"/>
                  <a:pt x="583" y="313"/>
                </a:cubicBezTo>
                <a:cubicBezTo>
                  <a:pt x="562" y="319"/>
                  <a:pt x="556" y="311"/>
                  <a:pt x="559" y="292"/>
                </a:cubicBezTo>
                <a:cubicBezTo>
                  <a:pt x="559" y="286"/>
                  <a:pt x="558" y="279"/>
                  <a:pt x="559" y="272"/>
                </a:cubicBezTo>
                <a:cubicBezTo>
                  <a:pt x="561" y="260"/>
                  <a:pt x="555" y="256"/>
                  <a:pt x="543" y="257"/>
                </a:cubicBezTo>
                <a:cubicBezTo>
                  <a:pt x="523" y="258"/>
                  <a:pt x="503" y="257"/>
                  <a:pt x="480" y="257"/>
                </a:cubicBezTo>
                <a:cubicBezTo>
                  <a:pt x="500" y="227"/>
                  <a:pt x="519" y="200"/>
                  <a:pt x="536" y="173"/>
                </a:cubicBezTo>
                <a:cubicBezTo>
                  <a:pt x="554" y="144"/>
                  <a:pt x="564" y="112"/>
                  <a:pt x="556" y="77"/>
                </a:cubicBezTo>
                <a:cubicBezTo>
                  <a:pt x="546" y="30"/>
                  <a:pt x="504" y="0"/>
                  <a:pt x="451" y="0"/>
                </a:cubicBezTo>
                <a:cubicBezTo>
                  <a:pt x="393" y="1"/>
                  <a:pt x="347" y="35"/>
                  <a:pt x="335" y="86"/>
                </a:cubicBezTo>
                <a:cubicBezTo>
                  <a:pt x="325" y="129"/>
                  <a:pt x="325" y="129"/>
                  <a:pt x="368" y="129"/>
                </a:cubicBezTo>
                <a:cubicBezTo>
                  <a:pt x="370" y="129"/>
                  <a:pt x="371" y="129"/>
                  <a:pt x="372" y="129"/>
                </a:cubicBezTo>
                <a:cubicBezTo>
                  <a:pt x="406" y="129"/>
                  <a:pt x="406" y="129"/>
                  <a:pt x="414" y="96"/>
                </a:cubicBezTo>
                <a:cubicBezTo>
                  <a:pt x="420" y="75"/>
                  <a:pt x="431" y="66"/>
                  <a:pt x="449" y="68"/>
                </a:cubicBezTo>
                <a:cubicBezTo>
                  <a:pt x="468" y="71"/>
                  <a:pt x="480" y="85"/>
                  <a:pt x="480" y="106"/>
                </a:cubicBezTo>
                <a:cubicBezTo>
                  <a:pt x="479" y="124"/>
                  <a:pt x="470" y="140"/>
                  <a:pt x="460" y="154"/>
                </a:cubicBezTo>
                <a:cubicBezTo>
                  <a:pt x="427" y="200"/>
                  <a:pt x="392" y="244"/>
                  <a:pt x="356" y="287"/>
                </a:cubicBezTo>
                <a:cubicBezTo>
                  <a:pt x="349" y="293"/>
                  <a:pt x="344" y="300"/>
                  <a:pt x="338" y="306"/>
                </a:cubicBezTo>
                <a:cubicBezTo>
                  <a:pt x="333" y="311"/>
                  <a:pt x="327" y="314"/>
                  <a:pt x="320" y="313"/>
                </a:cubicBezTo>
                <a:cubicBezTo>
                  <a:pt x="293" y="310"/>
                  <a:pt x="266" y="314"/>
                  <a:pt x="239" y="313"/>
                </a:cubicBezTo>
                <a:cubicBezTo>
                  <a:pt x="182" y="310"/>
                  <a:pt x="125" y="316"/>
                  <a:pt x="68" y="311"/>
                </a:cubicBezTo>
                <a:cubicBezTo>
                  <a:pt x="49" y="309"/>
                  <a:pt x="31" y="315"/>
                  <a:pt x="12" y="312"/>
                </a:cubicBezTo>
                <a:cubicBezTo>
                  <a:pt x="6" y="311"/>
                  <a:pt x="0" y="314"/>
                  <a:pt x="1" y="322"/>
                </a:cubicBezTo>
                <a:cubicBezTo>
                  <a:pt x="1" y="329"/>
                  <a:pt x="7" y="329"/>
                  <a:pt x="12" y="329"/>
                </a:cubicBezTo>
                <a:cubicBezTo>
                  <a:pt x="24" y="328"/>
                  <a:pt x="35" y="331"/>
                  <a:pt x="46" y="331"/>
                </a:cubicBezTo>
                <a:cubicBezTo>
                  <a:pt x="135" y="331"/>
                  <a:pt x="223" y="331"/>
                  <a:pt x="312" y="331"/>
                </a:cubicBezTo>
                <a:cubicBezTo>
                  <a:pt x="322" y="331"/>
                  <a:pt x="333" y="332"/>
                  <a:pt x="342" y="326"/>
                </a:cubicBezTo>
                <a:cubicBezTo>
                  <a:pt x="384" y="269"/>
                  <a:pt x="431" y="216"/>
                  <a:pt x="471" y="158"/>
                </a:cubicBezTo>
                <a:cubicBezTo>
                  <a:pt x="482" y="142"/>
                  <a:pt x="492" y="124"/>
                  <a:pt x="491" y="103"/>
                </a:cubicBezTo>
                <a:cubicBezTo>
                  <a:pt x="491" y="79"/>
                  <a:pt x="475" y="60"/>
                  <a:pt x="452" y="57"/>
                </a:cubicBezTo>
                <a:cubicBezTo>
                  <a:pt x="428" y="54"/>
                  <a:pt x="408" y="65"/>
                  <a:pt x="405" y="91"/>
                </a:cubicBezTo>
                <a:cubicBezTo>
                  <a:pt x="401" y="116"/>
                  <a:pt x="389" y="121"/>
                  <a:pt x="368" y="118"/>
                </a:cubicBezTo>
                <a:cubicBezTo>
                  <a:pt x="364" y="117"/>
                  <a:pt x="360" y="117"/>
                  <a:pt x="356" y="118"/>
                </a:cubicBezTo>
                <a:cubicBezTo>
                  <a:pt x="343" y="119"/>
                  <a:pt x="342" y="112"/>
                  <a:pt x="343" y="102"/>
                </a:cubicBezTo>
                <a:cubicBezTo>
                  <a:pt x="349" y="63"/>
                  <a:pt x="370" y="34"/>
                  <a:pt x="407" y="20"/>
                </a:cubicBezTo>
                <a:cubicBezTo>
                  <a:pt x="447" y="5"/>
                  <a:pt x="486" y="8"/>
                  <a:pt x="520" y="36"/>
                </a:cubicBezTo>
                <a:cubicBezTo>
                  <a:pt x="537" y="51"/>
                  <a:pt x="546" y="71"/>
                  <a:pt x="547" y="94"/>
                </a:cubicBezTo>
                <a:cubicBezTo>
                  <a:pt x="548" y="125"/>
                  <a:pt x="537" y="152"/>
                  <a:pt x="521" y="177"/>
                </a:cubicBezTo>
                <a:cubicBezTo>
                  <a:pt x="504" y="203"/>
                  <a:pt x="485" y="230"/>
                  <a:pt x="465" y="254"/>
                </a:cubicBezTo>
                <a:cubicBezTo>
                  <a:pt x="462" y="258"/>
                  <a:pt x="451" y="262"/>
                  <a:pt x="461" y="270"/>
                </a:cubicBezTo>
                <a:cubicBezTo>
                  <a:pt x="483" y="273"/>
                  <a:pt x="504" y="271"/>
                  <a:pt x="525" y="271"/>
                </a:cubicBezTo>
                <a:cubicBezTo>
                  <a:pt x="538" y="271"/>
                  <a:pt x="543" y="275"/>
                  <a:pt x="543" y="288"/>
                </a:cubicBezTo>
                <a:cubicBezTo>
                  <a:pt x="543" y="300"/>
                  <a:pt x="539" y="312"/>
                  <a:pt x="546" y="323"/>
                </a:cubicBezTo>
                <a:cubicBezTo>
                  <a:pt x="565" y="329"/>
                  <a:pt x="583" y="324"/>
                  <a:pt x="602" y="325"/>
                </a:cubicBezTo>
                <a:cubicBezTo>
                  <a:pt x="606" y="326"/>
                  <a:pt x="613" y="328"/>
                  <a:pt x="615" y="320"/>
                </a:cubicBezTo>
                <a:cubicBezTo>
                  <a:pt x="616" y="312"/>
                  <a:pt x="609" y="312"/>
                  <a:pt x="605" y="309"/>
                </a:cubicBezTo>
                <a:cubicBezTo>
                  <a:pt x="596" y="304"/>
                  <a:pt x="581" y="303"/>
                  <a:pt x="581" y="291"/>
                </a:cubicBezTo>
                <a:cubicBezTo>
                  <a:pt x="581" y="274"/>
                  <a:pt x="581" y="257"/>
                  <a:pt x="588" y="240"/>
                </a:cubicBezTo>
                <a:cubicBezTo>
                  <a:pt x="606" y="249"/>
                  <a:pt x="621" y="259"/>
                  <a:pt x="639" y="264"/>
                </a:cubicBezTo>
                <a:cubicBezTo>
                  <a:pt x="665" y="272"/>
                  <a:pt x="687" y="266"/>
                  <a:pt x="704" y="246"/>
                </a:cubicBezTo>
                <a:cubicBezTo>
                  <a:pt x="719" y="228"/>
                  <a:pt x="721" y="208"/>
                  <a:pt x="711" y="188"/>
                </a:cubicBezTo>
                <a:cubicBezTo>
                  <a:pt x="700" y="165"/>
                  <a:pt x="680" y="155"/>
                  <a:pt x="654" y="155"/>
                </a:cubicBezTo>
                <a:cubicBezTo>
                  <a:pt x="638" y="155"/>
                  <a:pt x="623" y="161"/>
                  <a:pt x="605" y="164"/>
                </a:cubicBezTo>
                <a:cubicBezTo>
                  <a:pt x="609" y="120"/>
                  <a:pt x="614" y="78"/>
                  <a:pt x="617" y="36"/>
                </a:cubicBezTo>
                <a:cubicBezTo>
                  <a:pt x="618" y="23"/>
                  <a:pt x="623" y="20"/>
                  <a:pt x="634" y="21"/>
                </a:cubicBezTo>
                <a:cubicBezTo>
                  <a:pt x="669" y="21"/>
                  <a:pt x="704" y="22"/>
                  <a:pt x="738" y="20"/>
                </a:cubicBezTo>
                <a:cubicBezTo>
                  <a:pt x="755" y="20"/>
                  <a:pt x="759" y="25"/>
                  <a:pt x="759" y="41"/>
                </a:cubicBezTo>
                <a:cubicBezTo>
                  <a:pt x="760" y="61"/>
                  <a:pt x="755" y="69"/>
                  <a:pt x="734" y="66"/>
                </a:cubicBezTo>
                <a:cubicBezTo>
                  <a:pt x="723" y="65"/>
                  <a:pt x="711" y="66"/>
                  <a:pt x="699" y="66"/>
                </a:cubicBezTo>
                <a:cubicBezTo>
                  <a:pt x="667" y="66"/>
                  <a:pt x="668" y="66"/>
                  <a:pt x="665" y="97"/>
                </a:cubicBezTo>
                <a:cubicBezTo>
                  <a:pt x="663" y="112"/>
                  <a:pt x="668" y="113"/>
                  <a:pt x="680" y="114"/>
                </a:cubicBezTo>
                <a:cubicBezTo>
                  <a:pt x="749" y="119"/>
                  <a:pt x="789" y="181"/>
                  <a:pt x="766" y="245"/>
                </a:cubicBezTo>
                <a:cubicBezTo>
                  <a:pt x="755" y="275"/>
                  <a:pt x="734" y="295"/>
                  <a:pt x="706" y="309"/>
                </a:cubicBezTo>
                <a:cubicBezTo>
                  <a:pt x="702" y="312"/>
                  <a:pt x="695" y="312"/>
                  <a:pt x="696" y="319"/>
                </a:cubicBezTo>
                <a:cubicBezTo>
                  <a:pt x="697" y="328"/>
                  <a:pt x="704" y="326"/>
                  <a:pt x="710" y="326"/>
                </a:cubicBezTo>
                <a:cubicBezTo>
                  <a:pt x="745" y="326"/>
                  <a:pt x="781" y="326"/>
                  <a:pt x="816" y="326"/>
                </a:cubicBezTo>
                <a:cubicBezTo>
                  <a:pt x="821" y="326"/>
                  <a:pt x="830" y="328"/>
                  <a:pt x="830" y="320"/>
                </a:cubicBezTo>
                <a:cubicBezTo>
                  <a:pt x="831" y="311"/>
                  <a:pt x="821" y="315"/>
                  <a:pt x="816" y="314"/>
                </a:cubicBezTo>
                <a:close/>
              </a:path>
            </a:pathLst>
          </a:custGeom>
          <a:solidFill>
            <a:srgbClr val="CBCBCB"/>
          </a:solidFill>
          <a:ln>
            <a:noFill/>
          </a:ln>
        </p:spPr>
        <p:txBody>
          <a:bodyPr vert="horz" wrap="square" lIns="91440" tIns="45720" rIns="91440" bIns="45720" numCol="1" anchor="t" anchorCtr="0" compatLnSpc="1">
            <a:prstTxWarp prst="textNoShape">
              <a:avLst/>
            </a:prstTxWarp>
          </a:bodyPr>
          <a:lstStyle/>
          <a:p>
            <a:endParaRPr lang="es-AR"/>
          </a:p>
        </p:txBody>
      </p:sp>
    </p:spTree>
    <p:extLst>
      <p:ext uri="{BB962C8B-B14F-4D97-AF65-F5344CB8AC3E}">
        <p14:creationId xmlns:p14="http://schemas.microsoft.com/office/powerpoint/2010/main" val="354406637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only 4">
  <p:cSld name="Title only 4">
    <p:spTree>
      <p:nvGrpSpPr>
        <p:cNvPr id="1" name="Shape 682"/>
        <p:cNvGrpSpPr/>
        <p:nvPr/>
      </p:nvGrpSpPr>
      <p:grpSpPr>
        <a:xfrm>
          <a:off x="0" y="0"/>
          <a:ext cx="0" cy="0"/>
          <a:chOff x="0" y="0"/>
          <a:chExt cx="0" cy="0"/>
        </a:xfrm>
      </p:grpSpPr>
      <p:sp>
        <p:nvSpPr>
          <p:cNvPr id="685" name="Google Shape;685;p29"/>
          <p:cNvSpPr txBox="1">
            <a:spLocks noGrp="1"/>
          </p:cNvSpPr>
          <p:nvPr>
            <p:ph type="title"/>
          </p:nvPr>
        </p:nvSpPr>
        <p:spPr>
          <a:xfrm>
            <a:off x="713250" y="523025"/>
            <a:ext cx="7717500" cy="5415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2400"/>
              <a:buNone/>
              <a:defRPr>
                <a:solidFill>
                  <a:schemeClr val="accent2"/>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grpSp>
        <p:nvGrpSpPr>
          <p:cNvPr id="6" name="Grupo 5"/>
          <p:cNvGrpSpPr/>
          <p:nvPr userDrawn="1"/>
        </p:nvGrpSpPr>
        <p:grpSpPr>
          <a:xfrm>
            <a:off x="433707" y="123826"/>
            <a:ext cx="8256767" cy="536574"/>
            <a:chOff x="250826" y="123826"/>
            <a:chExt cx="8256767" cy="536574"/>
          </a:xfrm>
          <a:solidFill>
            <a:schemeClr val="bg1">
              <a:lumMod val="25000"/>
            </a:schemeClr>
          </a:solidFill>
        </p:grpSpPr>
        <p:sp>
          <p:nvSpPr>
            <p:cNvPr id="7" name="Freeform 5"/>
            <p:cNvSpPr>
              <a:spLocks/>
            </p:cNvSpPr>
            <p:nvPr userDrawn="1"/>
          </p:nvSpPr>
          <p:spPr bwMode="auto">
            <a:xfrm>
              <a:off x="2208214" y="320841"/>
              <a:ext cx="1288022" cy="336203"/>
            </a:xfrm>
            <a:custGeom>
              <a:avLst/>
              <a:gdLst>
                <a:gd name="T0" fmla="*/ 826 w 914"/>
                <a:gd name="T1" fmla="*/ 1 h 181"/>
                <a:gd name="T2" fmla="*/ 826 w 914"/>
                <a:gd name="T3" fmla="*/ 0 h 181"/>
                <a:gd name="T4" fmla="*/ 2 w 914"/>
                <a:gd name="T5" fmla="*/ 0 h 181"/>
                <a:gd name="T6" fmla="*/ 2 w 914"/>
                <a:gd name="T7" fmla="*/ 1 h 181"/>
                <a:gd name="T8" fmla="*/ 0 w 914"/>
                <a:gd name="T9" fmla="*/ 18 h 181"/>
                <a:gd name="T10" fmla="*/ 0 w 914"/>
                <a:gd name="T11" fmla="*/ 181 h 181"/>
                <a:gd name="T12" fmla="*/ 37 w 914"/>
                <a:gd name="T13" fmla="*/ 181 h 181"/>
                <a:gd name="T14" fmla="*/ 206 w 914"/>
                <a:gd name="T15" fmla="*/ 181 h 181"/>
                <a:gd name="T16" fmla="*/ 206 w 914"/>
                <a:gd name="T17" fmla="*/ 181 h 181"/>
                <a:gd name="T18" fmla="*/ 609 w 914"/>
                <a:gd name="T19" fmla="*/ 181 h 181"/>
                <a:gd name="T20" fmla="*/ 692 w 914"/>
                <a:gd name="T21" fmla="*/ 181 h 181"/>
                <a:gd name="T22" fmla="*/ 692 w 914"/>
                <a:gd name="T23" fmla="*/ 181 h 181"/>
                <a:gd name="T24" fmla="*/ 821 w 914"/>
                <a:gd name="T25" fmla="*/ 181 h 181"/>
                <a:gd name="T26" fmla="*/ 821 w 914"/>
                <a:gd name="T27" fmla="*/ 181 h 181"/>
                <a:gd name="T28" fmla="*/ 826 w 914"/>
                <a:gd name="T29" fmla="*/ 181 h 181"/>
                <a:gd name="T30" fmla="*/ 914 w 914"/>
                <a:gd name="T31" fmla="*/ 91 h 181"/>
                <a:gd name="T32" fmla="*/ 826 w 914"/>
                <a:gd name="T33" fmla="*/ 1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14" h="181">
                  <a:moveTo>
                    <a:pt x="826" y="1"/>
                  </a:moveTo>
                  <a:cubicBezTo>
                    <a:pt x="826" y="0"/>
                    <a:pt x="826" y="0"/>
                    <a:pt x="826" y="0"/>
                  </a:cubicBezTo>
                  <a:cubicBezTo>
                    <a:pt x="2" y="0"/>
                    <a:pt x="2" y="0"/>
                    <a:pt x="2" y="0"/>
                  </a:cubicBezTo>
                  <a:cubicBezTo>
                    <a:pt x="2" y="0"/>
                    <a:pt x="2" y="1"/>
                    <a:pt x="2" y="1"/>
                  </a:cubicBezTo>
                  <a:cubicBezTo>
                    <a:pt x="2" y="7"/>
                    <a:pt x="1" y="13"/>
                    <a:pt x="0" y="18"/>
                  </a:cubicBezTo>
                  <a:cubicBezTo>
                    <a:pt x="0" y="181"/>
                    <a:pt x="0" y="181"/>
                    <a:pt x="0" y="181"/>
                  </a:cubicBezTo>
                  <a:cubicBezTo>
                    <a:pt x="13" y="181"/>
                    <a:pt x="25" y="181"/>
                    <a:pt x="37" y="181"/>
                  </a:cubicBezTo>
                  <a:cubicBezTo>
                    <a:pt x="93" y="181"/>
                    <a:pt x="150" y="181"/>
                    <a:pt x="206" y="181"/>
                  </a:cubicBezTo>
                  <a:cubicBezTo>
                    <a:pt x="206" y="181"/>
                    <a:pt x="206" y="181"/>
                    <a:pt x="206" y="181"/>
                  </a:cubicBezTo>
                  <a:cubicBezTo>
                    <a:pt x="609" y="181"/>
                    <a:pt x="609" y="181"/>
                    <a:pt x="609" y="181"/>
                  </a:cubicBezTo>
                  <a:cubicBezTo>
                    <a:pt x="637" y="181"/>
                    <a:pt x="664" y="181"/>
                    <a:pt x="692" y="181"/>
                  </a:cubicBezTo>
                  <a:cubicBezTo>
                    <a:pt x="692" y="181"/>
                    <a:pt x="692" y="181"/>
                    <a:pt x="692" y="181"/>
                  </a:cubicBezTo>
                  <a:cubicBezTo>
                    <a:pt x="821" y="181"/>
                    <a:pt x="821" y="181"/>
                    <a:pt x="821" y="181"/>
                  </a:cubicBezTo>
                  <a:cubicBezTo>
                    <a:pt x="821" y="181"/>
                    <a:pt x="821" y="181"/>
                    <a:pt x="821" y="181"/>
                  </a:cubicBezTo>
                  <a:cubicBezTo>
                    <a:pt x="826" y="181"/>
                    <a:pt x="826" y="181"/>
                    <a:pt x="826" y="181"/>
                  </a:cubicBezTo>
                  <a:cubicBezTo>
                    <a:pt x="875" y="181"/>
                    <a:pt x="914" y="141"/>
                    <a:pt x="914" y="91"/>
                  </a:cubicBezTo>
                  <a:cubicBezTo>
                    <a:pt x="914" y="41"/>
                    <a:pt x="875" y="1"/>
                    <a:pt x="826"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8" name="Freeform 9"/>
            <p:cNvSpPr>
              <a:spLocks/>
            </p:cNvSpPr>
            <p:nvPr userDrawn="1"/>
          </p:nvSpPr>
          <p:spPr bwMode="auto">
            <a:xfrm>
              <a:off x="250826" y="307975"/>
              <a:ext cx="2251075" cy="352425"/>
            </a:xfrm>
            <a:custGeom>
              <a:avLst/>
              <a:gdLst>
                <a:gd name="T0" fmla="*/ 1117 w 1205"/>
                <a:gd name="T1" fmla="*/ 6 h 187"/>
                <a:gd name="T2" fmla="*/ 1117 w 1205"/>
                <a:gd name="T3" fmla="*/ 5 h 187"/>
                <a:gd name="T4" fmla="*/ 293 w 1205"/>
                <a:gd name="T5" fmla="*/ 5 h 187"/>
                <a:gd name="T6" fmla="*/ 293 w 1205"/>
                <a:gd name="T7" fmla="*/ 6 h 187"/>
                <a:gd name="T8" fmla="*/ 170 w 1205"/>
                <a:gd name="T9" fmla="*/ 128 h 187"/>
                <a:gd name="T10" fmla="*/ 47 w 1205"/>
                <a:gd name="T11" fmla="*/ 6 h 187"/>
                <a:gd name="T12" fmla="*/ 47 w 1205"/>
                <a:gd name="T13" fmla="*/ 5 h 187"/>
                <a:gd name="T14" fmla="*/ 17 w 1205"/>
                <a:gd name="T15" fmla="*/ 3 h 187"/>
                <a:gd name="T16" fmla="*/ 8 w 1205"/>
                <a:gd name="T17" fmla="*/ 27 h 187"/>
                <a:gd name="T18" fmla="*/ 24 w 1205"/>
                <a:gd name="T19" fmla="*/ 92 h 187"/>
                <a:gd name="T20" fmla="*/ 88 w 1205"/>
                <a:gd name="T21" fmla="*/ 176 h 187"/>
                <a:gd name="T22" fmla="*/ 115 w 1205"/>
                <a:gd name="T23" fmla="*/ 186 h 187"/>
                <a:gd name="T24" fmla="*/ 154 w 1205"/>
                <a:gd name="T25" fmla="*/ 185 h 187"/>
                <a:gd name="T26" fmla="*/ 154 w 1205"/>
                <a:gd name="T27" fmla="*/ 186 h 187"/>
                <a:gd name="T28" fmla="*/ 328 w 1205"/>
                <a:gd name="T29" fmla="*/ 186 h 187"/>
                <a:gd name="T30" fmla="*/ 497 w 1205"/>
                <a:gd name="T31" fmla="*/ 186 h 187"/>
                <a:gd name="T32" fmla="*/ 497 w 1205"/>
                <a:gd name="T33" fmla="*/ 186 h 187"/>
                <a:gd name="T34" fmla="*/ 900 w 1205"/>
                <a:gd name="T35" fmla="*/ 186 h 187"/>
                <a:gd name="T36" fmla="*/ 983 w 1205"/>
                <a:gd name="T37" fmla="*/ 186 h 187"/>
                <a:gd name="T38" fmla="*/ 983 w 1205"/>
                <a:gd name="T39" fmla="*/ 186 h 187"/>
                <a:gd name="T40" fmla="*/ 1112 w 1205"/>
                <a:gd name="T41" fmla="*/ 186 h 187"/>
                <a:gd name="T42" fmla="*/ 1112 w 1205"/>
                <a:gd name="T43" fmla="*/ 186 h 187"/>
                <a:gd name="T44" fmla="*/ 1117 w 1205"/>
                <a:gd name="T45" fmla="*/ 186 h 187"/>
                <a:gd name="T46" fmla="*/ 1205 w 1205"/>
                <a:gd name="T47" fmla="*/ 96 h 187"/>
                <a:gd name="T48" fmla="*/ 1117 w 1205"/>
                <a:gd name="T49" fmla="*/ 6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205" h="187">
                  <a:moveTo>
                    <a:pt x="1117" y="6"/>
                  </a:moveTo>
                  <a:cubicBezTo>
                    <a:pt x="1117" y="5"/>
                    <a:pt x="1117" y="5"/>
                    <a:pt x="1117" y="5"/>
                  </a:cubicBezTo>
                  <a:cubicBezTo>
                    <a:pt x="293" y="5"/>
                    <a:pt x="293" y="5"/>
                    <a:pt x="293" y="5"/>
                  </a:cubicBezTo>
                  <a:cubicBezTo>
                    <a:pt x="293" y="5"/>
                    <a:pt x="293" y="6"/>
                    <a:pt x="293" y="6"/>
                  </a:cubicBezTo>
                  <a:cubicBezTo>
                    <a:pt x="293" y="74"/>
                    <a:pt x="238" y="128"/>
                    <a:pt x="170" y="128"/>
                  </a:cubicBezTo>
                  <a:cubicBezTo>
                    <a:pt x="102" y="128"/>
                    <a:pt x="47" y="74"/>
                    <a:pt x="47" y="6"/>
                  </a:cubicBezTo>
                  <a:cubicBezTo>
                    <a:pt x="47" y="5"/>
                    <a:pt x="47" y="5"/>
                    <a:pt x="47" y="5"/>
                  </a:cubicBezTo>
                  <a:cubicBezTo>
                    <a:pt x="40" y="0"/>
                    <a:pt x="30" y="0"/>
                    <a:pt x="17" y="3"/>
                  </a:cubicBezTo>
                  <a:cubicBezTo>
                    <a:pt x="0" y="6"/>
                    <a:pt x="6" y="18"/>
                    <a:pt x="8" y="27"/>
                  </a:cubicBezTo>
                  <a:cubicBezTo>
                    <a:pt x="13" y="49"/>
                    <a:pt x="18" y="71"/>
                    <a:pt x="24" y="92"/>
                  </a:cubicBezTo>
                  <a:cubicBezTo>
                    <a:pt x="33" y="129"/>
                    <a:pt x="54" y="158"/>
                    <a:pt x="88" y="176"/>
                  </a:cubicBezTo>
                  <a:cubicBezTo>
                    <a:pt x="95" y="184"/>
                    <a:pt x="106" y="183"/>
                    <a:pt x="115" y="186"/>
                  </a:cubicBezTo>
                  <a:cubicBezTo>
                    <a:pt x="128" y="186"/>
                    <a:pt x="141" y="187"/>
                    <a:pt x="154" y="185"/>
                  </a:cubicBezTo>
                  <a:cubicBezTo>
                    <a:pt x="154" y="186"/>
                    <a:pt x="154" y="186"/>
                    <a:pt x="154" y="186"/>
                  </a:cubicBezTo>
                  <a:cubicBezTo>
                    <a:pt x="212" y="186"/>
                    <a:pt x="270" y="186"/>
                    <a:pt x="328" y="186"/>
                  </a:cubicBezTo>
                  <a:cubicBezTo>
                    <a:pt x="384" y="186"/>
                    <a:pt x="441" y="186"/>
                    <a:pt x="497" y="186"/>
                  </a:cubicBezTo>
                  <a:cubicBezTo>
                    <a:pt x="497" y="186"/>
                    <a:pt x="497" y="186"/>
                    <a:pt x="497" y="186"/>
                  </a:cubicBezTo>
                  <a:cubicBezTo>
                    <a:pt x="900" y="186"/>
                    <a:pt x="900" y="186"/>
                    <a:pt x="900" y="186"/>
                  </a:cubicBezTo>
                  <a:cubicBezTo>
                    <a:pt x="928" y="186"/>
                    <a:pt x="955" y="186"/>
                    <a:pt x="983" y="186"/>
                  </a:cubicBezTo>
                  <a:cubicBezTo>
                    <a:pt x="983" y="186"/>
                    <a:pt x="983" y="186"/>
                    <a:pt x="983" y="186"/>
                  </a:cubicBezTo>
                  <a:cubicBezTo>
                    <a:pt x="1112" y="186"/>
                    <a:pt x="1112" y="186"/>
                    <a:pt x="1112" y="186"/>
                  </a:cubicBezTo>
                  <a:cubicBezTo>
                    <a:pt x="1112" y="186"/>
                    <a:pt x="1112" y="186"/>
                    <a:pt x="1112" y="186"/>
                  </a:cubicBezTo>
                  <a:cubicBezTo>
                    <a:pt x="1117" y="186"/>
                    <a:pt x="1117" y="186"/>
                    <a:pt x="1117" y="186"/>
                  </a:cubicBezTo>
                  <a:cubicBezTo>
                    <a:pt x="1166" y="186"/>
                    <a:pt x="1205" y="146"/>
                    <a:pt x="1205" y="96"/>
                  </a:cubicBezTo>
                  <a:cubicBezTo>
                    <a:pt x="1205" y="46"/>
                    <a:pt x="1166" y="6"/>
                    <a:pt x="1117"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9" name="Oval 10"/>
            <p:cNvSpPr>
              <a:spLocks noChangeArrowheads="1"/>
            </p:cNvSpPr>
            <p:nvPr userDrawn="1"/>
          </p:nvSpPr>
          <p:spPr bwMode="auto">
            <a:xfrm>
              <a:off x="369888" y="123826"/>
              <a:ext cx="396875" cy="40163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0" name="Rectángulo 9"/>
            <p:cNvSpPr/>
            <p:nvPr userDrawn="1"/>
          </p:nvSpPr>
          <p:spPr>
            <a:xfrm>
              <a:off x="3099547" y="320841"/>
              <a:ext cx="5230906" cy="33620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1" name="Elipse 10"/>
            <p:cNvSpPr/>
            <p:nvPr userDrawn="1"/>
          </p:nvSpPr>
          <p:spPr>
            <a:xfrm>
              <a:off x="8171416" y="319656"/>
              <a:ext cx="336177" cy="33738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grpSp>
    </p:spTree>
    <p:extLst>
      <p:ext uri="{BB962C8B-B14F-4D97-AF65-F5344CB8AC3E}">
        <p14:creationId xmlns:p14="http://schemas.microsoft.com/office/powerpoint/2010/main" val="203779289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and two columns 1">
  <p:cSld name="1_Title and two columns 1">
    <p:spTree>
      <p:nvGrpSpPr>
        <p:cNvPr id="1" name="Shape 180"/>
        <p:cNvGrpSpPr/>
        <p:nvPr/>
      </p:nvGrpSpPr>
      <p:grpSpPr>
        <a:xfrm>
          <a:off x="0" y="0"/>
          <a:ext cx="0" cy="0"/>
          <a:chOff x="0" y="0"/>
          <a:chExt cx="0" cy="0"/>
        </a:xfrm>
      </p:grpSpPr>
      <p:sp>
        <p:nvSpPr>
          <p:cNvPr id="181" name="Google Shape;181;p25"/>
          <p:cNvSpPr txBox="1">
            <a:spLocks noGrp="1"/>
          </p:cNvSpPr>
          <p:nvPr>
            <p:ph type="subTitle" idx="1"/>
          </p:nvPr>
        </p:nvSpPr>
        <p:spPr>
          <a:xfrm>
            <a:off x="1290750" y="2998325"/>
            <a:ext cx="2907600" cy="509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500"/>
              <a:buFont typeface="Bebas Neue"/>
              <a:buNone/>
              <a:defRPr sz="2200">
                <a:solidFill>
                  <a:schemeClr val="accent1"/>
                </a:solidFill>
                <a:latin typeface="Chau Philomene One"/>
                <a:ea typeface="Chau Philomene One"/>
                <a:cs typeface="Chau Philomene One"/>
                <a:sym typeface="Chau Philomene One"/>
              </a:defRPr>
            </a:lvl1pPr>
            <a:lvl2pPr lvl="1" algn="ctr" rtl="0">
              <a:lnSpc>
                <a:spcPct val="100000"/>
              </a:lnSpc>
              <a:spcBef>
                <a:spcPts val="0"/>
              </a:spcBef>
              <a:spcAft>
                <a:spcPts val="0"/>
              </a:spcAft>
              <a:buSzPts val="2500"/>
              <a:buFont typeface="Bebas Neue"/>
              <a:buNone/>
              <a:defRPr sz="2500">
                <a:latin typeface="Bebas Neue"/>
                <a:ea typeface="Bebas Neue"/>
                <a:cs typeface="Bebas Neue"/>
                <a:sym typeface="Bebas Neue"/>
              </a:defRPr>
            </a:lvl2pPr>
            <a:lvl3pPr lvl="2" algn="ctr" rtl="0">
              <a:lnSpc>
                <a:spcPct val="100000"/>
              </a:lnSpc>
              <a:spcBef>
                <a:spcPts val="0"/>
              </a:spcBef>
              <a:spcAft>
                <a:spcPts val="0"/>
              </a:spcAft>
              <a:buSzPts val="2500"/>
              <a:buFont typeface="Bebas Neue"/>
              <a:buNone/>
              <a:defRPr sz="2500">
                <a:latin typeface="Bebas Neue"/>
                <a:ea typeface="Bebas Neue"/>
                <a:cs typeface="Bebas Neue"/>
                <a:sym typeface="Bebas Neue"/>
              </a:defRPr>
            </a:lvl3pPr>
            <a:lvl4pPr lvl="3" algn="ctr" rtl="0">
              <a:lnSpc>
                <a:spcPct val="100000"/>
              </a:lnSpc>
              <a:spcBef>
                <a:spcPts val="0"/>
              </a:spcBef>
              <a:spcAft>
                <a:spcPts val="0"/>
              </a:spcAft>
              <a:buSzPts val="2500"/>
              <a:buFont typeface="Bebas Neue"/>
              <a:buNone/>
              <a:defRPr sz="2500">
                <a:latin typeface="Bebas Neue"/>
                <a:ea typeface="Bebas Neue"/>
                <a:cs typeface="Bebas Neue"/>
                <a:sym typeface="Bebas Neue"/>
              </a:defRPr>
            </a:lvl4pPr>
            <a:lvl5pPr lvl="4" algn="ctr" rtl="0">
              <a:lnSpc>
                <a:spcPct val="100000"/>
              </a:lnSpc>
              <a:spcBef>
                <a:spcPts val="0"/>
              </a:spcBef>
              <a:spcAft>
                <a:spcPts val="0"/>
              </a:spcAft>
              <a:buSzPts val="2500"/>
              <a:buFont typeface="Bebas Neue"/>
              <a:buNone/>
              <a:defRPr sz="2500">
                <a:latin typeface="Bebas Neue"/>
                <a:ea typeface="Bebas Neue"/>
                <a:cs typeface="Bebas Neue"/>
                <a:sym typeface="Bebas Neue"/>
              </a:defRPr>
            </a:lvl5pPr>
            <a:lvl6pPr lvl="5" algn="ctr" rtl="0">
              <a:lnSpc>
                <a:spcPct val="100000"/>
              </a:lnSpc>
              <a:spcBef>
                <a:spcPts val="0"/>
              </a:spcBef>
              <a:spcAft>
                <a:spcPts val="0"/>
              </a:spcAft>
              <a:buSzPts val="2500"/>
              <a:buFont typeface="Bebas Neue"/>
              <a:buNone/>
              <a:defRPr sz="2500">
                <a:latin typeface="Bebas Neue"/>
                <a:ea typeface="Bebas Neue"/>
                <a:cs typeface="Bebas Neue"/>
                <a:sym typeface="Bebas Neue"/>
              </a:defRPr>
            </a:lvl6pPr>
            <a:lvl7pPr lvl="6" algn="ctr" rtl="0">
              <a:lnSpc>
                <a:spcPct val="100000"/>
              </a:lnSpc>
              <a:spcBef>
                <a:spcPts val="0"/>
              </a:spcBef>
              <a:spcAft>
                <a:spcPts val="0"/>
              </a:spcAft>
              <a:buSzPts val="2500"/>
              <a:buFont typeface="Bebas Neue"/>
              <a:buNone/>
              <a:defRPr sz="2500">
                <a:latin typeface="Bebas Neue"/>
                <a:ea typeface="Bebas Neue"/>
                <a:cs typeface="Bebas Neue"/>
                <a:sym typeface="Bebas Neue"/>
              </a:defRPr>
            </a:lvl7pPr>
            <a:lvl8pPr lvl="7" algn="ctr" rtl="0">
              <a:lnSpc>
                <a:spcPct val="100000"/>
              </a:lnSpc>
              <a:spcBef>
                <a:spcPts val="0"/>
              </a:spcBef>
              <a:spcAft>
                <a:spcPts val="0"/>
              </a:spcAft>
              <a:buSzPts val="2500"/>
              <a:buFont typeface="Bebas Neue"/>
              <a:buNone/>
              <a:defRPr sz="2500">
                <a:latin typeface="Bebas Neue"/>
                <a:ea typeface="Bebas Neue"/>
                <a:cs typeface="Bebas Neue"/>
                <a:sym typeface="Bebas Neue"/>
              </a:defRPr>
            </a:lvl8pPr>
            <a:lvl9pPr lvl="8" algn="ctr" rtl="0">
              <a:lnSpc>
                <a:spcPct val="100000"/>
              </a:lnSpc>
              <a:spcBef>
                <a:spcPts val="0"/>
              </a:spcBef>
              <a:spcAft>
                <a:spcPts val="0"/>
              </a:spcAft>
              <a:buSzPts val="2500"/>
              <a:buFont typeface="Bebas Neue"/>
              <a:buNone/>
              <a:defRPr sz="2500">
                <a:latin typeface="Bebas Neue"/>
                <a:ea typeface="Bebas Neue"/>
                <a:cs typeface="Bebas Neue"/>
                <a:sym typeface="Bebas Neue"/>
              </a:defRPr>
            </a:lvl9pPr>
          </a:lstStyle>
          <a:p>
            <a:endParaRPr/>
          </a:p>
        </p:txBody>
      </p:sp>
      <p:sp>
        <p:nvSpPr>
          <p:cNvPr id="182" name="Google Shape;182;p25"/>
          <p:cNvSpPr txBox="1">
            <a:spLocks noGrp="1"/>
          </p:cNvSpPr>
          <p:nvPr>
            <p:ph type="subTitle" idx="2"/>
          </p:nvPr>
        </p:nvSpPr>
        <p:spPr>
          <a:xfrm>
            <a:off x="4945625" y="2998325"/>
            <a:ext cx="2907600" cy="5097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500"/>
              <a:buFont typeface="Bebas Neue"/>
              <a:buNone/>
              <a:defRPr sz="2200">
                <a:solidFill>
                  <a:schemeClr val="accent1"/>
                </a:solidFill>
                <a:latin typeface="Chau Philomene One"/>
                <a:ea typeface="Chau Philomene One"/>
                <a:cs typeface="Chau Philomene One"/>
                <a:sym typeface="Chau Philomene One"/>
              </a:defRPr>
            </a:lvl1pPr>
            <a:lvl2pPr lvl="1" algn="ctr" rtl="0">
              <a:lnSpc>
                <a:spcPct val="100000"/>
              </a:lnSpc>
              <a:spcBef>
                <a:spcPts val="0"/>
              </a:spcBef>
              <a:spcAft>
                <a:spcPts val="0"/>
              </a:spcAft>
              <a:buSzPts val="2500"/>
              <a:buFont typeface="Bebas Neue"/>
              <a:buNone/>
              <a:defRPr sz="2500">
                <a:latin typeface="Bebas Neue"/>
                <a:ea typeface="Bebas Neue"/>
                <a:cs typeface="Bebas Neue"/>
                <a:sym typeface="Bebas Neue"/>
              </a:defRPr>
            </a:lvl2pPr>
            <a:lvl3pPr lvl="2" algn="ctr" rtl="0">
              <a:lnSpc>
                <a:spcPct val="100000"/>
              </a:lnSpc>
              <a:spcBef>
                <a:spcPts val="0"/>
              </a:spcBef>
              <a:spcAft>
                <a:spcPts val="0"/>
              </a:spcAft>
              <a:buSzPts val="2500"/>
              <a:buFont typeface="Bebas Neue"/>
              <a:buNone/>
              <a:defRPr sz="2500">
                <a:latin typeface="Bebas Neue"/>
                <a:ea typeface="Bebas Neue"/>
                <a:cs typeface="Bebas Neue"/>
                <a:sym typeface="Bebas Neue"/>
              </a:defRPr>
            </a:lvl3pPr>
            <a:lvl4pPr lvl="3" algn="ctr" rtl="0">
              <a:lnSpc>
                <a:spcPct val="100000"/>
              </a:lnSpc>
              <a:spcBef>
                <a:spcPts val="0"/>
              </a:spcBef>
              <a:spcAft>
                <a:spcPts val="0"/>
              </a:spcAft>
              <a:buSzPts val="2500"/>
              <a:buFont typeface="Bebas Neue"/>
              <a:buNone/>
              <a:defRPr sz="2500">
                <a:latin typeface="Bebas Neue"/>
                <a:ea typeface="Bebas Neue"/>
                <a:cs typeface="Bebas Neue"/>
                <a:sym typeface="Bebas Neue"/>
              </a:defRPr>
            </a:lvl4pPr>
            <a:lvl5pPr lvl="4" algn="ctr" rtl="0">
              <a:lnSpc>
                <a:spcPct val="100000"/>
              </a:lnSpc>
              <a:spcBef>
                <a:spcPts val="0"/>
              </a:spcBef>
              <a:spcAft>
                <a:spcPts val="0"/>
              </a:spcAft>
              <a:buSzPts val="2500"/>
              <a:buFont typeface="Bebas Neue"/>
              <a:buNone/>
              <a:defRPr sz="2500">
                <a:latin typeface="Bebas Neue"/>
                <a:ea typeface="Bebas Neue"/>
                <a:cs typeface="Bebas Neue"/>
                <a:sym typeface="Bebas Neue"/>
              </a:defRPr>
            </a:lvl5pPr>
            <a:lvl6pPr lvl="5" algn="ctr" rtl="0">
              <a:lnSpc>
                <a:spcPct val="100000"/>
              </a:lnSpc>
              <a:spcBef>
                <a:spcPts val="0"/>
              </a:spcBef>
              <a:spcAft>
                <a:spcPts val="0"/>
              </a:spcAft>
              <a:buSzPts val="2500"/>
              <a:buFont typeface="Bebas Neue"/>
              <a:buNone/>
              <a:defRPr sz="2500">
                <a:latin typeface="Bebas Neue"/>
                <a:ea typeface="Bebas Neue"/>
                <a:cs typeface="Bebas Neue"/>
                <a:sym typeface="Bebas Neue"/>
              </a:defRPr>
            </a:lvl6pPr>
            <a:lvl7pPr lvl="6" algn="ctr" rtl="0">
              <a:lnSpc>
                <a:spcPct val="100000"/>
              </a:lnSpc>
              <a:spcBef>
                <a:spcPts val="0"/>
              </a:spcBef>
              <a:spcAft>
                <a:spcPts val="0"/>
              </a:spcAft>
              <a:buSzPts val="2500"/>
              <a:buFont typeface="Bebas Neue"/>
              <a:buNone/>
              <a:defRPr sz="2500">
                <a:latin typeface="Bebas Neue"/>
                <a:ea typeface="Bebas Neue"/>
                <a:cs typeface="Bebas Neue"/>
                <a:sym typeface="Bebas Neue"/>
              </a:defRPr>
            </a:lvl7pPr>
            <a:lvl8pPr lvl="7" algn="ctr" rtl="0">
              <a:lnSpc>
                <a:spcPct val="100000"/>
              </a:lnSpc>
              <a:spcBef>
                <a:spcPts val="0"/>
              </a:spcBef>
              <a:spcAft>
                <a:spcPts val="0"/>
              </a:spcAft>
              <a:buSzPts val="2500"/>
              <a:buFont typeface="Bebas Neue"/>
              <a:buNone/>
              <a:defRPr sz="2500">
                <a:latin typeface="Bebas Neue"/>
                <a:ea typeface="Bebas Neue"/>
                <a:cs typeface="Bebas Neue"/>
                <a:sym typeface="Bebas Neue"/>
              </a:defRPr>
            </a:lvl8pPr>
            <a:lvl9pPr lvl="8" algn="ctr" rtl="0">
              <a:lnSpc>
                <a:spcPct val="100000"/>
              </a:lnSpc>
              <a:spcBef>
                <a:spcPts val="0"/>
              </a:spcBef>
              <a:spcAft>
                <a:spcPts val="0"/>
              </a:spcAft>
              <a:buSzPts val="2500"/>
              <a:buFont typeface="Bebas Neue"/>
              <a:buNone/>
              <a:defRPr sz="2500">
                <a:latin typeface="Bebas Neue"/>
                <a:ea typeface="Bebas Neue"/>
                <a:cs typeface="Bebas Neue"/>
                <a:sym typeface="Bebas Neue"/>
              </a:defRPr>
            </a:lvl9pPr>
          </a:lstStyle>
          <a:p>
            <a:endParaRPr/>
          </a:p>
        </p:txBody>
      </p:sp>
      <p:sp>
        <p:nvSpPr>
          <p:cNvPr id="183" name="Google Shape;183;p25"/>
          <p:cNvSpPr txBox="1">
            <a:spLocks noGrp="1"/>
          </p:cNvSpPr>
          <p:nvPr>
            <p:ph type="subTitle" idx="3"/>
          </p:nvPr>
        </p:nvSpPr>
        <p:spPr>
          <a:xfrm>
            <a:off x="1542700" y="3459950"/>
            <a:ext cx="2403600" cy="549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84" name="Google Shape;184;p25"/>
          <p:cNvSpPr txBox="1">
            <a:spLocks noGrp="1"/>
          </p:cNvSpPr>
          <p:nvPr>
            <p:ph type="subTitle" idx="4"/>
          </p:nvPr>
        </p:nvSpPr>
        <p:spPr>
          <a:xfrm>
            <a:off x="5197625" y="3459950"/>
            <a:ext cx="2403600" cy="549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85" name="Google Shape;185;p25"/>
          <p:cNvSpPr txBox="1">
            <a:spLocks noGrp="1"/>
          </p:cNvSpPr>
          <p:nvPr>
            <p:ph type="title"/>
          </p:nvPr>
        </p:nvSpPr>
        <p:spPr>
          <a:xfrm>
            <a:off x="720000" y="445025"/>
            <a:ext cx="7704000" cy="669300"/>
          </a:xfrm>
          <a:prstGeom prst="rect">
            <a:avLst/>
          </a:prstGeom>
          <a:ln>
            <a:noFill/>
          </a:ln>
        </p:spPr>
        <p:txBody>
          <a:bodyPr spcFirstLastPara="1" wrap="square" lIns="91425" tIns="91425" rIns="91425" bIns="91425" anchor="t" anchorCtr="0">
            <a:noAutofit/>
          </a:bodyPr>
          <a:lstStyle>
            <a:lvl1pPr lvl="0" algn="ctr"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Tree>
    <p:extLst>
      <p:ext uri="{BB962C8B-B14F-4D97-AF65-F5344CB8AC3E}">
        <p14:creationId xmlns:p14="http://schemas.microsoft.com/office/powerpoint/2010/main" val="428472175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Blank slide" type="blank">
  <p:cSld name="BLANK">
    <p:spTree>
      <p:nvGrpSpPr>
        <p:cNvPr id="1" name="Shape 876"/>
        <p:cNvGrpSpPr/>
        <p:nvPr/>
      </p:nvGrpSpPr>
      <p:grpSpPr>
        <a:xfrm>
          <a:off x="0" y="0"/>
          <a:ext cx="0" cy="0"/>
          <a:chOff x="0" y="0"/>
          <a:chExt cx="0" cy="0"/>
        </a:xfrm>
      </p:grpSpPr>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itle only">
  <p:cSld name="CUSTOM">
    <p:spTree>
      <p:nvGrpSpPr>
        <p:cNvPr id="1" name="Shape 877"/>
        <p:cNvGrpSpPr/>
        <p:nvPr/>
      </p:nvGrpSpPr>
      <p:grpSpPr>
        <a:xfrm>
          <a:off x="0" y="0"/>
          <a:ext cx="0" cy="0"/>
          <a:chOff x="0" y="0"/>
          <a:chExt cx="0" cy="0"/>
        </a:xfrm>
      </p:grpSpPr>
      <p:sp>
        <p:nvSpPr>
          <p:cNvPr id="878" name="Google Shape;878;p37"/>
          <p:cNvSpPr txBox="1">
            <a:spLocks noGrp="1"/>
          </p:cNvSpPr>
          <p:nvPr>
            <p:ph type="title"/>
          </p:nvPr>
        </p:nvSpPr>
        <p:spPr>
          <a:xfrm>
            <a:off x="1048350" y="323850"/>
            <a:ext cx="7047300" cy="482400"/>
          </a:xfrm>
          <a:prstGeom prst="rect">
            <a:avLst/>
          </a:prstGeom>
        </p:spPr>
        <p:txBody>
          <a:bodyPr spcFirstLastPara="1" wrap="square" lIns="91425" tIns="91425" rIns="91425" bIns="91425" anchor="t" anchorCtr="0">
            <a:noAutofit/>
          </a:bodyPr>
          <a:lstStyle>
            <a:lvl1pPr lvl="0" rtl="0">
              <a:spcBef>
                <a:spcPts val="0"/>
              </a:spcBef>
              <a:spcAft>
                <a:spcPts val="0"/>
              </a:spcAft>
              <a:buSzPts val="2400"/>
              <a:buNone/>
              <a:defRPr/>
            </a:lvl1pPr>
            <a:lvl2pPr lvl="1" rtl="0">
              <a:spcBef>
                <a:spcPts val="0"/>
              </a:spcBef>
              <a:spcAft>
                <a:spcPts val="0"/>
              </a:spcAft>
              <a:buSzPts val="2400"/>
              <a:buNone/>
              <a:defRPr/>
            </a:lvl2pPr>
            <a:lvl3pPr lvl="2" rtl="0">
              <a:spcBef>
                <a:spcPts val="0"/>
              </a:spcBef>
              <a:spcAft>
                <a:spcPts val="0"/>
              </a:spcAft>
              <a:buSzPts val="2400"/>
              <a:buNone/>
              <a:defRPr/>
            </a:lvl3pPr>
            <a:lvl4pPr lvl="3" rtl="0">
              <a:spcBef>
                <a:spcPts val="0"/>
              </a:spcBef>
              <a:spcAft>
                <a:spcPts val="0"/>
              </a:spcAft>
              <a:buSzPts val="2400"/>
              <a:buNone/>
              <a:defRPr/>
            </a:lvl4pPr>
            <a:lvl5pPr lvl="4" rtl="0">
              <a:spcBef>
                <a:spcPts val="0"/>
              </a:spcBef>
              <a:spcAft>
                <a:spcPts val="0"/>
              </a:spcAft>
              <a:buSzPts val="2400"/>
              <a:buNone/>
              <a:defRPr/>
            </a:lvl5pPr>
            <a:lvl6pPr lvl="5" rtl="0">
              <a:spcBef>
                <a:spcPts val="0"/>
              </a:spcBef>
              <a:spcAft>
                <a:spcPts val="0"/>
              </a:spcAft>
              <a:buSzPts val="2400"/>
              <a:buNone/>
              <a:defRPr/>
            </a:lvl6pPr>
            <a:lvl7pPr lvl="6" rtl="0">
              <a:spcBef>
                <a:spcPts val="0"/>
              </a:spcBef>
              <a:spcAft>
                <a:spcPts val="0"/>
              </a:spcAft>
              <a:buSzPts val="2400"/>
              <a:buNone/>
              <a:defRPr/>
            </a:lvl7pPr>
            <a:lvl8pPr lvl="7" rtl="0">
              <a:spcBef>
                <a:spcPts val="0"/>
              </a:spcBef>
              <a:spcAft>
                <a:spcPts val="0"/>
              </a:spcAft>
              <a:buSzPts val="2400"/>
              <a:buNone/>
              <a:defRPr/>
            </a:lvl8pPr>
            <a:lvl9pPr lvl="8" rtl="0">
              <a:spcBef>
                <a:spcPts val="0"/>
              </a:spcBef>
              <a:spcAft>
                <a:spcPts val="0"/>
              </a:spcAft>
              <a:buSzPts val="2400"/>
              <a:buNone/>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80"/>
        <p:cNvGrpSpPr/>
        <p:nvPr/>
      </p:nvGrpSpPr>
      <p:grpSpPr>
        <a:xfrm>
          <a:off x="0" y="0"/>
          <a:ext cx="0" cy="0"/>
          <a:chOff x="0" y="0"/>
          <a:chExt cx="0" cy="0"/>
        </a:xfrm>
      </p:grpSpPr>
      <p:sp>
        <p:nvSpPr>
          <p:cNvPr id="181" name="Google Shape;181;p6"/>
          <p:cNvSpPr txBox="1">
            <a:spLocks noGrp="1"/>
          </p:cNvSpPr>
          <p:nvPr>
            <p:ph type="title"/>
          </p:nvPr>
        </p:nvSpPr>
        <p:spPr>
          <a:xfrm>
            <a:off x="732300" y="445025"/>
            <a:ext cx="7679400" cy="572700"/>
          </a:xfrm>
          <a:prstGeom prst="rect">
            <a:avLst/>
          </a:prstGeom>
        </p:spPr>
        <p:txBody>
          <a:bodyPr spcFirstLastPara="1" wrap="square" lIns="91425" tIns="91425" rIns="91425" bIns="91425" anchor="t" anchorCtr="0">
            <a:noAutofit/>
          </a:bodyPr>
          <a:lstStyle>
            <a:lvl1pPr lvl="0" algn="ctr">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2" name="Google Shape;182;p6"/>
          <p:cNvSpPr/>
          <p:nvPr/>
        </p:nvSpPr>
        <p:spPr>
          <a:xfrm rot="-5400000">
            <a:off x="-506644" y="3523962"/>
            <a:ext cx="2112963" cy="1241413"/>
          </a:xfrm>
          <a:custGeom>
            <a:avLst/>
            <a:gdLst/>
            <a:ahLst/>
            <a:cxnLst/>
            <a:rect l="l" t="t" r="r" b="b"/>
            <a:pathLst>
              <a:path w="118307" h="69508" extrusionOk="0">
                <a:moveTo>
                  <a:pt x="368" y="1"/>
                </a:moveTo>
                <a:lnTo>
                  <a:pt x="0" y="68682"/>
                </a:lnTo>
                <a:cubicBezTo>
                  <a:pt x="974" y="69257"/>
                  <a:pt x="2054" y="69508"/>
                  <a:pt x="3152" y="69508"/>
                </a:cubicBezTo>
                <a:cubicBezTo>
                  <a:pt x="5456" y="69508"/>
                  <a:pt x="7843" y="68402"/>
                  <a:pt x="9507" y="66857"/>
                </a:cubicBezTo>
                <a:cubicBezTo>
                  <a:pt x="11744" y="64797"/>
                  <a:pt x="13172" y="62030"/>
                  <a:pt x="14570" y="59337"/>
                </a:cubicBezTo>
                <a:lnTo>
                  <a:pt x="15350" y="57851"/>
                </a:lnTo>
                <a:cubicBezTo>
                  <a:pt x="16998" y="54760"/>
                  <a:pt x="19147" y="51376"/>
                  <a:pt x="22590" y="49727"/>
                </a:cubicBezTo>
                <a:cubicBezTo>
                  <a:pt x="24283" y="48947"/>
                  <a:pt x="26181" y="48653"/>
                  <a:pt x="27976" y="48359"/>
                </a:cubicBezTo>
                <a:cubicBezTo>
                  <a:pt x="29110" y="48197"/>
                  <a:pt x="30287" y="48005"/>
                  <a:pt x="31391" y="47696"/>
                </a:cubicBezTo>
                <a:cubicBezTo>
                  <a:pt x="38499" y="45754"/>
                  <a:pt x="43017" y="39308"/>
                  <a:pt x="47373" y="32288"/>
                </a:cubicBezTo>
                <a:cubicBezTo>
                  <a:pt x="51626" y="25475"/>
                  <a:pt x="56379" y="18646"/>
                  <a:pt x="63693" y="16660"/>
                </a:cubicBezTo>
                <a:cubicBezTo>
                  <a:pt x="65489" y="16167"/>
                  <a:pt x="67348" y="16006"/>
                  <a:pt x="69216" y="16006"/>
                </a:cubicBezTo>
                <a:cubicBezTo>
                  <a:pt x="70977" y="16006"/>
                  <a:pt x="72746" y="16149"/>
                  <a:pt x="74481" y="16292"/>
                </a:cubicBezTo>
                <a:cubicBezTo>
                  <a:pt x="76201" y="16425"/>
                  <a:pt x="77938" y="16563"/>
                  <a:pt x="79654" y="16563"/>
                </a:cubicBezTo>
                <a:cubicBezTo>
                  <a:pt x="81932" y="16563"/>
                  <a:pt x="84175" y="16319"/>
                  <a:pt x="86298" y="15497"/>
                </a:cubicBezTo>
                <a:cubicBezTo>
                  <a:pt x="88432" y="14673"/>
                  <a:pt x="90345" y="13290"/>
                  <a:pt x="92199" y="11965"/>
                </a:cubicBezTo>
                <a:cubicBezTo>
                  <a:pt x="94083" y="10626"/>
                  <a:pt x="96011" y="9228"/>
                  <a:pt x="98189" y="8374"/>
                </a:cubicBezTo>
                <a:cubicBezTo>
                  <a:pt x="100543" y="7462"/>
                  <a:pt x="103089" y="7226"/>
                  <a:pt x="105547" y="6976"/>
                </a:cubicBezTo>
                <a:cubicBezTo>
                  <a:pt x="106989" y="6829"/>
                  <a:pt x="108476" y="6711"/>
                  <a:pt x="109918" y="6432"/>
                </a:cubicBezTo>
                <a:cubicBezTo>
                  <a:pt x="115230" y="5387"/>
                  <a:pt x="117718" y="2385"/>
                  <a:pt x="11830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6"/>
          <p:cNvSpPr/>
          <p:nvPr/>
        </p:nvSpPr>
        <p:spPr>
          <a:xfrm rot="-5400000">
            <a:off x="-425863" y="4005128"/>
            <a:ext cx="1551016" cy="841027"/>
          </a:xfrm>
          <a:custGeom>
            <a:avLst/>
            <a:gdLst/>
            <a:ahLst/>
            <a:cxnLst/>
            <a:rect l="l" t="t" r="r" b="b"/>
            <a:pathLst>
              <a:path w="86843" h="47090" extrusionOk="0">
                <a:moveTo>
                  <a:pt x="0" y="1"/>
                </a:moveTo>
                <a:lnTo>
                  <a:pt x="0" y="46313"/>
                </a:lnTo>
                <a:cubicBezTo>
                  <a:pt x="838" y="46852"/>
                  <a:pt x="1779" y="47089"/>
                  <a:pt x="2743" y="47089"/>
                </a:cubicBezTo>
                <a:cubicBezTo>
                  <a:pt x="4779" y="47089"/>
                  <a:pt x="6920" y="46035"/>
                  <a:pt x="8418" y="44547"/>
                </a:cubicBezTo>
                <a:cubicBezTo>
                  <a:pt x="10626" y="42369"/>
                  <a:pt x="11921" y="39455"/>
                  <a:pt x="13746" y="36939"/>
                </a:cubicBezTo>
                <a:cubicBezTo>
                  <a:pt x="15026" y="35143"/>
                  <a:pt x="17175" y="32848"/>
                  <a:pt x="19441" y="32421"/>
                </a:cubicBezTo>
                <a:cubicBezTo>
                  <a:pt x="20047" y="32308"/>
                  <a:pt x="20640" y="32267"/>
                  <a:pt x="21223" y="32267"/>
                </a:cubicBezTo>
                <a:cubicBezTo>
                  <a:pt x="22726" y="32267"/>
                  <a:pt x="24155" y="32539"/>
                  <a:pt x="25532" y="32539"/>
                </a:cubicBezTo>
                <a:cubicBezTo>
                  <a:pt x="27167" y="32539"/>
                  <a:pt x="28730" y="32156"/>
                  <a:pt x="30257" y="30478"/>
                </a:cubicBezTo>
                <a:cubicBezTo>
                  <a:pt x="31744" y="28815"/>
                  <a:pt x="32612" y="26696"/>
                  <a:pt x="33686" y="24754"/>
                </a:cubicBezTo>
                <a:cubicBezTo>
                  <a:pt x="34996" y="22340"/>
                  <a:pt x="36556" y="20530"/>
                  <a:pt x="39529" y="20486"/>
                </a:cubicBezTo>
                <a:cubicBezTo>
                  <a:pt x="39550" y="20486"/>
                  <a:pt x="39572" y="20486"/>
                  <a:pt x="39593" y="20486"/>
                </a:cubicBezTo>
                <a:cubicBezTo>
                  <a:pt x="41705" y="20486"/>
                  <a:pt x="43774" y="21193"/>
                  <a:pt x="45872" y="21295"/>
                </a:cubicBezTo>
                <a:cubicBezTo>
                  <a:pt x="46069" y="21305"/>
                  <a:pt x="46262" y="21310"/>
                  <a:pt x="46451" y="21310"/>
                </a:cubicBezTo>
                <a:cubicBezTo>
                  <a:pt x="52036" y="21310"/>
                  <a:pt x="54420" y="17005"/>
                  <a:pt x="58690" y="14173"/>
                </a:cubicBezTo>
                <a:cubicBezTo>
                  <a:pt x="60608" y="12902"/>
                  <a:pt x="63457" y="12806"/>
                  <a:pt x="66311" y="12806"/>
                </a:cubicBezTo>
                <a:cubicBezTo>
                  <a:pt x="66815" y="12806"/>
                  <a:pt x="67320" y="12809"/>
                  <a:pt x="67819" y="12809"/>
                </a:cubicBezTo>
                <a:cubicBezTo>
                  <a:pt x="69632" y="12809"/>
                  <a:pt x="71379" y="12770"/>
                  <a:pt x="72818" y="12407"/>
                </a:cubicBezTo>
                <a:cubicBezTo>
                  <a:pt x="79175" y="10773"/>
                  <a:pt x="82781" y="5196"/>
                  <a:pt x="86842" y="45"/>
                </a:cubicBezTo>
                <a:lnTo>
                  <a:pt x="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6"/>
          <p:cNvSpPr/>
          <p:nvPr/>
        </p:nvSpPr>
        <p:spPr>
          <a:xfrm rot="5400000" flipH="1">
            <a:off x="7444507" y="3437020"/>
            <a:ext cx="2174187" cy="1277383"/>
          </a:xfrm>
          <a:custGeom>
            <a:avLst/>
            <a:gdLst/>
            <a:ahLst/>
            <a:cxnLst/>
            <a:rect l="l" t="t" r="r" b="b"/>
            <a:pathLst>
              <a:path w="118307" h="69508" extrusionOk="0">
                <a:moveTo>
                  <a:pt x="368" y="1"/>
                </a:moveTo>
                <a:lnTo>
                  <a:pt x="0" y="68682"/>
                </a:lnTo>
                <a:cubicBezTo>
                  <a:pt x="974" y="69257"/>
                  <a:pt x="2054" y="69508"/>
                  <a:pt x="3152" y="69508"/>
                </a:cubicBezTo>
                <a:cubicBezTo>
                  <a:pt x="5456" y="69508"/>
                  <a:pt x="7843" y="68402"/>
                  <a:pt x="9507" y="66857"/>
                </a:cubicBezTo>
                <a:cubicBezTo>
                  <a:pt x="11744" y="64797"/>
                  <a:pt x="13172" y="62030"/>
                  <a:pt x="14570" y="59337"/>
                </a:cubicBezTo>
                <a:lnTo>
                  <a:pt x="15350" y="57851"/>
                </a:lnTo>
                <a:cubicBezTo>
                  <a:pt x="16998" y="54760"/>
                  <a:pt x="19147" y="51376"/>
                  <a:pt x="22590" y="49727"/>
                </a:cubicBezTo>
                <a:cubicBezTo>
                  <a:pt x="24283" y="48947"/>
                  <a:pt x="26181" y="48653"/>
                  <a:pt x="27976" y="48359"/>
                </a:cubicBezTo>
                <a:cubicBezTo>
                  <a:pt x="29110" y="48197"/>
                  <a:pt x="30287" y="48005"/>
                  <a:pt x="31391" y="47696"/>
                </a:cubicBezTo>
                <a:cubicBezTo>
                  <a:pt x="38499" y="45754"/>
                  <a:pt x="43017" y="39308"/>
                  <a:pt x="47373" y="32288"/>
                </a:cubicBezTo>
                <a:cubicBezTo>
                  <a:pt x="51626" y="25475"/>
                  <a:pt x="56379" y="18646"/>
                  <a:pt x="63693" y="16660"/>
                </a:cubicBezTo>
                <a:cubicBezTo>
                  <a:pt x="65489" y="16167"/>
                  <a:pt x="67348" y="16006"/>
                  <a:pt x="69216" y="16006"/>
                </a:cubicBezTo>
                <a:cubicBezTo>
                  <a:pt x="70977" y="16006"/>
                  <a:pt x="72746" y="16149"/>
                  <a:pt x="74481" y="16292"/>
                </a:cubicBezTo>
                <a:cubicBezTo>
                  <a:pt x="76201" y="16425"/>
                  <a:pt x="77938" y="16563"/>
                  <a:pt x="79654" y="16563"/>
                </a:cubicBezTo>
                <a:cubicBezTo>
                  <a:pt x="81932" y="16563"/>
                  <a:pt x="84175" y="16319"/>
                  <a:pt x="86298" y="15497"/>
                </a:cubicBezTo>
                <a:cubicBezTo>
                  <a:pt x="88432" y="14673"/>
                  <a:pt x="90345" y="13290"/>
                  <a:pt x="92199" y="11965"/>
                </a:cubicBezTo>
                <a:cubicBezTo>
                  <a:pt x="94083" y="10626"/>
                  <a:pt x="96011" y="9228"/>
                  <a:pt x="98189" y="8374"/>
                </a:cubicBezTo>
                <a:cubicBezTo>
                  <a:pt x="100543" y="7462"/>
                  <a:pt x="103089" y="7226"/>
                  <a:pt x="105547" y="6976"/>
                </a:cubicBezTo>
                <a:cubicBezTo>
                  <a:pt x="106989" y="6829"/>
                  <a:pt x="108476" y="6711"/>
                  <a:pt x="109918" y="6432"/>
                </a:cubicBezTo>
                <a:cubicBezTo>
                  <a:pt x="115230" y="5387"/>
                  <a:pt x="117718" y="2385"/>
                  <a:pt x="11830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6"/>
          <p:cNvSpPr/>
          <p:nvPr/>
        </p:nvSpPr>
        <p:spPr>
          <a:xfrm rot="5400000" flipH="1">
            <a:off x="7939615" y="3932128"/>
            <a:ext cx="1595957" cy="865396"/>
          </a:xfrm>
          <a:custGeom>
            <a:avLst/>
            <a:gdLst/>
            <a:ahLst/>
            <a:cxnLst/>
            <a:rect l="l" t="t" r="r" b="b"/>
            <a:pathLst>
              <a:path w="86843" h="47090" extrusionOk="0">
                <a:moveTo>
                  <a:pt x="0" y="1"/>
                </a:moveTo>
                <a:lnTo>
                  <a:pt x="0" y="46313"/>
                </a:lnTo>
                <a:cubicBezTo>
                  <a:pt x="838" y="46852"/>
                  <a:pt x="1779" y="47089"/>
                  <a:pt x="2743" y="47089"/>
                </a:cubicBezTo>
                <a:cubicBezTo>
                  <a:pt x="4779" y="47089"/>
                  <a:pt x="6920" y="46035"/>
                  <a:pt x="8418" y="44547"/>
                </a:cubicBezTo>
                <a:cubicBezTo>
                  <a:pt x="10626" y="42369"/>
                  <a:pt x="11921" y="39455"/>
                  <a:pt x="13746" y="36939"/>
                </a:cubicBezTo>
                <a:cubicBezTo>
                  <a:pt x="15026" y="35143"/>
                  <a:pt x="17175" y="32848"/>
                  <a:pt x="19441" y="32421"/>
                </a:cubicBezTo>
                <a:cubicBezTo>
                  <a:pt x="20047" y="32308"/>
                  <a:pt x="20640" y="32267"/>
                  <a:pt x="21223" y="32267"/>
                </a:cubicBezTo>
                <a:cubicBezTo>
                  <a:pt x="22726" y="32267"/>
                  <a:pt x="24155" y="32539"/>
                  <a:pt x="25532" y="32539"/>
                </a:cubicBezTo>
                <a:cubicBezTo>
                  <a:pt x="27167" y="32539"/>
                  <a:pt x="28730" y="32156"/>
                  <a:pt x="30257" y="30478"/>
                </a:cubicBezTo>
                <a:cubicBezTo>
                  <a:pt x="31744" y="28815"/>
                  <a:pt x="32612" y="26696"/>
                  <a:pt x="33686" y="24754"/>
                </a:cubicBezTo>
                <a:cubicBezTo>
                  <a:pt x="34996" y="22340"/>
                  <a:pt x="36556" y="20530"/>
                  <a:pt x="39529" y="20486"/>
                </a:cubicBezTo>
                <a:cubicBezTo>
                  <a:pt x="39550" y="20486"/>
                  <a:pt x="39572" y="20486"/>
                  <a:pt x="39593" y="20486"/>
                </a:cubicBezTo>
                <a:cubicBezTo>
                  <a:pt x="41705" y="20486"/>
                  <a:pt x="43774" y="21193"/>
                  <a:pt x="45872" y="21295"/>
                </a:cubicBezTo>
                <a:cubicBezTo>
                  <a:pt x="46069" y="21305"/>
                  <a:pt x="46262" y="21310"/>
                  <a:pt x="46451" y="21310"/>
                </a:cubicBezTo>
                <a:cubicBezTo>
                  <a:pt x="52036" y="21310"/>
                  <a:pt x="54420" y="17005"/>
                  <a:pt x="58690" y="14173"/>
                </a:cubicBezTo>
                <a:cubicBezTo>
                  <a:pt x="60608" y="12902"/>
                  <a:pt x="63457" y="12806"/>
                  <a:pt x="66311" y="12806"/>
                </a:cubicBezTo>
                <a:cubicBezTo>
                  <a:pt x="66815" y="12806"/>
                  <a:pt x="67320" y="12809"/>
                  <a:pt x="67819" y="12809"/>
                </a:cubicBezTo>
                <a:cubicBezTo>
                  <a:pt x="69632" y="12809"/>
                  <a:pt x="71379" y="12770"/>
                  <a:pt x="72818" y="12407"/>
                </a:cubicBezTo>
                <a:cubicBezTo>
                  <a:pt x="79175" y="10773"/>
                  <a:pt x="82781" y="5196"/>
                  <a:pt x="86842" y="45"/>
                </a:cubicBezTo>
                <a:lnTo>
                  <a:pt x="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6"/>
          <p:cNvSpPr/>
          <p:nvPr/>
        </p:nvSpPr>
        <p:spPr>
          <a:xfrm rot="10800000" flipH="1">
            <a:off x="8807055" y="3941083"/>
            <a:ext cx="189900" cy="189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7" name="Google Shape;197;p6"/>
          <p:cNvSpPr/>
          <p:nvPr/>
        </p:nvSpPr>
        <p:spPr>
          <a:xfrm rot="10800000" flipH="1">
            <a:off x="8707301" y="1700121"/>
            <a:ext cx="389400" cy="3894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8" name="Google Shape;198;p6"/>
          <p:cNvSpPr/>
          <p:nvPr/>
        </p:nvSpPr>
        <p:spPr>
          <a:xfrm rot="10800000" flipH="1">
            <a:off x="8626698" y="245861"/>
            <a:ext cx="138900" cy="138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9" name="Google Shape;199;p6"/>
          <p:cNvSpPr/>
          <p:nvPr/>
        </p:nvSpPr>
        <p:spPr>
          <a:xfrm rot="10800000" flipH="1">
            <a:off x="90724" y="2361599"/>
            <a:ext cx="194700" cy="1947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6"/>
          <p:cNvSpPr/>
          <p:nvPr/>
        </p:nvSpPr>
        <p:spPr>
          <a:xfrm rot="10800000" flipH="1">
            <a:off x="188232" y="445017"/>
            <a:ext cx="404100" cy="4041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6"/>
          <p:cNvSpPr/>
          <p:nvPr/>
        </p:nvSpPr>
        <p:spPr>
          <a:xfrm rot="10800000" flipH="1">
            <a:off x="452487" y="4784924"/>
            <a:ext cx="194700" cy="1947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02"/>
        <p:cNvGrpSpPr/>
        <p:nvPr/>
      </p:nvGrpSpPr>
      <p:grpSpPr>
        <a:xfrm>
          <a:off x="0" y="0"/>
          <a:ext cx="0" cy="0"/>
          <a:chOff x="0" y="0"/>
          <a:chExt cx="0" cy="0"/>
        </a:xfrm>
      </p:grpSpPr>
      <p:sp>
        <p:nvSpPr>
          <p:cNvPr id="203" name="Google Shape;203;p7"/>
          <p:cNvSpPr txBox="1">
            <a:spLocks noGrp="1"/>
          </p:cNvSpPr>
          <p:nvPr>
            <p:ph type="title"/>
          </p:nvPr>
        </p:nvSpPr>
        <p:spPr>
          <a:xfrm>
            <a:off x="932525" y="445025"/>
            <a:ext cx="7479000" cy="572700"/>
          </a:xfrm>
          <a:prstGeom prst="rect">
            <a:avLst/>
          </a:prstGeom>
        </p:spPr>
        <p:txBody>
          <a:bodyPr spcFirstLastPara="1" wrap="square" lIns="91425" tIns="91425" rIns="91425" bIns="91425" anchor="t" anchorCtr="0">
            <a:noAutofit/>
          </a:bodyPr>
          <a:lstStyle>
            <a:lvl1pPr lvl="0" algn="l"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204" name="Google Shape;204;p7"/>
          <p:cNvSpPr txBox="1">
            <a:spLocks noGrp="1"/>
          </p:cNvSpPr>
          <p:nvPr>
            <p:ph type="subTitle" idx="1"/>
          </p:nvPr>
        </p:nvSpPr>
        <p:spPr>
          <a:xfrm>
            <a:off x="918175" y="1577550"/>
            <a:ext cx="4623300" cy="24240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accent3"/>
              </a:buClr>
              <a:buSzPts val="1800"/>
              <a:buChar char="●"/>
              <a:defRPr sz="1400"/>
            </a:lvl1pPr>
            <a:lvl2pPr lvl="1" rtl="0">
              <a:spcBef>
                <a:spcPts val="0"/>
              </a:spcBef>
              <a:spcAft>
                <a:spcPts val="0"/>
              </a:spcAft>
              <a:buSzPts val="1400"/>
              <a:buChar char="○"/>
              <a:defRPr/>
            </a:lvl2pPr>
            <a:lvl3pPr lvl="2" rtl="0">
              <a:spcBef>
                <a:spcPts val="0"/>
              </a:spcBef>
              <a:spcAft>
                <a:spcPts val="0"/>
              </a:spcAft>
              <a:buSzPts val="1400"/>
              <a:buChar char="■"/>
              <a:defRPr/>
            </a:lvl3pPr>
            <a:lvl4pPr lvl="3" rtl="0">
              <a:spcBef>
                <a:spcPts val="0"/>
              </a:spcBef>
              <a:spcAft>
                <a:spcPts val="0"/>
              </a:spcAft>
              <a:buSzPts val="1400"/>
              <a:buChar char="●"/>
              <a:defRPr/>
            </a:lvl4pPr>
            <a:lvl5pPr lvl="4" rtl="0">
              <a:spcBef>
                <a:spcPts val="0"/>
              </a:spcBef>
              <a:spcAft>
                <a:spcPts val="0"/>
              </a:spcAft>
              <a:buSzPts val="1400"/>
              <a:buChar char="○"/>
              <a:defRPr/>
            </a:lvl5pPr>
            <a:lvl6pPr lvl="5" rtl="0">
              <a:spcBef>
                <a:spcPts val="0"/>
              </a:spcBef>
              <a:spcAft>
                <a:spcPts val="0"/>
              </a:spcAft>
              <a:buSzPts val="1400"/>
              <a:buChar char="■"/>
              <a:defRPr/>
            </a:lvl6pPr>
            <a:lvl7pPr lvl="6" rtl="0">
              <a:spcBef>
                <a:spcPts val="0"/>
              </a:spcBef>
              <a:spcAft>
                <a:spcPts val="0"/>
              </a:spcAft>
              <a:buSzPts val="1400"/>
              <a:buChar char="●"/>
              <a:defRPr/>
            </a:lvl7pPr>
            <a:lvl8pPr lvl="7" rtl="0">
              <a:spcBef>
                <a:spcPts val="0"/>
              </a:spcBef>
              <a:spcAft>
                <a:spcPts val="0"/>
              </a:spcAft>
              <a:buSzPts val="1400"/>
              <a:buChar char="○"/>
              <a:defRPr/>
            </a:lvl8pPr>
            <a:lvl9pPr lvl="8" rtl="0">
              <a:spcBef>
                <a:spcPts val="0"/>
              </a:spcBef>
              <a:spcAft>
                <a:spcPts val="0"/>
              </a:spcAft>
              <a:buSzPts val="1400"/>
              <a:buChar char="■"/>
              <a:defRPr/>
            </a:lvl9pPr>
          </a:lstStyle>
          <a:p>
            <a:endParaRPr/>
          </a:p>
        </p:txBody>
      </p:sp>
      <p:sp>
        <p:nvSpPr>
          <p:cNvPr id="241" name="Google Shape;241;p7"/>
          <p:cNvSpPr/>
          <p:nvPr/>
        </p:nvSpPr>
        <p:spPr>
          <a:xfrm>
            <a:off x="0" y="9275"/>
            <a:ext cx="2195186" cy="1289721"/>
          </a:xfrm>
          <a:custGeom>
            <a:avLst/>
            <a:gdLst/>
            <a:ahLst/>
            <a:cxnLst/>
            <a:rect l="l" t="t" r="r" b="b"/>
            <a:pathLst>
              <a:path w="118307" h="69508" extrusionOk="0">
                <a:moveTo>
                  <a:pt x="368" y="1"/>
                </a:moveTo>
                <a:lnTo>
                  <a:pt x="0" y="68682"/>
                </a:lnTo>
                <a:cubicBezTo>
                  <a:pt x="974" y="69257"/>
                  <a:pt x="2054" y="69508"/>
                  <a:pt x="3152" y="69508"/>
                </a:cubicBezTo>
                <a:cubicBezTo>
                  <a:pt x="5456" y="69508"/>
                  <a:pt x="7843" y="68402"/>
                  <a:pt x="9507" y="66857"/>
                </a:cubicBezTo>
                <a:cubicBezTo>
                  <a:pt x="11744" y="64797"/>
                  <a:pt x="13172" y="62030"/>
                  <a:pt x="14570" y="59337"/>
                </a:cubicBezTo>
                <a:lnTo>
                  <a:pt x="15350" y="57851"/>
                </a:lnTo>
                <a:cubicBezTo>
                  <a:pt x="16998" y="54760"/>
                  <a:pt x="19147" y="51376"/>
                  <a:pt x="22590" y="49727"/>
                </a:cubicBezTo>
                <a:cubicBezTo>
                  <a:pt x="24283" y="48947"/>
                  <a:pt x="26181" y="48653"/>
                  <a:pt x="27976" y="48359"/>
                </a:cubicBezTo>
                <a:cubicBezTo>
                  <a:pt x="29110" y="48197"/>
                  <a:pt x="30287" y="48005"/>
                  <a:pt x="31391" y="47696"/>
                </a:cubicBezTo>
                <a:cubicBezTo>
                  <a:pt x="38499" y="45754"/>
                  <a:pt x="43017" y="39308"/>
                  <a:pt x="47373" y="32288"/>
                </a:cubicBezTo>
                <a:cubicBezTo>
                  <a:pt x="51626" y="25475"/>
                  <a:pt x="56379" y="18646"/>
                  <a:pt x="63693" y="16660"/>
                </a:cubicBezTo>
                <a:cubicBezTo>
                  <a:pt x="65489" y="16167"/>
                  <a:pt x="67348" y="16006"/>
                  <a:pt x="69216" y="16006"/>
                </a:cubicBezTo>
                <a:cubicBezTo>
                  <a:pt x="70977" y="16006"/>
                  <a:pt x="72746" y="16149"/>
                  <a:pt x="74481" y="16292"/>
                </a:cubicBezTo>
                <a:cubicBezTo>
                  <a:pt x="76201" y="16425"/>
                  <a:pt x="77938" y="16563"/>
                  <a:pt x="79654" y="16563"/>
                </a:cubicBezTo>
                <a:cubicBezTo>
                  <a:pt x="81932" y="16563"/>
                  <a:pt x="84175" y="16319"/>
                  <a:pt x="86298" y="15497"/>
                </a:cubicBezTo>
                <a:cubicBezTo>
                  <a:pt x="88432" y="14673"/>
                  <a:pt x="90345" y="13290"/>
                  <a:pt x="92199" y="11965"/>
                </a:cubicBezTo>
                <a:cubicBezTo>
                  <a:pt x="94083" y="10626"/>
                  <a:pt x="96011" y="9228"/>
                  <a:pt x="98189" y="8374"/>
                </a:cubicBezTo>
                <a:cubicBezTo>
                  <a:pt x="100543" y="7462"/>
                  <a:pt x="103089" y="7226"/>
                  <a:pt x="105547" y="6976"/>
                </a:cubicBezTo>
                <a:cubicBezTo>
                  <a:pt x="106989" y="6829"/>
                  <a:pt x="108476" y="6711"/>
                  <a:pt x="109918" y="6432"/>
                </a:cubicBezTo>
                <a:cubicBezTo>
                  <a:pt x="115230" y="5387"/>
                  <a:pt x="117718" y="2385"/>
                  <a:pt x="11830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7"/>
          <p:cNvSpPr/>
          <p:nvPr/>
        </p:nvSpPr>
        <p:spPr>
          <a:xfrm>
            <a:off x="0" y="9275"/>
            <a:ext cx="1611372" cy="873755"/>
          </a:xfrm>
          <a:custGeom>
            <a:avLst/>
            <a:gdLst/>
            <a:ahLst/>
            <a:cxnLst/>
            <a:rect l="l" t="t" r="r" b="b"/>
            <a:pathLst>
              <a:path w="86843" h="47090" extrusionOk="0">
                <a:moveTo>
                  <a:pt x="0" y="1"/>
                </a:moveTo>
                <a:lnTo>
                  <a:pt x="0" y="46313"/>
                </a:lnTo>
                <a:cubicBezTo>
                  <a:pt x="838" y="46852"/>
                  <a:pt x="1779" y="47089"/>
                  <a:pt x="2743" y="47089"/>
                </a:cubicBezTo>
                <a:cubicBezTo>
                  <a:pt x="4779" y="47089"/>
                  <a:pt x="6920" y="46035"/>
                  <a:pt x="8418" y="44547"/>
                </a:cubicBezTo>
                <a:cubicBezTo>
                  <a:pt x="10626" y="42369"/>
                  <a:pt x="11921" y="39455"/>
                  <a:pt x="13746" y="36939"/>
                </a:cubicBezTo>
                <a:cubicBezTo>
                  <a:pt x="15026" y="35143"/>
                  <a:pt x="17175" y="32848"/>
                  <a:pt x="19441" y="32421"/>
                </a:cubicBezTo>
                <a:cubicBezTo>
                  <a:pt x="20047" y="32308"/>
                  <a:pt x="20640" y="32267"/>
                  <a:pt x="21223" y="32267"/>
                </a:cubicBezTo>
                <a:cubicBezTo>
                  <a:pt x="22726" y="32267"/>
                  <a:pt x="24155" y="32539"/>
                  <a:pt x="25532" y="32539"/>
                </a:cubicBezTo>
                <a:cubicBezTo>
                  <a:pt x="27167" y="32539"/>
                  <a:pt x="28730" y="32156"/>
                  <a:pt x="30257" y="30478"/>
                </a:cubicBezTo>
                <a:cubicBezTo>
                  <a:pt x="31744" y="28815"/>
                  <a:pt x="32612" y="26696"/>
                  <a:pt x="33686" y="24754"/>
                </a:cubicBezTo>
                <a:cubicBezTo>
                  <a:pt x="34996" y="22340"/>
                  <a:pt x="36556" y="20530"/>
                  <a:pt x="39529" y="20486"/>
                </a:cubicBezTo>
                <a:cubicBezTo>
                  <a:pt x="39550" y="20486"/>
                  <a:pt x="39572" y="20486"/>
                  <a:pt x="39593" y="20486"/>
                </a:cubicBezTo>
                <a:cubicBezTo>
                  <a:pt x="41705" y="20486"/>
                  <a:pt x="43774" y="21193"/>
                  <a:pt x="45872" y="21295"/>
                </a:cubicBezTo>
                <a:cubicBezTo>
                  <a:pt x="46069" y="21305"/>
                  <a:pt x="46262" y="21310"/>
                  <a:pt x="46451" y="21310"/>
                </a:cubicBezTo>
                <a:cubicBezTo>
                  <a:pt x="52036" y="21310"/>
                  <a:pt x="54420" y="17005"/>
                  <a:pt x="58690" y="14173"/>
                </a:cubicBezTo>
                <a:cubicBezTo>
                  <a:pt x="60608" y="12902"/>
                  <a:pt x="63457" y="12806"/>
                  <a:pt x="66311" y="12806"/>
                </a:cubicBezTo>
                <a:cubicBezTo>
                  <a:pt x="66815" y="12806"/>
                  <a:pt x="67320" y="12809"/>
                  <a:pt x="67819" y="12809"/>
                </a:cubicBezTo>
                <a:cubicBezTo>
                  <a:pt x="69632" y="12809"/>
                  <a:pt x="71379" y="12770"/>
                  <a:pt x="72818" y="12407"/>
                </a:cubicBezTo>
                <a:cubicBezTo>
                  <a:pt x="79175" y="10773"/>
                  <a:pt x="82781" y="5196"/>
                  <a:pt x="86842" y="45"/>
                </a:cubicBezTo>
                <a:lnTo>
                  <a:pt x="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7"/>
          <p:cNvSpPr/>
          <p:nvPr/>
        </p:nvSpPr>
        <p:spPr>
          <a:xfrm rot="10800000" flipH="1">
            <a:off x="0" y="3853775"/>
            <a:ext cx="2195186" cy="1289721"/>
          </a:xfrm>
          <a:custGeom>
            <a:avLst/>
            <a:gdLst/>
            <a:ahLst/>
            <a:cxnLst/>
            <a:rect l="l" t="t" r="r" b="b"/>
            <a:pathLst>
              <a:path w="118307" h="69508" extrusionOk="0">
                <a:moveTo>
                  <a:pt x="368" y="1"/>
                </a:moveTo>
                <a:lnTo>
                  <a:pt x="0" y="68682"/>
                </a:lnTo>
                <a:cubicBezTo>
                  <a:pt x="974" y="69257"/>
                  <a:pt x="2054" y="69508"/>
                  <a:pt x="3152" y="69508"/>
                </a:cubicBezTo>
                <a:cubicBezTo>
                  <a:pt x="5456" y="69508"/>
                  <a:pt x="7843" y="68402"/>
                  <a:pt x="9507" y="66857"/>
                </a:cubicBezTo>
                <a:cubicBezTo>
                  <a:pt x="11744" y="64797"/>
                  <a:pt x="13172" y="62030"/>
                  <a:pt x="14570" y="59337"/>
                </a:cubicBezTo>
                <a:lnTo>
                  <a:pt x="15350" y="57851"/>
                </a:lnTo>
                <a:cubicBezTo>
                  <a:pt x="16998" y="54760"/>
                  <a:pt x="19147" y="51376"/>
                  <a:pt x="22590" y="49727"/>
                </a:cubicBezTo>
                <a:cubicBezTo>
                  <a:pt x="24283" y="48947"/>
                  <a:pt x="26181" y="48653"/>
                  <a:pt x="27976" y="48359"/>
                </a:cubicBezTo>
                <a:cubicBezTo>
                  <a:pt x="29110" y="48197"/>
                  <a:pt x="30287" y="48005"/>
                  <a:pt x="31391" y="47696"/>
                </a:cubicBezTo>
                <a:cubicBezTo>
                  <a:pt x="38499" y="45754"/>
                  <a:pt x="43017" y="39308"/>
                  <a:pt x="47373" y="32288"/>
                </a:cubicBezTo>
                <a:cubicBezTo>
                  <a:pt x="51626" y="25475"/>
                  <a:pt x="56379" y="18646"/>
                  <a:pt x="63693" y="16660"/>
                </a:cubicBezTo>
                <a:cubicBezTo>
                  <a:pt x="65489" y="16167"/>
                  <a:pt x="67348" y="16006"/>
                  <a:pt x="69216" y="16006"/>
                </a:cubicBezTo>
                <a:cubicBezTo>
                  <a:pt x="70977" y="16006"/>
                  <a:pt x="72746" y="16149"/>
                  <a:pt x="74481" y="16292"/>
                </a:cubicBezTo>
                <a:cubicBezTo>
                  <a:pt x="76201" y="16425"/>
                  <a:pt x="77938" y="16563"/>
                  <a:pt x="79654" y="16563"/>
                </a:cubicBezTo>
                <a:cubicBezTo>
                  <a:pt x="81932" y="16563"/>
                  <a:pt x="84175" y="16319"/>
                  <a:pt x="86298" y="15497"/>
                </a:cubicBezTo>
                <a:cubicBezTo>
                  <a:pt x="88432" y="14673"/>
                  <a:pt x="90345" y="13290"/>
                  <a:pt x="92199" y="11965"/>
                </a:cubicBezTo>
                <a:cubicBezTo>
                  <a:pt x="94083" y="10626"/>
                  <a:pt x="96011" y="9228"/>
                  <a:pt x="98189" y="8374"/>
                </a:cubicBezTo>
                <a:cubicBezTo>
                  <a:pt x="100543" y="7462"/>
                  <a:pt x="103089" y="7226"/>
                  <a:pt x="105547" y="6976"/>
                </a:cubicBezTo>
                <a:cubicBezTo>
                  <a:pt x="106989" y="6829"/>
                  <a:pt x="108476" y="6711"/>
                  <a:pt x="109918" y="6432"/>
                </a:cubicBezTo>
                <a:cubicBezTo>
                  <a:pt x="115230" y="5387"/>
                  <a:pt x="117718" y="2385"/>
                  <a:pt x="11830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7" name="Google Shape;247;p7"/>
          <p:cNvSpPr/>
          <p:nvPr/>
        </p:nvSpPr>
        <p:spPr>
          <a:xfrm rot="10800000" flipH="1">
            <a:off x="320880" y="2830983"/>
            <a:ext cx="189900" cy="1899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7"/>
          <p:cNvSpPr/>
          <p:nvPr/>
        </p:nvSpPr>
        <p:spPr>
          <a:xfrm rot="10800000" flipH="1">
            <a:off x="1643293" y="118108"/>
            <a:ext cx="189900" cy="189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7"/>
          <p:cNvSpPr/>
          <p:nvPr/>
        </p:nvSpPr>
        <p:spPr>
          <a:xfrm rot="10800000" flipH="1">
            <a:off x="2195186" y="4107708"/>
            <a:ext cx="404100" cy="4041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7"/>
          <p:cNvSpPr/>
          <p:nvPr/>
        </p:nvSpPr>
        <p:spPr>
          <a:xfrm rot="10800000" flipH="1">
            <a:off x="8168401" y="198333"/>
            <a:ext cx="389400" cy="389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7"/>
          <p:cNvSpPr/>
          <p:nvPr/>
        </p:nvSpPr>
        <p:spPr>
          <a:xfrm rot="10800000" flipH="1">
            <a:off x="7912255" y="1387658"/>
            <a:ext cx="189900" cy="1899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4" name="Google Shape;254;p7"/>
          <p:cNvSpPr/>
          <p:nvPr/>
        </p:nvSpPr>
        <p:spPr>
          <a:xfrm rot="10800000" flipH="1">
            <a:off x="8102155" y="4107708"/>
            <a:ext cx="189900" cy="1899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7"/>
          <p:cNvSpPr/>
          <p:nvPr/>
        </p:nvSpPr>
        <p:spPr>
          <a:xfrm rot="10800000" flipH="1">
            <a:off x="5983693" y="1017733"/>
            <a:ext cx="189900" cy="189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256"/>
        <p:cNvGrpSpPr/>
        <p:nvPr/>
      </p:nvGrpSpPr>
      <p:grpSpPr>
        <a:xfrm>
          <a:off x="0" y="0"/>
          <a:ext cx="0" cy="0"/>
          <a:chOff x="0" y="0"/>
          <a:chExt cx="0" cy="0"/>
        </a:xfrm>
      </p:grpSpPr>
      <p:sp>
        <p:nvSpPr>
          <p:cNvPr id="257" name="Google Shape;257;p8"/>
          <p:cNvSpPr txBox="1">
            <a:spLocks noGrp="1"/>
          </p:cNvSpPr>
          <p:nvPr>
            <p:ph type="title"/>
          </p:nvPr>
        </p:nvSpPr>
        <p:spPr>
          <a:xfrm>
            <a:off x="1509150" y="1579650"/>
            <a:ext cx="6125700" cy="1984200"/>
          </a:xfrm>
          <a:prstGeom prst="rect">
            <a:avLst/>
          </a:prstGeom>
        </p:spPr>
        <p:txBody>
          <a:bodyPr spcFirstLastPara="1" wrap="square" lIns="91425" tIns="91425" rIns="91425" bIns="91425" anchor="t" anchorCtr="0">
            <a:noAutofit/>
          </a:bodyPr>
          <a:lstStyle>
            <a:lvl1pPr lvl="0">
              <a:lnSpc>
                <a:spcPct val="80000"/>
              </a:lnSpc>
              <a:spcBef>
                <a:spcPts val="0"/>
              </a:spcBef>
              <a:spcAft>
                <a:spcPts val="0"/>
              </a:spcAft>
              <a:buSzPts val="4800"/>
              <a:buNone/>
              <a:defRPr sz="80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
        <p:nvSpPr>
          <p:cNvPr id="259" name="Google Shape;259;p8"/>
          <p:cNvSpPr/>
          <p:nvPr/>
        </p:nvSpPr>
        <p:spPr>
          <a:xfrm rot="10800000" flipH="1">
            <a:off x="3037857" y="3575501"/>
            <a:ext cx="7720" cy="13521"/>
          </a:xfrm>
          <a:custGeom>
            <a:avLst/>
            <a:gdLst/>
            <a:ahLst/>
            <a:cxnLst/>
            <a:rect l="l" t="t" r="r" b="b"/>
            <a:pathLst>
              <a:path w="153" h="268" extrusionOk="0">
                <a:moveTo>
                  <a:pt x="153" y="0"/>
                </a:moveTo>
                <a:lnTo>
                  <a:pt x="0" y="153"/>
                </a:lnTo>
                <a:lnTo>
                  <a:pt x="115" y="268"/>
                </a:lnTo>
                <a:lnTo>
                  <a:pt x="153" y="268"/>
                </a:lnTo>
                <a:lnTo>
                  <a:pt x="153" y="0"/>
                </a:lnTo>
                <a:close/>
              </a:path>
            </a:pathLst>
          </a:custGeom>
          <a:solidFill>
            <a:srgbClr val="2620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8"/>
          <p:cNvSpPr/>
          <p:nvPr/>
        </p:nvSpPr>
        <p:spPr>
          <a:xfrm rot="10800000" flipH="1">
            <a:off x="2796090" y="3575499"/>
            <a:ext cx="129114" cy="119472"/>
          </a:xfrm>
          <a:custGeom>
            <a:avLst/>
            <a:gdLst/>
            <a:ahLst/>
            <a:cxnLst/>
            <a:rect l="l" t="t" r="r" b="b"/>
            <a:pathLst>
              <a:path w="2559" h="2368" extrusionOk="0">
                <a:moveTo>
                  <a:pt x="2558" y="0"/>
                </a:moveTo>
                <a:lnTo>
                  <a:pt x="0" y="2368"/>
                </a:lnTo>
                <a:lnTo>
                  <a:pt x="0" y="2368"/>
                </a:lnTo>
                <a:lnTo>
                  <a:pt x="2558" y="0"/>
                </a:lnTo>
                <a:lnTo>
                  <a:pt x="2558" y="0"/>
                </a:lnTo>
                <a:close/>
              </a:path>
            </a:pathLst>
          </a:custGeom>
          <a:solidFill>
            <a:srgbClr val="2620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8"/>
          <p:cNvSpPr/>
          <p:nvPr/>
        </p:nvSpPr>
        <p:spPr>
          <a:xfrm rot="9899972">
            <a:off x="5756777" y="3465827"/>
            <a:ext cx="3816033" cy="1347134"/>
          </a:xfrm>
          <a:custGeom>
            <a:avLst/>
            <a:gdLst/>
            <a:ahLst/>
            <a:cxnLst/>
            <a:rect l="l" t="t" r="r" b="b"/>
            <a:pathLst>
              <a:path w="108181" h="38190" extrusionOk="0">
                <a:moveTo>
                  <a:pt x="107195" y="1"/>
                </a:moveTo>
                <a:lnTo>
                  <a:pt x="106665" y="133"/>
                </a:lnTo>
                <a:cubicBezTo>
                  <a:pt x="107578" y="3915"/>
                  <a:pt x="104634" y="7653"/>
                  <a:pt x="101382" y="9242"/>
                </a:cubicBezTo>
                <a:cubicBezTo>
                  <a:pt x="98277" y="10758"/>
                  <a:pt x="94686" y="11023"/>
                  <a:pt x="91228" y="11259"/>
                </a:cubicBezTo>
                <a:cubicBezTo>
                  <a:pt x="90816" y="11303"/>
                  <a:pt x="90403" y="11317"/>
                  <a:pt x="89991" y="11347"/>
                </a:cubicBezTo>
                <a:cubicBezTo>
                  <a:pt x="85989" y="11671"/>
                  <a:pt x="81868" y="12289"/>
                  <a:pt x="78748" y="14761"/>
                </a:cubicBezTo>
                <a:cubicBezTo>
                  <a:pt x="77556" y="15688"/>
                  <a:pt x="76599" y="16910"/>
                  <a:pt x="75687" y="18087"/>
                </a:cubicBezTo>
                <a:cubicBezTo>
                  <a:pt x="74613" y="19426"/>
                  <a:pt x="73627" y="20692"/>
                  <a:pt x="72273" y="21634"/>
                </a:cubicBezTo>
                <a:cubicBezTo>
                  <a:pt x="70129" y="23137"/>
                  <a:pt x="67353" y="23494"/>
                  <a:pt x="64974" y="23494"/>
                </a:cubicBezTo>
                <a:cubicBezTo>
                  <a:pt x="64233" y="23494"/>
                  <a:pt x="63531" y="23460"/>
                  <a:pt x="62898" y="23414"/>
                </a:cubicBezTo>
                <a:cubicBezTo>
                  <a:pt x="62177" y="23385"/>
                  <a:pt x="61427" y="23311"/>
                  <a:pt x="60706" y="23252"/>
                </a:cubicBezTo>
                <a:cubicBezTo>
                  <a:pt x="59210" y="23122"/>
                  <a:pt x="57692" y="22989"/>
                  <a:pt x="56189" y="22989"/>
                </a:cubicBezTo>
                <a:cubicBezTo>
                  <a:pt x="54289" y="22989"/>
                  <a:pt x="52414" y="23202"/>
                  <a:pt x="50640" y="23900"/>
                </a:cubicBezTo>
                <a:cubicBezTo>
                  <a:pt x="48285" y="24812"/>
                  <a:pt x="46357" y="26490"/>
                  <a:pt x="44459" y="28123"/>
                </a:cubicBezTo>
                <a:cubicBezTo>
                  <a:pt x="42501" y="29816"/>
                  <a:pt x="40470" y="31567"/>
                  <a:pt x="38042" y="32391"/>
                </a:cubicBezTo>
                <a:cubicBezTo>
                  <a:pt x="36798" y="32817"/>
                  <a:pt x="35543" y="32989"/>
                  <a:pt x="34272" y="32989"/>
                </a:cubicBezTo>
                <a:cubicBezTo>
                  <a:pt x="31725" y="32989"/>
                  <a:pt x="29116" y="32299"/>
                  <a:pt x="26416" y="31582"/>
                </a:cubicBezTo>
                <a:cubicBezTo>
                  <a:pt x="24709" y="31140"/>
                  <a:pt x="22943" y="30684"/>
                  <a:pt x="21192" y="30405"/>
                </a:cubicBezTo>
                <a:cubicBezTo>
                  <a:pt x="20052" y="30226"/>
                  <a:pt x="18893" y="30139"/>
                  <a:pt x="17727" y="30139"/>
                </a:cubicBezTo>
                <a:cubicBezTo>
                  <a:pt x="15040" y="30139"/>
                  <a:pt x="12315" y="30605"/>
                  <a:pt x="9698" y="31508"/>
                </a:cubicBezTo>
                <a:cubicBezTo>
                  <a:pt x="5946" y="32818"/>
                  <a:pt x="2590" y="35011"/>
                  <a:pt x="0" y="37822"/>
                </a:cubicBezTo>
                <a:lnTo>
                  <a:pt x="412" y="38189"/>
                </a:lnTo>
                <a:cubicBezTo>
                  <a:pt x="2929" y="35452"/>
                  <a:pt x="6196" y="33318"/>
                  <a:pt x="9860" y="32023"/>
                </a:cubicBezTo>
                <a:cubicBezTo>
                  <a:pt x="12403" y="31135"/>
                  <a:pt x="15051" y="30686"/>
                  <a:pt x="17669" y="30686"/>
                </a:cubicBezTo>
                <a:cubicBezTo>
                  <a:pt x="18824" y="30686"/>
                  <a:pt x="19973" y="30773"/>
                  <a:pt x="21104" y="30949"/>
                </a:cubicBezTo>
                <a:cubicBezTo>
                  <a:pt x="22811" y="31214"/>
                  <a:pt x="24577" y="31685"/>
                  <a:pt x="26269" y="32126"/>
                </a:cubicBezTo>
                <a:cubicBezTo>
                  <a:pt x="28906" y="32822"/>
                  <a:pt x="31609" y="33525"/>
                  <a:pt x="34263" y="33525"/>
                </a:cubicBezTo>
                <a:cubicBezTo>
                  <a:pt x="35594" y="33525"/>
                  <a:pt x="36912" y="33348"/>
                  <a:pt x="38204" y="32906"/>
                </a:cubicBezTo>
                <a:cubicBezTo>
                  <a:pt x="40750" y="32053"/>
                  <a:pt x="42810" y="30257"/>
                  <a:pt x="44812" y="28536"/>
                </a:cubicBezTo>
                <a:cubicBezTo>
                  <a:pt x="46666" y="26931"/>
                  <a:pt x="48579" y="25283"/>
                  <a:pt x="50846" y="24400"/>
                </a:cubicBezTo>
                <a:cubicBezTo>
                  <a:pt x="52559" y="23728"/>
                  <a:pt x="54387" y="23522"/>
                  <a:pt x="56243" y="23522"/>
                </a:cubicBezTo>
                <a:cubicBezTo>
                  <a:pt x="57718" y="23522"/>
                  <a:pt x="59210" y="23652"/>
                  <a:pt x="60676" y="23782"/>
                </a:cubicBezTo>
                <a:cubicBezTo>
                  <a:pt x="61412" y="23856"/>
                  <a:pt x="62148" y="23915"/>
                  <a:pt x="62884" y="23973"/>
                </a:cubicBezTo>
                <a:cubicBezTo>
                  <a:pt x="63507" y="24013"/>
                  <a:pt x="64195" y="24044"/>
                  <a:pt x="64921" y="24044"/>
                </a:cubicBezTo>
                <a:cubicBezTo>
                  <a:pt x="67401" y="24044"/>
                  <a:pt x="70323" y="23683"/>
                  <a:pt x="72611" y="22090"/>
                </a:cubicBezTo>
                <a:cubicBezTo>
                  <a:pt x="74009" y="21119"/>
                  <a:pt x="75098" y="19765"/>
                  <a:pt x="76128" y="18440"/>
                </a:cubicBezTo>
                <a:cubicBezTo>
                  <a:pt x="77026" y="17278"/>
                  <a:pt x="77968" y="16100"/>
                  <a:pt x="79101" y="15173"/>
                </a:cubicBezTo>
                <a:cubicBezTo>
                  <a:pt x="82089" y="12804"/>
                  <a:pt x="86106" y="12200"/>
                  <a:pt x="90036" y="11906"/>
                </a:cubicBezTo>
                <a:cubicBezTo>
                  <a:pt x="90433" y="11862"/>
                  <a:pt x="90860" y="11847"/>
                  <a:pt x="91257" y="11818"/>
                </a:cubicBezTo>
                <a:cubicBezTo>
                  <a:pt x="94774" y="11553"/>
                  <a:pt x="98424" y="11303"/>
                  <a:pt x="101617" y="9728"/>
                </a:cubicBezTo>
                <a:cubicBezTo>
                  <a:pt x="105061" y="8065"/>
                  <a:pt x="108181" y="4062"/>
                  <a:pt x="107195"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8"/>
          <p:cNvSpPr/>
          <p:nvPr/>
        </p:nvSpPr>
        <p:spPr>
          <a:xfrm rot="10800000">
            <a:off x="6185950" y="3405800"/>
            <a:ext cx="2957675" cy="1737700"/>
          </a:xfrm>
          <a:custGeom>
            <a:avLst/>
            <a:gdLst/>
            <a:ahLst/>
            <a:cxnLst/>
            <a:rect l="l" t="t" r="r" b="b"/>
            <a:pathLst>
              <a:path w="118307" h="69508" extrusionOk="0">
                <a:moveTo>
                  <a:pt x="368" y="1"/>
                </a:moveTo>
                <a:lnTo>
                  <a:pt x="0" y="68682"/>
                </a:lnTo>
                <a:cubicBezTo>
                  <a:pt x="974" y="69257"/>
                  <a:pt x="2054" y="69508"/>
                  <a:pt x="3152" y="69508"/>
                </a:cubicBezTo>
                <a:cubicBezTo>
                  <a:pt x="5456" y="69508"/>
                  <a:pt x="7843" y="68402"/>
                  <a:pt x="9507" y="66857"/>
                </a:cubicBezTo>
                <a:cubicBezTo>
                  <a:pt x="11744" y="64797"/>
                  <a:pt x="13172" y="62030"/>
                  <a:pt x="14570" y="59337"/>
                </a:cubicBezTo>
                <a:lnTo>
                  <a:pt x="15350" y="57851"/>
                </a:lnTo>
                <a:cubicBezTo>
                  <a:pt x="16998" y="54760"/>
                  <a:pt x="19147" y="51376"/>
                  <a:pt x="22590" y="49727"/>
                </a:cubicBezTo>
                <a:cubicBezTo>
                  <a:pt x="24283" y="48947"/>
                  <a:pt x="26181" y="48653"/>
                  <a:pt x="27976" y="48359"/>
                </a:cubicBezTo>
                <a:cubicBezTo>
                  <a:pt x="29110" y="48197"/>
                  <a:pt x="30287" y="48005"/>
                  <a:pt x="31391" y="47696"/>
                </a:cubicBezTo>
                <a:cubicBezTo>
                  <a:pt x="38499" y="45754"/>
                  <a:pt x="43017" y="39308"/>
                  <a:pt x="47373" y="32288"/>
                </a:cubicBezTo>
                <a:cubicBezTo>
                  <a:pt x="51626" y="25475"/>
                  <a:pt x="56379" y="18646"/>
                  <a:pt x="63693" y="16660"/>
                </a:cubicBezTo>
                <a:cubicBezTo>
                  <a:pt x="65489" y="16167"/>
                  <a:pt x="67348" y="16006"/>
                  <a:pt x="69216" y="16006"/>
                </a:cubicBezTo>
                <a:cubicBezTo>
                  <a:pt x="70977" y="16006"/>
                  <a:pt x="72746" y="16149"/>
                  <a:pt x="74481" y="16292"/>
                </a:cubicBezTo>
                <a:cubicBezTo>
                  <a:pt x="76201" y="16425"/>
                  <a:pt x="77938" y="16563"/>
                  <a:pt x="79654" y="16563"/>
                </a:cubicBezTo>
                <a:cubicBezTo>
                  <a:pt x="81932" y="16563"/>
                  <a:pt x="84175" y="16319"/>
                  <a:pt x="86298" y="15497"/>
                </a:cubicBezTo>
                <a:cubicBezTo>
                  <a:pt x="88432" y="14673"/>
                  <a:pt x="90345" y="13290"/>
                  <a:pt x="92199" y="11965"/>
                </a:cubicBezTo>
                <a:cubicBezTo>
                  <a:pt x="94083" y="10626"/>
                  <a:pt x="96011" y="9228"/>
                  <a:pt x="98189" y="8374"/>
                </a:cubicBezTo>
                <a:cubicBezTo>
                  <a:pt x="100543" y="7462"/>
                  <a:pt x="103089" y="7226"/>
                  <a:pt x="105547" y="6976"/>
                </a:cubicBezTo>
                <a:cubicBezTo>
                  <a:pt x="106989" y="6829"/>
                  <a:pt x="108476" y="6711"/>
                  <a:pt x="109918" y="6432"/>
                </a:cubicBezTo>
                <a:cubicBezTo>
                  <a:pt x="115230" y="5387"/>
                  <a:pt x="117718" y="2385"/>
                  <a:pt x="11830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8"/>
          <p:cNvSpPr/>
          <p:nvPr/>
        </p:nvSpPr>
        <p:spPr>
          <a:xfrm rot="10800000">
            <a:off x="7116050" y="4137150"/>
            <a:ext cx="2027950" cy="1006350"/>
          </a:xfrm>
          <a:custGeom>
            <a:avLst/>
            <a:gdLst/>
            <a:ahLst/>
            <a:cxnLst/>
            <a:rect l="l" t="t" r="r" b="b"/>
            <a:pathLst>
              <a:path w="81118" h="40254" extrusionOk="0">
                <a:moveTo>
                  <a:pt x="1" y="1"/>
                </a:moveTo>
                <a:lnTo>
                  <a:pt x="1" y="40073"/>
                </a:lnTo>
                <a:cubicBezTo>
                  <a:pt x="380" y="40197"/>
                  <a:pt x="767" y="40254"/>
                  <a:pt x="1155" y="40254"/>
                </a:cubicBezTo>
                <a:cubicBezTo>
                  <a:pt x="2665" y="40254"/>
                  <a:pt x="4180" y="39390"/>
                  <a:pt x="5210" y="38219"/>
                </a:cubicBezTo>
                <a:cubicBezTo>
                  <a:pt x="6491" y="36747"/>
                  <a:pt x="7212" y="34849"/>
                  <a:pt x="8006" y="33054"/>
                </a:cubicBezTo>
                <a:cubicBezTo>
                  <a:pt x="8786" y="31244"/>
                  <a:pt x="9728" y="29404"/>
                  <a:pt x="11318" y="28241"/>
                </a:cubicBezTo>
                <a:cubicBezTo>
                  <a:pt x="14379" y="26005"/>
                  <a:pt x="18985" y="26887"/>
                  <a:pt x="21914" y="24445"/>
                </a:cubicBezTo>
                <a:cubicBezTo>
                  <a:pt x="25033" y="21825"/>
                  <a:pt x="24930" y="16498"/>
                  <a:pt x="28183" y="14055"/>
                </a:cubicBezTo>
                <a:cubicBezTo>
                  <a:pt x="31273" y="11730"/>
                  <a:pt x="35850" y="13172"/>
                  <a:pt x="39308" y="11435"/>
                </a:cubicBezTo>
                <a:cubicBezTo>
                  <a:pt x="42208" y="9978"/>
                  <a:pt x="43797" y="6520"/>
                  <a:pt x="46784" y="5225"/>
                </a:cubicBezTo>
                <a:cubicBezTo>
                  <a:pt x="47746" y="4795"/>
                  <a:pt x="48744" y="4633"/>
                  <a:pt x="49765" y="4633"/>
                </a:cubicBezTo>
                <a:cubicBezTo>
                  <a:pt x="52914" y="4633"/>
                  <a:pt x="56284" y="6176"/>
                  <a:pt x="59494" y="6176"/>
                </a:cubicBezTo>
                <a:cubicBezTo>
                  <a:pt x="60308" y="6176"/>
                  <a:pt x="61111" y="6077"/>
                  <a:pt x="61898" y="5828"/>
                </a:cubicBezTo>
                <a:cubicBezTo>
                  <a:pt x="64547" y="4975"/>
                  <a:pt x="66593" y="2532"/>
                  <a:pt x="69330" y="2076"/>
                </a:cubicBezTo>
                <a:cubicBezTo>
                  <a:pt x="69677" y="2018"/>
                  <a:pt x="70022" y="1992"/>
                  <a:pt x="70367" y="1992"/>
                </a:cubicBezTo>
                <a:cubicBezTo>
                  <a:pt x="72203" y="1992"/>
                  <a:pt x="74018" y="2704"/>
                  <a:pt x="75864" y="2915"/>
                </a:cubicBezTo>
                <a:cubicBezTo>
                  <a:pt x="76107" y="2944"/>
                  <a:pt x="76356" y="2959"/>
                  <a:pt x="76608" y="2959"/>
                </a:cubicBezTo>
                <a:cubicBezTo>
                  <a:pt x="78633" y="2959"/>
                  <a:pt x="80830" y="2008"/>
                  <a:pt x="81118" y="45"/>
                </a:cubicBezTo>
                <a:lnTo>
                  <a:pt x="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8"/>
          <p:cNvSpPr/>
          <p:nvPr/>
        </p:nvSpPr>
        <p:spPr>
          <a:xfrm>
            <a:off x="375" y="-9550"/>
            <a:ext cx="2957675" cy="1737700"/>
          </a:xfrm>
          <a:custGeom>
            <a:avLst/>
            <a:gdLst/>
            <a:ahLst/>
            <a:cxnLst/>
            <a:rect l="l" t="t" r="r" b="b"/>
            <a:pathLst>
              <a:path w="118307" h="69508" extrusionOk="0">
                <a:moveTo>
                  <a:pt x="368" y="1"/>
                </a:moveTo>
                <a:lnTo>
                  <a:pt x="0" y="68682"/>
                </a:lnTo>
                <a:cubicBezTo>
                  <a:pt x="974" y="69257"/>
                  <a:pt x="2054" y="69508"/>
                  <a:pt x="3152" y="69508"/>
                </a:cubicBezTo>
                <a:cubicBezTo>
                  <a:pt x="5456" y="69508"/>
                  <a:pt x="7843" y="68402"/>
                  <a:pt x="9507" y="66857"/>
                </a:cubicBezTo>
                <a:cubicBezTo>
                  <a:pt x="11744" y="64797"/>
                  <a:pt x="13172" y="62030"/>
                  <a:pt x="14570" y="59337"/>
                </a:cubicBezTo>
                <a:lnTo>
                  <a:pt x="15350" y="57851"/>
                </a:lnTo>
                <a:cubicBezTo>
                  <a:pt x="16998" y="54760"/>
                  <a:pt x="19147" y="51376"/>
                  <a:pt x="22590" y="49727"/>
                </a:cubicBezTo>
                <a:cubicBezTo>
                  <a:pt x="24283" y="48947"/>
                  <a:pt x="26181" y="48653"/>
                  <a:pt x="27976" y="48359"/>
                </a:cubicBezTo>
                <a:cubicBezTo>
                  <a:pt x="29110" y="48197"/>
                  <a:pt x="30287" y="48005"/>
                  <a:pt x="31391" y="47696"/>
                </a:cubicBezTo>
                <a:cubicBezTo>
                  <a:pt x="38499" y="45754"/>
                  <a:pt x="43017" y="39308"/>
                  <a:pt x="47373" y="32288"/>
                </a:cubicBezTo>
                <a:cubicBezTo>
                  <a:pt x="51626" y="25475"/>
                  <a:pt x="56379" y="18646"/>
                  <a:pt x="63693" y="16660"/>
                </a:cubicBezTo>
                <a:cubicBezTo>
                  <a:pt x="65489" y="16167"/>
                  <a:pt x="67348" y="16006"/>
                  <a:pt x="69216" y="16006"/>
                </a:cubicBezTo>
                <a:cubicBezTo>
                  <a:pt x="70977" y="16006"/>
                  <a:pt x="72746" y="16149"/>
                  <a:pt x="74481" y="16292"/>
                </a:cubicBezTo>
                <a:cubicBezTo>
                  <a:pt x="76201" y="16425"/>
                  <a:pt x="77938" y="16563"/>
                  <a:pt x="79654" y="16563"/>
                </a:cubicBezTo>
                <a:cubicBezTo>
                  <a:pt x="81932" y="16563"/>
                  <a:pt x="84175" y="16319"/>
                  <a:pt x="86298" y="15497"/>
                </a:cubicBezTo>
                <a:cubicBezTo>
                  <a:pt x="88432" y="14673"/>
                  <a:pt x="90345" y="13290"/>
                  <a:pt x="92199" y="11965"/>
                </a:cubicBezTo>
                <a:cubicBezTo>
                  <a:pt x="94083" y="10626"/>
                  <a:pt x="96011" y="9228"/>
                  <a:pt x="98189" y="8374"/>
                </a:cubicBezTo>
                <a:cubicBezTo>
                  <a:pt x="100543" y="7462"/>
                  <a:pt x="103089" y="7226"/>
                  <a:pt x="105547" y="6976"/>
                </a:cubicBezTo>
                <a:cubicBezTo>
                  <a:pt x="106989" y="6829"/>
                  <a:pt x="108476" y="6711"/>
                  <a:pt x="109918" y="6432"/>
                </a:cubicBezTo>
                <a:cubicBezTo>
                  <a:pt x="115230" y="5387"/>
                  <a:pt x="117718" y="2385"/>
                  <a:pt x="11830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8"/>
          <p:cNvSpPr/>
          <p:nvPr/>
        </p:nvSpPr>
        <p:spPr>
          <a:xfrm>
            <a:off x="0" y="-9550"/>
            <a:ext cx="2027950" cy="1006350"/>
          </a:xfrm>
          <a:custGeom>
            <a:avLst/>
            <a:gdLst/>
            <a:ahLst/>
            <a:cxnLst/>
            <a:rect l="l" t="t" r="r" b="b"/>
            <a:pathLst>
              <a:path w="81118" h="40254" extrusionOk="0">
                <a:moveTo>
                  <a:pt x="1" y="1"/>
                </a:moveTo>
                <a:lnTo>
                  <a:pt x="1" y="40073"/>
                </a:lnTo>
                <a:cubicBezTo>
                  <a:pt x="380" y="40197"/>
                  <a:pt x="767" y="40254"/>
                  <a:pt x="1155" y="40254"/>
                </a:cubicBezTo>
                <a:cubicBezTo>
                  <a:pt x="2665" y="40254"/>
                  <a:pt x="4180" y="39390"/>
                  <a:pt x="5210" y="38219"/>
                </a:cubicBezTo>
                <a:cubicBezTo>
                  <a:pt x="6491" y="36747"/>
                  <a:pt x="7212" y="34849"/>
                  <a:pt x="8006" y="33054"/>
                </a:cubicBezTo>
                <a:cubicBezTo>
                  <a:pt x="8786" y="31244"/>
                  <a:pt x="9728" y="29404"/>
                  <a:pt x="11318" y="28241"/>
                </a:cubicBezTo>
                <a:cubicBezTo>
                  <a:pt x="14379" y="26005"/>
                  <a:pt x="18985" y="26887"/>
                  <a:pt x="21914" y="24445"/>
                </a:cubicBezTo>
                <a:cubicBezTo>
                  <a:pt x="25033" y="21825"/>
                  <a:pt x="24930" y="16498"/>
                  <a:pt x="28183" y="14055"/>
                </a:cubicBezTo>
                <a:cubicBezTo>
                  <a:pt x="31273" y="11730"/>
                  <a:pt x="35850" y="13172"/>
                  <a:pt x="39308" y="11435"/>
                </a:cubicBezTo>
                <a:cubicBezTo>
                  <a:pt x="42208" y="9978"/>
                  <a:pt x="43797" y="6520"/>
                  <a:pt x="46784" y="5225"/>
                </a:cubicBezTo>
                <a:cubicBezTo>
                  <a:pt x="47746" y="4795"/>
                  <a:pt x="48744" y="4633"/>
                  <a:pt x="49765" y="4633"/>
                </a:cubicBezTo>
                <a:cubicBezTo>
                  <a:pt x="52914" y="4633"/>
                  <a:pt x="56284" y="6176"/>
                  <a:pt x="59494" y="6176"/>
                </a:cubicBezTo>
                <a:cubicBezTo>
                  <a:pt x="60308" y="6176"/>
                  <a:pt x="61111" y="6077"/>
                  <a:pt x="61898" y="5828"/>
                </a:cubicBezTo>
                <a:cubicBezTo>
                  <a:pt x="64547" y="4975"/>
                  <a:pt x="66593" y="2532"/>
                  <a:pt x="69330" y="2076"/>
                </a:cubicBezTo>
                <a:cubicBezTo>
                  <a:pt x="69677" y="2018"/>
                  <a:pt x="70022" y="1992"/>
                  <a:pt x="70367" y="1992"/>
                </a:cubicBezTo>
                <a:cubicBezTo>
                  <a:pt x="72203" y="1992"/>
                  <a:pt x="74018" y="2704"/>
                  <a:pt x="75864" y="2915"/>
                </a:cubicBezTo>
                <a:cubicBezTo>
                  <a:pt x="76107" y="2944"/>
                  <a:pt x="76356" y="2959"/>
                  <a:pt x="76608" y="2959"/>
                </a:cubicBezTo>
                <a:cubicBezTo>
                  <a:pt x="78633" y="2959"/>
                  <a:pt x="80830" y="2008"/>
                  <a:pt x="81118" y="45"/>
                </a:cubicBezTo>
                <a:lnTo>
                  <a:pt x="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8"/>
          <p:cNvSpPr/>
          <p:nvPr/>
        </p:nvSpPr>
        <p:spPr>
          <a:xfrm rot="10800000" flipH="1">
            <a:off x="1227730" y="4240383"/>
            <a:ext cx="189900" cy="189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8"/>
          <p:cNvSpPr/>
          <p:nvPr/>
        </p:nvSpPr>
        <p:spPr>
          <a:xfrm rot="10800000" flipH="1">
            <a:off x="7809568" y="401483"/>
            <a:ext cx="189900" cy="189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8"/>
          <p:cNvSpPr/>
          <p:nvPr/>
        </p:nvSpPr>
        <p:spPr>
          <a:xfrm rot="10800000" flipH="1">
            <a:off x="240357" y="2012730"/>
            <a:ext cx="404100" cy="4041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8"/>
          <p:cNvSpPr/>
          <p:nvPr/>
        </p:nvSpPr>
        <p:spPr>
          <a:xfrm rot="10800000" flipH="1">
            <a:off x="8441751" y="3612258"/>
            <a:ext cx="389400" cy="3894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8"/>
          <p:cNvSpPr/>
          <p:nvPr/>
        </p:nvSpPr>
        <p:spPr>
          <a:xfrm rot="10800000" flipH="1">
            <a:off x="6766405" y="4759183"/>
            <a:ext cx="189900" cy="189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8"/>
          <p:cNvSpPr/>
          <p:nvPr/>
        </p:nvSpPr>
        <p:spPr>
          <a:xfrm rot="10800000" flipH="1">
            <a:off x="1660530" y="288858"/>
            <a:ext cx="189900" cy="189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15"/>
        <p:cNvGrpSpPr/>
        <p:nvPr/>
      </p:nvGrpSpPr>
      <p:grpSpPr>
        <a:xfrm>
          <a:off x="0" y="0"/>
          <a:ext cx="0" cy="0"/>
          <a:chOff x="0" y="0"/>
          <a:chExt cx="0" cy="0"/>
        </a:xfrm>
      </p:grpSpPr>
      <p:sp>
        <p:nvSpPr>
          <p:cNvPr id="316" name="Google Shape;316;p9"/>
          <p:cNvSpPr txBox="1">
            <a:spLocks noGrp="1"/>
          </p:cNvSpPr>
          <p:nvPr>
            <p:ph type="title"/>
          </p:nvPr>
        </p:nvSpPr>
        <p:spPr>
          <a:xfrm>
            <a:off x="1345950" y="1473175"/>
            <a:ext cx="4107000" cy="705000"/>
          </a:xfrm>
          <a:prstGeom prst="rect">
            <a:avLst/>
          </a:prstGeom>
        </p:spPr>
        <p:txBody>
          <a:bodyPr spcFirstLastPara="1" wrap="square" lIns="91425" tIns="91425" rIns="91425" bIns="91425" anchor="t" anchorCtr="0">
            <a:noAutofit/>
          </a:bodyPr>
          <a:lstStyle>
            <a:lvl1pPr lvl="0" algn="r" rtl="0">
              <a:spcBef>
                <a:spcPts val="0"/>
              </a:spcBef>
              <a:spcAft>
                <a:spcPts val="0"/>
              </a:spcAft>
              <a:buSzPts val="2400"/>
              <a:buNone/>
              <a:defRPr sz="35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endParaRPr/>
          </a:p>
        </p:txBody>
      </p:sp>
      <p:sp>
        <p:nvSpPr>
          <p:cNvPr id="317" name="Google Shape;317;p9"/>
          <p:cNvSpPr txBox="1">
            <a:spLocks noGrp="1"/>
          </p:cNvSpPr>
          <p:nvPr>
            <p:ph type="subTitle" idx="1"/>
          </p:nvPr>
        </p:nvSpPr>
        <p:spPr>
          <a:xfrm>
            <a:off x="808050" y="2101913"/>
            <a:ext cx="4644900" cy="1568400"/>
          </a:xfrm>
          <a:prstGeom prst="rect">
            <a:avLst/>
          </a:prstGeom>
        </p:spPr>
        <p:txBody>
          <a:bodyPr spcFirstLastPara="1" wrap="square" lIns="91425" tIns="91425" rIns="91425" bIns="91425" anchor="t" anchorCtr="0">
            <a:noAutofit/>
          </a:bodyPr>
          <a:lstStyle>
            <a:lvl1pPr lvl="0" algn="r" rtl="0">
              <a:spcBef>
                <a:spcPts val="0"/>
              </a:spcBef>
              <a:spcAft>
                <a:spcPts val="0"/>
              </a:spcAft>
              <a:buSzPts val="1800"/>
              <a:buNone/>
              <a:defRPr/>
            </a:lvl1pPr>
            <a:lvl2pPr lvl="1" rtl="0">
              <a:spcBef>
                <a:spcPts val="120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a:endParaRPr/>
          </a:p>
        </p:txBody>
      </p:sp>
      <p:sp>
        <p:nvSpPr>
          <p:cNvPr id="318" name="Google Shape;318;p9"/>
          <p:cNvSpPr/>
          <p:nvPr/>
        </p:nvSpPr>
        <p:spPr>
          <a:xfrm>
            <a:off x="6336555" y="4647881"/>
            <a:ext cx="11605" cy="5802"/>
          </a:xfrm>
          <a:custGeom>
            <a:avLst/>
            <a:gdLst/>
            <a:ahLst/>
            <a:cxnLst/>
            <a:rect l="l" t="t" r="r" b="b"/>
            <a:pathLst>
              <a:path w="230" h="115" extrusionOk="0">
                <a:moveTo>
                  <a:pt x="115" y="0"/>
                </a:moveTo>
                <a:lnTo>
                  <a:pt x="1" y="115"/>
                </a:lnTo>
                <a:lnTo>
                  <a:pt x="230" y="115"/>
                </a:lnTo>
                <a:lnTo>
                  <a:pt x="115" y="0"/>
                </a:lnTo>
                <a:close/>
              </a:path>
            </a:pathLst>
          </a:custGeom>
          <a:solidFill>
            <a:srgbClr val="26202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9"/>
          <p:cNvSpPr/>
          <p:nvPr/>
        </p:nvSpPr>
        <p:spPr>
          <a:xfrm rot="5400000">
            <a:off x="5687754" y="1003533"/>
            <a:ext cx="4542757" cy="2463160"/>
          </a:xfrm>
          <a:custGeom>
            <a:avLst/>
            <a:gdLst/>
            <a:ahLst/>
            <a:cxnLst/>
            <a:rect l="l" t="t" r="r" b="b"/>
            <a:pathLst>
              <a:path w="86843" h="47090" extrusionOk="0">
                <a:moveTo>
                  <a:pt x="0" y="1"/>
                </a:moveTo>
                <a:lnTo>
                  <a:pt x="0" y="46313"/>
                </a:lnTo>
                <a:cubicBezTo>
                  <a:pt x="838" y="46852"/>
                  <a:pt x="1779" y="47089"/>
                  <a:pt x="2743" y="47089"/>
                </a:cubicBezTo>
                <a:cubicBezTo>
                  <a:pt x="4779" y="47089"/>
                  <a:pt x="6920" y="46035"/>
                  <a:pt x="8418" y="44547"/>
                </a:cubicBezTo>
                <a:cubicBezTo>
                  <a:pt x="10626" y="42369"/>
                  <a:pt x="11921" y="39455"/>
                  <a:pt x="13746" y="36939"/>
                </a:cubicBezTo>
                <a:cubicBezTo>
                  <a:pt x="15026" y="35143"/>
                  <a:pt x="17175" y="32848"/>
                  <a:pt x="19441" y="32421"/>
                </a:cubicBezTo>
                <a:cubicBezTo>
                  <a:pt x="20047" y="32308"/>
                  <a:pt x="20640" y="32267"/>
                  <a:pt x="21223" y="32267"/>
                </a:cubicBezTo>
                <a:cubicBezTo>
                  <a:pt x="22726" y="32267"/>
                  <a:pt x="24155" y="32539"/>
                  <a:pt x="25532" y="32539"/>
                </a:cubicBezTo>
                <a:cubicBezTo>
                  <a:pt x="27167" y="32539"/>
                  <a:pt x="28730" y="32156"/>
                  <a:pt x="30257" y="30478"/>
                </a:cubicBezTo>
                <a:cubicBezTo>
                  <a:pt x="31744" y="28815"/>
                  <a:pt x="32612" y="26696"/>
                  <a:pt x="33686" y="24754"/>
                </a:cubicBezTo>
                <a:cubicBezTo>
                  <a:pt x="34996" y="22340"/>
                  <a:pt x="36556" y="20530"/>
                  <a:pt x="39529" y="20486"/>
                </a:cubicBezTo>
                <a:cubicBezTo>
                  <a:pt x="39550" y="20486"/>
                  <a:pt x="39572" y="20486"/>
                  <a:pt x="39593" y="20486"/>
                </a:cubicBezTo>
                <a:cubicBezTo>
                  <a:pt x="41705" y="20486"/>
                  <a:pt x="43774" y="21193"/>
                  <a:pt x="45872" y="21295"/>
                </a:cubicBezTo>
                <a:cubicBezTo>
                  <a:pt x="46069" y="21305"/>
                  <a:pt x="46262" y="21310"/>
                  <a:pt x="46451" y="21310"/>
                </a:cubicBezTo>
                <a:cubicBezTo>
                  <a:pt x="52036" y="21310"/>
                  <a:pt x="54420" y="17005"/>
                  <a:pt x="58690" y="14173"/>
                </a:cubicBezTo>
                <a:cubicBezTo>
                  <a:pt x="60608" y="12902"/>
                  <a:pt x="63457" y="12806"/>
                  <a:pt x="66311" y="12806"/>
                </a:cubicBezTo>
                <a:cubicBezTo>
                  <a:pt x="66815" y="12806"/>
                  <a:pt x="67320" y="12809"/>
                  <a:pt x="67819" y="12809"/>
                </a:cubicBezTo>
                <a:cubicBezTo>
                  <a:pt x="69632" y="12809"/>
                  <a:pt x="71379" y="12770"/>
                  <a:pt x="72818" y="12407"/>
                </a:cubicBezTo>
                <a:cubicBezTo>
                  <a:pt x="79175" y="10773"/>
                  <a:pt x="82781" y="5196"/>
                  <a:pt x="86842" y="45"/>
                </a:cubicBezTo>
                <a:lnTo>
                  <a:pt x="0"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9"/>
          <p:cNvSpPr/>
          <p:nvPr/>
        </p:nvSpPr>
        <p:spPr>
          <a:xfrm rot="5400000">
            <a:off x="6016278" y="1031798"/>
            <a:ext cx="4243283" cy="2105586"/>
          </a:xfrm>
          <a:custGeom>
            <a:avLst/>
            <a:gdLst/>
            <a:ahLst/>
            <a:cxnLst/>
            <a:rect l="l" t="t" r="r" b="b"/>
            <a:pathLst>
              <a:path w="81118" h="40254" extrusionOk="0">
                <a:moveTo>
                  <a:pt x="1" y="1"/>
                </a:moveTo>
                <a:lnTo>
                  <a:pt x="1" y="40073"/>
                </a:lnTo>
                <a:cubicBezTo>
                  <a:pt x="380" y="40197"/>
                  <a:pt x="767" y="40254"/>
                  <a:pt x="1155" y="40254"/>
                </a:cubicBezTo>
                <a:cubicBezTo>
                  <a:pt x="2665" y="40254"/>
                  <a:pt x="4180" y="39390"/>
                  <a:pt x="5210" y="38219"/>
                </a:cubicBezTo>
                <a:cubicBezTo>
                  <a:pt x="6491" y="36747"/>
                  <a:pt x="7212" y="34849"/>
                  <a:pt x="8006" y="33054"/>
                </a:cubicBezTo>
                <a:cubicBezTo>
                  <a:pt x="8786" y="31244"/>
                  <a:pt x="9728" y="29404"/>
                  <a:pt x="11318" y="28241"/>
                </a:cubicBezTo>
                <a:cubicBezTo>
                  <a:pt x="14379" y="26005"/>
                  <a:pt x="18985" y="26887"/>
                  <a:pt x="21914" y="24445"/>
                </a:cubicBezTo>
                <a:cubicBezTo>
                  <a:pt x="25033" y="21825"/>
                  <a:pt x="24930" y="16498"/>
                  <a:pt x="28183" y="14055"/>
                </a:cubicBezTo>
                <a:cubicBezTo>
                  <a:pt x="31273" y="11730"/>
                  <a:pt x="35850" y="13172"/>
                  <a:pt x="39308" y="11435"/>
                </a:cubicBezTo>
                <a:cubicBezTo>
                  <a:pt x="42208" y="9978"/>
                  <a:pt x="43797" y="6520"/>
                  <a:pt x="46784" y="5225"/>
                </a:cubicBezTo>
                <a:cubicBezTo>
                  <a:pt x="47746" y="4795"/>
                  <a:pt x="48744" y="4633"/>
                  <a:pt x="49765" y="4633"/>
                </a:cubicBezTo>
                <a:cubicBezTo>
                  <a:pt x="52914" y="4633"/>
                  <a:pt x="56284" y="6176"/>
                  <a:pt x="59494" y="6176"/>
                </a:cubicBezTo>
                <a:cubicBezTo>
                  <a:pt x="60308" y="6176"/>
                  <a:pt x="61111" y="6077"/>
                  <a:pt x="61898" y="5828"/>
                </a:cubicBezTo>
                <a:cubicBezTo>
                  <a:pt x="64547" y="4975"/>
                  <a:pt x="66593" y="2532"/>
                  <a:pt x="69330" y="2076"/>
                </a:cubicBezTo>
                <a:cubicBezTo>
                  <a:pt x="69677" y="2018"/>
                  <a:pt x="70022" y="1992"/>
                  <a:pt x="70367" y="1992"/>
                </a:cubicBezTo>
                <a:cubicBezTo>
                  <a:pt x="72203" y="1992"/>
                  <a:pt x="74018" y="2704"/>
                  <a:pt x="75864" y="2915"/>
                </a:cubicBezTo>
                <a:cubicBezTo>
                  <a:pt x="76107" y="2944"/>
                  <a:pt x="76356" y="2959"/>
                  <a:pt x="76608" y="2959"/>
                </a:cubicBezTo>
                <a:cubicBezTo>
                  <a:pt x="78633" y="2959"/>
                  <a:pt x="80830" y="2008"/>
                  <a:pt x="81118" y="45"/>
                </a:cubicBezTo>
                <a:lnTo>
                  <a:pt x="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9"/>
          <p:cNvSpPr/>
          <p:nvPr/>
        </p:nvSpPr>
        <p:spPr>
          <a:xfrm rot="-5400000">
            <a:off x="-361318" y="4373317"/>
            <a:ext cx="1138933" cy="460996"/>
          </a:xfrm>
          <a:custGeom>
            <a:avLst/>
            <a:gdLst/>
            <a:ahLst/>
            <a:cxnLst/>
            <a:rect l="l" t="t" r="r" b="b"/>
            <a:pathLst>
              <a:path w="31421" h="12718" extrusionOk="0">
                <a:moveTo>
                  <a:pt x="0" y="1"/>
                </a:moveTo>
                <a:lnTo>
                  <a:pt x="15" y="11318"/>
                </a:lnTo>
                <a:cubicBezTo>
                  <a:pt x="714" y="12333"/>
                  <a:pt x="1913" y="12717"/>
                  <a:pt x="3174" y="12717"/>
                </a:cubicBezTo>
                <a:cubicBezTo>
                  <a:pt x="3905" y="12717"/>
                  <a:pt x="4656" y="12588"/>
                  <a:pt x="5342" y="12377"/>
                </a:cubicBezTo>
                <a:cubicBezTo>
                  <a:pt x="7024" y="11870"/>
                  <a:pt x="8681" y="11024"/>
                  <a:pt x="10412" y="11024"/>
                </a:cubicBezTo>
                <a:cubicBezTo>
                  <a:pt x="10590" y="11024"/>
                  <a:pt x="10769" y="11033"/>
                  <a:pt x="10949" y="11053"/>
                </a:cubicBezTo>
                <a:cubicBezTo>
                  <a:pt x="12370" y="11196"/>
                  <a:pt x="13772" y="11959"/>
                  <a:pt x="15138" y="11959"/>
                </a:cubicBezTo>
                <a:cubicBezTo>
                  <a:pt x="15456" y="11959"/>
                  <a:pt x="15772" y="11918"/>
                  <a:pt x="16086" y="11818"/>
                </a:cubicBezTo>
                <a:cubicBezTo>
                  <a:pt x="18411" y="11067"/>
                  <a:pt x="18808" y="7683"/>
                  <a:pt x="20942" y="6491"/>
                </a:cubicBezTo>
                <a:cubicBezTo>
                  <a:pt x="21681" y="6076"/>
                  <a:pt x="22511" y="5989"/>
                  <a:pt x="23370" y="5989"/>
                </a:cubicBezTo>
                <a:cubicBezTo>
                  <a:pt x="23993" y="5989"/>
                  <a:pt x="24631" y="6035"/>
                  <a:pt x="25262" y="6035"/>
                </a:cubicBezTo>
                <a:cubicBezTo>
                  <a:pt x="25616" y="6035"/>
                  <a:pt x="25968" y="6020"/>
                  <a:pt x="26313" y="5976"/>
                </a:cubicBezTo>
                <a:cubicBezTo>
                  <a:pt x="29124" y="5608"/>
                  <a:pt x="31420" y="2826"/>
                  <a:pt x="31243"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9"/>
          <p:cNvSpPr/>
          <p:nvPr/>
        </p:nvSpPr>
        <p:spPr>
          <a:xfrm>
            <a:off x="386905" y="569125"/>
            <a:ext cx="189900" cy="1899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9"/>
          <p:cNvSpPr/>
          <p:nvPr/>
        </p:nvSpPr>
        <p:spPr>
          <a:xfrm>
            <a:off x="6767255" y="3533375"/>
            <a:ext cx="189900" cy="189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9"/>
          <p:cNvSpPr/>
          <p:nvPr/>
        </p:nvSpPr>
        <p:spPr>
          <a:xfrm>
            <a:off x="7307401" y="179725"/>
            <a:ext cx="389400" cy="3894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5" name="Google Shape;335;p9"/>
          <p:cNvSpPr/>
          <p:nvPr/>
        </p:nvSpPr>
        <p:spPr>
          <a:xfrm>
            <a:off x="820430" y="4415600"/>
            <a:ext cx="189900" cy="189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6" name="Google Shape;336;p9"/>
          <p:cNvSpPr/>
          <p:nvPr/>
        </p:nvSpPr>
        <p:spPr>
          <a:xfrm>
            <a:off x="8527519" y="2040413"/>
            <a:ext cx="389400" cy="3894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7" name="Google Shape;337;p9"/>
          <p:cNvSpPr/>
          <p:nvPr/>
        </p:nvSpPr>
        <p:spPr>
          <a:xfrm>
            <a:off x="312994" y="3333863"/>
            <a:ext cx="389400" cy="3894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8" name="Google Shape;338;p9"/>
          <p:cNvSpPr/>
          <p:nvPr/>
        </p:nvSpPr>
        <p:spPr>
          <a:xfrm>
            <a:off x="5261798" y="1088595"/>
            <a:ext cx="235500" cy="2358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339"/>
        <p:cNvGrpSpPr/>
        <p:nvPr/>
      </p:nvGrpSpPr>
      <p:grpSpPr>
        <a:xfrm>
          <a:off x="0" y="0"/>
          <a:ext cx="0" cy="0"/>
          <a:chOff x="0" y="0"/>
          <a:chExt cx="0" cy="0"/>
        </a:xfrm>
      </p:grpSpPr>
      <p:sp>
        <p:nvSpPr>
          <p:cNvPr id="340" name="Google Shape;340;p10"/>
          <p:cNvSpPr txBox="1">
            <a:spLocks noGrp="1"/>
          </p:cNvSpPr>
          <p:nvPr>
            <p:ph type="body" idx="1"/>
          </p:nvPr>
        </p:nvSpPr>
        <p:spPr>
          <a:xfrm>
            <a:off x="732300" y="538000"/>
            <a:ext cx="2937000" cy="1742100"/>
          </a:xfrm>
          <a:prstGeom prst="rect">
            <a:avLst/>
          </a:prstGeom>
        </p:spPr>
        <p:txBody>
          <a:bodyPr spcFirstLastPara="1" wrap="square" lIns="91425" tIns="91425" rIns="91425" bIns="91425" anchor="t" anchorCtr="0">
            <a:noAutofit/>
          </a:bodyPr>
          <a:lstStyle>
            <a:lvl1pPr marL="457200" lvl="0" indent="-228600">
              <a:lnSpc>
                <a:spcPct val="80000"/>
              </a:lnSpc>
              <a:spcBef>
                <a:spcPts val="0"/>
              </a:spcBef>
              <a:spcAft>
                <a:spcPts val="0"/>
              </a:spcAft>
              <a:buSzPts val="1800"/>
              <a:buNone/>
              <a:defRPr sz="3200">
                <a:latin typeface="Sansita ExtraBold"/>
                <a:ea typeface="Sansita ExtraBold"/>
                <a:cs typeface="Sansita ExtraBold"/>
                <a:sym typeface="Sansita ExtraBold"/>
              </a:defRPr>
            </a:lvl1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341"/>
        <p:cNvGrpSpPr/>
        <p:nvPr/>
      </p:nvGrpSpPr>
      <p:grpSpPr>
        <a:xfrm>
          <a:off x="0" y="0"/>
          <a:ext cx="0" cy="0"/>
          <a:chOff x="0" y="0"/>
          <a:chExt cx="0" cy="0"/>
        </a:xfrm>
      </p:grpSpPr>
      <p:sp>
        <p:nvSpPr>
          <p:cNvPr id="342" name="Google Shape;342;p11"/>
          <p:cNvSpPr txBox="1">
            <a:spLocks noGrp="1"/>
          </p:cNvSpPr>
          <p:nvPr>
            <p:ph type="title" hasCustomPrompt="1"/>
          </p:nvPr>
        </p:nvSpPr>
        <p:spPr>
          <a:xfrm>
            <a:off x="1156500" y="1422188"/>
            <a:ext cx="6831000" cy="1693500"/>
          </a:xfrm>
          <a:prstGeom prst="rect">
            <a:avLst/>
          </a:prstGeom>
        </p:spPr>
        <p:txBody>
          <a:bodyPr spcFirstLastPara="1" wrap="square" lIns="91425" tIns="91425" rIns="91425" bIns="91425" anchor="t" anchorCtr="0">
            <a:noAutofit/>
          </a:bodyPr>
          <a:lstStyle>
            <a:lvl1pPr lvl="0" algn="ctr">
              <a:spcBef>
                <a:spcPts val="0"/>
              </a:spcBef>
              <a:spcAft>
                <a:spcPts val="0"/>
              </a:spcAft>
              <a:buSzPts val="12000"/>
              <a:buNone/>
              <a:defRPr sz="106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343" name="Google Shape;343;p11"/>
          <p:cNvSpPr txBox="1">
            <a:spLocks noGrp="1"/>
          </p:cNvSpPr>
          <p:nvPr>
            <p:ph type="body" idx="1"/>
          </p:nvPr>
        </p:nvSpPr>
        <p:spPr>
          <a:xfrm>
            <a:off x="2071050" y="3019625"/>
            <a:ext cx="5001900" cy="466800"/>
          </a:xfrm>
          <a:prstGeom prst="rect">
            <a:avLst/>
          </a:prstGeom>
        </p:spPr>
        <p:txBody>
          <a:bodyPr spcFirstLastPara="1" wrap="square" lIns="91425" tIns="91425" rIns="91425" bIns="91425" anchor="t" anchorCtr="0">
            <a:noAutofit/>
          </a:bodyPr>
          <a:lstStyle>
            <a:lvl1pPr marL="457200" lvl="0" indent="-342900" algn="ctr">
              <a:spcBef>
                <a:spcPts val="0"/>
              </a:spcBef>
              <a:spcAft>
                <a:spcPts val="0"/>
              </a:spcAft>
              <a:buSzPts val="1800"/>
              <a:buChar char="●"/>
              <a:defRPr>
                <a:solidFill>
                  <a:schemeClr val="dk1"/>
                </a:solidFill>
              </a:defRPr>
            </a:lvl1pPr>
            <a:lvl2pPr marL="914400" lvl="1" indent="-317500" algn="ctr">
              <a:spcBef>
                <a:spcPts val="0"/>
              </a:spcBef>
              <a:spcAft>
                <a:spcPts val="0"/>
              </a:spcAft>
              <a:buSzPts val="1400"/>
              <a:buChar char="○"/>
              <a:defRPr/>
            </a:lvl2pPr>
            <a:lvl3pPr marL="1371600" lvl="2" indent="-317500" algn="ctr">
              <a:spcBef>
                <a:spcPts val="0"/>
              </a:spcBef>
              <a:spcAft>
                <a:spcPts val="0"/>
              </a:spcAft>
              <a:buSzPts val="1400"/>
              <a:buChar char="■"/>
              <a:defRPr/>
            </a:lvl3pPr>
            <a:lvl4pPr marL="1828800" lvl="3" indent="-317500" algn="ctr">
              <a:spcBef>
                <a:spcPts val="0"/>
              </a:spcBef>
              <a:spcAft>
                <a:spcPts val="0"/>
              </a:spcAft>
              <a:buSzPts val="1400"/>
              <a:buChar char="●"/>
              <a:defRPr/>
            </a:lvl4pPr>
            <a:lvl5pPr marL="2286000" lvl="4" indent="-317500" algn="ctr">
              <a:spcBef>
                <a:spcPts val="0"/>
              </a:spcBef>
              <a:spcAft>
                <a:spcPts val="0"/>
              </a:spcAft>
              <a:buSzPts val="1400"/>
              <a:buChar char="○"/>
              <a:defRPr/>
            </a:lvl5pPr>
            <a:lvl6pPr marL="2743200" lvl="5" indent="-317500" algn="ctr">
              <a:spcBef>
                <a:spcPts val="0"/>
              </a:spcBef>
              <a:spcAft>
                <a:spcPts val="0"/>
              </a:spcAft>
              <a:buSzPts val="1400"/>
              <a:buChar char="■"/>
              <a:defRPr/>
            </a:lvl6pPr>
            <a:lvl7pPr marL="3200400" lvl="6" indent="-317500" algn="ctr">
              <a:spcBef>
                <a:spcPts val="0"/>
              </a:spcBef>
              <a:spcAft>
                <a:spcPts val="0"/>
              </a:spcAft>
              <a:buSzPts val="1400"/>
              <a:buChar char="●"/>
              <a:defRPr/>
            </a:lvl7pPr>
            <a:lvl8pPr marL="3657600" lvl="7" indent="-317500" algn="ctr">
              <a:spcBef>
                <a:spcPts val="0"/>
              </a:spcBef>
              <a:spcAft>
                <a:spcPts val="0"/>
              </a:spcAft>
              <a:buSzPts val="1400"/>
              <a:buChar char="○"/>
              <a:defRPr/>
            </a:lvl8pPr>
            <a:lvl9pPr marL="4114800" lvl="8" indent="-317500" algn="ctr">
              <a:spcBef>
                <a:spcPts val="0"/>
              </a:spcBef>
              <a:spcAft>
                <a:spcPts val="0"/>
              </a:spcAft>
              <a:buSzPts val="1400"/>
              <a:buChar char="■"/>
              <a:defRPr/>
            </a:lvl9pPr>
          </a:lstStyle>
          <a:p>
            <a:endParaRPr/>
          </a:p>
        </p:txBody>
      </p:sp>
      <p:sp>
        <p:nvSpPr>
          <p:cNvPr id="345" name="Google Shape;345;p11"/>
          <p:cNvSpPr/>
          <p:nvPr/>
        </p:nvSpPr>
        <p:spPr>
          <a:xfrm flipH="1">
            <a:off x="7127997" y="-9550"/>
            <a:ext cx="2027950" cy="1006350"/>
          </a:xfrm>
          <a:custGeom>
            <a:avLst/>
            <a:gdLst/>
            <a:ahLst/>
            <a:cxnLst/>
            <a:rect l="l" t="t" r="r" b="b"/>
            <a:pathLst>
              <a:path w="81118" h="40254" extrusionOk="0">
                <a:moveTo>
                  <a:pt x="1" y="1"/>
                </a:moveTo>
                <a:lnTo>
                  <a:pt x="1" y="40073"/>
                </a:lnTo>
                <a:cubicBezTo>
                  <a:pt x="380" y="40197"/>
                  <a:pt x="767" y="40254"/>
                  <a:pt x="1155" y="40254"/>
                </a:cubicBezTo>
                <a:cubicBezTo>
                  <a:pt x="2665" y="40254"/>
                  <a:pt x="4180" y="39390"/>
                  <a:pt x="5210" y="38219"/>
                </a:cubicBezTo>
                <a:cubicBezTo>
                  <a:pt x="6491" y="36747"/>
                  <a:pt x="7212" y="34849"/>
                  <a:pt x="8006" y="33054"/>
                </a:cubicBezTo>
                <a:cubicBezTo>
                  <a:pt x="8786" y="31244"/>
                  <a:pt x="9728" y="29404"/>
                  <a:pt x="11318" y="28241"/>
                </a:cubicBezTo>
                <a:cubicBezTo>
                  <a:pt x="14379" y="26005"/>
                  <a:pt x="18985" y="26887"/>
                  <a:pt x="21914" y="24445"/>
                </a:cubicBezTo>
                <a:cubicBezTo>
                  <a:pt x="25033" y="21825"/>
                  <a:pt x="24930" y="16498"/>
                  <a:pt x="28183" y="14055"/>
                </a:cubicBezTo>
                <a:cubicBezTo>
                  <a:pt x="31273" y="11730"/>
                  <a:pt x="35850" y="13172"/>
                  <a:pt x="39308" y="11435"/>
                </a:cubicBezTo>
                <a:cubicBezTo>
                  <a:pt x="42208" y="9978"/>
                  <a:pt x="43797" y="6520"/>
                  <a:pt x="46784" y="5225"/>
                </a:cubicBezTo>
                <a:cubicBezTo>
                  <a:pt x="47746" y="4795"/>
                  <a:pt x="48744" y="4633"/>
                  <a:pt x="49765" y="4633"/>
                </a:cubicBezTo>
                <a:cubicBezTo>
                  <a:pt x="52914" y="4633"/>
                  <a:pt x="56284" y="6176"/>
                  <a:pt x="59494" y="6176"/>
                </a:cubicBezTo>
                <a:cubicBezTo>
                  <a:pt x="60308" y="6176"/>
                  <a:pt x="61111" y="6077"/>
                  <a:pt x="61898" y="5828"/>
                </a:cubicBezTo>
                <a:cubicBezTo>
                  <a:pt x="64547" y="4975"/>
                  <a:pt x="66593" y="2532"/>
                  <a:pt x="69330" y="2076"/>
                </a:cubicBezTo>
                <a:cubicBezTo>
                  <a:pt x="69677" y="2018"/>
                  <a:pt x="70022" y="1992"/>
                  <a:pt x="70367" y="1992"/>
                </a:cubicBezTo>
                <a:cubicBezTo>
                  <a:pt x="72203" y="1992"/>
                  <a:pt x="74018" y="2704"/>
                  <a:pt x="75864" y="2915"/>
                </a:cubicBezTo>
                <a:cubicBezTo>
                  <a:pt x="76107" y="2944"/>
                  <a:pt x="76356" y="2959"/>
                  <a:pt x="76608" y="2959"/>
                </a:cubicBezTo>
                <a:cubicBezTo>
                  <a:pt x="78633" y="2959"/>
                  <a:pt x="80830" y="2008"/>
                  <a:pt x="81118" y="45"/>
                </a:cubicBezTo>
                <a:lnTo>
                  <a:pt x="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11"/>
          <p:cNvSpPr/>
          <p:nvPr/>
        </p:nvSpPr>
        <p:spPr>
          <a:xfrm rot="10800000" flipH="1">
            <a:off x="-18850" y="4134400"/>
            <a:ext cx="2027950" cy="1006350"/>
          </a:xfrm>
          <a:custGeom>
            <a:avLst/>
            <a:gdLst/>
            <a:ahLst/>
            <a:cxnLst/>
            <a:rect l="l" t="t" r="r" b="b"/>
            <a:pathLst>
              <a:path w="81118" h="40254" extrusionOk="0">
                <a:moveTo>
                  <a:pt x="1" y="1"/>
                </a:moveTo>
                <a:lnTo>
                  <a:pt x="1" y="40073"/>
                </a:lnTo>
                <a:cubicBezTo>
                  <a:pt x="380" y="40197"/>
                  <a:pt x="767" y="40254"/>
                  <a:pt x="1155" y="40254"/>
                </a:cubicBezTo>
                <a:cubicBezTo>
                  <a:pt x="2665" y="40254"/>
                  <a:pt x="4180" y="39390"/>
                  <a:pt x="5210" y="38219"/>
                </a:cubicBezTo>
                <a:cubicBezTo>
                  <a:pt x="6491" y="36747"/>
                  <a:pt x="7212" y="34849"/>
                  <a:pt x="8006" y="33054"/>
                </a:cubicBezTo>
                <a:cubicBezTo>
                  <a:pt x="8786" y="31244"/>
                  <a:pt x="9728" y="29404"/>
                  <a:pt x="11318" y="28241"/>
                </a:cubicBezTo>
                <a:cubicBezTo>
                  <a:pt x="14379" y="26005"/>
                  <a:pt x="18985" y="26887"/>
                  <a:pt x="21914" y="24445"/>
                </a:cubicBezTo>
                <a:cubicBezTo>
                  <a:pt x="25033" y="21825"/>
                  <a:pt x="24930" y="16498"/>
                  <a:pt x="28183" y="14055"/>
                </a:cubicBezTo>
                <a:cubicBezTo>
                  <a:pt x="31273" y="11730"/>
                  <a:pt x="35850" y="13172"/>
                  <a:pt x="39308" y="11435"/>
                </a:cubicBezTo>
                <a:cubicBezTo>
                  <a:pt x="42208" y="9978"/>
                  <a:pt x="43797" y="6520"/>
                  <a:pt x="46784" y="5225"/>
                </a:cubicBezTo>
                <a:cubicBezTo>
                  <a:pt x="47746" y="4795"/>
                  <a:pt x="48744" y="4633"/>
                  <a:pt x="49765" y="4633"/>
                </a:cubicBezTo>
                <a:cubicBezTo>
                  <a:pt x="52914" y="4633"/>
                  <a:pt x="56284" y="6176"/>
                  <a:pt x="59494" y="6176"/>
                </a:cubicBezTo>
                <a:cubicBezTo>
                  <a:pt x="60308" y="6176"/>
                  <a:pt x="61111" y="6077"/>
                  <a:pt x="61898" y="5828"/>
                </a:cubicBezTo>
                <a:cubicBezTo>
                  <a:pt x="64547" y="4975"/>
                  <a:pt x="66593" y="2532"/>
                  <a:pt x="69330" y="2076"/>
                </a:cubicBezTo>
                <a:cubicBezTo>
                  <a:pt x="69677" y="2018"/>
                  <a:pt x="70022" y="1992"/>
                  <a:pt x="70367" y="1992"/>
                </a:cubicBezTo>
                <a:cubicBezTo>
                  <a:pt x="72203" y="1992"/>
                  <a:pt x="74018" y="2704"/>
                  <a:pt x="75864" y="2915"/>
                </a:cubicBezTo>
                <a:cubicBezTo>
                  <a:pt x="76107" y="2944"/>
                  <a:pt x="76356" y="2959"/>
                  <a:pt x="76608" y="2959"/>
                </a:cubicBezTo>
                <a:cubicBezTo>
                  <a:pt x="78633" y="2959"/>
                  <a:pt x="80830" y="2008"/>
                  <a:pt x="81118" y="45"/>
                </a:cubicBezTo>
                <a:lnTo>
                  <a:pt x="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11"/>
          <p:cNvSpPr/>
          <p:nvPr/>
        </p:nvSpPr>
        <p:spPr>
          <a:xfrm rot="10800000" flipH="1">
            <a:off x="1581943" y="4654383"/>
            <a:ext cx="189900" cy="189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11"/>
          <p:cNvSpPr/>
          <p:nvPr/>
        </p:nvSpPr>
        <p:spPr>
          <a:xfrm rot="10800000" flipH="1">
            <a:off x="7163493" y="288858"/>
            <a:ext cx="189900" cy="189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11"/>
          <p:cNvSpPr/>
          <p:nvPr/>
        </p:nvSpPr>
        <p:spPr>
          <a:xfrm rot="10800000" flipH="1">
            <a:off x="240357" y="2012730"/>
            <a:ext cx="404100" cy="4041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5" name="Google Shape;355;p11"/>
          <p:cNvSpPr/>
          <p:nvPr/>
        </p:nvSpPr>
        <p:spPr>
          <a:xfrm rot="10800000" flipH="1">
            <a:off x="8441751" y="3612258"/>
            <a:ext cx="389400" cy="3894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11"/>
          <p:cNvSpPr/>
          <p:nvPr/>
        </p:nvSpPr>
        <p:spPr>
          <a:xfrm rot="10800000" flipH="1">
            <a:off x="6766405" y="4759183"/>
            <a:ext cx="189900" cy="189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11"/>
          <p:cNvSpPr/>
          <p:nvPr/>
        </p:nvSpPr>
        <p:spPr>
          <a:xfrm rot="10800000" flipH="1">
            <a:off x="1077180" y="213583"/>
            <a:ext cx="189900" cy="189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39.xml"/><Relationship Id="rId1"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32300" y="445025"/>
            <a:ext cx="7679400" cy="572700"/>
          </a:xfrm>
          <a:prstGeom prst="rect">
            <a:avLst/>
          </a:prstGeom>
          <a:noFill/>
          <a:ln>
            <a:noFill/>
          </a:ln>
        </p:spPr>
        <p:txBody>
          <a:bodyPr spcFirstLastPara="1" wrap="square" lIns="91425" tIns="91425" rIns="91425" bIns="91425" anchor="t" anchorCtr="0">
            <a:noAutofit/>
          </a:bodyPr>
          <a:lstStyle>
            <a:lvl1pPr lvl="0" algn="ctr">
              <a:spcBef>
                <a:spcPts val="0"/>
              </a:spcBef>
              <a:spcAft>
                <a:spcPts val="0"/>
              </a:spcAft>
              <a:buClr>
                <a:schemeClr val="dk1"/>
              </a:buClr>
              <a:buSzPts val="2800"/>
              <a:buFont typeface="Sansita ExtraBold"/>
              <a:buNone/>
              <a:defRPr sz="2800">
                <a:solidFill>
                  <a:schemeClr val="dk1"/>
                </a:solidFill>
                <a:latin typeface="Sansita ExtraBold"/>
                <a:ea typeface="Sansita ExtraBold"/>
                <a:cs typeface="Sansita ExtraBold"/>
                <a:sym typeface="Sansita ExtraBold"/>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732300" y="1152475"/>
            <a:ext cx="7679400" cy="3416400"/>
          </a:xfrm>
          <a:prstGeom prst="rect">
            <a:avLst/>
          </a:prstGeom>
          <a:noFill/>
          <a:ln>
            <a:noFill/>
          </a:ln>
        </p:spPr>
        <p:txBody>
          <a:bodyPr spcFirstLastPara="1" wrap="square" lIns="91425" tIns="91425" rIns="91425" bIns="91425" anchor="t" anchorCtr="0">
            <a:noAutofit/>
          </a:bodyPr>
          <a:lstStyle>
            <a:lvl1pPr marL="457200" lvl="0" indent="-342900">
              <a:lnSpc>
                <a:spcPct val="100000"/>
              </a:lnSpc>
              <a:spcBef>
                <a:spcPts val="0"/>
              </a:spcBef>
              <a:spcAft>
                <a:spcPts val="0"/>
              </a:spcAft>
              <a:buClr>
                <a:schemeClr val="dk1"/>
              </a:buClr>
              <a:buSzPts val="1800"/>
              <a:buFont typeface="Karla"/>
              <a:buChar char="●"/>
              <a:defRPr sz="1800">
                <a:solidFill>
                  <a:schemeClr val="dk1"/>
                </a:solidFill>
                <a:latin typeface="Karla"/>
                <a:ea typeface="Karla"/>
                <a:cs typeface="Karla"/>
                <a:sym typeface="Karla"/>
              </a:defRPr>
            </a:lvl1pPr>
            <a:lvl2pPr marL="914400" lvl="1" indent="-317500">
              <a:lnSpc>
                <a:spcPct val="100000"/>
              </a:lnSpc>
              <a:spcBef>
                <a:spcPts val="0"/>
              </a:spcBef>
              <a:spcAft>
                <a:spcPts val="0"/>
              </a:spcAft>
              <a:buClr>
                <a:schemeClr val="dk1"/>
              </a:buClr>
              <a:buSzPts val="1400"/>
              <a:buFont typeface="Karla"/>
              <a:buChar char="○"/>
              <a:defRPr>
                <a:solidFill>
                  <a:schemeClr val="dk1"/>
                </a:solidFill>
                <a:latin typeface="Karla"/>
                <a:ea typeface="Karla"/>
                <a:cs typeface="Karla"/>
                <a:sym typeface="Karla"/>
              </a:defRPr>
            </a:lvl2pPr>
            <a:lvl3pPr marL="1371600" lvl="2" indent="-317500">
              <a:lnSpc>
                <a:spcPct val="100000"/>
              </a:lnSpc>
              <a:spcBef>
                <a:spcPts val="0"/>
              </a:spcBef>
              <a:spcAft>
                <a:spcPts val="0"/>
              </a:spcAft>
              <a:buClr>
                <a:schemeClr val="dk1"/>
              </a:buClr>
              <a:buSzPts val="1400"/>
              <a:buFont typeface="Karla"/>
              <a:buChar char="■"/>
              <a:defRPr>
                <a:solidFill>
                  <a:schemeClr val="dk1"/>
                </a:solidFill>
                <a:latin typeface="Karla"/>
                <a:ea typeface="Karla"/>
                <a:cs typeface="Karla"/>
                <a:sym typeface="Karla"/>
              </a:defRPr>
            </a:lvl3pPr>
            <a:lvl4pPr marL="1828800" lvl="3" indent="-317500">
              <a:lnSpc>
                <a:spcPct val="100000"/>
              </a:lnSpc>
              <a:spcBef>
                <a:spcPts val="0"/>
              </a:spcBef>
              <a:spcAft>
                <a:spcPts val="0"/>
              </a:spcAft>
              <a:buClr>
                <a:schemeClr val="dk1"/>
              </a:buClr>
              <a:buSzPts val="1400"/>
              <a:buFont typeface="Karla"/>
              <a:buChar char="●"/>
              <a:defRPr>
                <a:solidFill>
                  <a:schemeClr val="dk1"/>
                </a:solidFill>
                <a:latin typeface="Karla"/>
                <a:ea typeface="Karla"/>
                <a:cs typeface="Karla"/>
                <a:sym typeface="Karla"/>
              </a:defRPr>
            </a:lvl4pPr>
            <a:lvl5pPr marL="2286000" lvl="4" indent="-317500">
              <a:lnSpc>
                <a:spcPct val="100000"/>
              </a:lnSpc>
              <a:spcBef>
                <a:spcPts val="0"/>
              </a:spcBef>
              <a:spcAft>
                <a:spcPts val="0"/>
              </a:spcAft>
              <a:buClr>
                <a:schemeClr val="dk1"/>
              </a:buClr>
              <a:buSzPts val="1400"/>
              <a:buFont typeface="Karla"/>
              <a:buChar char="○"/>
              <a:defRPr>
                <a:solidFill>
                  <a:schemeClr val="dk1"/>
                </a:solidFill>
                <a:latin typeface="Karla"/>
                <a:ea typeface="Karla"/>
                <a:cs typeface="Karla"/>
                <a:sym typeface="Karla"/>
              </a:defRPr>
            </a:lvl5pPr>
            <a:lvl6pPr marL="2743200" lvl="5" indent="-317500">
              <a:lnSpc>
                <a:spcPct val="100000"/>
              </a:lnSpc>
              <a:spcBef>
                <a:spcPts val="0"/>
              </a:spcBef>
              <a:spcAft>
                <a:spcPts val="0"/>
              </a:spcAft>
              <a:buClr>
                <a:schemeClr val="dk1"/>
              </a:buClr>
              <a:buSzPts val="1400"/>
              <a:buFont typeface="Karla"/>
              <a:buChar char="■"/>
              <a:defRPr>
                <a:solidFill>
                  <a:schemeClr val="dk1"/>
                </a:solidFill>
                <a:latin typeface="Karla"/>
                <a:ea typeface="Karla"/>
                <a:cs typeface="Karla"/>
                <a:sym typeface="Karla"/>
              </a:defRPr>
            </a:lvl6pPr>
            <a:lvl7pPr marL="3200400" lvl="6" indent="-317500">
              <a:lnSpc>
                <a:spcPct val="100000"/>
              </a:lnSpc>
              <a:spcBef>
                <a:spcPts val="0"/>
              </a:spcBef>
              <a:spcAft>
                <a:spcPts val="0"/>
              </a:spcAft>
              <a:buClr>
                <a:schemeClr val="dk1"/>
              </a:buClr>
              <a:buSzPts val="1400"/>
              <a:buFont typeface="Karla"/>
              <a:buChar char="●"/>
              <a:defRPr>
                <a:solidFill>
                  <a:schemeClr val="dk1"/>
                </a:solidFill>
                <a:latin typeface="Karla"/>
                <a:ea typeface="Karla"/>
                <a:cs typeface="Karla"/>
                <a:sym typeface="Karla"/>
              </a:defRPr>
            </a:lvl7pPr>
            <a:lvl8pPr marL="3657600" lvl="7" indent="-317500">
              <a:lnSpc>
                <a:spcPct val="100000"/>
              </a:lnSpc>
              <a:spcBef>
                <a:spcPts val="0"/>
              </a:spcBef>
              <a:spcAft>
                <a:spcPts val="0"/>
              </a:spcAft>
              <a:buClr>
                <a:schemeClr val="dk1"/>
              </a:buClr>
              <a:buSzPts val="1400"/>
              <a:buFont typeface="Karla"/>
              <a:buChar char="○"/>
              <a:defRPr>
                <a:solidFill>
                  <a:schemeClr val="dk1"/>
                </a:solidFill>
                <a:latin typeface="Karla"/>
                <a:ea typeface="Karla"/>
                <a:cs typeface="Karla"/>
                <a:sym typeface="Karla"/>
              </a:defRPr>
            </a:lvl8pPr>
            <a:lvl9pPr marL="4114800" lvl="8" indent="-317500">
              <a:lnSpc>
                <a:spcPct val="100000"/>
              </a:lnSpc>
              <a:spcBef>
                <a:spcPts val="0"/>
              </a:spcBef>
              <a:spcAft>
                <a:spcPts val="0"/>
              </a:spcAft>
              <a:buClr>
                <a:schemeClr val="dk1"/>
              </a:buClr>
              <a:buSzPts val="1400"/>
              <a:buFont typeface="Karla"/>
              <a:buChar char="■"/>
              <a:defRPr>
                <a:solidFill>
                  <a:schemeClr val="dk1"/>
                </a:solidFill>
                <a:latin typeface="Karla"/>
                <a:ea typeface="Karla"/>
                <a:cs typeface="Karla"/>
                <a:sym typeface="Karla"/>
              </a:defRPr>
            </a:lvl9pPr>
          </a:lstStyle>
          <a:p>
            <a:endParaRPr/>
          </a:p>
        </p:txBody>
      </p:sp>
      <p:sp>
        <p:nvSpPr>
          <p:cNvPr id="2" name="Rectángulo 1"/>
          <p:cNvSpPr/>
          <p:nvPr userDrawn="1"/>
        </p:nvSpPr>
        <p:spPr>
          <a:xfrm>
            <a:off x="0" y="-3356"/>
            <a:ext cx="9144000" cy="5146855"/>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 id="2147483677" r:id="rId29"/>
    <p:sldLayoutId id="2147483678" r:id="rId30"/>
    <p:sldLayoutId id="2147483679" r:id="rId31"/>
    <p:sldLayoutId id="2147483680" r:id="rId32"/>
    <p:sldLayoutId id="2147483685" r:id="rId33"/>
    <p:sldLayoutId id="2147483686" r:id="rId34"/>
    <p:sldLayoutId id="2147483687" r:id="rId35"/>
    <p:sldLayoutId id="2147483688" r:id="rId36"/>
    <p:sldLayoutId id="2147483689" r:id="rId3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name="simple-light-2">
    <p:bg>
      <p:bgPr>
        <a:solidFill>
          <a:srgbClr val="0E2A47"/>
        </a:solidFill>
        <a:effectLst/>
      </p:bgPr>
    </p:bg>
    <p:spTree>
      <p:nvGrpSpPr>
        <p:cNvPr id="1" name="Shape 873"/>
        <p:cNvGrpSpPr/>
        <p:nvPr/>
      </p:nvGrpSpPr>
      <p:grpSpPr>
        <a:xfrm>
          <a:off x="0" y="0"/>
          <a:ext cx="0" cy="0"/>
          <a:chOff x="0" y="0"/>
          <a:chExt cx="0" cy="0"/>
        </a:xfrm>
      </p:grpSpPr>
      <p:sp>
        <p:nvSpPr>
          <p:cNvPr id="874" name="Google Shape;874;p35"/>
          <p:cNvSpPr txBox="1">
            <a:spLocks noGrp="1"/>
          </p:cNvSpPr>
          <p:nvPr>
            <p:ph type="title"/>
          </p:nvPr>
        </p:nvSpPr>
        <p:spPr>
          <a:xfrm>
            <a:off x="1068100" y="933450"/>
            <a:ext cx="7047300" cy="4824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rgbClr val="FFFFFF"/>
              </a:buClr>
              <a:buSzPts val="2400"/>
              <a:buNone/>
              <a:defRPr sz="2400">
                <a:solidFill>
                  <a:srgbClr val="FFFFFF"/>
                </a:solidFill>
              </a:defRPr>
            </a:lvl1pPr>
            <a:lvl2pPr lvl="1" algn="ctr" rtl="0">
              <a:spcBef>
                <a:spcPts val="0"/>
              </a:spcBef>
              <a:spcAft>
                <a:spcPts val="0"/>
              </a:spcAft>
              <a:buClr>
                <a:srgbClr val="FFFFFF"/>
              </a:buClr>
              <a:buSzPts val="2400"/>
              <a:buNone/>
              <a:defRPr sz="2400">
                <a:solidFill>
                  <a:srgbClr val="FFFFFF"/>
                </a:solidFill>
              </a:defRPr>
            </a:lvl2pPr>
            <a:lvl3pPr lvl="2" algn="ctr" rtl="0">
              <a:spcBef>
                <a:spcPts val="0"/>
              </a:spcBef>
              <a:spcAft>
                <a:spcPts val="0"/>
              </a:spcAft>
              <a:buClr>
                <a:srgbClr val="FFFFFF"/>
              </a:buClr>
              <a:buSzPts val="2400"/>
              <a:buNone/>
              <a:defRPr sz="2400">
                <a:solidFill>
                  <a:srgbClr val="FFFFFF"/>
                </a:solidFill>
              </a:defRPr>
            </a:lvl3pPr>
            <a:lvl4pPr lvl="3" algn="ctr" rtl="0">
              <a:spcBef>
                <a:spcPts val="0"/>
              </a:spcBef>
              <a:spcAft>
                <a:spcPts val="0"/>
              </a:spcAft>
              <a:buClr>
                <a:srgbClr val="FFFFFF"/>
              </a:buClr>
              <a:buSzPts val="2400"/>
              <a:buNone/>
              <a:defRPr sz="2400">
                <a:solidFill>
                  <a:srgbClr val="FFFFFF"/>
                </a:solidFill>
              </a:defRPr>
            </a:lvl4pPr>
            <a:lvl5pPr lvl="4" algn="ctr" rtl="0">
              <a:spcBef>
                <a:spcPts val="0"/>
              </a:spcBef>
              <a:spcAft>
                <a:spcPts val="0"/>
              </a:spcAft>
              <a:buClr>
                <a:srgbClr val="FFFFFF"/>
              </a:buClr>
              <a:buSzPts val="2400"/>
              <a:buNone/>
              <a:defRPr sz="2400">
                <a:solidFill>
                  <a:srgbClr val="FFFFFF"/>
                </a:solidFill>
              </a:defRPr>
            </a:lvl5pPr>
            <a:lvl6pPr lvl="5" algn="ctr" rtl="0">
              <a:spcBef>
                <a:spcPts val="0"/>
              </a:spcBef>
              <a:spcAft>
                <a:spcPts val="0"/>
              </a:spcAft>
              <a:buClr>
                <a:srgbClr val="FFFFFF"/>
              </a:buClr>
              <a:buSzPts val="2400"/>
              <a:buNone/>
              <a:defRPr sz="2400">
                <a:solidFill>
                  <a:srgbClr val="FFFFFF"/>
                </a:solidFill>
              </a:defRPr>
            </a:lvl6pPr>
            <a:lvl7pPr lvl="6" algn="ctr" rtl="0">
              <a:spcBef>
                <a:spcPts val="0"/>
              </a:spcBef>
              <a:spcAft>
                <a:spcPts val="0"/>
              </a:spcAft>
              <a:buClr>
                <a:srgbClr val="FFFFFF"/>
              </a:buClr>
              <a:buSzPts val="2400"/>
              <a:buNone/>
              <a:defRPr sz="2400">
                <a:solidFill>
                  <a:srgbClr val="FFFFFF"/>
                </a:solidFill>
              </a:defRPr>
            </a:lvl7pPr>
            <a:lvl8pPr lvl="7" algn="ctr" rtl="0">
              <a:spcBef>
                <a:spcPts val="0"/>
              </a:spcBef>
              <a:spcAft>
                <a:spcPts val="0"/>
              </a:spcAft>
              <a:buClr>
                <a:srgbClr val="FFFFFF"/>
              </a:buClr>
              <a:buSzPts val="2400"/>
              <a:buNone/>
              <a:defRPr sz="2400">
                <a:solidFill>
                  <a:srgbClr val="FFFFFF"/>
                </a:solidFill>
              </a:defRPr>
            </a:lvl8pPr>
            <a:lvl9pPr lvl="8" algn="ctr" rtl="0">
              <a:spcBef>
                <a:spcPts val="0"/>
              </a:spcBef>
              <a:spcAft>
                <a:spcPts val="0"/>
              </a:spcAft>
              <a:buClr>
                <a:srgbClr val="FFFFFF"/>
              </a:buClr>
              <a:buSzPts val="2400"/>
              <a:buNone/>
              <a:defRPr sz="2400">
                <a:solidFill>
                  <a:srgbClr val="FFFFFF"/>
                </a:solidFill>
              </a:defRPr>
            </a:lvl9pPr>
          </a:lstStyle>
          <a:p>
            <a:endParaRPr/>
          </a:p>
        </p:txBody>
      </p:sp>
      <p:sp>
        <p:nvSpPr>
          <p:cNvPr id="875" name="Google Shape;875;p35"/>
          <p:cNvSpPr txBox="1">
            <a:spLocks noGrp="1"/>
          </p:cNvSpPr>
          <p:nvPr>
            <p:ph type="body" idx="1"/>
          </p:nvPr>
        </p:nvSpPr>
        <p:spPr>
          <a:xfrm>
            <a:off x="1068100" y="1695450"/>
            <a:ext cx="7047300" cy="2502000"/>
          </a:xfrm>
          <a:prstGeom prst="rect">
            <a:avLst/>
          </a:prstGeom>
          <a:noFill/>
          <a:ln>
            <a:noFill/>
          </a:ln>
        </p:spPr>
        <p:txBody>
          <a:bodyPr spcFirstLastPara="1" wrap="square" lIns="91425" tIns="91425" rIns="91425" bIns="91425" anchor="t" anchorCtr="0">
            <a:noAutofit/>
          </a:bodyPr>
          <a:lstStyle>
            <a:lvl1pPr marL="457200" lvl="0"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1pPr>
            <a:lvl2pPr marL="914400" lvl="1"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2pPr>
            <a:lvl3pPr marL="1371600" lvl="2"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3pPr>
            <a:lvl4pPr marL="1828800" lvl="3"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4pPr>
            <a:lvl5pPr marL="2286000" lvl="4"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5pPr>
            <a:lvl6pPr marL="2743200" lvl="5"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6pPr>
            <a:lvl7pPr marL="3200400" lvl="6"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7pPr>
            <a:lvl8pPr marL="3657600" lvl="7"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8pPr>
            <a:lvl9pPr marL="4114800" lvl="8"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9pPr>
          </a:lstStyle>
          <a:p>
            <a:endParaRPr/>
          </a:p>
        </p:txBody>
      </p:sp>
      <p:sp>
        <p:nvSpPr>
          <p:cNvPr id="3" name="Rectángulo 2"/>
          <p:cNvSpPr/>
          <p:nvPr userDrawn="1"/>
        </p:nvSpPr>
        <p:spPr>
          <a:xfrm>
            <a:off x="0" y="0"/>
            <a:ext cx="9144000" cy="5143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cSld>
  <p:clrMap bg1="lt1" tx1="dk1" bg2="dk2" tx2="lt2" accent1="accent1" accent2="accent2" accent3="accent3" accent4="accent4" accent5="accent5" accent6="accent6" hlink="hlink" folHlink="folHlink"/>
  <p:sldLayoutIdLst>
    <p:sldLayoutId id="2147483681" r:id="rId1"/>
    <p:sldLayoutId id="2147483682" r:id="rId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emf"/></Relationships>
</file>

<file path=ppt/slides/_rels/slide10.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10.xml"/><Relationship Id="rId1" Type="http://schemas.openxmlformats.org/officeDocument/2006/relationships/slideLayout" Target="../slideLayouts/slideLayout32.xml"/><Relationship Id="rId4" Type="http://schemas.openxmlformats.org/officeDocument/2006/relationships/image" Target="../media/image15.emf"/></Relationships>
</file>

<file path=ppt/slides/_rels/slide12.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11.xml"/><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12.xml"/><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3" Type="http://schemas.openxmlformats.org/officeDocument/2006/relationships/hyperlink" Target="https://slidesgo.com/slidesgo-school/presentation-tips/how-to-modify-a-graph-in-our-templates?utm_source=slidesgo_template&amp;utm_medium=referral-link&amp;utm_campaign=how-to-modify-a-graph-in-our-templates&amp;utm_term=slidesgo-school&amp;utm_content=how-to-modify-a-graph-in-our-templates" TargetMode="External"/><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18.emf"/></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2.xml"/></Relationships>
</file>

<file path=ppt/slides/_rels/slide17.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notesSlide" Target="../notesSlides/notesSlide16.xml"/><Relationship Id="rId1" Type="http://schemas.openxmlformats.org/officeDocument/2006/relationships/slideLayout" Target="../slideLayouts/slideLayout37.xml"/></Relationships>
</file>

<file path=ppt/slides/_rels/slide18.xml.rels><?xml version="1.0" encoding="UTF-8" standalone="yes"?>
<Relationships xmlns="http://schemas.openxmlformats.org/package/2006/relationships"><Relationship Id="rId3" Type="http://schemas.openxmlformats.org/officeDocument/2006/relationships/hyperlink" Target="https://slidesgo.com/slidesgo-school/presentation-tips/how-to-modify-a-graph-in-our-templates?utm_source=slidesgo_template&amp;utm_medium=referral-link&amp;utm_campaign=how-to-modify-a-graph-in-our-templates&amp;utm_term=slidesgo-school&amp;utm_content=how-to-modify-a-graph-in-our-templates" TargetMode="External"/><Relationship Id="rId2" Type="http://schemas.openxmlformats.org/officeDocument/2006/relationships/notesSlide" Target="../notesSlides/notesSlide17.xml"/><Relationship Id="rId1" Type="http://schemas.openxmlformats.org/officeDocument/2006/relationships/slideLayout" Target="../slideLayouts/slideLayout4.xml"/><Relationship Id="rId5" Type="http://schemas.openxmlformats.org/officeDocument/2006/relationships/image" Target="../media/image20.png"/><Relationship Id="rId4" Type="http://schemas.openxmlformats.org/officeDocument/2006/relationships/hyperlink" Target="https://docs.google.com/spreadsheets/d/1gWHNFJ2m8nqF6xN_cYprs9N6wTinG-DLiIYibC4KF3M/copy"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18.xml"/><Relationship Id="rId1" Type="http://schemas.openxmlformats.org/officeDocument/2006/relationships/slideLayout" Target="../slideLayouts/slideLayout21.xml"/></Relationships>
</file>

<file path=ppt/slides/_rels/slide2.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20.xml"/><Relationship Id="rId1" Type="http://schemas.openxmlformats.org/officeDocument/2006/relationships/slideLayout" Target="../slideLayouts/slideLayout20.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22.xml"/><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3.xml"/></Relationships>
</file>

<file path=ppt/slides/_rels/slide25.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24.xml"/><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28.xml"/><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29.xml"/><Relationship Id="rId1" Type="http://schemas.openxmlformats.org/officeDocument/2006/relationships/slideLayout" Target="../slideLayouts/slideLayout8.xml"/><Relationship Id="rId4" Type="http://schemas.openxmlformats.org/officeDocument/2006/relationships/image" Target="../media/image29.jpeg"/></Relationships>
</file>

<file path=ppt/slides/_rels/slide31.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notesSlide" Target="../notesSlides/notesSlide31.xml"/><Relationship Id="rId1" Type="http://schemas.openxmlformats.org/officeDocument/2006/relationships/slideLayout" Target="../slideLayouts/slideLayout6.xml"/><Relationship Id="rId4" Type="http://schemas.openxmlformats.org/officeDocument/2006/relationships/image" Target="../media/image32.emf"/></Relationships>
</file>

<file path=ppt/slides/_rels/slide33.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notesSlide" Target="../notesSlides/notesSlide32.xml"/><Relationship Id="rId1" Type="http://schemas.openxmlformats.org/officeDocument/2006/relationships/slideLayout" Target="../slideLayouts/slideLayout26.xml"/></Relationships>
</file>

<file path=ppt/slides/_rels/slide34.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33.xml"/><Relationship Id="rId1" Type="http://schemas.openxmlformats.org/officeDocument/2006/relationships/slideLayout" Target="../slideLayouts/slideLayout9.xml"/></Relationships>
</file>

<file path=ppt/slides/_rels/slide3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34.xml"/><Relationship Id="rId1" Type="http://schemas.openxmlformats.org/officeDocument/2006/relationships/slideLayout" Target="../slideLayouts/slideLayout27.xml"/></Relationships>
</file>

<file path=ppt/slides/_rels/slide36.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notesSlide" Target="../notesSlides/notesSlide35.xml"/><Relationship Id="rId1" Type="http://schemas.openxmlformats.org/officeDocument/2006/relationships/slideLayout" Target="../slideLayouts/slideLayout31.xml"/></Relationships>
</file>

<file path=ppt/slides/_rels/slide37.xml.rels><?xml version="1.0" encoding="UTF-8" standalone="yes"?>
<Relationships xmlns="http://schemas.openxmlformats.org/package/2006/relationships"><Relationship Id="rId2" Type="http://schemas.openxmlformats.org/officeDocument/2006/relationships/image" Target="../media/image37.emf"/><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notesSlide" Target="../notesSlides/notesSlide36.xml"/><Relationship Id="rId1" Type="http://schemas.openxmlformats.org/officeDocument/2006/relationships/slideLayout" Target="../slideLayouts/slideLayout29.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8.xml"/></Relationships>
</file>

<file path=ppt/slides/_rels/slide4.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notesSlide" Target="../notesSlides/notesSlide38.xml"/><Relationship Id="rId1" Type="http://schemas.openxmlformats.org/officeDocument/2006/relationships/slideLayout" Target="../slideLayouts/slideLayout13.xml"/><Relationship Id="rId5" Type="http://schemas.openxmlformats.org/officeDocument/2006/relationships/image" Target="../media/image40.emf"/><Relationship Id="rId4" Type="http://schemas.openxmlformats.org/officeDocument/2006/relationships/image" Target="../media/image1.emf"/></Relationships>
</file>

<file path=ppt/slides/_rels/slide41.xml.rels><?xml version="1.0" encoding="UTF-8" standalone="yes"?>
<Relationships xmlns="http://schemas.openxmlformats.org/package/2006/relationships"><Relationship Id="rId3" Type="http://schemas.openxmlformats.org/officeDocument/2006/relationships/image" Target="../media/image21.emf"/><Relationship Id="rId7" Type="http://schemas.openxmlformats.org/officeDocument/2006/relationships/image" Target="../media/image10.emf"/><Relationship Id="rId2" Type="http://schemas.openxmlformats.org/officeDocument/2006/relationships/notesSlide" Target="../notesSlides/notesSlide39.xml"/><Relationship Id="rId1" Type="http://schemas.openxmlformats.org/officeDocument/2006/relationships/slideLayout" Target="../slideLayouts/slideLayout13.xml"/><Relationship Id="rId6" Type="http://schemas.openxmlformats.org/officeDocument/2006/relationships/image" Target="../media/image38.emf"/><Relationship Id="rId5" Type="http://schemas.openxmlformats.org/officeDocument/2006/relationships/image" Target="../media/image8.emf"/><Relationship Id="rId4" Type="http://schemas.openxmlformats.org/officeDocument/2006/relationships/image" Target="../media/image19.emf"/></Relationships>
</file>

<file path=ppt/slides/_rels/slide42.xml.rels><?xml version="1.0" encoding="UTF-8" standalone="yes"?>
<Relationships xmlns="http://schemas.openxmlformats.org/package/2006/relationships"><Relationship Id="rId8" Type="http://schemas.openxmlformats.org/officeDocument/2006/relationships/image" Target="../media/image5.emf"/><Relationship Id="rId3" Type="http://schemas.openxmlformats.org/officeDocument/2006/relationships/image" Target="../media/image27.emf"/><Relationship Id="rId7" Type="http://schemas.openxmlformats.org/officeDocument/2006/relationships/image" Target="../media/image33.emf"/><Relationship Id="rId2" Type="http://schemas.openxmlformats.org/officeDocument/2006/relationships/notesSlide" Target="../notesSlides/notesSlide40.xml"/><Relationship Id="rId1" Type="http://schemas.openxmlformats.org/officeDocument/2006/relationships/slideLayout" Target="../slideLayouts/slideLayout13.xml"/><Relationship Id="rId6" Type="http://schemas.openxmlformats.org/officeDocument/2006/relationships/image" Target="../media/image42.emf"/><Relationship Id="rId5" Type="http://schemas.openxmlformats.org/officeDocument/2006/relationships/image" Target="../media/image41.emf"/><Relationship Id="rId10" Type="http://schemas.openxmlformats.org/officeDocument/2006/relationships/image" Target="../media/image6.emf"/><Relationship Id="rId4" Type="http://schemas.openxmlformats.org/officeDocument/2006/relationships/image" Target="../media/image15.emf"/><Relationship Id="rId9" Type="http://schemas.openxmlformats.org/officeDocument/2006/relationships/image" Target="../media/image9.emf"/></Relationships>
</file>

<file path=ppt/slides/_rels/slide43.xml.rels><?xml version="1.0" encoding="UTF-8" standalone="yes"?>
<Relationships xmlns="http://schemas.openxmlformats.org/package/2006/relationships"><Relationship Id="rId8" Type="http://schemas.openxmlformats.org/officeDocument/2006/relationships/image" Target="../media/image36.emf"/><Relationship Id="rId3" Type="http://schemas.openxmlformats.org/officeDocument/2006/relationships/image" Target="../media/image43.emf"/><Relationship Id="rId7" Type="http://schemas.openxmlformats.org/officeDocument/2006/relationships/image" Target="../media/image37.emf"/><Relationship Id="rId2" Type="http://schemas.openxmlformats.org/officeDocument/2006/relationships/notesSlide" Target="../notesSlides/notesSlide41.xml"/><Relationship Id="rId1" Type="http://schemas.openxmlformats.org/officeDocument/2006/relationships/slideLayout" Target="../slideLayouts/slideLayout13.xml"/><Relationship Id="rId6" Type="http://schemas.openxmlformats.org/officeDocument/2006/relationships/image" Target="../media/image34.emf"/><Relationship Id="rId5" Type="http://schemas.openxmlformats.org/officeDocument/2006/relationships/image" Target="../media/image18.emf"/><Relationship Id="rId4" Type="http://schemas.openxmlformats.org/officeDocument/2006/relationships/image" Target="../media/image22.emf"/></Relationships>
</file>

<file path=ppt/slides/_rels/slide44.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notesSlide" Target="../notesSlides/notesSlide42.xml"/><Relationship Id="rId1" Type="http://schemas.openxmlformats.org/officeDocument/2006/relationships/slideLayout" Target="../slideLayouts/slideLayout13.xml"/><Relationship Id="rId6" Type="http://schemas.openxmlformats.org/officeDocument/2006/relationships/image" Target="../media/image38.emf"/><Relationship Id="rId5" Type="http://schemas.openxmlformats.org/officeDocument/2006/relationships/image" Target="../media/image30.emf"/><Relationship Id="rId4" Type="http://schemas.openxmlformats.org/officeDocument/2006/relationships/image" Target="../media/image23.emf"/></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4.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39.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38.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38.xml"/></Relationships>
</file>

<file path=ppt/slides/_rels/slide5.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notesSlide" Target="../notesSlides/notesSlide4.xml"/><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38.xml"/></Relationships>
</file>

<file path=ppt/slides/_rels/slide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8.emf"/></Relationships>
</file>

<file path=ppt/slides/_rels/slide7.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6.xml"/><Relationship Id="rId1" Type="http://schemas.openxmlformats.org/officeDocument/2006/relationships/slideLayout" Target="../slideLayouts/slideLayout30.xml"/></Relationships>
</file>

<file path=ppt/slides/_rels/slide8.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7.xml"/><Relationship Id="rId1" Type="http://schemas.openxmlformats.org/officeDocument/2006/relationships/slideLayout" Target="../slideLayouts/slideLayout30.xml"/><Relationship Id="rId4" Type="http://schemas.openxmlformats.org/officeDocument/2006/relationships/image" Target="../media/image11.emf"/></Relationships>
</file>

<file path=ppt/slides/_rels/slide9.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82"/>
        <p:cNvGrpSpPr/>
        <p:nvPr/>
      </p:nvGrpSpPr>
      <p:grpSpPr>
        <a:xfrm>
          <a:off x="0" y="0"/>
          <a:ext cx="0" cy="0"/>
          <a:chOff x="0" y="0"/>
          <a:chExt cx="0" cy="0"/>
        </a:xfrm>
      </p:grpSpPr>
      <p:sp>
        <p:nvSpPr>
          <p:cNvPr id="883" name="Google Shape;883;p38"/>
          <p:cNvSpPr txBox="1">
            <a:spLocks noGrp="1"/>
          </p:cNvSpPr>
          <p:nvPr>
            <p:ph type="ctrTitle"/>
          </p:nvPr>
        </p:nvSpPr>
        <p:spPr>
          <a:xfrm>
            <a:off x="1133976" y="0"/>
            <a:ext cx="7199256" cy="960600"/>
          </a:xfrm>
          <a:prstGeom prst="rect">
            <a:avLst/>
          </a:prstGeom>
        </p:spPr>
        <p:txBody>
          <a:bodyPr spcFirstLastPara="1" wrap="square" lIns="91425" tIns="91425" rIns="91425" bIns="91425" anchor="t" anchorCtr="0">
            <a:noAutofit/>
          </a:bodyPr>
          <a:lstStyle/>
          <a:p>
            <a:pPr lvl="0"/>
            <a:r>
              <a:rPr lang="es-PE" sz="9600" dirty="0"/>
              <a:t>CHICKENPOX</a:t>
            </a:r>
            <a:endParaRPr sz="9600" dirty="0"/>
          </a:p>
        </p:txBody>
      </p:sp>
      <p:sp>
        <p:nvSpPr>
          <p:cNvPr id="884" name="Google Shape;884;p38"/>
          <p:cNvSpPr txBox="1">
            <a:spLocks noGrp="1"/>
          </p:cNvSpPr>
          <p:nvPr>
            <p:ph type="subTitle" idx="1"/>
          </p:nvPr>
        </p:nvSpPr>
        <p:spPr>
          <a:xfrm>
            <a:off x="1842727" y="2154876"/>
            <a:ext cx="5601900" cy="499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Here is where your presentation begins</a:t>
            </a:r>
            <a:endParaRPr/>
          </a:p>
        </p:txBody>
      </p:sp>
      <p:sp>
        <p:nvSpPr>
          <p:cNvPr id="4" name="Google Shape;883;p38"/>
          <p:cNvSpPr txBox="1">
            <a:spLocks/>
          </p:cNvSpPr>
          <p:nvPr/>
        </p:nvSpPr>
        <p:spPr>
          <a:xfrm>
            <a:off x="1321477" y="1322832"/>
            <a:ext cx="6644400" cy="9606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5200"/>
              <a:buFont typeface="Sansita ExtraBold"/>
              <a:buNone/>
              <a:defRPr sz="6000" b="0" i="0" u="none" strike="noStrike" cap="none">
                <a:solidFill>
                  <a:schemeClr val="dk1"/>
                </a:solidFill>
                <a:latin typeface="Sansita ExtraBold"/>
                <a:ea typeface="Sansita ExtraBold"/>
                <a:cs typeface="Sansita ExtraBold"/>
                <a:sym typeface="Sansita ExtraBold"/>
              </a:defRPr>
            </a:lvl1pPr>
            <a:lvl2pPr marR="0" lvl="1"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2pPr>
            <a:lvl3pPr marR="0" lvl="2"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3pPr>
            <a:lvl4pPr marR="0" lvl="3"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4pPr>
            <a:lvl5pPr marR="0" lvl="4"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5pPr>
            <a:lvl6pPr marR="0" lvl="5"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6pPr>
            <a:lvl7pPr marR="0" lvl="6"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7pPr>
            <a:lvl8pPr marR="0" lvl="7"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8pPr>
            <a:lvl9pPr marR="0" lvl="8" algn="ctr" rtl="0">
              <a:lnSpc>
                <a:spcPct val="100000"/>
              </a:lnSpc>
              <a:spcBef>
                <a:spcPts val="0"/>
              </a:spcBef>
              <a:spcAft>
                <a:spcPts val="0"/>
              </a:spcAft>
              <a:buClr>
                <a:schemeClr val="dk1"/>
              </a:buClr>
              <a:buSzPts val="5200"/>
              <a:buFont typeface="Arial"/>
              <a:buNone/>
              <a:defRPr sz="5200" b="0" i="0" u="none" strike="noStrike" cap="none">
                <a:solidFill>
                  <a:schemeClr val="dk1"/>
                </a:solidFill>
                <a:latin typeface="Arial"/>
                <a:ea typeface="Arial"/>
                <a:cs typeface="Arial"/>
                <a:sym typeface="Arial"/>
              </a:defRPr>
            </a:lvl9pPr>
          </a:lstStyle>
          <a:p>
            <a:r>
              <a:rPr lang="es-PE" sz="4800" dirty="0" smtClean="0">
                <a:solidFill>
                  <a:srgbClr val="FDDDB6"/>
                </a:solidFill>
              </a:rPr>
              <a:t>Free Template</a:t>
            </a:r>
            <a:endParaRPr lang="es-PE" sz="4800" dirty="0">
              <a:solidFill>
                <a:srgbClr val="FDDDB6"/>
              </a:solidFill>
            </a:endParaRPr>
          </a:p>
        </p:txBody>
      </p:sp>
      <p:pic>
        <p:nvPicPr>
          <p:cNvPr id="2" name="Imagen 1"/>
          <p:cNvPicPr>
            <a:picLocks noChangeAspect="1"/>
          </p:cNvPicPr>
          <p:nvPr/>
        </p:nvPicPr>
        <p:blipFill>
          <a:blip r:embed="rId3"/>
          <a:stretch>
            <a:fillRect/>
          </a:stretch>
        </p:blipFill>
        <p:spPr>
          <a:xfrm>
            <a:off x="3501017" y="2568312"/>
            <a:ext cx="1897143" cy="2587380"/>
          </a:xfrm>
          <a:prstGeom prst="rect">
            <a:avLst/>
          </a:prstGeom>
        </p:spPr>
      </p:pic>
      <p:grpSp>
        <p:nvGrpSpPr>
          <p:cNvPr id="3" name="Grupo 2"/>
          <p:cNvGrpSpPr/>
          <p:nvPr/>
        </p:nvGrpSpPr>
        <p:grpSpPr>
          <a:xfrm rot="7200000">
            <a:off x="7413465" y="1851097"/>
            <a:ext cx="924953" cy="1107059"/>
            <a:chOff x="7242776" y="1775161"/>
            <a:chExt cx="924953" cy="1107059"/>
          </a:xfrm>
        </p:grpSpPr>
        <p:sp>
          <p:nvSpPr>
            <p:cNvPr id="6" name="Google Shape;61;p2"/>
            <p:cNvSpPr/>
            <p:nvPr/>
          </p:nvSpPr>
          <p:spPr>
            <a:xfrm>
              <a:off x="7242776" y="2556120"/>
              <a:ext cx="326100" cy="326100"/>
            </a:xfrm>
            <a:prstGeom prst="ellipse">
              <a:avLst/>
            </a:prstGeom>
            <a:solidFill>
              <a:schemeClr val="tx1">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 name="Google Shape;61;p2"/>
            <p:cNvSpPr/>
            <p:nvPr/>
          </p:nvSpPr>
          <p:spPr>
            <a:xfrm>
              <a:off x="7967660" y="2309937"/>
              <a:ext cx="200069" cy="200069"/>
            </a:xfrm>
            <a:prstGeom prst="ellipse">
              <a:avLst/>
            </a:prstGeom>
            <a:solidFill>
              <a:schemeClr val="tx1">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61;p2"/>
            <p:cNvSpPr/>
            <p:nvPr/>
          </p:nvSpPr>
          <p:spPr>
            <a:xfrm>
              <a:off x="7591184" y="1775161"/>
              <a:ext cx="135557" cy="135557"/>
            </a:xfrm>
            <a:prstGeom prst="ellipse">
              <a:avLst/>
            </a:prstGeom>
            <a:solidFill>
              <a:schemeClr val="tx1">
                <a:lumMod val="60000"/>
                <a:lumOff val="4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5" name="Imagen 4"/>
          <p:cNvPicPr>
            <a:picLocks noChangeAspect="1"/>
          </p:cNvPicPr>
          <p:nvPr/>
        </p:nvPicPr>
        <p:blipFill>
          <a:blip r:embed="rId4"/>
          <a:stretch>
            <a:fillRect/>
          </a:stretch>
        </p:blipFill>
        <p:spPr>
          <a:xfrm>
            <a:off x="5675572" y="3018225"/>
            <a:ext cx="2421135" cy="1815851"/>
          </a:xfrm>
          <a:prstGeom prst="rect">
            <a:avLst/>
          </a:prstGeom>
        </p:spPr>
      </p:pic>
      <p:pic>
        <p:nvPicPr>
          <p:cNvPr id="11" name="Imagen 10"/>
          <p:cNvPicPr>
            <a:picLocks noChangeAspect="1"/>
          </p:cNvPicPr>
          <p:nvPr/>
        </p:nvPicPr>
        <p:blipFill>
          <a:blip r:embed="rId4"/>
          <a:stretch>
            <a:fillRect/>
          </a:stretch>
        </p:blipFill>
        <p:spPr>
          <a:xfrm rot="10800000">
            <a:off x="1079882" y="2939256"/>
            <a:ext cx="2421135" cy="1815851"/>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31"/>
        <p:cNvGrpSpPr/>
        <p:nvPr/>
      </p:nvGrpSpPr>
      <p:grpSpPr>
        <a:xfrm>
          <a:off x="0" y="0"/>
          <a:ext cx="0" cy="0"/>
          <a:chOff x="0" y="0"/>
          <a:chExt cx="0" cy="0"/>
        </a:xfrm>
      </p:grpSpPr>
      <p:sp>
        <p:nvSpPr>
          <p:cNvPr id="932" name="Google Shape;932;p43"/>
          <p:cNvSpPr txBox="1">
            <a:spLocks noGrp="1"/>
          </p:cNvSpPr>
          <p:nvPr>
            <p:ph type="title" idx="8"/>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About the disease</a:t>
            </a:r>
            <a:endParaRPr/>
          </a:p>
        </p:txBody>
      </p:sp>
      <p:sp>
        <p:nvSpPr>
          <p:cNvPr id="933" name="Google Shape;933;p43"/>
          <p:cNvSpPr txBox="1">
            <a:spLocks noGrp="1"/>
          </p:cNvSpPr>
          <p:nvPr>
            <p:ph type="title"/>
          </p:nvPr>
        </p:nvSpPr>
        <p:spPr>
          <a:xfrm>
            <a:off x="536986" y="1818225"/>
            <a:ext cx="2172300" cy="363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Transmission</a:t>
            </a:r>
            <a:endParaRPr/>
          </a:p>
        </p:txBody>
      </p:sp>
      <p:sp>
        <p:nvSpPr>
          <p:cNvPr id="934" name="Google Shape;934;p43"/>
          <p:cNvSpPr txBox="1">
            <a:spLocks noGrp="1"/>
          </p:cNvSpPr>
          <p:nvPr>
            <p:ph type="subTitle" idx="1"/>
          </p:nvPr>
        </p:nvSpPr>
        <p:spPr>
          <a:xfrm>
            <a:off x="638536" y="2161927"/>
            <a:ext cx="19692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1200"/>
              </a:spcAft>
              <a:buNone/>
            </a:pPr>
            <a:r>
              <a:rPr lang="en"/>
              <a:t>Mercury is the smallest planet</a:t>
            </a:r>
            <a:endParaRPr/>
          </a:p>
        </p:txBody>
      </p:sp>
      <p:sp>
        <p:nvSpPr>
          <p:cNvPr id="935" name="Google Shape;935;p43"/>
          <p:cNvSpPr txBox="1">
            <a:spLocks noGrp="1"/>
          </p:cNvSpPr>
          <p:nvPr>
            <p:ph type="title" idx="4"/>
          </p:nvPr>
        </p:nvSpPr>
        <p:spPr>
          <a:xfrm>
            <a:off x="536986" y="3686550"/>
            <a:ext cx="2172300" cy="363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It's not Common</a:t>
            </a:r>
            <a:endParaRPr/>
          </a:p>
        </p:txBody>
      </p:sp>
      <p:sp>
        <p:nvSpPr>
          <p:cNvPr id="936" name="Google Shape;936;p43"/>
          <p:cNvSpPr txBox="1">
            <a:spLocks noGrp="1"/>
          </p:cNvSpPr>
          <p:nvPr>
            <p:ph type="subTitle" idx="5"/>
          </p:nvPr>
        </p:nvSpPr>
        <p:spPr>
          <a:xfrm>
            <a:off x="638536" y="4028500"/>
            <a:ext cx="19692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1200"/>
              </a:spcAft>
              <a:buNone/>
            </a:pPr>
            <a:r>
              <a:rPr lang="en"/>
              <a:t>Jupiter is the biggest planet of them all</a:t>
            </a:r>
            <a:endParaRPr/>
          </a:p>
        </p:txBody>
      </p:sp>
      <p:sp>
        <p:nvSpPr>
          <p:cNvPr id="937" name="Google Shape;937;p43"/>
          <p:cNvSpPr txBox="1">
            <a:spLocks noGrp="1"/>
          </p:cNvSpPr>
          <p:nvPr>
            <p:ph type="title" idx="6"/>
          </p:nvPr>
        </p:nvSpPr>
        <p:spPr>
          <a:xfrm>
            <a:off x="3608385" y="3686551"/>
            <a:ext cx="2172300" cy="363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Vaccine</a:t>
            </a:r>
            <a:endParaRPr/>
          </a:p>
        </p:txBody>
      </p:sp>
      <p:sp>
        <p:nvSpPr>
          <p:cNvPr id="938" name="Google Shape;938;p43"/>
          <p:cNvSpPr txBox="1">
            <a:spLocks noGrp="1"/>
          </p:cNvSpPr>
          <p:nvPr>
            <p:ph type="subTitle" idx="7"/>
          </p:nvPr>
        </p:nvSpPr>
        <p:spPr>
          <a:xfrm>
            <a:off x="3709935" y="4028500"/>
            <a:ext cx="19692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1200"/>
              </a:spcAft>
              <a:buNone/>
            </a:pPr>
            <a:r>
              <a:rPr lang="en"/>
              <a:t>Earth is the beautiful planet where we live</a:t>
            </a:r>
            <a:endParaRPr/>
          </a:p>
        </p:txBody>
      </p:sp>
      <p:sp>
        <p:nvSpPr>
          <p:cNvPr id="939" name="Google Shape;939;p43"/>
          <p:cNvSpPr/>
          <p:nvPr/>
        </p:nvSpPr>
        <p:spPr>
          <a:xfrm rot="10800000">
            <a:off x="-1411361" y="1935081"/>
            <a:ext cx="50" cy="124375"/>
          </a:xfrm>
          <a:custGeom>
            <a:avLst/>
            <a:gdLst/>
            <a:ahLst/>
            <a:cxnLst/>
            <a:rect l="l" t="t" r="r" b="b"/>
            <a:pathLst>
              <a:path w="1" h="2463" extrusionOk="0">
                <a:moveTo>
                  <a:pt x="0" y="2463"/>
                </a:moveTo>
                <a:lnTo>
                  <a:pt x="0" y="2463"/>
                </a:lnTo>
                <a:lnTo>
                  <a:pt x="0" y="0"/>
                </a:lnTo>
                <a:lnTo>
                  <a:pt x="0" y="0"/>
                </a:lnTo>
                <a:lnTo>
                  <a:pt x="0" y="2463"/>
                </a:lnTo>
                <a:close/>
              </a:path>
            </a:pathLst>
          </a:custGeom>
          <a:solidFill>
            <a:srgbClr val="FF00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0" name="Google Shape;940;p43"/>
          <p:cNvSpPr/>
          <p:nvPr/>
        </p:nvSpPr>
        <p:spPr>
          <a:xfrm rot="10800000">
            <a:off x="-1411361" y="1529176"/>
            <a:ext cx="50" cy="125385"/>
          </a:xfrm>
          <a:custGeom>
            <a:avLst/>
            <a:gdLst/>
            <a:ahLst/>
            <a:cxnLst/>
            <a:rect l="l" t="t" r="r" b="b"/>
            <a:pathLst>
              <a:path w="1" h="2483" extrusionOk="0">
                <a:moveTo>
                  <a:pt x="0" y="2483"/>
                </a:moveTo>
                <a:lnTo>
                  <a:pt x="0" y="2483"/>
                </a:lnTo>
                <a:lnTo>
                  <a:pt x="0" y="1"/>
                </a:lnTo>
                <a:lnTo>
                  <a:pt x="0" y="20"/>
                </a:lnTo>
                <a:lnTo>
                  <a:pt x="0" y="2483"/>
                </a:lnTo>
                <a:close/>
              </a:path>
            </a:pathLst>
          </a:custGeom>
          <a:solidFill>
            <a:srgbClr val="FF00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1" name="Google Shape;941;p43"/>
          <p:cNvSpPr/>
          <p:nvPr/>
        </p:nvSpPr>
        <p:spPr>
          <a:xfrm rot="10800000">
            <a:off x="-1411361" y="1731624"/>
            <a:ext cx="50" cy="125385"/>
          </a:xfrm>
          <a:custGeom>
            <a:avLst/>
            <a:gdLst/>
            <a:ahLst/>
            <a:cxnLst/>
            <a:rect l="l" t="t" r="r" b="b"/>
            <a:pathLst>
              <a:path w="1" h="2483" extrusionOk="0">
                <a:moveTo>
                  <a:pt x="0" y="2482"/>
                </a:moveTo>
                <a:lnTo>
                  <a:pt x="0" y="2482"/>
                </a:lnTo>
                <a:lnTo>
                  <a:pt x="0" y="0"/>
                </a:lnTo>
                <a:lnTo>
                  <a:pt x="0" y="0"/>
                </a:lnTo>
                <a:lnTo>
                  <a:pt x="0" y="2482"/>
                </a:lnTo>
                <a:close/>
              </a:path>
            </a:pathLst>
          </a:custGeom>
          <a:solidFill>
            <a:srgbClr val="FF00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2" name="Google Shape;942;p43"/>
          <p:cNvSpPr/>
          <p:nvPr/>
        </p:nvSpPr>
        <p:spPr>
          <a:xfrm rot="10800000">
            <a:off x="-1411361" y="2137528"/>
            <a:ext cx="50" cy="125385"/>
          </a:xfrm>
          <a:custGeom>
            <a:avLst/>
            <a:gdLst/>
            <a:ahLst/>
            <a:cxnLst/>
            <a:rect l="l" t="t" r="r" b="b"/>
            <a:pathLst>
              <a:path w="1" h="2483" extrusionOk="0">
                <a:moveTo>
                  <a:pt x="0" y="2483"/>
                </a:moveTo>
                <a:lnTo>
                  <a:pt x="0" y="2483"/>
                </a:lnTo>
                <a:lnTo>
                  <a:pt x="0" y="1"/>
                </a:lnTo>
                <a:lnTo>
                  <a:pt x="0" y="1"/>
                </a:lnTo>
                <a:lnTo>
                  <a:pt x="0" y="2483"/>
                </a:lnTo>
                <a:close/>
              </a:path>
            </a:pathLst>
          </a:custGeom>
          <a:solidFill>
            <a:srgbClr val="FF00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3" name="Google Shape;943;p43"/>
          <p:cNvSpPr/>
          <p:nvPr/>
        </p:nvSpPr>
        <p:spPr>
          <a:xfrm rot="10800000">
            <a:off x="37566" y="39483"/>
            <a:ext cx="65596" cy="65647"/>
          </a:xfrm>
          <a:custGeom>
            <a:avLst/>
            <a:gdLst/>
            <a:ahLst/>
            <a:cxnLst/>
            <a:rect l="l" t="t" r="r" b="b"/>
            <a:pathLst>
              <a:path w="1299" h="1300" extrusionOk="0">
                <a:moveTo>
                  <a:pt x="0" y="1"/>
                </a:moveTo>
                <a:lnTo>
                  <a:pt x="0" y="1"/>
                </a:lnTo>
                <a:lnTo>
                  <a:pt x="0" y="1"/>
                </a:lnTo>
                <a:lnTo>
                  <a:pt x="1299" y="1299"/>
                </a:lnTo>
                <a:lnTo>
                  <a:pt x="1299" y="1299"/>
                </a:lnTo>
                <a:lnTo>
                  <a:pt x="0" y="1"/>
                </a:lnTo>
                <a:close/>
              </a:path>
            </a:pathLst>
          </a:custGeom>
          <a:solidFill>
            <a:srgbClr val="FF00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4" name="Google Shape;944;p43"/>
          <p:cNvSpPr/>
          <p:nvPr/>
        </p:nvSpPr>
        <p:spPr>
          <a:xfrm rot="10800000">
            <a:off x="-1411361" y="2262863"/>
            <a:ext cx="50" cy="15452"/>
          </a:xfrm>
          <a:custGeom>
            <a:avLst/>
            <a:gdLst/>
            <a:ahLst/>
            <a:cxnLst/>
            <a:rect l="l" t="t" r="r" b="b"/>
            <a:pathLst>
              <a:path w="1" h="306" extrusionOk="0">
                <a:moveTo>
                  <a:pt x="0" y="0"/>
                </a:moveTo>
                <a:lnTo>
                  <a:pt x="0" y="306"/>
                </a:lnTo>
                <a:lnTo>
                  <a:pt x="0" y="306"/>
                </a:lnTo>
                <a:lnTo>
                  <a:pt x="0" y="0"/>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5" name="Google Shape;945;p43"/>
          <p:cNvSpPr/>
          <p:nvPr/>
        </p:nvSpPr>
        <p:spPr>
          <a:xfrm rot="10800000">
            <a:off x="-1411361" y="2059407"/>
            <a:ext cx="50" cy="78170"/>
          </a:xfrm>
          <a:custGeom>
            <a:avLst/>
            <a:gdLst/>
            <a:ahLst/>
            <a:cxnLst/>
            <a:rect l="l" t="t" r="r" b="b"/>
            <a:pathLst>
              <a:path w="1" h="1548" extrusionOk="0">
                <a:moveTo>
                  <a:pt x="0" y="1547"/>
                </a:moveTo>
                <a:lnTo>
                  <a:pt x="0" y="1547"/>
                </a:lnTo>
                <a:lnTo>
                  <a:pt x="0" y="1"/>
                </a:lnTo>
                <a:lnTo>
                  <a:pt x="0" y="1"/>
                </a:lnTo>
                <a:lnTo>
                  <a:pt x="0" y="1547"/>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6" name="Google Shape;946;p43"/>
          <p:cNvSpPr/>
          <p:nvPr/>
        </p:nvSpPr>
        <p:spPr>
          <a:xfrm rot="10800000">
            <a:off x="-1411361" y="1856960"/>
            <a:ext cx="50" cy="78170"/>
          </a:xfrm>
          <a:custGeom>
            <a:avLst/>
            <a:gdLst/>
            <a:ahLst/>
            <a:cxnLst/>
            <a:rect l="l" t="t" r="r" b="b"/>
            <a:pathLst>
              <a:path w="1" h="1548" extrusionOk="0">
                <a:moveTo>
                  <a:pt x="0" y="1547"/>
                </a:moveTo>
                <a:lnTo>
                  <a:pt x="0" y="1547"/>
                </a:lnTo>
                <a:lnTo>
                  <a:pt x="0" y="1"/>
                </a:lnTo>
                <a:lnTo>
                  <a:pt x="0" y="1"/>
                </a:lnTo>
                <a:lnTo>
                  <a:pt x="0" y="1547"/>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7" name="Google Shape;947;p43"/>
          <p:cNvSpPr/>
          <p:nvPr/>
        </p:nvSpPr>
        <p:spPr>
          <a:xfrm rot="10800000">
            <a:off x="-1411361" y="1653553"/>
            <a:ext cx="50" cy="78120"/>
          </a:xfrm>
          <a:custGeom>
            <a:avLst/>
            <a:gdLst/>
            <a:ahLst/>
            <a:cxnLst/>
            <a:rect l="l" t="t" r="r" b="b"/>
            <a:pathLst>
              <a:path w="1" h="1547" extrusionOk="0">
                <a:moveTo>
                  <a:pt x="0" y="1547"/>
                </a:moveTo>
                <a:lnTo>
                  <a:pt x="0" y="1528"/>
                </a:lnTo>
                <a:lnTo>
                  <a:pt x="0" y="0"/>
                </a:lnTo>
                <a:lnTo>
                  <a:pt x="0" y="0"/>
                </a:lnTo>
                <a:lnTo>
                  <a:pt x="0" y="1547"/>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8" name="Google Shape;948;p43"/>
          <p:cNvSpPr/>
          <p:nvPr/>
        </p:nvSpPr>
        <p:spPr>
          <a:xfrm rot="10800000">
            <a:off x="-1411361" y="1451055"/>
            <a:ext cx="50" cy="78170"/>
          </a:xfrm>
          <a:custGeom>
            <a:avLst/>
            <a:gdLst/>
            <a:ahLst/>
            <a:cxnLst/>
            <a:rect l="l" t="t" r="r" b="b"/>
            <a:pathLst>
              <a:path w="1" h="1548" extrusionOk="0">
                <a:moveTo>
                  <a:pt x="0" y="1547"/>
                </a:moveTo>
                <a:lnTo>
                  <a:pt x="0" y="1547"/>
                </a:lnTo>
                <a:lnTo>
                  <a:pt x="0" y="1"/>
                </a:lnTo>
                <a:lnTo>
                  <a:pt x="0" y="1"/>
                </a:lnTo>
                <a:lnTo>
                  <a:pt x="0" y="1547"/>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9" name="Google Shape;949;p43"/>
          <p:cNvSpPr/>
          <p:nvPr/>
        </p:nvSpPr>
        <p:spPr>
          <a:xfrm rot="10800000">
            <a:off x="103112" y="105079"/>
            <a:ext cx="40549" cy="40499"/>
          </a:xfrm>
          <a:custGeom>
            <a:avLst/>
            <a:gdLst/>
            <a:ahLst/>
            <a:cxnLst/>
            <a:rect l="l" t="t" r="r" b="b"/>
            <a:pathLst>
              <a:path w="803" h="802" extrusionOk="0">
                <a:moveTo>
                  <a:pt x="0" y="0"/>
                </a:moveTo>
                <a:lnTo>
                  <a:pt x="0" y="0"/>
                </a:lnTo>
                <a:lnTo>
                  <a:pt x="0" y="0"/>
                </a:lnTo>
                <a:lnTo>
                  <a:pt x="802" y="802"/>
                </a:lnTo>
                <a:lnTo>
                  <a:pt x="802" y="802"/>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0" name="Google Shape;950;p43"/>
          <p:cNvSpPr/>
          <p:nvPr/>
        </p:nvSpPr>
        <p:spPr>
          <a:xfrm rot="10800000">
            <a:off x="904" y="-7"/>
            <a:ext cx="80089" cy="39540"/>
          </a:xfrm>
          <a:custGeom>
            <a:avLst/>
            <a:gdLst/>
            <a:ahLst/>
            <a:cxnLst/>
            <a:rect l="l" t="t" r="r" b="b"/>
            <a:pathLst>
              <a:path w="1586" h="783" extrusionOk="0">
                <a:moveTo>
                  <a:pt x="860" y="0"/>
                </a:moveTo>
                <a:lnTo>
                  <a:pt x="0" y="783"/>
                </a:lnTo>
                <a:lnTo>
                  <a:pt x="1585" y="783"/>
                </a:lnTo>
                <a:lnTo>
                  <a:pt x="1585" y="726"/>
                </a:lnTo>
                <a:lnTo>
                  <a:pt x="1184" y="306"/>
                </a:lnTo>
                <a:lnTo>
                  <a:pt x="86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1" name="Google Shape;951;p43"/>
          <p:cNvSpPr/>
          <p:nvPr/>
        </p:nvSpPr>
        <p:spPr>
          <a:xfrm rot="10800000">
            <a:off x="21153" y="24080"/>
            <a:ext cx="16462" cy="15452"/>
          </a:xfrm>
          <a:custGeom>
            <a:avLst/>
            <a:gdLst/>
            <a:ahLst/>
            <a:cxnLst/>
            <a:rect l="l" t="t" r="r" b="b"/>
            <a:pathLst>
              <a:path w="326" h="306" extrusionOk="0">
                <a:moveTo>
                  <a:pt x="1" y="0"/>
                </a:moveTo>
                <a:lnTo>
                  <a:pt x="1" y="0"/>
                </a:lnTo>
                <a:lnTo>
                  <a:pt x="325" y="306"/>
                </a:lnTo>
                <a:lnTo>
                  <a:pt x="1" y="0"/>
                </a:lnTo>
                <a:lnTo>
                  <a:pt x="1"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2" name="Google Shape;952;p43"/>
          <p:cNvSpPr/>
          <p:nvPr/>
        </p:nvSpPr>
        <p:spPr>
          <a:xfrm rot="10800000">
            <a:off x="37566" y="39483"/>
            <a:ext cx="65596" cy="65647"/>
          </a:xfrm>
          <a:custGeom>
            <a:avLst/>
            <a:gdLst/>
            <a:ahLst/>
            <a:cxnLst/>
            <a:rect l="l" t="t" r="r" b="b"/>
            <a:pathLst>
              <a:path w="1299" h="1300" extrusionOk="0">
                <a:moveTo>
                  <a:pt x="0" y="1"/>
                </a:moveTo>
                <a:lnTo>
                  <a:pt x="1299" y="1299"/>
                </a:lnTo>
                <a:lnTo>
                  <a:pt x="1299" y="1299"/>
                </a:lnTo>
                <a:lnTo>
                  <a:pt x="0" y="1"/>
                </a:lnTo>
                <a:lnTo>
                  <a:pt x="0" y="1"/>
                </a:lnTo>
                <a:close/>
              </a:path>
            </a:pathLst>
          </a:custGeom>
          <a:solidFill>
            <a:srgbClr val="FF000A"/>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3" name="Google Shape;953;p43"/>
          <p:cNvSpPr/>
          <p:nvPr/>
        </p:nvSpPr>
        <p:spPr>
          <a:xfrm rot="10800000">
            <a:off x="103112" y="105079"/>
            <a:ext cx="40549" cy="40499"/>
          </a:xfrm>
          <a:custGeom>
            <a:avLst/>
            <a:gdLst/>
            <a:ahLst/>
            <a:cxnLst/>
            <a:rect l="l" t="t" r="r" b="b"/>
            <a:pathLst>
              <a:path w="803" h="802" extrusionOk="0">
                <a:moveTo>
                  <a:pt x="0" y="0"/>
                </a:moveTo>
                <a:lnTo>
                  <a:pt x="0" y="0"/>
                </a:lnTo>
                <a:lnTo>
                  <a:pt x="802" y="802"/>
                </a:lnTo>
                <a:lnTo>
                  <a:pt x="802" y="802"/>
                </a:lnTo>
                <a:lnTo>
                  <a:pt x="0"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4" name="Google Shape;954;p43"/>
          <p:cNvSpPr/>
          <p:nvPr/>
        </p:nvSpPr>
        <p:spPr>
          <a:xfrm rot="10800000">
            <a:off x="903" y="2871"/>
            <a:ext cx="20300" cy="21259"/>
          </a:xfrm>
          <a:custGeom>
            <a:avLst/>
            <a:gdLst/>
            <a:ahLst/>
            <a:cxnLst/>
            <a:rect l="l" t="t" r="r" b="b"/>
            <a:pathLst>
              <a:path w="402" h="421" extrusionOk="0">
                <a:moveTo>
                  <a:pt x="401" y="421"/>
                </a:moveTo>
                <a:lnTo>
                  <a:pt x="401" y="421"/>
                </a:lnTo>
                <a:lnTo>
                  <a:pt x="401" y="421"/>
                </a:lnTo>
                <a:lnTo>
                  <a:pt x="0" y="1"/>
                </a:lnTo>
                <a:lnTo>
                  <a:pt x="401" y="42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5" name="Google Shape;955;p43"/>
          <p:cNvSpPr/>
          <p:nvPr/>
        </p:nvSpPr>
        <p:spPr>
          <a:xfrm rot="10800000">
            <a:off x="903" y="3831"/>
            <a:ext cx="36712" cy="68475"/>
          </a:xfrm>
          <a:custGeom>
            <a:avLst/>
            <a:gdLst/>
            <a:ahLst/>
            <a:cxnLst/>
            <a:rect l="l" t="t" r="r" b="b"/>
            <a:pathLst>
              <a:path w="727" h="1356" extrusionOk="0">
                <a:moveTo>
                  <a:pt x="726" y="0"/>
                </a:moveTo>
                <a:lnTo>
                  <a:pt x="1" y="649"/>
                </a:lnTo>
                <a:lnTo>
                  <a:pt x="726" y="1356"/>
                </a:lnTo>
                <a:lnTo>
                  <a:pt x="72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6" name="Google Shape;956;p43"/>
          <p:cNvSpPr/>
          <p:nvPr/>
        </p:nvSpPr>
        <p:spPr>
          <a:xfrm rot="10800000">
            <a:off x="903" y="2871"/>
            <a:ext cx="36712" cy="36661"/>
          </a:xfrm>
          <a:custGeom>
            <a:avLst/>
            <a:gdLst/>
            <a:ahLst/>
            <a:cxnLst/>
            <a:rect l="l" t="t" r="r" b="b"/>
            <a:pathLst>
              <a:path w="727" h="726" extrusionOk="0">
                <a:moveTo>
                  <a:pt x="1" y="0"/>
                </a:moveTo>
                <a:lnTo>
                  <a:pt x="468" y="455"/>
                </a:lnTo>
                <a:lnTo>
                  <a:pt x="325" y="306"/>
                </a:lnTo>
                <a:lnTo>
                  <a:pt x="1" y="0"/>
                </a:lnTo>
                <a:close/>
                <a:moveTo>
                  <a:pt x="468" y="455"/>
                </a:moveTo>
                <a:lnTo>
                  <a:pt x="726" y="726"/>
                </a:lnTo>
                <a:lnTo>
                  <a:pt x="726" y="707"/>
                </a:lnTo>
                <a:lnTo>
                  <a:pt x="468" y="455"/>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7" name="Google Shape;957;p43"/>
          <p:cNvSpPr txBox="1">
            <a:spLocks noGrp="1"/>
          </p:cNvSpPr>
          <p:nvPr>
            <p:ph type="title" idx="2"/>
          </p:nvPr>
        </p:nvSpPr>
        <p:spPr>
          <a:xfrm>
            <a:off x="3608385" y="1818225"/>
            <a:ext cx="2172300" cy="3630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It is a bacteria</a:t>
            </a:r>
            <a:endParaRPr/>
          </a:p>
        </p:txBody>
      </p:sp>
      <p:sp>
        <p:nvSpPr>
          <p:cNvPr id="958" name="Google Shape;958;p43"/>
          <p:cNvSpPr txBox="1">
            <a:spLocks noGrp="1"/>
          </p:cNvSpPr>
          <p:nvPr>
            <p:ph type="subTitle" idx="3"/>
          </p:nvPr>
        </p:nvSpPr>
        <p:spPr>
          <a:xfrm>
            <a:off x="3709935" y="2161927"/>
            <a:ext cx="19692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1200"/>
              </a:spcAft>
              <a:buNone/>
            </a:pPr>
            <a:r>
              <a:rPr lang="en"/>
              <a:t>Mars is actually a very cold place</a:t>
            </a:r>
            <a:endParaRPr/>
          </a:p>
        </p:txBody>
      </p:sp>
      <p:grpSp>
        <p:nvGrpSpPr>
          <p:cNvPr id="959" name="Google Shape;959;p43"/>
          <p:cNvGrpSpPr/>
          <p:nvPr/>
        </p:nvGrpSpPr>
        <p:grpSpPr>
          <a:xfrm>
            <a:off x="1446981" y="1409840"/>
            <a:ext cx="352310" cy="452334"/>
            <a:chOff x="2860141" y="1348115"/>
            <a:chExt cx="352310" cy="452334"/>
          </a:xfrm>
        </p:grpSpPr>
        <p:sp>
          <p:nvSpPr>
            <p:cNvPr id="960" name="Google Shape;960;p43"/>
            <p:cNvSpPr/>
            <p:nvPr/>
          </p:nvSpPr>
          <p:spPr>
            <a:xfrm>
              <a:off x="3101473" y="1626856"/>
              <a:ext cx="57533" cy="93742"/>
            </a:xfrm>
            <a:custGeom>
              <a:avLst/>
              <a:gdLst/>
              <a:ahLst/>
              <a:cxnLst/>
              <a:rect l="l" t="t" r="r" b="b"/>
              <a:pathLst>
                <a:path w="1068" h="1740" extrusionOk="0">
                  <a:moveTo>
                    <a:pt x="811" y="0"/>
                  </a:moveTo>
                  <a:cubicBezTo>
                    <a:pt x="683" y="0"/>
                    <a:pt x="577" y="107"/>
                    <a:pt x="577" y="235"/>
                  </a:cubicBezTo>
                  <a:cubicBezTo>
                    <a:pt x="577" y="694"/>
                    <a:pt x="427" y="1067"/>
                    <a:pt x="118" y="1323"/>
                  </a:cubicBezTo>
                  <a:cubicBezTo>
                    <a:pt x="11" y="1408"/>
                    <a:pt x="1" y="1558"/>
                    <a:pt x="97" y="1664"/>
                  </a:cubicBezTo>
                  <a:cubicBezTo>
                    <a:pt x="150" y="1718"/>
                    <a:pt x="214" y="1739"/>
                    <a:pt x="278" y="1739"/>
                  </a:cubicBezTo>
                  <a:cubicBezTo>
                    <a:pt x="331" y="1739"/>
                    <a:pt x="406" y="1728"/>
                    <a:pt x="438" y="1686"/>
                  </a:cubicBezTo>
                  <a:cubicBezTo>
                    <a:pt x="854" y="1334"/>
                    <a:pt x="1067" y="832"/>
                    <a:pt x="1067" y="235"/>
                  </a:cubicBezTo>
                  <a:cubicBezTo>
                    <a:pt x="1067" y="107"/>
                    <a:pt x="961" y="0"/>
                    <a:pt x="81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3"/>
                </a:solidFill>
              </a:endParaRPr>
            </a:p>
          </p:txBody>
        </p:sp>
        <p:sp>
          <p:nvSpPr>
            <p:cNvPr id="961" name="Google Shape;961;p43"/>
            <p:cNvSpPr/>
            <p:nvPr/>
          </p:nvSpPr>
          <p:spPr>
            <a:xfrm>
              <a:off x="2860141" y="1348115"/>
              <a:ext cx="352310" cy="452334"/>
            </a:xfrm>
            <a:custGeom>
              <a:avLst/>
              <a:gdLst/>
              <a:ahLst/>
              <a:cxnLst/>
              <a:rect l="l" t="t" r="r" b="b"/>
              <a:pathLst>
                <a:path w="6540" h="8396" extrusionOk="0">
                  <a:moveTo>
                    <a:pt x="3264" y="630"/>
                  </a:moveTo>
                  <a:cubicBezTo>
                    <a:pt x="3531" y="950"/>
                    <a:pt x="4054" y="1590"/>
                    <a:pt x="4577" y="2337"/>
                  </a:cubicBezTo>
                  <a:cubicBezTo>
                    <a:pt x="5537" y="3702"/>
                    <a:pt x="6038" y="4769"/>
                    <a:pt x="6038" y="5430"/>
                  </a:cubicBezTo>
                  <a:cubicBezTo>
                    <a:pt x="6038" y="6156"/>
                    <a:pt x="5761" y="6796"/>
                    <a:pt x="5238" y="7254"/>
                  </a:cubicBezTo>
                  <a:cubicBezTo>
                    <a:pt x="4747" y="7681"/>
                    <a:pt x="4043" y="7916"/>
                    <a:pt x="3264" y="7916"/>
                  </a:cubicBezTo>
                  <a:cubicBezTo>
                    <a:pt x="2496" y="7916"/>
                    <a:pt x="1792" y="7681"/>
                    <a:pt x="1291" y="7254"/>
                  </a:cubicBezTo>
                  <a:cubicBezTo>
                    <a:pt x="779" y="6796"/>
                    <a:pt x="491" y="6177"/>
                    <a:pt x="491" y="5430"/>
                  </a:cubicBezTo>
                  <a:cubicBezTo>
                    <a:pt x="491" y="4769"/>
                    <a:pt x="1003" y="3702"/>
                    <a:pt x="1963" y="2337"/>
                  </a:cubicBezTo>
                  <a:cubicBezTo>
                    <a:pt x="2486" y="1590"/>
                    <a:pt x="2998" y="950"/>
                    <a:pt x="3264" y="630"/>
                  </a:cubicBezTo>
                  <a:close/>
                  <a:moveTo>
                    <a:pt x="3264" y="1"/>
                  </a:moveTo>
                  <a:cubicBezTo>
                    <a:pt x="3200" y="1"/>
                    <a:pt x="3136" y="22"/>
                    <a:pt x="3083" y="75"/>
                  </a:cubicBezTo>
                  <a:cubicBezTo>
                    <a:pt x="3062" y="97"/>
                    <a:pt x="2304" y="971"/>
                    <a:pt x="1558" y="2038"/>
                  </a:cubicBezTo>
                  <a:cubicBezTo>
                    <a:pt x="534" y="3521"/>
                    <a:pt x="0" y="4652"/>
                    <a:pt x="0" y="5409"/>
                  </a:cubicBezTo>
                  <a:cubicBezTo>
                    <a:pt x="0" y="6305"/>
                    <a:pt x="331" y="7062"/>
                    <a:pt x="971" y="7617"/>
                  </a:cubicBezTo>
                  <a:cubicBezTo>
                    <a:pt x="1558" y="8118"/>
                    <a:pt x="2368" y="8396"/>
                    <a:pt x="3264" y="8396"/>
                  </a:cubicBezTo>
                  <a:cubicBezTo>
                    <a:pt x="4161" y="8396"/>
                    <a:pt x="4971" y="8118"/>
                    <a:pt x="5558" y="7617"/>
                  </a:cubicBezTo>
                  <a:cubicBezTo>
                    <a:pt x="6198" y="7062"/>
                    <a:pt x="6529" y="6305"/>
                    <a:pt x="6529" y="5409"/>
                  </a:cubicBezTo>
                  <a:cubicBezTo>
                    <a:pt x="6539" y="4652"/>
                    <a:pt x="6017" y="3521"/>
                    <a:pt x="4971" y="2038"/>
                  </a:cubicBezTo>
                  <a:cubicBezTo>
                    <a:pt x="4214" y="961"/>
                    <a:pt x="3457" y="75"/>
                    <a:pt x="3457" y="75"/>
                  </a:cubicBezTo>
                  <a:cubicBezTo>
                    <a:pt x="3403" y="22"/>
                    <a:pt x="3329" y="1"/>
                    <a:pt x="326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3"/>
                </a:solidFill>
              </a:endParaRPr>
            </a:p>
          </p:txBody>
        </p:sp>
      </p:grpSp>
      <p:grpSp>
        <p:nvGrpSpPr>
          <p:cNvPr id="962" name="Google Shape;962;p43"/>
          <p:cNvGrpSpPr/>
          <p:nvPr/>
        </p:nvGrpSpPr>
        <p:grpSpPr>
          <a:xfrm>
            <a:off x="1369461" y="3290853"/>
            <a:ext cx="507349" cy="439645"/>
            <a:chOff x="2782624" y="3229128"/>
            <a:chExt cx="507349" cy="439645"/>
          </a:xfrm>
        </p:grpSpPr>
        <p:sp>
          <p:nvSpPr>
            <p:cNvPr id="963" name="Google Shape;963;p43"/>
            <p:cNvSpPr/>
            <p:nvPr/>
          </p:nvSpPr>
          <p:spPr>
            <a:xfrm>
              <a:off x="2896439" y="3389572"/>
              <a:ext cx="50885" cy="47785"/>
            </a:xfrm>
            <a:custGeom>
              <a:avLst/>
              <a:gdLst/>
              <a:ahLst/>
              <a:cxnLst/>
              <a:rect l="l" t="t" r="r" b="b"/>
              <a:pathLst>
                <a:path w="887" h="833" extrusionOk="0">
                  <a:moveTo>
                    <a:pt x="271" y="1"/>
                  </a:moveTo>
                  <a:cubicBezTo>
                    <a:pt x="209" y="1"/>
                    <a:pt x="145" y="22"/>
                    <a:pt x="97" y="65"/>
                  </a:cubicBezTo>
                  <a:cubicBezTo>
                    <a:pt x="1" y="161"/>
                    <a:pt x="1" y="321"/>
                    <a:pt x="97" y="417"/>
                  </a:cubicBezTo>
                  <a:lnTo>
                    <a:pt x="438" y="758"/>
                  </a:lnTo>
                  <a:cubicBezTo>
                    <a:pt x="491" y="811"/>
                    <a:pt x="545" y="833"/>
                    <a:pt x="619" y="833"/>
                  </a:cubicBezTo>
                  <a:cubicBezTo>
                    <a:pt x="683" y="833"/>
                    <a:pt x="737" y="801"/>
                    <a:pt x="790" y="758"/>
                  </a:cubicBezTo>
                  <a:cubicBezTo>
                    <a:pt x="886" y="673"/>
                    <a:pt x="886" y="513"/>
                    <a:pt x="790" y="417"/>
                  </a:cubicBezTo>
                  <a:lnTo>
                    <a:pt x="438" y="65"/>
                  </a:lnTo>
                  <a:cubicBezTo>
                    <a:pt x="395" y="22"/>
                    <a:pt x="334" y="1"/>
                    <a:pt x="2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3"/>
                </a:solidFill>
              </a:endParaRPr>
            </a:p>
          </p:txBody>
        </p:sp>
        <p:sp>
          <p:nvSpPr>
            <p:cNvPr id="964" name="Google Shape;964;p43"/>
            <p:cNvSpPr/>
            <p:nvPr/>
          </p:nvSpPr>
          <p:spPr>
            <a:xfrm>
              <a:off x="3037216" y="3530340"/>
              <a:ext cx="50828" cy="47785"/>
            </a:xfrm>
            <a:custGeom>
              <a:avLst/>
              <a:gdLst/>
              <a:ahLst/>
              <a:cxnLst/>
              <a:rect l="l" t="t" r="r" b="b"/>
              <a:pathLst>
                <a:path w="886" h="833" extrusionOk="0">
                  <a:moveTo>
                    <a:pt x="271" y="0"/>
                  </a:moveTo>
                  <a:cubicBezTo>
                    <a:pt x="208" y="0"/>
                    <a:pt x="144" y="21"/>
                    <a:pt x="96" y="64"/>
                  </a:cubicBezTo>
                  <a:cubicBezTo>
                    <a:pt x="0" y="160"/>
                    <a:pt x="0" y="320"/>
                    <a:pt x="96" y="416"/>
                  </a:cubicBezTo>
                  <a:lnTo>
                    <a:pt x="438" y="758"/>
                  </a:lnTo>
                  <a:cubicBezTo>
                    <a:pt x="491" y="811"/>
                    <a:pt x="544" y="832"/>
                    <a:pt x="619" y="832"/>
                  </a:cubicBezTo>
                  <a:cubicBezTo>
                    <a:pt x="683" y="832"/>
                    <a:pt x="736" y="800"/>
                    <a:pt x="790" y="758"/>
                  </a:cubicBezTo>
                  <a:cubicBezTo>
                    <a:pt x="886" y="672"/>
                    <a:pt x="886" y="512"/>
                    <a:pt x="790" y="416"/>
                  </a:cubicBezTo>
                  <a:lnTo>
                    <a:pt x="438" y="64"/>
                  </a:lnTo>
                  <a:cubicBezTo>
                    <a:pt x="395" y="21"/>
                    <a:pt x="334" y="0"/>
                    <a:pt x="27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3"/>
                </a:solidFill>
              </a:endParaRPr>
            </a:p>
          </p:txBody>
        </p:sp>
        <p:sp>
          <p:nvSpPr>
            <p:cNvPr id="965" name="Google Shape;965;p43"/>
            <p:cNvSpPr/>
            <p:nvPr/>
          </p:nvSpPr>
          <p:spPr>
            <a:xfrm>
              <a:off x="2896439" y="3530340"/>
              <a:ext cx="50885" cy="47785"/>
            </a:xfrm>
            <a:custGeom>
              <a:avLst/>
              <a:gdLst/>
              <a:ahLst/>
              <a:cxnLst/>
              <a:rect l="l" t="t" r="r" b="b"/>
              <a:pathLst>
                <a:path w="887" h="833" extrusionOk="0">
                  <a:moveTo>
                    <a:pt x="614" y="0"/>
                  </a:moveTo>
                  <a:cubicBezTo>
                    <a:pt x="550" y="0"/>
                    <a:pt x="486" y="21"/>
                    <a:pt x="438" y="64"/>
                  </a:cubicBezTo>
                  <a:lnTo>
                    <a:pt x="97" y="416"/>
                  </a:lnTo>
                  <a:cubicBezTo>
                    <a:pt x="1" y="512"/>
                    <a:pt x="1" y="672"/>
                    <a:pt x="97" y="758"/>
                  </a:cubicBezTo>
                  <a:cubicBezTo>
                    <a:pt x="150" y="811"/>
                    <a:pt x="203" y="832"/>
                    <a:pt x="267" y="832"/>
                  </a:cubicBezTo>
                  <a:cubicBezTo>
                    <a:pt x="331" y="832"/>
                    <a:pt x="385" y="800"/>
                    <a:pt x="438" y="758"/>
                  </a:cubicBezTo>
                  <a:lnTo>
                    <a:pt x="790" y="416"/>
                  </a:lnTo>
                  <a:cubicBezTo>
                    <a:pt x="886" y="320"/>
                    <a:pt x="886" y="160"/>
                    <a:pt x="790" y="64"/>
                  </a:cubicBezTo>
                  <a:cubicBezTo>
                    <a:pt x="742" y="21"/>
                    <a:pt x="678" y="0"/>
                    <a:pt x="61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3"/>
                </a:solidFill>
              </a:endParaRPr>
            </a:p>
          </p:txBody>
        </p:sp>
        <p:sp>
          <p:nvSpPr>
            <p:cNvPr id="966" name="Google Shape;966;p43"/>
            <p:cNvSpPr/>
            <p:nvPr/>
          </p:nvSpPr>
          <p:spPr>
            <a:xfrm>
              <a:off x="3037216" y="3390203"/>
              <a:ext cx="50197" cy="47785"/>
            </a:xfrm>
            <a:custGeom>
              <a:avLst/>
              <a:gdLst/>
              <a:ahLst/>
              <a:cxnLst/>
              <a:rect l="l" t="t" r="r" b="b"/>
              <a:pathLst>
                <a:path w="875" h="833" extrusionOk="0">
                  <a:moveTo>
                    <a:pt x="614" y="0"/>
                  </a:moveTo>
                  <a:cubicBezTo>
                    <a:pt x="550" y="0"/>
                    <a:pt x="486" y="22"/>
                    <a:pt x="438" y="64"/>
                  </a:cubicBezTo>
                  <a:lnTo>
                    <a:pt x="96" y="416"/>
                  </a:lnTo>
                  <a:cubicBezTo>
                    <a:pt x="0" y="512"/>
                    <a:pt x="0" y="672"/>
                    <a:pt x="96" y="768"/>
                  </a:cubicBezTo>
                  <a:cubicBezTo>
                    <a:pt x="139" y="800"/>
                    <a:pt x="203" y="832"/>
                    <a:pt x="267" y="832"/>
                  </a:cubicBezTo>
                  <a:cubicBezTo>
                    <a:pt x="331" y="832"/>
                    <a:pt x="384" y="800"/>
                    <a:pt x="438" y="768"/>
                  </a:cubicBezTo>
                  <a:lnTo>
                    <a:pt x="790" y="416"/>
                  </a:lnTo>
                  <a:cubicBezTo>
                    <a:pt x="875" y="320"/>
                    <a:pt x="875" y="160"/>
                    <a:pt x="790" y="64"/>
                  </a:cubicBezTo>
                  <a:cubicBezTo>
                    <a:pt x="742" y="22"/>
                    <a:pt x="678" y="0"/>
                    <a:pt x="61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3"/>
                </a:solidFill>
              </a:endParaRPr>
            </a:p>
          </p:txBody>
        </p:sp>
        <p:sp>
          <p:nvSpPr>
            <p:cNvPr id="967" name="Google Shape;967;p43"/>
            <p:cNvSpPr/>
            <p:nvPr/>
          </p:nvSpPr>
          <p:spPr>
            <a:xfrm>
              <a:off x="2864601" y="3469765"/>
              <a:ext cx="57023" cy="28797"/>
            </a:xfrm>
            <a:custGeom>
              <a:avLst/>
              <a:gdLst/>
              <a:ahLst/>
              <a:cxnLst/>
              <a:rect l="l" t="t" r="r" b="b"/>
              <a:pathLst>
                <a:path w="994" h="502" extrusionOk="0">
                  <a:moveTo>
                    <a:pt x="268" y="0"/>
                  </a:moveTo>
                  <a:cubicBezTo>
                    <a:pt x="129" y="0"/>
                    <a:pt x="22" y="96"/>
                    <a:pt x="12" y="213"/>
                  </a:cubicBezTo>
                  <a:cubicBezTo>
                    <a:pt x="1" y="363"/>
                    <a:pt x="108" y="501"/>
                    <a:pt x="246" y="501"/>
                  </a:cubicBezTo>
                  <a:lnTo>
                    <a:pt x="726" y="501"/>
                  </a:lnTo>
                  <a:cubicBezTo>
                    <a:pt x="876" y="501"/>
                    <a:pt x="993" y="373"/>
                    <a:pt x="972" y="213"/>
                  </a:cubicBezTo>
                  <a:cubicBezTo>
                    <a:pt x="972" y="96"/>
                    <a:pt x="854" y="0"/>
                    <a:pt x="72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3"/>
                </a:solidFill>
              </a:endParaRPr>
            </a:p>
          </p:txBody>
        </p:sp>
        <p:sp>
          <p:nvSpPr>
            <p:cNvPr id="968" name="Google Shape;968;p43"/>
            <p:cNvSpPr/>
            <p:nvPr/>
          </p:nvSpPr>
          <p:spPr>
            <a:xfrm>
              <a:off x="3062285" y="3469765"/>
              <a:ext cx="57597" cy="28797"/>
            </a:xfrm>
            <a:custGeom>
              <a:avLst/>
              <a:gdLst/>
              <a:ahLst/>
              <a:cxnLst/>
              <a:rect l="l" t="t" r="r" b="b"/>
              <a:pathLst>
                <a:path w="1004" h="502" extrusionOk="0">
                  <a:moveTo>
                    <a:pt x="267" y="0"/>
                  </a:moveTo>
                  <a:cubicBezTo>
                    <a:pt x="129" y="0"/>
                    <a:pt x="1" y="117"/>
                    <a:pt x="33" y="288"/>
                  </a:cubicBezTo>
                  <a:cubicBezTo>
                    <a:pt x="33" y="405"/>
                    <a:pt x="139" y="501"/>
                    <a:pt x="267" y="501"/>
                  </a:cubicBezTo>
                  <a:lnTo>
                    <a:pt x="737" y="501"/>
                  </a:lnTo>
                  <a:cubicBezTo>
                    <a:pt x="875" y="501"/>
                    <a:pt x="982" y="405"/>
                    <a:pt x="993" y="288"/>
                  </a:cubicBezTo>
                  <a:cubicBezTo>
                    <a:pt x="1003" y="139"/>
                    <a:pt x="897" y="0"/>
                    <a:pt x="74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3"/>
                </a:solidFill>
              </a:endParaRPr>
            </a:p>
          </p:txBody>
        </p:sp>
        <p:sp>
          <p:nvSpPr>
            <p:cNvPr id="969" name="Google Shape;969;p43"/>
            <p:cNvSpPr/>
            <p:nvPr/>
          </p:nvSpPr>
          <p:spPr>
            <a:xfrm>
              <a:off x="2977842" y="3555235"/>
              <a:ext cx="28225" cy="55472"/>
            </a:xfrm>
            <a:custGeom>
              <a:avLst/>
              <a:gdLst/>
              <a:ahLst/>
              <a:cxnLst/>
              <a:rect l="l" t="t" r="r" b="b"/>
              <a:pathLst>
                <a:path w="492" h="967" extrusionOk="0">
                  <a:moveTo>
                    <a:pt x="249" y="1"/>
                  </a:moveTo>
                  <a:cubicBezTo>
                    <a:pt x="237" y="1"/>
                    <a:pt x="226" y="2"/>
                    <a:pt x="214" y="3"/>
                  </a:cubicBezTo>
                  <a:cubicBezTo>
                    <a:pt x="86" y="3"/>
                    <a:pt x="0" y="132"/>
                    <a:pt x="0" y="249"/>
                  </a:cubicBezTo>
                  <a:lnTo>
                    <a:pt x="0" y="718"/>
                  </a:lnTo>
                  <a:cubicBezTo>
                    <a:pt x="0" y="846"/>
                    <a:pt x="86" y="953"/>
                    <a:pt x="214" y="964"/>
                  </a:cubicBezTo>
                  <a:cubicBezTo>
                    <a:pt x="226" y="965"/>
                    <a:pt x="238" y="966"/>
                    <a:pt x="249" y="966"/>
                  </a:cubicBezTo>
                  <a:cubicBezTo>
                    <a:pt x="375" y="966"/>
                    <a:pt x="491" y="865"/>
                    <a:pt x="491" y="729"/>
                  </a:cubicBezTo>
                  <a:lnTo>
                    <a:pt x="491" y="249"/>
                  </a:lnTo>
                  <a:cubicBezTo>
                    <a:pt x="491" y="111"/>
                    <a:pt x="383" y="1"/>
                    <a:pt x="24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3"/>
                </a:solidFill>
              </a:endParaRPr>
            </a:p>
          </p:txBody>
        </p:sp>
        <p:sp>
          <p:nvSpPr>
            <p:cNvPr id="970" name="Google Shape;970;p43"/>
            <p:cNvSpPr/>
            <p:nvPr/>
          </p:nvSpPr>
          <p:spPr>
            <a:xfrm>
              <a:off x="2977842" y="3356473"/>
              <a:ext cx="28225" cy="55472"/>
            </a:xfrm>
            <a:custGeom>
              <a:avLst/>
              <a:gdLst/>
              <a:ahLst/>
              <a:cxnLst/>
              <a:rect l="l" t="t" r="r" b="b"/>
              <a:pathLst>
                <a:path w="492" h="967" extrusionOk="0">
                  <a:moveTo>
                    <a:pt x="257" y="1"/>
                  </a:moveTo>
                  <a:cubicBezTo>
                    <a:pt x="117" y="1"/>
                    <a:pt x="0" y="104"/>
                    <a:pt x="0" y="247"/>
                  </a:cubicBezTo>
                  <a:lnTo>
                    <a:pt x="0" y="727"/>
                  </a:lnTo>
                  <a:cubicBezTo>
                    <a:pt x="0" y="860"/>
                    <a:pt x="93" y="967"/>
                    <a:pt x="226" y="967"/>
                  </a:cubicBezTo>
                  <a:cubicBezTo>
                    <a:pt x="242" y="967"/>
                    <a:pt x="260" y="965"/>
                    <a:pt x="278" y="962"/>
                  </a:cubicBezTo>
                  <a:cubicBezTo>
                    <a:pt x="395" y="962"/>
                    <a:pt x="491" y="855"/>
                    <a:pt x="491" y="727"/>
                  </a:cubicBezTo>
                  <a:lnTo>
                    <a:pt x="491" y="258"/>
                  </a:lnTo>
                  <a:cubicBezTo>
                    <a:pt x="491" y="130"/>
                    <a:pt x="395" y="23"/>
                    <a:pt x="278" y="2"/>
                  </a:cubicBezTo>
                  <a:cubicBezTo>
                    <a:pt x="271" y="1"/>
                    <a:pt x="264" y="1"/>
                    <a:pt x="25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3"/>
                </a:solidFill>
              </a:endParaRPr>
            </a:p>
          </p:txBody>
        </p:sp>
        <p:sp>
          <p:nvSpPr>
            <p:cNvPr id="971" name="Google Shape;971;p43"/>
            <p:cNvSpPr/>
            <p:nvPr/>
          </p:nvSpPr>
          <p:spPr>
            <a:xfrm>
              <a:off x="2949101" y="3442173"/>
              <a:ext cx="84502" cy="82835"/>
            </a:xfrm>
            <a:custGeom>
              <a:avLst/>
              <a:gdLst/>
              <a:ahLst/>
              <a:cxnLst/>
              <a:rect l="l" t="t" r="r" b="b"/>
              <a:pathLst>
                <a:path w="1473" h="1444" extrusionOk="0">
                  <a:moveTo>
                    <a:pt x="758" y="0"/>
                  </a:moveTo>
                  <a:cubicBezTo>
                    <a:pt x="618" y="0"/>
                    <a:pt x="501" y="104"/>
                    <a:pt x="501" y="246"/>
                  </a:cubicBezTo>
                  <a:lnTo>
                    <a:pt x="501" y="470"/>
                  </a:lnTo>
                  <a:lnTo>
                    <a:pt x="267" y="470"/>
                  </a:lnTo>
                  <a:cubicBezTo>
                    <a:pt x="139" y="470"/>
                    <a:pt x="32" y="566"/>
                    <a:pt x="21" y="684"/>
                  </a:cubicBezTo>
                  <a:cubicBezTo>
                    <a:pt x="0" y="833"/>
                    <a:pt x="107" y="961"/>
                    <a:pt x="256" y="961"/>
                  </a:cubicBezTo>
                  <a:lnTo>
                    <a:pt x="480" y="961"/>
                  </a:lnTo>
                  <a:lnTo>
                    <a:pt x="480" y="1196"/>
                  </a:lnTo>
                  <a:cubicBezTo>
                    <a:pt x="480" y="1324"/>
                    <a:pt x="576" y="1430"/>
                    <a:pt x="693" y="1441"/>
                  </a:cubicBezTo>
                  <a:cubicBezTo>
                    <a:pt x="706" y="1443"/>
                    <a:pt x="719" y="1444"/>
                    <a:pt x="732" y="1444"/>
                  </a:cubicBezTo>
                  <a:cubicBezTo>
                    <a:pt x="866" y="1444"/>
                    <a:pt x="982" y="1343"/>
                    <a:pt x="982" y="1206"/>
                  </a:cubicBezTo>
                  <a:lnTo>
                    <a:pt x="982" y="982"/>
                  </a:lnTo>
                  <a:lnTo>
                    <a:pt x="1206" y="982"/>
                  </a:lnTo>
                  <a:cubicBezTo>
                    <a:pt x="1344" y="982"/>
                    <a:pt x="1472" y="854"/>
                    <a:pt x="1440" y="694"/>
                  </a:cubicBezTo>
                  <a:cubicBezTo>
                    <a:pt x="1462" y="577"/>
                    <a:pt x="1334" y="481"/>
                    <a:pt x="1216" y="481"/>
                  </a:cubicBezTo>
                  <a:lnTo>
                    <a:pt x="992" y="481"/>
                  </a:lnTo>
                  <a:lnTo>
                    <a:pt x="992" y="257"/>
                  </a:lnTo>
                  <a:cubicBezTo>
                    <a:pt x="992" y="129"/>
                    <a:pt x="896" y="22"/>
                    <a:pt x="779" y="1"/>
                  </a:cubicBezTo>
                  <a:cubicBezTo>
                    <a:pt x="772" y="1"/>
                    <a:pt x="765" y="0"/>
                    <a:pt x="75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3"/>
                </a:solidFill>
              </a:endParaRPr>
            </a:p>
          </p:txBody>
        </p:sp>
        <p:sp>
          <p:nvSpPr>
            <p:cNvPr id="972" name="Google Shape;972;p43"/>
            <p:cNvSpPr/>
            <p:nvPr/>
          </p:nvSpPr>
          <p:spPr>
            <a:xfrm>
              <a:off x="2782624" y="3239682"/>
              <a:ext cx="426585" cy="429090"/>
            </a:xfrm>
            <a:custGeom>
              <a:avLst/>
              <a:gdLst/>
              <a:ahLst/>
              <a:cxnLst/>
              <a:rect l="l" t="t" r="r" b="b"/>
              <a:pathLst>
                <a:path w="7436" h="7480" extrusionOk="0">
                  <a:moveTo>
                    <a:pt x="3969" y="491"/>
                  </a:moveTo>
                  <a:lnTo>
                    <a:pt x="3969" y="1013"/>
                  </a:lnTo>
                  <a:cubicBezTo>
                    <a:pt x="3862" y="1003"/>
                    <a:pt x="3755" y="1003"/>
                    <a:pt x="3649" y="1003"/>
                  </a:cubicBezTo>
                  <a:cubicBezTo>
                    <a:pt x="3542" y="1003"/>
                    <a:pt x="3435" y="1003"/>
                    <a:pt x="3329" y="1013"/>
                  </a:cubicBezTo>
                  <a:lnTo>
                    <a:pt x="3329" y="491"/>
                  </a:lnTo>
                  <a:close/>
                  <a:moveTo>
                    <a:pt x="6465" y="1846"/>
                  </a:moveTo>
                  <a:lnTo>
                    <a:pt x="6828" y="2198"/>
                  </a:lnTo>
                  <a:lnTo>
                    <a:pt x="6422" y="2592"/>
                  </a:lnTo>
                  <a:cubicBezTo>
                    <a:pt x="6337" y="2443"/>
                    <a:pt x="6241" y="2304"/>
                    <a:pt x="6134" y="2176"/>
                  </a:cubicBezTo>
                  <a:lnTo>
                    <a:pt x="6465" y="1846"/>
                  </a:lnTo>
                  <a:close/>
                  <a:moveTo>
                    <a:pt x="3649" y="1504"/>
                  </a:moveTo>
                  <a:cubicBezTo>
                    <a:pt x="5174" y="1504"/>
                    <a:pt x="6401" y="2752"/>
                    <a:pt x="6401" y="4256"/>
                  </a:cubicBezTo>
                  <a:cubicBezTo>
                    <a:pt x="6401" y="5761"/>
                    <a:pt x="5174" y="6998"/>
                    <a:pt x="3649" y="6998"/>
                  </a:cubicBezTo>
                  <a:cubicBezTo>
                    <a:pt x="2134" y="6998"/>
                    <a:pt x="907" y="5761"/>
                    <a:pt x="907" y="4256"/>
                  </a:cubicBezTo>
                  <a:cubicBezTo>
                    <a:pt x="907" y="2752"/>
                    <a:pt x="2145" y="1504"/>
                    <a:pt x="3649" y="1504"/>
                  </a:cubicBezTo>
                  <a:close/>
                  <a:moveTo>
                    <a:pt x="2593" y="0"/>
                  </a:moveTo>
                  <a:cubicBezTo>
                    <a:pt x="2486" y="0"/>
                    <a:pt x="2401" y="64"/>
                    <a:pt x="2358" y="171"/>
                  </a:cubicBezTo>
                  <a:cubicBezTo>
                    <a:pt x="2305" y="352"/>
                    <a:pt x="2422" y="491"/>
                    <a:pt x="2593" y="491"/>
                  </a:cubicBezTo>
                  <a:lnTo>
                    <a:pt x="2838" y="491"/>
                  </a:lnTo>
                  <a:lnTo>
                    <a:pt x="2838" y="1110"/>
                  </a:lnTo>
                  <a:cubicBezTo>
                    <a:pt x="1153" y="1547"/>
                    <a:pt x="1" y="3307"/>
                    <a:pt x="555" y="5216"/>
                  </a:cubicBezTo>
                  <a:cubicBezTo>
                    <a:pt x="865" y="6241"/>
                    <a:pt x="1675" y="7051"/>
                    <a:pt x="2721" y="7350"/>
                  </a:cubicBezTo>
                  <a:cubicBezTo>
                    <a:pt x="3037" y="7438"/>
                    <a:pt x="3349" y="7479"/>
                    <a:pt x="3651" y="7479"/>
                  </a:cubicBezTo>
                  <a:cubicBezTo>
                    <a:pt x="5440" y="7479"/>
                    <a:pt x="6892" y="6034"/>
                    <a:pt x="6892" y="4246"/>
                  </a:cubicBezTo>
                  <a:cubicBezTo>
                    <a:pt x="6892" y="3819"/>
                    <a:pt x="6817" y="3414"/>
                    <a:pt x="6668" y="3040"/>
                  </a:cubicBezTo>
                  <a:lnTo>
                    <a:pt x="7340" y="2358"/>
                  </a:lnTo>
                  <a:cubicBezTo>
                    <a:pt x="7436" y="2272"/>
                    <a:pt x="7436" y="2123"/>
                    <a:pt x="7340" y="2027"/>
                  </a:cubicBezTo>
                  <a:lnTo>
                    <a:pt x="6636" y="1312"/>
                  </a:lnTo>
                  <a:cubicBezTo>
                    <a:pt x="6593" y="1264"/>
                    <a:pt x="6529" y="1240"/>
                    <a:pt x="6465" y="1240"/>
                  </a:cubicBezTo>
                  <a:cubicBezTo>
                    <a:pt x="6401" y="1240"/>
                    <a:pt x="6337" y="1264"/>
                    <a:pt x="6294" y="1312"/>
                  </a:cubicBezTo>
                  <a:lnTo>
                    <a:pt x="5804" y="1814"/>
                  </a:lnTo>
                  <a:cubicBezTo>
                    <a:pt x="5430" y="1483"/>
                    <a:pt x="4972" y="1238"/>
                    <a:pt x="4481" y="1110"/>
                  </a:cubicBezTo>
                  <a:lnTo>
                    <a:pt x="4481" y="491"/>
                  </a:lnTo>
                  <a:lnTo>
                    <a:pt x="4716" y="491"/>
                  </a:lnTo>
                  <a:cubicBezTo>
                    <a:pt x="4822" y="491"/>
                    <a:pt x="4918" y="427"/>
                    <a:pt x="4961" y="320"/>
                  </a:cubicBezTo>
                  <a:cubicBezTo>
                    <a:pt x="5014" y="149"/>
                    <a:pt x="4886" y="0"/>
                    <a:pt x="471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3"/>
                </a:solidFill>
              </a:endParaRPr>
            </a:p>
          </p:txBody>
        </p:sp>
        <p:sp>
          <p:nvSpPr>
            <p:cNvPr id="973" name="Google Shape;973;p43"/>
            <p:cNvSpPr/>
            <p:nvPr/>
          </p:nvSpPr>
          <p:spPr>
            <a:xfrm>
              <a:off x="3234843" y="3351655"/>
              <a:ext cx="55130" cy="28166"/>
            </a:xfrm>
            <a:custGeom>
              <a:avLst/>
              <a:gdLst/>
              <a:ahLst/>
              <a:cxnLst/>
              <a:rect l="l" t="t" r="r" b="b"/>
              <a:pathLst>
                <a:path w="961" h="491" extrusionOk="0">
                  <a:moveTo>
                    <a:pt x="267" y="0"/>
                  </a:moveTo>
                  <a:cubicBezTo>
                    <a:pt x="129" y="0"/>
                    <a:pt x="22" y="86"/>
                    <a:pt x="11" y="214"/>
                  </a:cubicBezTo>
                  <a:cubicBezTo>
                    <a:pt x="1" y="352"/>
                    <a:pt x="97" y="491"/>
                    <a:pt x="246" y="491"/>
                  </a:cubicBezTo>
                  <a:lnTo>
                    <a:pt x="673" y="491"/>
                  </a:lnTo>
                  <a:cubicBezTo>
                    <a:pt x="812" y="491"/>
                    <a:pt x="918" y="395"/>
                    <a:pt x="929" y="278"/>
                  </a:cubicBezTo>
                  <a:cubicBezTo>
                    <a:pt x="961" y="118"/>
                    <a:pt x="833" y="0"/>
                    <a:pt x="69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3"/>
                </a:solidFill>
              </a:endParaRPr>
            </a:p>
          </p:txBody>
        </p:sp>
        <p:sp>
          <p:nvSpPr>
            <p:cNvPr id="974" name="Google Shape;974;p43"/>
            <p:cNvSpPr/>
            <p:nvPr/>
          </p:nvSpPr>
          <p:spPr>
            <a:xfrm>
              <a:off x="3215281" y="3253966"/>
              <a:ext cx="52090" cy="43253"/>
            </a:xfrm>
            <a:custGeom>
              <a:avLst/>
              <a:gdLst/>
              <a:ahLst/>
              <a:cxnLst/>
              <a:rect l="l" t="t" r="r" b="b"/>
              <a:pathLst>
                <a:path w="908" h="754" extrusionOk="0">
                  <a:moveTo>
                    <a:pt x="623" y="1"/>
                  </a:moveTo>
                  <a:cubicBezTo>
                    <a:pt x="572" y="1"/>
                    <a:pt x="522" y="16"/>
                    <a:pt x="480" y="50"/>
                  </a:cubicBezTo>
                  <a:lnTo>
                    <a:pt x="139" y="316"/>
                  </a:lnTo>
                  <a:cubicBezTo>
                    <a:pt x="32" y="391"/>
                    <a:pt x="0" y="551"/>
                    <a:pt x="86" y="658"/>
                  </a:cubicBezTo>
                  <a:cubicBezTo>
                    <a:pt x="139" y="722"/>
                    <a:pt x="203" y="754"/>
                    <a:pt x="288" y="754"/>
                  </a:cubicBezTo>
                  <a:cubicBezTo>
                    <a:pt x="342" y="754"/>
                    <a:pt x="395" y="743"/>
                    <a:pt x="427" y="700"/>
                  </a:cubicBezTo>
                  <a:lnTo>
                    <a:pt x="779" y="444"/>
                  </a:lnTo>
                  <a:cubicBezTo>
                    <a:pt x="886" y="370"/>
                    <a:pt x="907" y="210"/>
                    <a:pt x="833" y="103"/>
                  </a:cubicBezTo>
                  <a:cubicBezTo>
                    <a:pt x="781" y="38"/>
                    <a:pt x="701" y="1"/>
                    <a:pt x="62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3"/>
                </a:solidFill>
              </a:endParaRPr>
            </a:p>
          </p:txBody>
        </p:sp>
        <p:sp>
          <p:nvSpPr>
            <p:cNvPr id="975" name="Google Shape;975;p43"/>
            <p:cNvSpPr/>
            <p:nvPr/>
          </p:nvSpPr>
          <p:spPr>
            <a:xfrm>
              <a:off x="3138181" y="3229128"/>
              <a:ext cx="28225" cy="52948"/>
            </a:xfrm>
            <a:custGeom>
              <a:avLst/>
              <a:gdLst/>
              <a:ahLst/>
              <a:cxnLst/>
              <a:rect l="l" t="t" r="r" b="b"/>
              <a:pathLst>
                <a:path w="492" h="923" extrusionOk="0">
                  <a:moveTo>
                    <a:pt x="242" y="0"/>
                  </a:moveTo>
                  <a:cubicBezTo>
                    <a:pt x="116" y="0"/>
                    <a:pt x="0" y="101"/>
                    <a:pt x="0" y="237"/>
                  </a:cubicBezTo>
                  <a:lnTo>
                    <a:pt x="0" y="675"/>
                  </a:lnTo>
                  <a:cubicBezTo>
                    <a:pt x="0" y="812"/>
                    <a:pt x="100" y="923"/>
                    <a:pt x="240" y="923"/>
                  </a:cubicBezTo>
                  <a:cubicBezTo>
                    <a:pt x="253" y="923"/>
                    <a:pt x="265" y="922"/>
                    <a:pt x="278" y="920"/>
                  </a:cubicBezTo>
                  <a:cubicBezTo>
                    <a:pt x="406" y="920"/>
                    <a:pt x="491" y="813"/>
                    <a:pt x="491" y="675"/>
                  </a:cubicBezTo>
                  <a:lnTo>
                    <a:pt x="491" y="248"/>
                  </a:lnTo>
                  <a:cubicBezTo>
                    <a:pt x="491" y="120"/>
                    <a:pt x="406" y="13"/>
                    <a:pt x="278" y="3"/>
                  </a:cubicBezTo>
                  <a:cubicBezTo>
                    <a:pt x="266" y="1"/>
                    <a:pt x="254" y="0"/>
                    <a:pt x="24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3"/>
                </a:solidFill>
              </a:endParaRPr>
            </a:p>
          </p:txBody>
        </p:sp>
      </p:grpSp>
      <p:sp>
        <p:nvSpPr>
          <p:cNvPr id="976" name="Google Shape;976;p43"/>
          <p:cNvSpPr/>
          <p:nvPr/>
        </p:nvSpPr>
        <p:spPr>
          <a:xfrm>
            <a:off x="4481246" y="3296551"/>
            <a:ext cx="426578" cy="422126"/>
          </a:xfrm>
          <a:custGeom>
            <a:avLst/>
            <a:gdLst/>
            <a:ahLst/>
            <a:cxnLst/>
            <a:rect l="l" t="t" r="r" b="b"/>
            <a:pathLst>
              <a:path w="8471" h="8383" extrusionOk="0">
                <a:moveTo>
                  <a:pt x="6540" y="1171"/>
                </a:moveTo>
                <a:lnTo>
                  <a:pt x="7297" y="1929"/>
                </a:lnTo>
                <a:lnTo>
                  <a:pt x="6828" y="2398"/>
                </a:lnTo>
                <a:lnTo>
                  <a:pt x="6070" y="1630"/>
                </a:lnTo>
                <a:lnTo>
                  <a:pt x="6540" y="1171"/>
                </a:lnTo>
                <a:close/>
                <a:moveTo>
                  <a:pt x="5292" y="1545"/>
                </a:moveTo>
                <a:lnTo>
                  <a:pt x="5537" y="1779"/>
                </a:lnTo>
                <a:lnTo>
                  <a:pt x="6647" y="2889"/>
                </a:lnTo>
                <a:lnTo>
                  <a:pt x="6881" y="3123"/>
                </a:lnTo>
                <a:lnTo>
                  <a:pt x="6241" y="3806"/>
                </a:lnTo>
                <a:lnTo>
                  <a:pt x="5441" y="3006"/>
                </a:lnTo>
                <a:cubicBezTo>
                  <a:pt x="5393" y="2958"/>
                  <a:pt x="5329" y="2934"/>
                  <a:pt x="5266" y="2934"/>
                </a:cubicBezTo>
                <a:cubicBezTo>
                  <a:pt x="5204" y="2934"/>
                  <a:pt x="5142" y="2958"/>
                  <a:pt x="5100" y="3006"/>
                </a:cubicBezTo>
                <a:cubicBezTo>
                  <a:pt x="5004" y="3102"/>
                  <a:pt x="5004" y="3262"/>
                  <a:pt x="5100" y="3358"/>
                </a:cubicBezTo>
                <a:lnTo>
                  <a:pt x="5900" y="4158"/>
                </a:lnTo>
                <a:lnTo>
                  <a:pt x="5398" y="4649"/>
                </a:lnTo>
                <a:lnTo>
                  <a:pt x="4598" y="3849"/>
                </a:lnTo>
                <a:cubicBezTo>
                  <a:pt x="4556" y="3801"/>
                  <a:pt x="4494" y="3777"/>
                  <a:pt x="4432" y="3777"/>
                </a:cubicBezTo>
                <a:cubicBezTo>
                  <a:pt x="4369" y="3777"/>
                  <a:pt x="4305" y="3801"/>
                  <a:pt x="4257" y="3849"/>
                </a:cubicBezTo>
                <a:cubicBezTo>
                  <a:pt x="4161" y="3945"/>
                  <a:pt x="4161" y="4105"/>
                  <a:pt x="4257" y="4190"/>
                </a:cubicBezTo>
                <a:lnTo>
                  <a:pt x="5057" y="4990"/>
                </a:lnTo>
                <a:lnTo>
                  <a:pt x="4566" y="5492"/>
                </a:lnTo>
                <a:lnTo>
                  <a:pt x="3766" y="4692"/>
                </a:lnTo>
                <a:cubicBezTo>
                  <a:pt x="3718" y="4644"/>
                  <a:pt x="3654" y="4620"/>
                  <a:pt x="3590" y="4620"/>
                </a:cubicBezTo>
                <a:cubicBezTo>
                  <a:pt x="3526" y="4620"/>
                  <a:pt x="3462" y="4644"/>
                  <a:pt x="3414" y="4692"/>
                </a:cubicBezTo>
                <a:cubicBezTo>
                  <a:pt x="3318" y="4777"/>
                  <a:pt x="3318" y="4937"/>
                  <a:pt x="3414" y="5033"/>
                </a:cubicBezTo>
                <a:lnTo>
                  <a:pt x="4214" y="5833"/>
                </a:lnTo>
                <a:lnTo>
                  <a:pt x="3766" y="6292"/>
                </a:lnTo>
                <a:cubicBezTo>
                  <a:pt x="3617" y="6430"/>
                  <a:pt x="3414" y="6516"/>
                  <a:pt x="3201" y="6516"/>
                </a:cubicBezTo>
                <a:cubicBezTo>
                  <a:pt x="2988" y="6516"/>
                  <a:pt x="2785" y="6430"/>
                  <a:pt x="2646" y="6292"/>
                </a:cubicBezTo>
                <a:lnTo>
                  <a:pt x="2166" y="5812"/>
                </a:lnTo>
                <a:cubicBezTo>
                  <a:pt x="2027" y="5673"/>
                  <a:pt x="1931" y="5502"/>
                  <a:pt x="1921" y="5300"/>
                </a:cubicBezTo>
                <a:cubicBezTo>
                  <a:pt x="1910" y="5076"/>
                  <a:pt x="1985" y="4852"/>
                  <a:pt x="2145" y="4692"/>
                </a:cubicBezTo>
                <a:lnTo>
                  <a:pt x="5292" y="1545"/>
                </a:lnTo>
                <a:close/>
                <a:moveTo>
                  <a:pt x="1793" y="6185"/>
                </a:moveTo>
                <a:lnTo>
                  <a:pt x="2273" y="6665"/>
                </a:lnTo>
                <a:lnTo>
                  <a:pt x="1590" y="7369"/>
                </a:lnTo>
                <a:lnTo>
                  <a:pt x="1099" y="6878"/>
                </a:lnTo>
                <a:lnTo>
                  <a:pt x="1793" y="6185"/>
                </a:lnTo>
                <a:close/>
                <a:moveTo>
                  <a:pt x="5960" y="1"/>
                </a:moveTo>
                <a:cubicBezTo>
                  <a:pt x="5897" y="1"/>
                  <a:pt x="5836" y="25"/>
                  <a:pt x="5793" y="73"/>
                </a:cubicBezTo>
                <a:cubicBezTo>
                  <a:pt x="5697" y="169"/>
                  <a:pt x="5697" y="329"/>
                  <a:pt x="5793" y="425"/>
                </a:cubicBezTo>
                <a:lnTo>
                  <a:pt x="6177" y="809"/>
                </a:lnTo>
                <a:lnTo>
                  <a:pt x="5708" y="1278"/>
                </a:lnTo>
                <a:lnTo>
                  <a:pt x="4737" y="297"/>
                </a:lnTo>
                <a:cubicBezTo>
                  <a:pt x="4689" y="254"/>
                  <a:pt x="4625" y="233"/>
                  <a:pt x="4561" y="233"/>
                </a:cubicBezTo>
                <a:cubicBezTo>
                  <a:pt x="4497" y="233"/>
                  <a:pt x="4433" y="254"/>
                  <a:pt x="4385" y="297"/>
                </a:cubicBezTo>
                <a:cubicBezTo>
                  <a:pt x="4300" y="393"/>
                  <a:pt x="4300" y="553"/>
                  <a:pt x="4385" y="649"/>
                </a:cubicBezTo>
                <a:lnTo>
                  <a:pt x="4940" y="1193"/>
                </a:lnTo>
                <a:lnTo>
                  <a:pt x="1793" y="4340"/>
                </a:lnTo>
                <a:cubicBezTo>
                  <a:pt x="1547" y="4585"/>
                  <a:pt x="1419" y="4905"/>
                  <a:pt x="1419" y="5246"/>
                </a:cubicBezTo>
                <a:cubicBezTo>
                  <a:pt x="1419" y="5417"/>
                  <a:pt x="1441" y="5577"/>
                  <a:pt x="1505" y="5726"/>
                </a:cubicBezTo>
                <a:lnTo>
                  <a:pt x="566" y="6676"/>
                </a:lnTo>
                <a:cubicBezTo>
                  <a:pt x="470" y="6772"/>
                  <a:pt x="470" y="6932"/>
                  <a:pt x="566" y="7017"/>
                </a:cubicBezTo>
                <a:lnTo>
                  <a:pt x="801" y="7262"/>
                </a:lnTo>
                <a:lnTo>
                  <a:pt x="97" y="7966"/>
                </a:lnTo>
                <a:cubicBezTo>
                  <a:pt x="1" y="8062"/>
                  <a:pt x="1" y="8222"/>
                  <a:pt x="97" y="8318"/>
                </a:cubicBezTo>
                <a:cubicBezTo>
                  <a:pt x="150" y="8372"/>
                  <a:pt x="203" y="8382"/>
                  <a:pt x="267" y="8382"/>
                </a:cubicBezTo>
                <a:cubicBezTo>
                  <a:pt x="331" y="8382"/>
                  <a:pt x="385" y="8350"/>
                  <a:pt x="438" y="8318"/>
                </a:cubicBezTo>
                <a:lnTo>
                  <a:pt x="1153" y="7604"/>
                </a:lnTo>
                <a:lnTo>
                  <a:pt x="1387" y="7849"/>
                </a:lnTo>
                <a:cubicBezTo>
                  <a:pt x="1429" y="7891"/>
                  <a:pt x="1497" y="7919"/>
                  <a:pt x="1570" y="7919"/>
                </a:cubicBezTo>
                <a:cubicBezTo>
                  <a:pt x="1609" y="7919"/>
                  <a:pt x="1649" y="7910"/>
                  <a:pt x="1686" y="7892"/>
                </a:cubicBezTo>
                <a:cubicBezTo>
                  <a:pt x="1707" y="7870"/>
                  <a:pt x="1718" y="7860"/>
                  <a:pt x="1750" y="7849"/>
                </a:cubicBezTo>
                <a:lnTo>
                  <a:pt x="2678" y="6910"/>
                </a:lnTo>
                <a:cubicBezTo>
                  <a:pt x="2828" y="6985"/>
                  <a:pt x="2998" y="7006"/>
                  <a:pt x="3158" y="7006"/>
                </a:cubicBezTo>
                <a:cubicBezTo>
                  <a:pt x="3510" y="7006"/>
                  <a:pt x="3830" y="6878"/>
                  <a:pt x="4065" y="6633"/>
                </a:cubicBezTo>
                <a:lnTo>
                  <a:pt x="5548" y="5150"/>
                </a:lnTo>
                <a:lnTo>
                  <a:pt x="7212" y="3486"/>
                </a:lnTo>
                <a:lnTo>
                  <a:pt x="7767" y="4030"/>
                </a:lnTo>
                <a:cubicBezTo>
                  <a:pt x="7820" y="4083"/>
                  <a:pt x="7873" y="4105"/>
                  <a:pt x="7937" y="4105"/>
                </a:cubicBezTo>
                <a:cubicBezTo>
                  <a:pt x="8001" y="4105"/>
                  <a:pt x="8055" y="4073"/>
                  <a:pt x="8108" y="4030"/>
                </a:cubicBezTo>
                <a:cubicBezTo>
                  <a:pt x="8204" y="3945"/>
                  <a:pt x="8204" y="3774"/>
                  <a:pt x="8108" y="3689"/>
                </a:cubicBezTo>
                <a:lnTo>
                  <a:pt x="7393" y="2963"/>
                </a:lnTo>
                <a:lnTo>
                  <a:pt x="7148" y="2729"/>
                </a:lnTo>
                <a:lnTo>
                  <a:pt x="7639" y="2270"/>
                </a:lnTo>
                <a:lnTo>
                  <a:pt x="8033" y="2665"/>
                </a:lnTo>
                <a:cubicBezTo>
                  <a:pt x="8087" y="2718"/>
                  <a:pt x="8140" y="2729"/>
                  <a:pt x="8204" y="2729"/>
                </a:cubicBezTo>
                <a:cubicBezTo>
                  <a:pt x="8268" y="2729"/>
                  <a:pt x="8321" y="2697"/>
                  <a:pt x="8375" y="2665"/>
                </a:cubicBezTo>
                <a:cubicBezTo>
                  <a:pt x="8471" y="2569"/>
                  <a:pt x="8471" y="2409"/>
                  <a:pt x="8375" y="2313"/>
                </a:cubicBezTo>
                <a:lnTo>
                  <a:pt x="6134" y="73"/>
                </a:lnTo>
                <a:cubicBezTo>
                  <a:pt x="6086" y="25"/>
                  <a:pt x="6022" y="1"/>
                  <a:pt x="596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3"/>
              </a:solidFill>
            </a:endParaRPr>
          </a:p>
        </p:txBody>
      </p:sp>
      <p:grpSp>
        <p:nvGrpSpPr>
          <p:cNvPr id="977" name="Google Shape;977;p43"/>
          <p:cNvGrpSpPr/>
          <p:nvPr/>
        </p:nvGrpSpPr>
        <p:grpSpPr>
          <a:xfrm>
            <a:off x="4466908" y="1413126"/>
            <a:ext cx="455256" cy="445786"/>
            <a:chOff x="-24648552" y="732771"/>
            <a:chExt cx="380744" cy="372824"/>
          </a:xfrm>
        </p:grpSpPr>
        <p:sp>
          <p:nvSpPr>
            <p:cNvPr id="978" name="Google Shape;978;p43"/>
            <p:cNvSpPr/>
            <p:nvPr/>
          </p:nvSpPr>
          <p:spPr>
            <a:xfrm>
              <a:off x="-24511363" y="821244"/>
              <a:ext cx="109361" cy="109393"/>
            </a:xfrm>
            <a:custGeom>
              <a:avLst/>
              <a:gdLst/>
              <a:ahLst/>
              <a:cxnLst/>
              <a:rect l="l" t="t" r="r" b="b"/>
              <a:pathLst>
                <a:path w="3466" h="3467" extrusionOk="0">
                  <a:moveTo>
                    <a:pt x="1733" y="725"/>
                  </a:moveTo>
                  <a:cubicBezTo>
                    <a:pt x="2268" y="725"/>
                    <a:pt x="2741" y="1198"/>
                    <a:pt x="2741" y="1734"/>
                  </a:cubicBezTo>
                  <a:cubicBezTo>
                    <a:pt x="2741" y="2269"/>
                    <a:pt x="2300" y="2742"/>
                    <a:pt x="1733" y="2742"/>
                  </a:cubicBezTo>
                  <a:cubicBezTo>
                    <a:pt x="1134" y="2742"/>
                    <a:pt x="693" y="2269"/>
                    <a:pt x="693" y="1734"/>
                  </a:cubicBezTo>
                  <a:cubicBezTo>
                    <a:pt x="693" y="1198"/>
                    <a:pt x="1166" y="725"/>
                    <a:pt x="1733" y="725"/>
                  </a:cubicBezTo>
                  <a:close/>
                  <a:moveTo>
                    <a:pt x="1733" y="1"/>
                  </a:moveTo>
                  <a:cubicBezTo>
                    <a:pt x="788" y="1"/>
                    <a:pt x="0" y="788"/>
                    <a:pt x="0" y="1734"/>
                  </a:cubicBezTo>
                  <a:cubicBezTo>
                    <a:pt x="0" y="2679"/>
                    <a:pt x="788" y="3466"/>
                    <a:pt x="1733" y="3466"/>
                  </a:cubicBezTo>
                  <a:cubicBezTo>
                    <a:pt x="2678" y="3466"/>
                    <a:pt x="3466" y="2679"/>
                    <a:pt x="3466" y="1734"/>
                  </a:cubicBezTo>
                  <a:cubicBezTo>
                    <a:pt x="3466" y="757"/>
                    <a:pt x="2678" y="1"/>
                    <a:pt x="173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979" name="Google Shape;979;p43"/>
            <p:cNvSpPr/>
            <p:nvPr/>
          </p:nvSpPr>
          <p:spPr>
            <a:xfrm>
              <a:off x="-24466654" y="951461"/>
              <a:ext cx="64651" cy="64651"/>
            </a:xfrm>
            <a:custGeom>
              <a:avLst/>
              <a:gdLst/>
              <a:ahLst/>
              <a:cxnLst/>
              <a:rect l="l" t="t" r="r" b="b"/>
              <a:pathLst>
                <a:path w="2049" h="2049" extrusionOk="0">
                  <a:moveTo>
                    <a:pt x="1009" y="726"/>
                  </a:moveTo>
                  <a:cubicBezTo>
                    <a:pt x="1198" y="726"/>
                    <a:pt x="1387" y="883"/>
                    <a:pt x="1387" y="1072"/>
                  </a:cubicBezTo>
                  <a:cubicBezTo>
                    <a:pt x="1387" y="1261"/>
                    <a:pt x="1198" y="1419"/>
                    <a:pt x="1009" y="1419"/>
                  </a:cubicBezTo>
                  <a:cubicBezTo>
                    <a:pt x="820" y="1419"/>
                    <a:pt x="662" y="1261"/>
                    <a:pt x="662" y="1072"/>
                  </a:cubicBezTo>
                  <a:cubicBezTo>
                    <a:pt x="662" y="883"/>
                    <a:pt x="820" y="726"/>
                    <a:pt x="1009" y="726"/>
                  </a:cubicBezTo>
                  <a:close/>
                  <a:moveTo>
                    <a:pt x="1009" y="1"/>
                  </a:moveTo>
                  <a:cubicBezTo>
                    <a:pt x="410" y="1"/>
                    <a:pt x="1" y="473"/>
                    <a:pt x="1" y="1041"/>
                  </a:cubicBezTo>
                  <a:cubicBezTo>
                    <a:pt x="1" y="1608"/>
                    <a:pt x="473" y="2049"/>
                    <a:pt x="1009" y="2049"/>
                  </a:cubicBezTo>
                  <a:cubicBezTo>
                    <a:pt x="1576" y="2049"/>
                    <a:pt x="2049" y="1576"/>
                    <a:pt x="2049" y="1041"/>
                  </a:cubicBezTo>
                  <a:cubicBezTo>
                    <a:pt x="2049" y="473"/>
                    <a:pt x="1576" y="1"/>
                    <a:pt x="10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980" name="Google Shape;980;p43"/>
            <p:cNvSpPr/>
            <p:nvPr/>
          </p:nvSpPr>
          <p:spPr>
            <a:xfrm>
              <a:off x="-24555126" y="907729"/>
              <a:ext cx="21897" cy="22907"/>
            </a:xfrm>
            <a:custGeom>
              <a:avLst/>
              <a:gdLst/>
              <a:ahLst/>
              <a:cxnLst/>
              <a:rect l="l" t="t" r="r" b="b"/>
              <a:pathLst>
                <a:path w="694" h="726" extrusionOk="0">
                  <a:moveTo>
                    <a:pt x="347" y="1"/>
                  </a:moveTo>
                  <a:cubicBezTo>
                    <a:pt x="158" y="1"/>
                    <a:pt x="1" y="190"/>
                    <a:pt x="1" y="379"/>
                  </a:cubicBezTo>
                  <a:cubicBezTo>
                    <a:pt x="1" y="568"/>
                    <a:pt x="158" y="725"/>
                    <a:pt x="347" y="725"/>
                  </a:cubicBezTo>
                  <a:cubicBezTo>
                    <a:pt x="536" y="725"/>
                    <a:pt x="694" y="568"/>
                    <a:pt x="694" y="379"/>
                  </a:cubicBezTo>
                  <a:cubicBezTo>
                    <a:pt x="694" y="190"/>
                    <a:pt x="536" y="1"/>
                    <a:pt x="34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981" name="Google Shape;981;p43"/>
            <p:cNvSpPr/>
            <p:nvPr/>
          </p:nvSpPr>
          <p:spPr>
            <a:xfrm>
              <a:off x="-24511363" y="974336"/>
              <a:ext cx="21897" cy="21897"/>
            </a:xfrm>
            <a:custGeom>
              <a:avLst/>
              <a:gdLst/>
              <a:ahLst/>
              <a:cxnLst/>
              <a:rect l="l" t="t" r="r" b="b"/>
              <a:pathLst>
                <a:path w="694" h="694" extrusionOk="0">
                  <a:moveTo>
                    <a:pt x="347" y="1"/>
                  </a:moveTo>
                  <a:cubicBezTo>
                    <a:pt x="158" y="1"/>
                    <a:pt x="0" y="158"/>
                    <a:pt x="0" y="347"/>
                  </a:cubicBezTo>
                  <a:cubicBezTo>
                    <a:pt x="0" y="536"/>
                    <a:pt x="158" y="694"/>
                    <a:pt x="347" y="694"/>
                  </a:cubicBezTo>
                  <a:cubicBezTo>
                    <a:pt x="536" y="694"/>
                    <a:pt x="693" y="536"/>
                    <a:pt x="693" y="347"/>
                  </a:cubicBezTo>
                  <a:cubicBezTo>
                    <a:pt x="693" y="158"/>
                    <a:pt x="536" y="1"/>
                    <a:pt x="34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982" name="Google Shape;982;p43"/>
            <p:cNvSpPr/>
            <p:nvPr/>
          </p:nvSpPr>
          <p:spPr>
            <a:xfrm>
              <a:off x="-24380170" y="907729"/>
              <a:ext cx="22907" cy="22907"/>
            </a:xfrm>
            <a:custGeom>
              <a:avLst/>
              <a:gdLst/>
              <a:ahLst/>
              <a:cxnLst/>
              <a:rect l="l" t="t" r="r" b="b"/>
              <a:pathLst>
                <a:path w="726" h="726" extrusionOk="0">
                  <a:moveTo>
                    <a:pt x="347" y="1"/>
                  </a:moveTo>
                  <a:cubicBezTo>
                    <a:pt x="158" y="1"/>
                    <a:pt x="1" y="190"/>
                    <a:pt x="1" y="379"/>
                  </a:cubicBezTo>
                  <a:cubicBezTo>
                    <a:pt x="1" y="568"/>
                    <a:pt x="158" y="725"/>
                    <a:pt x="347" y="725"/>
                  </a:cubicBezTo>
                  <a:cubicBezTo>
                    <a:pt x="568" y="725"/>
                    <a:pt x="725" y="568"/>
                    <a:pt x="725" y="379"/>
                  </a:cubicBezTo>
                  <a:cubicBezTo>
                    <a:pt x="662" y="190"/>
                    <a:pt x="568" y="1"/>
                    <a:pt x="34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sp>
          <p:nvSpPr>
            <p:cNvPr id="983" name="Google Shape;983;p43"/>
            <p:cNvSpPr/>
            <p:nvPr/>
          </p:nvSpPr>
          <p:spPr>
            <a:xfrm>
              <a:off x="-24648552" y="732771"/>
              <a:ext cx="380744" cy="372824"/>
            </a:xfrm>
            <a:custGeom>
              <a:avLst/>
              <a:gdLst/>
              <a:ahLst/>
              <a:cxnLst/>
              <a:rect l="l" t="t" r="r" b="b"/>
              <a:pathLst>
                <a:path w="12067" h="11816" extrusionOk="0">
                  <a:moveTo>
                    <a:pt x="6081" y="2112"/>
                  </a:moveTo>
                  <a:cubicBezTo>
                    <a:pt x="6553" y="2112"/>
                    <a:pt x="6963" y="2175"/>
                    <a:pt x="7373" y="2332"/>
                  </a:cubicBezTo>
                  <a:cubicBezTo>
                    <a:pt x="8633" y="2805"/>
                    <a:pt x="9578" y="3907"/>
                    <a:pt x="9798" y="5262"/>
                  </a:cubicBezTo>
                  <a:cubicBezTo>
                    <a:pt x="9861" y="5451"/>
                    <a:pt x="9861" y="5672"/>
                    <a:pt x="9861" y="5924"/>
                  </a:cubicBezTo>
                  <a:cubicBezTo>
                    <a:pt x="9861" y="6144"/>
                    <a:pt x="9861" y="6333"/>
                    <a:pt x="9798" y="6585"/>
                  </a:cubicBezTo>
                  <a:cubicBezTo>
                    <a:pt x="9609" y="7909"/>
                    <a:pt x="8633" y="9043"/>
                    <a:pt x="7373" y="9484"/>
                  </a:cubicBezTo>
                  <a:cubicBezTo>
                    <a:pt x="6963" y="9673"/>
                    <a:pt x="6522" y="9736"/>
                    <a:pt x="6081" y="9736"/>
                  </a:cubicBezTo>
                  <a:cubicBezTo>
                    <a:pt x="5640" y="9736"/>
                    <a:pt x="5167" y="9673"/>
                    <a:pt x="4758" y="9484"/>
                  </a:cubicBezTo>
                  <a:cubicBezTo>
                    <a:pt x="3497" y="9043"/>
                    <a:pt x="2552" y="7909"/>
                    <a:pt x="2332" y="6585"/>
                  </a:cubicBezTo>
                  <a:cubicBezTo>
                    <a:pt x="2300" y="6396"/>
                    <a:pt x="2300" y="6144"/>
                    <a:pt x="2300" y="5924"/>
                  </a:cubicBezTo>
                  <a:cubicBezTo>
                    <a:pt x="2300" y="5672"/>
                    <a:pt x="2300" y="5483"/>
                    <a:pt x="2332" y="5262"/>
                  </a:cubicBezTo>
                  <a:cubicBezTo>
                    <a:pt x="2552" y="3907"/>
                    <a:pt x="3497" y="2805"/>
                    <a:pt x="4758" y="2332"/>
                  </a:cubicBezTo>
                  <a:cubicBezTo>
                    <a:pt x="5167" y="2175"/>
                    <a:pt x="5608" y="2112"/>
                    <a:pt x="6081" y="2112"/>
                  </a:cubicBezTo>
                  <a:close/>
                  <a:moveTo>
                    <a:pt x="5329" y="1"/>
                  </a:moveTo>
                  <a:cubicBezTo>
                    <a:pt x="5238" y="1"/>
                    <a:pt x="5151" y="32"/>
                    <a:pt x="5104" y="95"/>
                  </a:cubicBezTo>
                  <a:cubicBezTo>
                    <a:pt x="4978" y="221"/>
                    <a:pt x="4978" y="442"/>
                    <a:pt x="5104" y="568"/>
                  </a:cubicBezTo>
                  <a:cubicBezTo>
                    <a:pt x="5356" y="851"/>
                    <a:pt x="5577" y="1072"/>
                    <a:pt x="5640" y="1387"/>
                  </a:cubicBezTo>
                  <a:cubicBezTo>
                    <a:pt x="5356" y="1419"/>
                    <a:pt x="5041" y="1482"/>
                    <a:pt x="4789" y="1545"/>
                  </a:cubicBezTo>
                  <a:cubicBezTo>
                    <a:pt x="4506" y="1041"/>
                    <a:pt x="4096" y="851"/>
                    <a:pt x="3592" y="599"/>
                  </a:cubicBezTo>
                  <a:cubicBezTo>
                    <a:pt x="3551" y="583"/>
                    <a:pt x="3506" y="575"/>
                    <a:pt x="3461" y="575"/>
                  </a:cubicBezTo>
                  <a:cubicBezTo>
                    <a:pt x="3329" y="575"/>
                    <a:pt x="3189" y="640"/>
                    <a:pt x="3119" y="757"/>
                  </a:cubicBezTo>
                  <a:cubicBezTo>
                    <a:pt x="3056" y="914"/>
                    <a:pt x="3119" y="1167"/>
                    <a:pt x="3277" y="1230"/>
                  </a:cubicBezTo>
                  <a:cubicBezTo>
                    <a:pt x="3623" y="1387"/>
                    <a:pt x="3907" y="1545"/>
                    <a:pt x="4065" y="1828"/>
                  </a:cubicBezTo>
                  <a:cubicBezTo>
                    <a:pt x="3781" y="1954"/>
                    <a:pt x="3560" y="2112"/>
                    <a:pt x="3308" y="2269"/>
                  </a:cubicBezTo>
                  <a:cubicBezTo>
                    <a:pt x="2899" y="1860"/>
                    <a:pt x="2426" y="1828"/>
                    <a:pt x="1891" y="1734"/>
                  </a:cubicBezTo>
                  <a:cubicBezTo>
                    <a:pt x="1702" y="1734"/>
                    <a:pt x="1544" y="1860"/>
                    <a:pt x="1513" y="2049"/>
                  </a:cubicBezTo>
                  <a:cubicBezTo>
                    <a:pt x="1513" y="2269"/>
                    <a:pt x="1639" y="2427"/>
                    <a:pt x="1828" y="2458"/>
                  </a:cubicBezTo>
                  <a:cubicBezTo>
                    <a:pt x="2206" y="2490"/>
                    <a:pt x="2489" y="2521"/>
                    <a:pt x="2773" y="2742"/>
                  </a:cubicBezTo>
                  <a:cubicBezTo>
                    <a:pt x="2584" y="2931"/>
                    <a:pt x="2363" y="3151"/>
                    <a:pt x="2206" y="3403"/>
                  </a:cubicBezTo>
                  <a:cubicBezTo>
                    <a:pt x="1964" y="3318"/>
                    <a:pt x="1741" y="3284"/>
                    <a:pt x="1524" y="3284"/>
                  </a:cubicBezTo>
                  <a:cubicBezTo>
                    <a:pt x="1259" y="3284"/>
                    <a:pt x="1002" y="3334"/>
                    <a:pt x="725" y="3403"/>
                  </a:cubicBezTo>
                  <a:cubicBezTo>
                    <a:pt x="536" y="3435"/>
                    <a:pt x="441" y="3624"/>
                    <a:pt x="473" y="3844"/>
                  </a:cubicBezTo>
                  <a:cubicBezTo>
                    <a:pt x="526" y="4003"/>
                    <a:pt x="667" y="4073"/>
                    <a:pt x="823" y="4073"/>
                  </a:cubicBezTo>
                  <a:cubicBezTo>
                    <a:pt x="853" y="4073"/>
                    <a:pt x="883" y="4070"/>
                    <a:pt x="914" y="4065"/>
                  </a:cubicBezTo>
                  <a:cubicBezTo>
                    <a:pt x="1162" y="3989"/>
                    <a:pt x="1352" y="3947"/>
                    <a:pt x="1534" y="3947"/>
                  </a:cubicBezTo>
                  <a:cubicBezTo>
                    <a:pt x="1652" y="3947"/>
                    <a:pt x="1766" y="3965"/>
                    <a:pt x="1891" y="4002"/>
                  </a:cubicBezTo>
                  <a:cubicBezTo>
                    <a:pt x="1796" y="4254"/>
                    <a:pt x="1670" y="4538"/>
                    <a:pt x="1639" y="4821"/>
                  </a:cubicBezTo>
                  <a:cubicBezTo>
                    <a:pt x="1040" y="4821"/>
                    <a:pt x="630" y="5042"/>
                    <a:pt x="221" y="5357"/>
                  </a:cubicBezTo>
                  <a:cubicBezTo>
                    <a:pt x="63" y="5483"/>
                    <a:pt x="0" y="5672"/>
                    <a:pt x="126" y="5829"/>
                  </a:cubicBezTo>
                  <a:cubicBezTo>
                    <a:pt x="221" y="5924"/>
                    <a:pt x="284" y="5987"/>
                    <a:pt x="410" y="5987"/>
                  </a:cubicBezTo>
                  <a:cubicBezTo>
                    <a:pt x="473" y="5987"/>
                    <a:pt x="567" y="5955"/>
                    <a:pt x="599" y="5924"/>
                  </a:cubicBezTo>
                  <a:cubicBezTo>
                    <a:pt x="914" y="5672"/>
                    <a:pt x="1198" y="5514"/>
                    <a:pt x="1513" y="5514"/>
                  </a:cubicBezTo>
                  <a:lnTo>
                    <a:pt x="1513" y="5924"/>
                  </a:lnTo>
                  <a:cubicBezTo>
                    <a:pt x="1513" y="6081"/>
                    <a:pt x="1513" y="6239"/>
                    <a:pt x="1544" y="6396"/>
                  </a:cubicBezTo>
                  <a:cubicBezTo>
                    <a:pt x="1009" y="6585"/>
                    <a:pt x="725" y="6932"/>
                    <a:pt x="410" y="7373"/>
                  </a:cubicBezTo>
                  <a:cubicBezTo>
                    <a:pt x="284" y="7531"/>
                    <a:pt x="315" y="7720"/>
                    <a:pt x="473" y="7846"/>
                  </a:cubicBezTo>
                  <a:cubicBezTo>
                    <a:pt x="567" y="7877"/>
                    <a:pt x="599" y="7940"/>
                    <a:pt x="694" y="7940"/>
                  </a:cubicBezTo>
                  <a:cubicBezTo>
                    <a:pt x="788" y="7940"/>
                    <a:pt x="914" y="7877"/>
                    <a:pt x="946" y="7783"/>
                  </a:cubicBezTo>
                  <a:cubicBezTo>
                    <a:pt x="1198" y="7467"/>
                    <a:pt x="1355" y="7215"/>
                    <a:pt x="1670" y="7089"/>
                  </a:cubicBezTo>
                  <a:cubicBezTo>
                    <a:pt x="1733" y="7373"/>
                    <a:pt x="1828" y="7657"/>
                    <a:pt x="1985" y="7940"/>
                  </a:cubicBezTo>
                  <a:cubicBezTo>
                    <a:pt x="1544" y="8287"/>
                    <a:pt x="1387" y="8728"/>
                    <a:pt x="1229" y="9232"/>
                  </a:cubicBezTo>
                  <a:cubicBezTo>
                    <a:pt x="1198" y="9421"/>
                    <a:pt x="1324" y="9610"/>
                    <a:pt x="1481" y="9673"/>
                  </a:cubicBezTo>
                  <a:lnTo>
                    <a:pt x="1544" y="9673"/>
                  </a:lnTo>
                  <a:cubicBezTo>
                    <a:pt x="1702" y="9673"/>
                    <a:pt x="1828" y="9547"/>
                    <a:pt x="1891" y="9389"/>
                  </a:cubicBezTo>
                  <a:cubicBezTo>
                    <a:pt x="2017" y="8980"/>
                    <a:pt x="2111" y="8728"/>
                    <a:pt x="2332" y="8476"/>
                  </a:cubicBezTo>
                  <a:cubicBezTo>
                    <a:pt x="2489" y="8728"/>
                    <a:pt x="2678" y="8948"/>
                    <a:pt x="2899" y="9137"/>
                  </a:cubicBezTo>
                  <a:cubicBezTo>
                    <a:pt x="2584" y="9610"/>
                    <a:pt x="2615" y="10082"/>
                    <a:pt x="2647" y="10649"/>
                  </a:cubicBezTo>
                  <a:cubicBezTo>
                    <a:pt x="2647" y="10839"/>
                    <a:pt x="2804" y="10965"/>
                    <a:pt x="2993" y="10965"/>
                  </a:cubicBezTo>
                  <a:lnTo>
                    <a:pt x="3056" y="10965"/>
                  </a:lnTo>
                  <a:cubicBezTo>
                    <a:pt x="3245" y="10965"/>
                    <a:pt x="3371" y="10775"/>
                    <a:pt x="3371" y="10555"/>
                  </a:cubicBezTo>
                  <a:cubicBezTo>
                    <a:pt x="3308" y="10177"/>
                    <a:pt x="3308" y="9862"/>
                    <a:pt x="3434" y="9578"/>
                  </a:cubicBezTo>
                  <a:cubicBezTo>
                    <a:pt x="3686" y="9736"/>
                    <a:pt x="3907" y="9893"/>
                    <a:pt x="4191" y="10019"/>
                  </a:cubicBezTo>
                  <a:cubicBezTo>
                    <a:pt x="4065" y="10555"/>
                    <a:pt x="4222" y="10996"/>
                    <a:pt x="4474" y="11500"/>
                  </a:cubicBezTo>
                  <a:cubicBezTo>
                    <a:pt x="4506" y="11626"/>
                    <a:pt x="4663" y="11721"/>
                    <a:pt x="4789" y="11721"/>
                  </a:cubicBezTo>
                  <a:cubicBezTo>
                    <a:pt x="4821" y="11721"/>
                    <a:pt x="4884" y="11721"/>
                    <a:pt x="4947" y="11658"/>
                  </a:cubicBezTo>
                  <a:cubicBezTo>
                    <a:pt x="5104" y="11595"/>
                    <a:pt x="5167" y="11406"/>
                    <a:pt x="5104" y="11185"/>
                  </a:cubicBezTo>
                  <a:cubicBezTo>
                    <a:pt x="4947" y="10839"/>
                    <a:pt x="4821" y="10555"/>
                    <a:pt x="4852" y="10240"/>
                  </a:cubicBezTo>
                  <a:lnTo>
                    <a:pt x="4852" y="10240"/>
                  </a:lnTo>
                  <a:cubicBezTo>
                    <a:pt x="5136" y="10334"/>
                    <a:pt x="5419" y="10366"/>
                    <a:pt x="5734" y="10397"/>
                  </a:cubicBezTo>
                  <a:cubicBezTo>
                    <a:pt x="5797" y="10965"/>
                    <a:pt x="6112" y="11311"/>
                    <a:pt x="6522" y="11721"/>
                  </a:cubicBezTo>
                  <a:cubicBezTo>
                    <a:pt x="6585" y="11784"/>
                    <a:pt x="6679" y="11815"/>
                    <a:pt x="6742" y="11815"/>
                  </a:cubicBezTo>
                  <a:cubicBezTo>
                    <a:pt x="6837" y="11815"/>
                    <a:pt x="6931" y="11784"/>
                    <a:pt x="6994" y="11721"/>
                  </a:cubicBezTo>
                  <a:cubicBezTo>
                    <a:pt x="7089" y="11595"/>
                    <a:pt x="7089" y="11343"/>
                    <a:pt x="6994" y="11248"/>
                  </a:cubicBezTo>
                  <a:cubicBezTo>
                    <a:pt x="6711" y="10965"/>
                    <a:pt x="6522" y="10712"/>
                    <a:pt x="6427" y="10397"/>
                  </a:cubicBezTo>
                  <a:cubicBezTo>
                    <a:pt x="6711" y="10366"/>
                    <a:pt x="7026" y="10334"/>
                    <a:pt x="7310" y="10240"/>
                  </a:cubicBezTo>
                  <a:cubicBezTo>
                    <a:pt x="7562" y="10775"/>
                    <a:pt x="7971" y="10965"/>
                    <a:pt x="8475" y="11185"/>
                  </a:cubicBezTo>
                  <a:cubicBezTo>
                    <a:pt x="8507" y="11248"/>
                    <a:pt x="8570" y="11248"/>
                    <a:pt x="8633" y="11248"/>
                  </a:cubicBezTo>
                  <a:cubicBezTo>
                    <a:pt x="8759" y="11248"/>
                    <a:pt x="8885" y="11154"/>
                    <a:pt x="8948" y="11028"/>
                  </a:cubicBezTo>
                  <a:cubicBezTo>
                    <a:pt x="9042" y="10870"/>
                    <a:pt x="8948" y="10649"/>
                    <a:pt x="8790" y="10555"/>
                  </a:cubicBezTo>
                  <a:cubicBezTo>
                    <a:pt x="8444" y="10397"/>
                    <a:pt x="8160" y="10240"/>
                    <a:pt x="8003" y="9988"/>
                  </a:cubicBezTo>
                  <a:cubicBezTo>
                    <a:pt x="8286" y="9862"/>
                    <a:pt x="8507" y="9704"/>
                    <a:pt x="8759" y="9547"/>
                  </a:cubicBezTo>
                  <a:cubicBezTo>
                    <a:pt x="9200" y="9925"/>
                    <a:pt x="9672" y="9988"/>
                    <a:pt x="10176" y="10051"/>
                  </a:cubicBezTo>
                  <a:lnTo>
                    <a:pt x="10208" y="10051"/>
                  </a:lnTo>
                  <a:cubicBezTo>
                    <a:pt x="10397" y="10051"/>
                    <a:pt x="10523" y="9925"/>
                    <a:pt x="10555" y="9736"/>
                  </a:cubicBezTo>
                  <a:cubicBezTo>
                    <a:pt x="10555" y="9547"/>
                    <a:pt x="10460" y="9389"/>
                    <a:pt x="10240" y="9358"/>
                  </a:cubicBezTo>
                  <a:cubicBezTo>
                    <a:pt x="9861" y="9295"/>
                    <a:pt x="9578" y="9263"/>
                    <a:pt x="9294" y="9074"/>
                  </a:cubicBezTo>
                  <a:cubicBezTo>
                    <a:pt x="9515" y="8885"/>
                    <a:pt x="9704" y="8633"/>
                    <a:pt x="9861" y="8413"/>
                  </a:cubicBezTo>
                  <a:cubicBezTo>
                    <a:pt x="10082" y="8476"/>
                    <a:pt x="10303" y="8507"/>
                    <a:pt x="10523" y="8507"/>
                  </a:cubicBezTo>
                  <a:cubicBezTo>
                    <a:pt x="10807" y="8507"/>
                    <a:pt x="11090" y="8444"/>
                    <a:pt x="11405" y="8350"/>
                  </a:cubicBezTo>
                  <a:cubicBezTo>
                    <a:pt x="11594" y="8318"/>
                    <a:pt x="11657" y="8129"/>
                    <a:pt x="11626" y="7940"/>
                  </a:cubicBezTo>
                  <a:cubicBezTo>
                    <a:pt x="11599" y="7754"/>
                    <a:pt x="11461" y="7680"/>
                    <a:pt x="11287" y="7680"/>
                  </a:cubicBezTo>
                  <a:cubicBezTo>
                    <a:pt x="11254" y="7680"/>
                    <a:pt x="11220" y="7683"/>
                    <a:pt x="11185" y="7688"/>
                  </a:cubicBezTo>
                  <a:cubicBezTo>
                    <a:pt x="10933" y="7772"/>
                    <a:pt x="10723" y="7814"/>
                    <a:pt x="10517" y="7814"/>
                  </a:cubicBezTo>
                  <a:cubicBezTo>
                    <a:pt x="10415" y="7814"/>
                    <a:pt x="10313" y="7804"/>
                    <a:pt x="10208" y="7783"/>
                  </a:cubicBezTo>
                  <a:cubicBezTo>
                    <a:pt x="10334" y="7499"/>
                    <a:pt x="10460" y="7215"/>
                    <a:pt x="10492" y="6932"/>
                  </a:cubicBezTo>
                  <a:lnTo>
                    <a:pt x="10523" y="6932"/>
                  </a:lnTo>
                  <a:cubicBezTo>
                    <a:pt x="11090" y="6932"/>
                    <a:pt x="11468" y="6711"/>
                    <a:pt x="11909" y="6396"/>
                  </a:cubicBezTo>
                  <a:cubicBezTo>
                    <a:pt x="12004" y="6333"/>
                    <a:pt x="12067" y="6144"/>
                    <a:pt x="11941" y="5987"/>
                  </a:cubicBezTo>
                  <a:cubicBezTo>
                    <a:pt x="11867" y="5895"/>
                    <a:pt x="11773" y="5846"/>
                    <a:pt x="11675" y="5846"/>
                  </a:cubicBezTo>
                  <a:cubicBezTo>
                    <a:pt x="11605" y="5846"/>
                    <a:pt x="11534" y="5871"/>
                    <a:pt x="11468" y="5924"/>
                  </a:cubicBezTo>
                  <a:cubicBezTo>
                    <a:pt x="11153" y="6144"/>
                    <a:pt x="10870" y="6302"/>
                    <a:pt x="10555" y="6302"/>
                  </a:cubicBezTo>
                  <a:lnTo>
                    <a:pt x="10555" y="5924"/>
                  </a:lnTo>
                  <a:cubicBezTo>
                    <a:pt x="10555" y="5766"/>
                    <a:pt x="10555" y="5609"/>
                    <a:pt x="10523" y="5451"/>
                  </a:cubicBezTo>
                  <a:cubicBezTo>
                    <a:pt x="11090" y="5262"/>
                    <a:pt x="11342" y="4884"/>
                    <a:pt x="11657" y="4475"/>
                  </a:cubicBezTo>
                  <a:cubicBezTo>
                    <a:pt x="11783" y="4317"/>
                    <a:pt x="11752" y="4096"/>
                    <a:pt x="11594" y="4002"/>
                  </a:cubicBezTo>
                  <a:cubicBezTo>
                    <a:pt x="11528" y="3949"/>
                    <a:pt x="11457" y="3924"/>
                    <a:pt x="11387" y="3924"/>
                  </a:cubicBezTo>
                  <a:cubicBezTo>
                    <a:pt x="11290" y="3924"/>
                    <a:pt x="11195" y="3973"/>
                    <a:pt x="11122" y="4065"/>
                  </a:cubicBezTo>
                  <a:cubicBezTo>
                    <a:pt x="10870" y="4380"/>
                    <a:pt x="10712" y="4632"/>
                    <a:pt x="10397" y="4727"/>
                  </a:cubicBezTo>
                  <a:cubicBezTo>
                    <a:pt x="10334" y="4475"/>
                    <a:pt x="10240" y="4191"/>
                    <a:pt x="10082" y="3907"/>
                  </a:cubicBezTo>
                  <a:cubicBezTo>
                    <a:pt x="10523" y="3561"/>
                    <a:pt x="10681" y="3120"/>
                    <a:pt x="10838" y="2616"/>
                  </a:cubicBezTo>
                  <a:cubicBezTo>
                    <a:pt x="10870" y="2427"/>
                    <a:pt x="10775" y="2206"/>
                    <a:pt x="10618" y="2175"/>
                  </a:cubicBezTo>
                  <a:cubicBezTo>
                    <a:pt x="10595" y="2171"/>
                    <a:pt x="10572" y="2170"/>
                    <a:pt x="10550" y="2170"/>
                  </a:cubicBezTo>
                  <a:cubicBezTo>
                    <a:pt x="10359" y="2170"/>
                    <a:pt x="10205" y="2286"/>
                    <a:pt x="10176" y="2427"/>
                  </a:cubicBezTo>
                  <a:cubicBezTo>
                    <a:pt x="10050" y="2805"/>
                    <a:pt x="9987" y="3088"/>
                    <a:pt x="9735" y="3309"/>
                  </a:cubicBezTo>
                  <a:cubicBezTo>
                    <a:pt x="9578" y="3088"/>
                    <a:pt x="9389" y="2836"/>
                    <a:pt x="9200" y="2647"/>
                  </a:cubicBezTo>
                  <a:cubicBezTo>
                    <a:pt x="9515" y="2175"/>
                    <a:pt x="9452" y="1702"/>
                    <a:pt x="9420" y="1167"/>
                  </a:cubicBezTo>
                  <a:cubicBezTo>
                    <a:pt x="9420" y="946"/>
                    <a:pt x="9231" y="851"/>
                    <a:pt x="9042" y="851"/>
                  </a:cubicBezTo>
                  <a:cubicBezTo>
                    <a:pt x="8822" y="851"/>
                    <a:pt x="8727" y="1041"/>
                    <a:pt x="8727" y="1230"/>
                  </a:cubicBezTo>
                  <a:cubicBezTo>
                    <a:pt x="8759" y="1639"/>
                    <a:pt x="8759" y="1954"/>
                    <a:pt x="8633" y="2206"/>
                  </a:cubicBezTo>
                  <a:cubicBezTo>
                    <a:pt x="8412" y="2049"/>
                    <a:pt x="8160" y="1891"/>
                    <a:pt x="7877" y="1797"/>
                  </a:cubicBezTo>
                  <a:cubicBezTo>
                    <a:pt x="8003" y="1230"/>
                    <a:pt x="7845" y="788"/>
                    <a:pt x="7625" y="284"/>
                  </a:cubicBezTo>
                  <a:cubicBezTo>
                    <a:pt x="7554" y="168"/>
                    <a:pt x="7432" y="103"/>
                    <a:pt x="7297" y="103"/>
                  </a:cubicBezTo>
                  <a:cubicBezTo>
                    <a:pt x="7250" y="103"/>
                    <a:pt x="7201" y="111"/>
                    <a:pt x="7152" y="127"/>
                  </a:cubicBezTo>
                  <a:cubicBezTo>
                    <a:pt x="6994" y="221"/>
                    <a:pt x="6900" y="410"/>
                    <a:pt x="6994" y="599"/>
                  </a:cubicBezTo>
                  <a:cubicBezTo>
                    <a:pt x="7152" y="946"/>
                    <a:pt x="7247" y="1230"/>
                    <a:pt x="7215" y="1545"/>
                  </a:cubicBezTo>
                  <a:cubicBezTo>
                    <a:pt x="6931" y="1482"/>
                    <a:pt x="6679" y="1419"/>
                    <a:pt x="6364" y="1387"/>
                  </a:cubicBezTo>
                  <a:cubicBezTo>
                    <a:pt x="6270" y="851"/>
                    <a:pt x="5955" y="473"/>
                    <a:pt x="5577" y="95"/>
                  </a:cubicBezTo>
                  <a:cubicBezTo>
                    <a:pt x="5514" y="32"/>
                    <a:pt x="5419" y="1"/>
                    <a:pt x="532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2"/>
                </a:solidFill>
              </a:endParaRPr>
            </a:p>
          </p:txBody>
        </p:sp>
      </p:grpSp>
      <p:pic>
        <p:nvPicPr>
          <p:cNvPr id="2" name="Imagen 1"/>
          <p:cNvPicPr>
            <a:picLocks noChangeAspect="1"/>
          </p:cNvPicPr>
          <p:nvPr/>
        </p:nvPicPr>
        <p:blipFill>
          <a:blip r:embed="rId3"/>
          <a:stretch>
            <a:fillRect/>
          </a:stretch>
        </p:blipFill>
        <p:spPr>
          <a:xfrm>
            <a:off x="6183788" y="1341410"/>
            <a:ext cx="2505937" cy="3800671"/>
          </a:xfrm>
          <a:prstGeom prst="rect">
            <a:avLst/>
          </a:prstGeom>
        </p:spPr>
      </p:pic>
      <p:sp>
        <p:nvSpPr>
          <p:cNvPr id="55" name="Rectángulo 54"/>
          <p:cNvSpPr/>
          <p:nvPr/>
        </p:nvSpPr>
        <p:spPr>
          <a:xfrm>
            <a:off x="1546167" y="1207737"/>
            <a:ext cx="6483928"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grpSp>
        <p:nvGrpSpPr>
          <p:cNvPr id="56" name="Grupo 55"/>
          <p:cNvGrpSpPr/>
          <p:nvPr/>
        </p:nvGrpSpPr>
        <p:grpSpPr>
          <a:xfrm flipH="1">
            <a:off x="1546167" y="470117"/>
            <a:ext cx="876188" cy="659539"/>
            <a:chOff x="7278688" y="506412"/>
            <a:chExt cx="725487" cy="546101"/>
          </a:xfrm>
        </p:grpSpPr>
        <p:sp>
          <p:nvSpPr>
            <p:cNvPr id="57" name="Freeform 5"/>
            <p:cNvSpPr>
              <a:spLocks/>
            </p:cNvSpPr>
            <p:nvPr/>
          </p:nvSpPr>
          <p:spPr bwMode="auto">
            <a:xfrm>
              <a:off x="7875588" y="911225"/>
              <a:ext cx="128587" cy="130175"/>
            </a:xfrm>
            <a:custGeom>
              <a:avLst/>
              <a:gdLst>
                <a:gd name="T0" fmla="*/ 116 w 240"/>
                <a:gd name="T1" fmla="*/ 234 h 240"/>
                <a:gd name="T2" fmla="*/ 79 w 240"/>
                <a:gd name="T3" fmla="*/ 230 h 240"/>
                <a:gd name="T4" fmla="*/ 50 w 240"/>
                <a:gd name="T5" fmla="*/ 206 h 240"/>
                <a:gd name="T6" fmla="*/ 26 w 240"/>
                <a:gd name="T7" fmla="*/ 207 h 240"/>
                <a:gd name="T8" fmla="*/ 34 w 240"/>
                <a:gd name="T9" fmla="*/ 186 h 240"/>
                <a:gd name="T10" fmla="*/ 1 w 240"/>
                <a:gd name="T11" fmla="*/ 170 h 240"/>
                <a:gd name="T12" fmla="*/ 9 w 240"/>
                <a:gd name="T13" fmla="*/ 144 h 240"/>
                <a:gd name="T14" fmla="*/ 2 w 240"/>
                <a:gd name="T15" fmla="*/ 117 h 240"/>
                <a:gd name="T16" fmla="*/ 3 w 240"/>
                <a:gd name="T17" fmla="*/ 114 h 240"/>
                <a:gd name="T18" fmla="*/ 2 w 240"/>
                <a:gd name="T19" fmla="*/ 96 h 240"/>
                <a:gd name="T20" fmla="*/ 19 w 240"/>
                <a:gd name="T21" fmla="*/ 86 h 240"/>
                <a:gd name="T22" fmla="*/ 11 w 240"/>
                <a:gd name="T23" fmla="*/ 54 h 240"/>
                <a:gd name="T24" fmla="*/ 45 w 240"/>
                <a:gd name="T25" fmla="*/ 33 h 240"/>
                <a:gd name="T26" fmla="*/ 60 w 240"/>
                <a:gd name="T27" fmla="*/ 26 h 240"/>
                <a:gd name="T28" fmla="*/ 86 w 240"/>
                <a:gd name="T29" fmla="*/ 8 h 240"/>
                <a:gd name="T30" fmla="*/ 98 w 240"/>
                <a:gd name="T31" fmla="*/ 8 h 240"/>
                <a:gd name="T32" fmla="*/ 127 w 240"/>
                <a:gd name="T33" fmla="*/ 0 h 240"/>
                <a:gd name="T34" fmla="*/ 185 w 240"/>
                <a:gd name="T35" fmla="*/ 19 h 240"/>
                <a:gd name="T36" fmla="*/ 190 w 240"/>
                <a:gd name="T37" fmla="*/ 35 h 240"/>
                <a:gd name="T38" fmla="*/ 221 w 240"/>
                <a:gd name="T39" fmla="*/ 64 h 240"/>
                <a:gd name="T40" fmla="*/ 234 w 240"/>
                <a:gd name="T41" fmla="*/ 115 h 240"/>
                <a:gd name="T42" fmla="*/ 237 w 240"/>
                <a:gd name="T43" fmla="*/ 151 h 240"/>
                <a:gd name="T44" fmla="*/ 234 w 240"/>
                <a:gd name="T45" fmla="*/ 154 h 240"/>
                <a:gd name="T46" fmla="*/ 217 w 240"/>
                <a:gd name="T47" fmla="*/ 180 h 240"/>
                <a:gd name="T48" fmla="*/ 209 w 240"/>
                <a:gd name="T49" fmla="*/ 188 h 240"/>
                <a:gd name="T50" fmla="*/ 207 w 240"/>
                <a:gd name="T51" fmla="*/ 196 h 240"/>
                <a:gd name="T52" fmla="*/ 204 w 240"/>
                <a:gd name="T53" fmla="*/ 205 h 240"/>
                <a:gd name="T54" fmla="*/ 193 w 240"/>
                <a:gd name="T55" fmla="*/ 216 h 240"/>
                <a:gd name="T56" fmla="*/ 187 w 240"/>
                <a:gd name="T57" fmla="*/ 215 h 240"/>
                <a:gd name="T58" fmla="*/ 174 w 240"/>
                <a:gd name="T59" fmla="*/ 222 h 240"/>
                <a:gd name="T60" fmla="*/ 166 w 240"/>
                <a:gd name="T61" fmla="*/ 225 h 240"/>
                <a:gd name="T62" fmla="*/ 124 w 240"/>
                <a:gd name="T63" fmla="*/ 235 h 240"/>
                <a:gd name="T64" fmla="*/ 116 w 240"/>
                <a:gd name="T65" fmla="*/ 234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40" h="240">
                  <a:moveTo>
                    <a:pt x="116" y="234"/>
                  </a:moveTo>
                  <a:cubicBezTo>
                    <a:pt x="105" y="225"/>
                    <a:pt x="93" y="237"/>
                    <a:pt x="79" y="230"/>
                  </a:cubicBezTo>
                  <a:cubicBezTo>
                    <a:pt x="68" y="223"/>
                    <a:pt x="62" y="212"/>
                    <a:pt x="50" y="206"/>
                  </a:cubicBezTo>
                  <a:cubicBezTo>
                    <a:pt x="40" y="201"/>
                    <a:pt x="34" y="198"/>
                    <a:pt x="26" y="207"/>
                  </a:cubicBezTo>
                  <a:cubicBezTo>
                    <a:pt x="25" y="196"/>
                    <a:pt x="41" y="195"/>
                    <a:pt x="34" y="186"/>
                  </a:cubicBezTo>
                  <a:cubicBezTo>
                    <a:pt x="27" y="176"/>
                    <a:pt x="17" y="169"/>
                    <a:pt x="1" y="170"/>
                  </a:cubicBezTo>
                  <a:cubicBezTo>
                    <a:pt x="11" y="162"/>
                    <a:pt x="30" y="156"/>
                    <a:pt x="9" y="144"/>
                  </a:cubicBezTo>
                  <a:cubicBezTo>
                    <a:pt x="16" y="133"/>
                    <a:pt x="13" y="124"/>
                    <a:pt x="2" y="117"/>
                  </a:cubicBezTo>
                  <a:cubicBezTo>
                    <a:pt x="0" y="116"/>
                    <a:pt x="1" y="114"/>
                    <a:pt x="3" y="114"/>
                  </a:cubicBezTo>
                  <a:cubicBezTo>
                    <a:pt x="26" y="106"/>
                    <a:pt x="4" y="102"/>
                    <a:pt x="2" y="96"/>
                  </a:cubicBezTo>
                  <a:cubicBezTo>
                    <a:pt x="7" y="91"/>
                    <a:pt x="23" y="96"/>
                    <a:pt x="19" y="86"/>
                  </a:cubicBezTo>
                  <a:cubicBezTo>
                    <a:pt x="13" y="75"/>
                    <a:pt x="43" y="60"/>
                    <a:pt x="11" y="54"/>
                  </a:cubicBezTo>
                  <a:cubicBezTo>
                    <a:pt x="34" y="61"/>
                    <a:pt x="44" y="54"/>
                    <a:pt x="45" y="33"/>
                  </a:cubicBezTo>
                  <a:cubicBezTo>
                    <a:pt x="45" y="28"/>
                    <a:pt x="56" y="27"/>
                    <a:pt x="60" y="26"/>
                  </a:cubicBezTo>
                  <a:cubicBezTo>
                    <a:pt x="68" y="23"/>
                    <a:pt x="79" y="18"/>
                    <a:pt x="86" y="8"/>
                  </a:cubicBezTo>
                  <a:cubicBezTo>
                    <a:pt x="89" y="3"/>
                    <a:pt x="93" y="6"/>
                    <a:pt x="98" y="8"/>
                  </a:cubicBezTo>
                  <a:cubicBezTo>
                    <a:pt x="110" y="16"/>
                    <a:pt x="120" y="13"/>
                    <a:pt x="127" y="0"/>
                  </a:cubicBezTo>
                  <a:cubicBezTo>
                    <a:pt x="131" y="12"/>
                    <a:pt x="175" y="26"/>
                    <a:pt x="185" y="19"/>
                  </a:cubicBezTo>
                  <a:cubicBezTo>
                    <a:pt x="189" y="23"/>
                    <a:pt x="177" y="32"/>
                    <a:pt x="190" y="35"/>
                  </a:cubicBezTo>
                  <a:cubicBezTo>
                    <a:pt x="205" y="39"/>
                    <a:pt x="216" y="54"/>
                    <a:pt x="221" y="64"/>
                  </a:cubicBezTo>
                  <a:cubicBezTo>
                    <a:pt x="228" y="79"/>
                    <a:pt x="231" y="97"/>
                    <a:pt x="234" y="115"/>
                  </a:cubicBezTo>
                  <a:cubicBezTo>
                    <a:pt x="235" y="127"/>
                    <a:pt x="227" y="140"/>
                    <a:pt x="237" y="151"/>
                  </a:cubicBezTo>
                  <a:cubicBezTo>
                    <a:pt x="240" y="154"/>
                    <a:pt x="235" y="154"/>
                    <a:pt x="234" y="154"/>
                  </a:cubicBezTo>
                  <a:cubicBezTo>
                    <a:pt x="219" y="157"/>
                    <a:pt x="230" y="176"/>
                    <a:pt x="217" y="180"/>
                  </a:cubicBezTo>
                  <a:cubicBezTo>
                    <a:pt x="220" y="188"/>
                    <a:pt x="218" y="190"/>
                    <a:pt x="209" y="188"/>
                  </a:cubicBezTo>
                  <a:cubicBezTo>
                    <a:pt x="204" y="187"/>
                    <a:pt x="204" y="193"/>
                    <a:pt x="207" y="196"/>
                  </a:cubicBezTo>
                  <a:cubicBezTo>
                    <a:pt x="211" y="201"/>
                    <a:pt x="209" y="204"/>
                    <a:pt x="204" y="205"/>
                  </a:cubicBezTo>
                  <a:cubicBezTo>
                    <a:pt x="197" y="206"/>
                    <a:pt x="183" y="199"/>
                    <a:pt x="193" y="216"/>
                  </a:cubicBezTo>
                  <a:cubicBezTo>
                    <a:pt x="194" y="217"/>
                    <a:pt x="189" y="217"/>
                    <a:pt x="187" y="215"/>
                  </a:cubicBezTo>
                  <a:cubicBezTo>
                    <a:pt x="180" y="212"/>
                    <a:pt x="173" y="217"/>
                    <a:pt x="174" y="222"/>
                  </a:cubicBezTo>
                  <a:cubicBezTo>
                    <a:pt x="175" y="236"/>
                    <a:pt x="172" y="232"/>
                    <a:pt x="166" y="225"/>
                  </a:cubicBezTo>
                  <a:cubicBezTo>
                    <a:pt x="155" y="240"/>
                    <a:pt x="136" y="222"/>
                    <a:pt x="124" y="235"/>
                  </a:cubicBezTo>
                  <a:cubicBezTo>
                    <a:pt x="121" y="236"/>
                    <a:pt x="119" y="236"/>
                    <a:pt x="116" y="234"/>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58" name="Freeform 6"/>
            <p:cNvSpPr>
              <a:spLocks/>
            </p:cNvSpPr>
            <p:nvPr/>
          </p:nvSpPr>
          <p:spPr bwMode="auto">
            <a:xfrm>
              <a:off x="7551738" y="715963"/>
              <a:ext cx="96837" cy="100013"/>
            </a:xfrm>
            <a:custGeom>
              <a:avLst/>
              <a:gdLst>
                <a:gd name="T0" fmla="*/ 179 w 179"/>
                <a:gd name="T1" fmla="*/ 93 h 182"/>
                <a:gd name="T2" fmla="*/ 159 w 179"/>
                <a:gd name="T3" fmla="*/ 99 h 182"/>
                <a:gd name="T4" fmla="*/ 171 w 179"/>
                <a:gd name="T5" fmla="*/ 112 h 182"/>
                <a:gd name="T6" fmla="*/ 153 w 179"/>
                <a:gd name="T7" fmla="*/ 125 h 182"/>
                <a:gd name="T8" fmla="*/ 134 w 179"/>
                <a:gd name="T9" fmla="*/ 151 h 182"/>
                <a:gd name="T10" fmla="*/ 81 w 179"/>
                <a:gd name="T11" fmla="*/ 171 h 182"/>
                <a:gd name="T12" fmla="*/ 72 w 179"/>
                <a:gd name="T13" fmla="*/ 182 h 182"/>
                <a:gd name="T14" fmla="*/ 42 w 179"/>
                <a:gd name="T15" fmla="*/ 176 h 182"/>
                <a:gd name="T16" fmla="*/ 19 w 179"/>
                <a:gd name="T17" fmla="*/ 140 h 182"/>
                <a:gd name="T18" fmla="*/ 15 w 179"/>
                <a:gd name="T19" fmla="*/ 131 h 182"/>
                <a:gd name="T20" fmla="*/ 7 w 179"/>
                <a:gd name="T21" fmla="*/ 115 h 182"/>
                <a:gd name="T22" fmla="*/ 5 w 179"/>
                <a:gd name="T23" fmla="*/ 106 h 182"/>
                <a:gd name="T24" fmla="*/ 0 w 179"/>
                <a:gd name="T25" fmla="*/ 92 h 182"/>
                <a:gd name="T26" fmla="*/ 8 w 179"/>
                <a:gd name="T27" fmla="*/ 72 h 182"/>
                <a:gd name="T28" fmla="*/ 13 w 179"/>
                <a:gd name="T29" fmla="*/ 67 h 182"/>
                <a:gd name="T30" fmla="*/ 43 w 179"/>
                <a:gd name="T31" fmla="*/ 15 h 182"/>
                <a:gd name="T32" fmla="*/ 48 w 179"/>
                <a:gd name="T33" fmla="*/ 0 h 182"/>
                <a:gd name="T34" fmla="*/ 76 w 179"/>
                <a:gd name="T35" fmla="*/ 9 h 182"/>
                <a:gd name="T36" fmla="*/ 110 w 179"/>
                <a:gd name="T37" fmla="*/ 8 h 182"/>
                <a:gd name="T38" fmla="*/ 114 w 179"/>
                <a:gd name="T39" fmla="*/ 11 h 182"/>
                <a:gd name="T40" fmla="*/ 118 w 179"/>
                <a:gd name="T41" fmla="*/ 19 h 182"/>
                <a:gd name="T42" fmla="*/ 157 w 179"/>
                <a:gd name="T43" fmla="*/ 58 h 182"/>
                <a:gd name="T44" fmla="*/ 158 w 179"/>
                <a:gd name="T45" fmla="*/ 67 h 182"/>
                <a:gd name="T46" fmla="*/ 179 w 179"/>
                <a:gd name="T47" fmla="*/ 93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79" h="182">
                  <a:moveTo>
                    <a:pt x="179" y="93"/>
                  </a:moveTo>
                  <a:cubicBezTo>
                    <a:pt x="170" y="99"/>
                    <a:pt x="161" y="91"/>
                    <a:pt x="159" y="99"/>
                  </a:cubicBezTo>
                  <a:cubicBezTo>
                    <a:pt x="156" y="107"/>
                    <a:pt x="166" y="106"/>
                    <a:pt x="171" y="112"/>
                  </a:cubicBezTo>
                  <a:cubicBezTo>
                    <a:pt x="161" y="112"/>
                    <a:pt x="154" y="112"/>
                    <a:pt x="153" y="125"/>
                  </a:cubicBezTo>
                  <a:cubicBezTo>
                    <a:pt x="153" y="134"/>
                    <a:pt x="141" y="143"/>
                    <a:pt x="134" y="151"/>
                  </a:cubicBezTo>
                  <a:cubicBezTo>
                    <a:pt x="118" y="170"/>
                    <a:pt x="100" y="167"/>
                    <a:pt x="81" y="171"/>
                  </a:cubicBezTo>
                  <a:cubicBezTo>
                    <a:pt x="78" y="172"/>
                    <a:pt x="75" y="178"/>
                    <a:pt x="72" y="182"/>
                  </a:cubicBezTo>
                  <a:cubicBezTo>
                    <a:pt x="59" y="158"/>
                    <a:pt x="56" y="158"/>
                    <a:pt x="42" y="176"/>
                  </a:cubicBezTo>
                  <a:cubicBezTo>
                    <a:pt x="60" y="147"/>
                    <a:pt x="29" y="150"/>
                    <a:pt x="19" y="140"/>
                  </a:cubicBezTo>
                  <a:cubicBezTo>
                    <a:pt x="16" y="136"/>
                    <a:pt x="15" y="134"/>
                    <a:pt x="15" y="131"/>
                  </a:cubicBezTo>
                  <a:cubicBezTo>
                    <a:pt x="16" y="123"/>
                    <a:pt x="27" y="112"/>
                    <a:pt x="7" y="115"/>
                  </a:cubicBezTo>
                  <a:cubicBezTo>
                    <a:pt x="1" y="116"/>
                    <a:pt x="3" y="109"/>
                    <a:pt x="5" y="106"/>
                  </a:cubicBezTo>
                  <a:cubicBezTo>
                    <a:pt x="9" y="99"/>
                    <a:pt x="15" y="93"/>
                    <a:pt x="0" y="92"/>
                  </a:cubicBezTo>
                  <a:cubicBezTo>
                    <a:pt x="3" y="85"/>
                    <a:pt x="5" y="78"/>
                    <a:pt x="8" y="72"/>
                  </a:cubicBezTo>
                  <a:cubicBezTo>
                    <a:pt x="9" y="71"/>
                    <a:pt x="13" y="70"/>
                    <a:pt x="13" y="67"/>
                  </a:cubicBezTo>
                  <a:cubicBezTo>
                    <a:pt x="17" y="45"/>
                    <a:pt x="29" y="23"/>
                    <a:pt x="43" y="15"/>
                  </a:cubicBezTo>
                  <a:cubicBezTo>
                    <a:pt x="51" y="10"/>
                    <a:pt x="51" y="10"/>
                    <a:pt x="48" y="0"/>
                  </a:cubicBezTo>
                  <a:cubicBezTo>
                    <a:pt x="55" y="12"/>
                    <a:pt x="65" y="14"/>
                    <a:pt x="76" y="9"/>
                  </a:cubicBezTo>
                  <a:cubicBezTo>
                    <a:pt x="87" y="4"/>
                    <a:pt x="99" y="15"/>
                    <a:pt x="110" y="8"/>
                  </a:cubicBezTo>
                  <a:cubicBezTo>
                    <a:pt x="114" y="5"/>
                    <a:pt x="114" y="9"/>
                    <a:pt x="114" y="11"/>
                  </a:cubicBezTo>
                  <a:cubicBezTo>
                    <a:pt x="114" y="15"/>
                    <a:pt x="115" y="19"/>
                    <a:pt x="118" y="19"/>
                  </a:cubicBezTo>
                  <a:cubicBezTo>
                    <a:pt x="143" y="21"/>
                    <a:pt x="143" y="47"/>
                    <a:pt x="157" y="58"/>
                  </a:cubicBezTo>
                  <a:cubicBezTo>
                    <a:pt x="163" y="63"/>
                    <a:pt x="158" y="64"/>
                    <a:pt x="158" y="67"/>
                  </a:cubicBezTo>
                  <a:cubicBezTo>
                    <a:pt x="160" y="79"/>
                    <a:pt x="157" y="93"/>
                    <a:pt x="179" y="93"/>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59" name="Freeform 7"/>
            <p:cNvSpPr>
              <a:spLocks/>
            </p:cNvSpPr>
            <p:nvPr/>
          </p:nvSpPr>
          <p:spPr bwMode="auto">
            <a:xfrm>
              <a:off x="7672388" y="506412"/>
              <a:ext cx="85725" cy="76200"/>
            </a:xfrm>
            <a:custGeom>
              <a:avLst/>
              <a:gdLst>
                <a:gd name="T0" fmla="*/ 148 w 159"/>
                <a:gd name="T1" fmla="*/ 59 h 140"/>
                <a:gd name="T2" fmla="*/ 126 w 159"/>
                <a:gd name="T3" fmla="*/ 118 h 140"/>
                <a:gd name="T4" fmla="*/ 71 w 159"/>
                <a:gd name="T5" fmla="*/ 140 h 140"/>
                <a:gd name="T6" fmla="*/ 4 w 159"/>
                <a:gd name="T7" fmla="*/ 80 h 140"/>
                <a:gd name="T8" fmla="*/ 11 w 159"/>
                <a:gd name="T9" fmla="*/ 42 h 140"/>
                <a:gd name="T10" fmla="*/ 79 w 159"/>
                <a:gd name="T11" fmla="*/ 1 h 140"/>
                <a:gd name="T12" fmla="*/ 148 w 159"/>
                <a:gd name="T13" fmla="*/ 59 h 140"/>
              </a:gdLst>
              <a:ahLst/>
              <a:cxnLst>
                <a:cxn ang="0">
                  <a:pos x="T0" y="T1"/>
                </a:cxn>
                <a:cxn ang="0">
                  <a:pos x="T2" y="T3"/>
                </a:cxn>
                <a:cxn ang="0">
                  <a:pos x="T4" y="T5"/>
                </a:cxn>
                <a:cxn ang="0">
                  <a:pos x="T6" y="T7"/>
                </a:cxn>
                <a:cxn ang="0">
                  <a:pos x="T8" y="T9"/>
                </a:cxn>
                <a:cxn ang="0">
                  <a:pos x="T10" y="T11"/>
                </a:cxn>
                <a:cxn ang="0">
                  <a:pos x="T12" y="T13"/>
                </a:cxn>
              </a:cxnLst>
              <a:rect l="0" t="0" r="r" b="b"/>
              <a:pathLst>
                <a:path w="159" h="140">
                  <a:moveTo>
                    <a:pt x="148" y="59"/>
                  </a:moveTo>
                  <a:cubicBezTo>
                    <a:pt x="159" y="85"/>
                    <a:pt x="142" y="102"/>
                    <a:pt x="126" y="118"/>
                  </a:cubicBezTo>
                  <a:cubicBezTo>
                    <a:pt x="112" y="134"/>
                    <a:pt x="92" y="140"/>
                    <a:pt x="71" y="140"/>
                  </a:cubicBezTo>
                  <a:cubicBezTo>
                    <a:pt x="39" y="140"/>
                    <a:pt x="0" y="105"/>
                    <a:pt x="4" y="80"/>
                  </a:cubicBezTo>
                  <a:cubicBezTo>
                    <a:pt x="6" y="67"/>
                    <a:pt x="3" y="54"/>
                    <a:pt x="11" y="42"/>
                  </a:cubicBezTo>
                  <a:cubicBezTo>
                    <a:pt x="26" y="16"/>
                    <a:pt x="52" y="1"/>
                    <a:pt x="79" y="1"/>
                  </a:cubicBezTo>
                  <a:cubicBezTo>
                    <a:pt x="114" y="0"/>
                    <a:pt x="149" y="25"/>
                    <a:pt x="148" y="59"/>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60" name="Freeform 8"/>
            <p:cNvSpPr>
              <a:spLocks/>
            </p:cNvSpPr>
            <p:nvPr/>
          </p:nvSpPr>
          <p:spPr bwMode="auto">
            <a:xfrm>
              <a:off x="7278688" y="949325"/>
              <a:ext cx="68262" cy="66675"/>
            </a:xfrm>
            <a:custGeom>
              <a:avLst/>
              <a:gdLst>
                <a:gd name="T0" fmla="*/ 61 w 125"/>
                <a:gd name="T1" fmla="*/ 0 h 122"/>
                <a:gd name="T2" fmla="*/ 125 w 125"/>
                <a:gd name="T3" fmla="*/ 59 h 122"/>
                <a:gd name="T4" fmla="*/ 67 w 125"/>
                <a:gd name="T5" fmla="*/ 121 h 122"/>
                <a:gd name="T6" fmla="*/ 0 w 125"/>
                <a:gd name="T7" fmla="*/ 63 h 122"/>
                <a:gd name="T8" fmla="*/ 61 w 125"/>
                <a:gd name="T9" fmla="*/ 0 h 122"/>
              </a:gdLst>
              <a:ahLst/>
              <a:cxnLst>
                <a:cxn ang="0">
                  <a:pos x="T0" y="T1"/>
                </a:cxn>
                <a:cxn ang="0">
                  <a:pos x="T2" y="T3"/>
                </a:cxn>
                <a:cxn ang="0">
                  <a:pos x="T4" y="T5"/>
                </a:cxn>
                <a:cxn ang="0">
                  <a:pos x="T6" y="T7"/>
                </a:cxn>
                <a:cxn ang="0">
                  <a:pos x="T8" y="T9"/>
                </a:cxn>
              </a:cxnLst>
              <a:rect l="0" t="0" r="r" b="b"/>
              <a:pathLst>
                <a:path w="125" h="122">
                  <a:moveTo>
                    <a:pt x="61" y="0"/>
                  </a:moveTo>
                  <a:cubicBezTo>
                    <a:pt x="91" y="1"/>
                    <a:pt x="125" y="33"/>
                    <a:pt x="125" y="59"/>
                  </a:cubicBezTo>
                  <a:cubicBezTo>
                    <a:pt x="125" y="91"/>
                    <a:pt x="96" y="122"/>
                    <a:pt x="67" y="121"/>
                  </a:cubicBezTo>
                  <a:cubicBezTo>
                    <a:pt x="39" y="120"/>
                    <a:pt x="0" y="86"/>
                    <a:pt x="0" y="63"/>
                  </a:cubicBezTo>
                  <a:cubicBezTo>
                    <a:pt x="1" y="27"/>
                    <a:pt x="28" y="0"/>
                    <a:pt x="61" y="0"/>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61" name="Freeform 9"/>
            <p:cNvSpPr>
              <a:spLocks/>
            </p:cNvSpPr>
            <p:nvPr/>
          </p:nvSpPr>
          <p:spPr bwMode="auto">
            <a:xfrm>
              <a:off x="7602538" y="622300"/>
              <a:ext cx="31750" cy="31750"/>
            </a:xfrm>
            <a:custGeom>
              <a:avLst/>
              <a:gdLst>
                <a:gd name="T0" fmla="*/ 32 w 59"/>
                <a:gd name="T1" fmla="*/ 1 h 58"/>
                <a:gd name="T2" fmla="*/ 56 w 59"/>
                <a:gd name="T3" fmla="*/ 25 h 58"/>
                <a:gd name="T4" fmla="*/ 28 w 59"/>
                <a:gd name="T5" fmla="*/ 57 h 58"/>
                <a:gd name="T6" fmla="*/ 1 w 59"/>
                <a:gd name="T7" fmla="*/ 34 h 58"/>
                <a:gd name="T8" fmla="*/ 32 w 59"/>
                <a:gd name="T9" fmla="*/ 1 h 58"/>
              </a:gdLst>
              <a:ahLst/>
              <a:cxnLst>
                <a:cxn ang="0">
                  <a:pos x="T0" y="T1"/>
                </a:cxn>
                <a:cxn ang="0">
                  <a:pos x="T2" y="T3"/>
                </a:cxn>
                <a:cxn ang="0">
                  <a:pos x="T4" y="T5"/>
                </a:cxn>
                <a:cxn ang="0">
                  <a:pos x="T6" y="T7"/>
                </a:cxn>
                <a:cxn ang="0">
                  <a:pos x="T8" y="T9"/>
                </a:cxn>
              </a:cxnLst>
              <a:rect l="0" t="0" r="r" b="b"/>
              <a:pathLst>
                <a:path w="59" h="58">
                  <a:moveTo>
                    <a:pt x="32" y="1"/>
                  </a:moveTo>
                  <a:cubicBezTo>
                    <a:pt x="44" y="0"/>
                    <a:pt x="53" y="10"/>
                    <a:pt x="56" y="25"/>
                  </a:cubicBezTo>
                  <a:cubicBezTo>
                    <a:pt x="59" y="37"/>
                    <a:pt x="40" y="58"/>
                    <a:pt x="28" y="57"/>
                  </a:cubicBezTo>
                  <a:cubicBezTo>
                    <a:pt x="13" y="57"/>
                    <a:pt x="3" y="49"/>
                    <a:pt x="1" y="34"/>
                  </a:cubicBezTo>
                  <a:cubicBezTo>
                    <a:pt x="0" y="18"/>
                    <a:pt x="13" y="2"/>
                    <a:pt x="32" y="1"/>
                  </a:cubicBezTo>
                  <a:close/>
                </a:path>
              </a:pathLst>
            </a:custGeom>
            <a:solidFill>
              <a:srgbClr val="C31E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62" name="Freeform 10"/>
            <p:cNvSpPr>
              <a:spLocks/>
            </p:cNvSpPr>
            <p:nvPr/>
          </p:nvSpPr>
          <p:spPr bwMode="auto">
            <a:xfrm>
              <a:off x="7842250" y="793750"/>
              <a:ext cx="28575" cy="28575"/>
            </a:xfrm>
            <a:custGeom>
              <a:avLst/>
              <a:gdLst>
                <a:gd name="T0" fmla="*/ 0 w 51"/>
                <a:gd name="T1" fmla="*/ 31 h 51"/>
                <a:gd name="T2" fmla="*/ 27 w 51"/>
                <a:gd name="T3" fmla="*/ 0 h 51"/>
                <a:gd name="T4" fmla="*/ 50 w 51"/>
                <a:gd name="T5" fmla="*/ 24 h 51"/>
                <a:gd name="T6" fmla="*/ 22 w 51"/>
                <a:gd name="T7" fmla="*/ 49 h 51"/>
                <a:gd name="T8" fmla="*/ 0 w 51"/>
                <a:gd name="T9" fmla="*/ 31 h 51"/>
              </a:gdLst>
              <a:ahLst/>
              <a:cxnLst>
                <a:cxn ang="0">
                  <a:pos x="T0" y="T1"/>
                </a:cxn>
                <a:cxn ang="0">
                  <a:pos x="T2" y="T3"/>
                </a:cxn>
                <a:cxn ang="0">
                  <a:pos x="T4" y="T5"/>
                </a:cxn>
                <a:cxn ang="0">
                  <a:pos x="T6" y="T7"/>
                </a:cxn>
                <a:cxn ang="0">
                  <a:pos x="T8" y="T9"/>
                </a:cxn>
              </a:cxnLst>
              <a:rect l="0" t="0" r="r" b="b"/>
              <a:pathLst>
                <a:path w="51" h="51">
                  <a:moveTo>
                    <a:pt x="0" y="31"/>
                  </a:moveTo>
                  <a:cubicBezTo>
                    <a:pt x="0" y="8"/>
                    <a:pt x="9" y="0"/>
                    <a:pt x="27" y="0"/>
                  </a:cubicBezTo>
                  <a:cubicBezTo>
                    <a:pt x="42" y="1"/>
                    <a:pt x="49" y="10"/>
                    <a:pt x="50" y="24"/>
                  </a:cubicBezTo>
                  <a:cubicBezTo>
                    <a:pt x="51" y="36"/>
                    <a:pt x="34" y="51"/>
                    <a:pt x="22" y="49"/>
                  </a:cubicBezTo>
                  <a:cubicBezTo>
                    <a:pt x="11" y="46"/>
                    <a:pt x="0" y="41"/>
                    <a:pt x="0" y="31"/>
                  </a:cubicBezTo>
                  <a:close/>
                </a:path>
              </a:pathLst>
            </a:custGeom>
            <a:solidFill>
              <a:srgbClr val="C11C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63" name="Freeform 11"/>
            <p:cNvSpPr>
              <a:spLocks/>
            </p:cNvSpPr>
            <p:nvPr/>
          </p:nvSpPr>
          <p:spPr bwMode="auto">
            <a:xfrm>
              <a:off x="7405688" y="796925"/>
              <a:ext cx="25400" cy="25400"/>
            </a:xfrm>
            <a:custGeom>
              <a:avLst/>
              <a:gdLst>
                <a:gd name="T0" fmla="*/ 47 w 47"/>
                <a:gd name="T1" fmla="*/ 15 h 47"/>
                <a:gd name="T2" fmla="*/ 20 w 47"/>
                <a:gd name="T3" fmla="*/ 47 h 47"/>
                <a:gd name="T4" fmla="*/ 1 w 47"/>
                <a:gd name="T5" fmla="*/ 24 h 47"/>
                <a:gd name="T6" fmla="*/ 25 w 47"/>
                <a:gd name="T7" fmla="*/ 0 h 47"/>
                <a:gd name="T8" fmla="*/ 47 w 47"/>
                <a:gd name="T9" fmla="*/ 15 h 47"/>
              </a:gdLst>
              <a:ahLst/>
              <a:cxnLst>
                <a:cxn ang="0">
                  <a:pos x="T0" y="T1"/>
                </a:cxn>
                <a:cxn ang="0">
                  <a:pos x="T2" y="T3"/>
                </a:cxn>
                <a:cxn ang="0">
                  <a:pos x="T4" y="T5"/>
                </a:cxn>
                <a:cxn ang="0">
                  <a:pos x="T6" y="T7"/>
                </a:cxn>
                <a:cxn ang="0">
                  <a:pos x="T8" y="T9"/>
                </a:cxn>
              </a:cxnLst>
              <a:rect l="0" t="0" r="r" b="b"/>
              <a:pathLst>
                <a:path w="47" h="47">
                  <a:moveTo>
                    <a:pt x="47" y="15"/>
                  </a:moveTo>
                  <a:cubicBezTo>
                    <a:pt x="47" y="31"/>
                    <a:pt x="33" y="47"/>
                    <a:pt x="20" y="47"/>
                  </a:cubicBezTo>
                  <a:cubicBezTo>
                    <a:pt x="6" y="46"/>
                    <a:pt x="0" y="36"/>
                    <a:pt x="1" y="24"/>
                  </a:cubicBezTo>
                  <a:cubicBezTo>
                    <a:pt x="2" y="11"/>
                    <a:pt x="10" y="0"/>
                    <a:pt x="25" y="0"/>
                  </a:cubicBezTo>
                  <a:cubicBezTo>
                    <a:pt x="36" y="0"/>
                    <a:pt x="44" y="6"/>
                    <a:pt x="47" y="15"/>
                  </a:cubicBezTo>
                  <a:close/>
                </a:path>
              </a:pathLst>
            </a:custGeom>
            <a:solidFill>
              <a:srgbClr val="C220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64" name="Freeform 12"/>
            <p:cNvSpPr>
              <a:spLocks/>
            </p:cNvSpPr>
            <p:nvPr/>
          </p:nvSpPr>
          <p:spPr bwMode="auto">
            <a:xfrm>
              <a:off x="7493000" y="985838"/>
              <a:ext cx="20637" cy="23813"/>
            </a:xfrm>
            <a:custGeom>
              <a:avLst/>
              <a:gdLst>
                <a:gd name="T0" fmla="*/ 38 w 38"/>
                <a:gd name="T1" fmla="*/ 20 h 44"/>
                <a:gd name="T2" fmla="*/ 17 w 38"/>
                <a:gd name="T3" fmla="*/ 43 h 44"/>
                <a:gd name="T4" fmla="*/ 0 w 38"/>
                <a:gd name="T5" fmla="*/ 24 h 44"/>
                <a:gd name="T6" fmla="*/ 23 w 38"/>
                <a:gd name="T7" fmla="*/ 1 h 44"/>
                <a:gd name="T8" fmla="*/ 38 w 38"/>
                <a:gd name="T9" fmla="*/ 20 h 44"/>
              </a:gdLst>
              <a:ahLst/>
              <a:cxnLst>
                <a:cxn ang="0">
                  <a:pos x="T0" y="T1"/>
                </a:cxn>
                <a:cxn ang="0">
                  <a:pos x="T2" y="T3"/>
                </a:cxn>
                <a:cxn ang="0">
                  <a:pos x="T4" y="T5"/>
                </a:cxn>
                <a:cxn ang="0">
                  <a:pos x="T6" y="T7"/>
                </a:cxn>
                <a:cxn ang="0">
                  <a:pos x="T8" y="T9"/>
                </a:cxn>
              </a:cxnLst>
              <a:rect l="0" t="0" r="r" b="b"/>
              <a:pathLst>
                <a:path w="38" h="44">
                  <a:moveTo>
                    <a:pt x="38" y="20"/>
                  </a:moveTo>
                  <a:cubicBezTo>
                    <a:pt x="37" y="34"/>
                    <a:pt x="29" y="42"/>
                    <a:pt x="17" y="43"/>
                  </a:cubicBezTo>
                  <a:cubicBezTo>
                    <a:pt x="7" y="44"/>
                    <a:pt x="0" y="36"/>
                    <a:pt x="0" y="24"/>
                  </a:cubicBezTo>
                  <a:cubicBezTo>
                    <a:pt x="1" y="10"/>
                    <a:pt x="10" y="2"/>
                    <a:pt x="23" y="1"/>
                  </a:cubicBezTo>
                  <a:cubicBezTo>
                    <a:pt x="34" y="0"/>
                    <a:pt x="38" y="10"/>
                    <a:pt x="38" y="20"/>
                  </a:cubicBezTo>
                  <a:close/>
                </a:path>
              </a:pathLst>
            </a:custGeom>
            <a:solidFill>
              <a:srgbClr val="C225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65" name="Freeform 13"/>
            <p:cNvSpPr>
              <a:spLocks/>
            </p:cNvSpPr>
            <p:nvPr/>
          </p:nvSpPr>
          <p:spPr bwMode="auto">
            <a:xfrm>
              <a:off x="7294563" y="606425"/>
              <a:ext cx="20637" cy="20638"/>
            </a:xfrm>
            <a:custGeom>
              <a:avLst/>
              <a:gdLst>
                <a:gd name="T0" fmla="*/ 38 w 38"/>
                <a:gd name="T1" fmla="*/ 24 h 40"/>
                <a:gd name="T2" fmla="*/ 18 w 38"/>
                <a:gd name="T3" fmla="*/ 40 h 40"/>
                <a:gd name="T4" fmla="*/ 1 w 38"/>
                <a:gd name="T5" fmla="*/ 20 h 40"/>
                <a:gd name="T6" fmla="*/ 21 w 38"/>
                <a:gd name="T7" fmla="*/ 1 h 40"/>
                <a:gd name="T8" fmla="*/ 38 w 38"/>
                <a:gd name="T9" fmla="*/ 24 h 40"/>
              </a:gdLst>
              <a:ahLst/>
              <a:cxnLst>
                <a:cxn ang="0">
                  <a:pos x="T0" y="T1"/>
                </a:cxn>
                <a:cxn ang="0">
                  <a:pos x="T2" y="T3"/>
                </a:cxn>
                <a:cxn ang="0">
                  <a:pos x="T4" y="T5"/>
                </a:cxn>
                <a:cxn ang="0">
                  <a:pos x="T6" y="T7"/>
                </a:cxn>
                <a:cxn ang="0">
                  <a:pos x="T8" y="T9"/>
                </a:cxn>
              </a:cxnLst>
              <a:rect l="0" t="0" r="r" b="b"/>
              <a:pathLst>
                <a:path w="38" h="40">
                  <a:moveTo>
                    <a:pt x="38" y="24"/>
                  </a:moveTo>
                  <a:cubicBezTo>
                    <a:pt x="37" y="33"/>
                    <a:pt x="30" y="40"/>
                    <a:pt x="18" y="40"/>
                  </a:cubicBezTo>
                  <a:cubicBezTo>
                    <a:pt x="7" y="40"/>
                    <a:pt x="0" y="32"/>
                    <a:pt x="1" y="20"/>
                  </a:cubicBezTo>
                  <a:cubicBezTo>
                    <a:pt x="1" y="8"/>
                    <a:pt x="8" y="0"/>
                    <a:pt x="21" y="1"/>
                  </a:cubicBezTo>
                  <a:cubicBezTo>
                    <a:pt x="33" y="2"/>
                    <a:pt x="38" y="10"/>
                    <a:pt x="38" y="24"/>
                  </a:cubicBezTo>
                  <a:close/>
                </a:path>
              </a:pathLst>
            </a:custGeom>
            <a:solidFill>
              <a:srgbClr val="C324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66" name="Freeform 14"/>
            <p:cNvSpPr>
              <a:spLocks/>
            </p:cNvSpPr>
            <p:nvPr/>
          </p:nvSpPr>
          <p:spPr bwMode="auto">
            <a:xfrm>
              <a:off x="7710488" y="917575"/>
              <a:ext cx="22225" cy="20638"/>
            </a:xfrm>
            <a:custGeom>
              <a:avLst/>
              <a:gdLst>
                <a:gd name="T0" fmla="*/ 24 w 42"/>
                <a:gd name="T1" fmla="*/ 2 h 37"/>
                <a:gd name="T2" fmla="*/ 41 w 42"/>
                <a:gd name="T3" fmla="*/ 18 h 37"/>
                <a:gd name="T4" fmla="*/ 20 w 42"/>
                <a:gd name="T5" fmla="*/ 36 h 37"/>
                <a:gd name="T6" fmla="*/ 2 w 42"/>
                <a:gd name="T7" fmla="*/ 18 h 37"/>
                <a:gd name="T8" fmla="*/ 24 w 42"/>
                <a:gd name="T9" fmla="*/ 2 h 37"/>
              </a:gdLst>
              <a:ahLst/>
              <a:cxnLst>
                <a:cxn ang="0">
                  <a:pos x="T0" y="T1"/>
                </a:cxn>
                <a:cxn ang="0">
                  <a:pos x="T2" y="T3"/>
                </a:cxn>
                <a:cxn ang="0">
                  <a:pos x="T4" y="T5"/>
                </a:cxn>
                <a:cxn ang="0">
                  <a:pos x="T6" y="T7"/>
                </a:cxn>
                <a:cxn ang="0">
                  <a:pos x="T8" y="T9"/>
                </a:cxn>
              </a:cxnLst>
              <a:rect l="0" t="0" r="r" b="b"/>
              <a:pathLst>
                <a:path w="42" h="37">
                  <a:moveTo>
                    <a:pt x="24" y="2"/>
                  </a:moveTo>
                  <a:cubicBezTo>
                    <a:pt x="31" y="4"/>
                    <a:pt x="42" y="6"/>
                    <a:pt x="41" y="18"/>
                  </a:cubicBezTo>
                  <a:cubicBezTo>
                    <a:pt x="40" y="30"/>
                    <a:pt x="32" y="37"/>
                    <a:pt x="20" y="36"/>
                  </a:cubicBezTo>
                  <a:cubicBezTo>
                    <a:pt x="8" y="36"/>
                    <a:pt x="0" y="30"/>
                    <a:pt x="2" y="18"/>
                  </a:cubicBezTo>
                  <a:cubicBezTo>
                    <a:pt x="3" y="6"/>
                    <a:pt x="11" y="0"/>
                    <a:pt x="24" y="2"/>
                  </a:cubicBezTo>
                  <a:close/>
                </a:path>
              </a:pathLst>
            </a:custGeom>
            <a:solidFill>
              <a:srgbClr val="C021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67" name="Freeform 15"/>
            <p:cNvSpPr>
              <a:spLocks/>
            </p:cNvSpPr>
            <p:nvPr/>
          </p:nvSpPr>
          <p:spPr bwMode="auto">
            <a:xfrm>
              <a:off x="7891463" y="663575"/>
              <a:ext cx="19050" cy="22225"/>
            </a:xfrm>
            <a:custGeom>
              <a:avLst/>
              <a:gdLst>
                <a:gd name="T0" fmla="*/ 34 w 34"/>
                <a:gd name="T1" fmla="*/ 24 h 41"/>
                <a:gd name="T2" fmla="*/ 22 w 34"/>
                <a:gd name="T3" fmla="*/ 40 h 41"/>
                <a:gd name="T4" fmla="*/ 2 w 34"/>
                <a:gd name="T5" fmla="*/ 12 h 41"/>
                <a:gd name="T6" fmla="*/ 10 w 34"/>
                <a:gd name="T7" fmla="*/ 0 h 41"/>
                <a:gd name="T8" fmla="*/ 34 w 34"/>
                <a:gd name="T9" fmla="*/ 24 h 41"/>
              </a:gdLst>
              <a:ahLst/>
              <a:cxnLst>
                <a:cxn ang="0">
                  <a:pos x="T0" y="T1"/>
                </a:cxn>
                <a:cxn ang="0">
                  <a:pos x="T2" y="T3"/>
                </a:cxn>
                <a:cxn ang="0">
                  <a:pos x="T4" y="T5"/>
                </a:cxn>
                <a:cxn ang="0">
                  <a:pos x="T6" y="T7"/>
                </a:cxn>
                <a:cxn ang="0">
                  <a:pos x="T8" y="T9"/>
                </a:cxn>
              </a:cxnLst>
              <a:rect l="0" t="0" r="r" b="b"/>
              <a:pathLst>
                <a:path w="34" h="41">
                  <a:moveTo>
                    <a:pt x="34" y="24"/>
                  </a:moveTo>
                  <a:cubicBezTo>
                    <a:pt x="32" y="31"/>
                    <a:pt x="29" y="41"/>
                    <a:pt x="22" y="40"/>
                  </a:cubicBezTo>
                  <a:cubicBezTo>
                    <a:pt x="9" y="38"/>
                    <a:pt x="4" y="25"/>
                    <a:pt x="2" y="12"/>
                  </a:cubicBezTo>
                  <a:cubicBezTo>
                    <a:pt x="0" y="6"/>
                    <a:pt x="3" y="0"/>
                    <a:pt x="10" y="0"/>
                  </a:cubicBezTo>
                  <a:cubicBezTo>
                    <a:pt x="24" y="2"/>
                    <a:pt x="29" y="12"/>
                    <a:pt x="34" y="24"/>
                  </a:cubicBezTo>
                  <a:close/>
                </a:path>
              </a:pathLst>
            </a:custGeom>
            <a:solidFill>
              <a:srgbClr val="C11E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68" name="Freeform 16"/>
            <p:cNvSpPr>
              <a:spLocks/>
            </p:cNvSpPr>
            <p:nvPr/>
          </p:nvSpPr>
          <p:spPr bwMode="auto">
            <a:xfrm>
              <a:off x="7935913" y="1038225"/>
              <a:ext cx="6350" cy="14288"/>
            </a:xfrm>
            <a:custGeom>
              <a:avLst/>
              <a:gdLst>
                <a:gd name="T0" fmla="*/ 3 w 11"/>
                <a:gd name="T1" fmla="*/ 0 h 28"/>
                <a:gd name="T2" fmla="*/ 11 w 11"/>
                <a:gd name="T3" fmla="*/ 1 h 28"/>
                <a:gd name="T4" fmla="*/ 7 w 11"/>
                <a:gd name="T5" fmla="*/ 28 h 28"/>
                <a:gd name="T6" fmla="*/ 3 w 11"/>
                <a:gd name="T7" fmla="*/ 0 h 28"/>
              </a:gdLst>
              <a:ahLst/>
              <a:cxnLst>
                <a:cxn ang="0">
                  <a:pos x="T0" y="T1"/>
                </a:cxn>
                <a:cxn ang="0">
                  <a:pos x="T2" y="T3"/>
                </a:cxn>
                <a:cxn ang="0">
                  <a:pos x="T4" y="T5"/>
                </a:cxn>
                <a:cxn ang="0">
                  <a:pos x="T6" y="T7"/>
                </a:cxn>
              </a:cxnLst>
              <a:rect l="0" t="0" r="r" b="b"/>
              <a:pathLst>
                <a:path w="11" h="28">
                  <a:moveTo>
                    <a:pt x="3" y="0"/>
                  </a:moveTo>
                  <a:cubicBezTo>
                    <a:pt x="6" y="0"/>
                    <a:pt x="9" y="0"/>
                    <a:pt x="11" y="1"/>
                  </a:cubicBezTo>
                  <a:cubicBezTo>
                    <a:pt x="10" y="9"/>
                    <a:pt x="9" y="17"/>
                    <a:pt x="7" y="28"/>
                  </a:cubicBezTo>
                  <a:cubicBezTo>
                    <a:pt x="0" y="16"/>
                    <a:pt x="4" y="8"/>
                    <a:pt x="3" y="0"/>
                  </a:cubicBezTo>
                  <a:close/>
                </a:path>
              </a:pathLst>
            </a:custGeom>
            <a:solidFill>
              <a:srgbClr val="D785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grpSp>
      <p:grpSp>
        <p:nvGrpSpPr>
          <p:cNvPr id="69" name="Grupo 68"/>
          <p:cNvGrpSpPr/>
          <p:nvPr/>
        </p:nvGrpSpPr>
        <p:grpSpPr>
          <a:xfrm>
            <a:off x="7273340" y="516131"/>
            <a:ext cx="725487" cy="546101"/>
            <a:chOff x="7278688" y="506412"/>
            <a:chExt cx="725487" cy="546101"/>
          </a:xfrm>
        </p:grpSpPr>
        <p:sp>
          <p:nvSpPr>
            <p:cNvPr id="70" name="Freeform 5"/>
            <p:cNvSpPr>
              <a:spLocks/>
            </p:cNvSpPr>
            <p:nvPr/>
          </p:nvSpPr>
          <p:spPr bwMode="auto">
            <a:xfrm>
              <a:off x="7875588" y="911225"/>
              <a:ext cx="128587" cy="130175"/>
            </a:xfrm>
            <a:custGeom>
              <a:avLst/>
              <a:gdLst>
                <a:gd name="T0" fmla="*/ 116 w 240"/>
                <a:gd name="T1" fmla="*/ 234 h 240"/>
                <a:gd name="T2" fmla="*/ 79 w 240"/>
                <a:gd name="T3" fmla="*/ 230 h 240"/>
                <a:gd name="T4" fmla="*/ 50 w 240"/>
                <a:gd name="T5" fmla="*/ 206 h 240"/>
                <a:gd name="T6" fmla="*/ 26 w 240"/>
                <a:gd name="T7" fmla="*/ 207 h 240"/>
                <a:gd name="T8" fmla="*/ 34 w 240"/>
                <a:gd name="T9" fmla="*/ 186 h 240"/>
                <a:gd name="T10" fmla="*/ 1 w 240"/>
                <a:gd name="T11" fmla="*/ 170 h 240"/>
                <a:gd name="T12" fmla="*/ 9 w 240"/>
                <a:gd name="T13" fmla="*/ 144 h 240"/>
                <a:gd name="T14" fmla="*/ 2 w 240"/>
                <a:gd name="T15" fmla="*/ 117 h 240"/>
                <a:gd name="T16" fmla="*/ 3 w 240"/>
                <a:gd name="T17" fmla="*/ 114 h 240"/>
                <a:gd name="T18" fmla="*/ 2 w 240"/>
                <a:gd name="T19" fmla="*/ 96 h 240"/>
                <a:gd name="T20" fmla="*/ 19 w 240"/>
                <a:gd name="T21" fmla="*/ 86 h 240"/>
                <a:gd name="T22" fmla="*/ 11 w 240"/>
                <a:gd name="T23" fmla="*/ 54 h 240"/>
                <a:gd name="T24" fmla="*/ 45 w 240"/>
                <a:gd name="T25" fmla="*/ 33 h 240"/>
                <a:gd name="T26" fmla="*/ 60 w 240"/>
                <a:gd name="T27" fmla="*/ 26 h 240"/>
                <a:gd name="T28" fmla="*/ 86 w 240"/>
                <a:gd name="T29" fmla="*/ 8 h 240"/>
                <a:gd name="T30" fmla="*/ 98 w 240"/>
                <a:gd name="T31" fmla="*/ 8 h 240"/>
                <a:gd name="T32" fmla="*/ 127 w 240"/>
                <a:gd name="T33" fmla="*/ 0 h 240"/>
                <a:gd name="T34" fmla="*/ 185 w 240"/>
                <a:gd name="T35" fmla="*/ 19 h 240"/>
                <a:gd name="T36" fmla="*/ 190 w 240"/>
                <a:gd name="T37" fmla="*/ 35 h 240"/>
                <a:gd name="T38" fmla="*/ 221 w 240"/>
                <a:gd name="T39" fmla="*/ 64 h 240"/>
                <a:gd name="T40" fmla="*/ 234 w 240"/>
                <a:gd name="T41" fmla="*/ 115 h 240"/>
                <a:gd name="T42" fmla="*/ 237 w 240"/>
                <a:gd name="T43" fmla="*/ 151 h 240"/>
                <a:gd name="T44" fmla="*/ 234 w 240"/>
                <a:gd name="T45" fmla="*/ 154 h 240"/>
                <a:gd name="T46" fmla="*/ 217 w 240"/>
                <a:gd name="T47" fmla="*/ 180 h 240"/>
                <a:gd name="T48" fmla="*/ 209 w 240"/>
                <a:gd name="T49" fmla="*/ 188 h 240"/>
                <a:gd name="T50" fmla="*/ 207 w 240"/>
                <a:gd name="T51" fmla="*/ 196 h 240"/>
                <a:gd name="T52" fmla="*/ 204 w 240"/>
                <a:gd name="T53" fmla="*/ 205 h 240"/>
                <a:gd name="T54" fmla="*/ 193 w 240"/>
                <a:gd name="T55" fmla="*/ 216 h 240"/>
                <a:gd name="T56" fmla="*/ 187 w 240"/>
                <a:gd name="T57" fmla="*/ 215 h 240"/>
                <a:gd name="T58" fmla="*/ 174 w 240"/>
                <a:gd name="T59" fmla="*/ 222 h 240"/>
                <a:gd name="T60" fmla="*/ 166 w 240"/>
                <a:gd name="T61" fmla="*/ 225 h 240"/>
                <a:gd name="T62" fmla="*/ 124 w 240"/>
                <a:gd name="T63" fmla="*/ 235 h 240"/>
                <a:gd name="T64" fmla="*/ 116 w 240"/>
                <a:gd name="T65" fmla="*/ 234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40" h="240">
                  <a:moveTo>
                    <a:pt x="116" y="234"/>
                  </a:moveTo>
                  <a:cubicBezTo>
                    <a:pt x="105" y="225"/>
                    <a:pt x="93" y="237"/>
                    <a:pt x="79" y="230"/>
                  </a:cubicBezTo>
                  <a:cubicBezTo>
                    <a:pt x="68" y="223"/>
                    <a:pt x="62" y="212"/>
                    <a:pt x="50" y="206"/>
                  </a:cubicBezTo>
                  <a:cubicBezTo>
                    <a:pt x="40" y="201"/>
                    <a:pt x="34" y="198"/>
                    <a:pt x="26" y="207"/>
                  </a:cubicBezTo>
                  <a:cubicBezTo>
                    <a:pt x="25" y="196"/>
                    <a:pt x="41" y="195"/>
                    <a:pt x="34" y="186"/>
                  </a:cubicBezTo>
                  <a:cubicBezTo>
                    <a:pt x="27" y="176"/>
                    <a:pt x="17" y="169"/>
                    <a:pt x="1" y="170"/>
                  </a:cubicBezTo>
                  <a:cubicBezTo>
                    <a:pt x="11" y="162"/>
                    <a:pt x="30" y="156"/>
                    <a:pt x="9" y="144"/>
                  </a:cubicBezTo>
                  <a:cubicBezTo>
                    <a:pt x="16" y="133"/>
                    <a:pt x="13" y="124"/>
                    <a:pt x="2" y="117"/>
                  </a:cubicBezTo>
                  <a:cubicBezTo>
                    <a:pt x="0" y="116"/>
                    <a:pt x="1" y="114"/>
                    <a:pt x="3" y="114"/>
                  </a:cubicBezTo>
                  <a:cubicBezTo>
                    <a:pt x="26" y="106"/>
                    <a:pt x="4" y="102"/>
                    <a:pt x="2" y="96"/>
                  </a:cubicBezTo>
                  <a:cubicBezTo>
                    <a:pt x="7" y="91"/>
                    <a:pt x="23" y="96"/>
                    <a:pt x="19" y="86"/>
                  </a:cubicBezTo>
                  <a:cubicBezTo>
                    <a:pt x="13" y="75"/>
                    <a:pt x="43" y="60"/>
                    <a:pt x="11" y="54"/>
                  </a:cubicBezTo>
                  <a:cubicBezTo>
                    <a:pt x="34" y="61"/>
                    <a:pt x="44" y="54"/>
                    <a:pt x="45" y="33"/>
                  </a:cubicBezTo>
                  <a:cubicBezTo>
                    <a:pt x="45" y="28"/>
                    <a:pt x="56" y="27"/>
                    <a:pt x="60" y="26"/>
                  </a:cubicBezTo>
                  <a:cubicBezTo>
                    <a:pt x="68" y="23"/>
                    <a:pt x="79" y="18"/>
                    <a:pt x="86" y="8"/>
                  </a:cubicBezTo>
                  <a:cubicBezTo>
                    <a:pt x="89" y="3"/>
                    <a:pt x="93" y="6"/>
                    <a:pt x="98" y="8"/>
                  </a:cubicBezTo>
                  <a:cubicBezTo>
                    <a:pt x="110" y="16"/>
                    <a:pt x="120" y="13"/>
                    <a:pt x="127" y="0"/>
                  </a:cubicBezTo>
                  <a:cubicBezTo>
                    <a:pt x="131" y="12"/>
                    <a:pt x="175" y="26"/>
                    <a:pt x="185" y="19"/>
                  </a:cubicBezTo>
                  <a:cubicBezTo>
                    <a:pt x="189" y="23"/>
                    <a:pt x="177" y="32"/>
                    <a:pt x="190" y="35"/>
                  </a:cubicBezTo>
                  <a:cubicBezTo>
                    <a:pt x="205" y="39"/>
                    <a:pt x="216" y="54"/>
                    <a:pt x="221" y="64"/>
                  </a:cubicBezTo>
                  <a:cubicBezTo>
                    <a:pt x="228" y="79"/>
                    <a:pt x="231" y="97"/>
                    <a:pt x="234" y="115"/>
                  </a:cubicBezTo>
                  <a:cubicBezTo>
                    <a:pt x="235" y="127"/>
                    <a:pt x="227" y="140"/>
                    <a:pt x="237" y="151"/>
                  </a:cubicBezTo>
                  <a:cubicBezTo>
                    <a:pt x="240" y="154"/>
                    <a:pt x="235" y="154"/>
                    <a:pt x="234" y="154"/>
                  </a:cubicBezTo>
                  <a:cubicBezTo>
                    <a:pt x="219" y="157"/>
                    <a:pt x="230" y="176"/>
                    <a:pt x="217" y="180"/>
                  </a:cubicBezTo>
                  <a:cubicBezTo>
                    <a:pt x="220" y="188"/>
                    <a:pt x="218" y="190"/>
                    <a:pt x="209" y="188"/>
                  </a:cubicBezTo>
                  <a:cubicBezTo>
                    <a:pt x="204" y="187"/>
                    <a:pt x="204" y="193"/>
                    <a:pt x="207" y="196"/>
                  </a:cubicBezTo>
                  <a:cubicBezTo>
                    <a:pt x="211" y="201"/>
                    <a:pt x="209" y="204"/>
                    <a:pt x="204" y="205"/>
                  </a:cubicBezTo>
                  <a:cubicBezTo>
                    <a:pt x="197" y="206"/>
                    <a:pt x="183" y="199"/>
                    <a:pt x="193" y="216"/>
                  </a:cubicBezTo>
                  <a:cubicBezTo>
                    <a:pt x="194" y="217"/>
                    <a:pt x="189" y="217"/>
                    <a:pt x="187" y="215"/>
                  </a:cubicBezTo>
                  <a:cubicBezTo>
                    <a:pt x="180" y="212"/>
                    <a:pt x="173" y="217"/>
                    <a:pt x="174" y="222"/>
                  </a:cubicBezTo>
                  <a:cubicBezTo>
                    <a:pt x="175" y="236"/>
                    <a:pt x="172" y="232"/>
                    <a:pt x="166" y="225"/>
                  </a:cubicBezTo>
                  <a:cubicBezTo>
                    <a:pt x="155" y="240"/>
                    <a:pt x="136" y="222"/>
                    <a:pt x="124" y="235"/>
                  </a:cubicBezTo>
                  <a:cubicBezTo>
                    <a:pt x="121" y="236"/>
                    <a:pt x="119" y="236"/>
                    <a:pt x="116" y="234"/>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71" name="Freeform 6"/>
            <p:cNvSpPr>
              <a:spLocks/>
            </p:cNvSpPr>
            <p:nvPr/>
          </p:nvSpPr>
          <p:spPr bwMode="auto">
            <a:xfrm>
              <a:off x="7551738" y="715963"/>
              <a:ext cx="96837" cy="100013"/>
            </a:xfrm>
            <a:custGeom>
              <a:avLst/>
              <a:gdLst>
                <a:gd name="T0" fmla="*/ 179 w 179"/>
                <a:gd name="T1" fmla="*/ 93 h 182"/>
                <a:gd name="T2" fmla="*/ 159 w 179"/>
                <a:gd name="T3" fmla="*/ 99 h 182"/>
                <a:gd name="T4" fmla="*/ 171 w 179"/>
                <a:gd name="T5" fmla="*/ 112 h 182"/>
                <a:gd name="T6" fmla="*/ 153 w 179"/>
                <a:gd name="T7" fmla="*/ 125 h 182"/>
                <a:gd name="T8" fmla="*/ 134 w 179"/>
                <a:gd name="T9" fmla="*/ 151 h 182"/>
                <a:gd name="T10" fmla="*/ 81 w 179"/>
                <a:gd name="T11" fmla="*/ 171 h 182"/>
                <a:gd name="T12" fmla="*/ 72 w 179"/>
                <a:gd name="T13" fmla="*/ 182 h 182"/>
                <a:gd name="T14" fmla="*/ 42 w 179"/>
                <a:gd name="T15" fmla="*/ 176 h 182"/>
                <a:gd name="T16" fmla="*/ 19 w 179"/>
                <a:gd name="T17" fmla="*/ 140 h 182"/>
                <a:gd name="T18" fmla="*/ 15 w 179"/>
                <a:gd name="T19" fmla="*/ 131 h 182"/>
                <a:gd name="T20" fmla="*/ 7 w 179"/>
                <a:gd name="T21" fmla="*/ 115 h 182"/>
                <a:gd name="T22" fmla="*/ 5 w 179"/>
                <a:gd name="T23" fmla="*/ 106 h 182"/>
                <a:gd name="T24" fmla="*/ 0 w 179"/>
                <a:gd name="T25" fmla="*/ 92 h 182"/>
                <a:gd name="T26" fmla="*/ 8 w 179"/>
                <a:gd name="T27" fmla="*/ 72 h 182"/>
                <a:gd name="T28" fmla="*/ 13 w 179"/>
                <a:gd name="T29" fmla="*/ 67 h 182"/>
                <a:gd name="T30" fmla="*/ 43 w 179"/>
                <a:gd name="T31" fmla="*/ 15 h 182"/>
                <a:gd name="T32" fmla="*/ 48 w 179"/>
                <a:gd name="T33" fmla="*/ 0 h 182"/>
                <a:gd name="T34" fmla="*/ 76 w 179"/>
                <a:gd name="T35" fmla="*/ 9 h 182"/>
                <a:gd name="T36" fmla="*/ 110 w 179"/>
                <a:gd name="T37" fmla="*/ 8 h 182"/>
                <a:gd name="T38" fmla="*/ 114 w 179"/>
                <a:gd name="T39" fmla="*/ 11 h 182"/>
                <a:gd name="T40" fmla="*/ 118 w 179"/>
                <a:gd name="T41" fmla="*/ 19 h 182"/>
                <a:gd name="T42" fmla="*/ 157 w 179"/>
                <a:gd name="T43" fmla="*/ 58 h 182"/>
                <a:gd name="T44" fmla="*/ 158 w 179"/>
                <a:gd name="T45" fmla="*/ 67 h 182"/>
                <a:gd name="T46" fmla="*/ 179 w 179"/>
                <a:gd name="T47" fmla="*/ 93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79" h="182">
                  <a:moveTo>
                    <a:pt x="179" y="93"/>
                  </a:moveTo>
                  <a:cubicBezTo>
                    <a:pt x="170" y="99"/>
                    <a:pt x="161" y="91"/>
                    <a:pt x="159" y="99"/>
                  </a:cubicBezTo>
                  <a:cubicBezTo>
                    <a:pt x="156" y="107"/>
                    <a:pt x="166" y="106"/>
                    <a:pt x="171" y="112"/>
                  </a:cubicBezTo>
                  <a:cubicBezTo>
                    <a:pt x="161" y="112"/>
                    <a:pt x="154" y="112"/>
                    <a:pt x="153" y="125"/>
                  </a:cubicBezTo>
                  <a:cubicBezTo>
                    <a:pt x="153" y="134"/>
                    <a:pt x="141" y="143"/>
                    <a:pt x="134" y="151"/>
                  </a:cubicBezTo>
                  <a:cubicBezTo>
                    <a:pt x="118" y="170"/>
                    <a:pt x="100" y="167"/>
                    <a:pt x="81" y="171"/>
                  </a:cubicBezTo>
                  <a:cubicBezTo>
                    <a:pt x="78" y="172"/>
                    <a:pt x="75" y="178"/>
                    <a:pt x="72" y="182"/>
                  </a:cubicBezTo>
                  <a:cubicBezTo>
                    <a:pt x="59" y="158"/>
                    <a:pt x="56" y="158"/>
                    <a:pt x="42" y="176"/>
                  </a:cubicBezTo>
                  <a:cubicBezTo>
                    <a:pt x="60" y="147"/>
                    <a:pt x="29" y="150"/>
                    <a:pt x="19" y="140"/>
                  </a:cubicBezTo>
                  <a:cubicBezTo>
                    <a:pt x="16" y="136"/>
                    <a:pt x="15" y="134"/>
                    <a:pt x="15" y="131"/>
                  </a:cubicBezTo>
                  <a:cubicBezTo>
                    <a:pt x="16" y="123"/>
                    <a:pt x="27" y="112"/>
                    <a:pt x="7" y="115"/>
                  </a:cubicBezTo>
                  <a:cubicBezTo>
                    <a:pt x="1" y="116"/>
                    <a:pt x="3" y="109"/>
                    <a:pt x="5" y="106"/>
                  </a:cubicBezTo>
                  <a:cubicBezTo>
                    <a:pt x="9" y="99"/>
                    <a:pt x="15" y="93"/>
                    <a:pt x="0" y="92"/>
                  </a:cubicBezTo>
                  <a:cubicBezTo>
                    <a:pt x="3" y="85"/>
                    <a:pt x="5" y="78"/>
                    <a:pt x="8" y="72"/>
                  </a:cubicBezTo>
                  <a:cubicBezTo>
                    <a:pt x="9" y="71"/>
                    <a:pt x="13" y="70"/>
                    <a:pt x="13" y="67"/>
                  </a:cubicBezTo>
                  <a:cubicBezTo>
                    <a:pt x="17" y="45"/>
                    <a:pt x="29" y="23"/>
                    <a:pt x="43" y="15"/>
                  </a:cubicBezTo>
                  <a:cubicBezTo>
                    <a:pt x="51" y="10"/>
                    <a:pt x="51" y="10"/>
                    <a:pt x="48" y="0"/>
                  </a:cubicBezTo>
                  <a:cubicBezTo>
                    <a:pt x="55" y="12"/>
                    <a:pt x="65" y="14"/>
                    <a:pt x="76" y="9"/>
                  </a:cubicBezTo>
                  <a:cubicBezTo>
                    <a:pt x="87" y="4"/>
                    <a:pt x="99" y="15"/>
                    <a:pt x="110" y="8"/>
                  </a:cubicBezTo>
                  <a:cubicBezTo>
                    <a:pt x="114" y="5"/>
                    <a:pt x="114" y="9"/>
                    <a:pt x="114" y="11"/>
                  </a:cubicBezTo>
                  <a:cubicBezTo>
                    <a:pt x="114" y="15"/>
                    <a:pt x="115" y="19"/>
                    <a:pt x="118" y="19"/>
                  </a:cubicBezTo>
                  <a:cubicBezTo>
                    <a:pt x="143" y="21"/>
                    <a:pt x="143" y="47"/>
                    <a:pt x="157" y="58"/>
                  </a:cubicBezTo>
                  <a:cubicBezTo>
                    <a:pt x="163" y="63"/>
                    <a:pt x="158" y="64"/>
                    <a:pt x="158" y="67"/>
                  </a:cubicBezTo>
                  <a:cubicBezTo>
                    <a:pt x="160" y="79"/>
                    <a:pt x="157" y="93"/>
                    <a:pt x="179" y="93"/>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72" name="Freeform 7"/>
            <p:cNvSpPr>
              <a:spLocks/>
            </p:cNvSpPr>
            <p:nvPr/>
          </p:nvSpPr>
          <p:spPr bwMode="auto">
            <a:xfrm>
              <a:off x="7672388" y="506412"/>
              <a:ext cx="85725" cy="76200"/>
            </a:xfrm>
            <a:custGeom>
              <a:avLst/>
              <a:gdLst>
                <a:gd name="T0" fmla="*/ 148 w 159"/>
                <a:gd name="T1" fmla="*/ 59 h 140"/>
                <a:gd name="T2" fmla="*/ 126 w 159"/>
                <a:gd name="T3" fmla="*/ 118 h 140"/>
                <a:gd name="T4" fmla="*/ 71 w 159"/>
                <a:gd name="T5" fmla="*/ 140 h 140"/>
                <a:gd name="T6" fmla="*/ 4 w 159"/>
                <a:gd name="T7" fmla="*/ 80 h 140"/>
                <a:gd name="T8" fmla="*/ 11 w 159"/>
                <a:gd name="T9" fmla="*/ 42 h 140"/>
                <a:gd name="T10" fmla="*/ 79 w 159"/>
                <a:gd name="T11" fmla="*/ 1 h 140"/>
                <a:gd name="T12" fmla="*/ 148 w 159"/>
                <a:gd name="T13" fmla="*/ 59 h 140"/>
              </a:gdLst>
              <a:ahLst/>
              <a:cxnLst>
                <a:cxn ang="0">
                  <a:pos x="T0" y="T1"/>
                </a:cxn>
                <a:cxn ang="0">
                  <a:pos x="T2" y="T3"/>
                </a:cxn>
                <a:cxn ang="0">
                  <a:pos x="T4" y="T5"/>
                </a:cxn>
                <a:cxn ang="0">
                  <a:pos x="T6" y="T7"/>
                </a:cxn>
                <a:cxn ang="0">
                  <a:pos x="T8" y="T9"/>
                </a:cxn>
                <a:cxn ang="0">
                  <a:pos x="T10" y="T11"/>
                </a:cxn>
                <a:cxn ang="0">
                  <a:pos x="T12" y="T13"/>
                </a:cxn>
              </a:cxnLst>
              <a:rect l="0" t="0" r="r" b="b"/>
              <a:pathLst>
                <a:path w="159" h="140">
                  <a:moveTo>
                    <a:pt x="148" y="59"/>
                  </a:moveTo>
                  <a:cubicBezTo>
                    <a:pt x="159" y="85"/>
                    <a:pt x="142" y="102"/>
                    <a:pt x="126" y="118"/>
                  </a:cubicBezTo>
                  <a:cubicBezTo>
                    <a:pt x="112" y="134"/>
                    <a:pt x="92" y="140"/>
                    <a:pt x="71" y="140"/>
                  </a:cubicBezTo>
                  <a:cubicBezTo>
                    <a:pt x="39" y="140"/>
                    <a:pt x="0" y="105"/>
                    <a:pt x="4" y="80"/>
                  </a:cubicBezTo>
                  <a:cubicBezTo>
                    <a:pt x="6" y="67"/>
                    <a:pt x="3" y="54"/>
                    <a:pt x="11" y="42"/>
                  </a:cubicBezTo>
                  <a:cubicBezTo>
                    <a:pt x="26" y="16"/>
                    <a:pt x="52" y="1"/>
                    <a:pt x="79" y="1"/>
                  </a:cubicBezTo>
                  <a:cubicBezTo>
                    <a:pt x="114" y="0"/>
                    <a:pt x="149" y="25"/>
                    <a:pt x="148" y="59"/>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73" name="Freeform 8"/>
            <p:cNvSpPr>
              <a:spLocks/>
            </p:cNvSpPr>
            <p:nvPr/>
          </p:nvSpPr>
          <p:spPr bwMode="auto">
            <a:xfrm>
              <a:off x="7278688" y="949325"/>
              <a:ext cx="68262" cy="66675"/>
            </a:xfrm>
            <a:custGeom>
              <a:avLst/>
              <a:gdLst>
                <a:gd name="T0" fmla="*/ 61 w 125"/>
                <a:gd name="T1" fmla="*/ 0 h 122"/>
                <a:gd name="T2" fmla="*/ 125 w 125"/>
                <a:gd name="T3" fmla="*/ 59 h 122"/>
                <a:gd name="T4" fmla="*/ 67 w 125"/>
                <a:gd name="T5" fmla="*/ 121 h 122"/>
                <a:gd name="T6" fmla="*/ 0 w 125"/>
                <a:gd name="T7" fmla="*/ 63 h 122"/>
                <a:gd name="T8" fmla="*/ 61 w 125"/>
                <a:gd name="T9" fmla="*/ 0 h 122"/>
              </a:gdLst>
              <a:ahLst/>
              <a:cxnLst>
                <a:cxn ang="0">
                  <a:pos x="T0" y="T1"/>
                </a:cxn>
                <a:cxn ang="0">
                  <a:pos x="T2" y="T3"/>
                </a:cxn>
                <a:cxn ang="0">
                  <a:pos x="T4" y="T5"/>
                </a:cxn>
                <a:cxn ang="0">
                  <a:pos x="T6" y="T7"/>
                </a:cxn>
                <a:cxn ang="0">
                  <a:pos x="T8" y="T9"/>
                </a:cxn>
              </a:cxnLst>
              <a:rect l="0" t="0" r="r" b="b"/>
              <a:pathLst>
                <a:path w="125" h="122">
                  <a:moveTo>
                    <a:pt x="61" y="0"/>
                  </a:moveTo>
                  <a:cubicBezTo>
                    <a:pt x="91" y="1"/>
                    <a:pt x="125" y="33"/>
                    <a:pt x="125" y="59"/>
                  </a:cubicBezTo>
                  <a:cubicBezTo>
                    <a:pt x="125" y="91"/>
                    <a:pt x="96" y="122"/>
                    <a:pt x="67" y="121"/>
                  </a:cubicBezTo>
                  <a:cubicBezTo>
                    <a:pt x="39" y="120"/>
                    <a:pt x="0" y="86"/>
                    <a:pt x="0" y="63"/>
                  </a:cubicBezTo>
                  <a:cubicBezTo>
                    <a:pt x="1" y="27"/>
                    <a:pt x="28" y="0"/>
                    <a:pt x="61" y="0"/>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74" name="Freeform 9"/>
            <p:cNvSpPr>
              <a:spLocks/>
            </p:cNvSpPr>
            <p:nvPr/>
          </p:nvSpPr>
          <p:spPr bwMode="auto">
            <a:xfrm>
              <a:off x="7602538" y="622300"/>
              <a:ext cx="31750" cy="31750"/>
            </a:xfrm>
            <a:custGeom>
              <a:avLst/>
              <a:gdLst>
                <a:gd name="T0" fmla="*/ 32 w 59"/>
                <a:gd name="T1" fmla="*/ 1 h 58"/>
                <a:gd name="T2" fmla="*/ 56 w 59"/>
                <a:gd name="T3" fmla="*/ 25 h 58"/>
                <a:gd name="T4" fmla="*/ 28 w 59"/>
                <a:gd name="T5" fmla="*/ 57 h 58"/>
                <a:gd name="T6" fmla="*/ 1 w 59"/>
                <a:gd name="T7" fmla="*/ 34 h 58"/>
                <a:gd name="T8" fmla="*/ 32 w 59"/>
                <a:gd name="T9" fmla="*/ 1 h 58"/>
              </a:gdLst>
              <a:ahLst/>
              <a:cxnLst>
                <a:cxn ang="0">
                  <a:pos x="T0" y="T1"/>
                </a:cxn>
                <a:cxn ang="0">
                  <a:pos x="T2" y="T3"/>
                </a:cxn>
                <a:cxn ang="0">
                  <a:pos x="T4" y="T5"/>
                </a:cxn>
                <a:cxn ang="0">
                  <a:pos x="T6" y="T7"/>
                </a:cxn>
                <a:cxn ang="0">
                  <a:pos x="T8" y="T9"/>
                </a:cxn>
              </a:cxnLst>
              <a:rect l="0" t="0" r="r" b="b"/>
              <a:pathLst>
                <a:path w="59" h="58">
                  <a:moveTo>
                    <a:pt x="32" y="1"/>
                  </a:moveTo>
                  <a:cubicBezTo>
                    <a:pt x="44" y="0"/>
                    <a:pt x="53" y="10"/>
                    <a:pt x="56" y="25"/>
                  </a:cubicBezTo>
                  <a:cubicBezTo>
                    <a:pt x="59" y="37"/>
                    <a:pt x="40" y="58"/>
                    <a:pt x="28" y="57"/>
                  </a:cubicBezTo>
                  <a:cubicBezTo>
                    <a:pt x="13" y="57"/>
                    <a:pt x="3" y="49"/>
                    <a:pt x="1" y="34"/>
                  </a:cubicBezTo>
                  <a:cubicBezTo>
                    <a:pt x="0" y="18"/>
                    <a:pt x="13" y="2"/>
                    <a:pt x="32" y="1"/>
                  </a:cubicBezTo>
                  <a:close/>
                </a:path>
              </a:pathLst>
            </a:custGeom>
            <a:solidFill>
              <a:srgbClr val="C31E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75" name="Freeform 10"/>
            <p:cNvSpPr>
              <a:spLocks/>
            </p:cNvSpPr>
            <p:nvPr/>
          </p:nvSpPr>
          <p:spPr bwMode="auto">
            <a:xfrm>
              <a:off x="7842250" y="793750"/>
              <a:ext cx="28575" cy="28575"/>
            </a:xfrm>
            <a:custGeom>
              <a:avLst/>
              <a:gdLst>
                <a:gd name="T0" fmla="*/ 0 w 51"/>
                <a:gd name="T1" fmla="*/ 31 h 51"/>
                <a:gd name="T2" fmla="*/ 27 w 51"/>
                <a:gd name="T3" fmla="*/ 0 h 51"/>
                <a:gd name="T4" fmla="*/ 50 w 51"/>
                <a:gd name="T5" fmla="*/ 24 h 51"/>
                <a:gd name="T6" fmla="*/ 22 w 51"/>
                <a:gd name="T7" fmla="*/ 49 h 51"/>
                <a:gd name="T8" fmla="*/ 0 w 51"/>
                <a:gd name="T9" fmla="*/ 31 h 51"/>
              </a:gdLst>
              <a:ahLst/>
              <a:cxnLst>
                <a:cxn ang="0">
                  <a:pos x="T0" y="T1"/>
                </a:cxn>
                <a:cxn ang="0">
                  <a:pos x="T2" y="T3"/>
                </a:cxn>
                <a:cxn ang="0">
                  <a:pos x="T4" y="T5"/>
                </a:cxn>
                <a:cxn ang="0">
                  <a:pos x="T6" y="T7"/>
                </a:cxn>
                <a:cxn ang="0">
                  <a:pos x="T8" y="T9"/>
                </a:cxn>
              </a:cxnLst>
              <a:rect l="0" t="0" r="r" b="b"/>
              <a:pathLst>
                <a:path w="51" h="51">
                  <a:moveTo>
                    <a:pt x="0" y="31"/>
                  </a:moveTo>
                  <a:cubicBezTo>
                    <a:pt x="0" y="8"/>
                    <a:pt x="9" y="0"/>
                    <a:pt x="27" y="0"/>
                  </a:cubicBezTo>
                  <a:cubicBezTo>
                    <a:pt x="42" y="1"/>
                    <a:pt x="49" y="10"/>
                    <a:pt x="50" y="24"/>
                  </a:cubicBezTo>
                  <a:cubicBezTo>
                    <a:pt x="51" y="36"/>
                    <a:pt x="34" y="51"/>
                    <a:pt x="22" y="49"/>
                  </a:cubicBezTo>
                  <a:cubicBezTo>
                    <a:pt x="11" y="46"/>
                    <a:pt x="0" y="41"/>
                    <a:pt x="0" y="31"/>
                  </a:cubicBezTo>
                  <a:close/>
                </a:path>
              </a:pathLst>
            </a:custGeom>
            <a:solidFill>
              <a:srgbClr val="C11C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76" name="Freeform 11"/>
            <p:cNvSpPr>
              <a:spLocks/>
            </p:cNvSpPr>
            <p:nvPr/>
          </p:nvSpPr>
          <p:spPr bwMode="auto">
            <a:xfrm>
              <a:off x="7405688" y="796925"/>
              <a:ext cx="25400" cy="25400"/>
            </a:xfrm>
            <a:custGeom>
              <a:avLst/>
              <a:gdLst>
                <a:gd name="T0" fmla="*/ 47 w 47"/>
                <a:gd name="T1" fmla="*/ 15 h 47"/>
                <a:gd name="T2" fmla="*/ 20 w 47"/>
                <a:gd name="T3" fmla="*/ 47 h 47"/>
                <a:gd name="T4" fmla="*/ 1 w 47"/>
                <a:gd name="T5" fmla="*/ 24 h 47"/>
                <a:gd name="T6" fmla="*/ 25 w 47"/>
                <a:gd name="T7" fmla="*/ 0 h 47"/>
                <a:gd name="T8" fmla="*/ 47 w 47"/>
                <a:gd name="T9" fmla="*/ 15 h 47"/>
              </a:gdLst>
              <a:ahLst/>
              <a:cxnLst>
                <a:cxn ang="0">
                  <a:pos x="T0" y="T1"/>
                </a:cxn>
                <a:cxn ang="0">
                  <a:pos x="T2" y="T3"/>
                </a:cxn>
                <a:cxn ang="0">
                  <a:pos x="T4" y="T5"/>
                </a:cxn>
                <a:cxn ang="0">
                  <a:pos x="T6" y="T7"/>
                </a:cxn>
                <a:cxn ang="0">
                  <a:pos x="T8" y="T9"/>
                </a:cxn>
              </a:cxnLst>
              <a:rect l="0" t="0" r="r" b="b"/>
              <a:pathLst>
                <a:path w="47" h="47">
                  <a:moveTo>
                    <a:pt x="47" y="15"/>
                  </a:moveTo>
                  <a:cubicBezTo>
                    <a:pt x="47" y="31"/>
                    <a:pt x="33" y="47"/>
                    <a:pt x="20" y="47"/>
                  </a:cubicBezTo>
                  <a:cubicBezTo>
                    <a:pt x="6" y="46"/>
                    <a:pt x="0" y="36"/>
                    <a:pt x="1" y="24"/>
                  </a:cubicBezTo>
                  <a:cubicBezTo>
                    <a:pt x="2" y="11"/>
                    <a:pt x="10" y="0"/>
                    <a:pt x="25" y="0"/>
                  </a:cubicBezTo>
                  <a:cubicBezTo>
                    <a:pt x="36" y="0"/>
                    <a:pt x="44" y="6"/>
                    <a:pt x="47" y="15"/>
                  </a:cubicBezTo>
                  <a:close/>
                </a:path>
              </a:pathLst>
            </a:custGeom>
            <a:solidFill>
              <a:srgbClr val="C220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77" name="Freeform 12"/>
            <p:cNvSpPr>
              <a:spLocks/>
            </p:cNvSpPr>
            <p:nvPr/>
          </p:nvSpPr>
          <p:spPr bwMode="auto">
            <a:xfrm>
              <a:off x="7493000" y="985838"/>
              <a:ext cx="20637" cy="23813"/>
            </a:xfrm>
            <a:custGeom>
              <a:avLst/>
              <a:gdLst>
                <a:gd name="T0" fmla="*/ 38 w 38"/>
                <a:gd name="T1" fmla="*/ 20 h 44"/>
                <a:gd name="T2" fmla="*/ 17 w 38"/>
                <a:gd name="T3" fmla="*/ 43 h 44"/>
                <a:gd name="T4" fmla="*/ 0 w 38"/>
                <a:gd name="T5" fmla="*/ 24 h 44"/>
                <a:gd name="T6" fmla="*/ 23 w 38"/>
                <a:gd name="T7" fmla="*/ 1 h 44"/>
                <a:gd name="T8" fmla="*/ 38 w 38"/>
                <a:gd name="T9" fmla="*/ 20 h 44"/>
              </a:gdLst>
              <a:ahLst/>
              <a:cxnLst>
                <a:cxn ang="0">
                  <a:pos x="T0" y="T1"/>
                </a:cxn>
                <a:cxn ang="0">
                  <a:pos x="T2" y="T3"/>
                </a:cxn>
                <a:cxn ang="0">
                  <a:pos x="T4" y="T5"/>
                </a:cxn>
                <a:cxn ang="0">
                  <a:pos x="T6" y="T7"/>
                </a:cxn>
                <a:cxn ang="0">
                  <a:pos x="T8" y="T9"/>
                </a:cxn>
              </a:cxnLst>
              <a:rect l="0" t="0" r="r" b="b"/>
              <a:pathLst>
                <a:path w="38" h="44">
                  <a:moveTo>
                    <a:pt x="38" y="20"/>
                  </a:moveTo>
                  <a:cubicBezTo>
                    <a:pt x="37" y="34"/>
                    <a:pt x="29" y="42"/>
                    <a:pt x="17" y="43"/>
                  </a:cubicBezTo>
                  <a:cubicBezTo>
                    <a:pt x="7" y="44"/>
                    <a:pt x="0" y="36"/>
                    <a:pt x="0" y="24"/>
                  </a:cubicBezTo>
                  <a:cubicBezTo>
                    <a:pt x="1" y="10"/>
                    <a:pt x="10" y="2"/>
                    <a:pt x="23" y="1"/>
                  </a:cubicBezTo>
                  <a:cubicBezTo>
                    <a:pt x="34" y="0"/>
                    <a:pt x="38" y="10"/>
                    <a:pt x="38" y="20"/>
                  </a:cubicBezTo>
                  <a:close/>
                </a:path>
              </a:pathLst>
            </a:custGeom>
            <a:solidFill>
              <a:srgbClr val="C225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78" name="Freeform 13"/>
            <p:cNvSpPr>
              <a:spLocks/>
            </p:cNvSpPr>
            <p:nvPr/>
          </p:nvSpPr>
          <p:spPr bwMode="auto">
            <a:xfrm>
              <a:off x="7294563" y="606425"/>
              <a:ext cx="20637" cy="20638"/>
            </a:xfrm>
            <a:custGeom>
              <a:avLst/>
              <a:gdLst>
                <a:gd name="T0" fmla="*/ 38 w 38"/>
                <a:gd name="T1" fmla="*/ 24 h 40"/>
                <a:gd name="T2" fmla="*/ 18 w 38"/>
                <a:gd name="T3" fmla="*/ 40 h 40"/>
                <a:gd name="T4" fmla="*/ 1 w 38"/>
                <a:gd name="T5" fmla="*/ 20 h 40"/>
                <a:gd name="T6" fmla="*/ 21 w 38"/>
                <a:gd name="T7" fmla="*/ 1 h 40"/>
                <a:gd name="T8" fmla="*/ 38 w 38"/>
                <a:gd name="T9" fmla="*/ 24 h 40"/>
              </a:gdLst>
              <a:ahLst/>
              <a:cxnLst>
                <a:cxn ang="0">
                  <a:pos x="T0" y="T1"/>
                </a:cxn>
                <a:cxn ang="0">
                  <a:pos x="T2" y="T3"/>
                </a:cxn>
                <a:cxn ang="0">
                  <a:pos x="T4" y="T5"/>
                </a:cxn>
                <a:cxn ang="0">
                  <a:pos x="T6" y="T7"/>
                </a:cxn>
                <a:cxn ang="0">
                  <a:pos x="T8" y="T9"/>
                </a:cxn>
              </a:cxnLst>
              <a:rect l="0" t="0" r="r" b="b"/>
              <a:pathLst>
                <a:path w="38" h="40">
                  <a:moveTo>
                    <a:pt x="38" y="24"/>
                  </a:moveTo>
                  <a:cubicBezTo>
                    <a:pt x="37" y="33"/>
                    <a:pt x="30" y="40"/>
                    <a:pt x="18" y="40"/>
                  </a:cubicBezTo>
                  <a:cubicBezTo>
                    <a:pt x="7" y="40"/>
                    <a:pt x="0" y="32"/>
                    <a:pt x="1" y="20"/>
                  </a:cubicBezTo>
                  <a:cubicBezTo>
                    <a:pt x="1" y="8"/>
                    <a:pt x="8" y="0"/>
                    <a:pt x="21" y="1"/>
                  </a:cubicBezTo>
                  <a:cubicBezTo>
                    <a:pt x="33" y="2"/>
                    <a:pt x="38" y="10"/>
                    <a:pt x="38" y="24"/>
                  </a:cubicBezTo>
                  <a:close/>
                </a:path>
              </a:pathLst>
            </a:custGeom>
            <a:solidFill>
              <a:srgbClr val="C324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79" name="Freeform 14"/>
            <p:cNvSpPr>
              <a:spLocks/>
            </p:cNvSpPr>
            <p:nvPr/>
          </p:nvSpPr>
          <p:spPr bwMode="auto">
            <a:xfrm>
              <a:off x="7710488" y="917575"/>
              <a:ext cx="22225" cy="20638"/>
            </a:xfrm>
            <a:custGeom>
              <a:avLst/>
              <a:gdLst>
                <a:gd name="T0" fmla="*/ 24 w 42"/>
                <a:gd name="T1" fmla="*/ 2 h 37"/>
                <a:gd name="T2" fmla="*/ 41 w 42"/>
                <a:gd name="T3" fmla="*/ 18 h 37"/>
                <a:gd name="T4" fmla="*/ 20 w 42"/>
                <a:gd name="T5" fmla="*/ 36 h 37"/>
                <a:gd name="T6" fmla="*/ 2 w 42"/>
                <a:gd name="T7" fmla="*/ 18 h 37"/>
                <a:gd name="T8" fmla="*/ 24 w 42"/>
                <a:gd name="T9" fmla="*/ 2 h 37"/>
              </a:gdLst>
              <a:ahLst/>
              <a:cxnLst>
                <a:cxn ang="0">
                  <a:pos x="T0" y="T1"/>
                </a:cxn>
                <a:cxn ang="0">
                  <a:pos x="T2" y="T3"/>
                </a:cxn>
                <a:cxn ang="0">
                  <a:pos x="T4" y="T5"/>
                </a:cxn>
                <a:cxn ang="0">
                  <a:pos x="T6" y="T7"/>
                </a:cxn>
                <a:cxn ang="0">
                  <a:pos x="T8" y="T9"/>
                </a:cxn>
              </a:cxnLst>
              <a:rect l="0" t="0" r="r" b="b"/>
              <a:pathLst>
                <a:path w="42" h="37">
                  <a:moveTo>
                    <a:pt x="24" y="2"/>
                  </a:moveTo>
                  <a:cubicBezTo>
                    <a:pt x="31" y="4"/>
                    <a:pt x="42" y="6"/>
                    <a:pt x="41" y="18"/>
                  </a:cubicBezTo>
                  <a:cubicBezTo>
                    <a:pt x="40" y="30"/>
                    <a:pt x="32" y="37"/>
                    <a:pt x="20" y="36"/>
                  </a:cubicBezTo>
                  <a:cubicBezTo>
                    <a:pt x="8" y="36"/>
                    <a:pt x="0" y="30"/>
                    <a:pt x="2" y="18"/>
                  </a:cubicBezTo>
                  <a:cubicBezTo>
                    <a:pt x="3" y="6"/>
                    <a:pt x="11" y="0"/>
                    <a:pt x="24" y="2"/>
                  </a:cubicBezTo>
                  <a:close/>
                </a:path>
              </a:pathLst>
            </a:custGeom>
            <a:solidFill>
              <a:srgbClr val="C021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80" name="Freeform 15"/>
            <p:cNvSpPr>
              <a:spLocks/>
            </p:cNvSpPr>
            <p:nvPr/>
          </p:nvSpPr>
          <p:spPr bwMode="auto">
            <a:xfrm>
              <a:off x="7891463" y="663575"/>
              <a:ext cx="19050" cy="22225"/>
            </a:xfrm>
            <a:custGeom>
              <a:avLst/>
              <a:gdLst>
                <a:gd name="T0" fmla="*/ 34 w 34"/>
                <a:gd name="T1" fmla="*/ 24 h 41"/>
                <a:gd name="T2" fmla="*/ 22 w 34"/>
                <a:gd name="T3" fmla="*/ 40 h 41"/>
                <a:gd name="T4" fmla="*/ 2 w 34"/>
                <a:gd name="T5" fmla="*/ 12 h 41"/>
                <a:gd name="T6" fmla="*/ 10 w 34"/>
                <a:gd name="T7" fmla="*/ 0 h 41"/>
                <a:gd name="T8" fmla="*/ 34 w 34"/>
                <a:gd name="T9" fmla="*/ 24 h 41"/>
              </a:gdLst>
              <a:ahLst/>
              <a:cxnLst>
                <a:cxn ang="0">
                  <a:pos x="T0" y="T1"/>
                </a:cxn>
                <a:cxn ang="0">
                  <a:pos x="T2" y="T3"/>
                </a:cxn>
                <a:cxn ang="0">
                  <a:pos x="T4" y="T5"/>
                </a:cxn>
                <a:cxn ang="0">
                  <a:pos x="T6" y="T7"/>
                </a:cxn>
                <a:cxn ang="0">
                  <a:pos x="T8" y="T9"/>
                </a:cxn>
              </a:cxnLst>
              <a:rect l="0" t="0" r="r" b="b"/>
              <a:pathLst>
                <a:path w="34" h="41">
                  <a:moveTo>
                    <a:pt x="34" y="24"/>
                  </a:moveTo>
                  <a:cubicBezTo>
                    <a:pt x="32" y="31"/>
                    <a:pt x="29" y="41"/>
                    <a:pt x="22" y="40"/>
                  </a:cubicBezTo>
                  <a:cubicBezTo>
                    <a:pt x="9" y="38"/>
                    <a:pt x="4" y="25"/>
                    <a:pt x="2" y="12"/>
                  </a:cubicBezTo>
                  <a:cubicBezTo>
                    <a:pt x="0" y="6"/>
                    <a:pt x="3" y="0"/>
                    <a:pt x="10" y="0"/>
                  </a:cubicBezTo>
                  <a:cubicBezTo>
                    <a:pt x="24" y="2"/>
                    <a:pt x="29" y="12"/>
                    <a:pt x="34" y="24"/>
                  </a:cubicBezTo>
                  <a:close/>
                </a:path>
              </a:pathLst>
            </a:custGeom>
            <a:solidFill>
              <a:srgbClr val="C11E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81" name="Freeform 16"/>
            <p:cNvSpPr>
              <a:spLocks/>
            </p:cNvSpPr>
            <p:nvPr/>
          </p:nvSpPr>
          <p:spPr bwMode="auto">
            <a:xfrm>
              <a:off x="7935913" y="1038225"/>
              <a:ext cx="6350" cy="14288"/>
            </a:xfrm>
            <a:custGeom>
              <a:avLst/>
              <a:gdLst>
                <a:gd name="T0" fmla="*/ 3 w 11"/>
                <a:gd name="T1" fmla="*/ 0 h 28"/>
                <a:gd name="T2" fmla="*/ 11 w 11"/>
                <a:gd name="T3" fmla="*/ 1 h 28"/>
                <a:gd name="T4" fmla="*/ 7 w 11"/>
                <a:gd name="T5" fmla="*/ 28 h 28"/>
                <a:gd name="T6" fmla="*/ 3 w 11"/>
                <a:gd name="T7" fmla="*/ 0 h 28"/>
              </a:gdLst>
              <a:ahLst/>
              <a:cxnLst>
                <a:cxn ang="0">
                  <a:pos x="T0" y="T1"/>
                </a:cxn>
                <a:cxn ang="0">
                  <a:pos x="T2" y="T3"/>
                </a:cxn>
                <a:cxn ang="0">
                  <a:pos x="T4" y="T5"/>
                </a:cxn>
                <a:cxn ang="0">
                  <a:pos x="T6" y="T7"/>
                </a:cxn>
              </a:cxnLst>
              <a:rect l="0" t="0" r="r" b="b"/>
              <a:pathLst>
                <a:path w="11" h="28">
                  <a:moveTo>
                    <a:pt x="3" y="0"/>
                  </a:moveTo>
                  <a:cubicBezTo>
                    <a:pt x="6" y="0"/>
                    <a:pt x="9" y="0"/>
                    <a:pt x="11" y="1"/>
                  </a:cubicBezTo>
                  <a:cubicBezTo>
                    <a:pt x="10" y="9"/>
                    <a:pt x="9" y="17"/>
                    <a:pt x="7" y="28"/>
                  </a:cubicBezTo>
                  <a:cubicBezTo>
                    <a:pt x="0" y="16"/>
                    <a:pt x="4" y="8"/>
                    <a:pt x="3" y="0"/>
                  </a:cubicBezTo>
                  <a:close/>
                </a:path>
              </a:pathLst>
            </a:custGeom>
            <a:solidFill>
              <a:srgbClr val="D785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20"/>
        <p:cNvGrpSpPr/>
        <p:nvPr/>
      </p:nvGrpSpPr>
      <p:grpSpPr>
        <a:xfrm>
          <a:off x="0" y="0"/>
          <a:ext cx="0" cy="0"/>
          <a:chOff x="0" y="0"/>
          <a:chExt cx="0" cy="0"/>
        </a:xfrm>
      </p:grpSpPr>
      <p:grpSp>
        <p:nvGrpSpPr>
          <p:cNvPr id="2" name="Grupo 1"/>
          <p:cNvGrpSpPr/>
          <p:nvPr/>
        </p:nvGrpSpPr>
        <p:grpSpPr>
          <a:xfrm rot="10800000">
            <a:off x="2138724" y="1670071"/>
            <a:ext cx="5467323" cy="2481974"/>
            <a:chOff x="755677" y="1538652"/>
            <a:chExt cx="7476095" cy="3393886"/>
          </a:xfrm>
        </p:grpSpPr>
        <p:pic>
          <p:nvPicPr>
            <p:cNvPr id="30" name="Imagen 29"/>
            <p:cNvPicPr>
              <a:picLocks noChangeAspect="1"/>
            </p:cNvPicPr>
            <p:nvPr/>
          </p:nvPicPr>
          <p:blipFill>
            <a:blip r:embed="rId3">
              <a:duotone>
                <a:schemeClr val="accent3">
                  <a:shade val="45000"/>
                  <a:satMod val="135000"/>
                </a:schemeClr>
                <a:prstClr val="white"/>
              </a:duotone>
            </a:blip>
            <a:stretch>
              <a:fillRect/>
            </a:stretch>
          </p:blipFill>
          <p:spPr>
            <a:xfrm rot="18900000">
              <a:off x="6358771" y="2636748"/>
              <a:ext cx="1873001" cy="2295790"/>
            </a:xfrm>
            <a:prstGeom prst="rect">
              <a:avLst/>
            </a:prstGeom>
          </p:spPr>
        </p:pic>
        <p:pic>
          <p:nvPicPr>
            <p:cNvPr id="29" name="Imagen 28"/>
            <p:cNvPicPr>
              <a:picLocks noChangeAspect="1"/>
            </p:cNvPicPr>
            <p:nvPr/>
          </p:nvPicPr>
          <p:blipFill>
            <a:blip r:embed="rId3">
              <a:duotone>
                <a:schemeClr val="accent3">
                  <a:shade val="45000"/>
                  <a:satMod val="135000"/>
                </a:schemeClr>
                <a:prstClr val="white"/>
              </a:duotone>
            </a:blip>
            <a:stretch>
              <a:fillRect/>
            </a:stretch>
          </p:blipFill>
          <p:spPr>
            <a:xfrm rot="14400000">
              <a:off x="967071" y="2726468"/>
              <a:ext cx="1873001" cy="2295790"/>
            </a:xfrm>
            <a:prstGeom prst="rect">
              <a:avLst/>
            </a:prstGeom>
          </p:spPr>
        </p:pic>
        <p:pic>
          <p:nvPicPr>
            <p:cNvPr id="28" name="Imagen 27"/>
            <p:cNvPicPr>
              <a:picLocks noChangeAspect="1"/>
            </p:cNvPicPr>
            <p:nvPr/>
          </p:nvPicPr>
          <p:blipFill>
            <a:blip r:embed="rId3">
              <a:duotone>
                <a:schemeClr val="accent3">
                  <a:shade val="45000"/>
                  <a:satMod val="135000"/>
                </a:schemeClr>
                <a:prstClr val="white"/>
              </a:duotone>
            </a:blip>
            <a:stretch>
              <a:fillRect/>
            </a:stretch>
          </p:blipFill>
          <p:spPr>
            <a:xfrm rot="2700000">
              <a:off x="3583271" y="1327258"/>
              <a:ext cx="1873001" cy="2295790"/>
            </a:xfrm>
            <a:prstGeom prst="rect">
              <a:avLst/>
            </a:prstGeom>
          </p:spPr>
        </p:pic>
      </p:grpSp>
      <p:sp>
        <p:nvSpPr>
          <p:cNvPr id="2225" name="Google Shape;2225;p100"/>
          <p:cNvSpPr txBox="1">
            <a:spLocks noGrp="1"/>
          </p:cNvSpPr>
          <p:nvPr>
            <p:ph type="title" idx="4294967295"/>
          </p:nvPr>
        </p:nvSpPr>
        <p:spPr>
          <a:xfrm>
            <a:off x="441215" y="244213"/>
            <a:ext cx="7718425" cy="541338"/>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4000" dirty="0">
                <a:solidFill>
                  <a:schemeClr val="accent1">
                    <a:lumMod val="25000"/>
                  </a:schemeClr>
                </a:solidFill>
              </a:rPr>
              <a:t>Infographic</a:t>
            </a:r>
            <a:endParaRPr sz="4000" dirty="0">
              <a:solidFill>
                <a:schemeClr val="accent1">
                  <a:lumMod val="25000"/>
                </a:schemeClr>
              </a:solidFill>
            </a:endParaRPr>
          </a:p>
        </p:txBody>
      </p:sp>
      <p:sp>
        <p:nvSpPr>
          <p:cNvPr id="2226" name="Google Shape;2226;p100"/>
          <p:cNvSpPr/>
          <p:nvPr/>
        </p:nvSpPr>
        <p:spPr>
          <a:xfrm>
            <a:off x="5840621" y="2911058"/>
            <a:ext cx="645104" cy="645104"/>
          </a:xfrm>
          <a:custGeom>
            <a:avLst/>
            <a:gdLst/>
            <a:ahLst/>
            <a:cxnLst/>
            <a:rect l="l" t="t" r="r" b="b"/>
            <a:pathLst>
              <a:path w="27148" h="27148" extrusionOk="0">
                <a:moveTo>
                  <a:pt x="13574" y="1"/>
                </a:moveTo>
                <a:cubicBezTo>
                  <a:pt x="6073" y="1"/>
                  <a:pt x="1" y="6073"/>
                  <a:pt x="1" y="13574"/>
                </a:cubicBezTo>
                <a:cubicBezTo>
                  <a:pt x="1" y="21063"/>
                  <a:pt x="6073" y="27147"/>
                  <a:pt x="13574" y="27147"/>
                </a:cubicBezTo>
                <a:cubicBezTo>
                  <a:pt x="21063" y="27147"/>
                  <a:pt x="27147" y="21063"/>
                  <a:pt x="27147" y="13574"/>
                </a:cubicBezTo>
                <a:cubicBezTo>
                  <a:pt x="27147" y="6073"/>
                  <a:pt x="21063" y="1"/>
                  <a:pt x="1357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7" name="Google Shape;2227;p100"/>
          <p:cNvSpPr txBox="1"/>
          <p:nvPr/>
        </p:nvSpPr>
        <p:spPr>
          <a:xfrm>
            <a:off x="6539589" y="2724804"/>
            <a:ext cx="2309700" cy="354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200" b="1">
                <a:solidFill>
                  <a:schemeClr val="accent2"/>
                </a:solidFill>
                <a:latin typeface="Hammersmith One"/>
                <a:ea typeface="Hammersmith One"/>
                <a:cs typeface="Hammersmith One"/>
                <a:sym typeface="Hammersmith One"/>
              </a:rPr>
              <a:t>Mars </a:t>
            </a:r>
            <a:endParaRPr sz="2200" b="1">
              <a:solidFill>
                <a:schemeClr val="accent2"/>
              </a:solidFill>
              <a:latin typeface="Hammersmith One"/>
              <a:ea typeface="Hammersmith One"/>
              <a:cs typeface="Hammersmith One"/>
              <a:sym typeface="Hammersmith One"/>
            </a:endParaRPr>
          </a:p>
        </p:txBody>
      </p:sp>
      <p:sp>
        <p:nvSpPr>
          <p:cNvPr id="2228" name="Google Shape;2228;p100"/>
          <p:cNvSpPr txBox="1"/>
          <p:nvPr/>
        </p:nvSpPr>
        <p:spPr>
          <a:xfrm>
            <a:off x="6539589" y="3016453"/>
            <a:ext cx="2309700" cy="7260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Clr>
                <a:srgbClr val="000000"/>
              </a:buClr>
              <a:buSzPts val="1018"/>
              <a:buFont typeface="Arial"/>
              <a:buNone/>
            </a:pPr>
            <a:r>
              <a:rPr lang="en" sz="1600">
                <a:solidFill>
                  <a:schemeClr val="accent2"/>
                </a:solidFill>
                <a:latin typeface="Manjari"/>
                <a:ea typeface="Manjari"/>
                <a:cs typeface="Manjari"/>
                <a:sym typeface="Manjari"/>
              </a:rPr>
              <a:t>Despite being red, Mars is a cold place</a:t>
            </a:r>
            <a:endParaRPr sz="1600">
              <a:solidFill>
                <a:schemeClr val="accent2"/>
              </a:solidFill>
              <a:latin typeface="Manjari"/>
              <a:ea typeface="Manjari"/>
              <a:cs typeface="Manjari"/>
              <a:sym typeface="Manjari"/>
            </a:endParaRPr>
          </a:p>
          <a:p>
            <a:pPr marL="0" lvl="0" indent="0" algn="l" rtl="0">
              <a:lnSpc>
                <a:spcPct val="100000"/>
              </a:lnSpc>
              <a:spcBef>
                <a:spcPts val="0"/>
              </a:spcBef>
              <a:spcAft>
                <a:spcPts val="0"/>
              </a:spcAft>
              <a:buClr>
                <a:srgbClr val="000000"/>
              </a:buClr>
              <a:buSzPts val="1100"/>
              <a:buFont typeface="Arial"/>
              <a:buNone/>
            </a:pPr>
            <a:endParaRPr sz="1600">
              <a:solidFill>
                <a:schemeClr val="accent2"/>
              </a:solidFill>
              <a:latin typeface="Manjari"/>
              <a:ea typeface="Manjari"/>
              <a:cs typeface="Manjari"/>
              <a:sym typeface="Manjari"/>
            </a:endParaRPr>
          </a:p>
          <a:p>
            <a:pPr marL="0" lvl="0" indent="0" algn="l" rtl="0">
              <a:lnSpc>
                <a:spcPct val="100000"/>
              </a:lnSpc>
              <a:spcBef>
                <a:spcPts val="0"/>
              </a:spcBef>
              <a:spcAft>
                <a:spcPts val="0"/>
              </a:spcAft>
              <a:buNone/>
            </a:pPr>
            <a:endParaRPr sz="1600">
              <a:solidFill>
                <a:schemeClr val="accent2"/>
              </a:solidFill>
              <a:latin typeface="Manjari"/>
              <a:ea typeface="Manjari"/>
              <a:cs typeface="Manjari"/>
              <a:sym typeface="Manjari"/>
            </a:endParaRPr>
          </a:p>
        </p:txBody>
      </p:sp>
      <p:sp>
        <p:nvSpPr>
          <p:cNvPr id="2229" name="Google Shape;2229;p100"/>
          <p:cNvSpPr/>
          <p:nvPr/>
        </p:nvSpPr>
        <p:spPr>
          <a:xfrm>
            <a:off x="5840621" y="1643757"/>
            <a:ext cx="645104" cy="645081"/>
          </a:xfrm>
          <a:custGeom>
            <a:avLst/>
            <a:gdLst/>
            <a:ahLst/>
            <a:cxnLst/>
            <a:rect l="l" t="t" r="r" b="b"/>
            <a:pathLst>
              <a:path w="27148" h="27147" extrusionOk="0">
                <a:moveTo>
                  <a:pt x="13574" y="1"/>
                </a:moveTo>
                <a:cubicBezTo>
                  <a:pt x="6073" y="1"/>
                  <a:pt x="1" y="6073"/>
                  <a:pt x="1" y="13574"/>
                </a:cubicBezTo>
                <a:cubicBezTo>
                  <a:pt x="1" y="21075"/>
                  <a:pt x="6073" y="27147"/>
                  <a:pt x="13574" y="27147"/>
                </a:cubicBezTo>
                <a:cubicBezTo>
                  <a:pt x="21063" y="27147"/>
                  <a:pt x="27147" y="21075"/>
                  <a:pt x="27147" y="13574"/>
                </a:cubicBezTo>
                <a:cubicBezTo>
                  <a:pt x="27147" y="6073"/>
                  <a:pt x="21063" y="1"/>
                  <a:pt x="1357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0" name="Google Shape;2230;p100"/>
          <p:cNvSpPr txBox="1"/>
          <p:nvPr/>
        </p:nvSpPr>
        <p:spPr>
          <a:xfrm>
            <a:off x="6539589" y="1457474"/>
            <a:ext cx="2309700" cy="3546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200" b="1">
                <a:solidFill>
                  <a:schemeClr val="accent2"/>
                </a:solidFill>
                <a:latin typeface="Hammersmith One"/>
                <a:ea typeface="Hammersmith One"/>
                <a:cs typeface="Hammersmith One"/>
                <a:sym typeface="Hammersmith One"/>
              </a:rPr>
              <a:t>Mercury </a:t>
            </a:r>
            <a:endParaRPr sz="2200" b="1">
              <a:solidFill>
                <a:schemeClr val="accent2"/>
              </a:solidFill>
              <a:latin typeface="Hammersmith One"/>
              <a:ea typeface="Hammersmith One"/>
              <a:cs typeface="Hammersmith One"/>
              <a:sym typeface="Hammersmith One"/>
            </a:endParaRPr>
          </a:p>
        </p:txBody>
      </p:sp>
      <p:sp>
        <p:nvSpPr>
          <p:cNvPr id="2231" name="Google Shape;2231;p100"/>
          <p:cNvSpPr txBox="1"/>
          <p:nvPr/>
        </p:nvSpPr>
        <p:spPr>
          <a:xfrm>
            <a:off x="6539589" y="1749152"/>
            <a:ext cx="2309700" cy="7260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600">
                <a:solidFill>
                  <a:schemeClr val="accent2"/>
                </a:solidFill>
                <a:latin typeface="Manjari"/>
                <a:ea typeface="Manjari"/>
                <a:cs typeface="Manjari"/>
                <a:sym typeface="Manjari"/>
              </a:rPr>
              <a:t>Mercury is the closest planet to the Sun</a:t>
            </a:r>
            <a:endParaRPr sz="1600">
              <a:solidFill>
                <a:schemeClr val="accent2"/>
              </a:solidFill>
              <a:latin typeface="Manjari"/>
              <a:ea typeface="Manjari"/>
              <a:cs typeface="Manjari"/>
              <a:sym typeface="Manjari"/>
            </a:endParaRPr>
          </a:p>
          <a:p>
            <a:pPr marL="0" lvl="0" indent="0" algn="l" rtl="0">
              <a:spcBef>
                <a:spcPts val="0"/>
              </a:spcBef>
              <a:spcAft>
                <a:spcPts val="0"/>
              </a:spcAft>
              <a:buClr>
                <a:srgbClr val="000000"/>
              </a:buClr>
              <a:buSzPts val="1100"/>
              <a:buFont typeface="Arial"/>
              <a:buNone/>
            </a:pPr>
            <a:endParaRPr sz="1600">
              <a:solidFill>
                <a:schemeClr val="accent2"/>
              </a:solidFill>
              <a:latin typeface="Manjari"/>
              <a:ea typeface="Manjari"/>
              <a:cs typeface="Manjari"/>
              <a:sym typeface="Manjari"/>
            </a:endParaRPr>
          </a:p>
          <a:p>
            <a:pPr marL="0" lvl="0" indent="0" algn="l" rtl="0">
              <a:spcBef>
                <a:spcPts val="0"/>
              </a:spcBef>
              <a:spcAft>
                <a:spcPts val="0"/>
              </a:spcAft>
              <a:buNone/>
            </a:pPr>
            <a:endParaRPr sz="1600">
              <a:solidFill>
                <a:schemeClr val="accent2"/>
              </a:solidFill>
              <a:latin typeface="Manjari"/>
              <a:ea typeface="Manjari"/>
              <a:cs typeface="Manjari"/>
              <a:sym typeface="Manjari"/>
            </a:endParaRPr>
          </a:p>
        </p:txBody>
      </p:sp>
      <p:sp>
        <p:nvSpPr>
          <p:cNvPr id="2232" name="Google Shape;2232;p100"/>
          <p:cNvSpPr/>
          <p:nvPr/>
        </p:nvSpPr>
        <p:spPr>
          <a:xfrm>
            <a:off x="2560100" y="2953270"/>
            <a:ext cx="645081" cy="645104"/>
          </a:xfrm>
          <a:custGeom>
            <a:avLst/>
            <a:gdLst/>
            <a:ahLst/>
            <a:cxnLst/>
            <a:rect l="l" t="t" r="r" b="b"/>
            <a:pathLst>
              <a:path w="27147" h="27148" extrusionOk="0">
                <a:moveTo>
                  <a:pt x="13574" y="1"/>
                </a:moveTo>
                <a:cubicBezTo>
                  <a:pt x="6085" y="1"/>
                  <a:pt x="1" y="6073"/>
                  <a:pt x="1" y="13574"/>
                </a:cubicBezTo>
                <a:cubicBezTo>
                  <a:pt x="1" y="21063"/>
                  <a:pt x="6085" y="27147"/>
                  <a:pt x="13574" y="27147"/>
                </a:cubicBezTo>
                <a:cubicBezTo>
                  <a:pt x="21075" y="27147"/>
                  <a:pt x="27147" y="21063"/>
                  <a:pt x="27147" y="13574"/>
                </a:cubicBezTo>
                <a:cubicBezTo>
                  <a:pt x="27147" y="6073"/>
                  <a:pt x="21075" y="1"/>
                  <a:pt x="1357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3" name="Google Shape;2233;p100"/>
          <p:cNvSpPr txBox="1"/>
          <p:nvPr/>
        </p:nvSpPr>
        <p:spPr>
          <a:xfrm>
            <a:off x="196487" y="3058643"/>
            <a:ext cx="2309700" cy="7260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0"/>
              </a:spcAft>
              <a:buNone/>
            </a:pPr>
            <a:r>
              <a:rPr lang="en" sz="1600">
                <a:solidFill>
                  <a:schemeClr val="accent2"/>
                </a:solidFill>
                <a:latin typeface="Manjari"/>
                <a:ea typeface="Manjari"/>
                <a:cs typeface="Manjari"/>
                <a:sym typeface="Manjari"/>
              </a:rPr>
              <a:t>Neptune is the farthest from the Sun</a:t>
            </a:r>
            <a:endParaRPr sz="1600">
              <a:solidFill>
                <a:schemeClr val="accent2"/>
              </a:solidFill>
              <a:latin typeface="Manjari"/>
              <a:ea typeface="Manjari"/>
              <a:cs typeface="Manjari"/>
              <a:sym typeface="Manjari"/>
            </a:endParaRPr>
          </a:p>
          <a:p>
            <a:pPr marL="0" lvl="0" indent="0" algn="r" rtl="0">
              <a:spcBef>
                <a:spcPts val="0"/>
              </a:spcBef>
              <a:spcAft>
                <a:spcPts val="0"/>
              </a:spcAft>
              <a:buNone/>
            </a:pPr>
            <a:endParaRPr sz="1600">
              <a:solidFill>
                <a:schemeClr val="accent2"/>
              </a:solidFill>
              <a:latin typeface="Manjari"/>
              <a:ea typeface="Manjari"/>
              <a:cs typeface="Manjari"/>
              <a:sym typeface="Manjari"/>
            </a:endParaRPr>
          </a:p>
        </p:txBody>
      </p:sp>
      <p:sp>
        <p:nvSpPr>
          <p:cNvPr id="2234" name="Google Shape;2234;p100"/>
          <p:cNvSpPr txBox="1"/>
          <p:nvPr/>
        </p:nvSpPr>
        <p:spPr>
          <a:xfrm>
            <a:off x="196487" y="2766986"/>
            <a:ext cx="2309700" cy="354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2200" b="1">
                <a:solidFill>
                  <a:schemeClr val="accent2"/>
                </a:solidFill>
                <a:latin typeface="Hammersmith One"/>
                <a:ea typeface="Hammersmith One"/>
                <a:cs typeface="Hammersmith One"/>
                <a:sym typeface="Hammersmith One"/>
              </a:rPr>
              <a:t>Neptune</a:t>
            </a:r>
            <a:endParaRPr sz="2200" b="1">
              <a:solidFill>
                <a:schemeClr val="accent2"/>
              </a:solidFill>
              <a:latin typeface="Hammersmith One"/>
              <a:ea typeface="Hammersmith One"/>
              <a:cs typeface="Hammersmith One"/>
              <a:sym typeface="Hammersmith One"/>
            </a:endParaRPr>
          </a:p>
        </p:txBody>
      </p:sp>
      <p:sp>
        <p:nvSpPr>
          <p:cNvPr id="2236" name="Google Shape;2236;p100"/>
          <p:cNvSpPr/>
          <p:nvPr/>
        </p:nvSpPr>
        <p:spPr>
          <a:xfrm>
            <a:off x="2560100" y="1680598"/>
            <a:ext cx="645081" cy="645081"/>
          </a:xfrm>
          <a:custGeom>
            <a:avLst/>
            <a:gdLst/>
            <a:ahLst/>
            <a:cxnLst/>
            <a:rect l="l" t="t" r="r" b="b"/>
            <a:pathLst>
              <a:path w="27147" h="27147" extrusionOk="0">
                <a:moveTo>
                  <a:pt x="13574" y="1"/>
                </a:moveTo>
                <a:cubicBezTo>
                  <a:pt x="6085" y="1"/>
                  <a:pt x="1" y="6085"/>
                  <a:pt x="1" y="13574"/>
                </a:cubicBezTo>
                <a:cubicBezTo>
                  <a:pt x="1" y="21075"/>
                  <a:pt x="6085" y="27147"/>
                  <a:pt x="13574" y="27147"/>
                </a:cubicBezTo>
                <a:cubicBezTo>
                  <a:pt x="21075" y="27147"/>
                  <a:pt x="27147" y="21075"/>
                  <a:pt x="27147" y="13574"/>
                </a:cubicBezTo>
                <a:cubicBezTo>
                  <a:pt x="27147" y="6085"/>
                  <a:pt x="21075" y="1"/>
                  <a:pt x="1357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7" name="Google Shape;2237;p100"/>
          <p:cNvSpPr txBox="1"/>
          <p:nvPr/>
        </p:nvSpPr>
        <p:spPr>
          <a:xfrm>
            <a:off x="196412" y="1457474"/>
            <a:ext cx="2309700" cy="3546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 sz="2200" b="1">
                <a:solidFill>
                  <a:schemeClr val="accent2"/>
                </a:solidFill>
                <a:latin typeface="Hammersmith One"/>
                <a:ea typeface="Hammersmith One"/>
                <a:cs typeface="Hammersmith One"/>
                <a:sym typeface="Hammersmith One"/>
              </a:rPr>
              <a:t>Saturn</a:t>
            </a:r>
            <a:endParaRPr sz="2200" b="1">
              <a:solidFill>
                <a:schemeClr val="accent2"/>
              </a:solidFill>
              <a:latin typeface="Hammersmith One"/>
              <a:ea typeface="Hammersmith One"/>
              <a:cs typeface="Hammersmith One"/>
              <a:sym typeface="Hammersmith One"/>
            </a:endParaRPr>
          </a:p>
        </p:txBody>
      </p:sp>
      <p:sp>
        <p:nvSpPr>
          <p:cNvPr id="2238" name="Google Shape;2238;p100"/>
          <p:cNvSpPr txBox="1"/>
          <p:nvPr/>
        </p:nvSpPr>
        <p:spPr>
          <a:xfrm>
            <a:off x="196487" y="1749199"/>
            <a:ext cx="2309700" cy="726000"/>
          </a:xfrm>
          <a:prstGeom prst="rect">
            <a:avLst/>
          </a:prstGeom>
          <a:noFill/>
          <a:ln>
            <a:noFill/>
          </a:ln>
        </p:spPr>
        <p:txBody>
          <a:bodyPr spcFirstLastPara="1" wrap="square" lIns="91425" tIns="91425" rIns="91425" bIns="91425" anchor="t" anchorCtr="0">
            <a:noAutofit/>
          </a:bodyPr>
          <a:lstStyle/>
          <a:p>
            <a:pPr marL="0" lvl="0" indent="0" algn="r" rtl="0">
              <a:spcBef>
                <a:spcPts val="0"/>
              </a:spcBef>
              <a:spcAft>
                <a:spcPts val="1600"/>
              </a:spcAft>
              <a:buNone/>
            </a:pPr>
            <a:r>
              <a:rPr lang="en" sz="1600">
                <a:solidFill>
                  <a:schemeClr val="accent2"/>
                </a:solidFill>
                <a:latin typeface="Manjari"/>
                <a:ea typeface="Manjari"/>
                <a:cs typeface="Manjari"/>
                <a:sym typeface="Manjari"/>
              </a:rPr>
              <a:t>Saturn is composed of hydrogen and helium</a:t>
            </a:r>
            <a:endParaRPr sz="1600">
              <a:solidFill>
                <a:schemeClr val="accent2"/>
              </a:solidFill>
              <a:latin typeface="Manjari"/>
              <a:ea typeface="Manjari"/>
              <a:cs typeface="Manjari"/>
              <a:sym typeface="Manjari"/>
            </a:endParaRPr>
          </a:p>
        </p:txBody>
      </p:sp>
      <p:sp>
        <p:nvSpPr>
          <p:cNvPr id="2240" name="Google Shape;2240;p100"/>
          <p:cNvSpPr/>
          <p:nvPr/>
        </p:nvSpPr>
        <p:spPr>
          <a:xfrm>
            <a:off x="5971669" y="1791560"/>
            <a:ext cx="383008" cy="338738"/>
          </a:xfrm>
          <a:custGeom>
            <a:avLst/>
            <a:gdLst/>
            <a:ahLst/>
            <a:cxnLst/>
            <a:rect l="l" t="t" r="r" b="b"/>
            <a:pathLst>
              <a:path w="13012" h="11508" extrusionOk="0">
                <a:moveTo>
                  <a:pt x="9306" y="836"/>
                </a:moveTo>
                <a:cubicBezTo>
                  <a:pt x="9412" y="836"/>
                  <a:pt x="9515" y="875"/>
                  <a:pt x="9578" y="954"/>
                </a:cubicBezTo>
                <a:lnTo>
                  <a:pt x="11909" y="3285"/>
                </a:lnTo>
                <a:cubicBezTo>
                  <a:pt x="12067" y="3443"/>
                  <a:pt x="12067" y="3695"/>
                  <a:pt x="11909" y="3884"/>
                </a:cubicBezTo>
                <a:lnTo>
                  <a:pt x="6900" y="8861"/>
                </a:lnTo>
                <a:lnTo>
                  <a:pt x="4001" y="5963"/>
                </a:lnTo>
                <a:lnTo>
                  <a:pt x="9011" y="954"/>
                </a:lnTo>
                <a:cubicBezTo>
                  <a:pt x="9089" y="875"/>
                  <a:pt x="9200" y="836"/>
                  <a:pt x="9306" y="836"/>
                </a:cubicBezTo>
                <a:close/>
                <a:moveTo>
                  <a:pt x="3466" y="6499"/>
                </a:moveTo>
                <a:lnTo>
                  <a:pt x="6364" y="9428"/>
                </a:lnTo>
                <a:lnTo>
                  <a:pt x="6049" y="9744"/>
                </a:lnTo>
                <a:cubicBezTo>
                  <a:pt x="5986" y="9807"/>
                  <a:pt x="5892" y="9870"/>
                  <a:pt x="5766" y="9870"/>
                </a:cubicBezTo>
                <a:cubicBezTo>
                  <a:pt x="5640" y="9870"/>
                  <a:pt x="5577" y="9807"/>
                  <a:pt x="5514" y="9744"/>
                </a:cubicBezTo>
                <a:cubicBezTo>
                  <a:pt x="5255" y="9506"/>
                  <a:pt x="4936" y="9372"/>
                  <a:pt x="4610" y="9372"/>
                </a:cubicBezTo>
                <a:cubicBezTo>
                  <a:pt x="4460" y="9372"/>
                  <a:pt x="4308" y="9400"/>
                  <a:pt x="4159" y="9460"/>
                </a:cubicBezTo>
                <a:cubicBezTo>
                  <a:pt x="3938" y="9555"/>
                  <a:pt x="3812" y="9712"/>
                  <a:pt x="3686" y="9807"/>
                </a:cubicBezTo>
                <a:lnTo>
                  <a:pt x="3088" y="9239"/>
                </a:lnTo>
                <a:lnTo>
                  <a:pt x="3182" y="9145"/>
                </a:lnTo>
                <a:cubicBezTo>
                  <a:pt x="3655" y="8672"/>
                  <a:pt x="3686" y="7853"/>
                  <a:pt x="3151" y="7381"/>
                </a:cubicBezTo>
                <a:cubicBezTo>
                  <a:pt x="2993" y="7223"/>
                  <a:pt x="3025" y="6940"/>
                  <a:pt x="3182" y="6782"/>
                </a:cubicBezTo>
                <a:lnTo>
                  <a:pt x="3466" y="6499"/>
                </a:lnTo>
                <a:close/>
                <a:moveTo>
                  <a:pt x="2426" y="9807"/>
                </a:moveTo>
                <a:lnTo>
                  <a:pt x="3025" y="10405"/>
                </a:lnTo>
                <a:lnTo>
                  <a:pt x="2773" y="10657"/>
                </a:lnTo>
                <a:lnTo>
                  <a:pt x="1544" y="10657"/>
                </a:lnTo>
                <a:lnTo>
                  <a:pt x="2426" y="9807"/>
                </a:lnTo>
                <a:close/>
                <a:moveTo>
                  <a:pt x="9310" y="1"/>
                </a:moveTo>
                <a:cubicBezTo>
                  <a:pt x="8995" y="1"/>
                  <a:pt x="8680" y="119"/>
                  <a:pt x="8443" y="355"/>
                </a:cubicBezTo>
                <a:lnTo>
                  <a:pt x="2584" y="6247"/>
                </a:lnTo>
                <a:cubicBezTo>
                  <a:pt x="2111" y="6719"/>
                  <a:pt x="2079" y="7538"/>
                  <a:pt x="2552" y="8011"/>
                </a:cubicBezTo>
                <a:cubicBezTo>
                  <a:pt x="2710" y="8137"/>
                  <a:pt x="2710" y="8357"/>
                  <a:pt x="2615" y="8483"/>
                </a:cubicBezTo>
                <a:cubicBezTo>
                  <a:pt x="2584" y="8546"/>
                  <a:pt x="2584" y="8546"/>
                  <a:pt x="2552" y="8609"/>
                </a:cubicBezTo>
                <a:lnTo>
                  <a:pt x="252" y="10815"/>
                </a:lnTo>
                <a:cubicBezTo>
                  <a:pt x="0" y="11067"/>
                  <a:pt x="189" y="11508"/>
                  <a:pt x="536" y="11508"/>
                </a:cubicBezTo>
                <a:lnTo>
                  <a:pt x="2930" y="11508"/>
                </a:lnTo>
                <a:cubicBezTo>
                  <a:pt x="3056" y="11508"/>
                  <a:pt x="3182" y="11476"/>
                  <a:pt x="3245" y="11382"/>
                </a:cubicBezTo>
                <a:lnTo>
                  <a:pt x="4285" y="10374"/>
                </a:lnTo>
                <a:cubicBezTo>
                  <a:pt x="4364" y="10295"/>
                  <a:pt x="4474" y="10255"/>
                  <a:pt x="4584" y="10255"/>
                </a:cubicBezTo>
                <a:cubicBezTo>
                  <a:pt x="4694" y="10255"/>
                  <a:pt x="4805" y="10295"/>
                  <a:pt x="4883" y="10374"/>
                </a:cubicBezTo>
                <a:cubicBezTo>
                  <a:pt x="5092" y="10614"/>
                  <a:pt x="5413" y="10740"/>
                  <a:pt x="5742" y="10740"/>
                </a:cubicBezTo>
                <a:cubicBezTo>
                  <a:pt x="6060" y="10740"/>
                  <a:pt x="6384" y="10622"/>
                  <a:pt x="6616" y="10374"/>
                </a:cubicBezTo>
                <a:lnTo>
                  <a:pt x="12476" y="4482"/>
                </a:lnTo>
                <a:cubicBezTo>
                  <a:pt x="12980" y="3978"/>
                  <a:pt x="13012" y="3191"/>
                  <a:pt x="12508" y="2686"/>
                </a:cubicBezTo>
                <a:lnTo>
                  <a:pt x="10176" y="355"/>
                </a:lnTo>
                <a:cubicBezTo>
                  <a:pt x="9940" y="119"/>
                  <a:pt x="9625" y="1"/>
                  <a:pt x="931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41" name="Google Shape;2241;p100"/>
          <p:cNvGrpSpPr/>
          <p:nvPr/>
        </p:nvGrpSpPr>
        <p:grpSpPr>
          <a:xfrm>
            <a:off x="2684184" y="1816571"/>
            <a:ext cx="396931" cy="373147"/>
            <a:chOff x="-42804750" y="1949600"/>
            <a:chExt cx="337125" cy="316925"/>
          </a:xfrm>
        </p:grpSpPr>
        <p:sp>
          <p:nvSpPr>
            <p:cNvPr id="2242" name="Google Shape;2242;p100"/>
            <p:cNvSpPr/>
            <p:nvPr/>
          </p:nvSpPr>
          <p:spPr>
            <a:xfrm>
              <a:off x="-42731500" y="2013125"/>
              <a:ext cx="189825" cy="189900"/>
            </a:xfrm>
            <a:custGeom>
              <a:avLst/>
              <a:gdLst/>
              <a:ahLst/>
              <a:cxnLst/>
              <a:rect l="l" t="t" r="r" b="b"/>
              <a:pathLst>
                <a:path w="7593" h="7596" extrusionOk="0">
                  <a:moveTo>
                    <a:pt x="3781" y="805"/>
                  </a:moveTo>
                  <a:cubicBezTo>
                    <a:pt x="5419" y="805"/>
                    <a:pt x="6742" y="2128"/>
                    <a:pt x="6742" y="3767"/>
                  </a:cubicBezTo>
                  <a:cubicBezTo>
                    <a:pt x="6774" y="5405"/>
                    <a:pt x="5419" y="6760"/>
                    <a:pt x="3781" y="6760"/>
                  </a:cubicBezTo>
                  <a:cubicBezTo>
                    <a:pt x="2426" y="6760"/>
                    <a:pt x="1292" y="5878"/>
                    <a:pt x="946" y="4649"/>
                  </a:cubicBezTo>
                  <a:cubicBezTo>
                    <a:pt x="347" y="2727"/>
                    <a:pt x="1765" y="805"/>
                    <a:pt x="3781" y="805"/>
                  </a:cubicBezTo>
                  <a:close/>
                  <a:moveTo>
                    <a:pt x="3809" y="1"/>
                  </a:moveTo>
                  <a:cubicBezTo>
                    <a:pt x="3297" y="1"/>
                    <a:pt x="2785" y="105"/>
                    <a:pt x="2300" y="301"/>
                  </a:cubicBezTo>
                  <a:cubicBezTo>
                    <a:pt x="946" y="868"/>
                    <a:pt x="0" y="2223"/>
                    <a:pt x="0" y="3798"/>
                  </a:cubicBezTo>
                  <a:cubicBezTo>
                    <a:pt x="0" y="5058"/>
                    <a:pt x="630" y="6224"/>
                    <a:pt x="1670" y="6949"/>
                  </a:cubicBezTo>
                  <a:cubicBezTo>
                    <a:pt x="2333" y="7390"/>
                    <a:pt x="3060" y="7596"/>
                    <a:pt x="3776" y="7596"/>
                  </a:cubicBezTo>
                  <a:cubicBezTo>
                    <a:pt x="4286" y="7596"/>
                    <a:pt x="4790" y="7492"/>
                    <a:pt x="5262" y="7295"/>
                  </a:cubicBezTo>
                  <a:cubicBezTo>
                    <a:pt x="6648" y="6697"/>
                    <a:pt x="7593" y="5373"/>
                    <a:pt x="7593" y="3798"/>
                  </a:cubicBezTo>
                  <a:cubicBezTo>
                    <a:pt x="7593" y="2506"/>
                    <a:pt x="6931" y="1341"/>
                    <a:pt x="5892" y="648"/>
                  </a:cubicBezTo>
                  <a:cubicBezTo>
                    <a:pt x="5248" y="206"/>
                    <a:pt x="4528" y="1"/>
                    <a:pt x="380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3" name="Google Shape;2243;p100"/>
            <p:cNvSpPr/>
            <p:nvPr/>
          </p:nvSpPr>
          <p:spPr>
            <a:xfrm>
              <a:off x="-42804750" y="1949600"/>
              <a:ext cx="337125" cy="316925"/>
            </a:xfrm>
            <a:custGeom>
              <a:avLst/>
              <a:gdLst/>
              <a:ahLst/>
              <a:cxnLst/>
              <a:rect l="l" t="t" r="r" b="b"/>
              <a:pathLst>
                <a:path w="13485" h="12677" extrusionOk="0">
                  <a:moveTo>
                    <a:pt x="3306" y="817"/>
                  </a:moveTo>
                  <a:cubicBezTo>
                    <a:pt x="3769" y="817"/>
                    <a:pt x="4233" y="967"/>
                    <a:pt x="4600" y="1267"/>
                  </a:cubicBezTo>
                  <a:cubicBezTo>
                    <a:pt x="3277" y="1802"/>
                    <a:pt x="2174" y="2905"/>
                    <a:pt x="1607" y="4260"/>
                  </a:cubicBezTo>
                  <a:cubicBezTo>
                    <a:pt x="914" y="3283"/>
                    <a:pt x="1072" y="1897"/>
                    <a:pt x="2143" y="1172"/>
                  </a:cubicBezTo>
                  <a:cubicBezTo>
                    <a:pt x="2484" y="935"/>
                    <a:pt x="2895" y="817"/>
                    <a:pt x="3306" y="817"/>
                  </a:cubicBezTo>
                  <a:close/>
                  <a:moveTo>
                    <a:pt x="10101" y="823"/>
                  </a:moveTo>
                  <a:cubicBezTo>
                    <a:pt x="10771" y="823"/>
                    <a:pt x="11436" y="1137"/>
                    <a:pt x="11846" y="1771"/>
                  </a:cubicBezTo>
                  <a:cubicBezTo>
                    <a:pt x="12382" y="2527"/>
                    <a:pt x="12319" y="3535"/>
                    <a:pt x="11783" y="4260"/>
                  </a:cubicBezTo>
                  <a:cubicBezTo>
                    <a:pt x="11248" y="2905"/>
                    <a:pt x="10177" y="1802"/>
                    <a:pt x="8790" y="1267"/>
                  </a:cubicBezTo>
                  <a:cubicBezTo>
                    <a:pt x="9176" y="971"/>
                    <a:pt x="9640" y="823"/>
                    <a:pt x="10101" y="823"/>
                  </a:cubicBezTo>
                  <a:close/>
                  <a:moveTo>
                    <a:pt x="6662" y="1686"/>
                  </a:moveTo>
                  <a:cubicBezTo>
                    <a:pt x="7287" y="1686"/>
                    <a:pt x="7908" y="1809"/>
                    <a:pt x="8475" y="2055"/>
                  </a:cubicBezTo>
                  <a:cubicBezTo>
                    <a:pt x="10177" y="2748"/>
                    <a:pt x="11311" y="4417"/>
                    <a:pt x="11311" y="6339"/>
                  </a:cubicBezTo>
                  <a:cubicBezTo>
                    <a:pt x="11374" y="8891"/>
                    <a:pt x="9263" y="10970"/>
                    <a:pt x="6711" y="10970"/>
                  </a:cubicBezTo>
                  <a:cubicBezTo>
                    <a:pt x="4159" y="10970"/>
                    <a:pt x="2048" y="8891"/>
                    <a:pt x="2017" y="6339"/>
                  </a:cubicBezTo>
                  <a:cubicBezTo>
                    <a:pt x="2017" y="4764"/>
                    <a:pt x="2804" y="3346"/>
                    <a:pt x="4065" y="2464"/>
                  </a:cubicBezTo>
                  <a:cubicBezTo>
                    <a:pt x="4846" y="1943"/>
                    <a:pt x="5759" y="1686"/>
                    <a:pt x="6662" y="1686"/>
                  </a:cubicBezTo>
                  <a:close/>
                  <a:moveTo>
                    <a:pt x="3282" y="1"/>
                  </a:moveTo>
                  <a:cubicBezTo>
                    <a:pt x="2347" y="1"/>
                    <a:pt x="1411" y="437"/>
                    <a:pt x="820" y="1298"/>
                  </a:cubicBezTo>
                  <a:cubicBezTo>
                    <a:pt x="0" y="2496"/>
                    <a:pt x="189" y="4165"/>
                    <a:pt x="1292" y="5142"/>
                  </a:cubicBezTo>
                  <a:cubicBezTo>
                    <a:pt x="820" y="7316"/>
                    <a:pt x="1702" y="9553"/>
                    <a:pt x="3497" y="10844"/>
                  </a:cubicBezTo>
                  <a:lnTo>
                    <a:pt x="2867" y="12073"/>
                  </a:lnTo>
                  <a:cubicBezTo>
                    <a:pt x="2773" y="12262"/>
                    <a:pt x="2867" y="12514"/>
                    <a:pt x="3088" y="12640"/>
                  </a:cubicBezTo>
                  <a:cubicBezTo>
                    <a:pt x="3137" y="12665"/>
                    <a:pt x="3189" y="12677"/>
                    <a:pt x="3240" y="12677"/>
                  </a:cubicBezTo>
                  <a:cubicBezTo>
                    <a:pt x="3386" y="12677"/>
                    <a:pt x="3530" y="12582"/>
                    <a:pt x="3623" y="12420"/>
                  </a:cubicBezTo>
                  <a:lnTo>
                    <a:pt x="4222" y="11254"/>
                  </a:lnTo>
                  <a:cubicBezTo>
                    <a:pt x="4994" y="11632"/>
                    <a:pt x="5821" y="11821"/>
                    <a:pt x="6648" y="11821"/>
                  </a:cubicBezTo>
                  <a:cubicBezTo>
                    <a:pt x="7475" y="11821"/>
                    <a:pt x="8302" y="11632"/>
                    <a:pt x="9074" y="11254"/>
                  </a:cubicBezTo>
                  <a:lnTo>
                    <a:pt x="9641" y="12420"/>
                  </a:lnTo>
                  <a:cubicBezTo>
                    <a:pt x="9736" y="12587"/>
                    <a:pt x="9904" y="12663"/>
                    <a:pt x="10062" y="12663"/>
                  </a:cubicBezTo>
                  <a:cubicBezTo>
                    <a:pt x="10113" y="12663"/>
                    <a:pt x="10162" y="12655"/>
                    <a:pt x="10208" y="12640"/>
                  </a:cubicBezTo>
                  <a:cubicBezTo>
                    <a:pt x="10397" y="12514"/>
                    <a:pt x="10492" y="12262"/>
                    <a:pt x="10397" y="12073"/>
                  </a:cubicBezTo>
                  <a:lnTo>
                    <a:pt x="9767" y="10844"/>
                  </a:lnTo>
                  <a:cubicBezTo>
                    <a:pt x="11594" y="9584"/>
                    <a:pt x="12476" y="7347"/>
                    <a:pt x="11972" y="5142"/>
                  </a:cubicBezTo>
                  <a:cubicBezTo>
                    <a:pt x="13485" y="3882"/>
                    <a:pt x="13359" y="1582"/>
                    <a:pt x="11752" y="511"/>
                  </a:cubicBezTo>
                  <a:cubicBezTo>
                    <a:pt x="11243" y="171"/>
                    <a:pt x="10658" y="5"/>
                    <a:pt x="10078" y="5"/>
                  </a:cubicBezTo>
                  <a:cubicBezTo>
                    <a:pt x="9258" y="5"/>
                    <a:pt x="8449" y="338"/>
                    <a:pt x="7877" y="983"/>
                  </a:cubicBezTo>
                  <a:cubicBezTo>
                    <a:pt x="7483" y="905"/>
                    <a:pt x="7081" y="865"/>
                    <a:pt x="6679" y="865"/>
                  </a:cubicBezTo>
                  <a:cubicBezTo>
                    <a:pt x="6278" y="865"/>
                    <a:pt x="5876" y="905"/>
                    <a:pt x="5482" y="983"/>
                  </a:cubicBezTo>
                  <a:cubicBezTo>
                    <a:pt x="4898" y="326"/>
                    <a:pt x="4090" y="1"/>
                    <a:pt x="3282"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4" name="Google Shape;2244;p100"/>
            <p:cNvSpPr/>
            <p:nvPr/>
          </p:nvSpPr>
          <p:spPr>
            <a:xfrm>
              <a:off x="-42644075" y="2060025"/>
              <a:ext cx="59100" cy="65400"/>
            </a:xfrm>
            <a:custGeom>
              <a:avLst/>
              <a:gdLst/>
              <a:ahLst/>
              <a:cxnLst/>
              <a:rect l="l" t="t" r="r" b="b"/>
              <a:pathLst>
                <a:path w="2364" h="2616" extrusionOk="0">
                  <a:moveTo>
                    <a:pt x="442" y="0"/>
                  </a:moveTo>
                  <a:cubicBezTo>
                    <a:pt x="189" y="0"/>
                    <a:pt x="0" y="189"/>
                    <a:pt x="0" y="410"/>
                  </a:cubicBezTo>
                  <a:lnTo>
                    <a:pt x="0" y="2237"/>
                  </a:lnTo>
                  <a:cubicBezTo>
                    <a:pt x="0" y="2458"/>
                    <a:pt x="189" y="2615"/>
                    <a:pt x="442" y="2615"/>
                  </a:cubicBezTo>
                  <a:lnTo>
                    <a:pt x="1922" y="2615"/>
                  </a:lnTo>
                  <a:cubicBezTo>
                    <a:pt x="2174" y="2615"/>
                    <a:pt x="2363" y="2426"/>
                    <a:pt x="2363" y="2237"/>
                  </a:cubicBezTo>
                  <a:cubicBezTo>
                    <a:pt x="2363" y="1954"/>
                    <a:pt x="2174" y="1796"/>
                    <a:pt x="1922" y="1796"/>
                  </a:cubicBezTo>
                  <a:lnTo>
                    <a:pt x="820" y="1796"/>
                  </a:lnTo>
                  <a:lnTo>
                    <a:pt x="820" y="410"/>
                  </a:lnTo>
                  <a:cubicBezTo>
                    <a:pt x="820" y="189"/>
                    <a:pt x="631" y="0"/>
                    <a:pt x="442"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45" name="Google Shape;2245;p100"/>
          <p:cNvGrpSpPr/>
          <p:nvPr/>
        </p:nvGrpSpPr>
        <p:grpSpPr>
          <a:xfrm>
            <a:off x="2714798" y="3093693"/>
            <a:ext cx="335706" cy="364258"/>
            <a:chOff x="-42778750" y="2320125"/>
            <a:chExt cx="285125" cy="309375"/>
          </a:xfrm>
        </p:grpSpPr>
        <p:sp>
          <p:nvSpPr>
            <p:cNvPr id="2246" name="Google Shape;2246;p100"/>
            <p:cNvSpPr/>
            <p:nvPr/>
          </p:nvSpPr>
          <p:spPr>
            <a:xfrm>
              <a:off x="-42778750" y="2320125"/>
              <a:ext cx="285125" cy="309375"/>
            </a:xfrm>
            <a:custGeom>
              <a:avLst/>
              <a:gdLst/>
              <a:ahLst/>
              <a:cxnLst/>
              <a:rect l="l" t="t" r="r" b="b"/>
              <a:pathLst>
                <a:path w="11405" h="12375" extrusionOk="0">
                  <a:moveTo>
                    <a:pt x="5654" y="815"/>
                  </a:moveTo>
                  <a:cubicBezTo>
                    <a:pt x="5920" y="815"/>
                    <a:pt x="6185" y="965"/>
                    <a:pt x="6459" y="1253"/>
                  </a:cubicBezTo>
                  <a:cubicBezTo>
                    <a:pt x="6711" y="1568"/>
                    <a:pt x="6963" y="1978"/>
                    <a:pt x="7120" y="2419"/>
                  </a:cubicBezTo>
                  <a:cubicBezTo>
                    <a:pt x="6616" y="2545"/>
                    <a:pt x="6144" y="2734"/>
                    <a:pt x="5671" y="2923"/>
                  </a:cubicBezTo>
                  <a:cubicBezTo>
                    <a:pt x="5198" y="2734"/>
                    <a:pt x="4726" y="2545"/>
                    <a:pt x="4190" y="2419"/>
                  </a:cubicBezTo>
                  <a:cubicBezTo>
                    <a:pt x="4348" y="2072"/>
                    <a:pt x="4568" y="1663"/>
                    <a:pt x="4789" y="1348"/>
                  </a:cubicBezTo>
                  <a:cubicBezTo>
                    <a:pt x="5083" y="988"/>
                    <a:pt x="5368" y="815"/>
                    <a:pt x="5654" y="815"/>
                  </a:cubicBezTo>
                  <a:close/>
                  <a:moveTo>
                    <a:pt x="3938" y="3238"/>
                  </a:moveTo>
                  <a:cubicBezTo>
                    <a:pt x="4159" y="3332"/>
                    <a:pt x="4411" y="3364"/>
                    <a:pt x="4600" y="3427"/>
                  </a:cubicBezTo>
                  <a:cubicBezTo>
                    <a:pt x="4285" y="3616"/>
                    <a:pt x="4033" y="3774"/>
                    <a:pt x="3781" y="3900"/>
                  </a:cubicBezTo>
                  <a:cubicBezTo>
                    <a:pt x="3844" y="3679"/>
                    <a:pt x="3907" y="3427"/>
                    <a:pt x="3938" y="3238"/>
                  </a:cubicBezTo>
                  <a:close/>
                  <a:moveTo>
                    <a:pt x="7341" y="3238"/>
                  </a:moveTo>
                  <a:cubicBezTo>
                    <a:pt x="7435" y="3490"/>
                    <a:pt x="7467" y="3711"/>
                    <a:pt x="7498" y="3963"/>
                  </a:cubicBezTo>
                  <a:cubicBezTo>
                    <a:pt x="7246" y="3805"/>
                    <a:pt x="6963" y="3616"/>
                    <a:pt x="6679" y="3490"/>
                  </a:cubicBezTo>
                  <a:cubicBezTo>
                    <a:pt x="6868" y="3364"/>
                    <a:pt x="7120" y="3301"/>
                    <a:pt x="7341" y="3238"/>
                  </a:cubicBezTo>
                  <a:close/>
                  <a:moveTo>
                    <a:pt x="2340" y="2993"/>
                  </a:moveTo>
                  <a:cubicBezTo>
                    <a:pt x="2618" y="2993"/>
                    <a:pt x="2897" y="3021"/>
                    <a:pt x="3151" y="3049"/>
                  </a:cubicBezTo>
                  <a:cubicBezTo>
                    <a:pt x="3025" y="3522"/>
                    <a:pt x="2899" y="3994"/>
                    <a:pt x="2867" y="4593"/>
                  </a:cubicBezTo>
                  <a:cubicBezTo>
                    <a:pt x="2457" y="4908"/>
                    <a:pt x="2048" y="5223"/>
                    <a:pt x="1670" y="5569"/>
                  </a:cubicBezTo>
                  <a:cubicBezTo>
                    <a:pt x="1040" y="4782"/>
                    <a:pt x="473" y="3616"/>
                    <a:pt x="1355" y="3175"/>
                  </a:cubicBezTo>
                  <a:cubicBezTo>
                    <a:pt x="1651" y="3036"/>
                    <a:pt x="1995" y="2993"/>
                    <a:pt x="2340" y="2993"/>
                  </a:cubicBezTo>
                  <a:close/>
                  <a:moveTo>
                    <a:pt x="8935" y="3013"/>
                  </a:moveTo>
                  <a:cubicBezTo>
                    <a:pt x="9678" y="3013"/>
                    <a:pt x="10397" y="3218"/>
                    <a:pt x="10397" y="3868"/>
                  </a:cubicBezTo>
                  <a:cubicBezTo>
                    <a:pt x="10397" y="4435"/>
                    <a:pt x="9956" y="5097"/>
                    <a:pt x="9609" y="5569"/>
                  </a:cubicBezTo>
                  <a:cubicBezTo>
                    <a:pt x="9294" y="5254"/>
                    <a:pt x="8884" y="4908"/>
                    <a:pt x="8412" y="4593"/>
                  </a:cubicBezTo>
                  <a:cubicBezTo>
                    <a:pt x="8349" y="4089"/>
                    <a:pt x="8254" y="3553"/>
                    <a:pt x="8160" y="3080"/>
                  </a:cubicBezTo>
                  <a:cubicBezTo>
                    <a:pt x="8400" y="3039"/>
                    <a:pt x="8669" y="3013"/>
                    <a:pt x="8935" y="3013"/>
                  </a:cubicBezTo>
                  <a:close/>
                  <a:moveTo>
                    <a:pt x="8538" y="5695"/>
                  </a:moveTo>
                  <a:cubicBezTo>
                    <a:pt x="8727" y="5853"/>
                    <a:pt x="8884" y="6010"/>
                    <a:pt x="9042" y="6168"/>
                  </a:cubicBezTo>
                  <a:cubicBezTo>
                    <a:pt x="8884" y="6325"/>
                    <a:pt x="8695" y="6483"/>
                    <a:pt x="8538" y="6640"/>
                  </a:cubicBezTo>
                  <a:lnTo>
                    <a:pt x="8538" y="5695"/>
                  </a:lnTo>
                  <a:close/>
                  <a:moveTo>
                    <a:pt x="2741" y="5727"/>
                  </a:moveTo>
                  <a:lnTo>
                    <a:pt x="2741" y="6672"/>
                  </a:lnTo>
                  <a:cubicBezTo>
                    <a:pt x="2552" y="6514"/>
                    <a:pt x="2394" y="6357"/>
                    <a:pt x="2237" y="6199"/>
                  </a:cubicBezTo>
                  <a:cubicBezTo>
                    <a:pt x="2426" y="6010"/>
                    <a:pt x="2583" y="5884"/>
                    <a:pt x="2741" y="5727"/>
                  </a:cubicBezTo>
                  <a:close/>
                  <a:moveTo>
                    <a:pt x="5671" y="3837"/>
                  </a:moveTo>
                  <a:cubicBezTo>
                    <a:pt x="6364" y="4152"/>
                    <a:pt x="7026" y="4561"/>
                    <a:pt x="7656" y="5002"/>
                  </a:cubicBezTo>
                  <a:cubicBezTo>
                    <a:pt x="7750" y="5821"/>
                    <a:pt x="7750" y="6609"/>
                    <a:pt x="7656" y="7334"/>
                  </a:cubicBezTo>
                  <a:cubicBezTo>
                    <a:pt x="7026" y="7775"/>
                    <a:pt x="6364" y="8184"/>
                    <a:pt x="5671" y="8531"/>
                  </a:cubicBezTo>
                  <a:cubicBezTo>
                    <a:pt x="4946" y="8216"/>
                    <a:pt x="4285" y="7806"/>
                    <a:pt x="3655" y="7334"/>
                  </a:cubicBezTo>
                  <a:cubicBezTo>
                    <a:pt x="3560" y="6609"/>
                    <a:pt x="3560" y="5821"/>
                    <a:pt x="3655" y="5002"/>
                  </a:cubicBezTo>
                  <a:cubicBezTo>
                    <a:pt x="3970" y="4782"/>
                    <a:pt x="4285" y="4593"/>
                    <a:pt x="4631" y="4404"/>
                  </a:cubicBezTo>
                  <a:cubicBezTo>
                    <a:pt x="4978" y="4183"/>
                    <a:pt x="5356" y="3994"/>
                    <a:pt x="5671" y="3837"/>
                  </a:cubicBezTo>
                  <a:close/>
                  <a:moveTo>
                    <a:pt x="3781" y="8436"/>
                  </a:moveTo>
                  <a:lnTo>
                    <a:pt x="3781" y="8436"/>
                  </a:lnTo>
                  <a:cubicBezTo>
                    <a:pt x="3907" y="8531"/>
                    <a:pt x="4033" y="8594"/>
                    <a:pt x="4222" y="8688"/>
                  </a:cubicBezTo>
                  <a:cubicBezTo>
                    <a:pt x="4241" y="8641"/>
                    <a:pt x="4248" y="8625"/>
                    <a:pt x="4250" y="8625"/>
                  </a:cubicBezTo>
                  <a:lnTo>
                    <a:pt x="4250" y="8625"/>
                  </a:lnTo>
                  <a:cubicBezTo>
                    <a:pt x="4252" y="8625"/>
                    <a:pt x="4233" y="8679"/>
                    <a:pt x="4225" y="8690"/>
                  </a:cubicBezTo>
                  <a:lnTo>
                    <a:pt x="4225" y="8690"/>
                  </a:lnTo>
                  <a:cubicBezTo>
                    <a:pt x="4224" y="8689"/>
                    <a:pt x="4223" y="8689"/>
                    <a:pt x="4222" y="8688"/>
                  </a:cubicBezTo>
                  <a:lnTo>
                    <a:pt x="4222" y="8688"/>
                  </a:lnTo>
                  <a:cubicBezTo>
                    <a:pt x="4222" y="8691"/>
                    <a:pt x="4222" y="8692"/>
                    <a:pt x="4223" y="8692"/>
                  </a:cubicBezTo>
                  <a:cubicBezTo>
                    <a:pt x="4223" y="8692"/>
                    <a:pt x="4224" y="8691"/>
                    <a:pt x="4225" y="8690"/>
                  </a:cubicBezTo>
                  <a:lnTo>
                    <a:pt x="4225" y="8690"/>
                  </a:lnTo>
                  <a:cubicBezTo>
                    <a:pt x="4350" y="8753"/>
                    <a:pt x="4475" y="8846"/>
                    <a:pt x="4631" y="8909"/>
                  </a:cubicBezTo>
                  <a:cubicBezTo>
                    <a:pt x="4411" y="9003"/>
                    <a:pt x="4159" y="9066"/>
                    <a:pt x="3970" y="9129"/>
                  </a:cubicBezTo>
                  <a:cubicBezTo>
                    <a:pt x="3907" y="8909"/>
                    <a:pt x="3844" y="8688"/>
                    <a:pt x="3781" y="8436"/>
                  </a:cubicBezTo>
                  <a:close/>
                  <a:moveTo>
                    <a:pt x="7498" y="8499"/>
                  </a:moveTo>
                  <a:cubicBezTo>
                    <a:pt x="7467" y="8688"/>
                    <a:pt x="7435" y="8909"/>
                    <a:pt x="7341" y="9161"/>
                  </a:cubicBezTo>
                  <a:cubicBezTo>
                    <a:pt x="7120" y="9066"/>
                    <a:pt x="6868" y="9035"/>
                    <a:pt x="6679" y="8972"/>
                  </a:cubicBezTo>
                  <a:cubicBezTo>
                    <a:pt x="6994" y="8814"/>
                    <a:pt x="7278" y="8625"/>
                    <a:pt x="7498" y="8499"/>
                  </a:cubicBezTo>
                  <a:close/>
                  <a:moveTo>
                    <a:pt x="1638" y="6798"/>
                  </a:moveTo>
                  <a:cubicBezTo>
                    <a:pt x="1985" y="7145"/>
                    <a:pt x="2394" y="7491"/>
                    <a:pt x="2836" y="7775"/>
                  </a:cubicBezTo>
                  <a:cubicBezTo>
                    <a:pt x="2899" y="8279"/>
                    <a:pt x="2993" y="8814"/>
                    <a:pt x="3088" y="9287"/>
                  </a:cubicBezTo>
                  <a:cubicBezTo>
                    <a:pt x="2848" y="9347"/>
                    <a:pt x="2583" y="9369"/>
                    <a:pt x="2309" y="9369"/>
                  </a:cubicBezTo>
                  <a:cubicBezTo>
                    <a:pt x="2150" y="9369"/>
                    <a:pt x="1989" y="9361"/>
                    <a:pt x="1827" y="9350"/>
                  </a:cubicBezTo>
                  <a:cubicBezTo>
                    <a:pt x="1103" y="9224"/>
                    <a:pt x="725" y="8846"/>
                    <a:pt x="945" y="8090"/>
                  </a:cubicBezTo>
                  <a:cubicBezTo>
                    <a:pt x="1040" y="7649"/>
                    <a:pt x="1323" y="7239"/>
                    <a:pt x="1638" y="6798"/>
                  </a:cubicBezTo>
                  <a:close/>
                  <a:moveTo>
                    <a:pt x="9641" y="6830"/>
                  </a:moveTo>
                  <a:cubicBezTo>
                    <a:pt x="9987" y="7271"/>
                    <a:pt x="10428" y="7932"/>
                    <a:pt x="10428" y="8531"/>
                  </a:cubicBezTo>
                  <a:cubicBezTo>
                    <a:pt x="10405" y="9192"/>
                    <a:pt x="9707" y="9391"/>
                    <a:pt x="8988" y="9391"/>
                  </a:cubicBezTo>
                  <a:cubicBezTo>
                    <a:pt x="8713" y="9391"/>
                    <a:pt x="8435" y="9362"/>
                    <a:pt x="8191" y="9318"/>
                  </a:cubicBezTo>
                  <a:cubicBezTo>
                    <a:pt x="8286" y="8846"/>
                    <a:pt x="8412" y="8373"/>
                    <a:pt x="8443" y="7806"/>
                  </a:cubicBezTo>
                  <a:cubicBezTo>
                    <a:pt x="8853" y="7491"/>
                    <a:pt x="9294" y="7176"/>
                    <a:pt x="9641" y="6830"/>
                  </a:cubicBezTo>
                  <a:close/>
                  <a:moveTo>
                    <a:pt x="5671" y="9444"/>
                  </a:moveTo>
                  <a:cubicBezTo>
                    <a:pt x="6144" y="9633"/>
                    <a:pt x="6616" y="9822"/>
                    <a:pt x="7120" y="9948"/>
                  </a:cubicBezTo>
                  <a:cubicBezTo>
                    <a:pt x="6868" y="10453"/>
                    <a:pt x="6522" y="11177"/>
                    <a:pt x="6049" y="11429"/>
                  </a:cubicBezTo>
                  <a:cubicBezTo>
                    <a:pt x="5909" y="11527"/>
                    <a:pt x="5782" y="11569"/>
                    <a:pt x="5659" y="11569"/>
                  </a:cubicBezTo>
                  <a:cubicBezTo>
                    <a:pt x="5504" y="11569"/>
                    <a:pt x="5356" y="11503"/>
                    <a:pt x="5198" y="11398"/>
                  </a:cubicBezTo>
                  <a:cubicBezTo>
                    <a:pt x="4757" y="11083"/>
                    <a:pt x="4411" y="10453"/>
                    <a:pt x="4222" y="9948"/>
                  </a:cubicBezTo>
                  <a:cubicBezTo>
                    <a:pt x="4694" y="9822"/>
                    <a:pt x="5198" y="9633"/>
                    <a:pt x="5671" y="9444"/>
                  </a:cubicBezTo>
                  <a:close/>
                  <a:moveTo>
                    <a:pt x="5689" y="1"/>
                  </a:moveTo>
                  <a:cubicBezTo>
                    <a:pt x="5142" y="1"/>
                    <a:pt x="4663" y="283"/>
                    <a:pt x="4285" y="686"/>
                  </a:cubicBezTo>
                  <a:cubicBezTo>
                    <a:pt x="3907" y="1127"/>
                    <a:pt x="3623" y="1663"/>
                    <a:pt x="3434" y="2261"/>
                  </a:cubicBezTo>
                  <a:cubicBezTo>
                    <a:pt x="3054" y="2197"/>
                    <a:pt x="2712" y="2168"/>
                    <a:pt x="2405" y="2168"/>
                  </a:cubicBezTo>
                  <a:cubicBezTo>
                    <a:pt x="753" y="2168"/>
                    <a:pt x="126" y="3018"/>
                    <a:pt x="126" y="3868"/>
                  </a:cubicBezTo>
                  <a:cubicBezTo>
                    <a:pt x="126" y="4687"/>
                    <a:pt x="630" y="5538"/>
                    <a:pt x="1166" y="6168"/>
                  </a:cubicBezTo>
                  <a:cubicBezTo>
                    <a:pt x="788" y="6640"/>
                    <a:pt x="441" y="7176"/>
                    <a:pt x="221" y="7775"/>
                  </a:cubicBezTo>
                  <a:cubicBezTo>
                    <a:pt x="0" y="8499"/>
                    <a:pt x="126" y="9224"/>
                    <a:pt x="693" y="9696"/>
                  </a:cubicBezTo>
                  <a:cubicBezTo>
                    <a:pt x="1155" y="10078"/>
                    <a:pt x="1784" y="10204"/>
                    <a:pt x="2416" y="10204"/>
                  </a:cubicBezTo>
                  <a:cubicBezTo>
                    <a:pt x="2775" y="10204"/>
                    <a:pt x="3135" y="10163"/>
                    <a:pt x="3466" y="10106"/>
                  </a:cubicBezTo>
                  <a:lnTo>
                    <a:pt x="3812" y="10925"/>
                  </a:lnTo>
                  <a:cubicBezTo>
                    <a:pt x="4442" y="12059"/>
                    <a:pt x="5135" y="12374"/>
                    <a:pt x="5702" y="12374"/>
                  </a:cubicBezTo>
                  <a:cubicBezTo>
                    <a:pt x="6837" y="12374"/>
                    <a:pt x="7593" y="11177"/>
                    <a:pt x="8002" y="10106"/>
                  </a:cubicBezTo>
                  <a:cubicBezTo>
                    <a:pt x="8317" y="10159"/>
                    <a:pt x="8660" y="10194"/>
                    <a:pt x="9004" y="10194"/>
                  </a:cubicBezTo>
                  <a:cubicBezTo>
                    <a:pt x="9690" y="10194"/>
                    <a:pt x="10376" y="10054"/>
                    <a:pt x="10838" y="9633"/>
                  </a:cubicBezTo>
                  <a:cubicBezTo>
                    <a:pt x="11310" y="9161"/>
                    <a:pt x="11373" y="8531"/>
                    <a:pt x="11216" y="7901"/>
                  </a:cubicBezTo>
                  <a:cubicBezTo>
                    <a:pt x="10995" y="7302"/>
                    <a:pt x="10617" y="6703"/>
                    <a:pt x="10208" y="6199"/>
                  </a:cubicBezTo>
                  <a:cubicBezTo>
                    <a:pt x="10838" y="5443"/>
                    <a:pt x="11405" y="4435"/>
                    <a:pt x="11184" y="3490"/>
                  </a:cubicBezTo>
                  <a:cubicBezTo>
                    <a:pt x="10995" y="2765"/>
                    <a:pt x="10397" y="2387"/>
                    <a:pt x="9641" y="2230"/>
                  </a:cubicBezTo>
                  <a:cubicBezTo>
                    <a:pt x="9406" y="2175"/>
                    <a:pt x="9153" y="2150"/>
                    <a:pt x="8895" y="2150"/>
                  </a:cubicBezTo>
                  <a:cubicBezTo>
                    <a:pt x="8565" y="2150"/>
                    <a:pt x="8226" y="2191"/>
                    <a:pt x="7908" y="2261"/>
                  </a:cubicBezTo>
                  <a:cubicBezTo>
                    <a:pt x="7593" y="1348"/>
                    <a:pt x="6994" y="340"/>
                    <a:pt x="6112" y="56"/>
                  </a:cubicBezTo>
                  <a:cubicBezTo>
                    <a:pt x="5967" y="18"/>
                    <a:pt x="5826" y="1"/>
                    <a:pt x="5689"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7" name="Google Shape;2247;p100"/>
            <p:cNvSpPr/>
            <p:nvPr/>
          </p:nvSpPr>
          <p:spPr>
            <a:xfrm>
              <a:off x="-42667700" y="2443600"/>
              <a:ext cx="62250" cy="61475"/>
            </a:xfrm>
            <a:custGeom>
              <a:avLst/>
              <a:gdLst/>
              <a:ahLst/>
              <a:cxnLst/>
              <a:rect l="l" t="t" r="r" b="b"/>
              <a:pathLst>
                <a:path w="2490" h="2459" extrusionOk="0">
                  <a:moveTo>
                    <a:pt x="1249" y="858"/>
                  </a:moveTo>
                  <a:cubicBezTo>
                    <a:pt x="1468" y="858"/>
                    <a:pt x="1639" y="1027"/>
                    <a:pt x="1639" y="1260"/>
                  </a:cubicBezTo>
                  <a:cubicBezTo>
                    <a:pt x="1607" y="1418"/>
                    <a:pt x="1481" y="1575"/>
                    <a:pt x="1323" y="1670"/>
                  </a:cubicBezTo>
                  <a:cubicBezTo>
                    <a:pt x="1285" y="1681"/>
                    <a:pt x="1248" y="1686"/>
                    <a:pt x="1211" y="1686"/>
                  </a:cubicBezTo>
                  <a:cubicBezTo>
                    <a:pt x="1040" y="1686"/>
                    <a:pt x="897" y="1569"/>
                    <a:pt x="819" y="1386"/>
                  </a:cubicBezTo>
                  <a:cubicBezTo>
                    <a:pt x="756" y="1134"/>
                    <a:pt x="851" y="945"/>
                    <a:pt x="1103" y="882"/>
                  </a:cubicBezTo>
                  <a:cubicBezTo>
                    <a:pt x="1153" y="866"/>
                    <a:pt x="1202" y="858"/>
                    <a:pt x="1249" y="858"/>
                  </a:cubicBezTo>
                  <a:close/>
                  <a:moveTo>
                    <a:pt x="1229" y="0"/>
                  </a:moveTo>
                  <a:cubicBezTo>
                    <a:pt x="567" y="0"/>
                    <a:pt x="0" y="567"/>
                    <a:pt x="0" y="1229"/>
                  </a:cubicBezTo>
                  <a:cubicBezTo>
                    <a:pt x="0" y="1874"/>
                    <a:pt x="509" y="2459"/>
                    <a:pt x="1177" y="2459"/>
                  </a:cubicBezTo>
                  <a:cubicBezTo>
                    <a:pt x="1194" y="2459"/>
                    <a:pt x="1211" y="2458"/>
                    <a:pt x="1229" y="2458"/>
                  </a:cubicBezTo>
                  <a:cubicBezTo>
                    <a:pt x="1891" y="2458"/>
                    <a:pt x="2489" y="1891"/>
                    <a:pt x="2489" y="1229"/>
                  </a:cubicBezTo>
                  <a:cubicBezTo>
                    <a:pt x="2426" y="567"/>
                    <a:pt x="1891" y="0"/>
                    <a:pt x="1229"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48" name="Google Shape;2248;p100"/>
          <p:cNvGrpSpPr/>
          <p:nvPr/>
        </p:nvGrpSpPr>
        <p:grpSpPr>
          <a:xfrm>
            <a:off x="5992068" y="3045816"/>
            <a:ext cx="342211" cy="375620"/>
            <a:chOff x="-39792875" y="1971800"/>
            <a:chExt cx="290650" cy="319025"/>
          </a:xfrm>
        </p:grpSpPr>
        <p:sp>
          <p:nvSpPr>
            <p:cNvPr id="2249" name="Google Shape;2249;p100"/>
            <p:cNvSpPr/>
            <p:nvPr/>
          </p:nvSpPr>
          <p:spPr>
            <a:xfrm>
              <a:off x="-39667650" y="2145075"/>
              <a:ext cx="40975" cy="41775"/>
            </a:xfrm>
            <a:custGeom>
              <a:avLst/>
              <a:gdLst/>
              <a:ahLst/>
              <a:cxnLst/>
              <a:rect l="l" t="t" r="r" b="b"/>
              <a:pathLst>
                <a:path w="1639" h="1671" extrusionOk="0">
                  <a:moveTo>
                    <a:pt x="820" y="1"/>
                  </a:moveTo>
                  <a:cubicBezTo>
                    <a:pt x="379" y="1"/>
                    <a:pt x="1" y="379"/>
                    <a:pt x="1" y="852"/>
                  </a:cubicBezTo>
                  <a:cubicBezTo>
                    <a:pt x="1" y="1293"/>
                    <a:pt x="379" y="1671"/>
                    <a:pt x="820" y="1671"/>
                  </a:cubicBezTo>
                  <a:cubicBezTo>
                    <a:pt x="1261" y="1671"/>
                    <a:pt x="1639" y="1293"/>
                    <a:pt x="1639" y="852"/>
                  </a:cubicBezTo>
                  <a:cubicBezTo>
                    <a:pt x="1639" y="379"/>
                    <a:pt x="1261" y="1"/>
                    <a:pt x="820"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0" name="Google Shape;2250;p100"/>
            <p:cNvSpPr/>
            <p:nvPr/>
          </p:nvSpPr>
          <p:spPr>
            <a:xfrm>
              <a:off x="-39792875" y="1971800"/>
              <a:ext cx="290650" cy="319025"/>
            </a:xfrm>
            <a:custGeom>
              <a:avLst/>
              <a:gdLst/>
              <a:ahLst/>
              <a:cxnLst/>
              <a:rect l="l" t="t" r="r" b="b"/>
              <a:pathLst>
                <a:path w="11626" h="12761" extrusionOk="0">
                  <a:moveTo>
                    <a:pt x="6207" y="3687"/>
                  </a:moveTo>
                  <a:cubicBezTo>
                    <a:pt x="6900" y="3687"/>
                    <a:pt x="7436" y="4222"/>
                    <a:pt x="7436" y="4884"/>
                  </a:cubicBezTo>
                  <a:lnTo>
                    <a:pt x="7436" y="11910"/>
                  </a:lnTo>
                  <a:lnTo>
                    <a:pt x="4159" y="11910"/>
                  </a:lnTo>
                  <a:lnTo>
                    <a:pt x="4159" y="4884"/>
                  </a:lnTo>
                  <a:cubicBezTo>
                    <a:pt x="4159" y="4222"/>
                    <a:pt x="4726" y="3687"/>
                    <a:pt x="5388" y="3687"/>
                  </a:cubicBezTo>
                  <a:close/>
                  <a:moveTo>
                    <a:pt x="10744" y="914"/>
                  </a:moveTo>
                  <a:lnTo>
                    <a:pt x="10744" y="3939"/>
                  </a:lnTo>
                  <a:cubicBezTo>
                    <a:pt x="9767" y="4412"/>
                    <a:pt x="9105" y="5420"/>
                    <a:pt x="9105" y="6554"/>
                  </a:cubicBezTo>
                  <a:cubicBezTo>
                    <a:pt x="9105" y="7688"/>
                    <a:pt x="9767" y="8665"/>
                    <a:pt x="10744" y="9137"/>
                  </a:cubicBezTo>
                  <a:cubicBezTo>
                    <a:pt x="10775" y="10145"/>
                    <a:pt x="10775" y="11280"/>
                    <a:pt x="10775" y="11910"/>
                  </a:cubicBezTo>
                  <a:lnTo>
                    <a:pt x="8318" y="11910"/>
                  </a:lnTo>
                  <a:lnTo>
                    <a:pt x="8318" y="4884"/>
                  </a:lnTo>
                  <a:cubicBezTo>
                    <a:pt x="8318" y="3750"/>
                    <a:pt x="7373" y="2805"/>
                    <a:pt x="6207" y="2805"/>
                  </a:cubicBezTo>
                  <a:lnTo>
                    <a:pt x="5388" y="2805"/>
                  </a:lnTo>
                  <a:cubicBezTo>
                    <a:pt x="4254" y="2805"/>
                    <a:pt x="3308" y="3750"/>
                    <a:pt x="3308" y="4884"/>
                  </a:cubicBezTo>
                  <a:lnTo>
                    <a:pt x="3308" y="11910"/>
                  </a:lnTo>
                  <a:lnTo>
                    <a:pt x="820" y="11910"/>
                  </a:lnTo>
                  <a:lnTo>
                    <a:pt x="820" y="9137"/>
                  </a:lnTo>
                  <a:cubicBezTo>
                    <a:pt x="2174" y="8507"/>
                    <a:pt x="2804" y="7026"/>
                    <a:pt x="2332" y="5640"/>
                  </a:cubicBezTo>
                  <a:cubicBezTo>
                    <a:pt x="2080" y="4884"/>
                    <a:pt x="1544" y="4254"/>
                    <a:pt x="820" y="3939"/>
                  </a:cubicBezTo>
                  <a:lnTo>
                    <a:pt x="820" y="914"/>
                  </a:lnTo>
                  <a:close/>
                  <a:moveTo>
                    <a:pt x="441" y="1"/>
                  </a:moveTo>
                  <a:cubicBezTo>
                    <a:pt x="189" y="1"/>
                    <a:pt x="0" y="221"/>
                    <a:pt x="0" y="442"/>
                  </a:cubicBezTo>
                  <a:lnTo>
                    <a:pt x="0" y="4191"/>
                  </a:lnTo>
                  <a:cubicBezTo>
                    <a:pt x="0" y="4349"/>
                    <a:pt x="126" y="4506"/>
                    <a:pt x="284" y="4569"/>
                  </a:cubicBezTo>
                  <a:cubicBezTo>
                    <a:pt x="1072" y="4853"/>
                    <a:pt x="1639" y="5609"/>
                    <a:pt x="1639" y="6522"/>
                  </a:cubicBezTo>
                  <a:cubicBezTo>
                    <a:pt x="1639" y="7404"/>
                    <a:pt x="1072" y="8161"/>
                    <a:pt x="284" y="8476"/>
                  </a:cubicBezTo>
                  <a:cubicBezTo>
                    <a:pt x="126" y="8507"/>
                    <a:pt x="0" y="8665"/>
                    <a:pt x="0" y="8885"/>
                  </a:cubicBezTo>
                  <a:lnTo>
                    <a:pt x="0" y="12351"/>
                  </a:lnTo>
                  <a:cubicBezTo>
                    <a:pt x="0" y="12571"/>
                    <a:pt x="189" y="12760"/>
                    <a:pt x="441" y="12760"/>
                  </a:cubicBezTo>
                  <a:lnTo>
                    <a:pt x="11185" y="12760"/>
                  </a:lnTo>
                  <a:cubicBezTo>
                    <a:pt x="11405" y="12760"/>
                    <a:pt x="11563" y="12571"/>
                    <a:pt x="11626" y="12382"/>
                  </a:cubicBezTo>
                  <a:lnTo>
                    <a:pt x="11626" y="8885"/>
                  </a:lnTo>
                  <a:cubicBezTo>
                    <a:pt x="11626" y="8696"/>
                    <a:pt x="11500" y="8539"/>
                    <a:pt x="11342" y="8476"/>
                  </a:cubicBezTo>
                  <a:cubicBezTo>
                    <a:pt x="10555" y="8192"/>
                    <a:pt x="9956" y="7404"/>
                    <a:pt x="9956" y="6522"/>
                  </a:cubicBezTo>
                  <a:cubicBezTo>
                    <a:pt x="9956" y="5609"/>
                    <a:pt x="10555" y="4853"/>
                    <a:pt x="11342" y="4569"/>
                  </a:cubicBezTo>
                  <a:cubicBezTo>
                    <a:pt x="11500" y="4538"/>
                    <a:pt x="11626" y="4380"/>
                    <a:pt x="11626" y="4191"/>
                  </a:cubicBezTo>
                  <a:lnTo>
                    <a:pt x="11626" y="442"/>
                  </a:lnTo>
                  <a:cubicBezTo>
                    <a:pt x="11626" y="221"/>
                    <a:pt x="11405" y="1"/>
                    <a:pt x="11185"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3" name="Imagen 2"/>
          <p:cNvPicPr>
            <a:picLocks noChangeAspect="1"/>
          </p:cNvPicPr>
          <p:nvPr/>
        </p:nvPicPr>
        <p:blipFill>
          <a:blip r:embed="rId4"/>
          <a:stretch>
            <a:fillRect/>
          </a:stretch>
        </p:blipFill>
        <p:spPr>
          <a:xfrm>
            <a:off x="3551332" y="1223841"/>
            <a:ext cx="2087519" cy="3795489"/>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987"/>
        <p:cNvGrpSpPr/>
        <p:nvPr/>
      </p:nvGrpSpPr>
      <p:grpSpPr>
        <a:xfrm>
          <a:off x="0" y="0"/>
          <a:ext cx="0" cy="0"/>
          <a:chOff x="0" y="0"/>
          <a:chExt cx="0" cy="0"/>
        </a:xfrm>
      </p:grpSpPr>
      <p:sp>
        <p:nvSpPr>
          <p:cNvPr id="988" name="Google Shape;988;p44"/>
          <p:cNvSpPr txBox="1">
            <a:spLocks noGrp="1"/>
          </p:cNvSpPr>
          <p:nvPr>
            <p:ph type="title"/>
          </p:nvPr>
        </p:nvSpPr>
        <p:spPr>
          <a:xfrm>
            <a:off x="732300" y="445025"/>
            <a:ext cx="76794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About the disease</a:t>
            </a:r>
            <a:endParaRPr/>
          </a:p>
        </p:txBody>
      </p:sp>
      <p:sp>
        <p:nvSpPr>
          <p:cNvPr id="989" name="Google Shape;989;p44"/>
          <p:cNvSpPr txBox="1">
            <a:spLocks noGrp="1"/>
          </p:cNvSpPr>
          <p:nvPr>
            <p:ph type="title" idx="2"/>
          </p:nvPr>
        </p:nvSpPr>
        <p:spPr>
          <a:xfrm>
            <a:off x="4013400" y="2838344"/>
            <a:ext cx="2336400" cy="527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Mercury</a:t>
            </a:r>
            <a:endParaRPr/>
          </a:p>
        </p:txBody>
      </p:sp>
      <p:sp>
        <p:nvSpPr>
          <p:cNvPr id="990" name="Google Shape;990;p44"/>
          <p:cNvSpPr txBox="1">
            <a:spLocks noGrp="1"/>
          </p:cNvSpPr>
          <p:nvPr>
            <p:ph type="subTitle" idx="1"/>
          </p:nvPr>
        </p:nvSpPr>
        <p:spPr>
          <a:xfrm>
            <a:off x="4013400" y="3167175"/>
            <a:ext cx="2336400" cy="854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Mercury is the closest planet to the Sun and the smallest of them all</a:t>
            </a:r>
            <a:endParaRPr sz="1400"/>
          </a:p>
        </p:txBody>
      </p:sp>
      <p:sp>
        <p:nvSpPr>
          <p:cNvPr id="991" name="Google Shape;991;p44"/>
          <p:cNvSpPr txBox="1">
            <a:spLocks noGrp="1"/>
          </p:cNvSpPr>
          <p:nvPr>
            <p:ph type="title" idx="3"/>
          </p:nvPr>
        </p:nvSpPr>
        <p:spPr>
          <a:xfrm>
            <a:off x="732300" y="2838344"/>
            <a:ext cx="2336400" cy="527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Venus</a:t>
            </a:r>
            <a:endParaRPr sz="2000"/>
          </a:p>
        </p:txBody>
      </p:sp>
      <p:sp>
        <p:nvSpPr>
          <p:cNvPr id="992" name="Google Shape;992;p44"/>
          <p:cNvSpPr txBox="1">
            <a:spLocks noGrp="1"/>
          </p:cNvSpPr>
          <p:nvPr>
            <p:ph type="subTitle" idx="4"/>
          </p:nvPr>
        </p:nvSpPr>
        <p:spPr>
          <a:xfrm>
            <a:off x="732300" y="3162000"/>
            <a:ext cx="2336400" cy="854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Venus has a beautiful name and is the second planet from the Sun</a:t>
            </a:r>
            <a:endParaRPr/>
          </a:p>
        </p:txBody>
      </p:sp>
      <p:sp>
        <p:nvSpPr>
          <p:cNvPr id="993" name="Google Shape;993;p44"/>
          <p:cNvSpPr/>
          <p:nvPr/>
        </p:nvSpPr>
        <p:spPr>
          <a:xfrm>
            <a:off x="1664764" y="2315284"/>
            <a:ext cx="471471" cy="473920"/>
          </a:xfrm>
          <a:custGeom>
            <a:avLst/>
            <a:gdLst/>
            <a:ahLst/>
            <a:cxnLst/>
            <a:rect l="l" t="t" r="r" b="b"/>
            <a:pathLst>
              <a:path w="12131" h="12194" extrusionOk="0">
                <a:moveTo>
                  <a:pt x="4632" y="725"/>
                </a:moveTo>
                <a:cubicBezTo>
                  <a:pt x="5609" y="725"/>
                  <a:pt x="6396" y="1513"/>
                  <a:pt x="6396" y="2490"/>
                </a:cubicBezTo>
                <a:cubicBezTo>
                  <a:pt x="6365" y="2679"/>
                  <a:pt x="6522" y="2836"/>
                  <a:pt x="6680" y="2899"/>
                </a:cubicBezTo>
                <a:cubicBezTo>
                  <a:pt x="7341" y="2994"/>
                  <a:pt x="7814" y="3592"/>
                  <a:pt x="7814" y="4317"/>
                </a:cubicBezTo>
                <a:cubicBezTo>
                  <a:pt x="7814" y="4695"/>
                  <a:pt x="7656" y="5042"/>
                  <a:pt x="7404" y="5325"/>
                </a:cubicBezTo>
                <a:cubicBezTo>
                  <a:pt x="7184" y="5483"/>
                  <a:pt x="7278" y="5798"/>
                  <a:pt x="7530" y="5924"/>
                </a:cubicBezTo>
                <a:cubicBezTo>
                  <a:pt x="8129" y="6207"/>
                  <a:pt x="8539" y="6869"/>
                  <a:pt x="8539" y="7530"/>
                </a:cubicBezTo>
                <a:cubicBezTo>
                  <a:pt x="8539" y="8507"/>
                  <a:pt x="7751" y="9295"/>
                  <a:pt x="6774" y="9295"/>
                </a:cubicBezTo>
                <a:lnTo>
                  <a:pt x="4979" y="9295"/>
                </a:lnTo>
                <a:lnTo>
                  <a:pt x="4979" y="6932"/>
                </a:lnTo>
                <a:lnTo>
                  <a:pt x="6333" y="5609"/>
                </a:lnTo>
                <a:cubicBezTo>
                  <a:pt x="6491" y="5451"/>
                  <a:pt x="6491" y="5231"/>
                  <a:pt x="6333" y="5073"/>
                </a:cubicBezTo>
                <a:cubicBezTo>
                  <a:pt x="6254" y="4994"/>
                  <a:pt x="6168" y="4955"/>
                  <a:pt x="6081" y="4955"/>
                </a:cubicBezTo>
                <a:cubicBezTo>
                  <a:pt x="5995" y="4955"/>
                  <a:pt x="5908" y="4994"/>
                  <a:pt x="5829" y="5073"/>
                </a:cubicBezTo>
                <a:lnTo>
                  <a:pt x="4979" y="5924"/>
                </a:lnTo>
                <a:lnTo>
                  <a:pt x="4979" y="2490"/>
                </a:lnTo>
                <a:cubicBezTo>
                  <a:pt x="4979" y="2301"/>
                  <a:pt x="4821" y="2143"/>
                  <a:pt x="4632" y="2143"/>
                </a:cubicBezTo>
                <a:cubicBezTo>
                  <a:pt x="4443" y="2143"/>
                  <a:pt x="4285" y="2301"/>
                  <a:pt x="4285" y="2490"/>
                </a:cubicBezTo>
                <a:lnTo>
                  <a:pt x="4285" y="4506"/>
                </a:lnTo>
                <a:lnTo>
                  <a:pt x="3466" y="3655"/>
                </a:lnTo>
                <a:cubicBezTo>
                  <a:pt x="3388" y="3577"/>
                  <a:pt x="3293" y="3537"/>
                  <a:pt x="3198" y="3537"/>
                </a:cubicBezTo>
                <a:cubicBezTo>
                  <a:pt x="3104" y="3537"/>
                  <a:pt x="3009" y="3577"/>
                  <a:pt x="2931" y="3655"/>
                </a:cubicBezTo>
                <a:cubicBezTo>
                  <a:pt x="2773" y="3844"/>
                  <a:pt x="2773" y="4033"/>
                  <a:pt x="2931" y="4191"/>
                </a:cubicBezTo>
                <a:lnTo>
                  <a:pt x="4285" y="5514"/>
                </a:lnTo>
                <a:lnTo>
                  <a:pt x="4285" y="7373"/>
                </a:lnTo>
                <a:lnTo>
                  <a:pt x="3466" y="6554"/>
                </a:lnTo>
                <a:cubicBezTo>
                  <a:pt x="3388" y="6475"/>
                  <a:pt x="3293" y="6436"/>
                  <a:pt x="3198" y="6436"/>
                </a:cubicBezTo>
                <a:cubicBezTo>
                  <a:pt x="3104" y="6436"/>
                  <a:pt x="3009" y="6475"/>
                  <a:pt x="2931" y="6554"/>
                </a:cubicBezTo>
                <a:cubicBezTo>
                  <a:pt x="2773" y="6711"/>
                  <a:pt x="2773" y="6900"/>
                  <a:pt x="2931" y="7058"/>
                </a:cubicBezTo>
                <a:lnTo>
                  <a:pt x="4285" y="8413"/>
                </a:lnTo>
                <a:lnTo>
                  <a:pt x="4285" y="9295"/>
                </a:lnTo>
                <a:lnTo>
                  <a:pt x="2521" y="9295"/>
                </a:lnTo>
                <a:cubicBezTo>
                  <a:pt x="1513" y="9295"/>
                  <a:pt x="694" y="8507"/>
                  <a:pt x="694" y="7530"/>
                </a:cubicBezTo>
                <a:cubicBezTo>
                  <a:pt x="694" y="6837"/>
                  <a:pt x="1103" y="6207"/>
                  <a:pt x="1734" y="5924"/>
                </a:cubicBezTo>
                <a:cubicBezTo>
                  <a:pt x="1954" y="5798"/>
                  <a:pt x="1986" y="5514"/>
                  <a:pt x="1828" y="5325"/>
                </a:cubicBezTo>
                <a:cubicBezTo>
                  <a:pt x="1576" y="5042"/>
                  <a:pt x="1418" y="4695"/>
                  <a:pt x="1418" y="4317"/>
                </a:cubicBezTo>
                <a:cubicBezTo>
                  <a:pt x="1418" y="3624"/>
                  <a:pt x="1891" y="3057"/>
                  <a:pt x="2584" y="2899"/>
                </a:cubicBezTo>
                <a:cubicBezTo>
                  <a:pt x="2742" y="2836"/>
                  <a:pt x="2899" y="2679"/>
                  <a:pt x="2868" y="2490"/>
                </a:cubicBezTo>
                <a:cubicBezTo>
                  <a:pt x="2868" y="1513"/>
                  <a:pt x="3655" y="725"/>
                  <a:pt x="4632" y="725"/>
                </a:cubicBezTo>
                <a:close/>
                <a:moveTo>
                  <a:pt x="7467" y="725"/>
                </a:moveTo>
                <a:cubicBezTo>
                  <a:pt x="8444" y="725"/>
                  <a:pt x="9295" y="1513"/>
                  <a:pt x="9232" y="2584"/>
                </a:cubicBezTo>
                <a:cubicBezTo>
                  <a:pt x="9232" y="2742"/>
                  <a:pt x="9358" y="2899"/>
                  <a:pt x="9515" y="2931"/>
                </a:cubicBezTo>
                <a:cubicBezTo>
                  <a:pt x="10177" y="3057"/>
                  <a:pt x="10712" y="3624"/>
                  <a:pt x="10712" y="4348"/>
                </a:cubicBezTo>
                <a:cubicBezTo>
                  <a:pt x="10712" y="4726"/>
                  <a:pt x="10555" y="5105"/>
                  <a:pt x="10271" y="5357"/>
                </a:cubicBezTo>
                <a:cubicBezTo>
                  <a:pt x="10082" y="5514"/>
                  <a:pt x="10145" y="5829"/>
                  <a:pt x="10397" y="5955"/>
                </a:cubicBezTo>
                <a:cubicBezTo>
                  <a:pt x="11027" y="6239"/>
                  <a:pt x="11406" y="6900"/>
                  <a:pt x="11406" y="7562"/>
                </a:cubicBezTo>
                <a:cubicBezTo>
                  <a:pt x="11406" y="8570"/>
                  <a:pt x="10586" y="9358"/>
                  <a:pt x="9610" y="9358"/>
                </a:cubicBezTo>
                <a:lnTo>
                  <a:pt x="8507" y="9358"/>
                </a:lnTo>
                <a:cubicBezTo>
                  <a:pt x="8980" y="8885"/>
                  <a:pt x="9232" y="8224"/>
                  <a:pt x="9232" y="7562"/>
                </a:cubicBezTo>
                <a:cubicBezTo>
                  <a:pt x="9232" y="6743"/>
                  <a:pt x="8854" y="5987"/>
                  <a:pt x="8192" y="5514"/>
                </a:cubicBezTo>
                <a:cubicBezTo>
                  <a:pt x="8413" y="5168"/>
                  <a:pt x="8539" y="4789"/>
                  <a:pt x="8539" y="4348"/>
                </a:cubicBezTo>
                <a:cubicBezTo>
                  <a:pt x="8539" y="3435"/>
                  <a:pt x="7940" y="2616"/>
                  <a:pt x="7089" y="2332"/>
                </a:cubicBezTo>
                <a:cubicBezTo>
                  <a:pt x="7058" y="1828"/>
                  <a:pt x="6837" y="1387"/>
                  <a:pt x="6554" y="1009"/>
                </a:cubicBezTo>
                <a:cubicBezTo>
                  <a:pt x="6837" y="788"/>
                  <a:pt x="7152" y="725"/>
                  <a:pt x="7467" y="725"/>
                </a:cubicBezTo>
                <a:close/>
                <a:moveTo>
                  <a:pt x="7121" y="10019"/>
                </a:moveTo>
                <a:lnTo>
                  <a:pt x="7121" y="11469"/>
                </a:lnTo>
                <a:lnTo>
                  <a:pt x="4979" y="11469"/>
                </a:lnTo>
                <a:lnTo>
                  <a:pt x="4979" y="10019"/>
                </a:lnTo>
                <a:close/>
                <a:moveTo>
                  <a:pt x="4632" y="1"/>
                </a:moveTo>
                <a:cubicBezTo>
                  <a:pt x="3340" y="1"/>
                  <a:pt x="2269" y="1009"/>
                  <a:pt x="2175" y="2301"/>
                </a:cubicBezTo>
                <a:cubicBezTo>
                  <a:pt x="1292" y="2616"/>
                  <a:pt x="694" y="3403"/>
                  <a:pt x="694" y="4317"/>
                </a:cubicBezTo>
                <a:cubicBezTo>
                  <a:pt x="694" y="4726"/>
                  <a:pt x="820" y="5136"/>
                  <a:pt x="1072" y="5483"/>
                </a:cubicBezTo>
                <a:cubicBezTo>
                  <a:pt x="379" y="5955"/>
                  <a:pt x="1" y="6711"/>
                  <a:pt x="1" y="7530"/>
                </a:cubicBezTo>
                <a:cubicBezTo>
                  <a:pt x="1" y="8917"/>
                  <a:pt x="1135" y="10019"/>
                  <a:pt x="2521" y="10019"/>
                </a:cubicBezTo>
                <a:lnTo>
                  <a:pt x="4285" y="10019"/>
                </a:lnTo>
                <a:lnTo>
                  <a:pt x="4285" y="11469"/>
                </a:lnTo>
                <a:lnTo>
                  <a:pt x="2521" y="11469"/>
                </a:lnTo>
                <a:cubicBezTo>
                  <a:pt x="2332" y="11469"/>
                  <a:pt x="2175" y="11626"/>
                  <a:pt x="2175" y="11815"/>
                </a:cubicBezTo>
                <a:cubicBezTo>
                  <a:pt x="2175" y="12036"/>
                  <a:pt x="2332" y="12193"/>
                  <a:pt x="2521" y="12193"/>
                </a:cubicBezTo>
                <a:lnTo>
                  <a:pt x="9641" y="12193"/>
                </a:lnTo>
                <a:cubicBezTo>
                  <a:pt x="9830" y="12193"/>
                  <a:pt x="9988" y="12036"/>
                  <a:pt x="9988" y="11815"/>
                </a:cubicBezTo>
                <a:cubicBezTo>
                  <a:pt x="9988" y="11626"/>
                  <a:pt x="9830" y="11469"/>
                  <a:pt x="9641" y="11469"/>
                </a:cubicBezTo>
                <a:lnTo>
                  <a:pt x="7877" y="11469"/>
                </a:lnTo>
                <a:lnTo>
                  <a:pt x="7877" y="10019"/>
                </a:lnTo>
                <a:lnTo>
                  <a:pt x="9610" y="10019"/>
                </a:lnTo>
                <a:cubicBezTo>
                  <a:pt x="10964" y="10019"/>
                  <a:pt x="12130" y="8917"/>
                  <a:pt x="12130" y="7530"/>
                </a:cubicBezTo>
                <a:cubicBezTo>
                  <a:pt x="12130" y="6711"/>
                  <a:pt x="11721" y="5955"/>
                  <a:pt x="11059" y="5483"/>
                </a:cubicBezTo>
                <a:cubicBezTo>
                  <a:pt x="11280" y="5136"/>
                  <a:pt x="11406" y="4726"/>
                  <a:pt x="11406" y="4317"/>
                </a:cubicBezTo>
                <a:cubicBezTo>
                  <a:pt x="11406" y="3403"/>
                  <a:pt x="10838" y="2584"/>
                  <a:pt x="9956" y="2301"/>
                </a:cubicBezTo>
                <a:cubicBezTo>
                  <a:pt x="9830" y="1040"/>
                  <a:pt x="8791" y="1"/>
                  <a:pt x="7467" y="1"/>
                </a:cubicBezTo>
                <a:cubicBezTo>
                  <a:pt x="6963" y="1"/>
                  <a:pt x="6459" y="158"/>
                  <a:pt x="6050" y="442"/>
                </a:cubicBezTo>
                <a:cubicBezTo>
                  <a:pt x="5672" y="158"/>
                  <a:pt x="5168" y="1"/>
                  <a:pt x="463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94" name="Google Shape;994;p44"/>
          <p:cNvGrpSpPr/>
          <p:nvPr/>
        </p:nvGrpSpPr>
        <p:grpSpPr>
          <a:xfrm>
            <a:off x="4971375" y="2342013"/>
            <a:ext cx="420437" cy="420437"/>
            <a:chOff x="5607625" y="1594450"/>
            <a:chExt cx="420437" cy="420437"/>
          </a:xfrm>
        </p:grpSpPr>
        <p:sp>
          <p:nvSpPr>
            <p:cNvPr id="995" name="Google Shape;995;p44"/>
            <p:cNvSpPr/>
            <p:nvPr/>
          </p:nvSpPr>
          <p:spPr>
            <a:xfrm>
              <a:off x="5781395" y="1769323"/>
              <a:ext cx="72914" cy="72914"/>
            </a:xfrm>
            <a:custGeom>
              <a:avLst/>
              <a:gdLst/>
              <a:ahLst/>
              <a:cxnLst/>
              <a:rect l="l" t="t" r="r" b="b"/>
              <a:pathLst>
                <a:path w="2049" h="2049" extrusionOk="0">
                  <a:moveTo>
                    <a:pt x="1009" y="631"/>
                  </a:moveTo>
                  <a:cubicBezTo>
                    <a:pt x="1230" y="631"/>
                    <a:pt x="1387" y="788"/>
                    <a:pt x="1387" y="977"/>
                  </a:cubicBezTo>
                  <a:cubicBezTo>
                    <a:pt x="1324" y="1230"/>
                    <a:pt x="1167" y="1356"/>
                    <a:pt x="1009" y="1356"/>
                  </a:cubicBezTo>
                  <a:cubicBezTo>
                    <a:pt x="820" y="1356"/>
                    <a:pt x="662" y="1198"/>
                    <a:pt x="662" y="977"/>
                  </a:cubicBezTo>
                  <a:cubicBezTo>
                    <a:pt x="662" y="788"/>
                    <a:pt x="820" y="631"/>
                    <a:pt x="1009" y="631"/>
                  </a:cubicBezTo>
                  <a:close/>
                  <a:moveTo>
                    <a:pt x="1009" y="1"/>
                  </a:moveTo>
                  <a:cubicBezTo>
                    <a:pt x="442" y="1"/>
                    <a:pt x="1" y="473"/>
                    <a:pt x="1" y="1041"/>
                  </a:cubicBezTo>
                  <a:cubicBezTo>
                    <a:pt x="1" y="1608"/>
                    <a:pt x="473" y="2049"/>
                    <a:pt x="1009" y="2049"/>
                  </a:cubicBezTo>
                  <a:cubicBezTo>
                    <a:pt x="1576" y="2049"/>
                    <a:pt x="2049" y="1576"/>
                    <a:pt x="2049" y="1041"/>
                  </a:cubicBezTo>
                  <a:cubicBezTo>
                    <a:pt x="2049" y="442"/>
                    <a:pt x="1576" y="1"/>
                    <a:pt x="10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6" name="Google Shape;996;p44"/>
            <p:cNvSpPr/>
            <p:nvPr/>
          </p:nvSpPr>
          <p:spPr>
            <a:xfrm>
              <a:off x="5727588" y="1646015"/>
              <a:ext cx="172694" cy="107004"/>
            </a:xfrm>
            <a:custGeom>
              <a:avLst/>
              <a:gdLst/>
              <a:ahLst/>
              <a:cxnLst/>
              <a:rect l="l" t="t" r="r" b="b"/>
              <a:pathLst>
                <a:path w="4853" h="3007" extrusionOk="0">
                  <a:moveTo>
                    <a:pt x="2521" y="662"/>
                  </a:moveTo>
                  <a:cubicBezTo>
                    <a:pt x="3088" y="662"/>
                    <a:pt x="3592" y="788"/>
                    <a:pt x="4065" y="977"/>
                  </a:cubicBezTo>
                  <a:lnTo>
                    <a:pt x="3403" y="2206"/>
                  </a:lnTo>
                  <a:cubicBezTo>
                    <a:pt x="3120" y="2080"/>
                    <a:pt x="2836" y="2048"/>
                    <a:pt x="2553" y="2048"/>
                  </a:cubicBezTo>
                  <a:cubicBezTo>
                    <a:pt x="2206" y="2048"/>
                    <a:pt x="1954" y="2080"/>
                    <a:pt x="1670" y="2206"/>
                  </a:cubicBezTo>
                  <a:lnTo>
                    <a:pt x="1009" y="977"/>
                  </a:lnTo>
                  <a:cubicBezTo>
                    <a:pt x="1481" y="788"/>
                    <a:pt x="1985" y="662"/>
                    <a:pt x="2521" y="662"/>
                  </a:cubicBezTo>
                  <a:close/>
                  <a:moveTo>
                    <a:pt x="2458" y="0"/>
                  </a:moveTo>
                  <a:cubicBezTo>
                    <a:pt x="1702" y="0"/>
                    <a:pt x="914" y="189"/>
                    <a:pt x="253" y="567"/>
                  </a:cubicBezTo>
                  <a:cubicBezTo>
                    <a:pt x="95" y="630"/>
                    <a:pt x="1" y="882"/>
                    <a:pt x="127" y="1040"/>
                  </a:cubicBezTo>
                  <a:lnTo>
                    <a:pt x="1198" y="2836"/>
                  </a:lnTo>
                  <a:cubicBezTo>
                    <a:pt x="1229" y="2930"/>
                    <a:pt x="1324" y="2993"/>
                    <a:pt x="1387" y="2993"/>
                  </a:cubicBezTo>
                  <a:cubicBezTo>
                    <a:pt x="1415" y="3003"/>
                    <a:pt x="1442" y="3006"/>
                    <a:pt x="1470" y="3006"/>
                  </a:cubicBezTo>
                  <a:cubicBezTo>
                    <a:pt x="1537" y="3006"/>
                    <a:pt x="1604" y="2984"/>
                    <a:pt x="1670" y="2962"/>
                  </a:cubicBezTo>
                  <a:cubicBezTo>
                    <a:pt x="1891" y="2804"/>
                    <a:pt x="2206" y="2710"/>
                    <a:pt x="2490" y="2710"/>
                  </a:cubicBezTo>
                  <a:cubicBezTo>
                    <a:pt x="2773" y="2710"/>
                    <a:pt x="3088" y="2804"/>
                    <a:pt x="3309" y="2962"/>
                  </a:cubicBezTo>
                  <a:cubicBezTo>
                    <a:pt x="3372" y="2993"/>
                    <a:pt x="3435" y="2993"/>
                    <a:pt x="3466" y="2993"/>
                  </a:cubicBezTo>
                  <a:lnTo>
                    <a:pt x="3561" y="2993"/>
                  </a:lnTo>
                  <a:cubicBezTo>
                    <a:pt x="3624" y="2962"/>
                    <a:pt x="3718" y="2930"/>
                    <a:pt x="3750" y="2836"/>
                  </a:cubicBezTo>
                  <a:lnTo>
                    <a:pt x="4789" y="1040"/>
                  </a:lnTo>
                  <a:cubicBezTo>
                    <a:pt x="4852" y="882"/>
                    <a:pt x="4821" y="630"/>
                    <a:pt x="4663" y="567"/>
                  </a:cubicBezTo>
                  <a:cubicBezTo>
                    <a:pt x="4002" y="189"/>
                    <a:pt x="3246" y="0"/>
                    <a:pt x="245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7" name="Google Shape;997;p44"/>
            <p:cNvSpPr/>
            <p:nvPr/>
          </p:nvSpPr>
          <p:spPr>
            <a:xfrm>
              <a:off x="5656948" y="1794198"/>
              <a:ext cx="135686" cy="150062"/>
            </a:xfrm>
            <a:custGeom>
              <a:avLst/>
              <a:gdLst/>
              <a:ahLst/>
              <a:cxnLst/>
              <a:rect l="l" t="t" r="r" b="b"/>
              <a:pathLst>
                <a:path w="3813" h="4217" extrusionOk="0">
                  <a:moveTo>
                    <a:pt x="2080" y="688"/>
                  </a:moveTo>
                  <a:cubicBezTo>
                    <a:pt x="2143" y="1287"/>
                    <a:pt x="2458" y="1791"/>
                    <a:pt x="2931" y="2169"/>
                  </a:cubicBezTo>
                  <a:lnTo>
                    <a:pt x="2238" y="3397"/>
                  </a:lnTo>
                  <a:cubicBezTo>
                    <a:pt x="1387" y="2767"/>
                    <a:pt x="820" y="1791"/>
                    <a:pt x="694" y="720"/>
                  </a:cubicBezTo>
                  <a:lnTo>
                    <a:pt x="2080" y="688"/>
                  </a:lnTo>
                  <a:close/>
                  <a:moveTo>
                    <a:pt x="2503" y="0"/>
                  </a:moveTo>
                  <a:cubicBezTo>
                    <a:pt x="2479" y="0"/>
                    <a:pt x="2454" y="8"/>
                    <a:pt x="2427" y="26"/>
                  </a:cubicBezTo>
                  <a:lnTo>
                    <a:pt x="347" y="58"/>
                  </a:lnTo>
                  <a:cubicBezTo>
                    <a:pt x="158" y="58"/>
                    <a:pt x="1" y="215"/>
                    <a:pt x="1" y="405"/>
                  </a:cubicBezTo>
                  <a:cubicBezTo>
                    <a:pt x="1" y="1192"/>
                    <a:pt x="221" y="1948"/>
                    <a:pt x="631" y="2610"/>
                  </a:cubicBezTo>
                  <a:cubicBezTo>
                    <a:pt x="1009" y="3240"/>
                    <a:pt x="1513" y="3807"/>
                    <a:pt x="2206" y="4185"/>
                  </a:cubicBezTo>
                  <a:cubicBezTo>
                    <a:pt x="2238" y="4217"/>
                    <a:pt x="2301" y="4217"/>
                    <a:pt x="2395" y="4217"/>
                  </a:cubicBezTo>
                  <a:lnTo>
                    <a:pt x="2458" y="4217"/>
                  </a:lnTo>
                  <a:cubicBezTo>
                    <a:pt x="2553" y="4185"/>
                    <a:pt x="2616" y="4154"/>
                    <a:pt x="2679" y="4059"/>
                  </a:cubicBezTo>
                  <a:lnTo>
                    <a:pt x="3718" y="2295"/>
                  </a:lnTo>
                  <a:cubicBezTo>
                    <a:pt x="3813" y="2106"/>
                    <a:pt x="3781" y="1917"/>
                    <a:pt x="3624" y="1791"/>
                  </a:cubicBezTo>
                  <a:cubicBezTo>
                    <a:pt x="3088" y="1476"/>
                    <a:pt x="2773" y="909"/>
                    <a:pt x="2773" y="342"/>
                  </a:cubicBezTo>
                  <a:cubicBezTo>
                    <a:pt x="2773" y="247"/>
                    <a:pt x="2742" y="121"/>
                    <a:pt x="2679" y="89"/>
                  </a:cubicBezTo>
                  <a:cubicBezTo>
                    <a:pt x="2612" y="45"/>
                    <a:pt x="2561" y="0"/>
                    <a:pt x="250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8" name="Google Shape;998;p44"/>
            <p:cNvSpPr/>
            <p:nvPr/>
          </p:nvSpPr>
          <p:spPr>
            <a:xfrm>
              <a:off x="5839721" y="1795123"/>
              <a:ext cx="137927" cy="148034"/>
            </a:xfrm>
            <a:custGeom>
              <a:avLst/>
              <a:gdLst/>
              <a:ahLst/>
              <a:cxnLst/>
              <a:rect l="l" t="t" r="r" b="b"/>
              <a:pathLst>
                <a:path w="3876" h="4160" extrusionOk="0">
                  <a:moveTo>
                    <a:pt x="1796" y="694"/>
                  </a:moveTo>
                  <a:lnTo>
                    <a:pt x="3151" y="725"/>
                  </a:lnTo>
                  <a:cubicBezTo>
                    <a:pt x="3056" y="1765"/>
                    <a:pt x="2489" y="2741"/>
                    <a:pt x="1638" y="3371"/>
                  </a:cubicBezTo>
                  <a:lnTo>
                    <a:pt x="914" y="2206"/>
                  </a:lnTo>
                  <a:cubicBezTo>
                    <a:pt x="1386" y="1796"/>
                    <a:pt x="1701" y="1292"/>
                    <a:pt x="1796" y="694"/>
                  </a:cubicBezTo>
                  <a:close/>
                  <a:moveTo>
                    <a:pt x="1418" y="0"/>
                  </a:moveTo>
                  <a:cubicBezTo>
                    <a:pt x="1355" y="0"/>
                    <a:pt x="1229" y="32"/>
                    <a:pt x="1197" y="63"/>
                  </a:cubicBezTo>
                  <a:cubicBezTo>
                    <a:pt x="1103" y="158"/>
                    <a:pt x="1071" y="221"/>
                    <a:pt x="1071" y="316"/>
                  </a:cubicBezTo>
                  <a:cubicBezTo>
                    <a:pt x="1071" y="883"/>
                    <a:pt x="756" y="1450"/>
                    <a:pt x="252" y="1765"/>
                  </a:cubicBezTo>
                  <a:cubicBezTo>
                    <a:pt x="95" y="1891"/>
                    <a:pt x="0" y="2080"/>
                    <a:pt x="126" y="2237"/>
                  </a:cubicBezTo>
                  <a:lnTo>
                    <a:pt x="1197" y="4002"/>
                  </a:lnTo>
                  <a:cubicBezTo>
                    <a:pt x="1229" y="4065"/>
                    <a:pt x="1323" y="4128"/>
                    <a:pt x="1386" y="4159"/>
                  </a:cubicBezTo>
                  <a:lnTo>
                    <a:pt x="1481" y="4159"/>
                  </a:lnTo>
                  <a:cubicBezTo>
                    <a:pt x="1544" y="4159"/>
                    <a:pt x="1575" y="4159"/>
                    <a:pt x="1670" y="4128"/>
                  </a:cubicBezTo>
                  <a:cubicBezTo>
                    <a:pt x="2300" y="3718"/>
                    <a:pt x="2836" y="3182"/>
                    <a:pt x="3245" y="2552"/>
                  </a:cubicBezTo>
                  <a:cubicBezTo>
                    <a:pt x="3623" y="1891"/>
                    <a:pt x="3844" y="1135"/>
                    <a:pt x="3875" y="347"/>
                  </a:cubicBezTo>
                  <a:cubicBezTo>
                    <a:pt x="3875" y="189"/>
                    <a:pt x="3718" y="32"/>
                    <a:pt x="3529" y="32"/>
                  </a:cubicBezTo>
                  <a:lnTo>
                    <a:pt x="141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9" name="Google Shape;999;p44"/>
            <p:cNvSpPr/>
            <p:nvPr/>
          </p:nvSpPr>
          <p:spPr>
            <a:xfrm>
              <a:off x="5607625" y="1594450"/>
              <a:ext cx="420437" cy="420437"/>
            </a:xfrm>
            <a:custGeom>
              <a:avLst/>
              <a:gdLst/>
              <a:ahLst/>
              <a:cxnLst/>
              <a:rect l="l" t="t" r="r" b="b"/>
              <a:pathLst>
                <a:path w="11815" h="11815" extrusionOk="0">
                  <a:moveTo>
                    <a:pt x="5861" y="693"/>
                  </a:moveTo>
                  <a:cubicBezTo>
                    <a:pt x="7247" y="693"/>
                    <a:pt x="8570" y="1260"/>
                    <a:pt x="9578" y="2237"/>
                  </a:cubicBezTo>
                  <a:cubicBezTo>
                    <a:pt x="10555" y="3214"/>
                    <a:pt x="11090" y="4537"/>
                    <a:pt x="11090" y="5955"/>
                  </a:cubicBezTo>
                  <a:cubicBezTo>
                    <a:pt x="11090" y="7309"/>
                    <a:pt x="10586" y="8632"/>
                    <a:pt x="9578" y="9641"/>
                  </a:cubicBezTo>
                  <a:cubicBezTo>
                    <a:pt x="8570" y="10617"/>
                    <a:pt x="7278" y="11184"/>
                    <a:pt x="5861" y="11184"/>
                  </a:cubicBezTo>
                  <a:cubicBezTo>
                    <a:pt x="4474" y="11184"/>
                    <a:pt x="3151" y="10617"/>
                    <a:pt x="2174" y="9641"/>
                  </a:cubicBezTo>
                  <a:cubicBezTo>
                    <a:pt x="1166" y="8664"/>
                    <a:pt x="631" y="7372"/>
                    <a:pt x="631" y="5955"/>
                  </a:cubicBezTo>
                  <a:cubicBezTo>
                    <a:pt x="631" y="4568"/>
                    <a:pt x="1166" y="3214"/>
                    <a:pt x="2174" y="2237"/>
                  </a:cubicBezTo>
                  <a:cubicBezTo>
                    <a:pt x="3151" y="1260"/>
                    <a:pt x="4443" y="693"/>
                    <a:pt x="5861" y="693"/>
                  </a:cubicBezTo>
                  <a:close/>
                  <a:moveTo>
                    <a:pt x="5892" y="0"/>
                  </a:moveTo>
                  <a:cubicBezTo>
                    <a:pt x="4317" y="0"/>
                    <a:pt x="2836" y="630"/>
                    <a:pt x="1733" y="1733"/>
                  </a:cubicBezTo>
                  <a:cubicBezTo>
                    <a:pt x="631" y="2836"/>
                    <a:pt x="1" y="4316"/>
                    <a:pt x="1" y="5891"/>
                  </a:cubicBezTo>
                  <a:cubicBezTo>
                    <a:pt x="1" y="7467"/>
                    <a:pt x="631" y="8979"/>
                    <a:pt x="1733" y="10082"/>
                  </a:cubicBezTo>
                  <a:cubicBezTo>
                    <a:pt x="2836" y="11184"/>
                    <a:pt x="4317" y="11814"/>
                    <a:pt x="5892" y="11814"/>
                  </a:cubicBezTo>
                  <a:cubicBezTo>
                    <a:pt x="7467" y="11814"/>
                    <a:pt x="8980" y="11184"/>
                    <a:pt x="10082" y="10082"/>
                  </a:cubicBezTo>
                  <a:cubicBezTo>
                    <a:pt x="11185" y="8979"/>
                    <a:pt x="11815" y="7467"/>
                    <a:pt x="11815" y="5891"/>
                  </a:cubicBezTo>
                  <a:cubicBezTo>
                    <a:pt x="11815" y="4379"/>
                    <a:pt x="11185" y="2867"/>
                    <a:pt x="10082" y="1733"/>
                  </a:cubicBezTo>
                  <a:cubicBezTo>
                    <a:pt x="8980" y="630"/>
                    <a:pt x="7467" y="0"/>
                    <a:pt x="589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 name="Imagen 1"/>
          <p:cNvPicPr>
            <a:picLocks noChangeAspect="1"/>
          </p:cNvPicPr>
          <p:nvPr/>
        </p:nvPicPr>
        <p:blipFill>
          <a:blip r:embed="rId3"/>
          <a:stretch>
            <a:fillRect/>
          </a:stretch>
        </p:blipFill>
        <p:spPr>
          <a:xfrm>
            <a:off x="6577702" y="1698469"/>
            <a:ext cx="1649250" cy="3335150"/>
          </a:xfrm>
          <a:prstGeom prst="rect">
            <a:avLst/>
          </a:prstGeom>
        </p:spPr>
      </p:pic>
      <p:sp>
        <p:nvSpPr>
          <p:cNvPr id="15" name="Rectángulo 14"/>
          <p:cNvSpPr/>
          <p:nvPr/>
        </p:nvSpPr>
        <p:spPr>
          <a:xfrm>
            <a:off x="-10142" y="1043851"/>
            <a:ext cx="9150885" cy="6452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grpSp>
        <p:nvGrpSpPr>
          <p:cNvPr id="16" name="Grupo 15"/>
          <p:cNvGrpSpPr/>
          <p:nvPr/>
        </p:nvGrpSpPr>
        <p:grpSpPr>
          <a:xfrm flipH="1">
            <a:off x="114010" y="77181"/>
            <a:ext cx="1236580" cy="930819"/>
            <a:chOff x="7278688" y="506412"/>
            <a:chExt cx="725487" cy="546101"/>
          </a:xfrm>
        </p:grpSpPr>
        <p:sp>
          <p:nvSpPr>
            <p:cNvPr id="17" name="Freeform 5"/>
            <p:cNvSpPr>
              <a:spLocks/>
            </p:cNvSpPr>
            <p:nvPr/>
          </p:nvSpPr>
          <p:spPr bwMode="auto">
            <a:xfrm>
              <a:off x="7875588" y="911225"/>
              <a:ext cx="128587" cy="130175"/>
            </a:xfrm>
            <a:custGeom>
              <a:avLst/>
              <a:gdLst>
                <a:gd name="T0" fmla="*/ 116 w 240"/>
                <a:gd name="T1" fmla="*/ 234 h 240"/>
                <a:gd name="T2" fmla="*/ 79 w 240"/>
                <a:gd name="T3" fmla="*/ 230 h 240"/>
                <a:gd name="T4" fmla="*/ 50 w 240"/>
                <a:gd name="T5" fmla="*/ 206 h 240"/>
                <a:gd name="T6" fmla="*/ 26 w 240"/>
                <a:gd name="T7" fmla="*/ 207 h 240"/>
                <a:gd name="T8" fmla="*/ 34 w 240"/>
                <a:gd name="T9" fmla="*/ 186 h 240"/>
                <a:gd name="T10" fmla="*/ 1 w 240"/>
                <a:gd name="T11" fmla="*/ 170 h 240"/>
                <a:gd name="T12" fmla="*/ 9 w 240"/>
                <a:gd name="T13" fmla="*/ 144 h 240"/>
                <a:gd name="T14" fmla="*/ 2 w 240"/>
                <a:gd name="T15" fmla="*/ 117 h 240"/>
                <a:gd name="T16" fmla="*/ 3 w 240"/>
                <a:gd name="T17" fmla="*/ 114 h 240"/>
                <a:gd name="T18" fmla="*/ 2 w 240"/>
                <a:gd name="T19" fmla="*/ 96 h 240"/>
                <a:gd name="T20" fmla="*/ 19 w 240"/>
                <a:gd name="T21" fmla="*/ 86 h 240"/>
                <a:gd name="T22" fmla="*/ 11 w 240"/>
                <a:gd name="T23" fmla="*/ 54 h 240"/>
                <a:gd name="T24" fmla="*/ 45 w 240"/>
                <a:gd name="T25" fmla="*/ 33 h 240"/>
                <a:gd name="T26" fmla="*/ 60 w 240"/>
                <a:gd name="T27" fmla="*/ 26 h 240"/>
                <a:gd name="T28" fmla="*/ 86 w 240"/>
                <a:gd name="T29" fmla="*/ 8 h 240"/>
                <a:gd name="T30" fmla="*/ 98 w 240"/>
                <a:gd name="T31" fmla="*/ 8 h 240"/>
                <a:gd name="T32" fmla="*/ 127 w 240"/>
                <a:gd name="T33" fmla="*/ 0 h 240"/>
                <a:gd name="T34" fmla="*/ 185 w 240"/>
                <a:gd name="T35" fmla="*/ 19 h 240"/>
                <a:gd name="T36" fmla="*/ 190 w 240"/>
                <a:gd name="T37" fmla="*/ 35 h 240"/>
                <a:gd name="T38" fmla="*/ 221 w 240"/>
                <a:gd name="T39" fmla="*/ 64 h 240"/>
                <a:gd name="T40" fmla="*/ 234 w 240"/>
                <a:gd name="T41" fmla="*/ 115 h 240"/>
                <a:gd name="T42" fmla="*/ 237 w 240"/>
                <a:gd name="T43" fmla="*/ 151 h 240"/>
                <a:gd name="T44" fmla="*/ 234 w 240"/>
                <a:gd name="T45" fmla="*/ 154 h 240"/>
                <a:gd name="T46" fmla="*/ 217 w 240"/>
                <a:gd name="T47" fmla="*/ 180 h 240"/>
                <a:gd name="T48" fmla="*/ 209 w 240"/>
                <a:gd name="T49" fmla="*/ 188 h 240"/>
                <a:gd name="T50" fmla="*/ 207 w 240"/>
                <a:gd name="T51" fmla="*/ 196 h 240"/>
                <a:gd name="T52" fmla="*/ 204 w 240"/>
                <a:gd name="T53" fmla="*/ 205 h 240"/>
                <a:gd name="T54" fmla="*/ 193 w 240"/>
                <a:gd name="T55" fmla="*/ 216 h 240"/>
                <a:gd name="T56" fmla="*/ 187 w 240"/>
                <a:gd name="T57" fmla="*/ 215 h 240"/>
                <a:gd name="T58" fmla="*/ 174 w 240"/>
                <a:gd name="T59" fmla="*/ 222 h 240"/>
                <a:gd name="T60" fmla="*/ 166 w 240"/>
                <a:gd name="T61" fmla="*/ 225 h 240"/>
                <a:gd name="T62" fmla="*/ 124 w 240"/>
                <a:gd name="T63" fmla="*/ 235 h 240"/>
                <a:gd name="T64" fmla="*/ 116 w 240"/>
                <a:gd name="T65" fmla="*/ 234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40" h="240">
                  <a:moveTo>
                    <a:pt x="116" y="234"/>
                  </a:moveTo>
                  <a:cubicBezTo>
                    <a:pt x="105" y="225"/>
                    <a:pt x="93" y="237"/>
                    <a:pt x="79" y="230"/>
                  </a:cubicBezTo>
                  <a:cubicBezTo>
                    <a:pt x="68" y="223"/>
                    <a:pt x="62" y="212"/>
                    <a:pt x="50" y="206"/>
                  </a:cubicBezTo>
                  <a:cubicBezTo>
                    <a:pt x="40" y="201"/>
                    <a:pt x="34" y="198"/>
                    <a:pt x="26" y="207"/>
                  </a:cubicBezTo>
                  <a:cubicBezTo>
                    <a:pt x="25" y="196"/>
                    <a:pt x="41" y="195"/>
                    <a:pt x="34" y="186"/>
                  </a:cubicBezTo>
                  <a:cubicBezTo>
                    <a:pt x="27" y="176"/>
                    <a:pt x="17" y="169"/>
                    <a:pt x="1" y="170"/>
                  </a:cubicBezTo>
                  <a:cubicBezTo>
                    <a:pt x="11" y="162"/>
                    <a:pt x="30" y="156"/>
                    <a:pt x="9" y="144"/>
                  </a:cubicBezTo>
                  <a:cubicBezTo>
                    <a:pt x="16" y="133"/>
                    <a:pt x="13" y="124"/>
                    <a:pt x="2" y="117"/>
                  </a:cubicBezTo>
                  <a:cubicBezTo>
                    <a:pt x="0" y="116"/>
                    <a:pt x="1" y="114"/>
                    <a:pt x="3" y="114"/>
                  </a:cubicBezTo>
                  <a:cubicBezTo>
                    <a:pt x="26" y="106"/>
                    <a:pt x="4" y="102"/>
                    <a:pt x="2" y="96"/>
                  </a:cubicBezTo>
                  <a:cubicBezTo>
                    <a:pt x="7" y="91"/>
                    <a:pt x="23" y="96"/>
                    <a:pt x="19" y="86"/>
                  </a:cubicBezTo>
                  <a:cubicBezTo>
                    <a:pt x="13" y="75"/>
                    <a:pt x="43" y="60"/>
                    <a:pt x="11" y="54"/>
                  </a:cubicBezTo>
                  <a:cubicBezTo>
                    <a:pt x="34" y="61"/>
                    <a:pt x="44" y="54"/>
                    <a:pt x="45" y="33"/>
                  </a:cubicBezTo>
                  <a:cubicBezTo>
                    <a:pt x="45" y="28"/>
                    <a:pt x="56" y="27"/>
                    <a:pt x="60" y="26"/>
                  </a:cubicBezTo>
                  <a:cubicBezTo>
                    <a:pt x="68" y="23"/>
                    <a:pt x="79" y="18"/>
                    <a:pt x="86" y="8"/>
                  </a:cubicBezTo>
                  <a:cubicBezTo>
                    <a:pt x="89" y="3"/>
                    <a:pt x="93" y="6"/>
                    <a:pt x="98" y="8"/>
                  </a:cubicBezTo>
                  <a:cubicBezTo>
                    <a:pt x="110" y="16"/>
                    <a:pt x="120" y="13"/>
                    <a:pt x="127" y="0"/>
                  </a:cubicBezTo>
                  <a:cubicBezTo>
                    <a:pt x="131" y="12"/>
                    <a:pt x="175" y="26"/>
                    <a:pt x="185" y="19"/>
                  </a:cubicBezTo>
                  <a:cubicBezTo>
                    <a:pt x="189" y="23"/>
                    <a:pt x="177" y="32"/>
                    <a:pt x="190" y="35"/>
                  </a:cubicBezTo>
                  <a:cubicBezTo>
                    <a:pt x="205" y="39"/>
                    <a:pt x="216" y="54"/>
                    <a:pt x="221" y="64"/>
                  </a:cubicBezTo>
                  <a:cubicBezTo>
                    <a:pt x="228" y="79"/>
                    <a:pt x="231" y="97"/>
                    <a:pt x="234" y="115"/>
                  </a:cubicBezTo>
                  <a:cubicBezTo>
                    <a:pt x="235" y="127"/>
                    <a:pt x="227" y="140"/>
                    <a:pt x="237" y="151"/>
                  </a:cubicBezTo>
                  <a:cubicBezTo>
                    <a:pt x="240" y="154"/>
                    <a:pt x="235" y="154"/>
                    <a:pt x="234" y="154"/>
                  </a:cubicBezTo>
                  <a:cubicBezTo>
                    <a:pt x="219" y="157"/>
                    <a:pt x="230" y="176"/>
                    <a:pt x="217" y="180"/>
                  </a:cubicBezTo>
                  <a:cubicBezTo>
                    <a:pt x="220" y="188"/>
                    <a:pt x="218" y="190"/>
                    <a:pt x="209" y="188"/>
                  </a:cubicBezTo>
                  <a:cubicBezTo>
                    <a:pt x="204" y="187"/>
                    <a:pt x="204" y="193"/>
                    <a:pt x="207" y="196"/>
                  </a:cubicBezTo>
                  <a:cubicBezTo>
                    <a:pt x="211" y="201"/>
                    <a:pt x="209" y="204"/>
                    <a:pt x="204" y="205"/>
                  </a:cubicBezTo>
                  <a:cubicBezTo>
                    <a:pt x="197" y="206"/>
                    <a:pt x="183" y="199"/>
                    <a:pt x="193" y="216"/>
                  </a:cubicBezTo>
                  <a:cubicBezTo>
                    <a:pt x="194" y="217"/>
                    <a:pt x="189" y="217"/>
                    <a:pt x="187" y="215"/>
                  </a:cubicBezTo>
                  <a:cubicBezTo>
                    <a:pt x="180" y="212"/>
                    <a:pt x="173" y="217"/>
                    <a:pt x="174" y="222"/>
                  </a:cubicBezTo>
                  <a:cubicBezTo>
                    <a:pt x="175" y="236"/>
                    <a:pt x="172" y="232"/>
                    <a:pt x="166" y="225"/>
                  </a:cubicBezTo>
                  <a:cubicBezTo>
                    <a:pt x="155" y="240"/>
                    <a:pt x="136" y="222"/>
                    <a:pt x="124" y="235"/>
                  </a:cubicBezTo>
                  <a:cubicBezTo>
                    <a:pt x="121" y="236"/>
                    <a:pt x="119" y="236"/>
                    <a:pt x="116" y="234"/>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8" name="Freeform 6"/>
            <p:cNvSpPr>
              <a:spLocks/>
            </p:cNvSpPr>
            <p:nvPr/>
          </p:nvSpPr>
          <p:spPr bwMode="auto">
            <a:xfrm>
              <a:off x="7551738" y="715963"/>
              <a:ext cx="96837" cy="100013"/>
            </a:xfrm>
            <a:custGeom>
              <a:avLst/>
              <a:gdLst>
                <a:gd name="T0" fmla="*/ 179 w 179"/>
                <a:gd name="T1" fmla="*/ 93 h 182"/>
                <a:gd name="T2" fmla="*/ 159 w 179"/>
                <a:gd name="T3" fmla="*/ 99 h 182"/>
                <a:gd name="T4" fmla="*/ 171 w 179"/>
                <a:gd name="T5" fmla="*/ 112 h 182"/>
                <a:gd name="T6" fmla="*/ 153 w 179"/>
                <a:gd name="T7" fmla="*/ 125 h 182"/>
                <a:gd name="T8" fmla="*/ 134 w 179"/>
                <a:gd name="T9" fmla="*/ 151 h 182"/>
                <a:gd name="T10" fmla="*/ 81 w 179"/>
                <a:gd name="T11" fmla="*/ 171 h 182"/>
                <a:gd name="T12" fmla="*/ 72 w 179"/>
                <a:gd name="T13" fmla="*/ 182 h 182"/>
                <a:gd name="T14" fmla="*/ 42 w 179"/>
                <a:gd name="T15" fmla="*/ 176 h 182"/>
                <a:gd name="T16" fmla="*/ 19 w 179"/>
                <a:gd name="T17" fmla="*/ 140 h 182"/>
                <a:gd name="T18" fmla="*/ 15 w 179"/>
                <a:gd name="T19" fmla="*/ 131 h 182"/>
                <a:gd name="T20" fmla="*/ 7 w 179"/>
                <a:gd name="T21" fmla="*/ 115 h 182"/>
                <a:gd name="T22" fmla="*/ 5 w 179"/>
                <a:gd name="T23" fmla="*/ 106 h 182"/>
                <a:gd name="T24" fmla="*/ 0 w 179"/>
                <a:gd name="T25" fmla="*/ 92 h 182"/>
                <a:gd name="T26" fmla="*/ 8 w 179"/>
                <a:gd name="T27" fmla="*/ 72 h 182"/>
                <a:gd name="T28" fmla="*/ 13 w 179"/>
                <a:gd name="T29" fmla="*/ 67 h 182"/>
                <a:gd name="T30" fmla="*/ 43 w 179"/>
                <a:gd name="T31" fmla="*/ 15 h 182"/>
                <a:gd name="T32" fmla="*/ 48 w 179"/>
                <a:gd name="T33" fmla="*/ 0 h 182"/>
                <a:gd name="T34" fmla="*/ 76 w 179"/>
                <a:gd name="T35" fmla="*/ 9 h 182"/>
                <a:gd name="T36" fmla="*/ 110 w 179"/>
                <a:gd name="T37" fmla="*/ 8 h 182"/>
                <a:gd name="T38" fmla="*/ 114 w 179"/>
                <a:gd name="T39" fmla="*/ 11 h 182"/>
                <a:gd name="T40" fmla="*/ 118 w 179"/>
                <a:gd name="T41" fmla="*/ 19 h 182"/>
                <a:gd name="T42" fmla="*/ 157 w 179"/>
                <a:gd name="T43" fmla="*/ 58 h 182"/>
                <a:gd name="T44" fmla="*/ 158 w 179"/>
                <a:gd name="T45" fmla="*/ 67 h 182"/>
                <a:gd name="T46" fmla="*/ 179 w 179"/>
                <a:gd name="T47" fmla="*/ 93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79" h="182">
                  <a:moveTo>
                    <a:pt x="179" y="93"/>
                  </a:moveTo>
                  <a:cubicBezTo>
                    <a:pt x="170" y="99"/>
                    <a:pt x="161" y="91"/>
                    <a:pt x="159" y="99"/>
                  </a:cubicBezTo>
                  <a:cubicBezTo>
                    <a:pt x="156" y="107"/>
                    <a:pt x="166" y="106"/>
                    <a:pt x="171" y="112"/>
                  </a:cubicBezTo>
                  <a:cubicBezTo>
                    <a:pt x="161" y="112"/>
                    <a:pt x="154" y="112"/>
                    <a:pt x="153" y="125"/>
                  </a:cubicBezTo>
                  <a:cubicBezTo>
                    <a:pt x="153" y="134"/>
                    <a:pt x="141" y="143"/>
                    <a:pt x="134" y="151"/>
                  </a:cubicBezTo>
                  <a:cubicBezTo>
                    <a:pt x="118" y="170"/>
                    <a:pt x="100" y="167"/>
                    <a:pt x="81" y="171"/>
                  </a:cubicBezTo>
                  <a:cubicBezTo>
                    <a:pt x="78" y="172"/>
                    <a:pt x="75" y="178"/>
                    <a:pt x="72" y="182"/>
                  </a:cubicBezTo>
                  <a:cubicBezTo>
                    <a:pt x="59" y="158"/>
                    <a:pt x="56" y="158"/>
                    <a:pt x="42" y="176"/>
                  </a:cubicBezTo>
                  <a:cubicBezTo>
                    <a:pt x="60" y="147"/>
                    <a:pt x="29" y="150"/>
                    <a:pt x="19" y="140"/>
                  </a:cubicBezTo>
                  <a:cubicBezTo>
                    <a:pt x="16" y="136"/>
                    <a:pt x="15" y="134"/>
                    <a:pt x="15" y="131"/>
                  </a:cubicBezTo>
                  <a:cubicBezTo>
                    <a:pt x="16" y="123"/>
                    <a:pt x="27" y="112"/>
                    <a:pt x="7" y="115"/>
                  </a:cubicBezTo>
                  <a:cubicBezTo>
                    <a:pt x="1" y="116"/>
                    <a:pt x="3" y="109"/>
                    <a:pt x="5" y="106"/>
                  </a:cubicBezTo>
                  <a:cubicBezTo>
                    <a:pt x="9" y="99"/>
                    <a:pt x="15" y="93"/>
                    <a:pt x="0" y="92"/>
                  </a:cubicBezTo>
                  <a:cubicBezTo>
                    <a:pt x="3" y="85"/>
                    <a:pt x="5" y="78"/>
                    <a:pt x="8" y="72"/>
                  </a:cubicBezTo>
                  <a:cubicBezTo>
                    <a:pt x="9" y="71"/>
                    <a:pt x="13" y="70"/>
                    <a:pt x="13" y="67"/>
                  </a:cubicBezTo>
                  <a:cubicBezTo>
                    <a:pt x="17" y="45"/>
                    <a:pt x="29" y="23"/>
                    <a:pt x="43" y="15"/>
                  </a:cubicBezTo>
                  <a:cubicBezTo>
                    <a:pt x="51" y="10"/>
                    <a:pt x="51" y="10"/>
                    <a:pt x="48" y="0"/>
                  </a:cubicBezTo>
                  <a:cubicBezTo>
                    <a:pt x="55" y="12"/>
                    <a:pt x="65" y="14"/>
                    <a:pt x="76" y="9"/>
                  </a:cubicBezTo>
                  <a:cubicBezTo>
                    <a:pt x="87" y="4"/>
                    <a:pt x="99" y="15"/>
                    <a:pt x="110" y="8"/>
                  </a:cubicBezTo>
                  <a:cubicBezTo>
                    <a:pt x="114" y="5"/>
                    <a:pt x="114" y="9"/>
                    <a:pt x="114" y="11"/>
                  </a:cubicBezTo>
                  <a:cubicBezTo>
                    <a:pt x="114" y="15"/>
                    <a:pt x="115" y="19"/>
                    <a:pt x="118" y="19"/>
                  </a:cubicBezTo>
                  <a:cubicBezTo>
                    <a:pt x="143" y="21"/>
                    <a:pt x="143" y="47"/>
                    <a:pt x="157" y="58"/>
                  </a:cubicBezTo>
                  <a:cubicBezTo>
                    <a:pt x="163" y="63"/>
                    <a:pt x="158" y="64"/>
                    <a:pt x="158" y="67"/>
                  </a:cubicBezTo>
                  <a:cubicBezTo>
                    <a:pt x="160" y="79"/>
                    <a:pt x="157" y="93"/>
                    <a:pt x="179" y="93"/>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9" name="Freeform 7"/>
            <p:cNvSpPr>
              <a:spLocks/>
            </p:cNvSpPr>
            <p:nvPr/>
          </p:nvSpPr>
          <p:spPr bwMode="auto">
            <a:xfrm>
              <a:off x="7672388" y="506412"/>
              <a:ext cx="85725" cy="76200"/>
            </a:xfrm>
            <a:custGeom>
              <a:avLst/>
              <a:gdLst>
                <a:gd name="T0" fmla="*/ 148 w 159"/>
                <a:gd name="T1" fmla="*/ 59 h 140"/>
                <a:gd name="T2" fmla="*/ 126 w 159"/>
                <a:gd name="T3" fmla="*/ 118 h 140"/>
                <a:gd name="T4" fmla="*/ 71 w 159"/>
                <a:gd name="T5" fmla="*/ 140 h 140"/>
                <a:gd name="T6" fmla="*/ 4 w 159"/>
                <a:gd name="T7" fmla="*/ 80 h 140"/>
                <a:gd name="T8" fmla="*/ 11 w 159"/>
                <a:gd name="T9" fmla="*/ 42 h 140"/>
                <a:gd name="T10" fmla="*/ 79 w 159"/>
                <a:gd name="T11" fmla="*/ 1 h 140"/>
                <a:gd name="T12" fmla="*/ 148 w 159"/>
                <a:gd name="T13" fmla="*/ 59 h 140"/>
              </a:gdLst>
              <a:ahLst/>
              <a:cxnLst>
                <a:cxn ang="0">
                  <a:pos x="T0" y="T1"/>
                </a:cxn>
                <a:cxn ang="0">
                  <a:pos x="T2" y="T3"/>
                </a:cxn>
                <a:cxn ang="0">
                  <a:pos x="T4" y="T5"/>
                </a:cxn>
                <a:cxn ang="0">
                  <a:pos x="T6" y="T7"/>
                </a:cxn>
                <a:cxn ang="0">
                  <a:pos x="T8" y="T9"/>
                </a:cxn>
                <a:cxn ang="0">
                  <a:pos x="T10" y="T11"/>
                </a:cxn>
                <a:cxn ang="0">
                  <a:pos x="T12" y="T13"/>
                </a:cxn>
              </a:cxnLst>
              <a:rect l="0" t="0" r="r" b="b"/>
              <a:pathLst>
                <a:path w="159" h="140">
                  <a:moveTo>
                    <a:pt x="148" y="59"/>
                  </a:moveTo>
                  <a:cubicBezTo>
                    <a:pt x="159" y="85"/>
                    <a:pt x="142" y="102"/>
                    <a:pt x="126" y="118"/>
                  </a:cubicBezTo>
                  <a:cubicBezTo>
                    <a:pt x="112" y="134"/>
                    <a:pt x="92" y="140"/>
                    <a:pt x="71" y="140"/>
                  </a:cubicBezTo>
                  <a:cubicBezTo>
                    <a:pt x="39" y="140"/>
                    <a:pt x="0" y="105"/>
                    <a:pt x="4" y="80"/>
                  </a:cubicBezTo>
                  <a:cubicBezTo>
                    <a:pt x="6" y="67"/>
                    <a:pt x="3" y="54"/>
                    <a:pt x="11" y="42"/>
                  </a:cubicBezTo>
                  <a:cubicBezTo>
                    <a:pt x="26" y="16"/>
                    <a:pt x="52" y="1"/>
                    <a:pt x="79" y="1"/>
                  </a:cubicBezTo>
                  <a:cubicBezTo>
                    <a:pt x="114" y="0"/>
                    <a:pt x="149" y="25"/>
                    <a:pt x="148" y="59"/>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20" name="Freeform 8"/>
            <p:cNvSpPr>
              <a:spLocks/>
            </p:cNvSpPr>
            <p:nvPr/>
          </p:nvSpPr>
          <p:spPr bwMode="auto">
            <a:xfrm>
              <a:off x="7278688" y="949325"/>
              <a:ext cx="68262" cy="66675"/>
            </a:xfrm>
            <a:custGeom>
              <a:avLst/>
              <a:gdLst>
                <a:gd name="T0" fmla="*/ 61 w 125"/>
                <a:gd name="T1" fmla="*/ 0 h 122"/>
                <a:gd name="T2" fmla="*/ 125 w 125"/>
                <a:gd name="T3" fmla="*/ 59 h 122"/>
                <a:gd name="T4" fmla="*/ 67 w 125"/>
                <a:gd name="T5" fmla="*/ 121 h 122"/>
                <a:gd name="T6" fmla="*/ 0 w 125"/>
                <a:gd name="T7" fmla="*/ 63 h 122"/>
                <a:gd name="T8" fmla="*/ 61 w 125"/>
                <a:gd name="T9" fmla="*/ 0 h 122"/>
              </a:gdLst>
              <a:ahLst/>
              <a:cxnLst>
                <a:cxn ang="0">
                  <a:pos x="T0" y="T1"/>
                </a:cxn>
                <a:cxn ang="0">
                  <a:pos x="T2" y="T3"/>
                </a:cxn>
                <a:cxn ang="0">
                  <a:pos x="T4" y="T5"/>
                </a:cxn>
                <a:cxn ang="0">
                  <a:pos x="T6" y="T7"/>
                </a:cxn>
                <a:cxn ang="0">
                  <a:pos x="T8" y="T9"/>
                </a:cxn>
              </a:cxnLst>
              <a:rect l="0" t="0" r="r" b="b"/>
              <a:pathLst>
                <a:path w="125" h="122">
                  <a:moveTo>
                    <a:pt x="61" y="0"/>
                  </a:moveTo>
                  <a:cubicBezTo>
                    <a:pt x="91" y="1"/>
                    <a:pt x="125" y="33"/>
                    <a:pt x="125" y="59"/>
                  </a:cubicBezTo>
                  <a:cubicBezTo>
                    <a:pt x="125" y="91"/>
                    <a:pt x="96" y="122"/>
                    <a:pt x="67" y="121"/>
                  </a:cubicBezTo>
                  <a:cubicBezTo>
                    <a:pt x="39" y="120"/>
                    <a:pt x="0" y="86"/>
                    <a:pt x="0" y="63"/>
                  </a:cubicBezTo>
                  <a:cubicBezTo>
                    <a:pt x="1" y="27"/>
                    <a:pt x="28" y="0"/>
                    <a:pt x="61" y="0"/>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21" name="Freeform 9"/>
            <p:cNvSpPr>
              <a:spLocks/>
            </p:cNvSpPr>
            <p:nvPr/>
          </p:nvSpPr>
          <p:spPr bwMode="auto">
            <a:xfrm>
              <a:off x="7602538" y="622300"/>
              <a:ext cx="31750" cy="31750"/>
            </a:xfrm>
            <a:custGeom>
              <a:avLst/>
              <a:gdLst>
                <a:gd name="T0" fmla="*/ 32 w 59"/>
                <a:gd name="T1" fmla="*/ 1 h 58"/>
                <a:gd name="T2" fmla="*/ 56 w 59"/>
                <a:gd name="T3" fmla="*/ 25 h 58"/>
                <a:gd name="T4" fmla="*/ 28 w 59"/>
                <a:gd name="T5" fmla="*/ 57 h 58"/>
                <a:gd name="T6" fmla="*/ 1 w 59"/>
                <a:gd name="T7" fmla="*/ 34 h 58"/>
                <a:gd name="T8" fmla="*/ 32 w 59"/>
                <a:gd name="T9" fmla="*/ 1 h 58"/>
              </a:gdLst>
              <a:ahLst/>
              <a:cxnLst>
                <a:cxn ang="0">
                  <a:pos x="T0" y="T1"/>
                </a:cxn>
                <a:cxn ang="0">
                  <a:pos x="T2" y="T3"/>
                </a:cxn>
                <a:cxn ang="0">
                  <a:pos x="T4" y="T5"/>
                </a:cxn>
                <a:cxn ang="0">
                  <a:pos x="T6" y="T7"/>
                </a:cxn>
                <a:cxn ang="0">
                  <a:pos x="T8" y="T9"/>
                </a:cxn>
              </a:cxnLst>
              <a:rect l="0" t="0" r="r" b="b"/>
              <a:pathLst>
                <a:path w="59" h="58">
                  <a:moveTo>
                    <a:pt x="32" y="1"/>
                  </a:moveTo>
                  <a:cubicBezTo>
                    <a:pt x="44" y="0"/>
                    <a:pt x="53" y="10"/>
                    <a:pt x="56" y="25"/>
                  </a:cubicBezTo>
                  <a:cubicBezTo>
                    <a:pt x="59" y="37"/>
                    <a:pt x="40" y="58"/>
                    <a:pt x="28" y="57"/>
                  </a:cubicBezTo>
                  <a:cubicBezTo>
                    <a:pt x="13" y="57"/>
                    <a:pt x="3" y="49"/>
                    <a:pt x="1" y="34"/>
                  </a:cubicBezTo>
                  <a:cubicBezTo>
                    <a:pt x="0" y="18"/>
                    <a:pt x="13" y="2"/>
                    <a:pt x="32" y="1"/>
                  </a:cubicBezTo>
                  <a:close/>
                </a:path>
              </a:pathLst>
            </a:custGeom>
            <a:solidFill>
              <a:srgbClr val="C31E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22" name="Freeform 10"/>
            <p:cNvSpPr>
              <a:spLocks/>
            </p:cNvSpPr>
            <p:nvPr/>
          </p:nvSpPr>
          <p:spPr bwMode="auto">
            <a:xfrm>
              <a:off x="7842250" y="793750"/>
              <a:ext cx="28575" cy="28575"/>
            </a:xfrm>
            <a:custGeom>
              <a:avLst/>
              <a:gdLst>
                <a:gd name="T0" fmla="*/ 0 w 51"/>
                <a:gd name="T1" fmla="*/ 31 h 51"/>
                <a:gd name="T2" fmla="*/ 27 w 51"/>
                <a:gd name="T3" fmla="*/ 0 h 51"/>
                <a:gd name="T4" fmla="*/ 50 w 51"/>
                <a:gd name="T5" fmla="*/ 24 h 51"/>
                <a:gd name="T6" fmla="*/ 22 w 51"/>
                <a:gd name="T7" fmla="*/ 49 h 51"/>
                <a:gd name="T8" fmla="*/ 0 w 51"/>
                <a:gd name="T9" fmla="*/ 31 h 51"/>
              </a:gdLst>
              <a:ahLst/>
              <a:cxnLst>
                <a:cxn ang="0">
                  <a:pos x="T0" y="T1"/>
                </a:cxn>
                <a:cxn ang="0">
                  <a:pos x="T2" y="T3"/>
                </a:cxn>
                <a:cxn ang="0">
                  <a:pos x="T4" y="T5"/>
                </a:cxn>
                <a:cxn ang="0">
                  <a:pos x="T6" y="T7"/>
                </a:cxn>
                <a:cxn ang="0">
                  <a:pos x="T8" y="T9"/>
                </a:cxn>
              </a:cxnLst>
              <a:rect l="0" t="0" r="r" b="b"/>
              <a:pathLst>
                <a:path w="51" h="51">
                  <a:moveTo>
                    <a:pt x="0" y="31"/>
                  </a:moveTo>
                  <a:cubicBezTo>
                    <a:pt x="0" y="8"/>
                    <a:pt x="9" y="0"/>
                    <a:pt x="27" y="0"/>
                  </a:cubicBezTo>
                  <a:cubicBezTo>
                    <a:pt x="42" y="1"/>
                    <a:pt x="49" y="10"/>
                    <a:pt x="50" y="24"/>
                  </a:cubicBezTo>
                  <a:cubicBezTo>
                    <a:pt x="51" y="36"/>
                    <a:pt x="34" y="51"/>
                    <a:pt x="22" y="49"/>
                  </a:cubicBezTo>
                  <a:cubicBezTo>
                    <a:pt x="11" y="46"/>
                    <a:pt x="0" y="41"/>
                    <a:pt x="0" y="31"/>
                  </a:cubicBezTo>
                  <a:close/>
                </a:path>
              </a:pathLst>
            </a:custGeom>
            <a:solidFill>
              <a:srgbClr val="C11C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23" name="Freeform 11"/>
            <p:cNvSpPr>
              <a:spLocks/>
            </p:cNvSpPr>
            <p:nvPr/>
          </p:nvSpPr>
          <p:spPr bwMode="auto">
            <a:xfrm>
              <a:off x="7405688" y="796925"/>
              <a:ext cx="25400" cy="25400"/>
            </a:xfrm>
            <a:custGeom>
              <a:avLst/>
              <a:gdLst>
                <a:gd name="T0" fmla="*/ 47 w 47"/>
                <a:gd name="T1" fmla="*/ 15 h 47"/>
                <a:gd name="T2" fmla="*/ 20 w 47"/>
                <a:gd name="T3" fmla="*/ 47 h 47"/>
                <a:gd name="T4" fmla="*/ 1 w 47"/>
                <a:gd name="T5" fmla="*/ 24 h 47"/>
                <a:gd name="T6" fmla="*/ 25 w 47"/>
                <a:gd name="T7" fmla="*/ 0 h 47"/>
                <a:gd name="T8" fmla="*/ 47 w 47"/>
                <a:gd name="T9" fmla="*/ 15 h 47"/>
              </a:gdLst>
              <a:ahLst/>
              <a:cxnLst>
                <a:cxn ang="0">
                  <a:pos x="T0" y="T1"/>
                </a:cxn>
                <a:cxn ang="0">
                  <a:pos x="T2" y="T3"/>
                </a:cxn>
                <a:cxn ang="0">
                  <a:pos x="T4" y="T5"/>
                </a:cxn>
                <a:cxn ang="0">
                  <a:pos x="T6" y="T7"/>
                </a:cxn>
                <a:cxn ang="0">
                  <a:pos x="T8" y="T9"/>
                </a:cxn>
              </a:cxnLst>
              <a:rect l="0" t="0" r="r" b="b"/>
              <a:pathLst>
                <a:path w="47" h="47">
                  <a:moveTo>
                    <a:pt x="47" y="15"/>
                  </a:moveTo>
                  <a:cubicBezTo>
                    <a:pt x="47" y="31"/>
                    <a:pt x="33" y="47"/>
                    <a:pt x="20" y="47"/>
                  </a:cubicBezTo>
                  <a:cubicBezTo>
                    <a:pt x="6" y="46"/>
                    <a:pt x="0" y="36"/>
                    <a:pt x="1" y="24"/>
                  </a:cubicBezTo>
                  <a:cubicBezTo>
                    <a:pt x="2" y="11"/>
                    <a:pt x="10" y="0"/>
                    <a:pt x="25" y="0"/>
                  </a:cubicBezTo>
                  <a:cubicBezTo>
                    <a:pt x="36" y="0"/>
                    <a:pt x="44" y="6"/>
                    <a:pt x="47" y="15"/>
                  </a:cubicBezTo>
                  <a:close/>
                </a:path>
              </a:pathLst>
            </a:custGeom>
            <a:solidFill>
              <a:srgbClr val="C220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24" name="Freeform 12"/>
            <p:cNvSpPr>
              <a:spLocks/>
            </p:cNvSpPr>
            <p:nvPr/>
          </p:nvSpPr>
          <p:spPr bwMode="auto">
            <a:xfrm>
              <a:off x="7493000" y="985838"/>
              <a:ext cx="20637" cy="23813"/>
            </a:xfrm>
            <a:custGeom>
              <a:avLst/>
              <a:gdLst>
                <a:gd name="T0" fmla="*/ 38 w 38"/>
                <a:gd name="T1" fmla="*/ 20 h 44"/>
                <a:gd name="T2" fmla="*/ 17 w 38"/>
                <a:gd name="T3" fmla="*/ 43 h 44"/>
                <a:gd name="T4" fmla="*/ 0 w 38"/>
                <a:gd name="T5" fmla="*/ 24 h 44"/>
                <a:gd name="T6" fmla="*/ 23 w 38"/>
                <a:gd name="T7" fmla="*/ 1 h 44"/>
                <a:gd name="T8" fmla="*/ 38 w 38"/>
                <a:gd name="T9" fmla="*/ 20 h 44"/>
              </a:gdLst>
              <a:ahLst/>
              <a:cxnLst>
                <a:cxn ang="0">
                  <a:pos x="T0" y="T1"/>
                </a:cxn>
                <a:cxn ang="0">
                  <a:pos x="T2" y="T3"/>
                </a:cxn>
                <a:cxn ang="0">
                  <a:pos x="T4" y="T5"/>
                </a:cxn>
                <a:cxn ang="0">
                  <a:pos x="T6" y="T7"/>
                </a:cxn>
                <a:cxn ang="0">
                  <a:pos x="T8" y="T9"/>
                </a:cxn>
              </a:cxnLst>
              <a:rect l="0" t="0" r="r" b="b"/>
              <a:pathLst>
                <a:path w="38" h="44">
                  <a:moveTo>
                    <a:pt x="38" y="20"/>
                  </a:moveTo>
                  <a:cubicBezTo>
                    <a:pt x="37" y="34"/>
                    <a:pt x="29" y="42"/>
                    <a:pt x="17" y="43"/>
                  </a:cubicBezTo>
                  <a:cubicBezTo>
                    <a:pt x="7" y="44"/>
                    <a:pt x="0" y="36"/>
                    <a:pt x="0" y="24"/>
                  </a:cubicBezTo>
                  <a:cubicBezTo>
                    <a:pt x="1" y="10"/>
                    <a:pt x="10" y="2"/>
                    <a:pt x="23" y="1"/>
                  </a:cubicBezTo>
                  <a:cubicBezTo>
                    <a:pt x="34" y="0"/>
                    <a:pt x="38" y="10"/>
                    <a:pt x="38" y="20"/>
                  </a:cubicBezTo>
                  <a:close/>
                </a:path>
              </a:pathLst>
            </a:custGeom>
            <a:solidFill>
              <a:srgbClr val="C225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25" name="Freeform 13"/>
            <p:cNvSpPr>
              <a:spLocks/>
            </p:cNvSpPr>
            <p:nvPr/>
          </p:nvSpPr>
          <p:spPr bwMode="auto">
            <a:xfrm>
              <a:off x="7294563" y="606425"/>
              <a:ext cx="20637" cy="20638"/>
            </a:xfrm>
            <a:custGeom>
              <a:avLst/>
              <a:gdLst>
                <a:gd name="T0" fmla="*/ 38 w 38"/>
                <a:gd name="T1" fmla="*/ 24 h 40"/>
                <a:gd name="T2" fmla="*/ 18 w 38"/>
                <a:gd name="T3" fmla="*/ 40 h 40"/>
                <a:gd name="T4" fmla="*/ 1 w 38"/>
                <a:gd name="T5" fmla="*/ 20 h 40"/>
                <a:gd name="T6" fmla="*/ 21 w 38"/>
                <a:gd name="T7" fmla="*/ 1 h 40"/>
                <a:gd name="T8" fmla="*/ 38 w 38"/>
                <a:gd name="T9" fmla="*/ 24 h 40"/>
              </a:gdLst>
              <a:ahLst/>
              <a:cxnLst>
                <a:cxn ang="0">
                  <a:pos x="T0" y="T1"/>
                </a:cxn>
                <a:cxn ang="0">
                  <a:pos x="T2" y="T3"/>
                </a:cxn>
                <a:cxn ang="0">
                  <a:pos x="T4" y="T5"/>
                </a:cxn>
                <a:cxn ang="0">
                  <a:pos x="T6" y="T7"/>
                </a:cxn>
                <a:cxn ang="0">
                  <a:pos x="T8" y="T9"/>
                </a:cxn>
              </a:cxnLst>
              <a:rect l="0" t="0" r="r" b="b"/>
              <a:pathLst>
                <a:path w="38" h="40">
                  <a:moveTo>
                    <a:pt x="38" y="24"/>
                  </a:moveTo>
                  <a:cubicBezTo>
                    <a:pt x="37" y="33"/>
                    <a:pt x="30" y="40"/>
                    <a:pt x="18" y="40"/>
                  </a:cubicBezTo>
                  <a:cubicBezTo>
                    <a:pt x="7" y="40"/>
                    <a:pt x="0" y="32"/>
                    <a:pt x="1" y="20"/>
                  </a:cubicBezTo>
                  <a:cubicBezTo>
                    <a:pt x="1" y="8"/>
                    <a:pt x="8" y="0"/>
                    <a:pt x="21" y="1"/>
                  </a:cubicBezTo>
                  <a:cubicBezTo>
                    <a:pt x="33" y="2"/>
                    <a:pt x="38" y="10"/>
                    <a:pt x="38" y="24"/>
                  </a:cubicBezTo>
                  <a:close/>
                </a:path>
              </a:pathLst>
            </a:custGeom>
            <a:solidFill>
              <a:srgbClr val="C324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26" name="Freeform 14"/>
            <p:cNvSpPr>
              <a:spLocks/>
            </p:cNvSpPr>
            <p:nvPr/>
          </p:nvSpPr>
          <p:spPr bwMode="auto">
            <a:xfrm>
              <a:off x="7710488" y="917575"/>
              <a:ext cx="22225" cy="20638"/>
            </a:xfrm>
            <a:custGeom>
              <a:avLst/>
              <a:gdLst>
                <a:gd name="T0" fmla="*/ 24 w 42"/>
                <a:gd name="T1" fmla="*/ 2 h 37"/>
                <a:gd name="T2" fmla="*/ 41 w 42"/>
                <a:gd name="T3" fmla="*/ 18 h 37"/>
                <a:gd name="T4" fmla="*/ 20 w 42"/>
                <a:gd name="T5" fmla="*/ 36 h 37"/>
                <a:gd name="T6" fmla="*/ 2 w 42"/>
                <a:gd name="T7" fmla="*/ 18 h 37"/>
                <a:gd name="T8" fmla="*/ 24 w 42"/>
                <a:gd name="T9" fmla="*/ 2 h 37"/>
              </a:gdLst>
              <a:ahLst/>
              <a:cxnLst>
                <a:cxn ang="0">
                  <a:pos x="T0" y="T1"/>
                </a:cxn>
                <a:cxn ang="0">
                  <a:pos x="T2" y="T3"/>
                </a:cxn>
                <a:cxn ang="0">
                  <a:pos x="T4" y="T5"/>
                </a:cxn>
                <a:cxn ang="0">
                  <a:pos x="T6" y="T7"/>
                </a:cxn>
                <a:cxn ang="0">
                  <a:pos x="T8" y="T9"/>
                </a:cxn>
              </a:cxnLst>
              <a:rect l="0" t="0" r="r" b="b"/>
              <a:pathLst>
                <a:path w="42" h="37">
                  <a:moveTo>
                    <a:pt x="24" y="2"/>
                  </a:moveTo>
                  <a:cubicBezTo>
                    <a:pt x="31" y="4"/>
                    <a:pt x="42" y="6"/>
                    <a:pt x="41" y="18"/>
                  </a:cubicBezTo>
                  <a:cubicBezTo>
                    <a:pt x="40" y="30"/>
                    <a:pt x="32" y="37"/>
                    <a:pt x="20" y="36"/>
                  </a:cubicBezTo>
                  <a:cubicBezTo>
                    <a:pt x="8" y="36"/>
                    <a:pt x="0" y="30"/>
                    <a:pt x="2" y="18"/>
                  </a:cubicBezTo>
                  <a:cubicBezTo>
                    <a:pt x="3" y="6"/>
                    <a:pt x="11" y="0"/>
                    <a:pt x="24" y="2"/>
                  </a:cubicBezTo>
                  <a:close/>
                </a:path>
              </a:pathLst>
            </a:custGeom>
            <a:solidFill>
              <a:srgbClr val="C021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27" name="Freeform 15"/>
            <p:cNvSpPr>
              <a:spLocks/>
            </p:cNvSpPr>
            <p:nvPr/>
          </p:nvSpPr>
          <p:spPr bwMode="auto">
            <a:xfrm>
              <a:off x="7891463" y="663575"/>
              <a:ext cx="19050" cy="22225"/>
            </a:xfrm>
            <a:custGeom>
              <a:avLst/>
              <a:gdLst>
                <a:gd name="T0" fmla="*/ 34 w 34"/>
                <a:gd name="T1" fmla="*/ 24 h 41"/>
                <a:gd name="T2" fmla="*/ 22 w 34"/>
                <a:gd name="T3" fmla="*/ 40 h 41"/>
                <a:gd name="T4" fmla="*/ 2 w 34"/>
                <a:gd name="T5" fmla="*/ 12 h 41"/>
                <a:gd name="T6" fmla="*/ 10 w 34"/>
                <a:gd name="T7" fmla="*/ 0 h 41"/>
                <a:gd name="T8" fmla="*/ 34 w 34"/>
                <a:gd name="T9" fmla="*/ 24 h 41"/>
              </a:gdLst>
              <a:ahLst/>
              <a:cxnLst>
                <a:cxn ang="0">
                  <a:pos x="T0" y="T1"/>
                </a:cxn>
                <a:cxn ang="0">
                  <a:pos x="T2" y="T3"/>
                </a:cxn>
                <a:cxn ang="0">
                  <a:pos x="T4" y="T5"/>
                </a:cxn>
                <a:cxn ang="0">
                  <a:pos x="T6" y="T7"/>
                </a:cxn>
                <a:cxn ang="0">
                  <a:pos x="T8" y="T9"/>
                </a:cxn>
              </a:cxnLst>
              <a:rect l="0" t="0" r="r" b="b"/>
              <a:pathLst>
                <a:path w="34" h="41">
                  <a:moveTo>
                    <a:pt x="34" y="24"/>
                  </a:moveTo>
                  <a:cubicBezTo>
                    <a:pt x="32" y="31"/>
                    <a:pt x="29" y="41"/>
                    <a:pt x="22" y="40"/>
                  </a:cubicBezTo>
                  <a:cubicBezTo>
                    <a:pt x="9" y="38"/>
                    <a:pt x="4" y="25"/>
                    <a:pt x="2" y="12"/>
                  </a:cubicBezTo>
                  <a:cubicBezTo>
                    <a:pt x="0" y="6"/>
                    <a:pt x="3" y="0"/>
                    <a:pt x="10" y="0"/>
                  </a:cubicBezTo>
                  <a:cubicBezTo>
                    <a:pt x="24" y="2"/>
                    <a:pt x="29" y="12"/>
                    <a:pt x="34" y="24"/>
                  </a:cubicBezTo>
                  <a:close/>
                </a:path>
              </a:pathLst>
            </a:custGeom>
            <a:solidFill>
              <a:srgbClr val="C11E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28" name="Freeform 16"/>
            <p:cNvSpPr>
              <a:spLocks/>
            </p:cNvSpPr>
            <p:nvPr/>
          </p:nvSpPr>
          <p:spPr bwMode="auto">
            <a:xfrm>
              <a:off x="7935913" y="1038225"/>
              <a:ext cx="6350" cy="14288"/>
            </a:xfrm>
            <a:custGeom>
              <a:avLst/>
              <a:gdLst>
                <a:gd name="T0" fmla="*/ 3 w 11"/>
                <a:gd name="T1" fmla="*/ 0 h 28"/>
                <a:gd name="T2" fmla="*/ 11 w 11"/>
                <a:gd name="T3" fmla="*/ 1 h 28"/>
                <a:gd name="T4" fmla="*/ 7 w 11"/>
                <a:gd name="T5" fmla="*/ 28 h 28"/>
                <a:gd name="T6" fmla="*/ 3 w 11"/>
                <a:gd name="T7" fmla="*/ 0 h 28"/>
              </a:gdLst>
              <a:ahLst/>
              <a:cxnLst>
                <a:cxn ang="0">
                  <a:pos x="T0" y="T1"/>
                </a:cxn>
                <a:cxn ang="0">
                  <a:pos x="T2" y="T3"/>
                </a:cxn>
                <a:cxn ang="0">
                  <a:pos x="T4" y="T5"/>
                </a:cxn>
                <a:cxn ang="0">
                  <a:pos x="T6" y="T7"/>
                </a:cxn>
              </a:cxnLst>
              <a:rect l="0" t="0" r="r" b="b"/>
              <a:pathLst>
                <a:path w="11" h="28">
                  <a:moveTo>
                    <a:pt x="3" y="0"/>
                  </a:moveTo>
                  <a:cubicBezTo>
                    <a:pt x="6" y="0"/>
                    <a:pt x="9" y="0"/>
                    <a:pt x="11" y="1"/>
                  </a:cubicBezTo>
                  <a:cubicBezTo>
                    <a:pt x="10" y="9"/>
                    <a:pt x="9" y="17"/>
                    <a:pt x="7" y="28"/>
                  </a:cubicBezTo>
                  <a:cubicBezTo>
                    <a:pt x="0" y="16"/>
                    <a:pt x="4" y="8"/>
                    <a:pt x="3" y="0"/>
                  </a:cubicBezTo>
                  <a:close/>
                </a:path>
              </a:pathLst>
            </a:custGeom>
            <a:solidFill>
              <a:srgbClr val="D785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grpSp>
      <p:grpSp>
        <p:nvGrpSpPr>
          <p:cNvPr id="29" name="Grupo 28"/>
          <p:cNvGrpSpPr/>
          <p:nvPr/>
        </p:nvGrpSpPr>
        <p:grpSpPr>
          <a:xfrm>
            <a:off x="8024224" y="201427"/>
            <a:ext cx="1023893" cy="770722"/>
            <a:chOff x="7278688" y="506412"/>
            <a:chExt cx="725487" cy="546101"/>
          </a:xfrm>
        </p:grpSpPr>
        <p:sp>
          <p:nvSpPr>
            <p:cNvPr id="30" name="Freeform 5"/>
            <p:cNvSpPr>
              <a:spLocks/>
            </p:cNvSpPr>
            <p:nvPr/>
          </p:nvSpPr>
          <p:spPr bwMode="auto">
            <a:xfrm>
              <a:off x="7875588" y="911225"/>
              <a:ext cx="128587" cy="130175"/>
            </a:xfrm>
            <a:custGeom>
              <a:avLst/>
              <a:gdLst>
                <a:gd name="T0" fmla="*/ 116 w 240"/>
                <a:gd name="T1" fmla="*/ 234 h 240"/>
                <a:gd name="T2" fmla="*/ 79 w 240"/>
                <a:gd name="T3" fmla="*/ 230 h 240"/>
                <a:gd name="T4" fmla="*/ 50 w 240"/>
                <a:gd name="T5" fmla="*/ 206 h 240"/>
                <a:gd name="T6" fmla="*/ 26 w 240"/>
                <a:gd name="T7" fmla="*/ 207 h 240"/>
                <a:gd name="T8" fmla="*/ 34 w 240"/>
                <a:gd name="T9" fmla="*/ 186 h 240"/>
                <a:gd name="T10" fmla="*/ 1 w 240"/>
                <a:gd name="T11" fmla="*/ 170 h 240"/>
                <a:gd name="T12" fmla="*/ 9 w 240"/>
                <a:gd name="T13" fmla="*/ 144 h 240"/>
                <a:gd name="T14" fmla="*/ 2 w 240"/>
                <a:gd name="T15" fmla="*/ 117 h 240"/>
                <a:gd name="T16" fmla="*/ 3 w 240"/>
                <a:gd name="T17" fmla="*/ 114 h 240"/>
                <a:gd name="T18" fmla="*/ 2 w 240"/>
                <a:gd name="T19" fmla="*/ 96 h 240"/>
                <a:gd name="T20" fmla="*/ 19 w 240"/>
                <a:gd name="T21" fmla="*/ 86 h 240"/>
                <a:gd name="T22" fmla="*/ 11 w 240"/>
                <a:gd name="T23" fmla="*/ 54 h 240"/>
                <a:gd name="T24" fmla="*/ 45 w 240"/>
                <a:gd name="T25" fmla="*/ 33 h 240"/>
                <a:gd name="T26" fmla="*/ 60 w 240"/>
                <a:gd name="T27" fmla="*/ 26 h 240"/>
                <a:gd name="T28" fmla="*/ 86 w 240"/>
                <a:gd name="T29" fmla="*/ 8 h 240"/>
                <a:gd name="T30" fmla="*/ 98 w 240"/>
                <a:gd name="T31" fmla="*/ 8 h 240"/>
                <a:gd name="T32" fmla="*/ 127 w 240"/>
                <a:gd name="T33" fmla="*/ 0 h 240"/>
                <a:gd name="T34" fmla="*/ 185 w 240"/>
                <a:gd name="T35" fmla="*/ 19 h 240"/>
                <a:gd name="T36" fmla="*/ 190 w 240"/>
                <a:gd name="T37" fmla="*/ 35 h 240"/>
                <a:gd name="T38" fmla="*/ 221 w 240"/>
                <a:gd name="T39" fmla="*/ 64 h 240"/>
                <a:gd name="T40" fmla="*/ 234 w 240"/>
                <a:gd name="T41" fmla="*/ 115 h 240"/>
                <a:gd name="T42" fmla="*/ 237 w 240"/>
                <a:gd name="T43" fmla="*/ 151 h 240"/>
                <a:gd name="T44" fmla="*/ 234 w 240"/>
                <a:gd name="T45" fmla="*/ 154 h 240"/>
                <a:gd name="T46" fmla="*/ 217 w 240"/>
                <a:gd name="T47" fmla="*/ 180 h 240"/>
                <a:gd name="T48" fmla="*/ 209 w 240"/>
                <a:gd name="T49" fmla="*/ 188 h 240"/>
                <a:gd name="T50" fmla="*/ 207 w 240"/>
                <a:gd name="T51" fmla="*/ 196 h 240"/>
                <a:gd name="T52" fmla="*/ 204 w 240"/>
                <a:gd name="T53" fmla="*/ 205 h 240"/>
                <a:gd name="T54" fmla="*/ 193 w 240"/>
                <a:gd name="T55" fmla="*/ 216 h 240"/>
                <a:gd name="T56" fmla="*/ 187 w 240"/>
                <a:gd name="T57" fmla="*/ 215 h 240"/>
                <a:gd name="T58" fmla="*/ 174 w 240"/>
                <a:gd name="T59" fmla="*/ 222 h 240"/>
                <a:gd name="T60" fmla="*/ 166 w 240"/>
                <a:gd name="T61" fmla="*/ 225 h 240"/>
                <a:gd name="T62" fmla="*/ 124 w 240"/>
                <a:gd name="T63" fmla="*/ 235 h 240"/>
                <a:gd name="T64" fmla="*/ 116 w 240"/>
                <a:gd name="T65" fmla="*/ 234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40" h="240">
                  <a:moveTo>
                    <a:pt x="116" y="234"/>
                  </a:moveTo>
                  <a:cubicBezTo>
                    <a:pt x="105" y="225"/>
                    <a:pt x="93" y="237"/>
                    <a:pt x="79" y="230"/>
                  </a:cubicBezTo>
                  <a:cubicBezTo>
                    <a:pt x="68" y="223"/>
                    <a:pt x="62" y="212"/>
                    <a:pt x="50" y="206"/>
                  </a:cubicBezTo>
                  <a:cubicBezTo>
                    <a:pt x="40" y="201"/>
                    <a:pt x="34" y="198"/>
                    <a:pt x="26" y="207"/>
                  </a:cubicBezTo>
                  <a:cubicBezTo>
                    <a:pt x="25" y="196"/>
                    <a:pt x="41" y="195"/>
                    <a:pt x="34" y="186"/>
                  </a:cubicBezTo>
                  <a:cubicBezTo>
                    <a:pt x="27" y="176"/>
                    <a:pt x="17" y="169"/>
                    <a:pt x="1" y="170"/>
                  </a:cubicBezTo>
                  <a:cubicBezTo>
                    <a:pt x="11" y="162"/>
                    <a:pt x="30" y="156"/>
                    <a:pt x="9" y="144"/>
                  </a:cubicBezTo>
                  <a:cubicBezTo>
                    <a:pt x="16" y="133"/>
                    <a:pt x="13" y="124"/>
                    <a:pt x="2" y="117"/>
                  </a:cubicBezTo>
                  <a:cubicBezTo>
                    <a:pt x="0" y="116"/>
                    <a:pt x="1" y="114"/>
                    <a:pt x="3" y="114"/>
                  </a:cubicBezTo>
                  <a:cubicBezTo>
                    <a:pt x="26" y="106"/>
                    <a:pt x="4" y="102"/>
                    <a:pt x="2" y="96"/>
                  </a:cubicBezTo>
                  <a:cubicBezTo>
                    <a:pt x="7" y="91"/>
                    <a:pt x="23" y="96"/>
                    <a:pt x="19" y="86"/>
                  </a:cubicBezTo>
                  <a:cubicBezTo>
                    <a:pt x="13" y="75"/>
                    <a:pt x="43" y="60"/>
                    <a:pt x="11" y="54"/>
                  </a:cubicBezTo>
                  <a:cubicBezTo>
                    <a:pt x="34" y="61"/>
                    <a:pt x="44" y="54"/>
                    <a:pt x="45" y="33"/>
                  </a:cubicBezTo>
                  <a:cubicBezTo>
                    <a:pt x="45" y="28"/>
                    <a:pt x="56" y="27"/>
                    <a:pt x="60" y="26"/>
                  </a:cubicBezTo>
                  <a:cubicBezTo>
                    <a:pt x="68" y="23"/>
                    <a:pt x="79" y="18"/>
                    <a:pt x="86" y="8"/>
                  </a:cubicBezTo>
                  <a:cubicBezTo>
                    <a:pt x="89" y="3"/>
                    <a:pt x="93" y="6"/>
                    <a:pt x="98" y="8"/>
                  </a:cubicBezTo>
                  <a:cubicBezTo>
                    <a:pt x="110" y="16"/>
                    <a:pt x="120" y="13"/>
                    <a:pt x="127" y="0"/>
                  </a:cubicBezTo>
                  <a:cubicBezTo>
                    <a:pt x="131" y="12"/>
                    <a:pt x="175" y="26"/>
                    <a:pt x="185" y="19"/>
                  </a:cubicBezTo>
                  <a:cubicBezTo>
                    <a:pt x="189" y="23"/>
                    <a:pt x="177" y="32"/>
                    <a:pt x="190" y="35"/>
                  </a:cubicBezTo>
                  <a:cubicBezTo>
                    <a:pt x="205" y="39"/>
                    <a:pt x="216" y="54"/>
                    <a:pt x="221" y="64"/>
                  </a:cubicBezTo>
                  <a:cubicBezTo>
                    <a:pt x="228" y="79"/>
                    <a:pt x="231" y="97"/>
                    <a:pt x="234" y="115"/>
                  </a:cubicBezTo>
                  <a:cubicBezTo>
                    <a:pt x="235" y="127"/>
                    <a:pt x="227" y="140"/>
                    <a:pt x="237" y="151"/>
                  </a:cubicBezTo>
                  <a:cubicBezTo>
                    <a:pt x="240" y="154"/>
                    <a:pt x="235" y="154"/>
                    <a:pt x="234" y="154"/>
                  </a:cubicBezTo>
                  <a:cubicBezTo>
                    <a:pt x="219" y="157"/>
                    <a:pt x="230" y="176"/>
                    <a:pt x="217" y="180"/>
                  </a:cubicBezTo>
                  <a:cubicBezTo>
                    <a:pt x="220" y="188"/>
                    <a:pt x="218" y="190"/>
                    <a:pt x="209" y="188"/>
                  </a:cubicBezTo>
                  <a:cubicBezTo>
                    <a:pt x="204" y="187"/>
                    <a:pt x="204" y="193"/>
                    <a:pt x="207" y="196"/>
                  </a:cubicBezTo>
                  <a:cubicBezTo>
                    <a:pt x="211" y="201"/>
                    <a:pt x="209" y="204"/>
                    <a:pt x="204" y="205"/>
                  </a:cubicBezTo>
                  <a:cubicBezTo>
                    <a:pt x="197" y="206"/>
                    <a:pt x="183" y="199"/>
                    <a:pt x="193" y="216"/>
                  </a:cubicBezTo>
                  <a:cubicBezTo>
                    <a:pt x="194" y="217"/>
                    <a:pt x="189" y="217"/>
                    <a:pt x="187" y="215"/>
                  </a:cubicBezTo>
                  <a:cubicBezTo>
                    <a:pt x="180" y="212"/>
                    <a:pt x="173" y="217"/>
                    <a:pt x="174" y="222"/>
                  </a:cubicBezTo>
                  <a:cubicBezTo>
                    <a:pt x="175" y="236"/>
                    <a:pt x="172" y="232"/>
                    <a:pt x="166" y="225"/>
                  </a:cubicBezTo>
                  <a:cubicBezTo>
                    <a:pt x="155" y="240"/>
                    <a:pt x="136" y="222"/>
                    <a:pt x="124" y="235"/>
                  </a:cubicBezTo>
                  <a:cubicBezTo>
                    <a:pt x="121" y="236"/>
                    <a:pt x="119" y="236"/>
                    <a:pt x="116" y="234"/>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31" name="Freeform 6"/>
            <p:cNvSpPr>
              <a:spLocks/>
            </p:cNvSpPr>
            <p:nvPr/>
          </p:nvSpPr>
          <p:spPr bwMode="auto">
            <a:xfrm>
              <a:off x="7551738" y="715963"/>
              <a:ext cx="96837" cy="100013"/>
            </a:xfrm>
            <a:custGeom>
              <a:avLst/>
              <a:gdLst>
                <a:gd name="T0" fmla="*/ 179 w 179"/>
                <a:gd name="T1" fmla="*/ 93 h 182"/>
                <a:gd name="T2" fmla="*/ 159 w 179"/>
                <a:gd name="T3" fmla="*/ 99 h 182"/>
                <a:gd name="T4" fmla="*/ 171 w 179"/>
                <a:gd name="T5" fmla="*/ 112 h 182"/>
                <a:gd name="T6" fmla="*/ 153 w 179"/>
                <a:gd name="T7" fmla="*/ 125 h 182"/>
                <a:gd name="T8" fmla="*/ 134 w 179"/>
                <a:gd name="T9" fmla="*/ 151 h 182"/>
                <a:gd name="T10" fmla="*/ 81 w 179"/>
                <a:gd name="T11" fmla="*/ 171 h 182"/>
                <a:gd name="T12" fmla="*/ 72 w 179"/>
                <a:gd name="T13" fmla="*/ 182 h 182"/>
                <a:gd name="T14" fmla="*/ 42 w 179"/>
                <a:gd name="T15" fmla="*/ 176 h 182"/>
                <a:gd name="T16" fmla="*/ 19 w 179"/>
                <a:gd name="T17" fmla="*/ 140 h 182"/>
                <a:gd name="T18" fmla="*/ 15 w 179"/>
                <a:gd name="T19" fmla="*/ 131 h 182"/>
                <a:gd name="T20" fmla="*/ 7 w 179"/>
                <a:gd name="T21" fmla="*/ 115 h 182"/>
                <a:gd name="T22" fmla="*/ 5 w 179"/>
                <a:gd name="T23" fmla="*/ 106 h 182"/>
                <a:gd name="T24" fmla="*/ 0 w 179"/>
                <a:gd name="T25" fmla="*/ 92 h 182"/>
                <a:gd name="T26" fmla="*/ 8 w 179"/>
                <a:gd name="T27" fmla="*/ 72 h 182"/>
                <a:gd name="T28" fmla="*/ 13 w 179"/>
                <a:gd name="T29" fmla="*/ 67 h 182"/>
                <a:gd name="T30" fmla="*/ 43 w 179"/>
                <a:gd name="T31" fmla="*/ 15 h 182"/>
                <a:gd name="T32" fmla="*/ 48 w 179"/>
                <a:gd name="T33" fmla="*/ 0 h 182"/>
                <a:gd name="T34" fmla="*/ 76 w 179"/>
                <a:gd name="T35" fmla="*/ 9 h 182"/>
                <a:gd name="T36" fmla="*/ 110 w 179"/>
                <a:gd name="T37" fmla="*/ 8 h 182"/>
                <a:gd name="T38" fmla="*/ 114 w 179"/>
                <a:gd name="T39" fmla="*/ 11 h 182"/>
                <a:gd name="T40" fmla="*/ 118 w 179"/>
                <a:gd name="T41" fmla="*/ 19 h 182"/>
                <a:gd name="T42" fmla="*/ 157 w 179"/>
                <a:gd name="T43" fmla="*/ 58 h 182"/>
                <a:gd name="T44" fmla="*/ 158 w 179"/>
                <a:gd name="T45" fmla="*/ 67 h 182"/>
                <a:gd name="T46" fmla="*/ 179 w 179"/>
                <a:gd name="T47" fmla="*/ 93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79" h="182">
                  <a:moveTo>
                    <a:pt x="179" y="93"/>
                  </a:moveTo>
                  <a:cubicBezTo>
                    <a:pt x="170" y="99"/>
                    <a:pt x="161" y="91"/>
                    <a:pt x="159" y="99"/>
                  </a:cubicBezTo>
                  <a:cubicBezTo>
                    <a:pt x="156" y="107"/>
                    <a:pt x="166" y="106"/>
                    <a:pt x="171" y="112"/>
                  </a:cubicBezTo>
                  <a:cubicBezTo>
                    <a:pt x="161" y="112"/>
                    <a:pt x="154" y="112"/>
                    <a:pt x="153" y="125"/>
                  </a:cubicBezTo>
                  <a:cubicBezTo>
                    <a:pt x="153" y="134"/>
                    <a:pt x="141" y="143"/>
                    <a:pt x="134" y="151"/>
                  </a:cubicBezTo>
                  <a:cubicBezTo>
                    <a:pt x="118" y="170"/>
                    <a:pt x="100" y="167"/>
                    <a:pt x="81" y="171"/>
                  </a:cubicBezTo>
                  <a:cubicBezTo>
                    <a:pt x="78" y="172"/>
                    <a:pt x="75" y="178"/>
                    <a:pt x="72" y="182"/>
                  </a:cubicBezTo>
                  <a:cubicBezTo>
                    <a:pt x="59" y="158"/>
                    <a:pt x="56" y="158"/>
                    <a:pt x="42" y="176"/>
                  </a:cubicBezTo>
                  <a:cubicBezTo>
                    <a:pt x="60" y="147"/>
                    <a:pt x="29" y="150"/>
                    <a:pt x="19" y="140"/>
                  </a:cubicBezTo>
                  <a:cubicBezTo>
                    <a:pt x="16" y="136"/>
                    <a:pt x="15" y="134"/>
                    <a:pt x="15" y="131"/>
                  </a:cubicBezTo>
                  <a:cubicBezTo>
                    <a:pt x="16" y="123"/>
                    <a:pt x="27" y="112"/>
                    <a:pt x="7" y="115"/>
                  </a:cubicBezTo>
                  <a:cubicBezTo>
                    <a:pt x="1" y="116"/>
                    <a:pt x="3" y="109"/>
                    <a:pt x="5" y="106"/>
                  </a:cubicBezTo>
                  <a:cubicBezTo>
                    <a:pt x="9" y="99"/>
                    <a:pt x="15" y="93"/>
                    <a:pt x="0" y="92"/>
                  </a:cubicBezTo>
                  <a:cubicBezTo>
                    <a:pt x="3" y="85"/>
                    <a:pt x="5" y="78"/>
                    <a:pt x="8" y="72"/>
                  </a:cubicBezTo>
                  <a:cubicBezTo>
                    <a:pt x="9" y="71"/>
                    <a:pt x="13" y="70"/>
                    <a:pt x="13" y="67"/>
                  </a:cubicBezTo>
                  <a:cubicBezTo>
                    <a:pt x="17" y="45"/>
                    <a:pt x="29" y="23"/>
                    <a:pt x="43" y="15"/>
                  </a:cubicBezTo>
                  <a:cubicBezTo>
                    <a:pt x="51" y="10"/>
                    <a:pt x="51" y="10"/>
                    <a:pt x="48" y="0"/>
                  </a:cubicBezTo>
                  <a:cubicBezTo>
                    <a:pt x="55" y="12"/>
                    <a:pt x="65" y="14"/>
                    <a:pt x="76" y="9"/>
                  </a:cubicBezTo>
                  <a:cubicBezTo>
                    <a:pt x="87" y="4"/>
                    <a:pt x="99" y="15"/>
                    <a:pt x="110" y="8"/>
                  </a:cubicBezTo>
                  <a:cubicBezTo>
                    <a:pt x="114" y="5"/>
                    <a:pt x="114" y="9"/>
                    <a:pt x="114" y="11"/>
                  </a:cubicBezTo>
                  <a:cubicBezTo>
                    <a:pt x="114" y="15"/>
                    <a:pt x="115" y="19"/>
                    <a:pt x="118" y="19"/>
                  </a:cubicBezTo>
                  <a:cubicBezTo>
                    <a:pt x="143" y="21"/>
                    <a:pt x="143" y="47"/>
                    <a:pt x="157" y="58"/>
                  </a:cubicBezTo>
                  <a:cubicBezTo>
                    <a:pt x="163" y="63"/>
                    <a:pt x="158" y="64"/>
                    <a:pt x="158" y="67"/>
                  </a:cubicBezTo>
                  <a:cubicBezTo>
                    <a:pt x="160" y="79"/>
                    <a:pt x="157" y="93"/>
                    <a:pt x="179" y="93"/>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32" name="Freeform 7"/>
            <p:cNvSpPr>
              <a:spLocks/>
            </p:cNvSpPr>
            <p:nvPr/>
          </p:nvSpPr>
          <p:spPr bwMode="auto">
            <a:xfrm>
              <a:off x="7672388" y="506412"/>
              <a:ext cx="85725" cy="76200"/>
            </a:xfrm>
            <a:custGeom>
              <a:avLst/>
              <a:gdLst>
                <a:gd name="T0" fmla="*/ 148 w 159"/>
                <a:gd name="T1" fmla="*/ 59 h 140"/>
                <a:gd name="T2" fmla="*/ 126 w 159"/>
                <a:gd name="T3" fmla="*/ 118 h 140"/>
                <a:gd name="T4" fmla="*/ 71 w 159"/>
                <a:gd name="T5" fmla="*/ 140 h 140"/>
                <a:gd name="T6" fmla="*/ 4 w 159"/>
                <a:gd name="T7" fmla="*/ 80 h 140"/>
                <a:gd name="T8" fmla="*/ 11 w 159"/>
                <a:gd name="T9" fmla="*/ 42 h 140"/>
                <a:gd name="T10" fmla="*/ 79 w 159"/>
                <a:gd name="T11" fmla="*/ 1 h 140"/>
                <a:gd name="T12" fmla="*/ 148 w 159"/>
                <a:gd name="T13" fmla="*/ 59 h 140"/>
              </a:gdLst>
              <a:ahLst/>
              <a:cxnLst>
                <a:cxn ang="0">
                  <a:pos x="T0" y="T1"/>
                </a:cxn>
                <a:cxn ang="0">
                  <a:pos x="T2" y="T3"/>
                </a:cxn>
                <a:cxn ang="0">
                  <a:pos x="T4" y="T5"/>
                </a:cxn>
                <a:cxn ang="0">
                  <a:pos x="T6" y="T7"/>
                </a:cxn>
                <a:cxn ang="0">
                  <a:pos x="T8" y="T9"/>
                </a:cxn>
                <a:cxn ang="0">
                  <a:pos x="T10" y="T11"/>
                </a:cxn>
                <a:cxn ang="0">
                  <a:pos x="T12" y="T13"/>
                </a:cxn>
              </a:cxnLst>
              <a:rect l="0" t="0" r="r" b="b"/>
              <a:pathLst>
                <a:path w="159" h="140">
                  <a:moveTo>
                    <a:pt x="148" y="59"/>
                  </a:moveTo>
                  <a:cubicBezTo>
                    <a:pt x="159" y="85"/>
                    <a:pt x="142" y="102"/>
                    <a:pt x="126" y="118"/>
                  </a:cubicBezTo>
                  <a:cubicBezTo>
                    <a:pt x="112" y="134"/>
                    <a:pt x="92" y="140"/>
                    <a:pt x="71" y="140"/>
                  </a:cubicBezTo>
                  <a:cubicBezTo>
                    <a:pt x="39" y="140"/>
                    <a:pt x="0" y="105"/>
                    <a:pt x="4" y="80"/>
                  </a:cubicBezTo>
                  <a:cubicBezTo>
                    <a:pt x="6" y="67"/>
                    <a:pt x="3" y="54"/>
                    <a:pt x="11" y="42"/>
                  </a:cubicBezTo>
                  <a:cubicBezTo>
                    <a:pt x="26" y="16"/>
                    <a:pt x="52" y="1"/>
                    <a:pt x="79" y="1"/>
                  </a:cubicBezTo>
                  <a:cubicBezTo>
                    <a:pt x="114" y="0"/>
                    <a:pt x="149" y="25"/>
                    <a:pt x="148" y="59"/>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33" name="Freeform 8"/>
            <p:cNvSpPr>
              <a:spLocks/>
            </p:cNvSpPr>
            <p:nvPr/>
          </p:nvSpPr>
          <p:spPr bwMode="auto">
            <a:xfrm>
              <a:off x="7278688" y="949325"/>
              <a:ext cx="68262" cy="66675"/>
            </a:xfrm>
            <a:custGeom>
              <a:avLst/>
              <a:gdLst>
                <a:gd name="T0" fmla="*/ 61 w 125"/>
                <a:gd name="T1" fmla="*/ 0 h 122"/>
                <a:gd name="T2" fmla="*/ 125 w 125"/>
                <a:gd name="T3" fmla="*/ 59 h 122"/>
                <a:gd name="T4" fmla="*/ 67 w 125"/>
                <a:gd name="T5" fmla="*/ 121 h 122"/>
                <a:gd name="T6" fmla="*/ 0 w 125"/>
                <a:gd name="T7" fmla="*/ 63 h 122"/>
                <a:gd name="T8" fmla="*/ 61 w 125"/>
                <a:gd name="T9" fmla="*/ 0 h 122"/>
              </a:gdLst>
              <a:ahLst/>
              <a:cxnLst>
                <a:cxn ang="0">
                  <a:pos x="T0" y="T1"/>
                </a:cxn>
                <a:cxn ang="0">
                  <a:pos x="T2" y="T3"/>
                </a:cxn>
                <a:cxn ang="0">
                  <a:pos x="T4" y="T5"/>
                </a:cxn>
                <a:cxn ang="0">
                  <a:pos x="T6" y="T7"/>
                </a:cxn>
                <a:cxn ang="0">
                  <a:pos x="T8" y="T9"/>
                </a:cxn>
              </a:cxnLst>
              <a:rect l="0" t="0" r="r" b="b"/>
              <a:pathLst>
                <a:path w="125" h="122">
                  <a:moveTo>
                    <a:pt x="61" y="0"/>
                  </a:moveTo>
                  <a:cubicBezTo>
                    <a:pt x="91" y="1"/>
                    <a:pt x="125" y="33"/>
                    <a:pt x="125" y="59"/>
                  </a:cubicBezTo>
                  <a:cubicBezTo>
                    <a:pt x="125" y="91"/>
                    <a:pt x="96" y="122"/>
                    <a:pt x="67" y="121"/>
                  </a:cubicBezTo>
                  <a:cubicBezTo>
                    <a:pt x="39" y="120"/>
                    <a:pt x="0" y="86"/>
                    <a:pt x="0" y="63"/>
                  </a:cubicBezTo>
                  <a:cubicBezTo>
                    <a:pt x="1" y="27"/>
                    <a:pt x="28" y="0"/>
                    <a:pt x="61" y="0"/>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34" name="Freeform 9"/>
            <p:cNvSpPr>
              <a:spLocks/>
            </p:cNvSpPr>
            <p:nvPr/>
          </p:nvSpPr>
          <p:spPr bwMode="auto">
            <a:xfrm>
              <a:off x="7602538" y="622300"/>
              <a:ext cx="31750" cy="31750"/>
            </a:xfrm>
            <a:custGeom>
              <a:avLst/>
              <a:gdLst>
                <a:gd name="T0" fmla="*/ 32 w 59"/>
                <a:gd name="T1" fmla="*/ 1 h 58"/>
                <a:gd name="T2" fmla="*/ 56 w 59"/>
                <a:gd name="T3" fmla="*/ 25 h 58"/>
                <a:gd name="T4" fmla="*/ 28 w 59"/>
                <a:gd name="T5" fmla="*/ 57 h 58"/>
                <a:gd name="T6" fmla="*/ 1 w 59"/>
                <a:gd name="T7" fmla="*/ 34 h 58"/>
                <a:gd name="T8" fmla="*/ 32 w 59"/>
                <a:gd name="T9" fmla="*/ 1 h 58"/>
              </a:gdLst>
              <a:ahLst/>
              <a:cxnLst>
                <a:cxn ang="0">
                  <a:pos x="T0" y="T1"/>
                </a:cxn>
                <a:cxn ang="0">
                  <a:pos x="T2" y="T3"/>
                </a:cxn>
                <a:cxn ang="0">
                  <a:pos x="T4" y="T5"/>
                </a:cxn>
                <a:cxn ang="0">
                  <a:pos x="T6" y="T7"/>
                </a:cxn>
                <a:cxn ang="0">
                  <a:pos x="T8" y="T9"/>
                </a:cxn>
              </a:cxnLst>
              <a:rect l="0" t="0" r="r" b="b"/>
              <a:pathLst>
                <a:path w="59" h="58">
                  <a:moveTo>
                    <a:pt x="32" y="1"/>
                  </a:moveTo>
                  <a:cubicBezTo>
                    <a:pt x="44" y="0"/>
                    <a:pt x="53" y="10"/>
                    <a:pt x="56" y="25"/>
                  </a:cubicBezTo>
                  <a:cubicBezTo>
                    <a:pt x="59" y="37"/>
                    <a:pt x="40" y="58"/>
                    <a:pt x="28" y="57"/>
                  </a:cubicBezTo>
                  <a:cubicBezTo>
                    <a:pt x="13" y="57"/>
                    <a:pt x="3" y="49"/>
                    <a:pt x="1" y="34"/>
                  </a:cubicBezTo>
                  <a:cubicBezTo>
                    <a:pt x="0" y="18"/>
                    <a:pt x="13" y="2"/>
                    <a:pt x="32" y="1"/>
                  </a:cubicBezTo>
                  <a:close/>
                </a:path>
              </a:pathLst>
            </a:custGeom>
            <a:solidFill>
              <a:srgbClr val="C31E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35" name="Freeform 10"/>
            <p:cNvSpPr>
              <a:spLocks/>
            </p:cNvSpPr>
            <p:nvPr/>
          </p:nvSpPr>
          <p:spPr bwMode="auto">
            <a:xfrm>
              <a:off x="7842250" y="793750"/>
              <a:ext cx="28575" cy="28575"/>
            </a:xfrm>
            <a:custGeom>
              <a:avLst/>
              <a:gdLst>
                <a:gd name="T0" fmla="*/ 0 w 51"/>
                <a:gd name="T1" fmla="*/ 31 h 51"/>
                <a:gd name="T2" fmla="*/ 27 w 51"/>
                <a:gd name="T3" fmla="*/ 0 h 51"/>
                <a:gd name="T4" fmla="*/ 50 w 51"/>
                <a:gd name="T5" fmla="*/ 24 h 51"/>
                <a:gd name="T6" fmla="*/ 22 w 51"/>
                <a:gd name="T7" fmla="*/ 49 h 51"/>
                <a:gd name="T8" fmla="*/ 0 w 51"/>
                <a:gd name="T9" fmla="*/ 31 h 51"/>
              </a:gdLst>
              <a:ahLst/>
              <a:cxnLst>
                <a:cxn ang="0">
                  <a:pos x="T0" y="T1"/>
                </a:cxn>
                <a:cxn ang="0">
                  <a:pos x="T2" y="T3"/>
                </a:cxn>
                <a:cxn ang="0">
                  <a:pos x="T4" y="T5"/>
                </a:cxn>
                <a:cxn ang="0">
                  <a:pos x="T6" y="T7"/>
                </a:cxn>
                <a:cxn ang="0">
                  <a:pos x="T8" y="T9"/>
                </a:cxn>
              </a:cxnLst>
              <a:rect l="0" t="0" r="r" b="b"/>
              <a:pathLst>
                <a:path w="51" h="51">
                  <a:moveTo>
                    <a:pt x="0" y="31"/>
                  </a:moveTo>
                  <a:cubicBezTo>
                    <a:pt x="0" y="8"/>
                    <a:pt x="9" y="0"/>
                    <a:pt x="27" y="0"/>
                  </a:cubicBezTo>
                  <a:cubicBezTo>
                    <a:pt x="42" y="1"/>
                    <a:pt x="49" y="10"/>
                    <a:pt x="50" y="24"/>
                  </a:cubicBezTo>
                  <a:cubicBezTo>
                    <a:pt x="51" y="36"/>
                    <a:pt x="34" y="51"/>
                    <a:pt x="22" y="49"/>
                  </a:cubicBezTo>
                  <a:cubicBezTo>
                    <a:pt x="11" y="46"/>
                    <a:pt x="0" y="41"/>
                    <a:pt x="0" y="31"/>
                  </a:cubicBezTo>
                  <a:close/>
                </a:path>
              </a:pathLst>
            </a:custGeom>
            <a:solidFill>
              <a:srgbClr val="C11C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36" name="Freeform 11"/>
            <p:cNvSpPr>
              <a:spLocks/>
            </p:cNvSpPr>
            <p:nvPr/>
          </p:nvSpPr>
          <p:spPr bwMode="auto">
            <a:xfrm>
              <a:off x="7405688" y="796925"/>
              <a:ext cx="25400" cy="25400"/>
            </a:xfrm>
            <a:custGeom>
              <a:avLst/>
              <a:gdLst>
                <a:gd name="T0" fmla="*/ 47 w 47"/>
                <a:gd name="T1" fmla="*/ 15 h 47"/>
                <a:gd name="T2" fmla="*/ 20 w 47"/>
                <a:gd name="T3" fmla="*/ 47 h 47"/>
                <a:gd name="T4" fmla="*/ 1 w 47"/>
                <a:gd name="T5" fmla="*/ 24 h 47"/>
                <a:gd name="T6" fmla="*/ 25 w 47"/>
                <a:gd name="T7" fmla="*/ 0 h 47"/>
                <a:gd name="T8" fmla="*/ 47 w 47"/>
                <a:gd name="T9" fmla="*/ 15 h 47"/>
              </a:gdLst>
              <a:ahLst/>
              <a:cxnLst>
                <a:cxn ang="0">
                  <a:pos x="T0" y="T1"/>
                </a:cxn>
                <a:cxn ang="0">
                  <a:pos x="T2" y="T3"/>
                </a:cxn>
                <a:cxn ang="0">
                  <a:pos x="T4" y="T5"/>
                </a:cxn>
                <a:cxn ang="0">
                  <a:pos x="T6" y="T7"/>
                </a:cxn>
                <a:cxn ang="0">
                  <a:pos x="T8" y="T9"/>
                </a:cxn>
              </a:cxnLst>
              <a:rect l="0" t="0" r="r" b="b"/>
              <a:pathLst>
                <a:path w="47" h="47">
                  <a:moveTo>
                    <a:pt x="47" y="15"/>
                  </a:moveTo>
                  <a:cubicBezTo>
                    <a:pt x="47" y="31"/>
                    <a:pt x="33" y="47"/>
                    <a:pt x="20" y="47"/>
                  </a:cubicBezTo>
                  <a:cubicBezTo>
                    <a:pt x="6" y="46"/>
                    <a:pt x="0" y="36"/>
                    <a:pt x="1" y="24"/>
                  </a:cubicBezTo>
                  <a:cubicBezTo>
                    <a:pt x="2" y="11"/>
                    <a:pt x="10" y="0"/>
                    <a:pt x="25" y="0"/>
                  </a:cubicBezTo>
                  <a:cubicBezTo>
                    <a:pt x="36" y="0"/>
                    <a:pt x="44" y="6"/>
                    <a:pt x="47" y="15"/>
                  </a:cubicBezTo>
                  <a:close/>
                </a:path>
              </a:pathLst>
            </a:custGeom>
            <a:solidFill>
              <a:srgbClr val="C220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37" name="Freeform 12"/>
            <p:cNvSpPr>
              <a:spLocks/>
            </p:cNvSpPr>
            <p:nvPr/>
          </p:nvSpPr>
          <p:spPr bwMode="auto">
            <a:xfrm>
              <a:off x="7493000" y="985838"/>
              <a:ext cx="20637" cy="23813"/>
            </a:xfrm>
            <a:custGeom>
              <a:avLst/>
              <a:gdLst>
                <a:gd name="T0" fmla="*/ 38 w 38"/>
                <a:gd name="T1" fmla="*/ 20 h 44"/>
                <a:gd name="T2" fmla="*/ 17 w 38"/>
                <a:gd name="T3" fmla="*/ 43 h 44"/>
                <a:gd name="T4" fmla="*/ 0 w 38"/>
                <a:gd name="T5" fmla="*/ 24 h 44"/>
                <a:gd name="T6" fmla="*/ 23 w 38"/>
                <a:gd name="T7" fmla="*/ 1 h 44"/>
                <a:gd name="T8" fmla="*/ 38 w 38"/>
                <a:gd name="T9" fmla="*/ 20 h 44"/>
              </a:gdLst>
              <a:ahLst/>
              <a:cxnLst>
                <a:cxn ang="0">
                  <a:pos x="T0" y="T1"/>
                </a:cxn>
                <a:cxn ang="0">
                  <a:pos x="T2" y="T3"/>
                </a:cxn>
                <a:cxn ang="0">
                  <a:pos x="T4" y="T5"/>
                </a:cxn>
                <a:cxn ang="0">
                  <a:pos x="T6" y="T7"/>
                </a:cxn>
                <a:cxn ang="0">
                  <a:pos x="T8" y="T9"/>
                </a:cxn>
              </a:cxnLst>
              <a:rect l="0" t="0" r="r" b="b"/>
              <a:pathLst>
                <a:path w="38" h="44">
                  <a:moveTo>
                    <a:pt x="38" y="20"/>
                  </a:moveTo>
                  <a:cubicBezTo>
                    <a:pt x="37" y="34"/>
                    <a:pt x="29" y="42"/>
                    <a:pt x="17" y="43"/>
                  </a:cubicBezTo>
                  <a:cubicBezTo>
                    <a:pt x="7" y="44"/>
                    <a:pt x="0" y="36"/>
                    <a:pt x="0" y="24"/>
                  </a:cubicBezTo>
                  <a:cubicBezTo>
                    <a:pt x="1" y="10"/>
                    <a:pt x="10" y="2"/>
                    <a:pt x="23" y="1"/>
                  </a:cubicBezTo>
                  <a:cubicBezTo>
                    <a:pt x="34" y="0"/>
                    <a:pt x="38" y="10"/>
                    <a:pt x="38" y="20"/>
                  </a:cubicBezTo>
                  <a:close/>
                </a:path>
              </a:pathLst>
            </a:custGeom>
            <a:solidFill>
              <a:srgbClr val="C225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38" name="Freeform 13"/>
            <p:cNvSpPr>
              <a:spLocks/>
            </p:cNvSpPr>
            <p:nvPr/>
          </p:nvSpPr>
          <p:spPr bwMode="auto">
            <a:xfrm>
              <a:off x="7294563" y="606425"/>
              <a:ext cx="20637" cy="20638"/>
            </a:xfrm>
            <a:custGeom>
              <a:avLst/>
              <a:gdLst>
                <a:gd name="T0" fmla="*/ 38 w 38"/>
                <a:gd name="T1" fmla="*/ 24 h 40"/>
                <a:gd name="T2" fmla="*/ 18 w 38"/>
                <a:gd name="T3" fmla="*/ 40 h 40"/>
                <a:gd name="T4" fmla="*/ 1 w 38"/>
                <a:gd name="T5" fmla="*/ 20 h 40"/>
                <a:gd name="T6" fmla="*/ 21 w 38"/>
                <a:gd name="T7" fmla="*/ 1 h 40"/>
                <a:gd name="T8" fmla="*/ 38 w 38"/>
                <a:gd name="T9" fmla="*/ 24 h 40"/>
              </a:gdLst>
              <a:ahLst/>
              <a:cxnLst>
                <a:cxn ang="0">
                  <a:pos x="T0" y="T1"/>
                </a:cxn>
                <a:cxn ang="0">
                  <a:pos x="T2" y="T3"/>
                </a:cxn>
                <a:cxn ang="0">
                  <a:pos x="T4" y="T5"/>
                </a:cxn>
                <a:cxn ang="0">
                  <a:pos x="T6" y="T7"/>
                </a:cxn>
                <a:cxn ang="0">
                  <a:pos x="T8" y="T9"/>
                </a:cxn>
              </a:cxnLst>
              <a:rect l="0" t="0" r="r" b="b"/>
              <a:pathLst>
                <a:path w="38" h="40">
                  <a:moveTo>
                    <a:pt x="38" y="24"/>
                  </a:moveTo>
                  <a:cubicBezTo>
                    <a:pt x="37" y="33"/>
                    <a:pt x="30" y="40"/>
                    <a:pt x="18" y="40"/>
                  </a:cubicBezTo>
                  <a:cubicBezTo>
                    <a:pt x="7" y="40"/>
                    <a:pt x="0" y="32"/>
                    <a:pt x="1" y="20"/>
                  </a:cubicBezTo>
                  <a:cubicBezTo>
                    <a:pt x="1" y="8"/>
                    <a:pt x="8" y="0"/>
                    <a:pt x="21" y="1"/>
                  </a:cubicBezTo>
                  <a:cubicBezTo>
                    <a:pt x="33" y="2"/>
                    <a:pt x="38" y="10"/>
                    <a:pt x="38" y="24"/>
                  </a:cubicBezTo>
                  <a:close/>
                </a:path>
              </a:pathLst>
            </a:custGeom>
            <a:solidFill>
              <a:srgbClr val="C324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39" name="Freeform 14"/>
            <p:cNvSpPr>
              <a:spLocks/>
            </p:cNvSpPr>
            <p:nvPr/>
          </p:nvSpPr>
          <p:spPr bwMode="auto">
            <a:xfrm>
              <a:off x="7710488" y="917575"/>
              <a:ext cx="22225" cy="20638"/>
            </a:xfrm>
            <a:custGeom>
              <a:avLst/>
              <a:gdLst>
                <a:gd name="T0" fmla="*/ 24 w 42"/>
                <a:gd name="T1" fmla="*/ 2 h 37"/>
                <a:gd name="T2" fmla="*/ 41 w 42"/>
                <a:gd name="T3" fmla="*/ 18 h 37"/>
                <a:gd name="T4" fmla="*/ 20 w 42"/>
                <a:gd name="T5" fmla="*/ 36 h 37"/>
                <a:gd name="T6" fmla="*/ 2 w 42"/>
                <a:gd name="T7" fmla="*/ 18 h 37"/>
                <a:gd name="T8" fmla="*/ 24 w 42"/>
                <a:gd name="T9" fmla="*/ 2 h 37"/>
              </a:gdLst>
              <a:ahLst/>
              <a:cxnLst>
                <a:cxn ang="0">
                  <a:pos x="T0" y="T1"/>
                </a:cxn>
                <a:cxn ang="0">
                  <a:pos x="T2" y="T3"/>
                </a:cxn>
                <a:cxn ang="0">
                  <a:pos x="T4" y="T5"/>
                </a:cxn>
                <a:cxn ang="0">
                  <a:pos x="T6" y="T7"/>
                </a:cxn>
                <a:cxn ang="0">
                  <a:pos x="T8" y="T9"/>
                </a:cxn>
              </a:cxnLst>
              <a:rect l="0" t="0" r="r" b="b"/>
              <a:pathLst>
                <a:path w="42" h="37">
                  <a:moveTo>
                    <a:pt x="24" y="2"/>
                  </a:moveTo>
                  <a:cubicBezTo>
                    <a:pt x="31" y="4"/>
                    <a:pt x="42" y="6"/>
                    <a:pt x="41" y="18"/>
                  </a:cubicBezTo>
                  <a:cubicBezTo>
                    <a:pt x="40" y="30"/>
                    <a:pt x="32" y="37"/>
                    <a:pt x="20" y="36"/>
                  </a:cubicBezTo>
                  <a:cubicBezTo>
                    <a:pt x="8" y="36"/>
                    <a:pt x="0" y="30"/>
                    <a:pt x="2" y="18"/>
                  </a:cubicBezTo>
                  <a:cubicBezTo>
                    <a:pt x="3" y="6"/>
                    <a:pt x="11" y="0"/>
                    <a:pt x="24" y="2"/>
                  </a:cubicBezTo>
                  <a:close/>
                </a:path>
              </a:pathLst>
            </a:custGeom>
            <a:solidFill>
              <a:srgbClr val="C021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40" name="Freeform 15"/>
            <p:cNvSpPr>
              <a:spLocks/>
            </p:cNvSpPr>
            <p:nvPr/>
          </p:nvSpPr>
          <p:spPr bwMode="auto">
            <a:xfrm>
              <a:off x="7891463" y="663575"/>
              <a:ext cx="19050" cy="22225"/>
            </a:xfrm>
            <a:custGeom>
              <a:avLst/>
              <a:gdLst>
                <a:gd name="T0" fmla="*/ 34 w 34"/>
                <a:gd name="T1" fmla="*/ 24 h 41"/>
                <a:gd name="T2" fmla="*/ 22 w 34"/>
                <a:gd name="T3" fmla="*/ 40 h 41"/>
                <a:gd name="T4" fmla="*/ 2 w 34"/>
                <a:gd name="T5" fmla="*/ 12 h 41"/>
                <a:gd name="T6" fmla="*/ 10 w 34"/>
                <a:gd name="T7" fmla="*/ 0 h 41"/>
                <a:gd name="T8" fmla="*/ 34 w 34"/>
                <a:gd name="T9" fmla="*/ 24 h 41"/>
              </a:gdLst>
              <a:ahLst/>
              <a:cxnLst>
                <a:cxn ang="0">
                  <a:pos x="T0" y="T1"/>
                </a:cxn>
                <a:cxn ang="0">
                  <a:pos x="T2" y="T3"/>
                </a:cxn>
                <a:cxn ang="0">
                  <a:pos x="T4" y="T5"/>
                </a:cxn>
                <a:cxn ang="0">
                  <a:pos x="T6" y="T7"/>
                </a:cxn>
                <a:cxn ang="0">
                  <a:pos x="T8" y="T9"/>
                </a:cxn>
              </a:cxnLst>
              <a:rect l="0" t="0" r="r" b="b"/>
              <a:pathLst>
                <a:path w="34" h="41">
                  <a:moveTo>
                    <a:pt x="34" y="24"/>
                  </a:moveTo>
                  <a:cubicBezTo>
                    <a:pt x="32" y="31"/>
                    <a:pt x="29" y="41"/>
                    <a:pt x="22" y="40"/>
                  </a:cubicBezTo>
                  <a:cubicBezTo>
                    <a:pt x="9" y="38"/>
                    <a:pt x="4" y="25"/>
                    <a:pt x="2" y="12"/>
                  </a:cubicBezTo>
                  <a:cubicBezTo>
                    <a:pt x="0" y="6"/>
                    <a:pt x="3" y="0"/>
                    <a:pt x="10" y="0"/>
                  </a:cubicBezTo>
                  <a:cubicBezTo>
                    <a:pt x="24" y="2"/>
                    <a:pt x="29" y="12"/>
                    <a:pt x="34" y="24"/>
                  </a:cubicBezTo>
                  <a:close/>
                </a:path>
              </a:pathLst>
            </a:custGeom>
            <a:solidFill>
              <a:srgbClr val="C11E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41" name="Freeform 16"/>
            <p:cNvSpPr>
              <a:spLocks/>
            </p:cNvSpPr>
            <p:nvPr/>
          </p:nvSpPr>
          <p:spPr bwMode="auto">
            <a:xfrm>
              <a:off x="7935913" y="1038225"/>
              <a:ext cx="6350" cy="14288"/>
            </a:xfrm>
            <a:custGeom>
              <a:avLst/>
              <a:gdLst>
                <a:gd name="T0" fmla="*/ 3 w 11"/>
                <a:gd name="T1" fmla="*/ 0 h 28"/>
                <a:gd name="T2" fmla="*/ 11 w 11"/>
                <a:gd name="T3" fmla="*/ 1 h 28"/>
                <a:gd name="T4" fmla="*/ 7 w 11"/>
                <a:gd name="T5" fmla="*/ 28 h 28"/>
                <a:gd name="T6" fmla="*/ 3 w 11"/>
                <a:gd name="T7" fmla="*/ 0 h 28"/>
              </a:gdLst>
              <a:ahLst/>
              <a:cxnLst>
                <a:cxn ang="0">
                  <a:pos x="T0" y="T1"/>
                </a:cxn>
                <a:cxn ang="0">
                  <a:pos x="T2" y="T3"/>
                </a:cxn>
                <a:cxn ang="0">
                  <a:pos x="T4" y="T5"/>
                </a:cxn>
                <a:cxn ang="0">
                  <a:pos x="T6" y="T7"/>
                </a:cxn>
              </a:cxnLst>
              <a:rect l="0" t="0" r="r" b="b"/>
              <a:pathLst>
                <a:path w="11" h="28">
                  <a:moveTo>
                    <a:pt x="3" y="0"/>
                  </a:moveTo>
                  <a:cubicBezTo>
                    <a:pt x="6" y="0"/>
                    <a:pt x="9" y="0"/>
                    <a:pt x="11" y="1"/>
                  </a:cubicBezTo>
                  <a:cubicBezTo>
                    <a:pt x="10" y="9"/>
                    <a:pt x="9" y="17"/>
                    <a:pt x="7" y="28"/>
                  </a:cubicBezTo>
                  <a:cubicBezTo>
                    <a:pt x="0" y="16"/>
                    <a:pt x="4" y="8"/>
                    <a:pt x="3" y="0"/>
                  </a:cubicBezTo>
                  <a:close/>
                </a:path>
              </a:pathLst>
            </a:custGeom>
            <a:solidFill>
              <a:srgbClr val="D785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gr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003"/>
        <p:cNvGrpSpPr/>
        <p:nvPr/>
      </p:nvGrpSpPr>
      <p:grpSpPr>
        <a:xfrm>
          <a:off x="0" y="0"/>
          <a:ext cx="0" cy="0"/>
          <a:chOff x="0" y="0"/>
          <a:chExt cx="0" cy="0"/>
        </a:xfrm>
      </p:grpSpPr>
      <p:sp>
        <p:nvSpPr>
          <p:cNvPr id="1004" name="Google Shape;1004;p45"/>
          <p:cNvSpPr txBox="1">
            <a:spLocks noGrp="1"/>
          </p:cNvSpPr>
          <p:nvPr>
            <p:ph type="title" idx="6"/>
          </p:nvPr>
        </p:nvSpPr>
        <p:spPr>
          <a:xfrm>
            <a:off x="732300" y="445025"/>
            <a:ext cx="76794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Concepts and typology</a:t>
            </a:r>
            <a:endParaRPr/>
          </a:p>
        </p:txBody>
      </p:sp>
      <p:sp>
        <p:nvSpPr>
          <p:cNvPr id="1005" name="Google Shape;1005;p45"/>
          <p:cNvSpPr txBox="1">
            <a:spLocks noGrp="1"/>
          </p:cNvSpPr>
          <p:nvPr>
            <p:ph type="title"/>
          </p:nvPr>
        </p:nvSpPr>
        <p:spPr>
          <a:xfrm>
            <a:off x="610831" y="3227587"/>
            <a:ext cx="2336400" cy="527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Venus</a:t>
            </a:r>
            <a:endParaRPr/>
          </a:p>
        </p:txBody>
      </p:sp>
      <p:sp>
        <p:nvSpPr>
          <p:cNvPr id="1006" name="Google Shape;1006;p45"/>
          <p:cNvSpPr txBox="1">
            <a:spLocks noGrp="1"/>
          </p:cNvSpPr>
          <p:nvPr>
            <p:ph type="subTitle" idx="1"/>
          </p:nvPr>
        </p:nvSpPr>
        <p:spPr>
          <a:xfrm>
            <a:off x="610831" y="3556418"/>
            <a:ext cx="2336400" cy="854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Venus has a beautiful name and is the second planet from the Sun</a:t>
            </a:r>
            <a:endParaRPr/>
          </a:p>
        </p:txBody>
      </p:sp>
      <p:sp>
        <p:nvSpPr>
          <p:cNvPr id="1007" name="Google Shape;1007;p45"/>
          <p:cNvSpPr txBox="1">
            <a:spLocks noGrp="1"/>
          </p:cNvSpPr>
          <p:nvPr>
            <p:ph type="title" idx="2"/>
          </p:nvPr>
        </p:nvSpPr>
        <p:spPr>
          <a:xfrm>
            <a:off x="566045" y="1295005"/>
            <a:ext cx="2336400" cy="527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Mercury</a:t>
            </a:r>
            <a:endParaRPr/>
          </a:p>
        </p:txBody>
      </p:sp>
      <p:sp>
        <p:nvSpPr>
          <p:cNvPr id="1008" name="Google Shape;1008;p45"/>
          <p:cNvSpPr txBox="1">
            <a:spLocks noGrp="1"/>
          </p:cNvSpPr>
          <p:nvPr>
            <p:ph type="subTitle" idx="3"/>
          </p:nvPr>
        </p:nvSpPr>
        <p:spPr>
          <a:xfrm>
            <a:off x="566045" y="1618661"/>
            <a:ext cx="2336400" cy="854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Mercury is the closest planet to the Sun and the smallest of them all</a:t>
            </a:r>
            <a:endParaRPr/>
          </a:p>
        </p:txBody>
      </p:sp>
      <p:sp>
        <p:nvSpPr>
          <p:cNvPr id="1009" name="Google Shape;1009;p45"/>
          <p:cNvSpPr txBox="1">
            <a:spLocks noGrp="1"/>
          </p:cNvSpPr>
          <p:nvPr>
            <p:ph type="title" idx="4"/>
          </p:nvPr>
        </p:nvSpPr>
        <p:spPr>
          <a:xfrm>
            <a:off x="3207409" y="3755287"/>
            <a:ext cx="2336400" cy="527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Mars</a:t>
            </a:r>
            <a:endParaRPr/>
          </a:p>
        </p:txBody>
      </p:sp>
      <p:sp>
        <p:nvSpPr>
          <p:cNvPr id="1010" name="Google Shape;1010;p45"/>
          <p:cNvSpPr txBox="1">
            <a:spLocks noGrp="1"/>
          </p:cNvSpPr>
          <p:nvPr>
            <p:ph type="subTitle" idx="5"/>
          </p:nvPr>
        </p:nvSpPr>
        <p:spPr>
          <a:xfrm>
            <a:off x="3207409" y="4118059"/>
            <a:ext cx="2336400" cy="787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Despite being red, Mars is actually a cold place. It’s full of iron oxide dust</a:t>
            </a:r>
            <a:endParaRPr/>
          </a:p>
        </p:txBody>
      </p:sp>
      <p:grpSp>
        <p:nvGrpSpPr>
          <p:cNvPr id="1011" name="Google Shape;1011;p45"/>
          <p:cNvGrpSpPr/>
          <p:nvPr/>
        </p:nvGrpSpPr>
        <p:grpSpPr>
          <a:xfrm>
            <a:off x="1570170" y="855360"/>
            <a:ext cx="328146" cy="439655"/>
            <a:chOff x="1736425" y="2094474"/>
            <a:chExt cx="328146" cy="439655"/>
          </a:xfrm>
        </p:grpSpPr>
        <p:sp>
          <p:nvSpPr>
            <p:cNvPr id="1012" name="Google Shape;1012;p45"/>
            <p:cNvSpPr/>
            <p:nvPr/>
          </p:nvSpPr>
          <p:spPr>
            <a:xfrm>
              <a:off x="1736425" y="2094474"/>
              <a:ext cx="328146" cy="439655"/>
            </a:xfrm>
            <a:custGeom>
              <a:avLst/>
              <a:gdLst/>
              <a:ahLst/>
              <a:cxnLst/>
              <a:rect l="l" t="t" r="r" b="b"/>
              <a:pathLst>
                <a:path w="6274" h="8406" extrusionOk="0">
                  <a:moveTo>
                    <a:pt x="3127" y="459"/>
                  </a:moveTo>
                  <a:cubicBezTo>
                    <a:pt x="4577" y="459"/>
                    <a:pt x="5761" y="1653"/>
                    <a:pt x="5761" y="3104"/>
                  </a:cubicBezTo>
                  <a:lnTo>
                    <a:pt x="5761" y="5888"/>
                  </a:lnTo>
                  <a:lnTo>
                    <a:pt x="5772" y="5888"/>
                  </a:lnTo>
                  <a:cubicBezTo>
                    <a:pt x="5772" y="6262"/>
                    <a:pt x="5484" y="6561"/>
                    <a:pt x="5111" y="6561"/>
                  </a:cubicBezTo>
                  <a:lnTo>
                    <a:pt x="5047" y="6561"/>
                  </a:lnTo>
                  <a:cubicBezTo>
                    <a:pt x="4908" y="6561"/>
                    <a:pt x="4801" y="6667"/>
                    <a:pt x="4801" y="6795"/>
                  </a:cubicBezTo>
                  <a:lnTo>
                    <a:pt x="4801" y="7233"/>
                  </a:lnTo>
                  <a:cubicBezTo>
                    <a:pt x="4801" y="7595"/>
                    <a:pt x="4513" y="7905"/>
                    <a:pt x="4140" y="7905"/>
                  </a:cubicBezTo>
                  <a:lnTo>
                    <a:pt x="3959" y="7905"/>
                  </a:lnTo>
                  <a:lnTo>
                    <a:pt x="3959" y="6795"/>
                  </a:lnTo>
                  <a:cubicBezTo>
                    <a:pt x="3959" y="6678"/>
                    <a:pt x="3884" y="6571"/>
                    <a:pt x="3767" y="6539"/>
                  </a:cubicBezTo>
                  <a:cubicBezTo>
                    <a:pt x="3754" y="6537"/>
                    <a:pt x="3741" y="6537"/>
                    <a:pt x="3729" y="6537"/>
                  </a:cubicBezTo>
                  <a:cubicBezTo>
                    <a:pt x="3585" y="6537"/>
                    <a:pt x="3468" y="6647"/>
                    <a:pt x="3468" y="6785"/>
                  </a:cubicBezTo>
                  <a:lnTo>
                    <a:pt x="3468" y="7894"/>
                  </a:lnTo>
                  <a:lnTo>
                    <a:pt x="2785" y="7894"/>
                  </a:lnTo>
                  <a:lnTo>
                    <a:pt x="2785" y="6785"/>
                  </a:lnTo>
                  <a:cubicBezTo>
                    <a:pt x="2785" y="6667"/>
                    <a:pt x="2711" y="6561"/>
                    <a:pt x="2593" y="6529"/>
                  </a:cubicBezTo>
                  <a:cubicBezTo>
                    <a:pt x="2580" y="6527"/>
                    <a:pt x="2568" y="6526"/>
                    <a:pt x="2556" y="6526"/>
                  </a:cubicBezTo>
                  <a:cubicBezTo>
                    <a:pt x="2412" y="6526"/>
                    <a:pt x="2294" y="6636"/>
                    <a:pt x="2294" y="6774"/>
                  </a:cubicBezTo>
                  <a:lnTo>
                    <a:pt x="2294" y="7873"/>
                  </a:lnTo>
                  <a:lnTo>
                    <a:pt x="2134" y="7873"/>
                  </a:lnTo>
                  <a:cubicBezTo>
                    <a:pt x="1772" y="7873"/>
                    <a:pt x="1473" y="7585"/>
                    <a:pt x="1473" y="7211"/>
                  </a:cubicBezTo>
                  <a:lnTo>
                    <a:pt x="1473" y="6774"/>
                  </a:lnTo>
                  <a:cubicBezTo>
                    <a:pt x="1473" y="6635"/>
                    <a:pt x="1366" y="6529"/>
                    <a:pt x="1228" y="6529"/>
                  </a:cubicBezTo>
                  <a:lnTo>
                    <a:pt x="1153" y="6529"/>
                  </a:lnTo>
                  <a:cubicBezTo>
                    <a:pt x="790" y="6529"/>
                    <a:pt x="481" y="6240"/>
                    <a:pt x="481" y="5867"/>
                  </a:cubicBezTo>
                  <a:lnTo>
                    <a:pt x="481" y="3104"/>
                  </a:lnTo>
                  <a:cubicBezTo>
                    <a:pt x="481" y="1653"/>
                    <a:pt x="1665" y="459"/>
                    <a:pt x="3127" y="459"/>
                  </a:cubicBezTo>
                  <a:close/>
                  <a:moveTo>
                    <a:pt x="3137" y="0"/>
                  </a:moveTo>
                  <a:cubicBezTo>
                    <a:pt x="1398" y="0"/>
                    <a:pt x="1" y="1408"/>
                    <a:pt x="1" y="3147"/>
                  </a:cubicBezTo>
                  <a:lnTo>
                    <a:pt x="1" y="5888"/>
                  </a:lnTo>
                  <a:cubicBezTo>
                    <a:pt x="1" y="6465"/>
                    <a:pt x="428" y="6945"/>
                    <a:pt x="993" y="7041"/>
                  </a:cubicBezTo>
                  <a:lnTo>
                    <a:pt x="993" y="7254"/>
                  </a:lnTo>
                  <a:cubicBezTo>
                    <a:pt x="993" y="7894"/>
                    <a:pt x="1505" y="8406"/>
                    <a:pt x="2145" y="8406"/>
                  </a:cubicBezTo>
                  <a:lnTo>
                    <a:pt x="4108" y="8406"/>
                  </a:lnTo>
                  <a:cubicBezTo>
                    <a:pt x="4748" y="8406"/>
                    <a:pt x="5271" y="7894"/>
                    <a:pt x="5271" y="7254"/>
                  </a:cubicBezTo>
                  <a:lnTo>
                    <a:pt x="5271" y="7041"/>
                  </a:lnTo>
                  <a:cubicBezTo>
                    <a:pt x="5825" y="6955"/>
                    <a:pt x="6252" y="6475"/>
                    <a:pt x="6252" y="5888"/>
                  </a:cubicBezTo>
                  <a:lnTo>
                    <a:pt x="6252" y="3147"/>
                  </a:lnTo>
                  <a:cubicBezTo>
                    <a:pt x="6273" y="1408"/>
                    <a:pt x="4865" y="0"/>
                    <a:pt x="313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3" name="Google Shape;1013;p45"/>
            <p:cNvSpPr/>
            <p:nvPr/>
          </p:nvSpPr>
          <p:spPr>
            <a:xfrm>
              <a:off x="1909385" y="2148396"/>
              <a:ext cx="88234" cy="67156"/>
            </a:xfrm>
            <a:custGeom>
              <a:avLst/>
              <a:gdLst/>
              <a:ahLst/>
              <a:cxnLst/>
              <a:rect l="l" t="t" r="r" b="b"/>
              <a:pathLst>
                <a:path w="1687" h="1284" extrusionOk="0">
                  <a:moveTo>
                    <a:pt x="277" y="0"/>
                  </a:moveTo>
                  <a:cubicBezTo>
                    <a:pt x="163" y="0"/>
                    <a:pt x="52" y="73"/>
                    <a:pt x="33" y="196"/>
                  </a:cubicBezTo>
                  <a:cubicBezTo>
                    <a:pt x="1" y="324"/>
                    <a:pt x="86" y="462"/>
                    <a:pt x="214" y="484"/>
                  </a:cubicBezTo>
                  <a:cubicBezTo>
                    <a:pt x="630" y="590"/>
                    <a:pt x="972" y="836"/>
                    <a:pt x="1206" y="1177"/>
                  </a:cubicBezTo>
                  <a:cubicBezTo>
                    <a:pt x="1260" y="1241"/>
                    <a:pt x="1324" y="1284"/>
                    <a:pt x="1398" y="1284"/>
                  </a:cubicBezTo>
                  <a:cubicBezTo>
                    <a:pt x="1452" y="1284"/>
                    <a:pt x="1494" y="1273"/>
                    <a:pt x="1537" y="1241"/>
                  </a:cubicBezTo>
                  <a:cubicBezTo>
                    <a:pt x="1644" y="1167"/>
                    <a:pt x="1686" y="1017"/>
                    <a:pt x="1601" y="900"/>
                  </a:cubicBezTo>
                  <a:cubicBezTo>
                    <a:pt x="1292" y="441"/>
                    <a:pt x="844" y="142"/>
                    <a:pt x="321" y="4"/>
                  </a:cubicBezTo>
                  <a:cubicBezTo>
                    <a:pt x="306" y="1"/>
                    <a:pt x="292" y="0"/>
                    <a:pt x="27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4" name="Google Shape;1014;p45"/>
            <p:cNvSpPr/>
            <p:nvPr/>
          </p:nvSpPr>
          <p:spPr>
            <a:xfrm>
              <a:off x="1789458" y="2306446"/>
              <a:ext cx="92105" cy="91582"/>
            </a:xfrm>
            <a:custGeom>
              <a:avLst/>
              <a:gdLst/>
              <a:ahLst/>
              <a:cxnLst/>
              <a:rect l="l" t="t" r="r" b="b"/>
              <a:pathLst>
                <a:path w="1761" h="1751" extrusionOk="0">
                  <a:moveTo>
                    <a:pt x="886" y="491"/>
                  </a:moveTo>
                  <a:cubicBezTo>
                    <a:pt x="1099" y="491"/>
                    <a:pt x="1270" y="662"/>
                    <a:pt x="1270" y="875"/>
                  </a:cubicBezTo>
                  <a:cubicBezTo>
                    <a:pt x="1270" y="1089"/>
                    <a:pt x="1099" y="1259"/>
                    <a:pt x="886" y="1259"/>
                  </a:cubicBezTo>
                  <a:cubicBezTo>
                    <a:pt x="672" y="1259"/>
                    <a:pt x="491" y="1089"/>
                    <a:pt x="491" y="875"/>
                  </a:cubicBezTo>
                  <a:cubicBezTo>
                    <a:pt x="491" y="662"/>
                    <a:pt x="672" y="491"/>
                    <a:pt x="886" y="491"/>
                  </a:cubicBezTo>
                  <a:close/>
                  <a:moveTo>
                    <a:pt x="886" y="1"/>
                  </a:moveTo>
                  <a:cubicBezTo>
                    <a:pt x="406" y="1"/>
                    <a:pt x="0" y="395"/>
                    <a:pt x="0" y="875"/>
                  </a:cubicBezTo>
                  <a:cubicBezTo>
                    <a:pt x="0" y="1355"/>
                    <a:pt x="406" y="1750"/>
                    <a:pt x="886" y="1750"/>
                  </a:cubicBezTo>
                  <a:cubicBezTo>
                    <a:pt x="1366" y="1750"/>
                    <a:pt x="1761" y="1355"/>
                    <a:pt x="1761" y="875"/>
                  </a:cubicBezTo>
                  <a:cubicBezTo>
                    <a:pt x="1761" y="385"/>
                    <a:pt x="1376" y="1"/>
                    <a:pt x="88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5" name="Google Shape;1015;p45"/>
            <p:cNvSpPr/>
            <p:nvPr/>
          </p:nvSpPr>
          <p:spPr>
            <a:xfrm>
              <a:off x="1920003" y="2306446"/>
              <a:ext cx="92105" cy="92105"/>
            </a:xfrm>
            <a:custGeom>
              <a:avLst/>
              <a:gdLst/>
              <a:ahLst/>
              <a:cxnLst/>
              <a:rect l="l" t="t" r="r" b="b"/>
              <a:pathLst>
                <a:path w="1761" h="1761" extrusionOk="0">
                  <a:moveTo>
                    <a:pt x="875" y="491"/>
                  </a:moveTo>
                  <a:cubicBezTo>
                    <a:pt x="1089" y="491"/>
                    <a:pt x="1270" y="662"/>
                    <a:pt x="1270" y="875"/>
                  </a:cubicBezTo>
                  <a:cubicBezTo>
                    <a:pt x="1270" y="1089"/>
                    <a:pt x="1089" y="1259"/>
                    <a:pt x="875" y="1259"/>
                  </a:cubicBezTo>
                  <a:cubicBezTo>
                    <a:pt x="662" y="1259"/>
                    <a:pt x="491" y="1089"/>
                    <a:pt x="491" y="875"/>
                  </a:cubicBezTo>
                  <a:cubicBezTo>
                    <a:pt x="491" y="662"/>
                    <a:pt x="662" y="491"/>
                    <a:pt x="875" y="491"/>
                  </a:cubicBezTo>
                  <a:close/>
                  <a:moveTo>
                    <a:pt x="875" y="1"/>
                  </a:moveTo>
                  <a:cubicBezTo>
                    <a:pt x="395" y="1"/>
                    <a:pt x="1" y="385"/>
                    <a:pt x="1" y="875"/>
                  </a:cubicBezTo>
                  <a:cubicBezTo>
                    <a:pt x="1" y="1355"/>
                    <a:pt x="395" y="1761"/>
                    <a:pt x="875" y="1761"/>
                  </a:cubicBezTo>
                  <a:cubicBezTo>
                    <a:pt x="1355" y="1761"/>
                    <a:pt x="1761" y="1355"/>
                    <a:pt x="1761" y="875"/>
                  </a:cubicBezTo>
                  <a:cubicBezTo>
                    <a:pt x="1761" y="395"/>
                    <a:pt x="1355" y="1"/>
                    <a:pt x="87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16" name="Google Shape;1016;p45"/>
          <p:cNvGrpSpPr/>
          <p:nvPr/>
        </p:nvGrpSpPr>
        <p:grpSpPr>
          <a:xfrm>
            <a:off x="1568068" y="2787943"/>
            <a:ext cx="421926" cy="439641"/>
            <a:chOff x="4361037" y="2094475"/>
            <a:chExt cx="421926" cy="439641"/>
          </a:xfrm>
        </p:grpSpPr>
        <p:sp>
          <p:nvSpPr>
            <p:cNvPr id="1017" name="Google Shape;1017;p45"/>
            <p:cNvSpPr/>
            <p:nvPr/>
          </p:nvSpPr>
          <p:spPr>
            <a:xfrm>
              <a:off x="4417202" y="2361809"/>
              <a:ext cx="117856" cy="118429"/>
            </a:xfrm>
            <a:custGeom>
              <a:avLst/>
              <a:gdLst/>
              <a:ahLst/>
              <a:cxnLst/>
              <a:rect l="l" t="t" r="r" b="b"/>
              <a:pathLst>
                <a:path w="2262" h="2273" extrusionOk="0">
                  <a:moveTo>
                    <a:pt x="1120" y="491"/>
                  </a:moveTo>
                  <a:cubicBezTo>
                    <a:pt x="1408" y="491"/>
                    <a:pt x="1654" y="683"/>
                    <a:pt x="1739" y="949"/>
                  </a:cubicBezTo>
                  <a:cubicBezTo>
                    <a:pt x="1750" y="1003"/>
                    <a:pt x="1760" y="1067"/>
                    <a:pt x="1760" y="1120"/>
                  </a:cubicBezTo>
                  <a:cubicBezTo>
                    <a:pt x="1760" y="1483"/>
                    <a:pt x="1472" y="1771"/>
                    <a:pt x="1120" y="1771"/>
                  </a:cubicBezTo>
                  <a:cubicBezTo>
                    <a:pt x="779" y="1771"/>
                    <a:pt x="501" y="1494"/>
                    <a:pt x="501" y="1131"/>
                  </a:cubicBezTo>
                  <a:cubicBezTo>
                    <a:pt x="501" y="789"/>
                    <a:pt x="779" y="491"/>
                    <a:pt x="1120" y="491"/>
                  </a:cubicBezTo>
                  <a:close/>
                  <a:moveTo>
                    <a:pt x="1120" y="0"/>
                  </a:moveTo>
                  <a:cubicBezTo>
                    <a:pt x="501" y="0"/>
                    <a:pt x="0" y="512"/>
                    <a:pt x="0" y="1141"/>
                  </a:cubicBezTo>
                  <a:cubicBezTo>
                    <a:pt x="0" y="1760"/>
                    <a:pt x="512" y="2272"/>
                    <a:pt x="1120" y="2272"/>
                  </a:cubicBezTo>
                  <a:cubicBezTo>
                    <a:pt x="1750" y="2272"/>
                    <a:pt x="2240" y="1760"/>
                    <a:pt x="2240" y="1141"/>
                  </a:cubicBezTo>
                  <a:cubicBezTo>
                    <a:pt x="2262" y="1035"/>
                    <a:pt x="2240" y="928"/>
                    <a:pt x="2208" y="821"/>
                  </a:cubicBezTo>
                  <a:cubicBezTo>
                    <a:pt x="2070" y="341"/>
                    <a:pt x="1622" y="0"/>
                    <a:pt x="112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8" name="Google Shape;1018;p45"/>
            <p:cNvSpPr/>
            <p:nvPr/>
          </p:nvSpPr>
          <p:spPr>
            <a:xfrm>
              <a:off x="4361037" y="2094475"/>
              <a:ext cx="421926" cy="439641"/>
            </a:xfrm>
            <a:custGeom>
              <a:avLst/>
              <a:gdLst/>
              <a:ahLst/>
              <a:cxnLst/>
              <a:rect l="l" t="t" r="r" b="b"/>
              <a:pathLst>
                <a:path w="8098" h="8438" extrusionOk="0">
                  <a:moveTo>
                    <a:pt x="5025" y="2731"/>
                  </a:moveTo>
                  <a:lnTo>
                    <a:pt x="5025" y="2752"/>
                  </a:lnTo>
                  <a:cubicBezTo>
                    <a:pt x="5804" y="2752"/>
                    <a:pt x="6433" y="3371"/>
                    <a:pt x="6433" y="4150"/>
                  </a:cubicBezTo>
                  <a:lnTo>
                    <a:pt x="6433" y="4747"/>
                  </a:lnTo>
                  <a:lnTo>
                    <a:pt x="3766" y="4747"/>
                  </a:lnTo>
                  <a:cubicBezTo>
                    <a:pt x="3414" y="4384"/>
                    <a:pt x="2934" y="4150"/>
                    <a:pt x="2401" y="4096"/>
                  </a:cubicBezTo>
                  <a:lnTo>
                    <a:pt x="2038" y="2731"/>
                  </a:lnTo>
                  <a:close/>
                  <a:moveTo>
                    <a:pt x="6433" y="5238"/>
                  </a:moveTo>
                  <a:lnTo>
                    <a:pt x="6433" y="5803"/>
                  </a:lnTo>
                  <a:lnTo>
                    <a:pt x="4310" y="5803"/>
                  </a:lnTo>
                  <a:cubicBezTo>
                    <a:pt x="4257" y="5600"/>
                    <a:pt x="4193" y="5419"/>
                    <a:pt x="4097" y="5238"/>
                  </a:cubicBezTo>
                  <a:close/>
                  <a:moveTo>
                    <a:pt x="2198" y="4587"/>
                  </a:moveTo>
                  <a:cubicBezTo>
                    <a:pt x="3126" y="4587"/>
                    <a:pt x="3884" y="5334"/>
                    <a:pt x="3884" y="6272"/>
                  </a:cubicBezTo>
                  <a:cubicBezTo>
                    <a:pt x="3884" y="7201"/>
                    <a:pt x="3137" y="7947"/>
                    <a:pt x="2198" y="7947"/>
                  </a:cubicBezTo>
                  <a:cubicBezTo>
                    <a:pt x="1281" y="7947"/>
                    <a:pt x="523" y="7201"/>
                    <a:pt x="523" y="6272"/>
                  </a:cubicBezTo>
                  <a:cubicBezTo>
                    <a:pt x="523" y="5344"/>
                    <a:pt x="1270" y="4587"/>
                    <a:pt x="2198" y="4587"/>
                  </a:cubicBezTo>
                  <a:close/>
                  <a:moveTo>
                    <a:pt x="6391" y="6294"/>
                  </a:moveTo>
                  <a:cubicBezTo>
                    <a:pt x="6839" y="6294"/>
                    <a:pt x="7212" y="6667"/>
                    <a:pt x="7212" y="7126"/>
                  </a:cubicBezTo>
                  <a:cubicBezTo>
                    <a:pt x="7212" y="7574"/>
                    <a:pt x="6839" y="7947"/>
                    <a:pt x="6391" y="7947"/>
                  </a:cubicBezTo>
                  <a:cubicBezTo>
                    <a:pt x="5932" y="7947"/>
                    <a:pt x="5558" y="7574"/>
                    <a:pt x="5558" y="7126"/>
                  </a:cubicBezTo>
                  <a:cubicBezTo>
                    <a:pt x="5558" y="6667"/>
                    <a:pt x="5932" y="6294"/>
                    <a:pt x="6391" y="6294"/>
                  </a:cubicBezTo>
                  <a:close/>
                  <a:moveTo>
                    <a:pt x="299" y="0"/>
                  </a:moveTo>
                  <a:cubicBezTo>
                    <a:pt x="193" y="0"/>
                    <a:pt x="86" y="64"/>
                    <a:pt x="54" y="171"/>
                  </a:cubicBezTo>
                  <a:cubicBezTo>
                    <a:pt x="1" y="352"/>
                    <a:pt x="139" y="501"/>
                    <a:pt x="299" y="501"/>
                  </a:cubicBezTo>
                  <a:lnTo>
                    <a:pt x="971" y="501"/>
                  </a:lnTo>
                  <a:lnTo>
                    <a:pt x="1494" y="2550"/>
                  </a:lnTo>
                  <a:lnTo>
                    <a:pt x="1910" y="4107"/>
                  </a:lnTo>
                  <a:cubicBezTo>
                    <a:pt x="854" y="4256"/>
                    <a:pt x="54" y="5163"/>
                    <a:pt x="54" y="6251"/>
                  </a:cubicBezTo>
                  <a:cubicBezTo>
                    <a:pt x="54" y="7457"/>
                    <a:pt x="1025" y="8427"/>
                    <a:pt x="2220" y="8427"/>
                  </a:cubicBezTo>
                  <a:cubicBezTo>
                    <a:pt x="3404" y="8427"/>
                    <a:pt x="4364" y="7467"/>
                    <a:pt x="4374" y="6283"/>
                  </a:cubicBezTo>
                  <a:lnTo>
                    <a:pt x="5366" y="6283"/>
                  </a:lnTo>
                  <a:cubicBezTo>
                    <a:pt x="5174" y="6507"/>
                    <a:pt x="5068" y="6785"/>
                    <a:pt x="5068" y="7105"/>
                  </a:cubicBezTo>
                  <a:cubicBezTo>
                    <a:pt x="5068" y="7830"/>
                    <a:pt x="5654" y="8427"/>
                    <a:pt x="6391" y="8427"/>
                  </a:cubicBezTo>
                  <a:cubicBezTo>
                    <a:pt x="6828" y="8427"/>
                    <a:pt x="7212" y="8214"/>
                    <a:pt x="7457" y="7883"/>
                  </a:cubicBezTo>
                  <a:lnTo>
                    <a:pt x="7585" y="8267"/>
                  </a:lnTo>
                  <a:cubicBezTo>
                    <a:pt x="7628" y="8374"/>
                    <a:pt x="7724" y="8438"/>
                    <a:pt x="7831" y="8438"/>
                  </a:cubicBezTo>
                  <a:cubicBezTo>
                    <a:pt x="7852" y="8438"/>
                    <a:pt x="7884" y="8438"/>
                    <a:pt x="7905" y="8427"/>
                  </a:cubicBezTo>
                  <a:cubicBezTo>
                    <a:pt x="8033" y="8374"/>
                    <a:pt x="8097" y="8235"/>
                    <a:pt x="8055" y="8107"/>
                  </a:cubicBezTo>
                  <a:lnTo>
                    <a:pt x="7713" y="7062"/>
                  </a:lnTo>
                  <a:cubicBezTo>
                    <a:pt x="7692" y="6550"/>
                    <a:pt x="7372" y="6102"/>
                    <a:pt x="6924" y="5910"/>
                  </a:cubicBezTo>
                  <a:lnTo>
                    <a:pt x="6924" y="4150"/>
                  </a:lnTo>
                  <a:cubicBezTo>
                    <a:pt x="6924" y="3094"/>
                    <a:pt x="6071" y="2240"/>
                    <a:pt x="5014" y="2240"/>
                  </a:cubicBezTo>
                  <a:lnTo>
                    <a:pt x="1878" y="2240"/>
                  </a:lnTo>
                  <a:lnTo>
                    <a:pt x="1654" y="1323"/>
                  </a:lnTo>
                  <a:lnTo>
                    <a:pt x="5014" y="1323"/>
                  </a:lnTo>
                  <a:cubicBezTo>
                    <a:pt x="5132" y="1323"/>
                    <a:pt x="5260" y="1227"/>
                    <a:pt x="5270" y="1109"/>
                  </a:cubicBezTo>
                  <a:cubicBezTo>
                    <a:pt x="5281" y="960"/>
                    <a:pt x="5174" y="832"/>
                    <a:pt x="5025" y="832"/>
                  </a:cubicBezTo>
                  <a:lnTo>
                    <a:pt x="1558" y="832"/>
                  </a:lnTo>
                  <a:lnTo>
                    <a:pt x="1398" y="181"/>
                  </a:lnTo>
                  <a:cubicBezTo>
                    <a:pt x="1377" y="75"/>
                    <a:pt x="1281" y="0"/>
                    <a:pt x="116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19" name="Google Shape;1019;p45"/>
          <p:cNvSpPr/>
          <p:nvPr/>
        </p:nvSpPr>
        <p:spPr>
          <a:xfrm>
            <a:off x="4164634" y="3449639"/>
            <a:ext cx="421950" cy="305650"/>
          </a:xfrm>
          <a:custGeom>
            <a:avLst/>
            <a:gdLst/>
            <a:ahLst/>
            <a:cxnLst/>
            <a:rect l="l" t="t" r="r" b="b"/>
            <a:pathLst>
              <a:path w="8439" h="6113" extrusionOk="0">
                <a:moveTo>
                  <a:pt x="5942" y="533"/>
                </a:moveTo>
                <a:cubicBezTo>
                  <a:pt x="6379" y="533"/>
                  <a:pt x="6774" y="715"/>
                  <a:pt x="7084" y="1003"/>
                </a:cubicBezTo>
                <a:cubicBezTo>
                  <a:pt x="7393" y="1302"/>
                  <a:pt x="7553" y="1696"/>
                  <a:pt x="7553" y="2123"/>
                </a:cubicBezTo>
                <a:cubicBezTo>
                  <a:pt x="7553" y="2496"/>
                  <a:pt x="7361" y="2923"/>
                  <a:pt x="7009" y="3382"/>
                </a:cubicBezTo>
                <a:lnTo>
                  <a:pt x="5814" y="3382"/>
                </a:lnTo>
                <a:lnTo>
                  <a:pt x="5121" y="2390"/>
                </a:lnTo>
                <a:cubicBezTo>
                  <a:pt x="5089" y="2336"/>
                  <a:pt x="5014" y="2294"/>
                  <a:pt x="4939" y="2283"/>
                </a:cubicBezTo>
                <a:cubicBezTo>
                  <a:pt x="4854" y="2283"/>
                  <a:pt x="4790" y="2315"/>
                  <a:pt x="4737" y="2368"/>
                </a:cubicBezTo>
                <a:lnTo>
                  <a:pt x="3862" y="3275"/>
                </a:lnTo>
                <a:lnTo>
                  <a:pt x="3030" y="2379"/>
                </a:lnTo>
                <a:cubicBezTo>
                  <a:pt x="2987" y="2326"/>
                  <a:pt x="2923" y="2294"/>
                  <a:pt x="2859" y="2294"/>
                </a:cubicBezTo>
                <a:cubicBezTo>
                  <a:pt x="2795" y="2294"/>
                  <a:pt x="2721" y="2326"/>
                  <a:pt x="2689" y="2368"/>
                </a:cubicBezTo>
                <a:lnTo>
                  <a:pt x="2080" y="2923"/>
                </a:lnTo>
                <a:lnTo>
                  <a:pt x="1056" y="2923"/>
                </a:lnTo>
                <a:cubicBezTo>
                  <a:pt x="907" y="2635"/>
                  <a:pt x="832" y="2368"/>
                  <a:pt x="832" y="2123"/>
                </a:cubicBezTo>
                <a:cubicBezTo>
                  <a:pt x="832" y="1696"/>
                  <a:pt x="1003" y="1302"/>
                  <a:pt x="1312" y="1003"/>
                </a:cubicBezTo>
                <a:cubicBezTo>
                  <a:pt x="1622" y="715"/>
                  <a:pt x="2016" y="533"/>
                  <a:pt x="2443" y="533"/>
                </a:cubicBezTo>
                <a:cubicBezTo>
                  <a:pt x="3126" y="533"/>
                  <a:pt x="3734" y="960"/>
                  <a:pt x="3969" y="1590"/>
                </a:cubicBezTo>
                <a:cubicBezTo>
                  <a:pt x="4001" y="1686"/>
                  <a:pt x="4097" y="1750"/>
                  <a:pt x="4193" y="1750"/>
                </a:cubicBezTo>
                <a:cubicBezTo>
                  <a:pt x="4299" y="1750"/>
                  <a:pt x="4395" y="1686"/>
                  <a:pt x="4417" y="1590"/>
                </a:cubicBezTo>
                <a:cubicBezTo>
                  <a:pt x="4641" y="960"/>
                  <a:pt x="5259" y="533"/>
                  <a:pt x="5942" y="533"/>
                </a:cubicBezTo>
                <a:close/>
                <a:moveTo>
                  <a:pt x="2859" y="2870"/>
                </a:moveTo>
                <a:lnTo>
                  <a:pt x="3681" y="3776"/>
                </a:lnTo>
                <a:cubicBezTo>
                  <a:pt x="3723" y="3830"/>
                  <a:pt x="3787" y="3862"/>
                  <a:pt x="3862" y="3862"/>
                </a:cubicBezTo>
                <a:cubicBezTo>
                  <a:pt x="3926" y="3862"/>
                  <a:pt x="3990" y="3830"/>
                  <a:pt x="4043" y="3776"/>
                </a:cubicBezTo>
                <a:lnTo>
                  <a:pt x="4897" y="2902"/>
                </a:lnTo>
                <a:lnTo>
                  <a:pt x="5494" y="3755"/>
                </a:lnTo>
                <a:cubicBezTo>
                  <a:pt x="5537" y="3819"/>
                  <a:pt x="5622" y="3862"/>
                  <a:pt x="5697" y="3862"/>
                </a:cubicBezTo>
                <a:lnTo>
                  <a:pt x="6582" y="3862"/>
                </a:lnTo>
                <a:cubicBezTo>
                  <a:pt x="6369" y="4075"/>
                  <a:pt x="6123" y="4267"/>
                  <a:pt x="5857" y="4480"/>
                </a:cubicBezTo>
                <a:cubicBezTo>
                  <a:pt x="5163" y="5014"/>
                  <a:pt x="4470" y="5419"/>
                  <a:pt x="4203" y="5579"/>
                </a:cubicBezTo>
                <a:cubicBezTo>
                  <a:pt x="3937" y="5430"/>
                  <a:pt x="3233" y="5035"/>
                  <a:pt x="2539" y="4480"/>
                </a:cubicBezTo>
                <a:cubicBezTo>
                  <a:pt x="2059" y="4107"/>
                  <a:pt x="1675" y="3755"/>
                  <a:pt x="1387" y="3403"/>
                </a:cubicBezTo>
                <a:lnTo>
                  <a:pt x="2187" y="3403"/>
                </a:lnTo>
                <a:cubicBezTo>
                  <a:pt x="2262" y="3403"/>
                  <a:pt x="2315" y="3382"/>
                  <a:pt x="2368" y="3339"/>
                </a:cubicBezTo>
                <a:lnTo>
                  <a:pt x="2859" y="2870"/>
                </a:lnTo>
                <a:close/>
                <a:moveTo>
                  <a:pt x="2464" y="0"/>
                </a:moveTo>
                <a:cubicBezTo>
                  <a:pt x="1910" y="0"/>
                  <a:pt x="1376" y="213"/>
                  <a:pt x="971" y="619"/>
                </a:cubicBezTo>
                <a:cubicBezTo>
                  <a:pt x="576" y="1014"/>
                  <a:pt x="363" y="1536"/>
                  <a:pt x="363" y="2112"/>
                </a:cubicBezTo>
                <a:cubicBezTo>
                  <a:pt x="363" y="2379"/>
                  <a:pt x="534" y="2923"/>
                  <a:pt x="534" y="2923"/>
                </a:cubicBezTo>
                <a:lnTo>
                  <a:pt x="267" y="2923"/>
                </a:lnTo>
                <a:cubicBezTo>
                  <a:pt x="150" y="2923"/>
                  <a:pt x="32" y="3019"/>
                  <a:pt x="11" y="3136"/>
                </a:cubicBezTo>
                <a:cubicBezTo>
                  <a:pt x="0" y="3286"/>
                  <a:pt x="107" y="3414"/>
                  <a:pt x="256" y="3414"/>
                </a:cubicBezTo>
                <a:lnTo>
                  <a:pt x="800" y="3414"/>
                </a:lnTo>
                <a:cubicBezTo>
                  <a:pt x="1120" y="3883"/>
                  <a:pt x="1600" y="4374"/>
                  <a:pt x="2251" y="4886"/>
                </a:cubicBezTo>
                <a:cubicBezTo>
                  <a:pt x="3158" y="5590"/>
                  <a:pt x="4065" y="6059"/>
                  <a:pt x="4107" y="6081"/>
                </a:cubicBezTo>
                <a:cubicBezTo>
                  <a:pt x="4150" y="6102"/>
                  <a:pt x="4193" y="6113"/>
                  <a:pt x="4225" y="6113"/>
                </a:cubicBezTo>
                <a:cubicBezTo>
                  <a:pt x="4267" y="6113"/>
                  <a:pt x="4310" y="6102"/>
                  <a:pt x="4353" y="6081"/>
                </a:cubicBezTo>
                <a:cubicBezTo>
                  <a:pt x="4385" y="6070"/>
                  <a:pt x="5281" y="5590"/>
                  <a:pt x="6187" y="4886"/>
                </a:cubicBezTo>
                <a:cubicBezTo>
                  <a:pt x="6625" y="4534"/>
                  <a:pt x="6998" y="4203"/>
                  <a:pt x="7286" y="3872"/>
                </a:cubicBezTo>
                <a:lnTo>
                  <a:pt x="8193" y="3872"/>
                </a:lnTo>
                <a:cubicBezTo>
                  <a:pt x="8310" y="3872"/>
                  <a:pt x="8428" y="3776"/>
                  <a:pt x="8438" y="3659"/>
                </a:cubicBezTo>
                <a:cubicBezTo>
                  <a:pt x="8417" y="3499"/>
                  <a:pt x="8310" y="3382"/>
                  <a:pt x="8161" y="3382"/>
                </a:cubicBezTo>
                <a:lnTo>
                  <a:pt x="7628" y="3382"/>
                </a:lnTo>
                <a:cubicBezTo>
                  <a:pt x="7628" y="3382"/>
                  <a:pt x="8054" y="2507"/>
                  <a:pt x="8076" y="2112"/>
                </a:cubicBezTo>
                <a:cubicBezTo>
                  <a:pt x="8076" y="1547"/>
                  <a:pt x="7862" y="1035"/>
                  <a:pt x="7457" y="630"/>
                </a:cubicBezTo>
                <a:cubicBezTo>
                  <a:pt x="7062" y="235"/>
                  <a:pt x="6529" y="0"/>
                  <a:pt x="5963" y="0"/>
                </a:cubicBezTo>
                <a:cubicBezTo>
                  <a:pt x="5238" y="0"/>
                  <a:pt x="4587" y="363"/>
                  <a:pt x="4214" y="939"/>
                </a:cubicBezTo>
                <a:cubicBezTo>
                  <a:pt x="3830" y="363"/>
                  <a:pt x="3179" y="0"/>
                  <a:pt x="246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Imagen 1"/>
          <p:cNvPicPr>
            <a:picLocks noChangeAspect="1"/>
          </p:cNvPicPr>
          <p:nvPr/>
        </p:nvPicPr>
        <p:blipFill>
          <a:blip r:embed="rId3"/>
          <a:stretch>
            <a:fillRect/>
          </a:stretch>
        </p:blipFill>
        <p:spPr>
          <a:xfrm>
            <a:off x="5803987" y="1070059"/>
            <a:ext cx="3040652" cy="4126599"/>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994"/>
        <p:cNvGrpSpPr/>
        <p:nvPr/>
      </p:nvGrpSpPr>
      <p:grpSpPr>
        <a:xfrm>
          <a:off x="0" y="0"/>
          <a:ext cx="0" cy="0"/>
          <a:chOff x="0" y="0"/>
          <a:chExt cx="0" cy="0"/>
        </a:xfrm>
      </p:grpSpPr>
      <p:sp>
        <p:nvSpPr>
          <p:cNvPr id="1995" name="Google Shape;1995;p57"/>
          <p:cNvSpPr txBox="1">
            <a:spLocks noGrp="1"/>
          </p:cNvSpPr>
          <p:nvPr>
            <p:ph type="title"/>
          </p:nvPr>
        </p:nvSpPr>
        <p:spPr>
          <a:xfrm>
            <a:off x="720000" y="445025"/>
            <a:ext cx="7704000" cy="572700"/>
          </a:xfrm>
          <a:prstGeom prst="rect">
            <a:avLst/>
          </a:prstGeom>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a:t>THIS IS A GRAPH</a:t>
            </a:r>
            <a:endParaRPr/>
          </a:p>
        </p:txBody>
      </p:sp>
      <p:sp>
        <p:nvSpPr>
          <p:cNvPr id="1996" name="Google Shape;1996;p57"/>
          <p:cNvSpPr txBox="1"/>
          <p:nvPr/>
        </p:nvSpPr>
        <p:spPr>
          <a:xfrm>
            <a:off x="5896819" y="3689563"/>
            <a:ext cx="2305500" cy="527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000">
                <a:solidFill>
                  <a:schemeClr val="accent1"/>
                </a:solidFill>
                <a:latin typeface="Chau Philomene One"/>
                <a:ea typeface="Chau Philomene One"/>
                <a:cs typeface="Chau Philomene One"/>
                <a:sym typeface="Chau Philomene One"/>
              </a:rPr>
              <a:t>SATURN</a:t>
            </a:r>
            <a:endParaRPr sz="2000">
              <a:solidFill>
                <a:schemeClr val="accent1"/>
              </a:solidFill>
              <a:latin typeface="Chau Philomene One"/>
              <a:ea typeface="Chau Philomene One"/>
              <a:cs typeface="Chau Philomene One"/>
              <a:sym typeface="Chau Philomene One"/>
            </a:endParaRPr>
          </a:p>
        </p:txBody>
      </p:sp>
      <p:sp>
        <p:nvSpPr>
          <p:cNvPr id="1997" name="Google Shape;1997;p57"/>
          <p:cNvSpPr txBox="1"/>
          <p:nvPr/>
        </p:nvSpPr>
        <p:spPr>
          <a:xfrm>
            <a:off x="5896819" y="4047488"/>
            <a:ext cx="2305500" cy="48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accent2"/>
                </a:solidFill>
                <a:latin typeface="Catamaran"/>
                <a:ea typeface="Catamaran"/>
                <a:cs typeface="Catamaran"/>
                <a:sym typeface="Catamaran"/>
              </a:rPr>
              <a:t>Saturn is composed of hydrogen and helium</a:t>
            </a:r>
            <a:endParaRPr>
              <a:solidFill>
                <a:schemeClr val="accent2"/>
              </a:solidFill>
              <a:latin typeface="Catamaran"/>
              <a:ea typeface="Catamaran"/>
              <a:cs typeface="Catamaran"/>
              <a:sym typeface="Catamaran"/>
            </a:endParaRPr>
          </a:p>
        </p:txBody>
      </p:sp>
      <p:sp>
        <p:nvSpPr>
          <p:cNvPr id="1998" name="Google Shape;1998;p57"/>
          <p:cNvSpPr txBox="1"/>
          <p:nvPr/>
        </p:nvSpPr>
        <p:spPr>
          <a:xfrm>
            <a:off x="5896819" y="1302750"/>
            <a:ext cx="2305500" cy="527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000">
                <a:solidFill>
                  <a:schemeClr val="accent1"/>
                </a:solidFill>
                <a:latin typeface="Chau Philomene One"/>
                <a:ea typeface="Chau Philomene One"/>
                <a:cs typeface="Chau Philomene One"/>
                <a:sym typeface="Chau Philomene One"/>
              </a:rPr>
              <a:t>MARS</a:t>
            </a:r>
            <a:endParaRPr sz="2000">
              <a:solidFill>
                <a:schemeClr val="accent1"/>
              </a:solidFill>
              <a:latin typeface="Chau Philomene One"/>
              <a:ea typeface="Chau Philomene One"/>
              <a:cs typeface="Chau Philomene One"/>
              <a:sym typeface="Chau Philomene One"/>
            </a:endParaRPr>
          </a:p>
        </p:txBody>
      </p:sp>
      <p:sp>
        <p:nvSpPr>
          <p:cNvPr id="1999" name="Google Shape;1999;p57"/>
          <p:cNvSpPr txBox="1"/>
          <p:nvPr/>
        </p:nvSpPr>
        <p:spPr>
          <a:xfrm>
            <a:off x="5896819" y="1660675"/>
            <a:ext cx="2305500" cy="48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accent2"/>
                </a:solidFill>
                <a:latin typeface="Catamaran"/>
                <a:ea typeface="Catamaran"/>
                <a:cs typeface="Catamaran"/>
                <a:sym typeface="Catamaran"/>
              </a:rPr>
              <a:t>Despite being red, Mars is actually a cold place</a:t>
            </a:r>
            <a:endParaRPr>
              <a:solidFill>
                <a:schemeClr val="accent2"/>
              </a:solidFill>
              <a:latin typeface="Catamaran"/>
              <a:ea typeface="Catamaran"/>
              <a:cs typeface="Catamaran"/>
              <a:sym typeface="Catamaran"/>
            </a:endParaRPr>
          </a:p>
        </p:txBody>
      </p:sp>
      <p:sp>
        <p:nvSpPr>
          <p:cNvPr id="2000" name="Google Shape;2000;p57"/>
          <p:cNvSpPr txBox="1"/>
          <p:nvPr/>
        </p:nvSpPr>
        <p:spPr>
          <a:xfrm>
            <a:off x="5896819" y="2517613"/>
            <a:ext cx="2305500" cy="527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2000">
                <a:solidFill>
                  <a:schemeClr val="accent1"/>
                </a:solidFill>
                <a:latin typeface="Chau Philomene One"/>
                <a:ea typeface="Chau Philomene One"/>
                <a:cs typeface="Chau Philomene One"/>
                <a:sym typeface="Chau Philomene One"/>
              </a:rPr>
              <a:t>NEPTUNE</a:t>
            </a:r>
            <a:endParaRPr sz="2000">
              <a:solidFill>
                <a:schemeClr val="accent1"/>
              </a:solidFill>
              <a:latin typeface="Chau Philomene One"/>
              <a:ea typeface="Chau Philomene One"/>
              <a:cs typeface="Chau Philomene One"/>
              <a:sym typeface="Chau Philomene One"/>
            </a:endParaRPr>
          </a:p>
        </p:txBody>
      </p:sp>
      <p:sp>
        <p:nvSpPr>
          <p:cNvPr id="2001" name="Google Shape;2001;p57"/>
          <p:cNvSpPr txBox="1"/>
          <p:nvPr/>
        </p:nvSpPr>
        <p:spPr>
          <a:xfrm>
            <a:off x="5896819" y="2875538"/>
            <a:ext cx="2305500" cy="484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a:solidFill>
                  <a:schemeClr val="accent2"/>
                </a:solidFill>
                <a:latin typeface="Catamaran"/>
                <a:ea typeface="Catamaran"/>
                <a:cs typeface="Catamaran"/>
                <a:sym typeface="Catamaran"/>
              </a:rPr>
              <a:t>Neptune is the farthest planet from the Sun</a:t>
            </a:r>
            <a:endParaRPr>
              <a:solidFill>
                <a:schemeClr val="accent2"/>
              </a:solidFill>
              <a:latin typeface="Catamaran"/>
              <a:ea typeface="Catamaran"/>
              <a:cs typeface="Catamaran"/>
              <a:sym typeface="Catamaran"/>
            </a:endParaRPr>
          </a:p>
        </p:txBody>
      </p:sp>
      <p:sp>
        <p:nvSpPr>
          <p:cNvPr id="2002" name="Google Shape;2002;p57"/>
          <p:cNvSpPr txBox="1">
            <a:spLocks noGrp="1"/>
          </p:cNvSpPr>
          <p:nvPr>
            <p:ph type="subTitle" idx="4294967295"/>
          </p:nvPr>
        </p:nvSpPr>
        <p:spPr>
          <a:xfrm>
            <a:off x="972236" y="4201400"/>
            <a:ext cx="3799500" cy="362100"/>
          </a:xfrm>
          <a:prstGeom prst="rect">
            <a:avLst/>
          </a:prstGeom>
        </p:spPr>
        <p:txBody>
          <a:bodyPr spcFirstLastPara="1" wrap="square" lIns="91425" tIns="91425" rIns="91425" bIns="91425" anchor="ctr" anchorCtr="0">
            <a:noAutofit/>
          </a:bodyPr>
          <a:lstStyle/>
          <a:p>
            <a:pPr marL="0" lvl="0" indent="0" algn="ctr" rtl="0">
              <a:lnSpc>
                <a:spcPct val="100000"/>
              </a:lnSpc>
              <a:spcBef>
                <a:spcPts val="0"/>
              </a:spcBef>
              <a:spcAft>
                <a:spcPts val="0"/>
              </a:spcAft>
              <a:buNone/>
            </a:pPr>
            <a:r>
              <a:rPr lang="en" sz="1200"/>
              <a:t>Follow the link in the graph to modify its data and then paste the new one here. </a:t>
            </a:r>
            <a:r>
              <a:rPr lang="en" sz="1200" b="1">
                <a:uFill>
                  <a:noFill/>
                </a:uFill>
                <a:hlinkClick r:id="rId3"/>
              </a:rPr>
              <a:t>For more info, click here</a:t>
            </a:r>
            <a:endParaRPr sz="1200" b="1"/>
          </a:p>
        </p:txBody>
      </p:sp>
      <p:sp>
        <p:nvSpPr>
          <p:cNvPr id="2004" name="Google Shape;2004;p57"/>
          <p:cNvSpPr txBox="1"/>
          <p:nvPr/>
        </p:nvSpPr>
        <p:spPr>
          <a:xfrm>
            <a:off x="5011175" y="3925250"/>
            <a:ext cx="851400" cy="527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000">
                <a:solidFill>
                  <a:schemeClr val="accent2"/>
                </a:solidFill>
                <a:latin typeface="Chau Philomene One"/>
                <a:ea typeface="Chau Philomene One"/>
                <a:cs typeface="Chau Philomene One"/>
                <a:sym typeface="Chau Philomene One"/>
              </a:rPr>
              <a:t>30%</a:t>
            </a:r>
            <a:endParaRPr sz="3000">
              <a:solidFill>
                <a:schemeClr val="accent2"/>
              </a:solidFill>
              <a:latin typeface="Chau Philomene One"/>
              <a:ea typeface="Chau Philomene One"/>
              <a:cs typeface="Chau Philomene One"/>
              <a:sym typeface="Chau Philomene One"/>
            </a:endParaRPr>
          </a:p>
        </p:txBody>
      </p:sp>
      <p:sp>
        <p:nvSpPr>
          <p:cNvPr id="2005" name="Google Shape;2005;p57"/>
          <p:cNvSpPr txBox="1"/>
          <p:nvPr/>
        </p:nvSpPr>
        <p:spPr>
          <a:xfrm>
            <a:off x="5011175" y="1538425"/>
            <a:ext cx="851400" cy="527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000">
                <a:solidFill>
                  <a:schemeClr val="lt2"/>
                </a:solidFill>
                <a:latin typeface="Chau Philomene One"/>
                <a:ea typeface="Chau Philomene One"/>
                <a:cs typeface="Chau Philomene One"/>
                <a:sym typeface="Chau Philomene One"/>
              </a:rPr>
              <a:t>50%</a:t>
            </a:r>
            <a:endParaRPr sz="3000">
              <a:solidFill>
                <a:schemeClr val="lt2"/>
              </a:solidFill>
              <a:latin typeface="Chau Philomene One"/>
              <a:ea typeface="Chau Philomene One"/>
              <a:cs typeface="Chau Philomene One"/>
              <a:sym typeface="Chau Philomene One"/>
            </a:endParaRPr>
          </a:p>
        </p:txBody>
      </p:sp>
      <p:sp>
        <p:nvSpPr>
          <p:cNvPr id="2006" name="Google Shape;2006;p57"/>
          <p:cNvSpPr txBox="1"/>
          <p:nvPr/>
        </p:nvSpPr>
        <p:spPr>
          <a:xfrm>
            <a:off x="5011175" y="2753294"/>
            <a:ext cx="851400" cy="527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000">
                <a:solidFill>
                  <a:schemeClr val="dk2"/>
                </a:solidFill>
                <a:latin typeface="Chau Philomene One"/>
                <a:ea typeface="Chau Philomene One"/>
                <a:cs typeface="Chau Philomene One"/>
                <a:sym typeface="Chau Philomene One"/>
              </a:rPr>
              <a:t>20%</a:t>
            </a:r>
            <a:endParaRPr sz="3000">
              <a:solidFill>
                <a:schemeClr val="dk2"/>
              </a:solidFill>
              <a:latin typeface="Chau Philomene One"/>
              <a:ea typeface="Chau Philomene One"/>
              <a:cs typeface="Chau Philomene One"/>
              <a:sym typeface="Chau Philomene One"/>
            </a:endParaRPr>
          </a:p>
        </p:txBody>
      </p:sp>
      <p:sp>
        <p:nvSpPr>
          <p:cNvPr id="14" name="Rectángulo 13"/>
          <p:cNvSpPr/>
          <p:nvPr/>
        </p:nvSpPr>
        <p:spPr>
          <a:xfrm>
            <a:off x="1" y="934595"/>
            <a:ext cx="9144000" cy="93893"/>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pic>
        <p:nvPicPr>
          <p:cNvPr id="2" name="Imagen 1"/>
          <p:cNvPicPr>
            <a:picLocks noChangeAspect="1"/>
          </p:cNvPicPr>
          <p:nvPr/>
        </p:nvPicPr>
        <p:blipFill>
          <a:blip r:embed="rId4"/>
          <a:stretch>
            <a:fillRect/>
          </a:stretch>
        </p:blipFill>
        <p:spPr>
          <a:xfrm>
            <a:off x="1749590" y="1240965"/>
            <a:ext cx="2753405" cy="2757853"/>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023"/>
        <p:cNvGrpSpPr/>
        <p:nvPr/>
      </p:nvGrpSpPr>
      <p:grpSpPr>
        <a:xfrm>
          <a:off x="0" y="0"/>
          <a:ext cx="0" cy="0"/>
          <a:chOff x="0" y="0"/>
          <a:chExt cx="0" cy="0"/>
        </a:xfrm>
      </p:grpSpPr>
      <p:sp>
        <p:nvSpPr>
          <p:cNvPr id="1024" name="Google Shape;1024;p46"/>
          <p:cNvSpPr txBox="1">
            <a:spLocks noGrp="1"/>
          </p:cNvSpPr>
          <p:nvPr>
            <p:ph type="title"/>
          </p:nvPr>
        </p:nvSpPr>
        <p:spPr>
          <a:xfrm>
            <a:off x="732300" y="445025"/>
            <a:ext cx="76794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Pathology</a:t>
            </a:r>
            <a:endParaRPr/>
          </a:p>
        </p:txBody>
      </p:sp>
      <p:sp>
        <p:nvSpPr>
          <p:cNvPr id="1025" name="Google Shape;1025;p46"/>
          <p:cNvSpPr txBox="1">
            <a:spLocks noGrp="1"/>
          </p:cNvSpPr>
          <p:nvPr>
            <p:ph type="title" idx="2"/>
          </p:nvPr>
        </p:nvSpPr>
        <p:spPr>
          <a:xfrm>
            <a:off x="1331575" y="1194695"/>
            <a:ext cx="1823400" cy="702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a:t>Nervous system</a:t>
            </a:r>
            <a:endParaRPr/>
          </a:p>
        </p:txBody>
      </p:sp>
      <p:sp>
        <p:nvSpPr>
          <p:cNvPr id="1026" name="Google Shape;1026;p46"/>
          <p:cNvSpPr txBox="1">
            <a:spLocks noGrp="1"/>
          </p:cNvSpPr>
          <p:nvPr>
            <p:ph type="subTitle" idx="1"/>
          </p:nvPr>
        </p:nvSpPr>
        <p:spPr>
          <a:xfrm>
            <a:off x="1185775" y="1822327"/>
            <a:ext cx="1969200" cy="572700"/>
          </a:xfrm>
          <a:prstGeom prst="rect">
            <a:avLst/>
          </a:prstGeom>
        </p:spPr>
        <p:txBody>
          <a:bodyPr spcFirstLastPara="1" wrap="square" lIns="91425" tIns="91425" rIns="91425" bIns="91425" anchor="t" anchorCtr="0">
            <a:noAutofit/>
          </a:bodyPr>
          <a:lstStyle/>
          <a:p>
            <a:pPr marL="0" lvl="0" indent="0" algn="r" rtl="0">
              <a:spcBef>
                <a:spcPts val="0"/>
              </a:spcBef>
              <a:spcAft>
                <a:spcPts val="1200"/>
              </a:spcAft>
              <a:buNone/>
            </a:pPr>
            <a:r>
              <a:rPr lang="en"/>
              <a:t>Mercury is the smallest planet</a:t>
            </a:r>
            <a:endParaRPr/>
          </a:p>
        </p:txBody>
      </p:sp>
      <p:sp>
        <p:nvSpPr>
          <p:cNvPr id="1027" name="Google Shape;1027;p46"/>
          <p:cNvSpPr txBox="1">
            <a:spLocks noGrp="1"/>
          </p:cNvSpPr>
          <p:nvPr>
            <p:ph type="title" idx="3"/>
          </p:nvPr>
        </p:nvSpPr>
        <p:spPr>
          <a:xfrm>
            <a:off x="5989025" y="1186564"/>
            <a:ext cx="1823400" cy="702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Respiratory distress</a:t>
            </a:r>
            <a:endParaRPr/>
          </a:p>
        </p:txBody>
      </p:sp>
      <p:sp>
        <p:nvSpPr>
          <p:cNvPr id="1028" name="Google Shape;1028;p46"/>
          <p:cNvSpPr txBox="1">
            <a:spLocks noGrp="1"/>
          </p:cNvSpPr>
          <p:nvPr>
            <p:ph type="subTitle" idx="4"/>
          </p:nvPr>
        </p:nvSpPr>
        <p:spPr>
          <a:xfrm>
            <a:off x="5989025" y="1820902"/>
            <a:ext cx="1969200" cy="57270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en"/>
              <a:t>Jupiter is the biggest planet of them all</a:t>
            </a:r>
            <a:endParaRPr/>
          </a:p>
        </p:txBody>
      </p:sp>
      <p:sp>
        <p:nvSpPr>
          <p:cNvPr id="1029" name="Google Shape;1029;p46"/>
          <p:cNvSpPr txBox="1">
            <a:spLocks noGrp="1"/>
          </p:cNvSpPr>
          <p:nvPr>
            <p:ph type="title" idx="5"/>
          </p:nvPr>
        </p:nvSpPr>
        <p:spPr>
          <a:xfrm>
            <a:off x="1331575" y="3207375"/>
            <a:ext cx="1823400" cy="702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a:t>Muscular stiffness</a:t>
            </a:r>
            <a:endParaRPr/>
          </a:p>
        </p:txBody>
      </p:sp>
      <p:sp>
        <p:nvSpPr>
          <p:cNvPr id="1030" name="Google Shape;1030;p46"/>
          <p:cNvSpPr txBox="1">
            <a:spLocks noGrp="1"/>
          </p:cNvSpPr>
          <p:nvPr>
            <p:ph type="subTitle" idx="6"/>
          </p:nvPr>
        </p:nvSpPr>
        <p:spPr>
          <a:xfrm>
            <a:off x="1185775" y="3834700"/>
            <a:ext cx="1969200" cy="572700"/>
          </a:xfrm>
          <a:prstGeom prst="rect">
            <a:avLst/>
          </a:prstGeom>
        </p:spPr>
        <p:txBody>
          <a:bodyPr spcFirstLastPara="1" wrap="square" lIns="91425" tIns="91425" rIns="91425" bIns="91425" anchor="t" anchorCtr="0">
            <a:noAutofit/>
          </a:bodyPr>
          <a:lstStyle/>
          <a:p>
            <a:pPr marL="0" lvl="0" indent="0" algn="r" rtl="0">
              <a:spcBef>
                <a:spcPts val="0"/>
              </a:spcBef>
              <a:spcAft>
                <a:spcPts val="1200"/>
              </a:spcAft>
              <a:buNone/>
            </a:pPr>
            <a:r>
              <a:rPr lang="en"/>
              <a:t>Despite being red, Mars is a cold place</a:t>
            </a:r>
            <a:endParaRPr/>
          </a:p>
        </p:txBody>
      </p:sp>
      <p:sp>
        <p:nvSpPr>
          <p:cNvPr id="1031" name="Google Shape;1031;p46"/>
          <p:cNvSpPr txBox="1">
            <a:spLocks noGrp="1"/>
          </p:cNvSpPr>
          <p:nvPr>
            <p:ph type="title" idx="7"/>
          </p:nvPr>
        </p:nvSpPr>
        <p:spPr>
          <a:xfrm>
            <a:off x="5989025" y="3196781"/>
            <a:ext cx="1823400" cy="702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Muscle contractions</a:t>
            </a:r>
            <a:endParaRPr/>
          </a:p>
        </p:txBody>
      </p:sp>
      <p:sp>
        <p:nvSpPr>
          <p:cNvPr id="1032" name="Google Shape;1032;p46"/>
          <p:cNvSpPr txBox="1">
            <a:spLocks noGrp="1"/>
          </p:cNvSpPr>
          <p:nvPr>
            <p:ph type="subTitle" idx="8"/>
          </p:nvPr>
        </p:nvSpPr>
        <p:spPr>
          <a:xfrm>
            <a:off x="5989025" y="3834710"/>
            <a:ext cx="1969200" cy="57270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en"/>
              <a:t>Saturn is a gas giant with rings</a:t>
            </a:r>
            <a:endParaRPr/>
          </a:p>
        </p:txBody>
      </p:sp>
      <p:sp>
        <p:nvSpPr>
          <p:cNvPr id="1033" name="Google Shape;1033;p46"/>
          <p:cNvSpPr/>
          <p:nvPr/>
        </p:nvSpPr>
        <p:spPr>
          <a:xfrm>
            <a:off x="3292325" y="1359875"/>
            <a:ext cx="954900" cy="954900"/>
          </a:xfrm>
          <a:prstGeom prst="ellipse">
            <a:avLst/>
          </a:prstGeom>
          <a:solidFill>
            <a:schemeClr val="lt2"/>
          </a:solidFill>
          <a:ln w="2857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 name="Google Shape;1034;p46"/>
          <p:cNvSpPr/>
          <p:nvPr/>
        </p:nvSpPr>
        <p:spPr>
          <a:xfrm>
            <a:off x="4896775" y="1359875"/>
            <a:ext cx="954900" cy="954900"/>
          </a:xfrm>
          <a:prstGeom prst="ellipse">
            <a:avLst/>
          </a:prstGeom>
          <a:solidFill>
            <a:schemeClr val="lt2"/>
          </a:solidFill>
          <a:ln w="2857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 name="Google Shape;1035;p46"/>
          <p:cNvSpPr/>
          <p:nvPr/>
        </p:nvSpPr>
        <p:spPr>
          <a:xfrm>
            <a:off x="3292325" y="3365650"/>
            <a:ext cx="954900" cy="954900"/>
          </a:xfrm>
          <a:prstGeom prst="ellipse">
            <a:avLst/>
          </a:prstGeom>
          <a:solidFill>
            <a:schemeClr val="lt2"/>
          </a:solidFill>
          <a:ln w="2857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 name="Google Shape;1036;p46"/>
          <p:cNvSpPr/>
          <p:nvPr/>
        </p:nvSpPr>
        <p:spPr>
          <a:xfrm>
            <a:off x="4896775" y="3365650"/>
            <a:ext cx="954900" cy="954900"/>
          </a:xfrm>
          <a:prstGeom prst="ellipse">
            <a:avLst/>
          </a:prstGeom>
          <a:solidFill>
            <a:schemeClr val="lt2"/>
          </a:solidFill>
          <a:ln w="2857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 name="Google Shape;1037;p46"/>
          <p:cNvSpPr txBox="1"/>
          <p:nvPr/>
        </p:nvSpPr>
        <p:spPr>
          <a:xfrm>
            <a:off x="3292325" y="1626125"/>
            <a:ext cx="954900" cy="422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000" b="1">
                <a:solidFill>
                  <a:schemeClr val="accent3"/>
                </a:solidFill>
                <a:latin typeface="Sansita"/>
                <a:ea typeface="Sansita"/>
                <a:cs typeface="Sansita"/>
                <a:sym typeface="Sansita"/>
              </a:rPr>
              <a:t>01</a:t>
            </a:r>
            <a:endParaRPr sz="3000" b="1">
              <a:solidFill>
                <a:schemeClr val="accent3"/>
              </a:solidFill>
              <a:latin typeface="Sansita"/>
              <a:ea typeface="Sansita"/>
              <a:cs typeface="Sansita"/>
              <a:sym typeface="Sansita"/>
            </a:endParaRPr>
          </a:p>
        </p:txBody>
      </p:sp>
      <p:sp>
        <p:nvSpPr>
          <p:cNvPr id="1038" name="Google Shape;1038;p46"/>
          <p:cNvSpPr txBox="1"/>
          <p:nvPr/>
        </p:nvSpPr>
        <p:spPr>
          <a:xfrm>
            <a:off x="4896775" y="1626125"/>
            <a:ext cx="954900" cy="422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000" b="1">
                <a:solidFill>
                  <a:schemeClr val="accent3"/>
                </a:solidFill>
                <a:latin typeface="Sansita"/>
                <a:ea typeface="Sansita"/>
                <a:cs typeface="Sansita"/>
                <a:sym typeface="Sansita"/>
              </a:rPr>
              <a:t>02</a:t>
            </a:r>
            <a:endParaRPr sz="3000" b="1">
              <a:solidFill>
                <a:schemeClr val="accent3"/>
              </a:solidFill>
              <a:latin typeface="Sansita"/>
              <a:ea typeface="Sansita"/>
              <a:cs typeface="Sansita"/>
              <a:sym typeface="Sansita"/>
            </a:endParaRPr>
          </a:p>
        </p:txBody>
      </p:sp>
      <p:sp>
        <p:nvSpPr>
          <p:cNvPr id="1039" name="Google Shape;1039;p46"/>
          <p:cNvSpPr txBox="1"/>
          <p:nvPr/>
        </p:nvSpPr>
        <p:spPr>
          <a:xfrm>
            <a:off x="3292325" y="3631900"/>
            <a:ext cx="954900" cy="422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000" b="1">
                <a:solidFill>
                  <a:schemeClr val="accent3"/>
                </a:solidFill>
                <a:latin typeface="Sansita"/>
                <a:ea typeface="Sansita"/>
                <a:cs typeface="Sansita"/>
                <a:sym typeface="Sansita"/>
              </a:rPr>
              <a:t>03</a:t>
            </a:r>
            <a:endParaRPr sz="3000" b="1">
              <a:solidFill>
                <a:schemeClr val="accent3"/>
              </a:solidFill>
              <a:latin typeface="Sansita"/>
              <a:ea typeface="Sansita"/>
              <a:cs typeface="Sansita"/>
              <a:sym typeface="Sansita"/>
            </a:endParaRPr>
          </a:p>
        </p:txBody>
      </p:sp>
      <p:sp>
        <p:nvSpPr>
          <p:cNvPr id="1040" name="Google Shape;1040;p46"/>
          <p:cNvSpPr txBox="1"/>
          <p:nvPr/>
        </p:nvSpPr>
        <p:spPr>
          <a:xfrm>
            <a:off x="4896775" y="3631900"/>
            <a:ext cx="954900" cy="4224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000" b="1">
                <a:solidFill>
                  <a:schemeClr val="accent3"/>
                </a:solidFill>
                <a:latin typeface="Sansita"/>
                <a:ea typeface="Sansita"/>
                <a:cs typeface="Sansita"/>
                <a:sym typeface="Sansita"/>
              </a:rPr>
              <a:t>04</a:t>
            </a:r>
            <a:endParaRPr sz="3000" b="1">
              <a:solidFill>
                <a:schemeClr val="accent3"/>
              </a:solidFill>
              <a:latin typeface="Sansita"/>
              <a:ea typeface="Sansita"/>
              <a:cs typeface="Sansita"/>
              <a:sym typeface="Sansita"/>
            </a:endParaRPr>
          </a:p>
        </p:txBody>
      </p:sp>
      <p:sp>
        <p:nvSpPr>
          <p:cNvPr id="19" name="Rectángulo 18"/>
          <p:cNvSpPr/>
          <p:nvPr/>
        </p:nvSpPr>
        <p:spPr>
          <a:xfrm>
            <a:off x="-10142" y="1043851"/>
            <a:ext cx="9150885" cy="6452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grpSp>
        <p:nvGrpSpPr>
          <p:cNvPr id="20" name="Grupo 19"/>
          <p:cNvGrpSpPr/>
          <p:nvPr/>
        </p:nvGrpSpPr>
        <p:grpSpPr>
          <a:xfrm flipH="1">
            <a:off x="114010" y="77181"/>
            <a:ext cx="1236580" cy="930819"/>
            <a:chOff x="7278688" y="506412"/>
            <a:chExt cx="725487" cy="546101"/>
          </a:xfrm>
        </p:grpSpPr>
        <p:sp>
          <p:nvSpPr>
            <p:cNvPr id="21" name="Freeform 5"/>
            <p:cNvSpPr>
              <a:spLocks/>
            </p:cNvSpPr>
            <p:nvPr/>
          </p:nvSpPr>
          <p:spPr bwMode="auto">
            <a:xfrm>
              <a:off x="7875588" y="911225"/>
              <a:ext cx="128587" cy="130175"/>
            </a:xfrm>
            <a:custGeom>
              <a:avLst/>
              <a:gdLst>
                <a:gd name="T0" fmla="*/ 116 w 240"/>
                <a:gd name="T1" fmla="*/ 234 h 240"/>
                <a:gd name="T2" fmla="*/ 79 w 240"/>
                <a:gd name="T3" fmla="*/ 230 h 240"/>
                <a:gd name="T4" fmla="*/ 50 w 240"/>
                <a:gd name="T5" fmla="*/ 206 h 240"/>
                <a:gd name="T6" fmla="*/ 26 w 240"/>
                <a:gd name="T7" fmla="*/ 207 h 240"/>
                <a:gd name="T8" fmla="*/ 34 w 240"/>
                <a:gd name="T9" fmla="*/ 186 h 240"/>
                <a:gd name="T10" fmla="*/ 1 w 240"/>
                <a:gd name="T11" fmla="*/ 170 h 240"/>
                <a:gd name="T12" fmla="*/ 9 w 240"/>
                <a:gd name="T13" fmla="*/ 144 h 240"/>
                <a:gd name="T14" fmla="*/ 2 w 240"/>
                <a:gd name="T15" fmla="*/ 117 h 240"/>
                <a:gd name="T16" fmla="*/ 3 w 240"/>
                <a:gd name="T17" fmla="*/ 114 h 240"/>
                <a:gd name="T18" fmla="*/ 2 w 240"/>
                <a:gd name="T19" fmla="*/ 96 h 240"/>
                <a:gd name="T20" fmla="*/ 19 w 240"/>
                <a:gd name="T21" fmla="*/ 86 h 240"/>
                <a:gd name="T22" fmla="*/ 11 w 240"/>
                <a:gd name="T23" fmla="*/ 54 h 240"/>
                <a:gd name="T24" fmla="*/ 45 w 240"/>
                <a:gd name="T25" fmla="*/ 33 h 240"/>
                <a:gd name="T26" fmla="*/ 60 w 240"/>
                <a:gd name="T27" fmla="*/ 26 h 240"/>
                <a:gd name="T28" fmla="*/ 86 w 240"/>
                <a:gd name="T29" fmla="*/ 8 h 240"/>
                <a:gd name="T30" fmla="*/ 98 w 240"/>
                <a:gd name="T31" fmla="*/ 8 h 240"/>
                <a:gd name="T32" fmla="*/ 127 w 240"/>
                <a:gd name="T33" fmla="*/ 0 h 240"/>
                <a:gd name="T34" fmla="*/ 185 w 240"/>
                <a:gd name="T35" fmla="*/ 19 h 240"/>
                <a:gd name="T36" fmla="*/ 190 w 240"/>
                <a:gd name="T37" fmla="*/ 35 h 240"/>
                <a:gd name="T38" fmla="*/ 221 w 240"/>
                <a:gd name="T39" fmla="*/ 64 h 240"/>
                <a:gd name="T40" fmla="*/ 234 w 240"/>
                <a:gd name="T41" fmla="*/ 115 h 240"/>
                <a:gd name="T42" fmla="*/ 237 w 240"/>
                <a:gd name="T43" fmla="*/ 151 h 240"/>
                <a:gd name="T44" fmla="*/ 234 w 240"/>
                <a:gd name="T45" fmla="*/ 154 h 240"/>
                <a:gd name="T46" fmla="*/ 217 w 240"/>
                <a:gd name="T47" fmla="*/ 180 h 240"/>
                <a:gd name="T48" fmla="*/ 209 w 240"/>
                <a:gd name="T49" fmla="*/ 188 h 240"/>
                <a:gd name="T50" fmla="*/ 207 w 240"/>
                <a:gd name="T51" fmla="*/ 196 h 240"/>
                <a:gd name="T52" fmla="*/ 204 w 240"/>
                <a:gd name="T53" fmla="*/ 205 h 240"/>
                <a:gd name="T54" fmla="*/ 193 w 240"/>
                <a:gd name="T55" fmla="*/ 216 h 240"/>
                <a:gd name="T56" fmla="*/ 187 w 240"/>
                <a:gd name="T57" fmla="*/ 215 h 240"/>
                <a:gd name="T58" fmla="*/ 174 w 240"/>
                <a:gd name="T59" fmla="*/ 222 h 240"/>
                <a:gd name="T60" fmla="*/ 166 w 240"/>
                <a:gd name="T61" fmla="*/ 225 h 240"/>
                <a:gd name="T62" fmla="*/ 124 w 240"/>
                <a:gd name="T63" fmla="*/ 235 h 240"/>
                <a:gd name="T64" fmla="*/ 116 w 240"/>
                <a:gd name="T65" fmla="*/ 234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40" h="240">
                  <a:moveTo>
                    <a:pt x="116" y="234"/>
                  </a:moveTo>
                  <a:cubicBezTo>
                    <a:pt x="105" y="225"/>
                    <a:pt x="93" y="237"/>
                    <a:pt x="79" y="230"/>
                  </a:cubicBezTo>
                  <a:cubicBezTo>
                    <a:pt x="68" y="223"/>
                    <a:pt x="62" y="212"/>
                    <a:pt x="50" y="206"/>
                  </a:cubicBezTo>
                  <a:cubicBezTo>
                    <a:pt x="40" y="201"/>
                    <a:pt x="34" y="198"/>
                    <a:pt x="26" y="207"/>
                  </a:cubicBezTo>
                  <a:cubicBezTo>
                    <a:pt x="25" y="196"/>
                    <a:pt x="41" y="195"/>
                    <a:pt x="34" y="186"/>
                  </a:cubicBezTo>
                  <a:cubicBezTo>
                    <a:pt x="27" y="176"/>
                    <a:pt x="17" y="169"/>
                    <a:pt x="1" y="170"/>
                  </a:cubicBezTo>
                  <a:cubicBezTo>
                    <a:pt x="11" y="162"/>
                    <a:pt x="30" y="156"/>
                    <a:pt x="9" y="144"/>
                  </a:cubicBezTo>
                  <a:cubicBezTo>
                    <a:pt x="16" y="133"/>
                    <a:pt x="13" y="124"/>
                    <a:pt x="2" y="117"/>
                  </a:cubicBezTo>
                  <a:cubicBezTo>
                    <a:pt x="0" y="116"/>
                    <a:pt x="1" y="114"/>
                    <a:pt x="3" y="114"/>
                  </a:cubicBezTo>
                  <a:cubicBezTo>
                    <a:pt x="26" y="106"/>
                    <a:pt x="4" y="102"/>
                    <a:pt x="2" y="96"/>
                  </a:cubicBezTo>
                  <a:cubicBezTo>
                    <a:pt x="7" y="91"/>
                    <a:pt x="23" y="96"/>
                    <a:pt x="19" y="86"/>
                  </a:cubicBezTo>
                  <a:cubicBezTo>
                    <a:pt x="13" y="75"/>
                    <a:pt x="43" y="60"/>
                    <a:pt x="11" y="54"/>
                  </a:cubicBezTo>
                  <a:cubicBezTo>
                    <a:pt x="34" y="61"/>
                    <a:pt x="44" y="54"/>
                    <a:pt x="45" y="33"/>
                  </a:cubicBezTo>
                  <a:cubicBezTo>
                    <a:pt x="45" y="28"/>
                    <a:pt x="56" y="27"/>
                    <a:pt x="60" y="26"/>
                  </a:cubicBezTo>
                  <a:cubicBezTo>
                    <a:pt x="68" y="23"/>
                    <a:pt x="79" y="18"/>
                    <a:pt x="86" y="8"/>
                  </a:cubicBezTo>
                  <a:cubicBezTo>
                    <a:pt x="89" y="3"/>
                    <a:pt x="93" y="6"/>
                    <a:pt x="98" y="8"/>
                  </a:cubicBezTo>
                  <a:cubicBezTo>
                    <a:pt x="110" y="16"/>
                    <a:pt x="120" y="13"/>
                    <a:pt x="127" y="0"/>
                  </a:cubicBezTo>
                  <a:cubicBezTo>
                    <a:pt x="131" y="12"/>
                    <a:pt x="175" y="26"/>
                    <a:pt x="185" y="19"/>
                  </a:cubicBezTo>
                  <a:cubicBezTo>
                    <a:pt x="189" y="23"/>
                    <a:pt x="177" y="32"/>
                    <a:pt x="190" y="35"/>
                  </a:cubicBezTo>
                  <a:cubicBezTo>
                    <a:pt x="205" y="39"/>
                    <a:pt x="216" y="54"/>
                    <a:pt x="221" y="64"/>
                  </a:cubicBezTo>
                  <a:cubicBezTo>
                    <a:pt x="228" y="79"/>
                    <a:pt x="231" y="97"/>
                    <a:pt x="234" y="115"/>
                  </a:cubicBezTo>
                  <a:cubicBezTo>
                    <a:pt x="235" y="127"/>
                    <a:pt x="227" y="140"/>
                    <a:pt x="237" y="151"/>
                  </a:cubicBezTo>
                  <a:cubicBezTo>
                    <a:pt x="240" y="154"/>
                    <a:pt x="235" y="154"/>
                    <a:pt x="234" y="154"/>
                  </a:cubicBezTo>
                  <a:cubicBezTo>
                    <a:pt x="219" y="157"/>
                    <a:pt x="230" y="176"/>
                    <a:pt x="217" y="180"/>
                  </a:cubicBezTo>
                  <a:cubicBezTo>
                    <a:pt x="220" y="188"/>
                    <a:pt x="218" y="190"/>
                    <a:pt x="209" y="188"/>
                  </a:cubicBezTo>
                  <a:cubicBezTo>
                    <a:pt x="204" y="187"/>
                    <a:pt x="204" y="193"/>
                    <a:pt x="207" y="196"/>
                  </a:cubicBezTo>
                  <a:cubicBezTo>
                    <a:pt x="211" y="201"/>
                    <a:pt x="209" y="204"/>
                    <a:pt x="204" y="205"/>
                  </a:cubicBezTo>
                  <a:cubicBezTo>
                    <a:pt x="197" y="206"/>
                    <a:pt x="183" y="199"/>
                    <a:pt x="193" y="216"/>
                  </a:cubicBezTo>
                  <a:cubicBezTo>
                    <a:pt x="194" y="217"/>
                    <a:pt x="189" y="217"/>
                    <a:pt x="187" y="215"/>
                  </a:cubicBezTo>
                  <a:cubicBezTo>
                    <a:pt x="180" y="212"/>
                    <a:pt x="173" y="217"/>
                    <a:pt x="174" y="222"/>
                  </a:cubicBezTo>
                  <a:cubicBezTo>
                    <a:pt x="175" y="236"/>
                    <a:pt x="172" y="232"/>
                    <a:pt x="166" y="225"/>
                  </a:cubicBezTo>
                  <a:cubicBezTo>
                    <a:pt x="155" y="240"/>
                    <a:pt x="136" y="222"/>
                    <a:pt x="124" y="235"/>
                  </a:cubicBezTo>
                  <a:cubicBezTo>
                    <a:pt x="121" y="236"/>
                    <a:pt x="119" y="236"/>
                    <a:pt x="116" y="234"/>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22" name="Freeform 6"/>
            <p:cNvSpPr>
              <a:spLocks/>
            </p:cNvSpPr>
            <p:nvPr/>
          </p:nvSpPr>
          <p:spPr bwMode="auto">
            <a:xfrm>
              <a:off x="7551738" y="715963"/>
              <a:ext cx="96837" cy="100013"/>
            </a:xfrm>
            <a:custGeom>
              <a:avLst/>
              <a:gdLst>
                <a:gd name="T0" fmla="*/ 179 w 179"/>
                <a:gd name="T1" fmla="*/ 93 h 182"/>
                <a:gd name="T2" fmla="*/ 159 w 179"/>
                <a:gd name="T3" fmla="*/ 99 h 182"/>
                <a:gd name="T4" fmla="*/ 171 w 179"/>
                <a:gd name="T5" fmla="*/ 112 h 182"/>
                <a:gd name="T6" fmla="*/ 153 w 179"/>
                <a:gd name="T7" fmla="*/ 125 h 182"/>
                <a:gd name="T8" fmla="*/ 134 w 179"/>
                <a:gd name="T9" fmla="*/ 151 h 182"/>
                <a:gd name="T10" fmla="*/ 81 w 179"/>
                <a:gd name="T11" fmla="*/ 171 h 182"/>
                <a:gd name="T12" fmla="*/ 72 w 179"/>
                <a:gd name="T13" fmla="*/ 182 h 182"/>
                <a:gd name="T14" fmla="*/ 42 w 179"/>
                <a:gd name="T15" fmla="*/ 176 h 182"/>
                <a:gd name="T16" fmla="*/ 19 w 179"/>
                <a:gd name="T17" fmla="*/ 140 h 182"/>
                <a:gd name="T18" fmla="*/ 15 w 179"/>
                <a:gd name="T19" fmla="*/ 131 h 182"/>
                <a:gd name="T20" fmla="*/ 7 w 179"/>
                <a:gd name="T21" fmla="*/ 115 h 182"/>
                <a:gd name="T22" fmla="*/ 5 w 179"/>
                <a:gd name="T23" fmla="*/ 106 h 182"/>
                <a:gd name="T24" fmla="*/ 0 w 179"/>
                <a:gd name="T25" fmla="*/ 92 h 182"/>
                <a:gd name="T26" fmla="*/ 8 w 179"/>
                <a:gd name="T27" fmla="*/ 72 h 182"/>
                <a:gd name="T28" fmla="*/ 13 w 179"/>
                <a:gd name="T29" fmla="*/ 67 h 182"/>
                <a:gd name="T30" fmla="*/ 43 w 179"/>
                <a:gd name="T31" fmla="*/ 15 h 182"/>
                <a:gd name="T32" fmla="*/ 48 w 179"/>
                <a:gd name="T33" fmla="*/ 0 h 182"/>
                <a:gd name="T34" fmla="*/ 76 w 179"/>
                <a:gd name="T35" fmla="*/ 9 h 182"/>
                <a:gd name="T36" fmla="*/ 110 w 179"/>
                <a:gd name="T37" fmla="*/ 8 h 182"/>
                <a:gd name="T38" fmla="*/ 114 w 179"/>
                <a:gd name="T39" fmla="*/ 11 h 182"/>
                <a:gd name="T40" fmla="*/ 118 w 179"/>
                <a:gd name="T41" fmla="*/ 19 h 182"/>
                <a:gd name="T42" fmla="*/ 157 w 179"/>
                <a:gd name="T43" fmla="*/ 58 h 182"/>
                <a:gd name="T44" fmla="*/ 158 w 179"/>
                <a:gd name="T45" fmla="*/ 67 h 182"/>
                <a:gd name="T46" fmla="*/ 179 w 179"/>
                <a:gd name="T47" fmla="*/ 93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79" h="182">
                  <a:moveTo>
                    <a:pt x="179" y="93"/>
                  </a:moveTo>
                  <a:cubicBezTo>
                    <a:pt x="170" y="99"/>
                    <a:pt x="161" y="91"/>
                    <a:pt x="159" y="99"/>
                  </a:cubicBezTo>
                  <a:cubicBezTo>
                    <a:pt x="156" y="107"/>
                    <a:pt x="166" y="106"/>
                    <a:pt x="171" y="112"/>
                  </a:cubicBezTo>
                  <a:cubicBezTo>
                    <a:pt x="161" y="112"/>
                    <a:pt x="154" y="112"/>
                    <a:pt x="153" y="125"/>
                  </a:cubicBezTo>
                  <a:cubicBezTo>
                    <a:pt x="153" y="134"/>
                    <a:pt x="141" y="143"/>
                    <a:pt x="134" y="151"/>
                  </a:cubicBezTo>
                  <a:cubicBezTo>
                    <a:pt x="118" y="170"/>
                    <a:pt x="100" y="167"/>
                    <a:pt x="81" y="171"/>
                  </a:cubicBezTo>
                  <a:cubicBezTo>
                    <a:pt x="78" y="172"/>
                    <a:pt x="75" y="178"/>
                    <a:pt x="72" y="182"/>
                  </a:cubicBezTo>
                  <a:cubicBezTo>
                    <a:pt x="59" y="158"/>
                    <a:pt x="56" y="158"/>
                    <a:pt x="42" y="176"/>
                  </a:cubicBezTo>
                  <a:cubicBezTo>
                    <a:pt x="60" y="147"/>
                    <a:pt x="29" y="150"/>
                    <a:pt x="19" y="140"/>
                  </a:cubicBezTo>
                  <a:cubicBezTo>
                    <a:pt x="16" y="136"/>
                    <a:pt x="15" y="134"/>
                    <a:pt x="15" y="131"/>
                  </a:cubicBezTo>
                  <a:cubicBezTo>
                    <a:pt x="16" y="123"/>
                    <a:pt x="27" y="112"/>
                    <a:pt x="7" y="115"/>
                  </a:cubicBezTo>
                  <a:cubicBezTo>
                    <a:pt x="1" y="116"/>
                    <a:pt x="3" y="109"/>
                    <a:pt x="5" y="106"/>
                  </a:cubicBezTo>
                  <a:cubicBezTo>
                    <a:pt x="9" y="99"/>
                    <a:pt x="15" y="93"/>
                    <a:pt x="0" y="92"/>
                  </a:cubicBezTo>
                  <a:cubicBezTo>
                    <a:pt x="3" y="85"/>
                    <a:pt x="5" y="78"/>
                    <a:pt x="8" y="72"/>
                  </a:cubicBezTo>
                  <a:cubicBezTo>
                    <a:pt x="9" y="71"/>
                    <a:pt x="13" y="70"/>
                    <a:pt x="13" y="67"/>
                  </a:cubicBezTo>
                  <a:cubicBezTo>
                    <a:pt x="17" y="45"/>
                    <a:pt x="29" y="23"/>
                    <a:pt x="43" y="15"/>
                  </a:cubicBezTo>
                  <a:cubicBezTo>
                    <a:pt x="51" y="10"/>
                    <a:pt x="51" y="10"/>
                    <a:pt x="48" y="0"/>
                  </a:cubicBezTo>
                  <a:cubicBezTo>
                    <a:pt x="55" y="12"/>
                    <a:pt x="65" y="14"/>
                    <a:pt x="76" y="9"/>
                  </a:cubicBezTo>
                  <a:cubicBezTo>
                    <a:pt x="87" y="4"/>
                    <a:pt x="99" y="15"/>
                    <a:pt x="110" y="8"/>
                  </a:cubicBezTo>
                  <a:cubicBezTo>
                    <a:pt x="114" y="5"/>
                    <a:pt x="114" y="9"/>
                    <a:pt x="114" y="11"/>
                  </a:cubicBezTo>
                  <a:cubicBezTo>
                    <a:pt x="114" y="15"/>
                    <a:pt x="115" y="19"/>
                    <a:pt x="118" y="19"/>
                  </a:cubicBezTo>
                  <a:cubicBezTo>
                    <a:pt x="143" y="21"/>
                    <a:pt x="143" y="47"/>
                    <a:pt x="157" y="58"/>
                  </a:cubicBezTo>
                  <a:cubicBezTo>
                    <a:pt x="163" y="63"/>
                    <a:pt x="158" y="64"/>
                    <a:pt x="158" y="67"/>
                  </a:cubicBezTo>
                  <a:cubicBezTo>
                    <a:pt x="160" y="79"/>
                    <a:pt x="157" y="93"/>
                    <a:pt x="179" y="93"/>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23" name="Freeform 7"/>
            <p:cNvSpPr>
              <a:spLocks/>
            </p:cNvSpPr>
            <p:nvPr/>
          </p:nvSpPr>
          <p:spPr bwMode="auto">
            <a:xfrm>
              <a:off x="7672388" y="506412"/>
              <a:ext cx="85725" cy="76200"/>
            </a:xfrm>
            <a:custGeom>
              <a:avLst/>
              <a:gdLst>
                <a:gd name="T0" fmla="*/ 148 w 159"/>
                <a:gd name="T1" fmla="*/ 59 h 140"/>
                <a:gd name="T2" fmla="*/ 126 w 159"/>
                <a:gd name="T3" fmla="*/ 118 h 140"/>
                <a:gd name="T4" fmla="*/ 71 w 159"/>
                <a:gd name="T5" fmla="*/ 140 h 140"/>
                <a:gd name="T6" fmla="*/ 4 w 159"/>
                <a:gd name="T7" fmla="*/ 80 h 140"/>
                <a:gd name="T8" fmla="*/ 11 w 159"/>
                <a:gd name="T9" fmla="*/ 42 h 140"/>
                <a:gd name="T10" fmla="*/ 79 w 159"/>
                <a:gd name="T11" fmla="*/ 1 h 140"/>
                <a:gd name="T12" fmla="*/ 148 w 159"/>
                <a:gd name="T13" fmla="*/ 59 h 140"/>
              </a:gdLst>
              <a:ahLst/>
              <a:cxnLst>
                <a:cxn ang="0">
                  <a:pos x="T0" y="T1"/>
                </a:cxn>
                <a:cxn ang="0">
                  <a:pos x="T2" y="T3"/>
                </a:cxn>
                <a:cxn ang="0">
                  <a:pos x="T4" y="T5"/>
                </a:cxn>
                <a:cxn ang="0">
                  <a:pos x="T6" y="T7"/>
                </a:cxn>
                <a:cxn ang="0">
                  <a:pos x="T8" y="T9"/>
                </a:cxn>
                <a:cxn ang="0">
                  <a:pos x="T10" y="T11"/>
                </a:cxn>
                <a:cxn ang="0">
                  <a:pos x="T12" y="T13"/>
                </a:cxn>
              </a:cxnLst>
              <a:rect l="0" t="0" r="r" b="b"/>
              <a:pathLst>
                <a:path w="159" h="140">
                  <a:moveTo>
                    <a:pt x="148" y="59"/>
                  </a:moveTo>
                  <a:cubicBezTo>
                    <a:pt x="159" y="85"/>
                    <a:pt x="142" y="102"/>
                    <a:pt x="126" y="118"/>
                  </a:cubicBezTo>
                  <a:cubicBezTo>
                    <a:pt x="112" y="134"/>
                    <a:pt x="92" y="140"/>
                    <a:pt x="71" y="140"/>
                  </a:cubicBezTo>
                  <a:cubicBezTo>
                    <a:pt x="39" y="140"/>
                    <a:pt x="0" y="105"/>
                    <a:pt x="4" y="80"/>
                  </a:cubicBezTo>
                  <a:cubicBezTo>
                    <a:pt x="6" y="67"/>
                    <a:pt x="3" y="54"/>
                    <a:pt x="11" y="42"/>
                  </a:cubicBezTo>
                  <a:cubicBezTo>
                    <a:pt x="26" y="16"/>
                    <a:pt x="52" y="1"/>
                    <a:pt x="79" y="1"/>
                  </a:cubicBezTo>
                  <a:cubicBezTo>
                    <a:pt x="114" y="0"/>
                    <a:pt x="149" y="25"/>
                    <a:pt x="148" y="59"/>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24" name="Freeform 8"/>
            <p:cNvSpPr>
              <a:spLocks/>
            </p:cNvSpPr>
            <p:nvPr/>
          </p:nvSpPr>
          <p:spPr bwMode="auto">
            <a:xfrm>
              <a:off x="7278688" y="949325"/>
              <a:ext cx="68262" cy="66675"/>
            </a:xfrm>
            <a:custGeom>
              <a:avLst/>
              <a:gdLst>
                <a:gd name="T0" fmla="*/ 61 w 125"/>
                <a:gd name="T1" fmla="*/ 0 h 122"/>
                <a:gd name="T2" fmla="*/ 125 w 125"/>
                <a:gd name="T3" fmla="*/ 59 h 122"/>
                <a:gd name="T4" fmla="*/ 67 w 125"/>
                <a:gd name="T5" fmla="*/ 121 h 122"/>
                <a:gd name="T6" fmla="*/ 0 w 125"/>
                <a:gd name="T7" fmla="*/ 63 h 122"/>
                <a:gd name="T8" fmla="*/ 61 w 125"/>
                <a:gd name="T9" fmla="*/ 0 h 122"/>
              </a:gdLst>
              <a:ahLst/>
              <a:cxnLst>
                <a:cxn ang="0">
                  <a:pos x="T0" y="T1"/>
                </a:cxn>
                <a:cxn ang="0">
                  <a:pos x="T2" y="T3"/>
                </a:cxn>
                <a:cxn ang="0">
                  <a:pos x="T4" y="T5"/>
                </a:cxn>
                <a:cxn ang="0">
                  <a:pos x="T6" y="T7"/>
                </a:cxn>
                <a:cxn ang="0">
                  <a:pos x="T8" y="T9"/>
                </a:cxn>
              </a:cxnLst>
              <a:rect l="0" t="0" r="r" b="b"/>
              <a:pathLst>
                <a:path w="125" h="122">
                  <a:moveTo>
                    <a:pt x="61" y="0"/>
                  </a:moveTo>
                  <a:cubicBezTo>
                    <a:pt x="91" y="1"/>
                    <a:pt x="125" y="33"/>
                    <a:pt x="125" y="59"/>
                  </a:cubicBezTo>
                  <a:cubicBezTo>
                    <a:pt x="125" y="91"/>
                    <a:pt x="96" y="122"/>
                    <a:pt x="67" y="121"/>
                  </a:cubicBezTo>
                  <a:cubicBezTo>
                    <a:pt x="39" y="120"/>
                    <a:pt x="0" y="86"/>
                    <a:pt x="0" y="63"/>
                  </a:cubicBezTo>
                  <a:cubicBezTo>
                    <a:pt x="1" y="27"/>
                    <a:pt x="28" y="0"/>
                    <a:pt x="61" y="0"/>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25" name="Freeform 9"/>
            <p:cNvSpPr>
              <a:spLocks/>
            </p:cNvSpPr>
            <p:nvPr/>
          </p:nvSpPr>
          <p:spPr bwMode="auto">
            <a:xfrm>
              <a:off x="7602538" y="622300"/>
              <a:ext cx="31750" cy="31750"/>
            </a:xfrm>
            <a:custGeom>
              <a:avLst/>
              <a:gdLst>
                <a:gd name="T0" fmla="*/ 32 w 59"/>
                <a:gd name="T1" fmla="*/ 1 h 58"/>
                <a:gd name="T2" fmla="*/ 56 w 59"/>
                <a:gd name="T3" fmla="*/ 25 h 58"/>
                <a:gd name="T4" fmla="*/ 28 w 59"/>
                <a:gd name="T5" fmla="*/ 57 h 58"/>
                <a:gd name="T6" fmla="*/ 1 w 59"/>
                <a:gd name="T7" fmla="*/ 34 h 58"/>
                <a:gd name="T8" fmla="*/ 32 w 59"/>
                <a:gd name="T9" fmla="*/ 1 h 58"/>
              </a:gdLst>
              <a:ahLst/>
              <a:cxnLst>
                <a:cxn ang="0">
                  <a:pos x="T0" y="T1"/>
                </a:cxn>
                <a:cxn ang="0">
                  <a:pos x="T2" y="T3"/>
                </a:cxn>
                <a:cxn ang="0">
                  <a:pos x="T4" y="T5"/>
                </a:cxn>
                <a:cxn ang="0">
                  <a:pos x="T6" y="T7"/>
                </a:cxn>
                <a:cxn ang="0">
                  <a:pos x="T8" y="T9"/>
                </a:cxn>
              </a:cxnLst>
              <a:rect l="0" t="0" r="r" b="b"/>
              <a:pathLst>
                <a:path w="59" h="58">
                  <a:moveTo>
                    <a:pt x="32" y="1"/>
                  </a:moveTo>
                  <a:cubicBezTo>
                    <a:pt x="44" y="0"/>
                    <a:pt x="53" y="10"/>
                    <a:pt x="56" y="25"/>
                  </a:cubicBezTo>
                  <a:cubicBezTo>
                    <a:pt x="59" y="37"/>
                    <a:pt x="40" y="58"/>
                    <a:pt x="28" y="57"/>
                  </a:cubicBezTo>
                  <a:cubicBezTo>
                    <a:pt x="13" y="57"/>
                    <a:pt x="3" y="49"/>
                    <a:pt x="1" y="34"/>
                  </a:cubicBezTo>
                  <a:cubicBezTo>
                    <a:pt x="0" y="18"/>
                    <a:pt x="13" y="2"/>
                    <a:pt x="32" y="1"/>
                  </a:cubicBezTo>
                  <a:close/>
                </a:path>
              </a:pathLst>
            </a:custGeom>
            <a:solidFill>
              <a:srgbClr val="C31E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26" name="Freeform 10"/>
            <p:cNvSpPr>
              <a:spLocks/>
            </p:cNvSpPr>
            <p:nvPr/>
          </p:nvSpPr>
          <p:spPr bwMode="auto">
            <a:xfrm>
              <a:off x="7842250" y="793750"/>
              <a:ext cx="28575" cy="28575"/>
            </a:xfrm>
            <a:custGeom>
              <a:avLst/>
              <a:gdLst>
                <a:gd name="T0" fmla="*/ 0 w 51"/>
                <a:gd name="T1" fmla="*/ 31 h 51"/>
                <a:gd name="T2" fmla="*/ 27 w 51"/>
                <a:gd name="T3" fmla="*/ 0 h 51"/>
                <a:gd name="T4" fmla="*/ 50 w 51"/>
                <a:gd name="T5" fmla="*/ 24 h 51"/>
                <a:gd name="T6" fmla="*/ 22 w 51"/>
                <a:gd name="T7" fmla="*/ 49 h 51"/>
                <a:gd name="T8" fmla="*/ 0 w 51"/>
                <a:gd name="T9" fmla="*/ 31 h 51"/>
              </a:gdLst>
              <a:ahLst/>
              <a:cxnLst>
                <a:cxn ang="0">
                  <a:pos x="T0" y="T1"/>
                </a:cxn>
                <a:cxn ang="0">
                  <a:pos x="T2" y="T3"/>
                </a:cxn>
                <a:cxn ang="0">
                  <a:pos x="T4" y="T5"/>
                </a:cxn>
                <a:cxn ang="0">
                  <a:pos x="T6" y="T7"/>
                </a:cxn>
                <a:cxn ang="0">
                  <a:pos x="T8" y="T9"/>
                </a:cxn>
              </a:cxnLst>
              <a:rect l="0" t="0" r="r" b="b"/>
              <a:pathLst>
                <a:path w="51" h="51">
                  <a:moveTo>
                    <a:pt x="0" y="31"/>
                  </a:moveTo>
                  <a:cubicBezTo>
                    <a:pt x="0" y="8"/>
                    <a:pt x="9" y="0"/>
                    <a:pt x="27" y="0"/>
                  </a:cubicBezTo>
                  <a:cubicBezTo>
                    <a:pt x="42" y="1"/>
                    <a:pt x="49" y="10"/>
                    <a:pt x="50" y="24"/>
                  </a:cubicBezTo>
                  <a:cubicBezTo>
                    <a:pt x="51" y="36"/>
                    <a:pt x="34" y="51"/>
                    <a:pt x="22" y="49"/>
                  </a:cubicBezTo>
                  <a:cubicBezTo>
                    <a:pt x="11" y="46"/>
                    <a:pt x="0" y="41"/>
                    <a:pt x="0" y="31"/>
                  </a:cubicBezTo>
                  <a:close/>
                </a:path>
              </a:pathLst>
            </a:custGeom>
            <a:solidFill>
              <a:srgbClr val="C11C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27" name="Freeform 11"/>
            <p:cNvSpPr>
              <a:spLocks/>
            </p:cNvSpPr>
            <p:nvPr/>
          </p:nvSpPr>
          <p:spPr bwMode="auto">
            <a:xfrm>
              <a:off x="7405688" y="796925"/>
              <a:ext cx="25400" cy="25400"/>
            </a:xfrm>
            <a:custGeom>
              <a:avLst/>
              <a:gdLst>
                <a:gd name="T0" fmla="*/ 47 w 47"/>
                <a:gd name="T1" fmla="*/ 15 h 47"/>
                <a:gd name="T2" fmla="*/ 20 w 47"/>
                <a:gd name="T3" fmla="*/ 47 h 47"/>
                <a:gd name="T4" fmla="*/ 1 w 47"/>
                <a:gd name="T5" fmla="*/ 24 h 47"/>
                <a:gd name="T6" fmla="*/ 25 w 47"/>
                <a:gd name="T7" fmla="*/ 0 h 47"/>
                <a:gd name="T8" fmla="*/ 47 w 47"/>
                <a:gd name="T9" fmla="*/ 15 h 47"/>
              </a:gdLst>
              <a:ahLst/>
              <a:cxnLst>
                <a:cxn ang="0">
                  <a:pos x="T0" y="T1"/>
                </a:cxn>
                <a:cxn ang="0">
                  <a:pos x="T2" y="T3"/>
                </a:cxn>
                <a:cxn ang="0">
                  <a:pos x="T4" y="T5"/>
                </a:cxn>
                <a:cxn ang="0">
                  <a:pos x="T6" y="T7"/>
                </a:cxn>
                <a:cxn ang="0">
                  <a:pos x="T8" y="T9"/>
                </a:cxn>
              </a:cxnLst>
              <a:rect l="0" t="0" r="r" b="b"/>
              <a:pathLst>
                <a:path w="47" h="47">
                  <a:moveTo>
                    <a:pt x="47" y="15"/>
                  </a:moveTo>
                  <a:cubicBezTo>
                    <a:pt x="47" y="31"/>
                    <a:pt x="33" y="47"/>
                    <a:pt x="20" y="47"/>
                  </a:cubicBezTo>
                  <a:cubicBezTo>
                    <a:pt x="6" y="46"/>
                    <a:pt x="0" y="36"/>
                    <a:pt x="1" y="24"/>
                  </a:cubicBezTo>
                  <a:cubicBezTo>
                    <a:pt x="2" y="11"/>
                    <a:pt x="10" y="0"/>
                    <a:pt x="25" y="0"/>
                  </a:cubicBezTo>
                  <a:cubicBezTo>
                    <a:pt x="36" y="0"/>
                    <a:pt x="44" y="6"/>
                    <a:pt x="47" y="15"/>
                  </a:cubicBezTo>
                  <a:close/>
                </a:path>
              </a:pathLst>
            </a:custGeom>
            <a:solidFill>
              <a:srgbClr val="C220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28" name="Freeform 12"/>
            <p:cNvSpPr>
              <a:spLocks/>
            </p:cNvSpPr>
            <p:nvPr/>
          </p:nvSpPr>
          <p:spPr bwMode="auto">
            <a:xfrm>
              <a:off x="7493000" y="985838"/>
              <a:ext cx="20637" cy="23813"/>
            </a:xfrm>
            <a:custGeom>
              <a:avLst/>
              <a:gdLst>
                <a:gd name="T0" fmla="*/ 38 w 38"/>
                <a:gd name="T1" fmla="*/ 20 h 44"/>
                <a:gd name="T2" fmla="*/ 17 w 38"/>
                <a:gd name="T3" fmla="*/ 43 h 44"/>
                <a:gd name="T4" fmla="*/ 0 w 38"/>
                <a:gd name="T5" fmla="*/ 24 h 44"/>
                <a:gd name="T6" fmla="*/ 23 w 38"/>
                <a:gd name="T7" fmla="*/ 1 h 44"/>
                <a:gd name="T8" fmla="*/ 38 w 38"/>
                <a:gd name="T9" fmla="*/ 20 h 44"/>
              </a:gdLst>
              <a:ahLst/>
              <a:cxnLst>
                <a:cxn ang="0">
                  <a:pos x="T0" y="T1"/>
                </a:cxn>
                <a:cxn ang="0">
                  <a:pos x="T2" y="T3"/>
                </a:cxn>
                <a:cxn ang="0">
                  <a:pos x="T4" y="T5"/>
                </a:cxn>
                <a:cxn ang="0">
                  <a:pos x="T6" y="T7"/>
                </a:cxn>
                <a:cxn ang="0">
                  <a:pos x="T8" y="T9"/>
                </a:cxn>
              </a:cxnLst>
              <a:rect l="0" t="0" r="r" b="b"/>
              <a:pathLst>
                <a:path w="38" h="44">
                  <a:moveTo>
                    <a:pt x="38" y="20"/>
                  </a:moveTo>
                  <a:cubicBezTo>
                    <a:pt x="37" y="34"/>
                    <a:pt x="29" y="42"/>
                    <a:pt x="17" y="43"/>
                  </a:cubicBezTo>
                  <a:cubicBezTo>
                    <a:pt x="7" y="44"/>
                    <a:pt x="0" y="36"/>
                    <a:pt x="0" y="24"/>
                  </a:cubicBezTo>
                  <a:cubicBezTo>
                    <a:pt x="1" y="10"/>
                    <a:pt x="10" y="2"/>
                    <a:pt x="23" y="1"/>
                  </a:cubicBezTo>
                  <a:cubicBezTo>
                    <a:pt x="34" y="0"/>
                    <a:pt x="38" y="10"/>
                    <a:pt x="38" y="20"/>
                  </a:cubicBezTo>
                  <a:close/>
                </a:path>
              </a:pathLst>
            </a:custGeom>
            <a:solidFill>
              <a:srgbClr val="C225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29" name="Freeform 13"/>
            <p:cNvSpPr>
              <a:spLocks/>
            </p:cNvSpPr>
            <p:nvPr/>
          </p:nvSpPr>
          <p:spPr bwMode="auto">
            <a:xfrm>
              <a:off x="7294563" y="606425"/>
              <a:ext cx="20637" cy="20638"/>
            </a:xfrm>
            <a:custGeom>
              <a:avLst/>
              <a:gdLst>
                <a:gd name="T0" fmla="*/ 38 w 38"/>
                <a:gd name="T1" fmla="*/ 24 h 40"/>
                <a:gd name="T2" fmla="*/ 18 w 38"/>
                <a:gd name="T3" fmla="*/ 40 h 40"/>
                <a:gd name="T4" fmla="*/ 1 w 38"/>
                <a:gd name="T5" fmla="*/ 20 h 40"/>
                <a:gd name="T6" fmla="*/ 21 w 38"/>
                <a:gd name="T7" fmla="*/ 1 h 40"/>
                <a:gd name="T8" fmla="*/ 38 w 38"/>
                <a:gd name="T9" fmla="*/ 24 h 40"/>
              </a:gdLst>
              <a:ahLst/>
              <a:cxnLst>
                <a:cxn ang="0">
                  <a:pos x="T0" y="T1"/>
                </a:cxn>
                <a:cxn ang="0">
                  <a:pos x="T2" y="T3"/>
                </a:cxn>
                <a:cxn ang="0">
                  <a:pos x="T4" y="T5"/>
                </a:cxn>
                <a:cxn ang="0">
                  <a:pos x="T6" y="T7"/>
                </a:cxn>
                <a:cxn ang="0">
                  <a:pos x="T8" y="T9"/>
                </a:cxn>
              </a:cxnLst>
              <a:rect l="0" t="0" r="r" b="b"/>
              <a:pathLst>
                <a:path w="38" h="40">
                  <a:moveTo>
                    <a:pt x="38" y="24"/>
                  </a:moveTo>
                  <a:cubicBezTo>
                    <a:pt x="37" y="33"/>
                    <a:pt x="30" y="40"/>
                    <a:pt x="18" y="40"/>
                  </a:cubicBezTo>
                  <a:cubicBezTo>
                    <a:pt x="7" y="40"/>
                    <a:pt x="0" y="32"/>
                    <a:pt x="1" y="20"/>
                  </a:cubicBezTo>
                  <a:cubicBezTo>
                    <a:pt x="1" y="8"/>
                    <a:pt x="8" y="0"/>
                    <a:pt x="21" y="1"/>
                  </a:cubicBezTo>
                  <a:cubicBezTo>
                    <a:pt x="33" y="2"/>
                    <a:pt x="38" y="10"/>
                    <a:pt x="38" y="24"/>
                  </a:cubicBezTo>
                  <a:close/>
                </a:path>
              </a:pathLst>
            </a:custGeom>
            <a:solidFill>
              <a:srgbClr val="C324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30" name="Freeform 14"/>
            <p:cNvSpPr>
              <a:spLocks/>
            </p:cNvSpPr>
            <p:nvPr/>
          </p:nvSpPr>
          <p:spPr bwMode="auto">
            <a:xfrm>
              <a:off x="7710488" y="917575"/>
              <a:ext cx="22225" cy="20638"/>
            </a:xfrm>
            <a:custGeom>
              <a:avLst/>
              <a:gdLst>
                <a:gd name="T0" fmla="*/ 24 w 42"/>
                <a:gd name="T1" fmla="*/ 2 h 37"/>
                <a:gd name="T2" fmla="*/ 41 w 42"/>
                <a:gd name="T3" fmla="*/ 18 h 37"/>
                <a:gd name="T4" fmla="*/ 20 w 42"/>
                <a:gd name="T5" fmla="*/ 36 h 37"/>
                <a:gd name="T6" fmla="*/ 2 w 42"/>
                <a:gd name="T7" fmla="*/ 18 h 37"/>
                <a:gd name="T8" fmla="*/ 24 w 42"/>
                <a:gd name="T9" fmla="*/ 2 h 37"/>
              </a:gdLst>
              <a:ahLst/>
              <a:cxnLst>
                <a:cxn ang="0">
                  <a:pos x="T0" y="T1"/>
                </a:cxn>
                <a:cxn ang="0">
                  <a:pos x="T2" y="T3"/>
                </a:cxn>
                <a:cxn ang="0">
                  <a:pos x="T4" y="T5"/>
                </a:cxn>
                <a:cxn ang="0">
                  <a:pos x="T6" y="T7"/>
                </a:cxn>
                <a:cxn ang="0">
                  <a:pos x="T8" y="T9"/>
                </a:cxn>
              </a:cxnLst>
              <a:rect l="0" t="0" r="r" b="b"/>
              <a:pathLst>
                <a:path w="42" h="37">
                  <a:moveTo>
                    <a:pt x="24" y="2"/>
                  </a:moveTo>
                  <a:cubicBezTo>
                    <a:pt x="31" y="4"/>
                    <a:pt x="42" y="6"/>
                    <a:pt x="41" y="18"/>
                  </a:cubicBezTo>
                  <a:cubicBezTo>
                    <a:pt x="40" y="30"/>
                    <a:pt x="32" y="37"/>
                    <a:pt x="20" y="36"/>
                  </a:cubicBezTo>
                  <a:cubicBezTo>
                    <a:pt x="8" y="36"/>
                    <a:pt x="0" y="30"/>
                    <a:pt x="2" y="18"/>
                  </a:cubicBezTo>
                  <a:cubicBezTo>
                    <a:pt x="3" y="6"/>
                    <a:pt x="11" y="0"/>
                    <a:pt x="24" y="2"/>
                  </a:cubicBezTo>
                  <a:close/>
                </a:path>
              </a:pathLst>
            </a:custGeom>
            <a:solidFill>
              <a:srgbClr val="C021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31" name="Freeform 15"/>
            <p:cNvSpPr>
              <a:spLocks/>
            </p:cNvSpPr>
            <p:nvPr/>
          </p:nvSpPr>
          <p:spPr bwMode="auto">
            <a:xfrm>
              <a:off x="7891463" y="663575"/>
              <a:ext cx="19050" cy="22225"/>
            </a:xfrm>
            <a:custGeom>
              <a:avLst/>
              <a:gdLst>
                <a:gd name="T0" fmla="*/ 34 w 34"/>
                <a:gd name="T1" fmla="*/ 24 h 41"/>
                <a:gd name="T2" fmla="*/ 22 w 34"/>
                <a:gd name="T3" fmla="*/ 40 h 41"/>
                <a:gd name="T4" fmla="*/ 2 w 34"/>
                <a:gd name="T5" fmla="*/ 12 h 41"/>
                <a:gd name="T6" fmla="*/ 10 w 34"/>
                <a:gd name="T7" fmla="*/ 0 h 41"/>
                <a:gd name="T8" fmla="*/ 34 w 34"/>
                <a:gd name="T9" fmla="*/ 24 h 41"/>
              </a:gdLst>
              <a:ahLst/>
              <a:cxnLst>
                <a:cxn ang="0">
                  <a:pos x="T0" y="T1"/>
                </a:cxn>
                <a:cxn ang="0">
                  <a:pos x="T2" y="T3"/>
                </a:cxn>
                <a:cxn ang="0">
                  <a:pos x="T4" y="T5"/>
                </a:cxn>
                <a:cxn ang="0">
                  <a:pos x="T6" y="T7"/>
                </a:cxn>
                <a:cxn ang="0">
                  <a:pos x="T8" y="T9"/>
                </a:cxn>
              </a:cxnLst>
              <a:rect l="0" t="0" r="r" b="b"/>
              <a:pathLst>
                <a:path w="34" h="41">
                  <a:moveTo>
                    <a:pt x="34" y="24"/>
                  </a:moveTo>
                  <a:cubicBezTo>
                    <a:pt x="32" y="31"/>
                    <a:pt x="29" y="41"/>
                    <a:pt x="22" y="40"/>
                  </a:cubicBezTo>
                  <a:cubicBezTo>
                    <a:pt x="9" y="38"/>
                    <a:pt x="4" y="25"/>
                    <a:pt x="2" y="12"/>
                  </a:cubicBezTo>
                  <a:cubicBezTo>
                    <a:pt x="0" y="6"/>
                    <a:pt x="3" y="0"/>
                    <a:pt x="10" y="0"/>
                  </a:cubicBezTo>
                  <a:cubicBezTo>
                    <a:pt x="24" y="2"/>
                    <a:pt x="29" y="12"/>
                    <a:pt x="34" y="24"/>
                  </a:cubicBezTo>
                  <a:close/>
                </a:path>
              </a:pathLst>
            </a:custGeom>
            <a:solidFill>
              <a:srgbClr val="C11E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32" name="Freeform 16"/>
            <p:cNvSpPr>
              <a:spLocks/>
            </p:cNvSpPr>
            <p:nvPr/>
          </p:nvSpPr>
          <p:spPr bwMode="auto">
            <a:xfrm>
              <a:off x="7935913" y="1038225"/>
              <a:ext cx="6350" cy="14288"/>
            </a:xfrm>
            <a:custGeom>
              <a:avLst/>
              <a:gdLst>
                <a:gd name="T0" fmla="*/ 3 w 11"/>
                <a:gd name="T1" fmla="*/ 0 h 28"/>
                <a:gd name="T2" fmla="*/ 11 w 11"/>
                <a:gd name="T3" fmla="*/ 1 h 28"/>
                <a:gd name="T4" fmla="*/ 7 w 11"/>
                <a:gd name="T5" fmla="*/ 28 h 28"/>
                <a:gd name="T6" fmla="*/ 3 w 11"/>
                <a:gd name="T7" fmla="*/ 0 h 28"/>
              </a:gdLst>
              <a:ahLst/>
              <a:cxnLst>
                <a:cxn ang="0">
                  <a:pos x="T0" y="T1"/>
                </a:cxn>
                <a:cxn ang="0">
                  <a:pos x="T2" y="T3"/>
                </a:cxn>
                <a:cxn ang="0">
                  <a:pos x="T4" y="T5"/>
                </a:cxn>
                <a:cxn ang="0">
                  <a:pos x="T6" y="T7"/>
                </a:cxn>
              </a:cxnLst>
              <a:rect l="0" t="0" r="r" b="b"/>
              <a:pathLst>
                <a:path w="11" h="28">
                  <a:moveTo>
                    <a:pt x="3" y="0"/>
                  </a:moveTo>
                  <a:cubicBezTo>
                    <a:pt x="6" y="0"/>
                    <a:pt x="9" y="0"/>
                    <a:pt x="11" y="1"/>
                  </a:cubicBezTo>
                  <a:cubicBezTo>
                    <a:pt x="10" y="9"/>
                    <a:pt x="9" y="17"/>
                    <a:pt x="7" y="28"/>
                  </a:cubicBezTo>
                  <a:cubicBezTo>
                    <a:pt x="0" y="16"/>
                    <a:pt x="4" y="8"/>
                    <a:pt x="3" y="0"/>
                  </a:cubicBezTo>
                  <a:close/>
                </a:path>
              </a:pathLst>
            </a:custGeom>
            <a:solidFill>
              <a:srgbClr val="D785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grpSp>
      <p:grpSp>
        <p:nvGrpSpPr>
          <p:cNvPr id="33" name="Grupo 32"/>
          <p:cNvGrpSpPr/>
          <p:nvPr/>
        </p:nvGrpSpPr>
        <p:grpSpPr>
          <a:xfrm>
            <a:off x="8024224" y="201427"/>
            <a:ext cx="1023893" cy="770722"/>
            <a:chOff x="7278688" y="506412"/>
            <a:chExt cx="725487" cy="546101"/>
          </a:xfrm>
        </p:grpSpPr>
        <p:sp>
          <p:nvSpPr>
            <p:cNvPr id="34" name="Freeform 5"/>
            <p:cNvSpPr>
              <a:spLocks/>
            </p:cNvSpPr>
            <p:nvPr/>
          </p:nvSpPr>
          <p:spPr bwMode="auto">
            <a:xfrm>
              <a:off x="7875588" y="911225"/>
              <a:ext cx="128587" cy="130175"/>
            </a:xfrm>
            <a:custGeom>
              <a:avLst/>
              <a:gdLst>
                <a:gd name="T0" fmla="*/ 116 w 240"/>
                <a:gd name="T1" fmla="*/ 234 h 240"/>
                <a:gd name="T2" fmla="*/ 79 w 240"/>
                <a:gd name="T3" fmla="*/ 230 h 240"/>
                <a:gd name="T4" fmla="*/ 50 w 240"/>
                <a:gd name="T5" fmla="*/ 206 h 240"/>
                <a:gd name="T6" fmla="*/ 26 w 240"/>
                <a:gd name="T7" fmla="*/ 207 h 240"/>
                <a:gd name="T8" fmla="*/ 34 w 240"/>
                <a:gd name="T9" fmla="*/ 186 h 240"/>
                <a:gd name="T10" fmla="*/ 1 w 240"/>
                <a:gd name="T11" fmla="*/ 170 h 240"/>
                <a:gd name="T12" fmla="*/ 9 w 240"/>
                <a:gd name="T13" fmla="*/ 144 h 240"/>
                <a:gd name="T14" fmla="*/ 2 w 240"/>
                <a:gd name="T15" fmla="*/ 117 h 240"/>
                <a:gd name="T16" fmla="*/ 3 w 240"/>
                <a:gd name="T17" fmla="*/ 114 h 240"/>
                <a:gd name="T18" fmla="*/ 2 w 240"/>
                <a:gd name="T19" fmla="*/ 96 h 240"/>
                <a:gd name="T20" fmla="*/ 19 w 240"/>
                <a:gd name="T21" fmla="*/ 86 h 240"/>
                <a:gd name="T22" fmla="*/ 11 w 240"/>
                <a:gd name="T23" fmla="*/ 54 h 240"/>
                <a:gd name="T24" fmla="*/ 45 w 240"/>
                <a:gd name="T25" fmla="*/ 33 h 240"/>
                <a:gd name="T26" fmla="*/ 60 w 240"/>
                <a:gd name="T27" fmla="*/ 26 h 240"/>
                <a:gd name="T28" fmla="*/ 86 w 240"/>
                <a:gd name="T29" fmla="*/ 8 h 240"/>
                <a:gd name="T30" fmla="*/ 98 w 240"/>
                <a:gd name="T31" fmla="*/ 8 h 240"/>
                <a:gd name="T32" fmla="*/ 127 w 240"/>
                <a:gd name="T33" fmla="*/ 0 h 240"/>
                <a:gd name="T34" fmla="*/ 185 w 240"/>
                <a:gd name="T35" fmla="*/ 19 h 240"/>
                <a:gd name="T36" fmla="*/ 190 w 240"/>
                <a:gd name="T37" fmla="*/ 35 h 240"/>
                <a:gd name="T38" fmla="*/ 221 w 240"/>
                <a:gd name="T39" fmla="*/ 64 h 240"/>
                <a:gd name="T40" fmla="*/ 234 w 240"/>
                <a:gd name="T41" fmla="*/ 115 h 240"/>
                <a:gd name="T42" fmla="*/ 237 w 240"/>
                <a:gd name="T43" fmla="*/ 151 h 240"/>
                <a:gd name="T44" fmla="*/ 234 w 240"/>
                <a:gd name="T45" fmla="*/ 154 h 240"/>
                <a:gd name="T46" fmla="*/ 217 w 240"/>
                <a:gd name="T47" fmla="*/ 180 h 240"/>
                <a:gd name="T48" fmla="*/ 209 w 240"/>
                <a:gd name="T49" fmla="*/ 188 h 240"/>
                <a:gd name="T50" fmla="*/ 207 w 240"/>
                <a:gd name="T51" fmla="*/ 196 h 240"/>
                <a:gd name="T52" fmla="*/ 204 w 240"/>
                <a:gd name="T53" fmla="*/ 205 h 240"/>
                <a:gd name="T54" fmla="*/ 193 w 240"/>
                <a:gd name="T55" fmla="*/ 216 h 240"/>
                <a:gd name="T56" fmla="*/ 187 w 240"/>
                <a:gd name="T57" fmla="*/ 215 h 240"/>
                <a:gd name="T58" fmla="*/ 174 w 240"/>
                <a:gd name="T59" fmla="*/ 222 h 240"/>
                <a:gd name="T60" fmla="*/ 166 w 240"/>
                <a:gd name="T61" fmla="*/ 225 h 240"/>
                <a:gd name="T62" fmla="*/ 124 w 240"/>
                <a:gd name="T63" fmla="*/ 235 h 240"/>
                <a:gd name="T64" fmla="*/ 116 w 240"/>
                <a:gd name="T65" fmla="*/ 234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40" h="240">
                  <a:moveTo>
                    <a:pt x="116" y="234"/>
                  </a:moveTo>
                  <a:cubicBezTo>
                    <a:pt x="105" y="225"/>
                    <a:pt x="93" y="237"/>
                    <a:pt x="79" y="230"/>
                  </a:cubicBezTo>
                  <a:cubicBezTo>
                    <a:pt x="68" y="223"/>
                    <a:pt x="62" y="212"/>
                    <a:pt x="50" y="206"/>
                  </a:cubicBezTo>
                  <a:cubicBezTo>
                    <a:pt x="40" y="201"/>
                    <a:pt x="34" y="198"/>
                    <a:pt x="26" y="207"/>
                  </a:cubicBezTo>
                  <a:cubicBezTo>
                    <a:pt x="25" y="196"/>
                    <a:pt x="41" y="195"/>
                    <a:pt x="34" y="186"/>
                  </a:cubicBezTo>
                  <a:cubicBezTo>
                    <a:pt x="27" y="176"/>
                    <a:pt x="17" y="169"/>
                    <a:pt x="1" y="170"/>
                  </a:cubicBezTo>
                  <a:cubicBezTo>
                    <a:pt x="11" y="162"/>
                    <a:pt x="30" y="156"/>
                    <a:pt x="9" y="144"/>
                  </a:cubicBezTo>
                  <a:cubicBezTo>
                    <a:pt x="16" y="133"/>
                    <a:pt x="13" y="124"/>
                    <a:pt x="2" y="117"/>
                  </a:cubicBezTo>
                  <a:cubicBezTo>
                    <a:pt x="0" y="116"/>
                    <a:pt x="1" y="114"/>
                    <a:pt x="3" y="114"/>
                  </a:cubicBezTo>
                  <a:cubicBezTo>
                    <a:pt x="26" y="106"/>
                    <a:pt x="4" y="102"/>
                    <a:pt x="2" y="96"/>
                  </a:cubicBezTo>
                  <a:cubicBezTo>
                    <a:pt x="7" y="91"/>
                    <a:pt x="23" y="96"/>
                    <a:pt x="19" y="86"/>
                  </a:cubicBezTo>
                  <a:cubicBezTo>
                    <a:pt x="13" y="75"/>
                    <a:pt x="43" y="60"/>
                    <a:pt x="11" y="54"/>
                  </a:cubicBezTo>
                  <a:cubicBezTo>
                    <a:pt x="34" y="61"/>
                    <a:pt x="44" y="54"/>
                    <a:pt x="45" y="33"/>
                  </a:cubicBezTo>
                  <a:cubicBezTo>
                    <a:pt x="45" y="28"/>
                    <a:pt x="56" y="27"/>
                    <a:pt x="60" y="26"/>
                  </a:cubicBezTo>
                  <a:cubicBezTo>
                    <a:pt x="68" y="23"/>
                    <a:pt x="79" y="18"/>
                    <a:pt x="86" y="8"/>
                  </a:cubicBezTo>
                  <a:cubicBezTo>
                    <a:pt x="89" y="3"/>
                    <a:pt x="93" y="6"/>
                    <a:pt x="98" y="8"/>
                  </a:cubicBezTo>
                  <a:cubicBezTo>
                    <a:pt x="110" y="16"/>
                    <a:pt x="120" y="13"/>
                    <a:pt x="127" y="0"/>
                  </a:cubicBezTo>
                  <a:cubicBezTo>
                    <a:pt x="131" y="12"/>
                    <a:pt x="175" y="26"/>
                    <a:pt x="185" y="19"/>
                  </a:cubicBezTo>
                  <a:cubicBezTo>
                    <a:pt x="189" y="23"/>
                    <a:pt x="177" y="32"/>
                    <a:pt x="190" y="35"/>
                  </a:cubicBezTo>
                  <a:cubicBezTo>
                    <a:pt x="205" y="39"/>
                    <a:pt x="216" y="54"/>
                    <a:pt x="221" y="64"/>
                  </a:cubicBezTo>
                  <a:cubicBezTo>
                    <a:pt x="228" y="79"/>
                    <a:pt x="231" y="97"/>
                    <a:pt x="234" y="115"/>
                  </a:cubicBezTo>
                  <a:cubicBezTo>
                    <a:pt x="235" y="127"/>
                    <a:pt x="227" y="140"/>
                    <a:pt x="237" y="151"/>
                  </a:cubicBezTo>
                  <a:cubicBezTo>
                    <a:pt x="240" y="154"/>
                    <a:pt x="235" y="154"/>
                    <a:pt x="234" y="154"/>
                  </a:cubicBezTo>
                  <a:cubicBezTo>
                    <a:pt x="219" y="157"/>
                    <a:pt x="230" y="176"/>
                    <a:pt x="217" y="180"/>
                  </a:cubicBezTo>
                  <a:cubicBezTo>
                    <a:pt x="220" y="188"/>
                    <a:pt x="218" y="190"/>
                    <a:pt x="209" y="188"/>
                  </a:cubicBezTo>
                  <a:cubicBezTo>
                    <a:pt x="204" y="187"/>
                    <a:pt x="204" y="193"/>
                    <a:pt x="207" y="196"/>
                  </a:cubicBezTo>
                  <a:cubicBezTo>
                    <a:pt x="211" y="201"/>
                    <a:pt x="209" y="204"/>
                    <a:pt x="204" y="205"/>
                  </a:cubicBezTo>
                  <a:cubicBezTo>
                    <a:pt x="197" y="206"/>
                    <a:pt x="183" y="199"/>
                    <a:pt x="193" y="216"/>
                  </a:cubicBezTo>
                  <a:cubicBezTo>
                    <a:pt x="194" y="217"/>
                    <a:pt x="189" y="217"/>
                    <a:pt x="187" y="215"/>
                  </a:cubicBezTo>
                  <a:cubicBezTo>
                    <a:pt x="180" y="212"/>
                    <a:pt x="173" y="217"/>
                    <a:pt x="174" y="222"/>
                  </a:cubicBezTo>
                  <a:cubicBezTo>
                    <a:pt x="175" y="236"/>
                    <a:pt x="172" y="232"/>
                    <a:pt x="166" y="225"/>
                  </a:cubicBezTo>
                  <a:cubicBezTo>
                    <a:pt x="155" y="240"/>
                    <a:pt x="136" y="222"/>
                    <a:pt x="124" y="235"/>
                  </a:cubicBezTo>
                  <a:cubicBezTo>
                    <a:pt x="121" y="236"/>
                    <a:pt x="119" y="236"/>
                    <a:pt x="116" y="234"/>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35" name="Freeform 6"/>
            <p:cNvSpPr>
              <a:spLocks/>
            </p:cNvSpPr>
            <p:nvPr/>
          </p:nvSpPr>
          <p:spPr bwMode="auto">
            <a:xfrm>
              <a:off x="7551738" y="715963"/>
              <a:ext cx="96837" cy="100013"/>
            </a:xfrm>
            <a:custGeom>
              <a:avLst/>
              <a:gdLst>
                <a:gd name="T0" fmla="*/ 179 w 179"/>
                <a:gd name="T1" fmla="*/ 93 h 182"/>
                <a:gd name="T2" fmla="*/ 159 w 179"/>
                <a:gd name="T3" fmla="*/ 99 h 182"/>
                <a:gd name="T4" fmla="*/ 171 w 179"/>
                <a:gd name="T5" fmla="*/ 112 h 182"/>
                <a:gd name="T6" fmla="*/ 153 w 179"/>
                <a:gd name="T7" fmla="*/ 125 h 182"/>
                <a:gd name="T8" fmla="*/ 134 w 179"/>
                <a:gd name="T9" fmla="*/ 151 h 182"/>
                <a:gd name="T10" fmla="*/ 81 w 179"/>
                <a:gd name="T11" fmla="*/ 171 h 182"/>
                <a:gd name="T12" fmla="*/ 72 w 179"/>
                <a:gd name="T13" fmla="*/ 182 h 182"/>
                <a:gd name="T14" fmla="*/ 42 w 179"/>
                <a:gd name="T15" fmla="*/ 176 h 182"/>
                <a:gd name="T16" fmla="*/ 19 w 179"/>
                <a:gd name="T17" fmla="*/ 140 h 182"/>
                <a:gd name="T18" fmla="*/ 15 w 179"/>
                <a:gd name="T19" fmla="*/ 131 h 182"/>
                <a:gd name="T20" fmla="*/ 7 w 179"/>
                <a:gd name="T21" fmla="*/ 115 h 182"/>
                <a:gd name="T22" fmla="*/ 5 w 179"/>
                <a:gd name="T23" fmla="*/ 106 h 182"/>
                <a:gd name="T24" fmla="*/ 0 w 179"/>
                <a:gd name="T25" fmla="*/ 92 h 182"/>
                <a:gd name="T26" fmla="*/ 8 w 179"/>
                <a:gd name="T27" fmla="*/ 72 h 182"/>
                <a:gd name="T28" fmla="*/ 13 w 179"/>
                <a:gd name="T29" fmla="*/ 67 h 182"/>
                <a:gd name="T30" fmla="*/ 43 w 179"/>
                <a:gd name="T31" fmla="*/ 15 h 182"/>
                <a:gd name="T32" fmla="*/ 48 w 179"/>
                <a:gd name="T33" fmla="*/ 0 h 182"/>
                <a:gd name="T34" fmla="*/ 76 w 179"/>
                <a:gd name="T35" fmla="*/ 9 h 182"/>
                <a:gd name="T36" fmla="*/ 110 w 179"/>
                <a:gd name="T37" fmla="*/ 8 h 182"/>
                <a:gd name="T38" fmla="*/ 114 w 179"/>
                <a:gd name="T39" fmla="*/ 11 h 182"/>
                <a:gd name="T40" fmla="*/ 118 w 179"/>
                <a:gd name="T41" fmla="*/ 19 h 182"/>
                <a:gd name="T42" fmla="*/ 157 w 179"/>
                <a:gd name="T43" fmla="*/ 58 h 182"/>
                <a:gd name="T44" fmla="*/ 158 w 179"/>
                <a:gd name="T45" fmla="*/ 67 h 182"/>
                <a:gd name="T46" fmla="*/ 179 w 179"/>
                <a:gd name="T47" fmla="*/ 93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79" h="182">
                  <a:moveTo>
                    <a:pt x="179" y="93"/>
                  </a:moveTo>
                  <a:cubicBezTo>
                    <a:pt x="170" y="99"/>
                    <a:pt x="161" y="91"/>
                    <a:pt x="159" y="99"/>
                  </a:cubicBezTo>
                  <a:cubicBezTo>
                    <a:pt x="156" y="107"/>
                    <a:pt x="166" y="106"/>
                    <a:pt x="171" y="112"/>
                  </a:cubicBezTo>
                  <a:cubicBezTo>
                    <a:pt x="161" y="112"/>
                    <a:pt x="154" y="112"/>
                    <a:pt x="153" y="125"/>
                  </a:cubicBezTo>
                  <a:cubicBezTo>
                    <a:pt x="153" y="134"/>
                    <a:pt x="141" y="143"/>
                    <a:pt x="134" y="151"/>
                  </a:cubicBezTo>
                  <a:cubicBezTo>
                    <a:pt x="118" y="170"/>
                    <a:pt x="100" y="167"/>
                    <a:pt x="81" y="171"/>
                  </a:cubicBezTo>
                  <a:cubicBezTo>
                    <a:pt x="78" y="172"/>
                    <a:pt x="75" y="178"/>
                    <a:pt x="72" y="182"/>
                  </a:cubicBezTo>
                  <a:cubicBezTo>
                    <a:pt x="59" y="158"/>
                    <a:pt x="56" y="158"/>
                    <a:pt x="42" y="176"/>
                  </a:cubicBezTo>
                  <a:cubicBezTo>
                    <a:pt x="60" y="147"/>
                    <a:pt x="29" y="150"/>
                    <a:pt x="19" y="140"/>
                  </a:cubicBezTo>
                  <a:cubicBezTo>
                    <a:pt x="16" y="136"/>
                    <a:pt x="15" y="134"/>
                    <a:pt x="15" y="131"/>
                  </a:cubicBezTo>
                  <a:cubicBezTo>
                    <a:pt x="16" y="123"/>
                    <a:pt x="27" y="112"/>
                    <a:pt x="7" y="115"/>
                  </a:cubicBezTo>
                  <a:cubicBezTo>
                    <a:pt x="1" y="116"/>
                    <a:pt x="3" y="109"/>
                    <a:pt x="5" y="106"/>
                  </a:cubicBezTo>
                  <a:cubicBezTo>
                    <a:pt x="9" y="99"/>
                    <a:pt x="15" y="93"/>
                    <a:pt x="0" y="92"/>
                  </a:cubicBezTo>
                  <a:cubicBezTo>
                    <a:pt x="3" y="85"/>
                    <a:pt x="5" y="78"/>
                    <a:pt x="8" y="72"/>
                  </a:cubicBezTo>
                  <a:cubicBezTo>
                    <a:pt x="9" y="71"/>
                    <a:pt x="13" y="70"/>
                    <a:pt x="13" y="67"/>
                  </a:cubicBezTo>
                  <a:cubicBezTo>
                    <a:pt x="17" y="45"/>
                    <a:pt x="29" y="23"/>
                    <a:pt x="43" y="15"/>
                  </a:cubicBezTo>
                  <a:cubicBezTo>
                    <a:pt x="51" y="10"/>
                    <a:pt x="51" y="10"/>
                    <a:pt x="48" y="0"/>
                  </a:cubicBezTo>
                  <a:cubicBezTo>
                    <a:pt x="55" y="12"/>
                    <a:pt x="65" y="14"/>
                    <a:pt x="76" y="9"/>
                  </a:cubicBezTo>
                  <a:cubicBezTo>
                    <a:pt x="87" y="4"/>
                    <a:pt x="99" y="15"/>
                    <a:pt x="110" y="8"/>
                  </a:cubicBezTo>
                  <a:cubicBezTo>
                    <a:pt x="114" y="5"/>
                    <a:pt x="114" y="9"/>
                    <a:pt x="114" y="11"/>
                  </a:cubicBezTo>
                  <a:cubicBezTo>
                    <a:pt x="114" y="15"/>
                    <a:pt x="115" y="19"/>
                    <a:pt x="118" y="19"/>
                  </a:cubicBezTo>
                  <a:cubicBezTo>
                    <a:pt x="143" y="21"/>
                    <a:pt x="143" y="47"/>
                    <a:pt x="157" y="58"/>
                  </a:cubicBezTo>
                  <a:cubicBezTo>
                    <a:pt x="163" y="63"/>
                    <a:pt x="158" y="64"/>
                    <a:pt x="158" y="67"/>
                  </a:cubicBezTo>
                  <a:cubicBezTo>
                    <a:pt x="160" y="79"/>
                    <a:pt x="157" y="93"/>
                    <a:pt x="179" y="93"/>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36" name="Freeform 7"/>
            <p:cNvSpPr>
              <a:spLocks/>
            </p:cNvSpPr>
            <p:nvPr/>
          </p:nvSpPr>
          <p:spPr bwMode="auto">
            <a:xfrm>
              <a:off x="7672388" y="506412"/>
              <a:ext cx="85725" cy="76200"/>
            </a:xfrm>
            <a:custGeom>
              <a:avLst/>
              <a:gdLst>
                <a:gd name="T0" fmla="*/ 148 w 159"/>
                <a:gd name="T1" fmla="*/ 59 h 140"/>
                <a:gd name="T2" fmla="*/ 126 w 159"/>
                <a:gd name="T3" fmla="*/ 118 h 140"/>
                <a:gd name="T4" fmla="*/ 71 w 159"/>
                <a:gd name="T5" fmla="*/ 140 h 140"/>
                <a:gd name="T6" fmla="*/ 4 w 159"/>
                <a:gd name="T7" fmla="*/ 80 h 140"/>
                <a:gd name="T8" fmla="*/ 11 w 159"/>
                <a:gd name="T9" fmla="*/ 42 h 140"/>
                <a:gd name="T10" fmla="*/ 79 w 159"/>
                <a:gd name="T11" fmla="*/ 1 h 140"/>
                <a:gd name="T12" fmla="*/ 148 w 159"/>
                <a:gd name="T13" fmla="*/ 59 h 140"/>
              </a:gdLst>
              <a:ahLst/>
              <a:cxnLst>
                <a:cxn ang="0">
                  <a:pos x="T0" y="T1"/>
                </a:cxn>
                <a:cxn ang="0">
                  <a:pos x="T2" y="T3"/>
                </a:cxn>
                <a:cxn ang="0">
                  <a:pos x="T4" y="T5"/>
                </a:cxn>
                <a:cxn ang="0">
                  <a:pos x="T6" y="T7"/>
                </a:cxn>
                <a:cxn ang="0">
                  <a:pos x="T8" y="T9"/>
                </a:cxn>
                <a:cxn ang="0">
                  <a:pos x="T10" y="T11"/>
                </a:cxn>
                <a:cxn ang="0">
                  <a:pos x="T12" y="T13"/>
                </a:cxn>
              </a:cxnLst>
              <a:rect l="0" t="0" r="r" b="b"/>
              <a:pathLst>
                <a:path w="159" h="140">
                  <a:moveTo>
                    <a:pt x="148" y="59"/>
                  </a:moveTo>
                  <a:cubicBezTo>
                    <a:pt x="159" y="85"/>
                    <a:pt x="142" y="102"/>
                    <a:pt x="126" y="118"/>
                  </a:cubicBezTo>
                  <a:cubicBezTo>
                    <a:pt x="112" y="134"/>
                    <a:pt x="92" y="140"/>
                    <a:pt x="71" y="140"/>
                  </a:cubicBezTo>
                  <a:cubicBezTo>
                    <a:pt x="39" y="140"/>
                    <a:pt x="0" y="105"/>
                    <a:pt x="4" y="80"/>
                  </a:cubicBezTo>
                  <a:cubicBezTo>
                    <a:pt x="6" y="67"/>
                    <a:pt x="3" y="54"/>
                    <a:pt x="11" y="42"/>
                  </a:cubicBezTo>
                  <a:cubicBezTo>
                    <a:pt x="26" y="16"/>
                    <a:pt x="52" y="1"/>
                    <a:pt x="79" y="1"/>
                  </a:cubicBezTo>
                  <a:cubicBezTo>
                    <a:pt x="114" y="0"/>
                    <a:pt x="149" y="25"/>
                    <a:pt x="148" y="59"/>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37" name="Freeform 8"/>
            <p:cNvSpPr>
              <a:spLocks/>
            </p:cNvSpPr>
            <p:nvPr/>
          </p:nvSpPr>
          <p:spPr bwMode="auto">
            <a:xfrm>
              <a:off x="7278688" y="949325"/>
              <a:ext cx="68262" cy="66675"/>
            </a:xfrm>
            <a:custGeom>
              <a:avLst/>
              <a:gdLst>
                <a:gd name="T0" fmla="*/ 61 w 125"/>
                <a:gd name="T1" fmla="*/ 0 h 122"/>
                <a:gd name="T2" fmla="*/ 125 w 125"/>
                <a:gd name="T3" fmla="*/ 59 h 122"/>
                <a:gd name="T4" fmla="*/ 67 w 125"/>
                <a:gd name="T5" fmla="*/ 121 h 122"/>
                <a:gd name="T6" fmla="*/ 0 w 125"/>
                <a:gd name="T7" fmla="*/ 63 h 122"/>
                <a:gd name="T8" fmla="*/ 61 w 125"/>
                <a:gd name="T9" fmla="*/ 0 h 122"/>
              </a:gdLst>
              <a:ahLst/>
              <a:cxnLst>
                <a:cxn ang="0">
                  <a:pos x="T0" y="T1"/>
                </a:cxn>
                <a:cxn ang="0">
                  <a:pos x="T2" y="T3"/>
                </a:cxn>
                <a:cxn ang="0">
                  <a:pos x="T4" y="T5"/>
                </a:cxn>
                <a:cxn ang="0">
                  <a:pos x="T6" y="T7"/>
                </a:cxn>
                <a:cxn ang="0">
                  <a:pos x="T8" y="T9"/>
                </a:cxn>
              </a:cxnLst>
              <a:rect l="0" t="0" r="r" b="b"/>
              <a:pathLst>
                <a:path w="125" h="122">
                  <a:moveTo>
                    <a:pt x="61" y="0"/>
                  </a:moveTo>
                  <a:cubicBezTo>
                    <a:pt x="91" y="1"/>
                    <a:pt x="125" y="33"/>
                    <a:pt x="125" y="59"/>
                  </a:cubicBezTo>
                  <a:cubicBezTo>
                    <a:pt x="125" y="91"/>
                    <a:pt x="96" y="122"/>
                    <a:pt x="67" y="121"/>
                  </a:cubicBezTo>
                  <a:cubicBezTo>
                    <a:pt x="39" y="120"/>
                    <a:pt x="0" y="86"/>
                    <a:pt x="0" y="63"/>
                  </a:cubicBezTo>
                  <a:cubicBezTo>
                    <a:pt x="1" y="27"/>
                    <a:pt x="28" y="0"/>
                    <a:pt x="61" y="0"/>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38" name="Freeform 9"/>
            <p:cNvSpPr>
              <a:spLocks/>
            </p:cNvSpPr>
            <p:nvPr/>
          </p:nvSpPr>
          <p:spPr bwMode="auto">
            <a:xfrm>
              <a:off x="7602538" y="622300"/>
              <a:ext cx="31750" cy="31750"/>
            </a:xfrm>
            <a:custGeom>
              <a:avLst/>
              <a:gdLst>
                <a:gd name="T0" fmla="*/ 32 w 59"/>
                <a:gd name="T1" fmla="*/ 1 h 58"/>
                <a:gd name="T2" fmla="*/ 56 w 59"/>
                <a:gd name="T3" fmla="*/ 25 h 58"/>
                <a:gd name="T4" fmla="*/ 28 w 59"/>
                <a:gd name="T5" fmla="*/ 57 h 58"/>
                <a:gd name="T6" fmla="*/ 1 w 59"/>
                <a:gd name="T7" fmla="*/ 34 h 58"/>
                <a:gd name="T8" fmla="*/ 32 w 59"/>
                <a:gd name="T9" fmla="*/ 1 h 58"/>
              </a:gdLst>
              <a:ahLst/>
              <a:cxnLst>
                <a:cxn ang="0">
                  <a:pos x="T0" y="T1"/>
                </a:cxn>
                <a:cxn ang="0">
                  <a:pos x="T2" y="T3"/>
                </a:cxn>
                <a:cxn ang="0">
                  <a:pos x="T4" y="T5"/>
                </a:cxn>
                <a:cxn ang="0">
                  <a:pos x="T6" y="T7"/>
                </a:cxn>
                <a:cxn ang="0">
                  <a:pos x="T8" y="T9"/>
                </a:cxn>
              </a:cxnLst>
              <a:rect l="0" t="0" r="r" b="b"/>
              <a:pathLst>
                <a:path w="59" h="58">
                  <a:moveTo>
                    <a:pt x="32" y="1"/>
                  </a:moveTo>
                  <a:cubicBezTo>
                    <a:pt x="44" y="0"/>
                    <a:pt x="53" y="10"/>
                    <a:pt x="56" y="25"/>
                  </a:cubicBezTo>
                  <a:cubicBezTo>
                    <a:pt x="59" y="37"/>
                    <a:pt x="40" y="58"/>
                    <a:pt x="28" y="57"/>
                  </a:cubicBezTo>
                  <a:cubicBezTo>
                    <a:pt x="13" y="57"/>
                    <a:pt x="3" y="49"/>
                    <a:pt x="1" y="34"/>
                  </a:cubicBezTo>
                  <a:cubicBezTo>
                    <a:pt x="0" y="18"/>
                    <a:pt x="13" y="2"/>
                    <a:pt x="32" y="1"/>
                  </a:cubicBezTo>
                  <a:close/>
                </a:path>
              </a:pathLst>
            </a:custGeom>
            <a:solidFill>
              <a:srgbClr val="C31E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39" name="Freeform 10"/>
            <p:cNvSpPr>
              <a:spLocks/>
            </p:cNvSpPr>
            <p:nvPr/>
          </p:nvSpPr>
          <p:spPr bwMode="auto">
            <a:xfrm>
              <a:off x="7842250" y="793750"/>
              <a:ext cx="28575" cy="28575"/>
            </a:xfrm>
            <a:custGeom>
              <a:avLst/>
              <a:gdLst>
                <a:gd name="T0" fmla="*/ 0 w 51"/>
                <a:gd name="T1" fmla="*/ 31 h 51"/>
                <a:gd name="T2" fmla="*/ 27 w 51"/>
                <a:gd name="T3" fmla="*/ 0 h 51"/>
                <a:gd name="T4" fmla="*/ 50 w 51"/>
                <a:gd name="T5" fmla="*/ 24 h 51"/>
                <a:gd name="T6" fmla="*/ 22 w 51"/>
                <a:gd name="T7" fmla="*/ 49 h 51"/>
                <a:gd name="T8" fmla="*/ 0 w 51"/>
                <a:gd name="T9" fmla="*/ 31 h 51"/>
              </a:gdLst>
              <a:ahLst/>
              <a:cxnLst>
                <a:cxn ang="0">
                  <a:pos x="T0" y="T1"/>
                </a:cxn>
                <a:cxn ang="0">
                  <a:pos x="T2" y="T3"/>
                </a:cxn>
                <a:cxn ang="0">
                  <a:pos x="T4" y="T5"/>
                </a:cxn>
                <a:cxn ang="0">
                  <a:pos x="T6" y="T7"/>
                </a:cxn>
                <a:cxn ang="0">
                  <a:pos x="T8" y="T9"/>
                </a:cxn>
              </a:cxnLst>
              <a:rect l="0" t="0" r="r" b="b"/>
              <a:pathLst>
                <a:path w="51" h="51">
                  <a:moveTo>
                    <a:pt x="0" y="31"/>
                  </a:moveTo>
                  <a:cubicBezTo>
                    <a:pt x="0" y="8"/>
                    <a:pt x="9" y="0"/>
                    <a:pt x="27" y="0"/>
                  </a:cubicBezTo>
                  <a:cubicBezTo>
                    <a:pt x="42" y="1"/>
                    <a:pt x="49" y="10"/>
                    <a:pt x="50" y="24"/>
                  </a:cubicBezTo>
                  <a:cubicBezTo>
                    <a:pt x="51" y="36"/>
                    <a:pt x="34" y="51"/>
                    <a:pt x="22" y="49"/>
                  </a:cubicBezTo>
                  <a:cubicBezTo>
                    <a:pt x="11" y="46"/>
                    <a:pt x="0" y="41"/>
                    <a:pt x="0" y="31"/>
                  </a:cubicBezTo>
                  <a:close/>
                </a:path>
              </a:pathLst>
            </a:custGeom>
            <a:solidFill>
              <a:srgbClr val="C11C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40" name="Freeform 11"/>
            <p:cNvSpPr>
              <a:spLocks/>
            </p:cNvSpPr>
            <p:nvPr/>
          </p:nvSpPr>
          <p:spPr bwMode="auto">
            <a:xfrm>
              <a:off x="7405688" y="796925"/>
              <a:ext cx="25400" cy="25400"/>
            </a:xfrm>
            <a:custGeom>
              <a:avLst/>
              <a:gdLst>
                <a:gd name="T0" fmla="*/ 47 w 47"/>
                <a:gd name="T1" fmla="*/ 15 h 47"/>
                <a:gd name="T2" fmla="*/ 20 w 47"/>
                <a:gd name="T3" fmla="*/ 47 h 47"/>
                <a:gd name="T4" fmla="*/ 1 w 47"/>
                <a:gd name="T5" fmla="*/ 24 h 47"/>
                <a:gd name="T6" fmla="*/ 25 w 47"/>
                <a:gd name="T7" fmla="*/ 0 h 47"/>
                <a:gd name="T8" fmla="*/ 47 w 47"/>
                <a:gd name="T9" fmla="*/ 15 h 47"/>
              </a:gdLst>
              <a:ahLst/>
              <a:cxnLst>
                <a:cxn ang="0">
                  <a:pos x="T0" y="T1"/>
                </a:cxn>
                <a:cxn ang="0">
                  <a:pos x="T2" y="T3"/>
                </a:cxn>
                <a:cxn ang="0">
                  <a:pos x="T4" y="T5"/>
                </a:cxn>
                <a:cxn ang="0">
                  <a:pos x="T6" y="T7"/>
                </a:cxn>
                <a:cxn ang="0">
                  <a:pos x="T8" y="T9"/>
                </a:cxn>
              </a:cxnLst>
              <a:rect l="0" t="0" r="r" b="b"/>
              <a:pathLst>
                <a:path w="47" h="47">
                  <a:moveTo>
                    <a:pt x="47" y="15"/>
                  </a:moveTo>
                  <a:cubicBezTo>
                    <a:pt x="47" y="31"/>
                    <a:pt x="33" y="47"/>
                    <a:pt x="20" y="47"/>
                  </a:cubicBezTo>
                  <a:cubicBezTo>
                    <a:pt x="6" y="46"/>
                    <a:pt x="0" y="36"/>
                    <a:pt x="1" y="24"/>
                  </a:cubicBezTo>
                  <a:cubicBezTo>
                    <a:pt x="2" y="11"/>
                    <a:pt x="10" y="0"/>
                    <a:pt x="25" y="0"/>
                  </a:cubicBezTo>
                  <a:cubicBezTo>
                    <a:pt x="36" y="0"/>
                    <a:pt x="44" y="6"/>
                    <a:pt x="47" y="15"/>
                  </a:cubicBezTo>
                  <a:close/>
                </a:path>
              </a:pathLst>
            </a:custGeom>
            <a:solidFill>
              <a:srgbClr val="C220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41" name="Freeform 12"/>
            <p:cNvSpPr>
              <a:spLocks/>
            </p:cNvSpPr>
            <p:nvPr/>
          </p:nvSpPr>
          <p:spPr bwMode="auto">
            <a:xfrm>
              <a:off x="7493000" y="985838"/>
              <a:ext cx="20637" cy="23813"/>
            </a:xfrm>
            <a:custGeom>
              <a:avLst/>
              <a:gdLst>
                <a:gd name="T0" fmla="*/ 38 w 38"/>
                <a:gd name="T1" fmla="*/ 20 h 44"/>
                <a:gd name="T2" fmla="*/ 17 w 38"/>
                <a:gd name="T3" fmla="*/ 43 h 44"/>
                <a:gd name="T4" fmla="*/ 0 w 38"/>
                <a:gd name="T5" fmla="*/ 24 h 44"/>
                <a:gd name="T6" fmla="*/ 23 w 38"/>
                <a:gd name="T7" fmla="*/ 1 h 44"/>
                <a:gd name="T8" fmla="*/ 38 w 38"/>
                <a:gd name="T9" fmla="*/ 20 h 44"/>
              </a:gdLst>
              <a:ahLst/>
              <a:cxnLst>
                <a:cxn ang="0">
                  <a:pos x="T0" y="T1"/>
                </a:cxn>
                <a:cxn ang="0">
                  <a:pos x="T2" y="T3"/>
                </a:cxn>
                <a:cxn ang="0">
                  <a:pos x="T4" y="T5"/>
                </a:cxn>
                <a:cxn ang="0">
                  <a:pos x="T6" y="T7"/>
                </a:cxn>
                <a:cxn ang="0">
                  <a:pos x="T8" y="T9"/>
                </a:cxn>
              </a:cxnLst>
              <a:rect l="0" t="0" r="r" b="b"/>
              <a:pathLst>
                <a:path w="38" h="44">
                  <a:moveTo>
                    <a:pt x="38" y="20"/>
                  </a:moveTo>
                  <a:cubicBezTo>
                    <a:pt x="37" y="34"/>
                    <a:pt x="29" y="42"/>
                    <a:pt x="17" y="43"/>
                  </a:cubicBezTo>
                  <a:cubicBezTo>
                    <a:pt x="7" y="44"/>
                    <a:pt x="0" y="36"/>
                    <a:pt x="0" y="24"/>
                  </a:cubicBezTo>
                  <a:cubicBezTo>
                    <a:pt x="1" y="10"/>
                    <a:pt x="10" y="2"/>
                    <a:pt x="23" y="1"/>
                  </a:cubicBezTo>
                  <a:cubicBezTo>
                    <a:pt x="34" y="0"/>
                    <a:pt x="38" y="10"/>
                    <a:pt x="38" y="20"/>
                  </a:cubicBezTo>
                  <a:close/>
                </a:path>
              </a:pathLst>
            </a:custGeom>
            <a:solidFill>
              <a:srgbClr val="C225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42" name="Freeform 13"/>
            <p:cNvSpPr>
              <a:spLocks/>
            </p:cNvSpPr>
            <p:nvPr/>
          </p:nvSpPr>
          <p:spPr bwMode="auto">
            <a:xfrm>
              <a:off x="7294563" y="606425"/>
              <a:ext cx="20637" cy="20638"/>
            </a:xfrm>
            <a:custGeom>
              <a:avLst/>
              <a:gdLst>
                <a:gd name="T0" fmla="*/ 38 w 38"/>
                <a:gd name="T1" fmla="*/ 24 h 40"/>
                <a:gd name="T2" fmla="*/ 18 w 38"/>
                <a:gd name="T3" fmla="*/ 40 h 40"/>
                <a:gd name="T4" fmla="*/ 1 w 38"/>
                <a:gd name="T5" fmla="*/ 20 h 40"/>
                <a:gd name="T6" fmla="*/ 21 w 38"/>
                <a:gd name="T7" fmla="*/ 1 h 40"/>
                <a:gd name="T8" fmla="*/ 38 w 38"/>
                <a:gd name="T9" fmla="*/ 24 h 40"/>
              </a:gdLst>
              <a:ahLst/>
              <a:cxnLst>
                <a:cxn ang="0">
                  <a:pos x="T0" y="T1"/>
                </a:cxn>
                <a:cxn ang="0">
                  <a:pos x="T2" y="T3"/>
                </a:cxn>
                <a:cxn ang="0">
                  <a:pos x="T4" y="T5"/>
                </a:cxn>
                <a:cxn ang="0">
                  <a:pos x="T6" y="T7"/>
                </a:cxn>
                <a:cxn ang="0">
                  <a:pos x="T8" y="T9"/>
                </a:cxn>
              </a:cxnLst>
              <a:rect l="0" t="0" r="r" b="b"/>
              <a:pathLst>
                <a:path w="38" h="40">
                  <a:moveTo>
                    <a:pt x="38" y="24"/>
                  </a:moveTo>
                  <a:cubicBezTo>
                    <a:pt x="37" y="33"/>
                    <a:pt x="30" y="40"/>
                    <a:pt x="18" y="40"/>
                  </a:cubicBezTo>
                  <a:cubicBezTo>
                    <a:pt x="7" y="40"/>
                    <a:pt x="0" y="32"/>
                    <a:pt x="1" y="20"/>
                  </a:cubicBezTo>
                  <a:cubicBezTo>
                    <a:pt x="1" y="8"/>
                    <a:pt x="8" y="0"/>
                    <a:pt x="21" y="1"/>
                  </a:cubicBezTo>
                  <a:cubicBezTo>
                    <a:pt x="33" y="2"/>
                    <a:pt x="38" y="10"/>
                    <a:pt x="38" y="24"/>
                  </a:cubicBezTo>
                  <a:close/>
                </a:path>
              </a:pathLst>
            </a:custGeom>
            <a:solidFill>
              <a:srgbClr val="C324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43" name="Freeform 14"/>
            <p:cNvSpPr>
              <a:spLocks/>
            </p:cNvSpPr>
            <p:nvPr/>
          </p:nvSpPr>
          <p:spPr bwMode="auto">
            <a:xfrm>
              <a:off x="7710488" y="917575"/>
              <a:ext cx="22225" cy="20638"/>
            </a:xfrm>
            <a:custGeom>
              <a:avLst/>
              <a:gdLst>
                <a:gd name="T0" fmla="*/ 24 w 42"/>
                <a:gd name="T1" fmla="*/ 2 h 37"/>
                <a:gd name="T2" fmla="*/ 41 w 42"/>
                <a:gd name="T3" fmla="*/ 18 h 37"/>
                <a:gd name="T4" fmla="*/ 20 w 42"/>
                <a:gd name="T5" fmla="*/ 36 h 37"/>
                <a:gd name="T6" fmla="*/ 2 w 42"/>
                <a:gd name="T7" fmla="*/ 18 h 37"/>
                <a:gd name="T8" fmla="*/ 24 w 42"/>
                <a:gd name="T9" fmla="*/ 2 h 37"/>
              </a:gdLst>
              <a:ahLst/>
              <a:cxnLst>
                <a:cxn ang="0">
                  <a:pos x="T0" y="T1"/>
                </a:cxn>
                <a:cxn ang="0">
                  <a:pos x="T2" y="T3"/>
                </a:cxn>
                <a:cxn ang="0">
                  <a:pos x="T4" y="T5"/>
                </a:cxn>
                <a:cxn ang="0">
                  <a:pos x="T6" y="T7"/>
                </a:cxn>
                <a:cxn ang="0">
                  <a:pos x="T8" y="T9"/>
                </a:cxn>
              </a:cxnLst>
              <a:rect l="0" t="0" r="r" b="b"/>
              <a:pathLst>
                <a:path w="42" h="37">
                  <a:moveTo>
                    <a:pt x="24" y="2"/>
                  </a:moveTo>
                  <a:cubicBezTo>
                    <a:pt x="31" y="4"/>
                    <a:pt x="42" y="6"/>
                    <a:pt x="41" y="18"/>
                  </a:cubicBezTo>
                  <a:cubicBezTo>
                    <a:pt x="40" y="30"/>
                    <a:pt x="32" y="37"/>
                    <a:pt x="20" y="36"/>
                  </a:cubicBezTo>
                  <a:cubicBezTo>
                    <a:pt x="8" y="36"/>
                    <a:pt x="0" y="30"/>
                    <a:pt x="2" y="18"/>
                  </a:cubicBezTo>
                  <a:cubicBezTo>
                    <a:pt x="3" y="6"/>
                    <a:pt x="11" y="0"/>
                    <a:pt x="24" y="2"/>
                  </a:cubicBezTo>
                  <a:close/>
                </a:path>
              </a:pathLst>
            </a:custGeom>
            <a:solidFill>
              <a:srgbClr val="C021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44" name="Freeform 15"/>
            <p:cNvSpPr>
              <a:spLocks/>
            </p:cNvSpPr>
            <p:nvPr/>
          </p:nvSpPr>
          <p:spPr bwMode="auto">
            <a:xfrm>
              <a:off x="7891463" y="663575"/>
              <a:ext cx="19050" cy="22225"/>
            </a:xfrm>
            <a:custGeom>
              <a:avLst/>
              <a:gdLst>
                <a:gd name="T0" fmla="*/ 34 w 34"/>
                <a:gd name="T1" fmla="*/ 24 h 41"/>
                <a:gd name="T2" fmla="*/ 22 w 34"/>
                <a:gd name="T3" fmla="*/ 40 h 41"/>
                <a:gd name="T4" fmla="*/ 2 w 34"/>
                <a:gd name="T5" fmla="*/ 12 h 41"/>
                <a:gd name="T6" fmla="*/ 10 w 34"/>
                <a:gd name="T7" fmla="*/ 0 h 41"/>
                <a:gd name="T8" fmla="*/ 34 w 34"/>
                <a:gd name="T9" fmla="*/ 24 h 41"/>
              </a:gdLst>
              <a:ahLst/>
              <a:cxnLst>
                <a:cxn ang="0">
                  <a:pos x="T0" y="T1"/>
                </a:cxn>
                <a:cxn ang="0">
                  <a:pos x="T2" y="T3"/>
                </a:cxn>
                <a:cxn ang="0">
                  <a:pos x="T4" y="T5"/>
                </a:cxn>
                <a:cxn ang="0">
                  <a:pos x="T6" y="T7"/>
                </a:cxn>
                <a:cxn ang="0">
                  <a:pos x="T8" y="T9"/>
                </a:cxn>
              </a:cxnLst>
              <a:rect l="0" t="0" r="r" b="b"/>
              <a:pathLst>
                <a:path w="34" h="41">
                  <a:moveTo>
                    <a:pt x="34" y="24"/>
                  </a:moveTo>
                  <a:cubicBezTo>
                    <a:pt x="32" y="31"/>
                    <a:pt x="29" y="41"/>
                    <a:pt x="22" y="40"/>
                  </a:cubicBezTo>
                  <a:cubicBezTo>
                    <a:pt x="9" y="38"/>
                    <a:pt x="4" y="25"/>
                    <a:pt x="2" y="12"/>
                  </a:cubicBezTo>
                  <a:cubicBezTo>
                    <a:pt x="0" y="6"/>
                    <a:pt x="3" y="0"/>
                    <a:pt x="10" y="0"/>
                  </a:cubicBezTo>
                  <a:cubicBezTo>
                    <a:pt x="24" y="2"/>
                    <a:pt x="29" y="12"/>
                    <a:pt x="34" y="24"/>
                  </a:cubicBezTo>
                  <a:close/>
                </a:path>
              </a:pathLst>
            </a:custGeom>
            <a:solidFill>
              <a:srgbClr val="C11E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45" name="Freeform 16"/>
            <p:cNvSpPr>
              <a:spLocks/>
            </p:cNvSpPr>
            <p:nvPr/>
          </p:nvSpPr>
          <p:spPr bwMode="auto">
            <a:xfrm>
              <a:off x="7935913" y="1038225"/>
              <a:ext cx="6350" cy="14288"/>
            </a:xfrm>
            <a:custGeom>
              <a:avLst/>
              <a:gdLst>
                <a:gd name="T0" fmla="*/ 3 w 11"/>
                <a:gd name="T1" fmla="*/ 0 h 28"/>
                <a:gd name="T2" fmla="*/ 11 w 11"/>
                <a:gd name="T3" fmla="*/ 1 h 28"/>
                <a:gd name="T4" fmla="*/ 7 w 11"/>
                <a:gd name="T5" fmla="*/ 28 h 28"/>
                <a:gd name="T6" fmla="*/ 3 w 11"/>
                <a:gd name="T7" fmla="*/ 0 h 28"/>
              </a:gdLst>
              <a:ahLst/>
              <a:cxnLst>
                <a:cxn ang="0">
                  <a:pos x="T0" y="T1"/>
                </a:cxn>
                <a:cxn ang="0">
                  <a:pos x="T2" y="T3"/>
                </a:cxn>
                <a:cxn ang="0">
                  <a:pos x="T4" y="T5"/>
                </a:cxn>
                <a:cxn ang="0">
                  <a:pos x="T6" y="T7"/>
                </a:cxn>
              </a:cxnLst>
              <a:rect l="0" t="0" r="r" b="b"/>
              <a:pathLst>
                <a:path w="11" h="28">
                  <a:moveTo>
                    <a:pt x="3" y="0"/>
                  </a:moveTo>
                  <a:cubicBezTo>
                    <a:pt x="6" y="0"/>
                    <a:pt x="9" y="0"/>
                    <a:pt x="11" y="1"/>
                  </a:cubicBezTo>
                  <a:cubicBezTo>
                    <a:pt x="10" y="9"/>
                    <a:pt x="9" y="17"/>
                    <a:pt x="7" y="28"/>
                  </a:cubicBezTo>
                  <a:cubicBezTo>
                    <a:pt x="0" y="16"/>
                    <a:pt x="4" y="8"/>
                    <a:pt x="3" y="0"/>
                  </a:cubicBezTo>
                  <a:close/>
                </a:path>
              </a:pathLst>
            </a:custGeom>
            <a:solidFill>
              <a:srgbClr val="D785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044"/>
        <p:cNvGrpSpPr/>
        <p:nvPr/>
      </p:nvGrpSpPr>
      <p:grpSpPr>
        <a:xfrm>
          <a:off x="0" y="0"/>
          <a:ext cx="0" cy="0"/>
          <a:chOff x="0" y="0"/>
          <a:chExt cx="0" cy="0"/>
        </a:xfrm>
      </p:grpSpPr>
      <p:sp>
        <p:nvSpPr>
          <p:cNvPr id="1045" name="Google Shape;1045;p47"/>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Symptoms of the disease</a:t>
            </a:r>
            <a:endParaRPr/>
          </a:p>
        </p:txBody>
      </p:sp>
      <p:sp>
        <p:nvSpPr>
          <p:cNvPr id="1046" name="Google Shape;1046;p47"/>
          <p:cNvSpPr txBox="1">
            <a:spLocks noGrp="1"/>
          </p:cNvSpPr>
          <p:nvPr>
            <p:ph type="title" idx="4294967295"/>
          </p:nvPr>
        </p:nvSpPr>
        <p:spPr>
          <a:xfrm>
            <a:off x="900975" y="1539900"/>
            <a:ext cx="2357400" cy="52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000"/>
              <a:t>Cramps in the jaw</a:t>
            </a:r>
            <a:endParaRPr sz="2000"/>
          </a:p>
        </p:txBody>
      </p:sp>
      <p:sp>
        <p:nvSpPr>
          <p:cNvPr id="1047" name="Google Shape;1047;p47"/>
          <p:cNvSpPr txBox="1">
            <a:spLocks noGrp="1"/>
          </p:cNvSpPr>
          <p:nvPr>
            <p:ph type="subTitle" idx="4294967295"/>
          </p:nvPr>
        </p:nvSpPr>
        <p:spPr>
          <a:xfrm>
            <a:off x="900975" y="1878850"/>
            <a:ext cx="2190000" cy="52770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en" sz="1400"/>
              <a:t>Mercury is the smallest planet of them all</a:t>
            </a:r>
            <a:endParaRPr sz="1400">
              <a:solidFill>
                <a:schemeClr val="dk1"/>
              </a:solidFill>
            </a:endParaRPr>
          </a:p>
        </p:txBody>
      </p:sp>
      <p:sp>
        <p:nvSpPr>
          <p:cNvPr id="1048" name="Google Shape;1048;p47"/>
          <p:cNvSpPr txBox="1">
            <a:spLocks noGrp="1"/>
          </p:cNvSpPr>
          <p:nvPr>
            <p:ph type="title" idx="4294967295"/>
          </p:nvPr>
        </p:nvSpPr>
        <p:spPr>
          <a:xfrm>
            <a:off x="901026" y="3084825"/>
            <a:ext cx="2357400" cy="52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000"/>
              <a:t>Pain in the body</a:t>
            </a:r>
            <a:endParaRPr sz="2000"/>
          </a:p>
        </p:txBody>
      </p:sp>
      <p:sp>
        <p:nvSpPr>
          <p:cNvPr id="1049" name="Google Shape;1049;p47"/>
          <p:cNvSpPr txBox="1">
            <a:spLocks noGrp="1"/>
          </p:cNvSpPr>
          <p:nvPr>
            <p:ph type="subTitle" idx="4294967295"/>
          </p:nvPr>
        </p:nvSpPr>
        <p:spPr>
          <a:xfrm>
            <a:off x="910225" y="3419525"/>
            <a:ext cx="2190000" cy="52770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en" sz="1400">
                <a:solidFill>
                  <a:schemeClr val="dk1"/>
                </a:solidFill>
              </a:rPr>
              <a:t>Jupiter is the biggest planet of them all</a:t>
            </a:r>
            <a:endParaRPr sz="1400">
              <a:solidFill>
                <a:schemeClr val="dk1"/>
              </a:solidFill>
            </a:endParaRPr>
          </a:p>
        </p:txBody>
      </p:sp>
      <p:sp>
        <p:nvSpPr>
          <p:cNvPr id="1050" name="Google Shape;1050;p47"/>
          <p:cNvSpPr txBox="1">
            <a:spLocks noGrp="1"/>
          </p:cNvSpPr>
          <p:nvPr>
            <p:ph type="title" idx="4294967295"/>
          </p:nvPr>
        </p:nvSpPr>
        <p:spPr>
          <a:xfrm>
            <a:off x="5880400" y="3084825"/>
            <a:ext cx="2357400" cy="5277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sz="2000"/>
              <a:t>Blood pressure</a:t>
            </a:r>
            <a:endParaRPr sz="2000"/>
          </a:p>
        </p:txBody>
      </p:sp>
      <p:sp>
        <p:nvSpPr>
          <p:cNvPr id="1051" name="Google Shape;1051;p47"/>
          <p:cNvSpPr txBox="1">
            <a:spLocks noGrp="1"/>
          </p:cNvSpPr>
          <p:nvPr>
            <p:ph type="subTitle" idx="4294967295"/>
          </p:nvPr>
        </p:nvSpPr>
        <p:spPr>
          <a:xfrm>
            <a:off x="6043600" y="3419525"/>
            <a:ext cx="2190000" cy="527700"/>
          </a:xfrm>
          <a:prstGeom prst="rect">
            <a:avLst/>
          </a:prstGeom>
        </p:spPr>
        <p:txBody>
          <a:bodyPr spcFirstLastPara="1" wrap="square" lIns="91425" tIns="91425" rIns="91425" bIns="91425" anchor="t" anchorCtr="0">
            <a:noAutofit/>
          </a:bodyPr>
          <a:lstStyle/>
          <a:p>
            <a:pPr marL="0" lvl="0" indent="0" algn="r" rtl="0">
              <a:spcBef>
                <a:spcPts val="0"/>
              </a:spcBef>
              <a:spcAft>
                <a:spcPts val="1200"/>
              </a:spcAft>
              <a:buNone/>
            </a:pPr>
            <a:r>
              <a:rPr lang="en" sz="1400"/>
              <a:t>Saturn is the only planet with rings</a:t>
            </a:r>
            <a:endParaRPr sz="1400">
              <a:solidFill>
                <a:schemeClr val="dk1"/>
              </a:solidFill>
            </a:endParaRPr>
          </a:p>
        </p:txBody>
      </p:sp>
      <p:sp>
        <p:nvSpPr>
          <p:cNvPr id="1052" name="Google Shape;1052;p47"/>
          <p:cNvSpPr txBox="1">
            <a:spLocks noGrp="1"/>
          </p:cNvSpPr>
          <p:nvPr>
            <p:ph type="title" idx="4294967295"/>
          </p:nvPr>
        </p:nvSpPr>
        <p:spPr>
          <a:xfrm>
            <a:off x="5880400" y="1539900"/>
            <a:ext cx="2357400" cy="5277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sz="2000"/>
              <a:t>Staring (seizures)</a:t>
            </a:r>
            <a:endParaRPr sz="2000"/>
          </a:p>
        </p:txBody>
      </p:sp>
      <p:sp>
        <p:nvSpPr>
          <p:cNvPr id="1053" name="Google Shape;1053;p47"/>
          <p:cNvSpPr txBox="1">
            <a:spLocks noGrp="1"/>
          </p:cNvSpPr>
          <p:nvPr>
            <p:ph type="subTitle" idx="4294967295"/>
          </p:nvPr>
        </p:nvSpPr>
        <p:spPr>
          <a:xfrm>
            <a:off x="6043600" y="1878850"/>
            <a:ext cx="2190000" cy="527700"/>
          </a:xfrm>
          <a:prstGeom prst="rect">
            <a:avLst/>
          </a:prstGeom>
        </p:spPr>
        <p:txBody>
          <a:bodyPr spcFirstLastPara="1" wrap="square" lIns="91425" tIns="91425" rIns="91425" bIns="91425" anchor="t" anchorCtr="0">
            <a:noAutofit/>
          </a:bodyPr>
          <a:lstStyle/>
          <a:p>
            <a:pPr marL="0" lvl="0" indent="0" algn="r" rtl="0">
              <a:spcBef>
                <a:spcPts val="0"/>
              </a:spcBef>
              <a:spcAft>
                <a:spcPts val="1200"/>
              </a:spcAft>
              <a:buNone/>
            </a:pPr>
            <a:r>
              <a:rPr lang="en" sz="1400"/>
              <a:t>Despite being red, Mars is very cold</a:t>
            </a:r>
            <a:endParaRPr sz="1400">
              <a:solidFill>
                <a:schemeClr val="dk1"/>
              </a:solidFill>
            </a:endParaRPr>
          </a:p>
        </p:txBody>
      </p:sp>
      <p:sp>
        <p:nvSpPr>
          <p:cNvPr id="1054" name="Google Shape;1054;p47"/>
          <p:cNvSpPr/>
          <p:nvPr/>
        </p:nvSpPr>
        <p:spPr>
          <a:xfrm>
            <a:off x="3992276" y="1414974"/>
            <a:ext cx="1184528" cy="2983776"/>
          </a:xfrm>
          <a:custGeom>
            <a:avLst/>
            <a:gdLst/>
            <a:ahLst/>
            <a:cxnLst/>
            <a:rect l="l" t="t" r="r" b="b"/>
            <a:pathLst>
              <a:path w="17846" h="44955" extrusionOk="0">
                <a:moveTo>
                  <a:pt x="8915" y="1"/>
                </a:moveTo>
                <a:cubicBezTo>
                  <a:pt x="6365" y="17"/>
                  <a:pt x="6904" y="2693"/>
                  <a:pt x="6904" y="2693"/>
                </a:cubicBezTo>
                <a:cubicBezTo>
                  <a:pt x="6474" y="2916"/>
                  <a:pt x="6812" y="3559"/>
                  <a:pt x="6844" y="3897"/>
                </a:cubicBezTo>
                <a:cubicBezTo>
                  <a:pt x="6871" y="4240"/>
                  <a:pt x="7084" y="4256"/>
                  <a:pt x="7084" y="4256"/>
                </a:cubicBezTo>
                <a:cubicBezTo>
                  <a:pt x="7198" y="4769"/>
                  <a:pt x="7678" y="5575"/>
                  <a:pt x="7678" y="5575"/>
                </a:cubicBezTo>
                <a:cubicBezTo>
                  <a:pt x="7874" y="7831"/>
                  <a:pt x="5422" y="7766"/>
                  <a:pt x="4234" y="8474"/>
                </a:cubicBezTo>
                <a:cubicBezTo>
                  <a:pt x="3041" y="9182"/>
                  <a:pt x="3362" y="11215"/>
                  <a:pt x="3362" y="12888"/>
                </a:cubicBezTo>
                <a:cubicBezTo>
                  <a:pt x="3362" y="14566"/>
                  <a:pt x="2817" y="16081"/>
                  <a:pt x="2332" y="18173"/>
                </a:cubicBezTo>
                <a:cubicBezTo>
                  <a:pt x="1935" y="19901"/>
                  <a:pt x="1755" y="21137"/>
                  <a:pt x="1700" y="21524"/>
                </a:cubicBezTo>
                <a:cubicBezTo>
                  <a:pt x="1542" y="21552"/>
                  <a:pt x="1177" y="21677"/>
                  <a:pt x="774" y="22260"/>
                </a:cubicBezTo>
                <a:cubicBezTo>
                  <a:pt x="540" y="22603"/>
                  <a:pt x="469" y="22936"/>
                  <a:pt x="300" y="23110"/>
                </a:cubicBezTo>
                <a:cubicBezTo>
                  <a:pt x="205" y="23205"/>
                  <a:pt x="280" y="23371"/>
                  <a:pt x="441" y="23371"/>
                </a:cubicBezTo>
                <a:cubicBezTo>
                  <a:pt x="568" y="23371"/>
                  <a:pt x="749" y="23268"/>
                  <a:pt x="943" y="22946"/>
                </a:cubicBezTo>
                <a:lnTo>
                  <a:pt x="943" y="22946"/>
                </a:lnTo>
                <a:lnTo>
                  <a:pt x="147" y="24805"/>
                </a:lnTo>
                <a:cubicBezTo>
                  <a:pt x="147" y="24805"/>
                  <a:pt x="0" y="25077"/>
                  <a:pt x="235" y="25104"/>
                </a:cubicBezTo>
                <a:cubicBezTo>
                  <a:pt x="241" y="25105"/>
                  <a:pt x="247" y="25106"/>
                  <a:pt x="253" y="25106"/>
                </a:cubicBezTo>
                <a:cubicBezTo>
                  <a:pt x="599" y="25106"/>
                  <a:pt x="886" y="23786"/>
                  <a:pt x="1041" y="23786"/>
                </a:cubicBezTo>
                <a:cubicBezTo>
                  <a:pt x="1155" y="23786"/>
                  <a:pt x="404" y="25306"/>
                  <a:pt x="779" y="25431"/>
                </a:cubicBezTo>
                <a:cubicBezTo>
                  <a:pt x="793" y="25435"/>
                  <a:pt x="805" y="25437"/>
                  <a:pt x="818" y="25437"/>
                </a:cubicBezTo>
                <a:cubicBezTo>
                  <a:pt x="1182" y="25437"/>
                  <a:pt x="1437" y="23862"/>
                  <a:pt x="1519" y="23862"/>
                </a:cubicBezTo>
                <a:cubicBezTo>
                  <a:pt x="1519" y="23862"/>
                  <a:pt x="1520" y="23862"/>
                  <a:pt x="1521" y="23862"/>
                </a:cubicBezTo>
                <a:cubicBezTo>
                  <a:pt x="1613" y="23889"/>
                  <a:pt x="1085" y="25268"/>
                  <a:pt x="1384" y="25371"/>
                </a:cubicBezTo>
                <a:cubicBezTo>
                  <a:pt x="1399" y="25377"/>
                  <a:pt x="1414" y="25379"/>
                  <a:pt x="1428" y="25379"/>
                </a:cubicBezTo>
                <a:cubicBezTo>
                  <a:pt x="1774" y="25379"/>
                  <a:pt x="1780" y="23840"/>
                  <a:pt x="2005" y="23840"/>
                </a:cubicBezTo>
                <a:cubicBezTo>
                  <a:pt x="2007" y="23840"/>
                  <a:pt x="2009" y="23840"/>
                  <a:pt x="2011" y="23840"/>
                </a:cubicBezTo>
                <a:cubicBezTo>
                  <a:pt x="2060" y="23846"/>
                  <a:pt x="1695" y="25012"/>
                  <a:pt x="1956" y="25012"/>
                </a:cubicBezTo>
                <a:cubicBezTo>
                  <a:pt x="2213" y="25012"/>
                  <a:pt x="2218" y="24238"/>
                  <a:pt x="2463" y="23846"/>
                </a:cubicBezTo>
                <a:cubicBezTo>
                  <a:pt x="2698" y="23486"/>
                  <a:pt x="2997" y="22434"/>
                  <a:pt x="2845" y="21906"/>
                </a:cubicBezTo>
                <a:cubicBezTo>
                  <a:pt x="3281" y="20467"/>
                  <a:pt x="4354" y="17568"/>
                  <a:pt x="4616" y="16304"/>
                </a:cubicBezTo>
                <a:cubicBezTo>
                  <a:pt x="4904" y="14887"/>
                  <a:pt x="5389" y="12119"/>
                  <a:pt x="5389" y="12119"/>
                </a:cubicBezTo>
                <a:cubicBezTo>
                  <a:pt x="5842" y="13018"/>
                  <a:pt x="6098" y="17111"/>
                  <a:pt x="5711" y="18206"/>
                </a:cubicBezTo>
                <a:cubicBezTo>
                  <a:pt x="5324" y="19307"/>
                  <a:pt x="4419" y="21944"/>
                  <a:pt x="4806" y="24396"/>
                </a:cubicBezTo>
                <a:cubicBezTo>
                  <a:pt x="5193" y="26843"/>
                  <a:pt x="5515" y="30161"/>
                  <a:pt x="5389" y="33033"/>
                </a:cubicBezTo>
                <a:cubicBezTo>
                  <a:pt x="5259" y="35899"/>
                  <a:pt x="5744" y="39026"/>
                  <a:pt x="6130" y="41184"/>
                </a:cubicBezTo>
                <a:cubicBezTo>
                  <a:pt x="6517" y="43342"/>
                  <a:pt x="6065" y="43892"/>
                  <a:pt x="5776" y="44279"/>
                </a:cubicBezTo>
                <a:cubicBezTo>
                  <a:pt x="5487" y="44666"/>
                  <a:pt x="6065" y="44955"/>
                  <a:pt x="6065" y="44955"/>
                </a:cubicBezTo>
                <a:lnTo>
                  <a:pt x="7547" y="44955"/>
                </a:lnTo>
                <a:cubicBezTo>
                  <a:pt x="8092" y="44955"/>
                  <a:pt x="7934" y="44568"/>
                  <a:pt x="7743" y="43440"/>
                </a:cubicBezTo>
                <a:cubicBezTo>
                  <a:pt x="7547" y="42312"/>
                  <a:pt x="7356" y="41408"/>
                  <a:pt x="7580" y="39925"/>
                </a:cubicBezTo>
                <a:cubicBezTo>
                  <a:pt x="7874" y="38062"/>
                  <a:pt x="7972" y="36171"/>
                  <a:pt x="7869" y="34286"/>
                </a:cubicBezTo>
                <a:cubicBezTo>
                  <a:pt x="7743" y="32030"/>
                  <a:pt x="7771" y="31583"/>
                  <a:pt x="8190" y="29905"/>
                </a:cubicBezTo>
                <a:cubicBezTo>
                  <a:pt x="8566" y="28412"/>
                  <a:pt x="8860" y="24396"/>
                  <a:pt x="8920" y="23535"/>
                </a:cubicBezTo>
                <a:cubicBezTo>
                  <a:pt x="8980" y="24396"/>
                  <a:pt x="9280" y="28412"/>
                  <a:pt x="9650" y="29905"/>
                </a:cubicBezTo>
                <a:cubicBezTo>
                  <a:pt x="10070" y="31583"/>
                  <a:pt x="10103" y="32030"/>
                  <a:pt x="9972" y="34286"/>
                </a:cubicBezTo>
                <a:cubicBezTo>
                  <a:pt x="9874" y="36171"/>
                  <a:pt x="9966" y="38062"/>
                  <a:pt x="10266" y="39925"/>
                </a:cubicBezTo>
                <a:cubicBezTo>
                  <a:pt x="10490" y="41408"/>
                  <a:pt x="10293" y="42312"/>
                  <a:pt x="10103" y="43440"/>
                </a:cubicBezTo>
                <a:cubicBezTo>
                  <a:pt x="9907" y="44568"/>
                  <a:pt x="9749" y="44955"/>
                  <a:pt x="10293" y="44955"/>
                </a:cubicBezTo>
                <a:lnTo>
                  <a:pt x="11776" y="44955"/>
                </a:lnTo>
                <a:cubicBezTo>
                  <a:pt x="11776" y="44955"/>
                  <a:pt x="12359" y="44666"/>
                  <a:pt x="12070" y="44279"/>
                </a:cubicBezTo>
                <a:cubicBezTo>
                  <a:pt x="11776" y="43892"/>
                  <a:pt x="11329" y="43342"/>
                  <a:pt x="11716" y="41184"/>
                </a:cubicBezTo>
                <a:cubicBezTo>
                  <a:pt x="12102" y="39026"/>
                  <a:pt x="12582" y="35899"/>
                  <a:pt x="12457" y="33033"/>
                </a:cubicBezTo>
                <a:cubicBezTo>
                  <a:pt x="12326" y="30166"/>
                  <a:pt x="12653" y="26848"/>
                  <a:pt x="13034" y="24396"/>
                </a:cubicBezTo>
                <a:cubicBezTo>
                  <a:pt x="13421" y="21944"/>
                  <a:pt x="12522" y="19301"/>
                  <a:pt x="12135" y="18206"/>
                </a:cubicBezTo>
                <a:cubicBezTo>
                  <a:pt x="11748" y="17111"/>
                  <a:pt x="12004" y="13018"/>
                  <a:pt x="12457" y="12119"/>
                </a:cubicBezTo>
                <a:cubicBezTo>
                  <a:pt x="12457" y="12119"/>
                  <a:pt x="12936" y="14887"/>
                  <a:pt x="13230" y="16304"/>
                </a:cubicBezTo>
                <a:cubicBezTo>
                  <a:pt x="13487" y="17568"/>
                  <a:pt x="14560" y="20462"/>
                  <a:pt x="15001" y="21900"/>
                </a:cubicBezTo>
                <a:cubicBezTo>
                  <a:pt x="14843" y="22434"/>
                  <a:pt x="15148" y="23480"/>
                  <a:pt x="15377" y="23846"/>
                </a:cubicBezTo>
                <a:cubicBezTo>
                  <a:pt x="15623" y="24238"/>
                  <a:pt x="15628" y="25006"/>
                  <a:pt x="15890" y="25006"/>
                </a:cubicBezTo>
                <a:cubicBezTo>
                  <a:pt x="16146" y="25006"/>
                  <a:pt x="15781" y="23846"/>
                  <a:pt x="15835" y="23840"/>
                </a:cubicBezTo>
                <a:cubicBezTo>
                  <a:pt x="15837" y="23840"/>
                  <a:pt x="15839" y="23840"/>
                  <a:pt x="15841" y="23840"/>
                </a:cubicBezTo>
                <a:cubicBezTo>
                  <a:pt x="16060" y="23840"/>
                  <a:pt x="16072" y="25379"/>
                  <a:pt x="16418" y="25379"/>
                </a:cubicBezTo>
                <a:cubicBezTo>
                  <a:pt x="16432" y="25379"/>
                  <a:pt x="16447" y="25377"/>
                  <a:pt x="16462" y="25371"/>
                </a:cubicBezTo>
                <a:cubicBezTo>
                  <a:pt x="16756" y="25268"/>
                  <a:pt x="16227" y="23889"/>
                  <a:pt x="16320" y="23862"/>
                </a:cubicBezTo>
                <a:cubicBezTo>
                  <a:pt x="16321" y="23862"/>
                  <a:pt x="16321" y="23862"/>
                  <a:pt x="16322" y="23862"/>
                </a:cubicBezTo>
                <a:cubicBezTo>
                  <a:pt x="16413" y="23862"/>
                  <a:pt x="16659" y="25432"/>
                  <a:pt x="17021" y="25432"/>
                </a:cubicBezTo>
                <a:cubicBezTo>
                  <a:pt x="17034" y="25432"/>
                  <a:pt x="17047" y="25430"/>
                  <a:pt x="17061" y="25426"/>
                </a:cubicBezTo>
                <a:cubicBezTo>
                  <a:pt x="17437" y="25306"/>
                  <a:pt x="16685" y="23786"/>
                  <a:pt x="16805" y="23786"/>
                </a:cubicBezTo>
                <a:cubicBezTo>
                  <a:pt x="16955" y="23786"/>
                  <a:pt x="17247" y="25106"/>
                  <a:pt x="17588" y="25106"/>
                </a:cubicBezTo>
                <a:cubicBezTo>
                  <a:pt x="17594" y="25106"/>
                  <a:pt x="17600" y="25105"/>
                  <a:pt x="17606" y="25104"/>
                </a:cubicBezTo>
                <a:cubicBezTo>
                  <a:pt x="17846" y="25077"/>
                  <a:pt x="17699" y="24805"/>
                  <a:pt x="17699" y="24805"/>
                </a:cubicBezTo>
                <a:lnTo>
                  <a:pt x="16908" y="22946"/>
                </a:lnTo>
                <a:lnTo>
                  <a:pt x="16908" y="22946"/>
                </a:lnTo>
                <a:cubicBezTo>
                  <a:pt x="17100" y="23268"/>
                  <a:pt x="17281" y="23371"/>
                  <a:pt x="17408" y="23371"/>
                </a:cubicBezTo>
                <a:cubicBezTo>
                  <a:pt x="17570" y="23371"/>
                  <a:pt x="17646" y="23205"/>
                  <a:pt x="17551" y="23110"/>
                </a:cubicBezTo>
                <a:cubicBezTo>
                  <a:pt x="17383" y="22936"/>
                  <a:pt x="17306" y="22598"/>
                  <a:pt x="17072" y="22260"/>
                </a:cubicBezTo>
                <a:cubicBezTo>
                  <a:pt x="16669" y="21677"/>
                  <a:pt x="16309" y="21552"/>
                  <a:pt x="16146" y="21524"/>
                </a:cubicBezTo>
                <a:cubicBezTo>
                  <a:pt x="16097" y="21137"/>
                  <a:pt x="15917" y="19901"/>
                  <a:pt x="15519" y="18173"/>
                </a:cubicBezTo>
                <a:cubicBezTo>
                  <a:pt x="15034" y="16081"/>
                  <a:pt x="14489" y="14566"/>
                  <a:pt x="14489" y="12888"/>
                </a:cubicBezTo>
                <a:cubicBezTo>
                  <a:pt x="14489" y="11215"/>
                  <a:pt x="14811" y="9182"/>
                  <a:pt x="13617" y="8474"/>
                </a:cubicBezTo>
                <a:cubicBezTo>
                  <a:pt x="12424" y="7766"/>
                  <a:pt x="9977" y="7831"/>
                  <a:pt x="10168" y="5575"/>
                </a:cubicBezTo>
                <a:cubicBezTo>
                  <a:pt x="10168" y="5575"/>
                  <a:pt x="10653" y="4769"/>
                  <a:pt x="10767" y="4256"/>
                </a:cubicBezTo>
                <a:cubicBezTo>
                  <a:pt x="10767" y="4256"/>
                  <a:pt x="10975" y="4240"/>
                  <a:pt x="11007" y="3897"/>
                </a:cubicBezTo>
                <a:cubicBezTo>
                  <a:pt x="11040" y="3559"/>
                  <a:pt x="11378" y="2916"/>
                  <a:pt x="10942" y="2693"/>
                </a:cubicBezTo>
                <a:cubicBezTo>
                  <a:pt x="10942" y="2693"/>
                  <a:pt x="11487" y="17"/>
                  <a:pt x="8937"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055" name="Google Shape;1055;p47"/>
          <p:cNvCxnSpPr>
            <a:stCxn id="1046" idx="3"/>
          </p:cNvCxnSpPr>
          <p:nvPr/>
        </p:nvCxnSpPr>
        <p:spPr>
          <a:xfrm rot="10800000" flipH="1">
            <a:off x="3258375" y="1734450"/>
            <a:ext cx="1239900" cy="69300"/>
          </a:xfrm>
          <a:prstGeom prst="bentConnector3">
            <a:avLst>
              <a:gd name="adj1" fmla="val 50000"/>
            </a:avLst>
          </a:prstGeom>
          <a:noFill/>
          <a:ln w="19050" cap="flat" cmpd="sng">
            <a:solidFill>
              <a:schemeClr val="accent2"/>
            </a:solidFill>
            <a:prstDash val="solid"/>
            <a:round/>
            <a:headEnd type="oval" w="med" len="med"/>
            <a:tailEnd type="oval" w="med" len="med"/>
          </a:ln>
        </p:spPr>
      </p:cxnSp>
      <p:cxnSp>
        <p:nvCxnSpPr>
          <p:cNvPr id="1056" name="Google Shape;1056;p47"/>
          <p:cNvCxnSpPr>
            <a:stCxn id="1048" idx="3"/>
          </p:cNvCxnSpPr>
          <p:nvPr/>
        </p:nvCxnSpPr>
        <p:spPr>
          <a:xfrm>
            <a:off x="3258426" y="3348675"/>
            <a:ext cx="1142700" cy="328800"/>
          </a:xfrm>
          <a:prstGeom prst="bentConnector3">
            <a:avLst>
              <a:gd name="adj1" fmla="val 50000"/>
            </a:avLst>
          </a:prstGeom>
          <a:noFill/>
          <a:ln w="19050" cap="flat" cmpd="sng">
            <a:solidFill>
              <a:schemeClr val="accent2"/>
            </a:solidFill>
            <a:prstDash val="solid"/>
            <a:round/>
            <a:headEnd type="oval" w="med" len="med"/>
            <a:tailEnd type="oval" w="med" len="med"/>
          </a:ln>
        </p:spPr>
      </p:cxnSp>
      <p:cxnSp>
        <p:nvCxnSpPr>
          <p:cNvPr id="1057" name="Google Shape;1057;p47"/>
          <p:cNvCxnSpPr>
            <a:stCxn id="1052" idx="1"/>
          </p:cNvCxnSpPr>
          <p:nvPr/>
        </p:nvCxnSpPr>
        <p:spPr>
          <a:xfrm rot="10800000">
            <a:off x="4592800" y="1532550"/>
            <a:ext cx="1287600" cy="271200"/>
          </a:xfrm>
          <a:prstGeom prst="bentConnector3">
            <a:avLst>
              <a:gd name="adj1" fmla="val 50000"/>
            </a:avLst>
          </a:prstGeom>
          <a:noFill/>
          <a:ln w="19050" cap="flat" cmpd="sng">
            <a:solidFill>
              <a:schemeClr val="accent2"/>
            </a:solidFill>
            <a:prstDash val="solid"/>
            <a:round/>
            <a:headEnd type="oval" w="med" len="med"/>
            <a:tailEnd type="oval" w="med" len="med"/>
          </a:ln>
        </p:spPr>
      </p:cxnSp>
      <p:cxnSp>
        <p:nvCxnSpPr>
          <p:cNvPr id="1058" name="Google Shape;1058;p47"/>
          <p:cNvCxnSpPr>
            <a:stCxn id="1050" idx="1"/>
          </p:cNvCxnSpPr>
          <p:nvPr/>
        </p:nvCxnSpPr>
        <p:spPr>
          <a:xfrm rot="10800000">
            <a:off x="4744300" y="2289675"/>
            <a:ext cx="1136100" cy="1059000"/>
          </a:xfrm>
          <a:prstGeom prst="bentConnector3">
            <a:avLst>
              <a:gd name="adj1" fmla="val 41664"/>
            </a:avLst>
          </a:prstGeom>
          <a:noFill/>
          <a:ln w="19050" cap="flat" cmpd="sng">
            <a:solidFill>
              <a:schemeClr val="accent2"/>
            </a:solidFill>
            <a:prstDash val="solid"/>
            <a:round/>
            <a:headEnd type="oval" w="med" len="med"/>
            <a:tailEnd type="oval" w="med" len="med"/>
          </a:ln>
        </p:spPr>
      </p:cxnSp>
      <p:sp>
        <p:nvSpPr>
          <p:cNvPr id="16" name="Rectángulo 15"/>
          <p:cNvSpPr/>
          <p:nvPr/>
        </p:nvSpPr>
        <p:spPr>
          <a:xfrm>
            <a:off x="-10142" y="1043851"/>
            <a:ext cx="9150885" cy="6452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grpSp>
        <p:nvGrpSpPr>
          <p:cNvPr id="17" name="Grupo 16"/>
          <p:cNvGrpSpPr/>
          <p:nvPr/>
        </p:nvGrpSpPr>
        <p:grpSpPr>
          <a:xfrm flipH="1">
            <a:off x="114010" y="77181"/>
            <a:ext cx="1236580" cy="930819"/>
            <a:chOff x="7278688" y="506412"/>
            <a:chExt cx="725487" cy="546101"/>
          </a:xfrm>
        </p:grpSpPr>
        <p:sp>
          <p:nvSpPr>
            <p:cNvPr id="18" name="Freeform 5"/>
            <p:cNvSpPr>
              <a:spLocks/>
            </p:cNvSpPr>
            <p:nvPr/>
          </p:nvSpPr>
          <p:spPr bwMode="auto">
            <a:xfrm>
              <a:off x="7875588" y="911225"/>
              <a:ext cx="128587" cy="130175"/>
            </a:xfrm>
            <a:custGeom>
              <a:avLst/>
              <a:gdLst>
                <a:gd name="T0" fmla="*/ 116 w 240"/>
                <a:gd name="T1" fmla="*/ 234 h 240"/>
                <a:gd name="T2" fmla="*/ 79 w 240"/>
                <a:gd name="T3" fmla="*/ 230 h 240"/>
                <a:gd name="T4" fmla="*/ 50 w 240"/>
                <a:gd name="T5" fmla="*/ 206 h 240"/>
                <a:gd name="T6" fmla="*/ 26 w 240"/>
                <a:gd name="T7" fmla="*/ 207 h 240"/>
                <a:gd name="T8" fmla="*/ 34 w 240"/>
                <a:gd name="T9" fmla="*/ 186 h 240"/>
                <a:gd name="T10" fmla="*/ 1 w 240"/>
                <a:gd name="T11" fmla="*/ 170 h 240"/>
                <a:gd name="T12" fmla="*/ 9 w 240"/>
                <a:gd name="T13" fmla="*/ 144 h 240"/>
                <a:gd name="T14" fmla="*/ 2 w 240"/>
                <a:gd name="T15" fmla="*/ 117 h 240"/>
                <a:gd name="T16" fmla="*/ 3 w 240"/>
                <a:gd name="T17" fmla="*/ 114 h 240"/>
                <a:gd name="T18" fmla="*/ 2 w 240"/>
                <a:gd name="T19" fmla="*/ 96 h 240"/>
                <a:gd name="T20" fmla="*/ 19 w 240"/>
                <a:gd name="T21" fmla="*/ 86 h 240"/>
                <a:gd name="T22" fmla="*/ 11 w 240"/>
                <a:gd name="T23" fmla="*/ 54 h 240"/>
                <a:gd name="T24" fmla="*/ 45 w 240"/>
                <a:gd name="T25" fmla="*/ 33 h 240"/>
                <a:gd name="T26" fmla="*/ 60 w 240"/>
                <a:gd name="T27" fmla="*/ 26 h 240"/>
                <a:gd name="T28" fmla="*/ 86 w 240"/>
                <a:gd name="T29" fmla="*/ 8 h 240"/>
                <a:gd name="T30" fmla="*/ 98 w 240"/>
                <a:gd name="T31" fmla="*/ 8 h 240"/>
                <a:gd name="T32" fmla="*/ 127 w 240"/>
                <a:gd name="T33" fmla="*/ 0 h 240"/>
                <a:gd name="T34" fmla="*/ 185 w 240"/>
                <a:gd name="T35" fmla="*/ 19 h 240"/>
                <a:gd name="T36" fmla="*/ 190 w 240"/>
                <a:gd name="T37" fmla="*/ 35 h 240"/>
                <a:gd name="T38" fmla="*/ 221 w 240"/>
                <a:gd name="T39" fmla="*/ 64 h 240"/>
                <a:gd name="T40" fmla="*/ 234 w 240"/>
                <a:gd name="T41" fmla="*/ 115 h 240"/>
                <a:gd name="T42" fmla="*/ 237 w 240"/>
                <a:gd name="T43" fmla="*/ 151 h 240"/>
                <a:gd name="T44" fmla="*/ 234 w 240"/>
                <a:gd name="T45" fmla="*/ 154 h 240"/>
                <a:gd name="T46" fmla="*/ 217 w 240"/>
                <a:gd name="T47" fmla="*/ 180 h 240"/>
                <a:gd name="T48" fmla="*/ 209 w 240"/>
                <a:gd name="T49" fmla="*/ 188 h 240"/>
                <a:gd name="T50" fmla="*/ 207 w 240"/>
                <a:gd name="T51" fmla="*/ 196 h 240"/>
                <a:gd name="T52" fmla="*/ 204 w 240"/>
                <a:gd name="T53" fmla="*/ 205 h 240"/>
                <a:gd name="T54" fmla="*/ 193 w 240"/>
                <a:gd name="T55" fmla="*/ 216 h 240"/>
                <a:gd name="T56" fmla="*/ 187 w 240"/>
                <a:gd name="T57" fmla="*/ 215 h 240"/>
                <a:gd name="T58" fmla="*/ 174 w 240"/>
                <a:gd name="T59" fmla="*/ 222 h 240"/>
                <a:gd name="T60" fmla="*/ 166 w 240"/>
                <a:gd name="T61" fmla="*/ 225 h 240"/>
                <a:gd name="T62" fmla="*/ 124 w 240"/>
                <a:gd name="T63" fmla="*/ 235 h 240"/>
                <a:gd name="T64" fmla="*/ 116 w 240"/>
                <a:gd name="T65" fmla="*/ 234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40" h="240">
                  <a:moveTo>
                    <a:pt x="116" y="234"/>
                  </a:moveTo>
                  <a:cubicBezTo>
                    <a:pt x="105" y="225"/>
                    <a:pt x="93" y="237"/>
                    <a:pt x="79" y="230"/>
                  </a:cubicBezTo>
                  <a:cubicBezTo>
                    <a:pt x="68" y="223"/>
                    <a:pt x="62" y="212"/>
                    <a:pt x="50" y="206"/>
                  </a:cubicBezTo>
                  <a:cubicBezTo>
                    <a:pt x="40" y="201"/>
                    <a:pt x="34" y="198"/>
                    <a:pt x="26" y="207"/>
                  </a:cubicBezTo>
                  <a:cubicBezTo>
                    <a:pt x="25" y="196"/>
                    <a:pt x="41" y="195"/>
                    <a:pt x="34" y="186"/>
                  </a:cubicBezTo>
                  <a:cubicBezTo>
                    <a:pt x="27" y="176"/>
                    <a:pt x="17" y="169"/>
                    <a:pt x="1" y="170"/>
                  </a:cubicBezTo>
                  <a:cubicBezTo>
                    <a:pt x="11" y="162"/>
                    <a:pt x="30" y="156"/>
                    <a:pt x="9" y="144"/>
                  </a:cubicBezTo>
                  <a:cubicBezTo>
                    <a:pt x="16" y="133"/>
                    <a:pt x="13" y="124"/>
                    <a:pt x="2" y="117"/>
                  </a:cubicBezTo>
                  <a:cubicBezTo>
                    <a:pt x="0" y="116"/>
                    <a:pt x="1" y="114"/>
                    <a:pt x="3" y="114"/>
                  </a:cubicBezTo>
                  <a:cubicBezTo>
                    <a:pt x="26" y="106"/>
                    <a:pt x="4" y="102"/>
                    <a:pt x="2" y="96"/>
                  </a:cubicBezTo>
                  <a:cubicBezTo>
                    <a:pt x="7" y="91"/>
                    <a:pt x="23" y="96"/>
                    <a:pt x="19" y="86"/>
                  </a:cubicBezTo>
                  <a:cubicBezTo>
                    <a:pt x="13" y="75"/>
                    <a:pt x="43" y="60"/>
                    <a:pt x="11" y="54"/>
                  </a:cubicBezTo>
                  <a:cubicBezTo>
                    <a:pt x="34" y="61"/>
                    <a:pt x="44" y="54"/>
                    <a:pt x="45" y="33"/>
                  </a:cubicBezTo>
                  <a:cubicBezTo>
                    <a:pt x="45" y="28"/>
                    <a:pt x="56" y="27"/>
                    <a:pt x="60" y="26"/>
                  </a:cubicBezTo>
                  <a:cubicBezTo>
                    <a:pt x="68" y="23"/>
                    <a:pt x="79" y="18"/>
                    <a:pt x="86" y="8"/>
                  </a:cubicBezTo>
                  <a:cubicBezTo>
                    <a:pt x="89" y="3"/>
                    <a:pt x="93" y="6"/>
                    <a:pt x="98" y="8"/>
                  </a:cubicBezTo>
                  <a:cubicBezTo>
                    <a:pt x="110" y="16"/>
                    <a:pt x="120" y="13"/>
                    <a:pt x="127" y="0"/>
                  </a:cubicBezTo>
                  <a:cubicBezTo>
                    <a:pt x="131" y="12"/>
                    <a:pt x="175" y="26"/>
                    <a:pt x="185" y="19"/>
                  </a:cubicBezTo>
                  <a:cubicBezTo>
                    <a:pt x="189" y="23"/>
                    <a:pt x="177" y="32"/>
                    <a:pt x="190" y="35"/>
                  </a:cubicBezTo>
                  <a:cubicBezTo>
                    <a:pt x="205" y="39"/>
                    <a:pt x="216" y="54"/>
                    <a:pt x="221" y="64"/>
                  </a:cubicBezTo>
                  <a:cubicBezTo>
                    <a:pt x="228" y="79"/>
                    <a:pt x="231" y="97"/>
                    <a:pt x="234" y="115"/>
                  </a:cubicBezTo>
                  <a:cubicBezTo>
                    <a:pt x="235" y="127"/>
                    <a:pt x="227" y="140"/>
                    <a:pt x="237" y="151"/>
                  </a:cubicBezTo>
                  <a:cubicBezTo>
                    <a:pt x="240" y="154"/>
                    <a:pt x="235" y="154"/>
                    <a:pt x="234" y="154"/>
                  </a:cubicBezTo>
                  <a:cubicBezTo>
                    <a:pt x="219" y="157"/>
                    <a:pt x="230" y="176"/>
                    <a:pt x="217" y="180"/>
                  </a:cubicBezTo>
                  <a:cubicBezTo>
                    <a:pt x="220" y="188"/>
                    <a:pt x="218" y="190"/>
                    <a:pt x="209" y="188"/>
                  </a:cubicBezTo>
                  <a:cubicBezTo>
                    <a:pt x="204" y="187"/>
                    <a:pt x="204" y="193"/>
                    <a:pt x="207" y="196"/>
                  </a:cubicBezTo>
                  <a:cubicBezTo>
                    <a:pt x="211" y="201"/>
                    <a:pt x="209" y="204"/>
                    <a:pt x="204" y="205"/>
                  </a:cubicBezTo>
                  <a:cubicBezTo>
                    <a:pt x="197" y="206"/>
                    <a:pt x="183" y="199"/>
                    <a:pt x="193" y="216"/>
                  </a:cubicBezTo>
                  <a:cubicBezTo>
                    <a:pt x="194" y="217"/>
                    <a:pt x="189" y="217"/>
                    <a:pt x="187" y="215"/>
                  </a:cubicBezTo>
                  <a:cubicBezTo>
                    <a:pt x="180" y="212"/>
                    <a:pt x="173" y="217"/>
                    <a:pt x="174" y="222"/>
                  </a:cubicBezTo>
                  <a:cubicBezTo>
                    <a:pt x="175" y="236"/>
                    <a:pt x="172" y="232"/>
                    <a:pt x="166" y="225"/>
                  </a:cubicBezTo>
                  <a:cubicBezTo>
                    <a:pt x="155" y="240"/>
                    <a:pt x="136" y="222"/>
                    <a:pt x="124" y="235"/>
                  </a:cubicBezTo>
                  <a:cubicBezTo>
                    <a:pt x="121" y="236"/>
                    <a:pt x="119" y="236"/>
                    <a:pt x="116" y="234"/>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9" name="Freeform 6"/>
            <p:cNvSpPr>
              <a:spLocks/>
            </p:cNvSpPr>
            <p:nvPr/>
          </p:nvSpPr>
          <p:spPr bwMode="auto">
            <a:xfrm>
              <a:off x="7551738" y="715963"/>
              <a:ext cx="96837" cy="100013"/>
            </a:xfrm>
            <a:custGeom>
              <a:avLst/>
              <a:gdLst>
                <a:gd name="T0" fmla="*/ 179 w 179"/>
                <a:gd name="T1" fmla="*/ 93 h 182"/>
                <a:gd name="T2" fmla="*/ 159 w 179"/>
                <a:gd name="T3" fmla="*/ 99 h 182"/>
                <a:gd name="T4" fmla="*/ 171 w 179"/>
                <a:gd name="T5" fmla="*/ 112 h 182"/>
                <a:gd name="T6" fmla="*/ 153 w 179"/>
                <a:gd name="T7" fmla="*/ 125 h 182"/>
                <a:gd name="T8" fmla="*/ 134 w 179"/>
                <a:gd name="T9" fmla="*/ 151 h 182"/>
                <a:gd name="T10" fmla="*/ 81 w 179"/>
                <a:gd name="T11" fmla="*/ 171 h 182"/>
                <a:gd name="T12" fmla="*/ 72 w 179"/>
                <a:gd name="T13" fmla="*/ 182 h 182"/>
                <a:gd name="T14" fmla="*/ 42 w 179"/>
                <a:gd name="T15" fmla="*/ 176 h 182"/>
                <a:gd name="T16" fmla="*/ 19 w 179"/>
                <a:gd name="T17" fmla="*/ 140 h 182"/>
                <a:gd name="T18" fmla="*/ 15 w 179"/>
                <a:gd name="T19" fmla="*/ 131 h 182"/>
                <a:gd name="T20" fmla="*/ 7 w 179"/>
                <a:gd name="T21" fmla="*/ 115 h 182"/>
                <a:gd name="T22" fmla="*/ 5 w 179"/>
                <a:gd name="T23" fmla="*/ 106 h 182"/>
                <a:gd name="T24" fmla="*/ 0 w 179"/>
                <a:gd name="T25" fmla="*/ 92 h 182"/>
                <a:gd name="T26" fmla="*/ 8 w 179"/>
                <a:gd name="T27" fmla="*/ 72 h 182"/>
                <a:gd name="T28" fmla="*/ 13 w 179"/>
                <a:gd name="T29" fmla="*/ 67 h 182"/>
                <a:gd name="T30" fmla="*/ 43 w 179"/>
                <a:gd name="T31" fmla="*/ 15 h 182"/>
                <a:gd name="T32" fmla="*/ 48 w 179"/>
                <a:gd name="T33" fmla="*/ 0 h 182"/>
                <a:gd name="T34" fmla="*/ 76 w 179"/>
                <a:gd name="T35" fmla="*/ 9 h 182"/>
                <a:gd name="T36" fmla="*/ 110 w 179"/>
                <a:gd name="T37" fmla="*/ 8 h 182"/>
                <a:gd name="T38" fmla="*/ 114 w 179"/>
                <a:gd name="T39" fmla="*/ 11 h 182"/>
                <a:gd name="T40" fmla="*/ 118 w 179"/>
                <a:gd name="T41" fmla="*/ 19 h 182"/>
                <a:gd name="T42" fmla="*/ 157 w 179"/>
                <a:gd name="T43" fmla="*/ 58 h 182"/>
                <a:gd name="T44" fmla="*/ 158 w 179"/>
                <a:gd name="T45" fmla="*/ 67 h 182"/>
                <a:gd name="T46" fmla="*/ 179 w 179"/>
                <a:gd name="T47" fmla="*/ 93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79" h="182">
                  <a:moveTo>
                    <a:pt x="179" y="93"/>
                  </a:moveTo>
                  <a:cubicBezTo>
                    <a:pt x="170" y="99"/>
                    <a:pt x="161" y="91"/>
                    <a:pt x="159" y="99"/>
                  </a:cubicBezTo>
                  <a:cubicBezTo>
                    <a:pt x="156" y="107"/>
                    <a:pt x="166" y="106"/>
                    <a:pt x="171" y="112"/>
                  </a:cubicBezTo>
                  <a:cubicBezTo>
                    <a:pt x="161" y="112"/>
                    <a:pt x="154" y="112"/>
                    <a:pt x="153" y="125"/>
                  </a:cubicBezTo>
                  <a:cubicBezTo>
                    <a:pt x="153" y="134"/>
                    <a:pt x="141" y="143"/>
                    <a:pt x="134" y="151"/>
                  </a:cubicBezTo>
                  <a:cubicBezTo>
                    <a:pt x="118" y="170"/>
                    <a:pt x="100" y="167"/>
                    <a:pt x="81" y="171"/>
                  </a:cubicBezTo>
                  <a:cubicBezTo>
                    <a:pt x="78" y="172"/>
                    <a:pt x="75" y="178"/>
                    <a:pt x="72" y="182"/>
                  </a:cubicBezTo>
                  <a:cubicBezTo>
                    <a:pt x="59" y="158"/>
                    <a:pt x="56" y="158"/>
                    <a:pt x="42" y="176"/>
                  </a:cubicBezTo>
                  <a:cubicBezTo>
                    <a:pt x="60" y="147"/>
                    <a:pt x="29" y="150"/>
                    <a:pt x="19" y="140"/>
                  </a:cubicBezTo>
                  <a:cubicBezTo>
                    <a:pt x="16" y="136"/>
                    <a:pt x="15" y="134"/>
                    <a:pt x="15" y="131"/>
                  </a:cubicBezTo>
                  <a:cubicBezTo>
                    <a:pt x="16" y="123"/>
                    <a:pt x="27" y="112"/>
                    <a:pt x="7" y="115"/>
                  </a:cubicBezTo>
                  <a:cubicBezTo>
                    <a:pt x="1" y="116"/>
                    <a:pt x="3" y="109"/>
                    <a:pt x="5" y="106"/>
                  </a:cubicBezTo>
                  <a:cubicBezTo>
                    <a:pt x="9" y="99"/>
                    <a:pt x="15" y="93"/>
                    <a:pt x="0" y="92"/>
                  </a:cubicBezTo>
                  <a:cubicBezTo>
                    <a:pt x="3" y="85"/>
                    <a:pt x="5" y="78"/>
                    <a:pt x="8" y="72"/>
                  </a:cubicBezTo>
                  <a:cubicBezTo>
                    <a:pt x="9" y="71"/>
                    <a:pt x="13" y="70"/>
                    <a:pt x="13" y="67"/>
                  </a:cubicBezTo>
                  <a:cubicBezTo>
                    <a:pt x="17" y="45"/>
                    <a:pt x="29" y="23"/>
                    <a:pt x="43" y="15"/>
                  </a:cubicBezTo>
                  <a:cubicBezTo>
                    <a:pt x="51" y="10"/>
                    <a:pt x="51" y="10"/>
                    <a:pt x="48" y="0"/>
                  </a:cubicBezTo>
                  <a:cubicBezTo>
                    <a:pt x="55" y="12"/>
                    <a:pt x="65" y="14"/>
                    <a:pt x="76" y="9"/>
                  </a:cubicBezTo>
                  <a:cubicBezTo>
                    <a:pt x="87" y="4"/>
                    <a:pt x="99" y="15"/>
                    <a:pt x="110" y="8"/>
                  </a:cubicBezTo>
                  <a:cubicBezTo>
                    <a:pt x="114" y="5"/>
                    <a:pt x="114" y="9"/>
                    <a:pt x="114" y="11"/>
                  </a:cubicBezTo>
                  <a:cubicBezTo>
                    <a:pt x="114" y="15"/>
                    <a:pt x="115" y="19"/>
                    <a:pt x="118" y="19"/>
                  </a:cubicBezTo>
                  <a:cubicBezTo>
                    <a:pt x="143" y="21"/>
                    <a:pt x="143" y="47"/>
                    <a:pt x="157" y="58"/>
                  </a:cubicBezTo>
                  <a:cubicBezTo>
                    <a:pt x="163" y="63"/>
                    <a:pt x="158" y="64"/>
                    <a:pt x="158" y="67"/>
                  </a:cubicBezTo>
                  <a:cubicBezTo>
                    <a:pt x="160" y="79"/>
                    <a:pt x="157" y="93"/>
                    <a:pt x="179" y="93"/>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20" name="Freeform 7"/>
            <p:cNvSpPr>
              <a:spLocks/>
            </p:cNvSpPr>
            <p:nvPr/>
          </p:nvSpPr>
          <p:spPr bwMode="auto">
            <a:xfrm>
              <a:off x="7672388" y="506412"/>
              <a:ext cx="85725" cy="76200"/>
            </a:xfrm>
            <a:custGeom>
              <a:avLst/>
              <a:gdLst>
                <a:gd name="T0" fmla="*/ 148 w 159"/>
                <a:gd name="T1" fmla="*/ 59 h 140"/>
                <a:gd name="T2" fmla="*/ 126 w 159"/>
                <a:gd name="T3" fmla="*/ 118 h 140"/>
                <a:gd name="T4" fmla="*/ 71 w 159"/>
                <a:gd name="T5" fmla="*/ 140 h 140"/>
                <a:gd name="T6" fmla="*/ 4 w 159"/>
                <a:gd name="T7" fmla="*/ 80 h 140"/>
                <a:gd name="T8" fmla="*/ 11 w 159"/>
                <a:gd name="T9" fmla="*/ 42 h 140"/>
                <a:gd name="T10" fmla="*/ 79 w 159"/>
                <a:gd name="T11" fmla="*/ 1 h 140"/>
                <a:gd name="T12" fmla="*/ 148 w 159"/>
                <a:gd name="T13" fmla="*/ 59 h 140"/>
              </a:gdLst>
              <a:ahLst/>
              <a:cxnLst>
                <a:cxn ang="0">
                  <a:pos x="T0" y="T1"/>
                </a:cxn>
                <a:cxn ang="0">
                  <a:pos x="T2" y="T3"/>
                </a:cxn>
                <a:cxn ang="0">
                  <a:pos x="T4" y="T5"/>
                </a:cxn>
                <a:cxn ang="0">
                  <a:pos x="T6" y="T7"/>
                </a:cxn>
                <a:cxn ang="0">
                  <a:pos x="T8" y="T9"/>
                </a:cxn>
                <a:cxn ang="0">
                  <a:pos x="T10" y="T11"/>
                </a:cxn>
                <a:cxn ang="0">
                  <a:pos x="T12" y="T13"/>
                </a:cxn>
              </a:cxnLst>
              <a:rect l="0" t="0" r="r" b="b"/>
              <a:pathLst>
                <a:path w="159" h="140">
                  <a:moveTo>
                    <a:pt x="148" y="59"/>
                  </a:moveTo>
                  <a:cubicBezTo>
                    <a:pt x="159" y="85"/>
                    <a:pt x="142" y="102"/>
                    <a:pt x="126" y="118"/>
                  </a:cubicBezTo>
                  <a:cubicBezTo>
                    <a:pt x="112" y="134"/>
                    <a:pt x="92" y="140"/>
                    <a:pt x="71" y="140"/>
                  </a:cubicBezTo>
                  <a:cubicBezTo>
                    <a:pt x="39" y="140"/>
                    <a:pt x="0" y="105"/>
                    <a:pt x="4" y="80"/>
                  </a:cubicBezTo>
                  <a:cubicBezTo>
                    <a:pt x="6" y="67"/>
                    <a:pt x="3" y="54"/>
                    <a:pt x="11" y="42"/>
                  </a:cubicBezTo>
                  <a:cubicBezTo>
                    <a:pt x="26" y="16"/>
                    <a:pt x="52" y="1"/>
                    <a:pt x="79" y="1"/>
                  </a:cubicBezTo>
                  <a:cubicBezTo>
                    <a:pt x="114" y="0"/>
                    <a:pt x="149" y="25"/>
                    <a:pt x="148" y="59"/>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21" name="Freeform 8"/>
            <p:cNvSpPr>
              <a:spLocks/>
            </p:cNvSpPr>
            <p:nvPr/>
          </p:nvSpPr>
          <p:spPr bwMode="auto">
            <a:xfrm>
              <a:off x="7278688" y="949325"/>
              <a:ext cx="68262" cy="66675"/>
            </a:xfrm>
            <a:custGeom>
              <a:avLst/>
              <a:gdLst>
                <a:gd name="T0" fmla="*/ 61 w 125"/>
                <a:gd name="T1" fmla="*/ 0 h 122"/>
                <a:gd name="T2" fmla="*/ 125 w 125"/>
                <a:gd name="T3" fmla="*/ 59 h 122"/>
                <a:gd name="T4" fmla="*/ 67 w 125"/>
                <a:gd name="T5" fmla="*/ 121 h 122"/>
                <a:gd name="T6" fmla="*/ 0 w 125"/>
                <a:gd name="T7" fmla="*/ 63 h 122"/>
                <a:gd name="T8" fmla="*/ 61 w 125"/>
                <a:gd name="T9" fmla="*/ 0 h 122"/>
              </a:gdLst>
              <a:ahLst/>
              <a:cxnLst>
                <a:cxn ang="0">
                  <a:pos x="T0" y="T1"/>
                </a:cxn>
                <a:cxn ang="0">
                  <a:pos x="T2" y="T3"/>
                </a:cxn>
                <a:cxn ang="0">
                  <a:pos x="T4" y="T5"/>
                </a:cxn>
                <a:cxn ang="0">
                  <a:pos x="T6" y="T7"/>
                </a:cxn>
                <a:cxn ang="0">
                  <a:pos x="T8" y="T9"/>
                </a:cxn>
              </a:cxnLst>
              <a:rect l="0" t="0" r="r" b="b"/>
              <a:pathLst>
                <a:path w="125" h="122">
                  <a:moveTo>
                    <a:pt x="61" y="0"/>
                  </a:moveTo>
                  <a:cubicBezTo>
                    <a:pt x="91" y="1"/>
                    <a:pt x="125" y="33"/>
                    <a:pt x="125" y="59"/>
                  </a:cubicBezTo>
                  <a:cubicBezTo>
                    <a:pt x="125" y="91"/>
                    <a:pt x="96" y="122"/>
                    <a:pt x="67" y="121"/>
                  </a:cubicBezTo>
                  <a:cubicBezTo>
                    <a:pt x="39" y="120"/>
                    <a:pt x="0" y="86"/>
                    <a:pt x="0" y="63"/>
                  </a:cubicBezTo>
                  <a:cubicBezTo>
                    <a:pt x="1" y="27"/>
                    <a:pt x="28" y="0"/>
                    <a:pt x="61" y="0"/>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22" name="Freeform 9"/>
            <p:cNvSpPr>
              <a:spLocks/>
            </p:cNvSpPr>
            <p:nvPr/>
          </p:nvSpPr>
          <p:spPr bwMode="auto">
            <a:xfrm>
              <a:off x="7602538" y="622300"/>
              <a:ext cx="31750" cy="31750"/>
            </a:xfrm>
            <a:custGeom>
              <a:avLst/>
              <a:gdLst>
                <a:gd name="T0" fmla="*/ 32 w 59"/>
                <a:gd name="T1" fmla="*/ 1 h 58"/>
                <a:gd name="T2" fmla="*/ 56 w 59"/>
                <a:gd name="T3" fmla="*/ 25 h 58"/>
                <a:gd name="T4" fmla="*/ 28 w 59"/>
                <a:gd name="T5" fmla="*/ 57 h 58"/>
                <a:gd name="T6" fmla="*/ 1 w 59"/>
                <a:gd name="T7" fmla="*/ 34 h 58"/>
                <a:gd name="T8" fmla="*/ 32 w 59"/>
                <a:gd name="T9" fmla="*/ 1 h 58"/>
              </a:gdLst>
              <a:ahLst/>
              <a:cxnLst>
                <a:cxn ang="0">
                  <a:pos x="T0" y="T1"/>
                </a:cxn>
                <a:cxn ang="0">
                  <a:pos x="T2" y="T3"/>
                </a:cxn>
                <a:cxn ang="0">
                  <a:pos x="T4" y="T5"/>
                </a:cxn>
                <a:cxn ang="0">
                  <a:pos x="T6" y="T7"/>
                </a:cxn>
                <a:cxn ang="0">
                  <a:pos x="T8" y="T9"/>
                </a:cxn>
              </a:cxnLst>
              <a:rect l="0" t="0" r="r" b="b"/>
              <a:pathLst>
                <a:path w="59" h="58">
                  <a:moveTo>
                    <a:pt x="32" y="1"/>
                  </a:moveTo>
                  <a:cubicBezTo>
                    <a:pt x="44" y="0"/>
                    <a:pt x="53" y="10"/>
                    <a:pt x="56" y="25"/>
                  </a:cubicBezTo>
                  <a:cubicBezTo>
                    <a:pt x="59" y="37"/>
                    <a:pt x="40" y="58"/>
                    <a:pt x="28" y="57"/>
                  </a:cubicBezTo>
                  <a:cubicBezTo>
                    <a:pt x="13" y="57"/>
                    <a:pt x="3" y="49"/>
                    <a:pt x="1" y="34"/>
                  </a:cubicBezTo>
                  <a:cubicBezTo>
                    <a:pt x="0" y="18"/>
                    <a:pt x="13" y="2"/>
                    <a:pt x="32" y="1"/>
                  </a:cubicBezTo>
                  <a:close/>
                </a:path>
              </a:pathLst>
            </a:custGeom>
            <a:solidFill>
              <a:srgbClr val="C31E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23" name="Freeform 10"/>
            <p:cNvSpPr>
              <a:spLocks/>
            </p:cNvSpPr>
            <p:nvPr/>
          </p:nvSpPr>
          <p:spPr bwMode="auto">
            <a:xfrm>
              <a:off x="7842250" y="793750"/>
              <a:ext cx="28575" cy="28575"/>
            </a:xfrm>
            <a:custGeom>
              <a:avLst/>
              <a:gdLst>
                <a:gd name="T0" fmla="*/ 0 w 51"/>
                <a:gd name="T1" fmla="*/ 31 h 51"/>
                <a:gd name="T2" fmla="*/ 27 w 51"/>
                <a:gd name="T3" fmla="*/ 0 h 51"/>
                <a:gd name="T4" fmla="*/ 50 w 51"/>
                <a:gd name="T5" fmla="*/ 24 h 51"/>
                <a:gd name="T6" fmla="*/ 22 w 51"/>
                <a:gd name="T7" fmla="*/ 49 h 51"/>
                <a:gd name="T8" fmla="*/ 0 w 51"/>
                <a:gd name="T9" fmla="*/ 31 h 51"/>
              </a:gdLst>
              <a:ahLst/>
              <a:cxnLst>
                <a:cxn ang="0">
                  <a:pos x="T0" y="T1"/>
                </a:cxn>
                <a:cxn ang="0">
                  <a:pos x="T2" y="T3"/>
                </a:cxn>
                <a:cxn ang="0">
                  <a:pos x="T4" y="T5"/>
                </a:cxn>
                <a:cxn ang="0">
                  <a:pos x="T6" y="T7"/>
                </a:cxn>
                <a:cxn ang="0">
                  <a:pos x="T8" y="T9"/>
                </a:cxn>
              </a:cxnLst>
              <a:rect l="0" t="0" r="r" b="b"/>
              <a:pathLst>
                <a:path w="51" h="51">
                  <a:moveTo>
                    <a:pt x="0" y="31"/>
                  </a:moveTo>
                  <a:cubicBezTo>
                    <a:pt x="0" y="8"/>
                    <a:pt x="9" y="0"/>
                    <a:pt x="27" y="0"/>
                  </a:cubicBezTo>
                  <a:cubicBezTo>
                    <a:pt x="42" y="1"/>
                    <a:pt x="49" y="10"/>
                    <a:pt x="50" y="24"/>
                  </a:cubicBezTo>
                  <a:cubicBezTo>
                    <a:pt x="51" y="36"/>
                    <a:pt x="34" y="51"/>
                    <a:pt x="22" y="49"/>
                  </a:cubicBezTo>
                  <a:cubicBezTo>
                    <a:pt x="11" y="46"/>
                    <a:pt x="0" y="41"/>
                    <a:pt x="0" y="31"/>
                  </a:cubicBezTo>
                  <a:close/>
                </a:path>
              </a:pathLst>
            </a:custGeom>
            <a:solidFill>
              <a:srgbClr val="C11C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24" name="Freeform 11"/>
            <p:cNvSpPr>
              <a:spLocks/>
            </p:cNvSpPr>
            <p:nvPr/>
          </p:nvSpPr>
          <p:spPr bwMode="auto">
            <a:xfrm>
              <a:off x="7405688" y="796925"/>
              <a:ext cx="25400" cy="25400"/>
            </a:xfrm>
            <a:custGeom>
              <a:avLst/>
              <a:gdLst>
                <a:gd name="T0" fmla="*/ 47 w 47"/>
                <a:gd name="T1" fmla="*/ 15 h 47"/>
                <a:gd name="T2" fmla="*/ 20 w 47"/>
                <a:gd name="T3" fmla="*/ 47 h 47"/>
                <a:gd name="T4" fmla="*/ 1 w 47"/>
                <a:gd name="T5" fmla="*/ 24 h 47"/>
                <a:gd name="T6" fmla="*/ 25 w 47"/>
                <a:gd name="T7" fmla="*/ 0 h 47"/>
                <a:gd name="T8" fmla="*/ 47 w 47"/>
                <a:gd name="T9" fmla="*/ 15 h 47"/>
              </a:gdLst>
              <a:ahLst/>
              <a:cxnLst>
                <a:cxn ang="0">
                  <a:pos x="T0" y="T1"/>
                </a:cxn>
                <a:cxn ang="0">
                  <a:pos x="T2" y="T3"/>
                </a:cxn>
                <a:cxn ang="0">
                  <a:pos x="T4" y="T5"/>
                </a:cxn>
                <a:cxn ang="0">
                  <a:pos x="T6" y="T7"/>
                </a:cxn>
                <a:cxn ang="0">
                  <a:pos x="T8" y="T9"/>
                </a:cxn>
              </a:cxnLst>
              <a:rect l="0" t="0" r="r" b="b"/>
              <a:pathLst>
                <a:path w="47" h="47">
                  <a:moveTo>
                    <a:pt x="47" y="15"/>
                  </a:moveTo>
                  <a:cubicBezTo>
                    <a:pt x="47" y="31"/>
                    <a:pt x="33" y="47"/>
                    <a:pt x="20" y="47"/>
                  </a:cubicBezTo>
                  <a:cubicBezTo>
                    <a:pt x="6" y="46"/>
                    <a:pt x="0" y="36"/>
                    <a:pt x="1" y="24"/>
                  </a:cubicBezTo>
                  <a:cubicBezTo>
                    <a:pt x="2" y="11"/>
                    <a:pt x="10" y="0"/>
                    <a:pt x="25" y="0"/>
                  </a:cubicBezTo>
                  <a:cubicBezTo>
                    <a:pt x="36" y="0"/>
                    <a:pt x="44" y="6"/>
                    <a:pt x="47" y="15"/>
                  </a:cubicBezTo>
                  <a:close/>
                </a:path>
              </a:pathLst>
            </a:custGeom>
            <a:solidFill>
              <a:srgbClr val="C220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25" name="Freeform 12"/>
            <p:cNvSpPr>
              <a:spLocks/>
            </p:cNvSpPr>
            <p:nvPr/>
          </p:nvSpPr>
          <p:spPr bwMode="auto">
            <a:xfrm>
              <a:off x="7493000" y="985838"/>
              <a:ext cx="20637" cy="23813"/>
            </a:xfrm>
            <a:custGeom>
              <a:avLst/>
              <a:gdLst>
                <a:gd name="T0" fmla="*/ 38 w 38"/>
                <a:gd name="T1" fmla="*/ 20 h 44"/>
                <a:gd name="T2" fmla="*/ 17 w 38"/>
                <a:gd name="T3" fmla="*/ 43 h 44"/>
                <a:gd name="T4" fmla="*/ 0 w 38"/>
                <a:gd name="T5" fmla="*/ 24 h 44"/>
                <a:gd name="T6" fmla="*/ 23 w 38"/>
                <a:gd name="T7" fmla="*/ 1 h 44"/>
                <a:gd name="T8" fmla="*/ 38 w 38"/>
                <a:gd name="T9" fmla="*/ 20 h 44"/>
              </a:gdLst>
              <a:ahLst/>
              <a:cxnLst>
                <a:cxn ang="0">
                  <a:pos x="T0" y="T1"/>
                </a:cxn>
                <a:cxn ang="0">
                  <a:pos x="T2" y="T3"/>
                </a:cxn>
                <a:cxn ang="0">
                  <a:pos x="T4" y="T5"/>
                </a:cxn>
                <a:cxn ang="0">
                  <a:pos x="T6" y="T7"/>
                </a:cxn>
                <a:cxn ang="0">
                  <a:pos x="T8" y="T9"/>
                </a:cxn>
              </a:cxnLst>
              <a:rect l="0" t="0" r="r" b="b"/>
              <a:pathLst>
                <a:path w="38" h="44">
                  <a:moveTo>
                    <a:pt x="38" y="20"/>
                  </a:moveTo>
                  <a:cubicBezTo>
                    <a:pt x="37" y="34"/>
                    <a:pt x="29" y="42"/>
                    <a:pt x="17" y="43"/>
                  </a:cubicBezTo>
                  <a:cubicBezTo>
                    <a:pt x="7" y="44"/>
                    <a:pt x="0" y="36"/>
                    <a:pt x="0" y="24"/>
                  </a:cubicBezTo>
                  <a:cubicBezTo>
                    <a:pt x="1" y="10"/>
                    <a:pt x="10" y="2"/>
                    <a:pt x="23" y="1"/>
                  </a:cubicBezTo>
                  <a:cubicBezTo>
                    <a:pt x="34" y="0"/>
                    <a:pt x="38" y="10"/>
                    <a:pt x="38" y="20"/>
                  </a:cubicBezTo>
                  <a:close/>
                </a:path>
              </a:pathLst>
            </a:custGeom>
            <a:solidFill>
              <a:srgbClr val="C225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26" name="Freeform 13"/>
            <p:cNvSpPr>
              <a:spLocks/>
            </p:cNvSpPr>
            <p:nvPr/>
          </p:nvSpPr>
          <p:spPr bwMode="auto">
            <a:xfrm>
              <a:off x="7294563" y="606425"/>
              <a:ext cx="20637" cy="20638"/>
            </a:xfrm>
            <a:custGeom>
              <a:avLst/>
              <a:gdLst>
                <a:gd name="T0" fmla="*/ 38 w 38"/>
                <a:gd name="T1" fmla="*/ 24 h 40"/>
                <a:gd name="T2" fmla="*/ 18 w 38"/>
                <a:gd name="T3" fmla="*/ 40 h 40"/>
                <a:gd name="T4" fmla="*/ 1 w 38"/>
                <a:gd name="T5" fmla="*/ 20 h 40"/>
                <a:gd name="T6" fmla="*/ 21 w 38"/>
                <a:gd name="T7" fmla="*/ 1 h 40"/>
                <a:gd name="T8" fmla="*/ 38 w 38"/>
                <a:gd name="T9" fmla="*/ 24 h 40"/>
              </a:gdLst>
              <a:ahLst/>
              <a:cxnLst>
                <a:cxn ang="0">
                  <a:pos x="T0" y="T1"/>
                </a:cxn>
                <a:cxn ang="0">
                  <a:pos x="T2" y="T3"/>
                </a:cxn>
                <a:cxn ang="0">
                  <a:pos x="T4" y="T5"/>
                </a:cxn>
                <a:cxn ang="0">
                  <a:pos x="T6" y="T7"/>
                </a:cxn>
                <a:cxn ang="0">
                  <a:pos x="T8" y="T9"/>
                </a:cxn>
              </a:cxnLst>
              <a:rect l="0" t="0" r="r" b="b"/>
              <a:pathLst>
                <a:path w="38" h="40">
                  <a:moveTo>
                    <a:pt x="38" y="24"/>
                  </a:moveTo>
                  <a:cubicBezTo>
                    <a:pt x="37" y="33"/>
                    <a:pt x="30" y="40"/>
                    <a:pt x="18" y="40"/>
                  </a:cubicBezTo>
                  <a:cubicBezTo>
                    <a:pt x="7" y="40"/>
                    <a:pt x="0" y="32"/>
                    <a:pt x="1" y="20"/>
                  </a:cubicBezTo>
                  <a:cubicBezTo>
                    <a:pt x="1" y="8"/>
                    <a:pt x="8" y="0"/>
                    <a:pt x="21" y="1"/>
                  </a:cubicBezTo>
                  <a:cubicBezTo>
                    <a:pt x="33" y="2"/>
                    <a:pt x="38" y="10"/>
                    <a:pt x="38" y="24"/>
                  </a:cubicBezTo>
                  <a:close/>
                </a:path>
              </a:pathLst>
            </a:custGeom>
            <a:solidFill>
              <a:srgbClr val="C324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27" name="Freeform 14"/>
            <p:cNvSpPr>
              <a:spLocks/>
            </p:cNvSpPr>
            <p:nvPr/>
          </p:nvSpPr>
          <p:spPr bwMode="auto">
            <a:xfrm>
              <a:off x="7710488" y="917575"/>
              <a:ext cx="22225" cy="20638"/>
            </a:xfrm>
            <a:custGeom>
              <a:avLst/>
              <a:gdLst>
                <a:gd name="T0" fmla="*/ 24 w 42"/>
                <a:gd name="T1" fmla="*/ 2 h 37"/>
                <a:gd name="T2" fmla="*/ 41 w 42"/>
                <a:gd name="T3" fmla="*/ 18 h 37"/>
                <a:gd name="T4" fmla="*/ 20 w 42"/>
                <a:gd name="T5" fmla="*/ 36 h 37"/>
                <a:gd name="T6" fmla="*/ 2 w 42"/>
                <a:gd name="T7" fmla="*/ 18 h 37"/>
                <a:gd name="T8" fmla="*/ 24 w 42"/>
                <a:gd name="T9" fmla="*/ 2 h 37"/>
              </a:gdLst>
              <a:ahLst/>
              <a:cxnLst>
                <a:cxn ang="0">
                  <a:pos x="T0" y="T1"/>
                </a:cxn>
                <a:cxn ang="0">
                  <a:pos x="T2" y="T3"/>
                </a:cxn>
                <a:cxn ang="0">
                  <a:pos x="T4" y="T5"/>
                </a:cxn>
                <a:cxn ang="0">
                  <a:pos x="T6" y="T7"/>
                </a:cxn>
                <a:cxn ang="0">
                  <a:pos x="T8" y="T9"/>
                </a:cxn>
              </a:cxnLst>
              <a:rect l="0" t="0" r="r" b="b"/>
              <a:pathLst>
                <a:path w="42" h="37">
                  <a:moveTo>
                    <a:pt x="24" y="2"/>
                  </a:moveTo>
                  <a:cubicBezTo>
                    <a:pt x="31" y="4"/>
                    <a:pt x="42" y="6"/>
                    <a:pt x="41" y="18"/>
                  </a:cubicBezTo>
                  <a:cubicBezTo>
                    <a:pt x="40" y="30"/>
                    <a:pt x="32" y="37"/>
                    <a:pt x="20" y="36"/>
                  </a:cubicBezTo>
                  <a:cubicBezTo>
                    <a:pt x="8" y="36"/>
                    <a:pt x="0" y="30"/>
                    <a:pt x="2" y="18"/>
                  </a:cubicBezTo>
                  <a:cubicBezTo>
                    <a:pt x="3" y="6"/>
                    <a:pt x="11" y="0"/>
                    <a:pt x="24" y="2"/>
                  </a:cubicBezTo>
                  <a:close/>
                </a:path>
              </a:pathLst>
            </a:custGeom>
            <a:solidFill>
              <a:srgbClr val="C021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28" name="Freeform 15"/>
            <p:cNvSpPr>
              <a:spLocks/>
            </p:cNvSpPr>
            <p:nvPr/>
          </p:nvSpPr>
          <p:spPr bwMode="auto">
            <a:xfrm>
              <a:off x="7891463" y="663575"/>
              <a:ext cx="19050" cy="22225"/>
            </a:xfrm>
            <a:custGeom>
              <a:avLst/>
              <a:gdLst>
                <a:gd name="T0" fmla="*/ 34 w 34"/>
                <a:gd name="T1" fmla="*/ 24 h 41"/>
                <a:gd name="T2" fmla="*/ 22 w 34"/>
                <a:gd name="T3" fmla="*/ 40 h 41"/>
                <a:gd name="T4" fmla="*/ 2 w 34"/>
                <a:gd name="T5" fmla="*/ 12 h 41"/>
                <a:gd name="T6" fmla="*/ 10 w 34"/>
                <a:gd name="T7" fmla="*/ 0 h 41"/>
                <a:gd name="T8" fmla="*/ 34 w 34"/>
                <a:gd name="T9" fmla="*/ 24 h 41"/>
              </a:gdLst>
              <a:ahLst/>
              <a:cxnLst>
                <a:cxn ang="0">
                  <a:pos x="T0" y="T1"/>
                </a:cxn>
                <a:cxn ang="0">
                  <a:pos x="T2" y="T3"/>
                </a:cxn>
                <a:cxn ang="0">
                  <a:pos x="T4" y="T5"/>
                </a:cxn>
                <a:cxn ang="0">
                  <a:pos x="T6" y="T7"/>
                </a:cxn>
                <a:cxn ang="0">
                  <a:pos x="T8" y="T9"/>
                </a:cxn>
              </a:cxnLst>
              <a:rect l="0" t="0" r="r" b="b"/>
              <a:pathLst>
                <a:path w="34" h="41">
                  <a:moveTo>
                    <a:pt x="34" y="24"/>
                  </a:moveTo>
                  <a:cubicBezTo>
                    <a:pt x="32" y="31"/>
                    <a:pt x="29" y="41"/>
                    <a:pt x="22" y="40"/>
                  </a:cubicBezTo>
                  <a:cubicBezTo>
                    <a:pt x="9" y="38"/>
                    <a:pt x="4" y="25"/>
                    <a:pt x="2" y="12"/>
                  </a:cubicBezTo>
                  <a:cubicBezTo>
                    <a:pt x="0" y="6"/>
                    <a:pt x="3" y="0"/>
                    <a:pt x="10" y="0"/>
                  </a:cubicBezTo>
                  <a:cubicBezTo>
                    <a:pt x="24" y="2"/>
                    <a:pt x="29" y="12"/>
                    <a:pt x="34" y="24"/>
                  </a:cubicBezTo>
                  <a:close/>
                </a:path>
              </a:pathLst>
            </a:custGeom>
            <a:solidFill>
              <a:srgbClr val="C11E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29" name="Freeform 16"/>
            <p:cNvSpPr>
              <a:spLocks/>
            </p:cNvSpPr>
            <p:nvPr/>
          </p:nvSpPr>
          <p:spPr bwMode="auto">
            <a:xfrm>
              <a:off x="7935913" y="1038225"/>
              <a:ext cx="6350" cy="14288"/>
            </a:xfrm>
            <a:custGeom>
              <a:avLst/>
              <a:gdLst>
                <a:gd name="T0" fmla="*/ 3 w 11"/>
                <a:gd name="T1" fmla="*/ 0 h 28"/>
                <a:gd name="T2" fmla="*/ 11 w 11"/>
                <a:gd name="T3" fmla="*/ 1 h 28"/>
                <a:gd name="T4" fmla="*/ 7 w 11"/>
                <a:gd name="T5" fmla="*/ 28 h 28"/>
                <a:gd name="T6" fmla="*/ 3 w 11"/>
                <a:gd name="T7" fmla="*/ 0 h 28"/>
              </a:gdLst>
              <a:ahLst/>
              <a:cxnLst>
                <a:cxn ang="0">
                  <a:pos x="T0" y="T1"/>
                </a:cxn>
                <a:cxn ang="0">
                  <a:pos x="T2" y="T3"/>
                </a:cxn>
                <a:cxn ang="0">
                  <a:pos x="T4" y="T5"/>
                </a:cxn>
                <a:cxn ang="0">
                  <a:pos x="T6" y="T7"/>
                </a:cxn>
              </a:cxnLst>
              <a:rect l="0" t="0" r="r" b="b"/>
              <a:pathLst>
                <a:path w="11" h="28">
                  <a:moveTo>
                    <a:pt x="3" y="0"/>
                  </a:moveTo>
                  <a:cubicBezTo>
                    <a:pt x="6" y="0"/>
                    <a:pt x="9" y="0"/>
                    <a:pt x="11" y="1"/>
                  </a:cubicBezTo>
                  <a:cubicBezTo>
                    <a:pt x="10" y="9"/>
                    <a:pt x="9" y="17"/>
                    <a:pt x="7" y="28"/>
                  </a:cubicBezTo>
                  <a:cubicBezTo>
                    <a:pt x="0" y="16"/>
                    <a:pt x="4" y="8"/>
                    <a:pt x="3" y="0"/>
                  </a:cubicBezTo>
                  <a:close/>
                </a:path>
              </a:pathLst>
            </a:custGeom>
            <a:solidFill>
              <a:srgbClr val="D785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grpSp>
      <p:grpSp>
        <p:nvGrpSpPr>
          <p:cNvPr id="30" name="Grupo 29"/>
          <p:cNvGrpSpPr/>
          <p:nvPr/>
        </p:nvGrpSpPr>
        <p:grpSpPr>
          <a:xfrm>
            <a:off x="8024224" y="201427"/>
            <a:ext cx="1023893" cy="770722"/>
            <a:chOff x="7278688" y="506412"/>
            <a:chExt cx="725487" cy="546101"/>
          </a:xfrm>
        </p:grpSpPr>
        <p:sp>
          <p:nvSpPr>
            <p:cNvPr id="31" name="Freeform 5"/>
            <p:cNvSpPr>
              <a:spLocks/>
            </p:cNvSpPr>
            <p:nvPr/>
          </p:nvSpPr>
          <p:spPr bwMode="auto">
            <a:xfrm>
              <a:off x="7875588" y="911225"/>
              <a:ext cx="128587" cy="130175"/>
            </a:xfrm>
            <a:custGeom>
              <a:avLst/>
              <a:gdLst>
                <a:gd name="T0" fmla="*/ 116 w 240"/>
                <a:gd name="T1" fmla="*/ 234 h 240"/>
                <a:gd name="T2" fmla="*/ 79 w 240"/>
                <a:gd name="T3" fmla="*/ 230 h 240"/>
                <a:gd name="T4" fmla="*/ 50 w 240"/>
                <a:gd name="T5" fmla="*/ 206 h 240"/>
                <a:gd name="T6" fmla="*/ 26 w 240"/>
                <a:gd name="T7" fmla="*/ 207 h 240"/>
                <a:gd name="T8" fmla="*/ 34 w 240"/>
                <a:gd name="T9" fmla="*/ 186 h 240"/>
                <a:gd name="T10" fmla="*/ 1 w 240"/>
                <a:gd name="T11" fmla="*/ 170 h 240"/>
                <a:gd name="T12" fmla="*/ 9 w 240"/>
                <a:gd name="T13" fmla="*/ 144 h 240"/>
                <a:gd name="T14" fmla="*/ 2 w 240"/>
                <a:gd name="T15" fmla="*/ 117 h 240"/>
                <a:gd name="T16" fmla="*/ 3 w 240"/>
                <a:gd name="T17" fmla="*/ 114 h 240"/>
                <a:gd name="T18" fmla="*/ 2 w 240"/>
                <a:gd name="T19" fmla="*/ 96 h 240"/>
                <a:gd name="T20" fmla="*/ 19 w 240"/>
                <a:gd name="T21" fmla="*/ 86 h 240"/>
                <a:gd name="T22" fmla="*/ 11 w 240"/>
                <a:gd name="T23" fmla="*/ 54 h 240"/>
                <a:gd name="T24" fmla="*/ 45 w 240"/>
                <a:gd name="T25" fmla="*/ 33 h 240"/>
                <a:gd name="T26" fmla="*/ 60 w 240"/>
                <a:gd name="T27" fmla="*/ 26 h 240"/>
                <a:gd name="T28" fmla="*/ 86 w 240"/>
                <a:gd name="T29" fmla="*/ 8 h 240"/>
                <a:gd name="T30" fmla="*/ 98 w 240"/>
                <a:gd name="T31" fmla="*/ 8 h 240"/>
                <a:gd name="T32" fmla="*/ 127 w 240"/>
                <a:gd name="T33" fmla="*/ 0 h 240"/>
                <a:gd name="T34" fmla="*/ 185 w 240"/>
                <a:gd name="T35" fmla="*/ 19 h 240"/>
                <a:gd name="T36" fmla="*/ 190 w 240"/>
                <a:gd name="T37" fmla="*/ 35 h 240"/>
                <a:gd name="T38" fmla="*/ 221 w 240"/>
                <a:gd name="T39" fmla="*/ 64 h 240"/>
                <a:gd name="T40" fmla="*/ 234 w 240"/>
                <a:gd name="T41" fmla="*/ 115 h 240"/>
                <a:gd name="T42" fmla="*/ 237 w 240"/>
                <a:gd name="T43" fmla="*/ 151 h 240"/>
                <a:gd name="T44" fmla="*/ 234 w 240"/>
                <a:gd name="T45" fmla="*/ 154 h 240"/>
                <a:gd name="T46" fmla="*/ 217 w 240"/>
                <a:gd name="T47" fmla="*/ 180 h 240"/>
                <a:gd name="T48" fmla="*/ 209 w 240"/>
                <a:gd name="T49" fmla="*/ 188 h 240"/>
                <a:gd name="T50" fmla="*/ 207 w 240"/>
                <a:gd name="T51" fmla="*/ 196 h 240"/>
                <a:gd name="T52" fmla="*/ 204 w 240"/>
                <a:gd name="T53" fmla="*/ 205 h 240"/>
                <a:gd name="T54" fmla="*/ 193 w 240"/>
                <a:gd name="T55" fmla="*/ 216 h 240"/>
                <a:gd name="T56" fmla="*/ 187 w 240"/>
                <a:gd name="T57" fmla="*/ 215 h 240"/>
                <a:gd name="T58" fmla="*/ 174 w 240"/>
                <a:gd name="T59" fmla="*/ 222 h 240"/>
                <a:gd name="T60" fmla="*/ 166 w 240"/>
                <a:gd name="T61" fmla="*/ 225 h 240"/>
                <a:gd name="T62" fmla="*/ 124 w 240"/>
                <a:gd name="T63" fmla="*/ 235 h 240"/>
                <a:gd name="T64" fmla="*/ 116 w 240"/>
                <a:gd name="T65" fmla="*/ 234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40" h="240">
                  <a:moveTo>
                    <a:pt x="116" y="234"/>
                  </a:moveTo>
                  <a:cubicBezTo>
                    <a:pt x="105" y="225"/>
                    <a:pt x="93" y="237"/>
                    <a:pt x="79" y="230"/>
                  </a:cubicBezTo>
                  <a:cubicBezTo>
                    <a:pt x="68" y="223"/>
                    <a:pt x="62" y="212"/>
                    <a:pt x="50" y="206"/>
                  </a:cubicBezTo>
                  <a:cubicBezTo>
                    <a:pt x="40" y="201"/>
                    <a:pt x="34" y="198"/>
                    <a:pt x="26" y="207"/>
                  </a:cubicBezTo>
                  <a:cubicBezTo>
                    <a:pt x="25" y="196"/>
                    <a:pt x="41" y="195"/>
                    <a:pt x="34" y="186"/>
                  </a:cubicBezTo>
                  <a:cubicBezTo>
                    <a:pt x="27" y="176"/>
                    <a:pt x="17" y="169"/>
                    <a:pt x="1" y="170"/>
                  </a:cubicBezTo>
                  <a:cubicBezTo>
                    <a:pt x="11" y="162"/>
                    <a:pt x="30" y="156"/>
                    <a:pt x="9" y="144"/>
                  </a:cubicBezTo>
                  <a:cubicBezTo>
                    <a:pt x="16" y="133"/>
                    <a:pt x="13" y="124"/>
                    <a:pt x="2" y="117"/>
                  </a:cubicBezTo>
                  <a:cubicBezTo>
                    <a:pt x="0" y="116"/>
                    <a:pt x="1" y="114"/>
                    <a:pt x="3" y="114"/>
                  </a:cubicBezTo>
                  <a:cubicBezTo>
                    <a:pt x="26" y="106"/>
                    <a:pt x="4" y="102"/>
                    <a:pt x="2" y="96"/>
                  </a:cubicBezTo>
                  <a:cubicBezTo>
                    <a:pt x="7" y="91"/>
                    <a:pt x="23" y="96"/>
                    <a:pt x="19" y="86"/>
                  </a:cubicBezTo>
                  <a:cubicBezTo>
                    <a:pt x="13" y="75"/>
                    <a:pt x="43" y="60"/>
                    <a:pt x="11" y="54"/>
                  </a:cubicBezTo>
                  <a:cubicBezTo>
                    <a:pt x="34" y="61"/>
                    <a:pt x="44" y="54"/>
                    <a:pt x="45" y="33"/>
                  </a:cubicBezTo>
                  <a:cubicBezTo>
                    <a:pt x="45" y="28"/>
                    <a:pt x="56" y="27"/>
                    <a:pt x="60" y="26"/>
                  </a:cubicBezTo>
                  <a:cubicBezTo>
                    <a:pt x="68" y="23"/>
                    <a:pt x="79" y="18"/>
                    <a:pt x="86" y="8"/>
                  </a:cubicBezTo>
                  <a:cubicBezTo>
                    <a:pt x="89" y="3"/>
                    <a:pt x="93" y="6"/>
                    <a:pt x="98" y="8"/>
                  </a:cubicBezTo>
                  <a:cubicBezTo>
                    <a:pt x="110" y="16"/>
                    <a:pt x="120" y="13"/>
                    <a:pt x="127" y="0"/>
                  </a:cubicBezTo>
                  <a:cubicBezTo>
                    <a:pt x="131" y="12"/>
                    <a:pt x="175" y="26"/>
                    <a:pt x="185" y="19"/>
                  </a:cubicBezTo>
                  <a:cubicBezTo>
                    <a:pt x="189" y="23"/>
                    <a:pt x="177" y="32"/>
                    <a:pt x="190" y="35"/>
                  </a:cubicBezTo>
                  <a:cubicBezTo>
                    <a:pt x="205" y="39"/>
                    <a:pt x="216" y="54"/>
                    <a:pt x="221" y="64"/>
                  </a:cubicBezTo>
                  <a:cubicBezTo>
                    <a:pt x="228" y="79"/>
                    <a:pt x="231" y="97"/>
                    <a:pt x="234" y="115"/>
                  </a:cubicBezTo>
                  <a:cubicBezTo>
                    <a:pt x="235" y="127"/>
                    <a:pt x="227" y="140"/>
                    <a:pt x="237" y="151"/>
                  </a:cubicBezTo>
                  <a:cubicBezTo>
                    <a:pt x="240" y="154"/>
                    <a:pt x="235" y="154"/>
                    <a:pt x="234" y="154"/>
                  </a:cubicBezTo>
                  <a:cubicBezTo>
                    <a:pt x="219" y="157"/>
                    <a:pt x="230" y="176"/>
                    <a:pt x="217" y="180"/>
                  </a:cubicBezTo>
                  <a:cubicBezTo>
                    <a:pt x="220" y="188"/>
                    <a:pt x="218" y="190"/>
                    <a:pt x="209" y="188"/>
                  </a:cubicBezTo>
                  <a:cubicBezTo>
                    <a:pt x="204" y="187"/>
                    <a:pt x="204" y="193"/>
                    <a:pt x="207" y="196"/>
                  </a:cubicBezTo>
                  <a:cubicBezTo>
                    <a:pt x="211" y="201"/>
                    <a:pt x="209" y="204"/>
                    <a:pt x="204" y="205"/>
                  </a:cubicBezTo>
                  <a:cubicBezTo>
                    <a:pt x="197" y="206"/>
                    <a:pt x="183" y="199"/>
                    <a:pt x="193" y="216"/>
                  </a:cubicBezTo>
                  <a:cubicBezTo>
                    <a:pt x="194" y="217"/>
                    <a:pt x="189" y="217"/>
                    <a:pt x="187" y="215"/>
                  </a:cubicBezTo>
                  <a:cubicBezTo>
                    <a:pt x="180" y="212"/>
                    <a:pt x="173" y="217"/>
                    <a:pt x="174" y="222"/>
                  </a:cubicBezTo>
                  <a:cubicBezTo>
                    <a:pt x="175" y="236"/>
                    <a:pt x="172" y="232"/>
                    <a:pt x="166" y="225"/>
                  </a:cubicBezTo>
                  <a:cubicBezTo>
                    <a:pt x="155" y="240"/>
                    <a:pt x="136" y="222"/>
                    <a:pt x="124" y="235"/>
                  </a:cubicBezTo>
                  <a:cubicBezTo>
                    <a:pt x="121" y="236"/>
                    <a:pt x="119" y="236"/>
                    <a:pt x="116" y="234"/>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32" name="Freeform 6"/>
            <p:cNvSpPr>
              <a:spLocks/>
            </p:cNvSpPr>
            <p:nvPr/>
          </p:nvSpPr>
          <p:spPr bwMode="auto">
            <a:xfrm>
              <a:off x="7551738" y="715963"/>
              <a:ext cx="96837" cy="100013"/>
            </a:xfrm>
            <a:custGeom>
              <a:avLst/>
              <a:gdLst>
                <a:gd name="T0" fmla="*/ 179 w 179"/>
                <a:gd name="T1" fmla="*/ 93 h 182"/>
                <a:gd name="T2" fmla="*/ 159 w 179"/>
                <a:gd name="T3" fmla="*/ 99 h 182"/>
                <a:gd name="T4" fmla="*/ 171 w 179"/>
                <a:gd name="T5" fmla="*/ 112 h 182"/>
                <a:gd name="T6" fmla="*/ 153 w 179"/>
                <a:gd name="T7" fmla="*/ 125 h 182"/>
                <a:gd name="T8" fmla="*/ 134 w 179"/>
                <a:gd name="T9" fmla="*/ 151 h 182"/>
                <a:gd name="T10" fmla="*/ 81 w 179"/>
                <a:gd name="T11" fmla="*/ 171 h 182"/>
                <a:gd name="T12" fmla="*/ 72 w 179"/>
                <a:gd name="T13" fmla="*/ 182 h 182"/>
                <a:gd name="T14" fmla="*/ 42 w 179"/>
                <a:gd name="T15" fmla="*/ 176 h 182"/>
                <a:gd name="T16" fmla="*/ 19 w 179"/>
                <a:gd name="T17" fmla="*/ 140 h 182"/>
                <a:gd name="T18" fmla="*/ 15 w 179"/>
                <a:gd name="T19" fmla="*/ 131 h 182"/>
                <a:gd name="T20" fmla="*/ 7 w 179"/>
                <a:gd name="T21" fmla="*/ 115 h 182"/>
                <a:gd name="T22" fmla="*/ 5 w 179"/>
                <a:gd name="T23" fmla="*/ 106 h 182"/>
                <a:gd name="T24" fmla="*/ 0 w 179"/>
                <a:gd name="T25" fmla="*/ 92 h 182"/>
                <a:gd name="T26" fmla="*/ 8 w 179"/>
                <a:gd name="T27" fmla="*/ 72 h 182"/>
                <a:gd name="T28" fmla="*/ 13 w 179"/>
                <a:gd name="T29" fmla="*/ 67 h 182"/>
                <a:gd name="T30" fmla="*/ 43 w 179"/>
                <a:gd name="T31" fmla="*/ 15 h 182"/>
                <a:gd name="T32" fmla="*/ 48 w 179"/>
                <a:gd name="T33" fmla="*/ 0 h 182"/>
                <a:gd name="T34" fmla="*/ 76 w 179"/>
                <a:gd name="T35" fmla="*/ 9 h 182"/>
                <a:gd name="T36" fmla="*/ 110 w 179"/>
                <a:gd name="T37" fmla="*/ 8 h 182"/>
                <a:gd name="T38" fmla="*/ 114 w 179"/>
                <a:gd name="T39" fmla="*/ 11 h 182"/>
                <a:gd name="T40" fmla="*/ 118 w 179"/>
                <a:gd name="T41" fmla="*/ 19 h 182"/>
                <a:gd name="T42" fmla="*/ 157 w 179"/>
                <a:gd name="T43" fmla="*/ 58 h 182"/>
                <a:gd name="T44" fmla="*/ 158 w 179"/>
                <a:gd name="T45" fmla="*/ 67 h 182"/>
                <a:gd name="T46" fmla="*/ 179 w 179"/>
                <a:gd name="T47" fmla="*/ 93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79" h="182">
                  <a:moveTo>
                    <a:pt x="179" y="93"/>
                  </a:moveTo>
                  <a:cubicBezTo>
                    <a:pt x="170" y="99"/>
                    <a:pt x="161" y="91"/>
                    <a:pt x="159" y="99"/>
                  </a:cubicBezTo>
                  <a:cubicBezTo>
                    <a:pt x="156" y="107"/>
                    <a:pt x="166" y="106"/>
                    <a:pt x="171" y="112"/>
                  </a:cubicBezTo>
                  <a:cubicBezTo>
                    <a:pt x="161" y="112"/>
                    <a:pt x="154" y="112"/>
                    <a:pt x="153" y="125"/>
                  </a:cubicBezTo>
                  <a:cubicBezTo>
                    <a:pt x="153" y="134"/>
                    <a:pt x="141" y="143"/>
                    <a:pt x="134" y="151"/>
                  </a:cubicBezTo>
                  <a:cubicBezTo>
                    <a:pt x="118" y="170"/>
                    <a:pt x="100" y="167"/>
                    <a:pt x="81" y="171"/>
                  </a:cubicBezTo>
                  <a:cubicBezTo>
                    <a:pt x="78" y="172"/>
                    <a:pt x="75" y="178"/>
                    <a:pt x="72" y="182"/>
                  </a:cubicBezTo>
                  <a:cubicBezTo>
                    <a:pt x="59" y="158"/>
                    <a:pt x="56" y="158"/>
                    <a:pt x="42" y="176"/>
                  </a:cubicBezTo>
                  <a:cubicBezTo>
                    <a:pt x="60" y="147"/>
                    <a:pt x="29" y="150"/>
                    <a:pt x="19" y="140"/>
                  </a:cubicBezTo>
                  <a:cubicBezTo>
                    <a:pt x="16" y="136"/>
                    <a:pt x="15" y="134"/>
                    <a:pt x="15" y="131"/>
                  </a:cubicBezTo>
                  <a:cubicBezTo>
                    <a:pt x="16" y="123"/>
                    <a:pt x="27" y="112"/>
                    <a:pt x="7" y="115"/>
                  </a:cubicBezTo>
                  <a:cubicBezTo>
                    <a:pt x="1" y="116"/>
                    <a:pt x="3" y="109"/>
                    <a:pt x="5" y="106"/>
                  </a:cubicBezTo>
                  <a:cubicBezTo>
                    <a:pt x="9" y="99"/>
                    <a:pt x="15" y="93"/>
                    <a:pt x="0" y="92"/>
                  </a:cubicBezTo>
                  <a:cubicBezTo>
                    <a:pt x="3" y="85"/>
                    <a:pt x="5" y="78"/>
                    <a:pt x="8" y="72"/>
                  </a:cubicBezTo>
                  <a:cubicBezTo>
                    <a:pt x="9" y="71"/>
                    <a:pt x="13" y="70"/>
                    <a:pt x="13" y="67"/>
                  </a:cubicBezTo>
                  <a:cubicBezTo>
                    <a:pt x="17" y="45"/>
                    <a:pt x="29" y="23"/>
                    <a:pt x="43" y="15"/>
                  </a:cubicBezTo>
                  <a:cubicBezTo>
                    <a:pt x="51" y="10"/>
                    <a:pt x="51" y="10"/>
                    <a:pt x="48" y="0"/>
                  </a:cubicBezTo>
                  <a:cubicBezTo>
                    <a:pt x="55" y="12"/>
                    <a:pt x="65" y="14"/>
                    <a:pt x="76" y="9"/>
                  </a:cubicBezTo>
                  <a:cubicBezTo>
                    <a:pt x="87" y="4"/>
                    <a:pt x="99" y="15"/>
                    <a:pt x="110" y="8"/>
                  </a:cubicBezTo>
                  <a:cubicBezTo>
                    <a:pt x="114" y="5"/>
                    <a:pt x="114" y="9"/>
                    <a:pt x="114" y="11"/>
                  </a:cubicBezTo>
                  <a:cubicBezTo>
                    <a:pt x="114" y="15"/>
                    <a:pt x="115" y="19"/>
                    <a:pt x="118" y="19"/>
                  </a:cubicBezTo>
                  <a:cubicBezTo>
                    <a:pt x="143" y="21"/>
                    <a:pt x="143" y="47"/>
                    <a:pt x="157" y="58"/>
                  </a:cubicBezTo>
                  <a:cubicBezTo>
                    <a:pt x="163" y="63"/>
                    <a:pt x="158" y="64"/>
                    <a:pt x="158" y="67"/>
                  </a:cubicBezTo>
                  <a:cubicBezTo>
                    <a:pt x="160" y="79"/>
                    <a:pt x="157" y="93"/>
                    <a:pt x="179" y="93"/>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33" name="Freeform 7"/>
            <p:cNvSpPr>
              <a:spLocks/>
            </p:cNvSpPr>
            <p:nvPr/>
          </p:nvSpPr>
          <p:spPr bwMode="auto">
            <a:xfrm>
              <a:off x="7672388" y="506412"/>
              <a:ext cx="85725" cy="76200"/>
            </a:xfrm>
            <a:custGeom>
              <a:avLst/>
              <a:gdLst>
                <a:gd name="T0" fmla="*/ 148 w 159"/>
                <a:gd name="T1" fmla="*/ 59 h 140"/>
                <a:gd name="T2" fmla="*/ 126 w 159"/>
                <a:gd name="T3" fmla="*/ 118 h 140"/>
                <a:gd name="T4" fmla="*/ 71 w 159"/>
                <a:gd name="T5" fmla="*/ 140 h 140"/>
                <a:gd name="T6" fmla="*/ 4 w 159"/>
                <a:gd name="T7" fmla="*/ 80 h 140"/>
                <a:gd name="T8" fmla="*/ 11 w 159"/>
                <a:gd name="T9" fmla="*/ 42 h 140"/>
                <a:gd name="T10" fmla="*/ 79 w 159"/>
                <a:gd name="T11" fmla="*/ 1 h 140"/>
                <a:gd name="T12" fmla="*/ 148 w 159"/>
                <a:gd name="T13" fmla="*/ 59 h 140"/>
              </a:gdLst>
              <a:ahLst/>
              <a:cxnLst>
                <a:cxn ang="0">
                  <a:pos x="T0" y="T1"/>
                </a:cxn>
                <a:cxn ang="0">
                  <a:pos x="T2" y="T3"/>
                </a:cxn>
                <a:cxn ang="0">
                  <a:pos x="T4" y="T5"/>
                </a:cxn>
                <a:cxn ang="0">
                  <a:pos x="T6" y="T7"/>
                </a:cxn>
                <a:cxn ang="0">
                  <a:pos x="T8" y="T9"/>
                </a:cxn>
                <a:cxn ang="0">
                  <a:pos x="T10" y="T11"/>
                </a:cxn>
                <a:cxn ang="0">
                  <a:pos x="T12" y="T13"/>
                </a:cxn>
              </a:cxnLst>
              <a:rect l="0" t="0" r="r" b="b"/>
              <a:pathLst>
                <a:path w="159" h="140">
                  <a:moveTo>
                    <a:pt x="148" y="59"/>
                  </a:moveTo>
                  <a:cubicBezTo>
                    <a:pt x="159" y="85"/>
                    <a:pt x="142" y="102"/>
                    <a:pt x="126" y="118"/>
                  </a:cubicBezTo>
                  <a:cubicBezTo>
                    <a:pt x="112" y="134"/>
                    <a:pt x="92" y="140"/>
                    <a:pt x="71" y="140"/>
                  </a:cubicBezTo>
                  <a:cubicBezTo>
                    <a:pt x="39" y="140"/>
                    <a:pt x="0" y="105"/>
                    <a:pt x="4" y="80"/>
                  </a:cubicBezTo>
                  <a:cubicBezTo>
                    <a:pt x="6" y="67"/>
                    <a:pt x="3" y="54"/>
                    <a:pt x="11" y="42"/>
                  </a:cubicBezTo>
                  <a:cubicBezTo>
                    <a:pt x="26" y="16"/>
                    <a:pt x="52" y="1"/>
                    <a:pt x="79" y="1"/>
                  </a:cubicBezTo>
                  <a:cubicBezTo>
                    <a:pt x="114" y="0"/>
                    <a:pt x="149" y="25"/>
                    <a:pt x="148" y="59"/>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34" name="Freeform 8"/>
            <p:cNvSpPr>
              <a:spLocks/>
            </p:cNvSpPr>
            <p:nvPr/>
          </p:nvSpPr>
          <p:spPr bwMode="auto">
            <a:xfrm>
              <a:off x="7278688" y="949325"/>
              <a:ext cx="68262" cy="66675"/>
            </a:xfrm>
            <a:custGeom>
              <a:avLst/>
              <a:gdLst>
                <a:gd name="T0" fmla="*/ 61 w 125"/>
                <a:gd name="T1" fmla="*/ 0 h 122"/>
                <a:gd name="T2" fmla="*/ 125 w 125"/>
                <a:gd name="T3" fmla="*/ 59 h 122"/>
                <a:gd name="T4" fmla="*/ 67 w 125"/>
                <a:gd name="T5" fmla="*/ 121 h 122"/>
                <a:gd name="T6" fmla="*/ 0 w 125"/>
                <a:gd name="T7" fmla="*/ 63 h 122"/>
                <a:gd name="T8" fmla="*/ 61 w 125"/>
                <a:gd name="T9" fmla="*/ 0 h 122"/>
              </a:gdLst>
              <a:ahLst/>
              <a:cxnLst>
                <a:cxn ang="0">
                  <a:pos x="T0" y="T1"/>
                </a:cxn>
                <a:cxn ang="0">
                  <a:pos x="T2" y="T3"/>
                </a:cxn>
                <a:cxn ang="0">
                  <a:pos x="T4" y="T5"/>
                </a:cxn>
                <a:cxn ang="0">
                  <a:pos x="T6" y="T7"/>
                </a:cxn>
                <a:cxn ang="0">
                  <a:pos x="T8" y="T9"/>
                </a:cxn>
              </a:cxnLst>
              <a:rect l="0" t="0" r="r" b="b"/>
              <a:pathLst>
                <a:path w="125" h="122">
                  <a:moveTo>
                    <a:pt x="61" y="0"/>
                  </a:moveTo>
                  <a:cubicBezTo>
                    <a:pt x="91" y="1"/>
                    <a:pt x="125" y="33"/>
                    <a:pt x="125" y="59"/>
                  </a:cubicBezTo>
                  <a:cubicBezTo>
                    <a:pt x="125" y="91"/>
                    <a:pt x="96" y="122"/>
                    <a:pt x="67" y="121"/>
                  </a:cubicBezTo>
                  <a:cubicBezTo>
                    <a:pt x="39" y="120"/>
                    <a:pt x="0" y="86"/>
                    <a:pt x="0" y="63"/>
                  </a:cubicBezTo>
                  <a:cubicBezTo>
                    <a:pt x="1" y="27"/>
                    <a:pt x="28" y="0"/>
                    <a:pt x="61" y="0"/>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35" name="Freeform 9"/>
            <p:cNvSpPr>
              <a:spLocks/>
            </p:cNvSpPr>
            <p:nvPr/>
          </p:nvSpPr>
          <p:spPr bwMode="auto">
            <a:xfrm>
              <a:off x="7602538" y="622300"/>
              <a:ext cx="31750" cy="31750"/>
            </a:xfrm>
            <a:custGeom>
              <a:avLst/>
              <a:gdLst>
                <a:gd name="T0" fmla="*/ 32 w 59"/>
                <a:gd name="T1" fmla="*/ 1 h 58"/>
                <a:gd name="T2" fmla="*/ 56 w 59"/>
                <a:gd name="T3" fmla="*/ 25 h 58"/>
                <a:gd name="T4" fmla="*/ 28 w 59"/>
                <a:gd name="T5" fmla="*/ 57 h 58"/>
                <a:gd name="T6" fmla="*/ 1 w 59"/>
                <a:gd name="T7" fmla="*/ 34 h 58"/>
                <a:gd name="T8" fmla="*/ 32 w 59"/>
                <a:gd name="T9" fmla="*/ 1 h 58"/>
              </a:gdLst>
              <a:ahLst/>
              <a:cxnLst>
                <a:cxn ang="0">
                  <a:pos x="T0" y="T1"/>
                </a:cxn>
                <a:cxn ang="0">
                  <a:pos x="T2" y="T3"/>
                </a:cxn>
                <a:cxn ang="0">
                  <a:pos x="T4" y="T5"/>
                </a:cxn>
                <a:cxn ang="0">
                  <a:pos x="T6" y="T7"/>
                </a:cxn>
                <a:cxn ang="0">
                  <a:pos x="T8" y="T9"/>
                </a:cxn>
              </a:cxnLst>
              <a:rect l="0" t="0" r="r" b="b"/>
              <a:pathLst>
                <a:path w="59" h="58">
                  <a:moveTo>
                    <a:pt x="32" y="1"/>
                  </a:moveTo>
                  <a:cubicBezTo>
                    <a:pt x="44" y="0"/>
                    <a:pt x="53" y="10"/>
                    <a:pt x="56" y="25"/>
                  </a:cubicBezTo>
                  <a:cubicBezTo>
                    <a:pt x="59" y="37"/>
                    <a:pt x="40" y="58"/>
                    <a:pt x="28" y="57"/>
                  </a:cubicBezTo>
                  <a:cubicBezTo>
                    <a:pt x="13" y="57"/>
                    <a:pt x="3" y="49"/>
                    <a:pt x="1" y="34"/>
                  </a:cubicBezTo>
                  <a:cubicBezTo>
                    <a:pt x="0" y="18"/>
                    <a:pt x="13" y="2"/>
                    <a:pt x="32" y="1"/>
                  </a:cubicBezTo>
                  <a:close/>
                </a:path>
              </a:pathLst>
            </a:custGeom>
            <a:solidFill>
              <a:srgbClr val="C31E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36" name="Freeform 10"/>
            <p:cNvSpPr>
              <a:spLocks/>
            </p:cNvSpPr>
            <p:nvPr/>
          </p:nvSpPr>
          <p:spPr bwMode="auto">
            <a:xfrm>
              <a:off x="7842250" y="793750"/>
              <a:ext cx="28575" cy="28575"/>
            </a:xfrm>
            <a:custGeom>
              <a:avLst/>
              <a:gdLst>
                <a:gd name="T0" fmla="*/ 0 w 51"/>
                <a:gd name="T1" fmla="*/ 31 h 51"/>
                <a:gd name="T2" fmla="*/ 27 w 51"/>
                <a:gd name="T3" fmla="*/ 0 h 51"/>
                <a:gd name="T4" fmla="*/ 50 w 51"/>
                <a:gd name="T5" fmla="*/ 24 h 51"/>
                <a:gd name="T6" fmla="*/ 22 w 51"/>
                <a:gd name="T7" fmla="*/ 49 h 51"/>
                <a:gd name="T8" fmla="*/ 0 w 51"/>
                <a:gd name="T9" fmla="*/ 31 h 51"/>
              </a:gdLst>
              <a:ahLst/>
              <a:cxnLst>
                <a:cxn ang="0">
                  <a:pos x="T0" y="T1"/>
                </a:cxn>
                <a:cxn ang="0">
                  <a:pos x="T2" y="T3"/>
                </a:cxn>
                <a:cxn ang="0">
                  <a:pos x="T4" y="T5"/>
                </a:cxn>
                <a:cxn ang="0">
                  <a:pos x="T6" y="T7"/>
                </a:cxn>
                <a:cxn ang="0">
                  <a:pos x="T8" y="T9"/>
                </a:cxn>
              </a:cxnLst>
              <a:rect l="0" t="0" r="r" b="b"/>
              <a:pathLst>
                <a:path w="51" h="51">
                  <a:moveTo>
                    <a:pt x="0" y="31"/>
                  </a:moveTo>
                  <a:cubicBezTo>
                    <a:pt x="0" y="8"/>
                    <a:pt x="9" y="0"/>
                    <a:pt x="27" y="0"/>
                  </a:cubicBezTo>
                  <a:cubicBezTo>
                    <a:pt x="42" y="1"/>
                    <a:pt x="49" y="10"/>
                    <a:pt x="50" y="24"/>
                  </a:cubicBezTo>
                  <a:cubicBezTo>
                    <a:pt x="51" y="36"/>
                    <a:pt x="34" y="51"/>
                    <a:pt x="22" y="49"/>
                  </a:cubicBezTo>
                  <a:cubicBezTo>
                    <a:pt x="11" y="46"/>
                    <a:pt x="0" y="41"/>
                    <a:pt x="0" y="31"/>
                  </a:cubicBezTo>
                  <a:close/>
                </a:path>
              </a:pathLst>
            </a:custGeom>
            <a:solidFill>
              <a:srgbClr val="C11C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37" name="Freeform 11"/>
            <p:cNvSpPr>
              <a:spLocks/>
            </p:cNvSpPr>
            <p:nvPr/>
          </p:nvSpPr>
          <p:spPr bwMode="auto">
            <a:xfrm>
              <a:off x="7405688" y="796925"/>
              <a:ext cx="25400" cy="25400"/>
            </a:xfrm>
            <a:custGeom>
              <a:avLst/>
              <a:gdLst>
                <a:gd name="T0" fmla="*/ 47 w 47"/>
                <a:gd name="T1" fmla="*/ 15 h 47"/>
                <a:gd name="T2" fmla="*/ 20 w 47"/>
                <a:gd name="T3" fmla="*/ 47 h 47"/>
                <a:gd name="T4" fmla="*/ 1 w 47"/>
                <a:gd name="T5" fmla="*/ 24 h 47"/>
                <a:gd name="T6" fmla="*/ 25 w 47"/>
                <a:gd name="T7" fmla="*/ 0 h 47"/>
                <a:gd name="T8" fmla="*/ 47 w 47"/>
                <a:gd name="T9" fmla="*/ 15 h 47"/>
              </a:gdLst>
              <a:ahLst/>
              <a:cxnLst>
                <a:cxn ang="0">
                  <a:pos x="T0" y="T1"/>
                </a:cxn>
                <a:cxn ang="0">
                  <a:pos x="T2" y="T3"/>
                </a:cxn>
                <a:cxn ang="0">
                  <a:pos x="T4" y="T5"/>
                </a:cxn>
                <a:cxn ang="0">
                  <a:pos x="T6" y="T7"/>
                </a:cxn>
                <a:cxn ang="0">
                  <a:pos x="T8" y="T9"/>
                </a:cxn>
              </a:cxnLst>
              <a:rect l="0" t="0" r="r" b="b"/>
              <a:pathLst>
                <a:path w="47" h="47">
                  <a:moveTo>
                    <a:pt x="47" y="15"/>
                  </a:moveTo>
                  <a:cubicBezTo>
                    <a:pt x="47" y="31"/>
                    <a:pt x="33" y="47"/>
                    <a:pt x="20" y="47"/>
                  </a:cubicBezTo>
                  <a:cubicBezTo>
                    <a:pt x="6" y="46"/>
                    <a:pt x="0" y="36"/>
                    <a:pt x="1" y="24"/>
                  </a:cubicBezTo>
                  <a:cubicBezTo>
                    <a:pt x="2" y="11"/>
                    <a:pt x="10" y="0"/>
                    <a:pt x="25" y="0"/>
                  </a:cubicBezTo>
                  <a:cubicBezTo>
                    <a:pt x="36" y="0"/>
                    <a:pt x="44" y="6"/>
                    <a:pt x="47" y="15"/>
                  </a:cubicBezTo>
                  <a:close/>
                </a:path>
              </a:pathLst>
            </a:custGeom>
            <a:solidFill>
              <a:srgbClr val="C220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38" name="Freeform 12"/>
            <p:cNvSpPr>
              <a:spLocks/>
            </p:cNvSpPr>
            <p:nvPr/>
          </p:nvSpPr>
          <p:spPr bwMode="auto">
            <a:xfrm>
              <a:off x="7493000" y="985838"/>
              <a:ext cx="20637" cy="23813"/>
            </a:xfrm>
            <a:custGeom>
              <a:avLst/>
              <a:gdLst>
                <a:gd name="T0" fmla="*/ 38 w 38"/>
                <a:gd name="T1" fmla="*/ 20 h 44"/>
                <a:gd name="T2" fmla="*/ 17 w 38"/>
                <a:gd name="T3" fmla="*/ 43 h 44"/>
                <a:gd name="T4" fmla="*/ 0 w 38"/>
                <a:gd name="T5" fmla="*/ 24 h 44"/>
                <a:gd name="T6" fmla="*/ 23 w 38"/>
                <a:gd name="T7" fmla="*/ 1 h 44"/>
                <a:gd name="T8" fmla="*/ 38 w 38"/>
                <a:gd name="T9" fmla="*/ 20 h 44"/>
              </a:gdLst>
              <a:ahLst/>
              <a:cxnLst>
                <a:cxn ang="0">
                  <a:pos x="T0" y="T1"/>
                </a:cxn>
                <a:cxn ang="0">
                  <a:pos x="T2" y="T3"/>
                </a:cxn>
                <a:cxn ang="0">
                  <a:pos x="T4" y="T5"/>
                </a:cxn>
                <a:cxn ang="0">
                  <a:pos x="T6" y="T7"/>
                </a:cxn>
                <a:cxn ang="0">
                  <a:pos x="T8" y="T9"/>
                </a:cxn>
              </a:cxnLst>
              <a:rect l="0" t="0" r="r" b="b"/>
              <a:pathLst>
                <a:path w="38" h="44">
                  <a:moveTo>
                    <a:pt x="38" y="20"/>
                  </a:moveTo>
                  <a:cubicBezTo>
                    <a:pt x="37" y="34"/>
                    <a:pt x="29" y="42"/>
                    <a:pt x="17" y="43"/>
                  </a:cubicBezTo>
                  <a:cubicBezTo>
                    <a:pt x="7" y="44"/>
                    <a:pt x="0" y="36"/>
                    <a:pt x="0" y="24"/>
                  </a:cubicBezTo>
                  <a:cubicBezTo>
                    <a:pt x="1" y="10"/>
                    <a:pt x="10" y="2"/>
                    <a:pt x="23" y="1"/>
                  </a:cubicBezTo>
                  <a:cubicBezTo>
                    <a:pt x="34" y="0"/>
                    <a:pt x="38" y="10"/>
                    <a:pt x="38" y="20"/>
                  </a:cubicBezTo>
                  <a:close/>
                </a:path>
              </a:pathLst>
            </a:custGeom>
            <a:solidFill>
              <a:srgbClr val="C225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39" name="Freeform 13"/>
            <p:cNvSpPr>
              <a:spLocks/>
            </p:cNvSpPr>
            <p:nvPr/>
          </p:nvSpPr>
          <p:spPr bwMode="auto">
            <a:xfrm>
              <a:off x="7294563" y="606425"/>
              <a:ext cx="20637" cy="20638"/>
            </a:xfrm>
            <a:custGeom>
              <a:avLst/>
              <a:gdLst>
                <a:gd name="T0" fmla="*/ 38 w 38"/>
                <a:gd name="T1" fmla="*/ 24 h 40"/>
                <a:gd name="T2" fmla="*/ 18 w 38"/>
                <a:gd name="T3" fmla="*/ 40 h 40"/>
                <a:gd name="T4" fmla="*/ 1 w 38"/>
                <a:gd name="T5" fmla="*/ 20 h 40"/>
                <a:gd name="T6" fmla="*/ 21 w 38"/>
                <a:gd name="T7" fmla="*/ 1 h 40"/>
                <a:gd name="T8" fmla="*/ 38 w 38"/>
                <a:gd name="T9" fmla="*/ 24 h 40"/>
              </a:gdLst>
              <a:ahLst/>
              <a:cxnLst>
                <a:cxn ang="0">
                  <a:pos x="T0" y="T1"/>
                </a:cxn>
                <a:cxn ang="0">
                  <a:pos x="T2" y="T3"/>
                </a:cxn>
                <a:cxn ang="0">
                  <a:pos x="T4" y="T5"/>
                </a:cxn>
                <a:cxn ang="0">
                  <a:pos x="T6" y="T7"/>
                </a:cxn>
                <a:cxn ang="0">
                  <a:pos x="T8" y="T9"/>
                </a:cxn>
              </a:cxnLst>
              <a:rect l="0" t="0" r="r" b="b"/>
              <a:pathLst>
                <a:path w="38" h="40">
                  <a:moveTo>
                    <a:pt x="38" y="24"/>
                  </a:moveTo>
                  <a:cubicBezTo>
                    <a:pt x="37" y="33"/>
                    <a:pt x="30" y="40"/>
                    <a:pt x="18" y="40"/>
                  </a:cubicBezTo>
                  <a:cubicBezTo>
                    <a:pt x="7" y="40"/>
                    <a:pt x="0" y="32"/>
                    <a:pt x="1" y="20"/>
                  </a:cubicBezTo>
                  <a:cubicBezTo>
                    <a:pt x="1" y="8"/>
                    <a:pt x="8" y="0"/>
                    <a:pt x="21" y="1"/>
                  </a:cubicBezTo>
                  <a:cubicBezTo>
                    <a:pt x="33" y="2"/>
                    <a:pt x="38" y="10"/>
                    <a:pt x="38" y="24"/>
                  </a:cubicBezTo>
                  <a:close/>
                </a:path>
              </a:pathLst>
            </a:custGeom>
            <a:solidFill>
              <a:srgbClr val="C324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40" name="Freeform 14"/>
            <p:cNvSpPr>
              <a:spLocks/>
            </p:cNvSpPr>
            <p:nvPr/>
          </p:nvSpPr>
          <p:spPr bwMode="auto">
            <a:xfrm>
              <a:off x="7710488" y="917575"/>
              <a:ext cx="22225" cy="20638"/>
            </a:xfrm>
            <a:custGeom>
              <a:avLst/>
              <a:gdLst>
                <a:gd name="T0" fmla="*/ 24 w 42"/>
                <a:gd name="T1" fmla="*/ 2 h 37"/>
                <a:gd name="T2" fmla="*/ 41 w 42"/>
                <a:gd name="T3" fmla="*/ 18 h 37"/>
                <a:gd name="T4" fmla="*/ 20 w 42"/>
                <a:gd name="T5" fmla="*/ 36 h 37"/>
                <a:gd name="T6" fmla="*/ 2 w 42"/>
                <a:gd name="T7" fmla="*/ 18 h 37"/>
                <a:gd name="T8" fmla="*/ 24 w 42"/>
                <a:gd name="T9" fmla="*/ 2 h 37"/>
              </a:gdLst>
              <a:ahLst/>
              <a:cxnLst>
                <a:cxn ang="0">
                  <a:pos x="T0" y="T1"/>
                </a:cxn>
                <a:cxn ang="0">
                  <a:pos x="T2" y="T3"/>
                </a:cxn>
                <a:cxn ang="0">
                  <a:pos x="T4" y="T5"/>
                </a:cxn>
                <a:cxn ang="0">
                  <a:pos x="T6" y="T7"/>
                </a:cxn>
                <a:cxn ang="0">
                  <a:pos x="T8" y="T9"/>
                </a:cxn>
              </a:cxnLst>
              <a:rect l="0" t="0" r="r" b="b"/>
              <a:pathLst>
                <a:path w="42" h="37">
                  <a:moveTo>
                    <a:pt x="24" y="2"/>
                  </a:moveTo>
                  <a:cubicBezTo>
                    <a:pt x="31" y="4"/>
                    <a:pt x="42" y="6"/>
                    <a:pt x="41" y="18"/>
                  </a:cubicBezTo>
                  <a:cubicBezTo>
                    <a:pt x="40" y="30"/>
                    <a:pt x="32" y="37"/>
                    <a:pt x="20" y="36"/>
                  </a:cubicBezTo>
                  <a:cubicBezTo>
                    <a:pt x="8" y="36"/>
                    <a:pt x="0" y="30"/>
                    <a:pt x="2" y="18"/>
                  </a:cubicBezTo>
                  <a:cubicBezTo>
                    <a:pt x="3" y="6"/>
                    <a:pt x="11" y="0"/>
                    <a:pt x="24" y="2"/>
                  </a:cubicBezTo>
                  <a:close/>
                </a:path>
              </a:pathLst>
            </a:custGeom>
            <a:solidFill>
              <a:srgbClr val="C021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41" name="Freeform 15"/>
            <p:cNvSpPr>
              <a:spLocks/>
            </p:cNvSpPr>
            <p:nvPr/>
          </p:nvSpPr>
          <p:spPr bwMode="auto">
            <a:xfrm>
              <a:off x="7891463" y="663575"/>
              <a:ext cx="19050" cy="22225"/>
            </a:xfrm>
            <a:custGeom>
              <a:avLst/>
              <a:gdLst>
                <a:gd name="T0" fmla="*/ 34 w 34"/>
                <a:gd name="T1" fmla="*/ 24 h 41"/>
                <a:gd name="T2" fmla="*/ 22 w 34"/>
                <a:gd name="T3" fmla="*/ 40 h 41"/>
                <a:gd name="T4" fmla="*/ 2 w 34"/>
                <a:gd name="T5" fmla="*/ 12 h 41"/>
                <a:gd name="T6" fmla="*/ 10 w 34"/>
                <a:gd name="T7" fmla="*/ 0 h 41"/>
                <a:gd name="T8" fmla="*/ 34 w 34"/>
                <a:gd name="T9" fmla="*/ 24 h 41"/>
              </a:gdLst>
              <a:ahLst/>
              <a:cxnLst>
                <a:cxn ang="0">
                  <a:pos x="T0" y="T1"/>
                </a:cxn>
                <a:cxn ang="0">
                  <a:pos x="T2" y="T3"/>
                </a:cxn>
                <a:cxn ang="0">
                  <a:pos x="T4" y="T5"/>
                </a:cxn>
                <a:cxn ang="0">
                  <a:pos x="T6" y="T7"/>
                </a:cxn>
                <a:cxn ang="0">
                  <a:pos x="T8" y="T9"/>
                </a:cxn>
              </a:cxnLst>
              <a:rect l="0" t="0" r="r" b="b"/>
              <a:pathLst>
                <a:path w="34" h="41">
                  <a:moveTo>
                    <a:pt x="34" y="24"/>
                  </a:moveTo>
                  <a:cubicBezTo>
                    <a:pt x="32" y="31"/>
                    <a:pt x="29" y="41"/>
                    <a:pt x="22" y="40"/>
                  </a:cubicBezTo>
                  <a:cubicBezTo>
                    <a:pt x="9" y="38"/>
                    <a:pt x="4" y="25"/>
                    <a:pt x="2" y="12"/>
                  </a:cubicBezTo>
                  <a:cubicBezTo>
                    <a:pt x="0" y="6"/>
                    <a:pt x="3" y="0"/>
                    <a:pt x="10" y="0"/>
                  </a:cubicBezTo>
                  <a:cubicBezTo>
                    <a:pt x="24" y="2"/>
                    <a:pt x="29" y="12"/>
                    <a:pt x="34" y="24"/>
                  </a:cubicBezTo>
                  <a:close/>
                </a:path>
              </a:pathLst>
            </a:custGeom>
            <a:solidFill>
              <a:srgbClr val="C11E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42" name="Freeform 16"/>
            <p:cNvSpPr>
              <a:spLocks/>
            </p:cNvSpPr>
            <p:nvPr/>
          </p:nvSpPr>
          <p:spPr bwMode="auto">
            <a:xfrm>
              <a:off x="7935913" y="1038225"/>
              <a:ext cx="6350" cy="14288"/>
            </a:xfrm>
            <a:custGeom>
              <a:avLst/>
              <a:gdLst>
                <a:gd name="T0" fmla="*/ 3 w 11"/>
                <a:gd name="T1" fmla="*/ 0 h 28"/>
                <a:gd name="T2" fmla="*/ 11 w 11"/>
                <a:gd name="T3" fmla="*/ 1 h 28"/>
                <a:gd name="T4" fmla="*/ 7 w 11"/>
                <a:gd name="T5" fmla="*/ 28 h 28"/>
                <a:gd name="T6" fmla="*/ 3 w 11"/>
                <a:gd name="T7" fmla="*/ 0 h 28"/>
              </a:gdLst>
              <a:ahLst/>
              <a:cxnLst>
                <a:cxn ang="0">
                  <a:pos x="T0" y="T1"/>
                </a:cxn>
                <a:cxn ang="0">
                  <a:pos x="T2" y="T3"/>
                </a:cxn>
                <a:cxn ang="0">
                  <a:pos x="T4" y="T5"/>
                </a:cxn>
                <a:cxn ang="0">
                  <a:pos x="T6" y="T7"/>
                </a:cxn>
              </a:cxnLst>
              <a:rect l="0" t="0" r="r" b="b"/>
              <a:pathLst>
                <a:path w="11" h="28">
                  <a:moveTo>
                    <a:pt x="3" y="0"/>
                  </a:moveTo>
                  <a:cubicBezTo>
                    <a:pt x="6" y="0"/>
                    <a:pt x="9" y="0"/>
                    <a:pt x="11" y="1"/>
                  </a:cubicBezTo>
                  <a:cubicBezTo>
                    <a:pt x="10" y="9"/>
                    <a:pt x="9" y="17"/>
                    <a:pt x="7" y="28"/>
                  </a:cubicBezTo>
                  <a:cubicBezTo>
                    <a:pt x="0" y="16"/>
                    <a:pt x="4" y="8"/>
                    <a:pt x="3" y="0"/>
                  </a:cubicBezTo>
                  <a:close/>
                </a:path>
              </a:pathLst>
            </a:custGeom>
            <a:solidFill>
              <a:srgbClr val="D785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gr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471"/>
        <p:cNvGrpSpPr/>
        <p:nvPr/>
      </p:nvGrpSpPr>
      <p:grpSpPr>
        <a:xfrm>
          <a:off x="0" y="0"/>
          <a:ext cx="0" cy="0"/>
          <a:chOff x="0" y="0"/>
          <a:chExt cx="0" cy="0"/>
        </a:xfrm>
      </p:grpSpPr>
      <p:grpSp>
        <p:nvGrpSpPr>
          <p:cNvPr id="10" name="Grupo 9"/>
          <p:cNvGrpSpPr/>
          <p:nvPr/>
        </p:nvGrpSpPr>
        <p:grpSpPr>
          <a:xfrm>
            <a:off x="433707" y="123826"/>
            <a:ext cx="8256767" cy="536574"/>
            <a:chOff x="250826" y="123826"/>
            <a:chExt cx="8256767" cy="536574"/>
          </a:xfrm>
          <a:solidFill>
            <a:srgbClr val="FDDDB6"/>
          </a:solidFill>
        </p:grpSpPr>
        <p:sp>
          <p:nvSpPr>
            <p:cNvPr id="11" name="Freeform 5"/>
            <p:cNvSpPr>
              <a:spLocks/>
            </p:cNvSpPr>
            <p:nvPr userDrawn="1"/>
          </p:nvSpPr>
          <p:spPr bwMode="auto">
            <a:xfrm>
              <a:off x="2208214" y="320841"/>
              <a:ext cx="1288022" cy="336203"/>
            </a:xfrm>
            <a:custGeom>
              <a:avLst/>
              <a:gdLst>
                <a:gd name="T0" fmla="*/ 826 w 914"/>
                <a:gd name="T1" fmla="*/ 1 h 181"/>
                <a:gd name="T2" fmla="*/ 826 w 914"/>
                <a:gd name="T3" fmla="*/ 0 h 181"/>
                <a:gd name="T4" fmla="*/ 2 w 914"/>
                <a:gd name="T5" fmla="*/ 0 h 181"/>
                <a:gd name="T6" fmla="*/ 2 w 914"/>
                <a:gd name="T7" fmla="*/ 1 h 181"/>
                <a:gd name="T8" fmla="*/ 0 w 914"/>
                <a:gd name="T9" fmla="*/ 18 h 181"/>
                <a:gd name="T10" fmla="*/ 0 w 914"/>
                <a:gd name="T11" fmla="*/ 181 h 181"/>
                <a:gd name="T12" fmla="*/ 37 w 914"/>
                <a:gd name="T13" fmla="*/ 181 h 181"/>
                <a:gd name="T14" fmla="*/ 206 w 914"/>
                <a:gd name="T15" fmla="*/ 181 h 181"/>
                <a:gd name="T16" fmla="*/ 206 w 914"/>
                <a:gd name="T17" fmla="*/ 181 h 181"/>
                <a:gd name="T18" fmla="*/ 609 w 914"/>
                <a:gd name="T19" fmla="*/ 181 h 181"/>
                <a:gd name="T20" fmla="*/ 692 w 914"/>
                <a:gd name="T21" fmla="*/ 181 h 181"/>
                <a:gd name="T22" fmla="*/ 692 w 914"/>
                <a:gd name="T23" fmla="*/ 181 h 181"/>
                <a:gd name="T24" fmla="*/ 821 w 914"/>
                <a:gd name="T25" fmla="*/ 181 h 181"/>
                <a:gd name="T26" fmla="*/ 821 w 914"/>
                <a:gd name="T27" fmla="*/ 181 h 181"/>
                <a:gd name="T28" fmla="*/ 826 w 914"/>
                <a:gd name="T29" fmla="*/ 181 h 181"/>
                <a:gd name="T30" fmla="*/ 914 w 914"/>
                <a:gd name="T31" fmla="*/ 91 h 181"/>
                <a:gd name="T32" fmla="*/ 826 w 914"/>
                <a:gd name="T33" fmla="*/ 1 h 1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14" h="181">
                  <a:moveTo>
                    <a:pt x="826" y="1"/>
                  </a:moveTo>
                  <a:cubicBezTo>
                    <a:pt x="826" y="0"/>
                    <a:pt x="826" y="0"/>
                    <a:pt x="826" y="0"/>
                  </a:cubicBezTo>
                  <a:cubicBezTo>
                    <a:pt x="2" y="0"/>
                    <a:pt x="2" y="0"/>
                    <a:pt x="2" y="0"/>
                  </a:cubicBezTo>
                  <a:cubicBezTo>
                    <a:pt x="2" y="0"/>
                    <a:pt x="2" y="1"/>
                    <a:pt x="2" y="1"/>
                  </a:cubicBezTo>
                  <a:cubicBezTo>
                    <a:pt x="2" y="7"/>
                    <a:pt x="1" y="13"/>
                    <a:pt x="0" y="18"/>
                  </a:cubicBezTo>
                  <a:cubicBezTo>
                    <a:pt x="0" y="181"/>
                    <a:pt x="0" y="181"/>
                    <a:pt x="0" y="181"/>
                  </a:cubicBezTo>
                  <a:cubicBezTo>
                    <a:pt x="13" y="181"/>
                    <a:pt x="25" y="181"/>
                    <a:pt x="37" y="181"/>
                  </a:cubicBezTo>
                  <a:cubicBezTo>
                    <a:pt x="93" y="181"/>
                    <a:pt x="150" y="181"/>
                    <a:pt x="206" y="181"/>
                  </a:cubicBezTo>
                  <a:cubicBezTo>
                    <a:pt x="206" y="181"/>
                    <a:pt x="206" y="181"/>
                    <a:pt x="206" y="181"/>
                  </a:cubicBezTo>
                  <a:cubicBezTo>
                    <a:pt x="609" y="181"/>
                    <a:pt x="609" y="181"/>
                    <a:pt x="609" y="181"/>
                  </a:cubicBezTo>
                  <a:cubicBezTo>
                    <a:pt x="637" y="181"/>
                    <a:pt x="664" y="181"/>
                    <a:pt x="692" y="181"/>
                  </a:cubicBezTo>
                  <a:cubicBezTo>
                    <a:pt x="692" y="181"/>
                    <a:pt x="692" y="181"/>
                    <a:pt x="692" y="181"/>
                  </a:cubicBezTo>
                  <a:cubicBezTo>
                    <a:pt x="821" y="181"/>
                    <a:pt x="821" y="181"/>
                    <a:pt x="821" y="181"/>
                  </a:cubicBezTo>
                  <a:cubicBezTo>
                    <a:pt x="821" y="181"/>
                    <a:pt x="821" y="181"/>
                    <a:pt x="821" y="181"/>
                  </a:cubicBezTo>
                  <a:cubicBezTo>
                    <a:pt x="826" y="181"/>
                    <a:pt x="826" y="181"/>
                    <a:pt x="826" y="181"/>
                  </a:cubicBezTo>
                  <a:cubicBezTo>
                    <a:pt x="875" y="181"/>
                    <a:pt x="914" y="141"/>
                    <a:pt x="914" y="91"/>
                  </a:cubicBezTo>
                  <a:cubicBezTo>
                    <a:pt x="914" y="41"/>
                    <a:pt x="875" y="1"/>
                    <a:pt x="826" y="1"/>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2" name="Freeform 9"/>
            <p:cNvSpPr>
              <a:spLocks/>
            </p:cNvSpPr>
            <p:nvPr userDrawn="1"/>
          </p:nvSpPr>
          <p:spPr bwMode="auto">
            <a:xfrm>
              <a:off x="250826" y="307975"/>
              <a:ext cx="2251075" cy="352425"/>
            </a:xfrm>
            <a:custGeom>
              <a:avLst/>
              <a:gdLst>
                <a:gd name="T0" fmla="*/ 1117 w 1205"/>
                <a:gd name="T1" fmla="*/ 6 h 187"/>
                <a:gd name="T2" fmla="*/ 1117 w 1205"/>
                <a:gd name="T3" fmla="*/ 5 h 187"/>
                <a:gd name="T4" fmla="*/ 293 w 1205"/>
                <a:gd name="T5" fmla="*/ 5 h 187"/>
                <a:gd name="T6" fmla="*/ 293 w 1205"/>
                <a:gd name="T7" fmla="*/ 6 h 187"/>
                <a:gd name="T8" fmla="*/ 170 w 1205"/>
                <a:gd name="T9" fmla="*/ 128 h 187"/>
                <a:gd name="T10" fmla="*/ 47 w 1205"/>
                <a:gd name="T11" fmla="*/ 6 h 187"/>
                <a:gd name="T12" fmla="*/ 47 w 1205"/>
                <a:gd name="T13" fmla="*/ 5 h 187"/>
                <a:gd name="T14" fmla="*/ 17 w 1205"/>
                <a:gd name="T15" fmla="*/ 3 h 187"/>
                <a:gd name="T16" fmla="*/ 8 w 1205"/>
                <a:gd name="T17" fmla="*/ 27 h 187"/>
                <a:gd name="T18" fmla="*/ 24 w 1205"/>
                <a:gd name="T19" fmla="*/ 92 h 187"/>
                <a:gd name="T20" fmla="*/ 88 w 1205"/>
                <a:gd name="T21" fmla="*/ 176 h 187"/>
                <a:gd name="T22" fmla="*/ 115 w 1205"/>
                <a:gd name="T23" fmla="*/ 186 h 187"/>
                <a:gd name="T24" fmla="*/ 154 w 1205"/>
                <a:gd name="T25" fmla="*/ 185 h 187"/>
                <a:gd name="T26" fmla="*/ 154 w 1205"/>
                <a:gd name="T27" fmla="*/ 186 h 187"/>
                <a:gd name="T28" fmla="*/ 328 w 1205"/>
                <a:gd name="T29" fmla="*/ 186 h 187"/>
                <a:gd name="T30" fmla="*/ 497 w 1205"/>
                <a:gd name="T31" fmla="*/ 186 h 187"/>
                <a:gd name="T32" fmla="*/ 497 w 1205"/>
                <a:gd name="T33" fmla="*/ 186 h 187"/>
                <a:gd name="T34" fmla="*/ 900 w 1205"/>
                <a:gd name="T35" fmla="*/ 186 h 187"/>
                <a:gd name="T36" fmla="*/ 983 w 1205"/>
                <a:gd name="T37" fmla="*/ 186 h 187"/>
                <a:gd name="T38" fmla="*/ 983 w 1205"/>
                <a:gd name="T39" fmla="*/ 186 h 187"/>
                <a:gd name="T40" fmla="*/ 1112 w 1205"/>
                <a:gd name="T41" fmla="*/ 186 h 187"/>
                <a:gd name="T42" fmla="*/ 1112 w 1205"/>
                <a:gd name="T43" fmla="*/ 186 h 187"/>
                <a:gd name="T44" fmla="*/ 1117 w 1205"/>
                <a:gd name="T45" fmla="*/ 186 h 187"/>
                <a:gd name="T46" fmla="*/ 1205 w 1205"/>
                <a:gd name="T47" fmla="*/ 96 h 187"/>
                <a:gd name="T48" fmla="*/ 1117 w 1205"/>
                <a:gd name="T49" fmla="*/ 6 h 1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1205" h="187">
                  <a:moveTo>
                    <a:pt x="1117" y="6"/>
                  </a:moveTo>
                  <a:cubicBezTo>
                    <a:pt x="1117" y="5"/>
                    <a:pt x="1117" y="5"/>
                    <a:pt x="1117" y="5"/>
                  </a:cubicBezTo>
                  <a:cubicBezTo>
                    <a:pt x="293" y="5"/>
                    <a:pt x="293" y="5"/>
                    <a:pt x="293" y="5"/>
                  </a:cubicBezTo>
                  <a:cubicBezTo>
                    <a:pt x="293" y="5"/>
                    <a:pt x="293" y="6"/>
                    <a:pt x="293" y="6"/>
                  </a:cubicBezTo>
                  <a:cubicBezTo>
                    <a:pt x="293" y="74"/>
                    <a:pt x="238" y="128"/>
                    <a:pt x="170" y="128"/>
                  </a:cubicBezTo>
                  <a:cubicBezTo>
                    <a:pt x="102" y="128"/>
                    <a:pt x="47" y="74"/>
                    <a:pt x="47" y="6"/>
                  </a:cubicBezTo>
                  <a:cubicBezTo>
                    <a:pt x="47" y="5"/>
                    <a:pt x="47" y="5"/>
                    <a:pt x="47" y="5"/>
                  </a:cubicBezTo>
                  <a:cubicBezTo>
                    <a:pt x="40" y="0"/>
                    <a:pt x="30" y="0"/>
                    <a:pt x="17" y="3"/>
                  </a:cubicBezTo>
                  <a:cubicBezTo>
                    <a:pt x="0" y="6"/>
                    <a:pt x="6" y="18"/>
                    <a:pt x="8" y="27"/>
                  </a:cubicBezTo>
                  <a:cubicBezTo>
                    <a:pt x="13" y="49"/>
                    <a:pt x="18" y="71"/>
                    <a:pt x="24" y="92"/>
                  </a:cubicBezTo>
                  <a:cubicBezTo>
                    <a:pt x="33" y="129"/>
                    <a:pt x="54" y="158"/>
                    <a:pt x="88" y="176"/>
                  </a:cubicBezTo>
                  <a:cubicBezTo>
                    <a:pt x="95" y="184"/>
                    <a:pt x="106" y="183"/>
                    <a:pt x="115" y="186"/>
                  </a:cubicBezTo>
                  <a:cubicBezTo>
                    <a:pt x="128" y="186"/>
                    <a:pt x="141" y="187"/>
                    <a:pt x="154" y="185"/>
                  </a:cubicBezTo>
                  <a:cubicBezTo>
                    <a:pt x="154" y="186"/>
                    <a:pt x="154" y="186"/>
                    <a:pt x="154" y="186"/>
                  </a:cubicBezTo>
                  <a:cubicBezTo>
                    <a:pt x="212" y="186"/>
                    <a:pt x="270" y="186"/>
                    <a:pt x="328" y="186"/>
                  </a:cubicBezTo>
                  <a:cubicBezTo>
                    <a:pt x="384" y="186"/>
                    <a:pt x="441" y="186"/>
                    <a:pt x="497" y="186"/>
                  </a:cubicBezTo>
                  <a:cubicBezTo>
                    <a:pt x="497" y="186"/>
                    <a:pt x="497" y="186"/>
                    <a:pt x="497" y="186"/>
                  </a:cubicBezTo>
                  <a:cubicBezTo>
                    <a:pt x="900" y="186"/>
                    <a:pt x="900" y="186"/>
                    <a:pt x="900" y="186"/>
                  </a:cubicBezTo>
                  <a:cubicBezTo>
                    <a:pt x="928" y="186"/>
                    <a:pt x="955" y="186"/>
                    <a:pt x="983" y="186"/>
                  </a:cubicBezTo>
                  <a:cubicBezTo>
                    <a:pt x="983" y="186"/>
                    <a:pt x="983" y="186"/>
                    <a:pt x="983" y="186"/>
                  </a:cubicBezTo>
                  <a:cubicBezTo>
                    <a:pt x="1112" y="186"/>
                    <a:pt x="1112" y="186"/>
                    <a:pt x="1112" y="186"/>
                  </a:cubicBezTo>
                  <a:cubicBezTo>
                    <a:pt x="1112" y="186"/>
                    <a:pt x="1112" y="186"/>
                    <a:pt x="1112" y="186"/>
                  </a:cubicBezTo>
                  <a:cubicBezTo>
                    <a:pt x="1117" y="186"/>
                    <a:pt x="1117" y="186"/>
                    <a:pt x="1117" y="186"/>
                  </a:cubicBezTo>
                  <a:cubicBezTo>
                    <a:pt x="1166" y="186"/>
                    <a:pt x="1205" y="146"/>
                    <a:pt x="1205" y="96"/>
                  </a:cubicBezTo>
                  <a:cubicBezTo>
                    <a:pt x="1205" y="46"/>
                    <a:pt x="1166" y="6"/>
                    <a:pt x="1117" y="6"/>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3" name="Oval 10"/>
            <p:cNvSpPr>
              <a:spLocks noChangeArrowheads="1"/>
            </p:cNvSpPr>
            <p:nvPr userDrawn="1"/>
          </p:nvSpPr>
          <p:spPr bwMode="auto">
            <a:xfrm>
              <a:off x="369888" y="123826"/>
              <a:ext cx="396875" cy="401637"/>
            </a:xfrm>
            <a:prstGeom prst="ellipse">
              <a:avLst/>
            </a:pr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4" name="Rectángulo 13"/>
            <p:cNvSpPr/>
            <p:nvPr userDrawn="1"/>
          </p:nvSpPr>
          <p:spPr>
            <a:xfrm>
              <a:off x="3099547" y="320841"/>
              <a:ext cx="5230906" cy="336203"/>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
          <p:nvSpPr>
            <p:cNvPr id="15" name="Elipse 14"/>
            <p:cNvSpPr/>
            <p:nvPr userDrawn="1"/>
          </p:nvSpPr>
          <p:spPr>
            <a:xfrm>
              <a:off x="8171416" y="319656"/>
              <a:ext cx="336177" cy="337388"/>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grpSp>
      <p:sp>
        <p:nvSpPr>
          <p:cNvPr id="2472" name="Google Shape;2472;p116"/>
          <p:cNvSpPr txBox="1">
            <a:spLocks noGrp="1"/>
          </p:cNvSpPr>
          <p:nvPr>
            <p:ph type="title"/>
          </p:nvPr>
        </p:nvSpPr>
        <p:spPr>
          <a:xfrm>
            <a:off x="713250" y="297939"/>
            <a:ext cx="7717500" cy="5415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dirty="0">
                <a:solidFill>
                  <a:srgbClr val="FFFFFF"/>
                </a:solidFill>
              </a:rPr>
              <a:t>Our team</a:t>
            </a:r>
            <a:endParaRPr dirty="0">
              <a:solidFill>
                <a:srgbClr val="FFFFFF"/>
              </a:solidFill>
            </a:endParaRPr>
          </a:p>
        </p:txBody>
      </p:sp>
      <p:sp>
        <p:nvSpPr>
          <p:cNvPr id="2473" name="Google Shape;2473;p116"/>
          <p:cNvSpPr txBox="1">
            <a:spLocks noGrp="1"/>
          </p:cNvSpPr>
          <p:nvPr>
            <p:ph type="subTitle" idx="1"/>
          </p:nvPr>
        </p:nvSpPr>
        <p:spPr>
          <a:xfrm>
            <a:off x="5403875" y="1333525"/>
            <a:ext cx="2167800" cy="454500"/>
          </a:xfrm>
          <a:prstGeom prst="rect">
            <a:avLst/>
          </a:prstGeom>
        </p:spPr>
        <p:txBody>
          <a:bodyPr spcFirstLastPara="1" wrap="square" lIns="91425" tIns="91425" rIns="91425" bIns="91425" anchor="t" anchorCtr="0">
            <a:noAutofit/>
          </a:bodyPr>
          <a:lstStyle/>
          <a:p>
            <a:pPr marL="0" lvl="0" indent="0" algn="r" rtl="0">
              <a:spcBef>
                <a:spcPts val="0"/>
              </a:spcBef>
              <a:spcAft>
                <a:spcPts val="1200"/>
              </a:spcAft>
              <a:buNone/>
            </a:pPr>
            <a:r>
              <a:rPr lang="en"/>
              <a:t>Helena James</a:t>
            </a:r>
            <a:endParaRPr/>
          </a:p>
        </p:txBody>
      </p:sp>
      <p:sp>
        <p:nvSpPr>
          <p:cNvPr id="2474" name="Google Shape;2474;p116"/>
          <p:cNvSpPr txBox="1">
            <a:spLocks noGrp="1"/>
          </p:cNvSpPr>
          <p:nvPr>
            <p:ph type="subTitle" idx="2"/>
          </p:nvPr>
        </p:nvSpPr>
        <p:spPr>
          <a:xfrm>
            <a:off x="5403875" y="2852975"/>
            <a:ext cx="2167800" cy="454500"/>
          </a:xfrm>
          <a:prstGeom prst="rect">
            <a:avLst/>
          </a:prstGeom>
        </p:spPr>
        <p:txBody>
          <a:bodyPr spcFirstLastPara="1" wrap="square" lIns="91425" tIns="91425" rIns="91425" bIns="91425" anchor="t" anchorCtr="0">
            <a:noAutofit/>
          </a:bodyPr>
          <a:lstStyle/>
          <a:p>
            <a:pPr marL="0" lvl="0" indent="0" algn="r" rtl="0">
              <a:spcBef>
                <a:spcPts val="0"/>
              </a:spcBef>
              <a:spcAft>
                <a:spcPts val="1200"/>
              </a:spcAft>
              <a:buNone/>
            </a:pPr>
            <a:r>
              <a:rPr lang="en"/>
              <a:t>John Doe</a:t>
            </a:r>
            <a:endParaRPr/>
          </a:p>
        </p:txBody>
      </p:sp>
      <p:sp>
        <p:nvSpPr>
          <p:cNvPr id="2475" name="Google Shape;2475;p116"/>
          <p:cNvSpPr txBox="1">
            <a:spLocks noGrp="1"/>
          </p:cNvSpPr>
          <p:nvPr>
            <p:ph type="subTitle" idx="3"/>
          </p:nvPr>
        </p:nvSpPr>
        <p:spPr>
          <a:xfrm>
            <a:off x="5403875" y="1839280"/>
            <a:ext cx="2167800" cy="8148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You can replace the image on the screen with your own</a:t>
            </a:r>
            <a:endParaRPr/>
          </a:p>
        </p:txBody>
      </p:sp>
      <p:sp>
        <p:nvSpPr>
          <p:cNvPr id="2476" name="Google Shape;2476;p116"/>
          <p:cNvSpPr txBox="1">
            <a:spLocks noGrp="1"/>
          </p:cNvSpPr>
          <p:nvPr>
            <p:ph type="subTitle" idx="4"/>
          </p:nvPr>
        </p:nvSpPr>
        <p:spPr>
          <a:xfrm>
            <a:off x="5403875" y="3358730"/>
            <a:ext cx="2167800" cy="814800"/>
          </a:xfrm>
          <a:prstGeom prst="rect">
            <a:avLst/>
          </a:prstGeom>
        </p:spPr>
        <p:txBody>
          <a:bodyPr spcFirstLastPara="1" wrap="square" lIns="91425" tIns="91425" rIns="91425" bIns="91425" anchor="ctr" anchorCtr="0">
            <a:noAutofit/>
          </a:bodyPr>
          <a:lstStyle/>
          <a:p>
            <a:pPr marL="0" lvl="0" indent="0" algn="r" rtl="0">
              <a:spcBef>
                <a:spcPts val="0"/>
              </a:spcBef>
              <a:spcAft>
                <a:spcPts val="0"/>
              </a:spcAft>
              <a:buNone/>
            </a:pPr>
            <a:r>
              <a:rPr lang="en"/>
              <a:t>You can replace the image on the screen with your own</a:t>
            </a:r>
            <a:endParaRPr/>
          </a:p>
        </p:txBody>
      </p:sp>
      <p:sp>
        <p:nvSpPr>
          <p:cNvPr id="16" name="Rectángulo 15"/>
          <p:cNvSpPr/>
          <p:nvPr/>
        </p:nvSpPr>
        <p:spPr>
          <a:xfrm>
            <a:off x="0" y="4886289"/>
            <a:ext cx="9144000" cy="93893"/>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pic>
        <p:nvPicPr>
          <p:cNvPr id="2" name="Imagen 1"/>
          <p:cNvPicPr>
            <a:picLocks noChangeAspect="1"/>
          </p:cNvPicPr>
          <p:nvPr/>
        </p:nvPicPr>
        <p:blipFill>
          <a:blip r:embed="rId3"/>
          <a:stretch>
            <a:fillRect/>
          </a:stretch>
        </p:blipFill>
        <p:spPr>
          <a:xfrm>
            <a:off x="1816581" y="1007956"/>
            <a:ext cx="2437050" cy="4144538"/>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062"/>
        <p:cNvGrpSpPr/>
        <p:nvPr/>
      </p:nvGrpSpPr>
      <p:grpSpPr>
        <a:xfrm>
          <a:off x="0" y="0"/>
          <a:ext cx="0" cy="0"/>
          <a:chOff x="0" y="0"/>
          <a:chExt cx="0" cy="0"/>
        </a:xfrm>
      </p:grpSpPr>
      <p:sp>
        <p:nvSpPr>
          <p:cNvPr id="1063" name="Google Shape;1063;p48"/>
          <p:cNvSpPr/>
          <p:nvPr/>
        </p:nvSpPr>
        <p:spPr>
          <a:xfrm>
            <a:off x="4487825" y="1460800"/>
            <a:ext cx="1120800" cy="11208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 name="Google Shape;1064;p48"/>
          <p:cNvSpPr txBox="1">
            <a:spLocks noGrp="1"/>
          </p:cNvSpPr>
          <p:nvPr>
            <p:ph type="title"/>
          </p:nvPr>
        </p:nvSpPr>
        <p:spPr>
          <a:xfrm>
            <a:off x="732300" y="445025"/>
            <a:ext cx="76794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solidFill>
                  <a:srgbClr val="680A00"/>
                </a:solidFill>
              </a:rPr>
              <a:t>Risk factors</a:t>
            </a:r>
            <a:endParaRPr>
              <a:solidFill>
                <a:srgbClr val="680A00"/>
              </a:solidFill>
            </a:endParaRPr>
          </a:p>
        </p:txBody>
      </p:sp>
      <p:sp>
        <p:nvSpPr>
          <p:cNvPr id="1065" name="Google Shape;1065;p48"/>
          <p:cNvSpPr txBox="1">
            <a:spLocks noGrp="1"/>
          </p:cNvSpPr>
          <p:nvPr>
            <p:ph type="title" idx="4294967295"/>
          </p:nvPr>
        </p:nvSpPr>
        <p:spPr>
          <a:xfrm>
            <a:off x="3964927" y="3446075"/>
            <a:ext cx="2166600" cy="52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1700"/>
              <a:t>People without vaccines</a:t>
            </a:r>
            <a:endParaRPr sz="1700"/>
          </a:p>
        </p:txBody>
      </p:sp>
      <p:sp>
        <p:nvSpPr>
          <p:cNvPr id="1066" name="Google Shape;1066;p48"/>
          <p:cNvSpPr txBox="1">
            <a:spLocks noGrp="1"/>
          </p:cNvSpPr>
          <p:nvPr>
            <p:ph type="subTitle" idx="4294967295"/>
          </p:nvPr>
        </p:nvSpPr>
        <p:spPr>
          <a:xfrm>
            <a:off x="4080127" y="3970750"/>
            <a:ext cx="1936200" cy="484800"/>
          </a:xfrm>
          <a:prstGeom prst="rect">
            <a:avLst/>
          </a:prstGeom>
        </p:spPr>
        <p:txBody>
          <a:bodyPr spcFirstLastPara="1" wrap="square" lIns="91425" tIns="91425" rIns="91425" bIns="91425" anchor="ctr" anchorCtr="0">
            <a:noAutofit/>
          </a:bodyPr>
          <a:lstStyle/>
          <a:p>
            <a:pPr marL="0" lvl="0" indent="0" algn="ctr" rtl="0">
              <a:spcBef>
                <a:spcPts val="0"/>
              </a:spcBef>
              <a:spcAft>
                <a:spcPts val="1200"/>
              </a:spcAft>
              <a:buNone/>
            </a:pPr>
            <a:r>
              <a:rPr lang="en" sz="1400">
                <a:solidFill>
                  <a:schemeClr val="dk1"/>
                </a:solidFill>
              </a:rPr>
              <a:t>Jupiter is the biggest planet of them all</a:t>
            </a:r>
            <a:endParaRPr sz="1400">
              <a:solidFill>
                <a:schemeClr val="dk1"/>
              </a:solidFill>
            </a:endParaRPr>
          </a:p>
        </p:txBody>
      </p:sp>
      <p:sp>
        <p:nvSpPr>
          <p:cNvPr id="1067" name="Google Shape;1067;p48"/>
          <p:cNvSpPr txBox="1"/>
          <p:nvPr/>
        </p:nvSpPr>
        <p:spPr>
          <a:xfrm>
            <a:off x="692625" y="3872169"/>
            <a:ext cx="3165000" cy="5277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200">
                <a:solidFill>
                  <a:schemeClr val="dk1"/>
                </a:solidFill>
                <a:latin typeface="Karla"/>
                <a:ea typeface="Karla"/>
                <a:cs typeface="Karla"/>
                <a:sym typeface="Karla"/>
              </a:rPr>
              <a:t>Follow the link in the graph to modify its data and then paste the new one here. </a:t>
            </a:r>
            <a:r>
              <a:rPr lang="en" sz="1200">
                <a:solidFill>
                  <a:schemeClr val="dk1"/>
                </a:solidFill>
                <a:uFill>
                  <a:noFill/>
                </a:uFill>
                <a:latin typeface="Karla"/>
                <a:ea typeface="Karla"/>
                <a:cs typeface="Karla"/>
                <a:sym typeface="Karla"/>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For more info, </a:t>
            </a:r>
            <a:r>
              <a:rPr lang="en" sz="1200" b="1">
                <a:solidFill>
                  <a:schemeClr val="dk1"/>
                </a:solidFill>
                <a:uFill>
                  <a:noFill/>
                </a:uFill>
                <a:latin typeface="Karla"/>
                <a:ea typeface="Karla"/>
                <a:cs typeface="Karla"/>
                <a:sym typeface="Karla"/>
                <a:hlinkClick r:id="rId3">
                  <a:extLst>
                    <a:ext uri="{A12FA001-AC4F-418D-AE19-62706E023703}">
                      <ahyp:hlinkClr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val="tx"/>
                    </a:ext>
                  </a:extLst>
                </a:hlinkClick>
              </a:rPr>
              <a:t>click here</a:t>
            </a:r>
            <a:endParaRPr sz="1200" b="1">
              <a:solidFill>
                <a:schemeClr val="dk1"/>
              </a:solidFill>
              <a:latin typeface="Karla"/>
              <a:ea typeface="Karla"/>
              <a:cs typeface="Karla"/>
              <a:sym typeface="Karla"/>
            </a:endParaRPr>
          </a:p>
        </p:txBody>
      </p:sp>
      <p:sp>
        <p:nvSpPr>
          <p:cNvPr id="1068" name="Google Shape;1068;p48"/>
          <p:cNvSpPr txBox="1">
            <a:spLocks noGrp="1"/>
          </p:cNvSpPr>
          <p:nvPr>
            <p:ph type="title" idx="4294967295"/>
          </p:nvPr>
        </p:nvSpPr>
        <p:spPr>
          <a:xfrm>
            <a:off x="4080127" y="2955450"/>
            <a:ext cx="1936200" cy="52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accent3"/>
                </a:solidFill>
              </a:rPr>
              <a:t>70%</a:t>
            </a:r>
            <a:endParaRPr>
              <a:solidFill>
                <a:schemeClr val="accent3"/>
              </a:solidFill>
            </a:endParaRPr>
          </a:p>
        </p:txBody>
      </p:sp>
      <p:sp>
        <p:nvSpPr>
          <p:cNvPr id="1069" name="Google Shape;1069;p48"/>
          <p:cNvSpPr/>
          <p:nvPr/>
        </p:nvSpPr>
        <p:spPr>
          <a:xfrm>
            <a:off x="4337975" y="1310950"/>
            <a:ext cx="1420500" cy="1420500"/>
          </a:xfrm>
          <a:prstGeom prst="pie">
            <a:avLst>
              <a:gd name="adj1" fmla="val 16103200"/>
              <a:gd name="adj2" fmla="val 8841299"/>
            </a:avLst>
          </a:prstGeom>
          <a:solidFill>
            <a:srgbClr val="FF721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 name="Google Shape;1070;p48"/>
          <p:cNvSpPr/>
          <p:nvPr/>
        </p:nvSpPr>
        <p:spPr>
          <a:xfrm>
            <a:off x="6654425" y="1460800"/>
            <a:ext cx="1120800" cy="11208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 name="Google Shape;1071;p48"/>
          <p:cNvSpPr txBox="1">
            <a:spLocks noGrp="1"/>
          </p:cNvSpPr>
          <p:nvPr>
            <p:ph type="title" idx="4294967295"/>
          </p:nvPr>
        </p:nvSpPr>
        <p:spPr>
          <a:xfrm>
            <a:off x="6131527" y="3446075"/>
            <a:ext cx="2166600" cy="52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1700"/>
              <a:t>People without extra dose</a:t>
            </a:r>
            <a:endParaRPr sz="1700"/>
          </a:p>
        </p:txBody>
      </p:sp>
      <p:sp>
        <p:nvSpPr>
          <p:cNvPr id="1072" name="Google Shape;1072;p48"/>
          <p:cNvSpPr txBox="1">
            <a:spLocks noGrp="1"/>
          </p:cNvSpPr>
          <p:nvPr>
            <p:ph type="subTitle" idx="4294967295"/>
          </p:nvPr>
        </p:nvSpPr>
        <p:spPr>
          <a:xfrm>
            <a:off x="6246727" y="3970750"/>
            <a:ext cx="1936200" cy="484800"/>
          </a:xfrm>
          <a:prstGeom prst="rect">
            <a:avLst/>
          </a:prstGeom>
        </p:spPr>
        <p:txBody>
          <a:bodyPr spcFirstLastPara="1" wrap="square" lIns="91425" tIns="91425" rIns="91425" bIns="91425" anchor="ctr" anchorCtr="0">
            <a:noAutofit/>
          </a:bodyPr>
          <a:lstStyle/>
          <a:p>
            <a:pPr marL="0" lvl="0" indent="0" algn="ctr" rtl="0">
              <a:spcBef>
                <a:spcPts val="0"/>
              </a:spcBef>
              <a:spcAft>
                <a:spcPts val="1200"/>
              </a:spcAft>
              <a:buNone/>
            </a:pPr>
            <a:r>
              <a:rPr lang="en" sz="1400"/>
              <a:t>Mercury is the smallest planet</a:t>
            </a:r>
            <a:endParaRPr sz="1400"/>
          </a:p>
        </p:txBody>
      </p:sp>
      <p:sp>
        <p:nvSpPr>
          <p:cNvPr id="1073" name="Google Shape;1073;p48"/>
          <p:cNvSpPr txBox="1">
            <a:spLocks noGrp="1"/>
          </p:cNvSpPr>
          <p:nvPr>
            <p:ph type="title" idx="4294967295"/>
          </p:nvPr>
        </p:nvSpPr>
        <p:spPr>
          <a:xfrm>
            <a:off x="6246727" y="2955450"/>
            <a:ext cx="1936200" cy="52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a:solidFill>
                  <a:schemeClr val="accent3"/>
                </a:solidFill>
              </a:rPr>
              <a:t>30%</a:t>
            </a:r>
            <a:endParaRPr>
              <a:solidFill>
                <a:schemeClr val="accent3"/>
              </a:solidFill>
            </a:endParaRPr>
          </a:p>
        </p:txBody>
      </p:sp>
      <p:sp>
        <p:nvSpPr>
          <p:cNvPr id="1074" name="Google Shape;1074;p48"/>
          <p:cNvSpPr/>
          <p:nvPr/>
        </p:nvSpPr>
        <p:spPr>
          <a:xfrm>
            <a:off x="6504575" y="1310950"/>
            <a:ext cx="1420500" cy="1420500"/>
          </a:xfrm>
          <a:prstGeom prst="pie">
            <a:avLst>
              <a:gd name="adj1" fmla="val 16103200"/>
              <a:gd name="adj2" fmla="val 1703808"/>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075" name="Google Shape;1075;p48" title="Chart">
            <a:hlinkClick r:id="rId4"/>
          </p:cNvPr>
          <p:cNvPicPr preferRelativeResize="0"/>
          <p:nvPr/>
        </p:nvPicPr>
        <p:blipFill>
          <a:blip r:embed="rId5">
            <a:alphaModFix/>
          </a:blip>
          <a:stretch>
            <a:fillRect/>
          </a:stretch>
        </p:blipFill>
        <p:spPr>
          <a:xfrm>
            <a:off x="692925" y="1682800"/>
            <a:ext cx="3190176" cy="1972975"/>
          </a:xfrm>
          <a:prstGeom prst="rect">
            <a:avLst/>
          </a:prstGeom>
          <a:noFill/>
          <a:ln>
            <a:noFill/>
          </a:ln>
        </p:spPr>
      </p:pic>
      <p:sp>
        <p:nvSpPr>
          <p:cNvPr id="1076" name="Google Shape;1076;p48"/>
          <p:cNvSpPr txBox="1">
            <a:spLocks noGrp="1"/>
          </p:cNvSpPr>
          <p:nvPr>
            <p:ph type="subTitle" idx="4294967295"/>
          </p:nvPr>
        </p:nvSpPr>
        <p:spPr>
          <a:xfrm>
            <a:off x="1174940" y="3585775"/>
            <a:ext cx="606000" cy="231300"/>
          </a:xfrm>
          <a:prstGeom prst="rect">
            <a:avLst/>
          </a:prstGeom>
        </p:spPr>
        <p:txBody>
          <a:bodyPr spcFirstLastPara="1" wrap="square" lIns="91425" tIns="91425" rIns="91425" bIns="91425" anchor="ctr" anchorCtr="0">
            <a:noAutofit/>
          </a:bodyPr>
          <a:lstStyle/>
          <a:p>
            <a:pPr marL="0" lvl="0" indent="0" algn="ctr" rtl="0">
              <a:spcBef>
                <a:spcPts val="0"/>
              </a:spcBef>
              <a:spcAft>
                <a:spcPts val="1200"/>
              </a:spcAft>
              <a:buNone/>
            </a:pPr>
            <a:r>
              <a:rPr lang="en" sz="1200"/>
              <a:t>2010</a:t>
            </a:r>
            <a:endParaRPr sz="1200">
              <a:solidFill>
                <a:schemeClr val="dk1"/>
              </a:solidFill>
            </a:endParaRPr>
          </a:p>
        </p:txBody>
      </p:sp>
      <p:sp>
        <p:nvSpPr>
          <p:cNvPr id="1077" name="Google Shape;1077;p48"/>
          <p:cNvSpPr txBox="1">
            <a:spLocks noGrp="1"/>
          </p:cNvSpPr>
          <p:nvPr>
            <p:ph type="subTitle" idx="4294967295"/>
          </p:nvPr>
        </p:nvSpPr>
        <p:spPr>
          <a:xfrm>
            <a:off x="2048280" y="3585775"/>
            <a:ext cx="606000" cy="231300"/>
          </a:xfrm>
          <a:prstGeom prst="rect">
            <a:avLst/>
          </a:prstGeom>
        </p:spPr>
        <p:txBody>
          <a:bodyPr spcFirstLastPara="1" wrap="square" lIns="91425" tIns="91425" rIns="91425" bIns="91425" anchor="ctr" anchorCtr="0">
            <a:noAutofit/>
          </a:bodyPr>
          <a:lstStyle/>
          <a:p>
            <a:pPr marL="0" lvl="0" indent="0" algn="ctr" rtl="0">
              <a:spcBef>
                <a:spcPts val="0"/>
              </a:spcBef>
              <a:spcAft>
                <a:spcPts val="1200"/>
              </a:spcAft>
              <a:buNone/>
            </a:pPr>
            <a:r>
              <a:rPr lang="en" sz="1200"/>
              <a:t>2015</a:t>
            </a:r>
            <a:endParaRPr sz="1200">
              <a:solidFill>
                <a:schemeClr val="dk1"/>
              </a:solidFill>
            </a:endParaRPr>
          </a:p>
        </p:txBody>
      </p:sp>
      <p:sp>
        <p:nvSpPr>
          <p:cNvPr id="1078" name="Google Shape;1078;p48"/>
          <p:cNvSpPr txBox="1">
            <a:spLocks noGrp="1"/>
          </p:cNvSpPr>
          <p:nvPr>
            <p:ph type="subTitle" idx="4294967295"/>
          </p:nvPr>
        </p:nvSpPr>
        <p:spPr>
          <a:xfrm>
            <a:off x="2914659" y="3585775"/>
            <a:ext cx="606000" cy="231300"/>
          </a:xfrm>
          <a:prstGeom prst="rect">
            <a:avLst/>
          </a:prstGeom>
        </p:spPr>
        <p:txBody>
          <a:bodyPr spcFirstLastPara="1" wrap="square" lIns="91425" tIns="91425" rIns="91425" bIns="91425" anchor="ctr" anchorCtr="0">
            <a:noAutofit/>
          </a:bodyPr>
          <a:lstStyle/>
          <a:p>
            <a:pPr marL="0" lvl="0" indent="0" algn="ctr" rtl="0">
              <a:spcBef>
                <a:spcPts val="0"/>
              </a:spcBef>
              <a:spcAft>
                <a:spcPts val="1200"/>
              </a:spcAft>
              <a:buNone/>
            </a:pPr>
            <a:r>
              <a:rPr lang="en" sz="1200"/>
              <a:t>2021</a:t>
            </a:r>
            <a:endParaRPr sz="1200">
              <a:solidFill>
                <a:schemeClr val="dk1"/>
              </a:solidFill>
            </a:endParaRPr>
          </a:p>
        </p:txBody>
      </p:sp>
      <p:sp>
        <p:nvSpPr>
          <p:cNvPr id="1079" name="Google Shape;1079;p48"/>
          <p:cNvSpPr txBox="1">
            <a:spLocks noGrp="1"/>
          </p:cNvSpPr>
          <p:nvPr>
            <p:ph type="subTitle" idx="4294967295"/>
          </p:nvPr>
        </p:nvSpPr>
        <p:spPr>
          <a:xfrm>
            <a:off x="893213" y="1520741"/>
            <a:ext cx="1538100" cy="231300"/>
          </a:xfrm>
          <a:prstGeom prst="rect">
            <a:avLst/>
          </a:prstGeom>
        </p:spPr>
        <p:txBody>
          <a:bodyPr spcFirstLastPara="1" wrap="square" lIns="91425" tIns="91425" rIns="91425" bIns="91425" anchor="ctr" anchorCtr="0">
            <a:noAutofit/>
          </a:bodyPr>
          <a:lstStyle/>
          <a:p>
            <a:pPr marL="0" lvl="0" indent="0" algn="l" rtl="0">
              <a:spcBef>
                <a:spcPts val="0"/>
              </a:spcBef>
              <a:spcAft>
                <a:spcPts val="1200"/>
              </a:spcAft>
              <a:buNone/>
            </a:pPr>
            <a:r>
              <a:rPr lang="en" sz="1200"/>
              <a:t>Nail or splinter</a:t>
            </a:r>
            <a:endParaRPr sz="1200">
              <a:solidFill>
                <a:schemeClr val="dk1"/>
              </a:solidFill>
            </a:endParaRPr>
          </a:p>
        </p:txBody>
      </p:sp>
      <p:sp>
        <p:nvSpPr>
          <p:cNvPr id="1080" name="Google Shape;1080;p48"/>
          <p:cNvSpPr txBox="1">
            <a:spLocks noGrp="1"/>
          </p:cNvSpPr>
          <p:nvPr>
            <p:ph type="subTitle" idx="4294967295"/>
          </p:nvPr>
        </p:nvSpPr>
        <p:spPr>
          <a:xfrm>
            <a:off x="2554250" y="1520741"/>
            <a:ext cx="1538100" cy="231300"/>
          </a:xfrm>
          <a:prstGeom prst="rect">
            <a:avLst/>
          </a:prstGeom>
        </p:spPr>
        <p:txBody>
          <a:bodyPr spcFirstLastPara="1" wrap="square" lIns="91425" tIns="91425" rIns="91425" bIns="91425" anchor="ctr" anchorCtr="0">
            <a:noAutofit/>
          </a:bodyPr>
          <a:lstStyle/>
          <a:p>
            <a:pPr marL="0" lvl="0" indent="0" algn="l" rtl="0">
              <a:spcBef>
                <a:spcPts val="0"/>
              </a:spcBef>
              <a:spcAft>
                <a:spcPts val="1200"/>
              </a:spcAft>
              <a:buNone/>
            </a:pPr>
            <a:r>
              <a:rPr lang="en" sz="1200"/>
              <a:t>Puncture wounds</a:t>
            </a:r>
            <a:endParaRPr sz="1200">
              <a:solidFill>
                <a:schemeClr val="dk1"/>
              </a:solidFill>
            </a:endParaRPr>
          </a:p>
        </p:txBody>
      </p:sp>
      <p:sp>
        <p:nvSpPr>
          <p:cNvPr id="1081" name="Google Shape;1081;p48"/>
          <p:cNvSpPr/>
          <p:nvPr/>
        </p:nvSpPr>
        <p:spPr>
          <a:xfrm>
            <a:off x="805150" y="1576991"/>
            <a:ext cx="118800" cy="1188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 name="Google Shape;1082;p48"/>
          <p:cNvSpPr/>
          <p:nvPr/>
        </p:nvSpPr>
        <p:spPr>
          <a:xfrm>
            <a:off x="2468250" y="1576991"/>
            <a:ext cx="118800" cy="1188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 name="Google Shape;1083;p48"/>
          <p:cNvSpPr txBox="1">
            <a:spLocks noGrp="1"/>
          </p:cNvSpPr>
          <p:nvPr>
            <p:ph type="title" idx="4294967295"/>
          </p:nvPr>
        </p:nvSpPr>
        <p:spPr>
          <a:xfrm>
            <a:off x="715030" y="1133350"/>
            <a:ext cx="3532800" cy="397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700"/>
              <a:t>Ways of getting an infection</a:t>
            </a:r>
            <a:endParaRPr sz="170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087"/>
        <p:cNvGrpSpPr/>
        <p:nvPr/>
      </p:nvGrpSpPr>
      <p:grpSpPr>
        <a:xfrm>
          <a:off x="0" y="0"/>
          <a:ext cx="0" cy="0"/>
          <a:chOff x="0" y="0"/>
          <a:chExt cx="0" cy="0"/>
        </a:xfrm>
      </p:grpSpPr>
      <p:sp>
        <p:nvSpPr>
          <p:cNvPr id="1088" name="Google Shape;1088;p49"/>
          <p:cNvSpPr txBox="1">
            <a:spLocks noGrp="1"/>
          </p:cNvSpPr>
          <p:nvPr>
            <p:ph type="title"/>
          </p:nvPr>
        </p:nvSpPr>
        <p:spPr>
          <a:xfrm>
            <a:off x="1187054" y="1017725"/>
            <a:ext cx="5063400" cy="904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213,000</a:t>
            </a:r>
            <a:endParaRPr/>
          </a:p>
        </p:txBody>
      </p:sp>
      <p:sp>
        <p:nvSpPr>
          <p:cNvPr id="1089" name="Google Shape;1089;p49"/>
          <p:cNvSpPr txBox="1">
            <a:spLocks noGrp="1"/>
          </p:cNvSpPr>
          <p:nvPr>
            <p:ph type="subTitle" idx="1"/>
          </p:nvPr>
        </p:nvSpPr>
        <p:spPr>
          <a:xfrm>
            <a:off x="1228529" y="1761675"/>
            <a:ext cx="3681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estimated total of deaths caused by tetanus</a:t>
            </a:r>
            <a:endParaRPr/>
          </a:p>
          <a:p>
            <a:pPr marL="0" lvl="0" indent="0" algn="l" rtl="0">
              <a:spcBef>
                <a:spcPts val="1200"/>
              </a:spcBef>
              <a:spcAft>
                <a:spcPts val="1200"/>
              </a:spcAft>
              <a:buNone/>
            </a:pPr>
            <a:endParaRPr/>
          </a:p>
        </p:txBody>
      </p:sp>
      <p:sp>
        <p:nvSpPr>
          <p:cNvPr id="1090" name="Google Shape;1090;p49"/>
          <p:cNvSpPr txBox="1">
            <a:spLocks noGrp="1"/>
          </p:cNvSpPr>
          <p:nvPr>
            <p:ph type="title" idx="2"/>
          </p:nvPr>
        </p:nvSpPr>
        <p:spPr>
          <a:xfrm>
            <a:off x="1187054" y="2239838"/>
            <a:ext cx="5063400" cy="904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34,000</a:t>
            </a:r>
            <a:endParaRPr/>
          </a:p>
        </p:txBody>
      </p:sp>
      <p:sp>
        <p:nvSpPr>
          <p:cNvPr id="1091" name="Google Shape;1091;p49"/>
          <p:cNvSpPr txBox="1">
            <a:spLocks noGrp="1"/>
          </p:cNvSpPr>
          <p:nvPr>
            <p:ph type="subTitle" idx="3"/>
          </p:nvPr>
        </p:nvSpPr>
        <p:spPr>
          <a:xfrm>
            <a:off x="1228529" y="2970450"/>
            <a:ext cx="3681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estimated total of deaths caused by tetanus in newborn infants</a:t>
            </a:r>
            <a:endParaRPr/>
          </a:p>
          <a:p>
            <a:pPr marL="0" lvl="0" indent="0" algn="l" rtl="0">
              <a:spcBef>
                <a:spcPts val="1200"/>
              </a:spcBef>
              <a:spcAft>
                <a:spcPts val="1200"/>
              </a:spcAft>
              <a:buNone/>
            </a:pPr>
            <a:endParaRPr/>
          </a:p>
        </p:txBody>
      </p:sp>
      <p:sp>
        <p:nvSpPr>
          <p:cNvPr id="1092" name="Google Shape;1092;p49"/>
          <p:cNvSpPr txBox="1">
            <a:spLocks noGrp="1"/>
          </p:cNvSpPr>
          <p:nvPr>
            <p:ph type="title" idx="4"/>
          </p:nvPr>
        </p:nvSpPr>
        <p:spPr>
          <a:xfrm>
            <a:off x="1187054" y="3461963"/>
            <a:ext cx="5063400" cy="904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20,000,000</a:t>
            </a:r>
            <a:endParaRPr/>
          </a:p>
        </p:txBody>
      </p:sp>
      <p:sp>
        <p:nvSpPr>
          <p:cNvPr id="1093" name="Google Shape;1093;p49"/>
          <p:cNvSpPr txBox="1">
            <a:spLocks noGrp="1"/>
          </p:cNvSpPr>
          <p:nvPr>
            <p:ph type="subTitle" idx="5"/>
          </p:nvPr>
        </p:nvSpPr>
        <p:spPr>
          <a:xfrm>
            <a:off x="1228529" y="4192575"/>
            <a:ext cx="3681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Children did not receive vital vaccines including tetanus vaccine</a:t>
            </a:r>
            <a:endParaRPr/>
          </a:p>
        </p:txBody>
      </p:sp>
      <p:sp>
        <p:nvSpPr>
          <p:cNvPr id="1094" name="Google Shape;1094;p49"/>
          <p:cNvSpPr txBox="1">
            <a:spLocks noGrp="1"/>
          </p:cNvSpPr>
          <p:nvPr>
            <p:ph type="title" idx="6"/>
          </p:nvPr>
        </p:nvSpPr>
        <p:spPr>
          <a:xfrm>
            <a:off x="-1044580" y="339951"/>
            <a:ext cx="76794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3600" dirty="0">
                <a:solidFill>
                  <a:srgbClr val="000000"/>
                </a:solidFill>
              </a:rPr>
              <a:t>Key numbers</a:t>
            </a:r>
            <a:endParaRPr sz="3600" dirty="0">
              <a:solidFill>
                <a:srgbClr val="000000"/>
              </a:solidFill>
            </a:endParaRPr>
          </a:p>
        </p:txBody>
      </p:sp>
      <p:pic>
        <p:nvPicPr>
          <p:cNvPr id="2" name="Imagen 1"/>
          <p:cNvPicPr>
            <a:picLocks noChangeAspect="1"/>
          </p:cNvPicPr>
          <p:nvPr/>
        </p:nvPicPr>
        <p:blipFill>
          <a:blip r:embed="rId3"/>
          <a:stretch>
            <a:fillRect/>
          </a:stretch>
        </p:blipFill>
        <p:spPr>
          <a:xfrm>
            <a:off x="5289423" y="307865"/>
            <a:ext cx="2690795" cy="4768145"/>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95"/>
        <p:cNvGrpSpPr/>
        <p:nvPr/>
      </p:nvGrpSpPr>
      <p:grpSpPr>
        <a:xfrm>
          <a:off x="0" y="0"/>
          <a:ext cx="0" cy="0"/>
          <a:chOff x="0" y="0"/>
          <a:chExt cx="0" cy="0"/>
        </a:xfrm>
      </p:grpSpPr>
      <p:sp>
        <p:nvSpPr>
          <p:cNvPr id="896" name="Google Shape;896;p40"/>
          <p:cNvSpPr txBox="1">
            <a:spLocks noGrp="1"/>
          </p:cNvSpPr>
          <p:nvPr>
            <p:ph type="title"/>
          </p:nvPr>
        </p:nvSpPr>
        <p:spPr>
          <a:xfrm>
            <a:off x="1382526" y="2375389"/>
            <a:ext cx="4107000" cy="705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dirty="0"/>
              <a:t>Introduction</a:t>
            </a:r>
            <a:endParaRPr dirty="0"/>
          </a:p>
        </p:txBody>
      </p:sp>
      <p:sp>
        <p:nvSpPr>
          <p:cNvPr id="897" name="Google Shape;897;p40"/>
          <p:cNvSpPr txBox="1">
            <a:spLocks noGrp="1"/>
          </p:cNvSpPr>
          <p:nvPr>
            <p:ph type="subTitle" idx="1"/>
          </p:nvPr>
        </p:nvSpPr>
        <p:spPr>
          <a:xfrm>
            <a:off x="844626" y="3004127"/>
            <a:ext cx="4644900" cy="1568400"/>
          </a:xfrm>
          <a:prstGeom prst="rect">
            <a:avLst/>
          </a:prstGeom>
        </p:spPr>
        <p:txBody>
          <a:bodyPr spcFirstLastPara="1" wrap="square" lIns="91425" tIns="91425" rIns="91425" bIns="91425" anchor="t" anchorCtr="0">
            <a:noAutofit/>
          </a:bodyPr>
          <a:lstStyle/>
          <a:p>
            <a:pPr marL="0" lvl="0" indent="0" algn="r" rtl="0">
              <a:spcBef>
                <a:spcPts val="0"/>
              </a:spcBef>
              <a:spcAft>
                <a:spcPts val="1200"/>
              </a:spcAft>
              <a:buNone/>
            </a:pPr>
            <a:r>
              <a:rPr lang="en"/>
              <a:t>You can give a brief description of the topic you want to talk about here. For example, if you want to talk about Mercury, you can say that it’s the smallest planet in the entire Solar System</a:t>
            </a:r>
            <a:endParaRPr/>
          </a:p>
        </p:txBody>
      </p:sp>
      <p:pic>
        <p:nvPicPr>
          <p:cNvPr id="2" name="Imagen 1"/>
          <p:cNvPicPr>
            <a:picLocks noChangeAspect="1"/>
          </p:cNvPicPr>
          <p:nvPr/>
        </p:nvPicPr>
        <p:blipFill>
          <a:blip r:embed="rId3"/>
          <a:stretch>
            <a:fillRect/>
          </a:stretch>
        </p:blipFill>
        <p:spPr>
          <a:xfrm>
            <a:off x="3436026" y="555666"/>
            <a:ext cx="1709437" cy="1819723"/>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098"/>
        <p:cNvGrpSpPr/>
        <p:nvPr/>
      </p:nvGrpSpPr>
      <p:grpSpPr>
        <a:xfrm>
          <a:off x="0" y="0"/>
          <a:ext cx="0" cy="0"/>
          <a:chOff x="0" y="0"/>
          <a:chExt cx="0" cy="0"/>
        </a:xfrm>
      </p:grpSpPr>
      <p:sp>
        <p:nvSpPr>
          <p:cNvPr id="1099" name="Google Shape;1099;p50"/>
          <p:cNvSpPr txBox="1">
            <a:spLocks noGrp="1"/>
          </p:cNvSpPr>
          <p:nvPr>
            <p:ph type="title"/>
          </p:nvPr>
        </p:nvSpPr>
        <p:spPr>
          <a:xfrm>
            <a:off x="2477086" y="4298522"/>
            <a:ext cx="4563900" cy="531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—Someone Famous</a:t>
            </a:r>
            <a:endParaRPr dirty="0"/>
          </a:p>
        </p:txBody>
      </p:sp>
      <p:sp>
        <p:nvSpPr>
          <p:cNvPr id="1100" name="Google Shape;1100;p50"/>
          <p:cNvSpPr txBox="1">
            <a:spLocks noGrp="1"/>
          </p:cNvSpPr>
          <p:nvPr>
            <p:ph type="subTitle" idx="1"/>
          </p:nvPr>
        </p:nvSpPr>
        <p:spPr>
          <a:xfrm>
            <a:off x="1845436" y="2474386"/>
            <a:ext cx="5827200" cy="1408500"/>
          </a:xfrm>
          <a:prstGeom prst="rect">
            <a:avLst/>
          </a:prstGeom>
        </p:spPr>
        <p:txBody>
          <a:bodyPr spcFirstLastPara="1" wrap="square" lIns="91425" tIns="91425" rIns="91425" bIns="91425" anchor="t" anchorCtr="0">
            <a:noAutofit/>
          </a:bodyPr>
          <a:lstStyle/>
          <a:p>
            <a:pPr marL="0" lvl="0" indent="0" algn="ctr" rtl="0">
              <a:spcBef>
                <a:spcPts val="0"/>
              </a:spcBef>
              <a:spcAft>
                <a:spcPts val="1200"/>
              </a:spcAft>
              <a:buNone/>
            </a:pPr>
            <a:r>
              <a:rPr lang="en" dirty="0"/>
              <a:t>“This is a quote. Words full of wisdom that someone important said and can make the  reader get inspired.”</a:t>
            </a:r>
            <a:endParaRPr dirty="0"/>
          </a:p>
        </p:txBody>
      </p:sp>
      <p:pic>
        <p:nvPicPr>
          <p:cNvPr id="2" name="Imagen 1"/>
          <p:cNvPicPr>
            <a:picLocks noChangeAspect="1"/>
          </p:cNvPicPr>
          <p:nvPr/>
        </p:nvPicPr>
        <p:blipFill>
          <a:blip r:embed="rId3"/>
          <a:stretch>
            <a:fillRect/>
          </a:stretch>
        </p:blipFill>
        <p:spPr>
          <a:xfrm>
            <a:off x="4049591" y="414122"/>
            <a:ext cx="1852446" cy="1852446"/>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104"/>
        <p:cNvGrpSpPr/>
        <p:nvPr/>
      </p:nvGrpSpPr>
      <p:grpSpPr>
        <a:xfrm>
          <a:off x="0" y="0"/>
          <a:ext cx="0" cy="0"/>
          <a:chOff x="0" y="0"/>
          <a:chExt cx="0" cy="0"/>
        </a:xfrm>
      </p:grpSpPr>
      <p:sp>
        <p:nvSpPr>
          <p:cNvPr id="1105" name="Google Shape;1105;p51"/>
          <p:cNvSpPr txBox="1">
            <a:spLocks noGrp="1"/>
          </p:cNvSpPr>
          <p:nvPr>
            <p:ph type="title" idx="15"/>
          </p:nvPr>
        </p:nvSpPr>
        <p:spPr>
          <a:xfrm>
            <a:off x="732300" y="445025"/>
            <a:ext cx="76794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Diagnosis</a:t>
            </a:r>
            <a:endParaRPr/>
          </a:p>
        </p:txBody>
      </p:sp>
      <p:sp>
        <p:nvSpPr>
          <p:cNvPr id="1106" name="Google Shape;1106;p51"/>
          <p:cNvSpPr txBox="1">
            <a:spLocks noGrp="1"/>
          </p:cNvSpPr>
          <p:nvPr>
            <p:ph type="subTitle" idx="5"/>
          </p:nvPr>
        </p:nvSpPr>
        <p:spPr>
          <a:xfrm>
            <a:off x="719975" y="3671175"/>
            <a:ext cx="2305500" cy="527700"/>
          </a:xfrm>
          <a:prstGeom prst="rect">
            <a:avLst/>
          </a:prstGeom>
        </p:spPr>
        <p:txBody>
          <a:bodyPr spcFirstLastPara="1" wrap="square" lIns="91425" tIns="91425" rIns="91425" bIns="91425" anchor="t" anchorCtr="0">
            <a:noAutofit/>
          </a:bodyPr>
          <a:lstStyle/>
          <a:p>
            <a:pPr marL="0" lvl="0" indent="0" algn="ctr" rtl="0">
              <a:spcBef>
                <a:spcPts val="0"/>
              </a:spcBef>
              <a:spcAft>
                <a:spcPts val="1200"/>
              </a:spcAft>
              <a:buNone/>
            </a:pPr>
            <a:r>
              <a:rPr lang="en"/>
              <a:t>Jupiter is the biggest planet of them all</a:t>
            </a:r>
            <a:endParaRPr/>
          </a:p>
        </p:txBody>
      </p:sp>
      <p:sp>
        <p:nvSpPr>
          <p:cNvPr id="1107" name="Google Shape;1107;p51"/>
          <p:cNvSpPr txBox="1">
            <a:spLocks noGrp="1"/>
          </p:cNvSpPr>
          <p:nvPr>
            <p:ph type="title"/>
          </p:nvPr>
        </p:nvSpPr>
        <p:spPr>
          <a:xfrm>
            <a:off x="719975" y="1747700"/>
            <a:ext cx="2305500" cy="389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Mercury</a:t>
            </a:r>
            <a:endParaRPr/>
          </a:p>
        </p:txBody>
      </p:sp>
      <p:sp>
        <p:nvSpPr>
          <p:cNvPr id="1108" name="Google Shape;1108;p51"/>
          <p:cNvSpPr txBox="1">
            <a:spLocks noGrp="1"/>
          </p:cNvSpPr>
          <p:nvPr>
            <p:ph type="subTitle" idx="1"/>
          </p:nvPr>
        </p:nvSpPr>
        <p:spPr>
          <a:xfrm>
            <a:off x="719975" y="2091002"/>
            <a:ext cx="2305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1200"/>
              </a:spcAft>
              <a:buNone/>
            </a:pPr>
            <a:r>
              <a:rPr lang="en"/>
              <a:t>Mercury is the smallest planet of them all</a:t>
            </a:r>
            <a:endParaRPr/>
          </a:p>
        </p:txBody>
      </p:sp>
      <p:sp>
        <p:nvSpPr>
          <p:cNvPr id="1111" name="Google Shape;1111;p51"/>
          <p:cNvSpPr txBox="1">
            <a:spLocks noGrp="1"/>
          </p:cNvSpPr>
          <p:nvPr>
            <p:ph type="title" idx="4"/>
          </p:nvPr>
        </p:nvSpPr>
        <p:spPr>
          <a:xfrm>
            <a:off x="719975" y="3333500"/>
            <a:ext cx="2305500" cy="425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Jupiter</a:t>
            </a:r>
            <a:endParaRPr/>
          </a:p>
        </p:txBody>
      </p:sp>
      <p:sp>
        <p:nvSpPr>
          <p:cNvPr id="1114" name="Google Shape;1114;p51"/>
          <p:cNvSpPr txBox="1">
            <a:spLocks noGrp="1"/>
          </p:cNvSpPr>
          <p:nvPr>
            <p:ph type="title" idx="8"/>
          </p:nvPr>
        </p:nvSpPr>
        <p:spPr>
          <a:xfrm>
            <a:off x="6118524" y="1747700"/>
            <a:ext cx="2305500" cy="389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Mars</a:t>
            </a:r>
            <a:endParaRPr/>
          </a:p>
        </p:txBody>
      </p:sp>
      <p:sp>
        <p:nvSpPr>
          <p:cNvPr id="1115" name="Google Shape;1115;p51"/>
          <p:cNvSpPr txBox="1">
            <a:spLocks noGrp="1"/>
          </p:cNvSpPr>
          <p:nvPr>
            <p:ph type="subTitle" idx="9"/>
          </p:nvPr>
        </p:nvSpPr>
        <p:spPr>
          <a:xfrm>
            <a:off x="6118524" y="2091002"/>
            <a:ext cx="23055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1200"/>
              </a:spcAft>
              <a:buNone/>
            </a:pPr>
            <a:r>
              <a:rPr lang="en"/>
              <a:t>Mars is actually a very cold place</a:t>
            </a:r>
            <a:endParaRPr/>
          </a:p>
        </p:txBody>
      </p:sp>
      <p:sp>
        <p:nvSpPr>
          <p:cNvPr id="1116" name="Google Shape;1116;p51"/>
          <p:cNvSpPr txBox="1">
            <a:spLocks noGrp="1"/>
          </p:cNvSpPr>
          <p:nvPr>
            <p:ph type="title" idx="13"/>
          </p:nvPr>
        </p:nvSpPr>
        <p:spPr>
          <a:xfrm>
            <a:off x="6118524" y="3333500"/>
            <a:ext cx="2305500" cy="425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Neptune</a:t>
            </a:r>
            <a:endParaRPr/>
          </a:p>
        </p:txBody>
      </p:sp>
      <p:sp>
        <p:nvSpPr>
          <p:cNvPr id="1117" name="Google Shape;1117;p51"/>
          <p:cNvSpPr txBox="1">
            <a:spLocks noGrp="1"/>
          </p:cNvSpPr>
          <p:nvPr>
            <p:ph type="subTitle" idx="14"/>
          </p:nvPr>
        </p:nvSpPr>
        <p:spPr>
          <a:xfrm>
            <a:off x="6118524" y="3671175"/>
            <a:ext cx="2305500" cy="527700"/>
          </a:xfrm>
          <a:prstGeom prst="rect">
            <a:avLst/>
          </a:prstGeom>
        </p:spPr>
        <p:txBody>
          <a:bodyPr spcFirstLastPara="1" wrap="square" lIns="91425" tIns="91425" rIns="91425" bIns="91425" anchor="t" anchorCtr="0">
            <a:noAutofit/>
          </a:bodyPr>
          <a:lstStyle/>
          <a:p>
            <a:pPr marL="0" lvl="0" indent="0" algn="ctr" rtl="0">
              <a:spcBef>
                <a:spcPts val="0"/>
              </a:spcBef>
              <a:spcAft>
                <a:spcPts val="1200"/>
              </a:spcAft>
              <a:buNone/>
            </a:pPr>
            <a:r>
              <a:rPr lang="en"/>
              <a:t>It’s the farthest planet from the Sun</a:t>
            </a:r>
            <a:endParaRPr/>
          </a:p>
        </p:txBody>
      </p:sp>
      <p:sp>
        <p:nvSpPr>
          <p:cNvPr id="1118" name="Google Shape;1118;p51"/>
          <p:cNvSpPr/>
          <p:nvPr/>
        </p:nvSpPr>
        <p:spPr>
          <a:xfrm>
            <a:off x="1670675" y="1352548"/>
            <a:ext cx="404102" cy="403623"/>
          </a:xfrm>
          <a:custGeom>
            <a:avLst/>
            <a:gdLst/>
            <a:ahLst/>
            <a:cxnLst/>
            <a:rect l="l" t="t" r="r" b="b"/>
            <a:pathLst>
              <a:path w="8439" h="8429" extrusionOk="0">
                <a:moveTo>
                  <a:pt x="6913" y="470"/>
                </a:moveTo>
                <a:cubicBezTo>
                  <a:pt x="7457" y="470"/>
                  <a:pt x="7905" y="908"/>
                  <a:pt x="7905" y="1473"/>
                </a:cubicBezTo>
                <a:lnTo>
                  <a:pt x="7905" y="2550"/>
                </a:lnTo>
                <a:lnTo>
                  <a:pt x="5825" y="2550"/>
                </a:lnTo>
                <a:lnTo>
                  <a:pt x="5132" y="1569"/>
                </a:lnTo>
                <a:cubicBezTo>
                  <a:pt x="5100" y="1516"/>
                  <a:pt x="5025" y="1473"/>
                  <a:pt x="4950" y="1462"/>
                </a:cubicBezTo>
                <a:cubicBezTo>
                  <a:pt x="4865" y="1462"/>
                  <a:pt x="4801" y="1484"/>
                  <a:pt x="4748" y="1537"/>
                </a:cubicBezTo>
                <a:lnTo>
                  <a:pt x="3873" y="2444"/>
                </a:lnTo>
                <a:lnTo>
                  <a:pt x="3041" y="1548"/>
                </a:lnTo>
                <a:cubicBezTo>
                  <a:pt x="2998" y="1494"/>
                  <a:pt x="2934" y="1473"/>
                  <a:pt x="2870" y="1473"/>
                </a:cubicBezTo>
                <a:cubicBezTo>
                  <a:pt x="2806" y="1473"/>
                  <a:pt x="2732" y="1494"/>
                  <a:pt x="2700" y="1537"/>
                </a:cubicBezTo>
                <a:lnTo>
                  <a:pt x="2091" y="2102"/>
                </a:lnTo>
                <a:lnTo>
                  <a:pt x="491" y="2102"/>
                </a:lnTo>
                <a:lnTo>
                  <a:pt x="491" y="1473"/>
                </a:lnTo>
                <a:cubicBezTo>
                  <a:pt x="491" y="918"/>
                  <a:pt x="939" y="470"/>
                  <a:pt x="1494" y="470"/>
                </a:cubicBezTo>
                <a:close/>
                <a:moveTo>
                  <a:pt x="2870" y="2060"/>
                </a:moveTo>
                <a:lnTo>
                  <a:pt x="3692" y="2966"/>
                </a:lnTo>
                <a:cubicBezTo>
                  <a:pt x="3734" y="3020"/>
                  <a:pt x="3798" y="3041"/>
                  <a:pt x="3873" y="3041"/>
                </a:cubicBezTo>
                <a:cubicBezTo>
                  <a:pt x="3937" y="3041"/>
                  <a:pt x="4001" y="3020"/>
                  <a:pt x="4054" y="2966"/>
                </a:cubicBezTo>
                <a:lnTo>
                  <a:pt x="4908" y="2081"/>
                </a:lnTo>
                <a:lnTo>
                  <a:pt x="5505" y="2934"/>
                </a:lnTo>
                <a:cubicBezTo>
                  <a:pt x="5548" y="2998"/>
                  <a:pt x="5633" y="3041"/>
                  <a:pt x="5708" y="3041"/>
                </a:cubicBezTo>
                <a:lnTo>
                  <a:pt x="7927" y="3041"/>
                </a:lnTo>
                <a:lnTo>
                  <a:pt x="7927" y="3820"/>
                </a:lnTo>
                <a:lnTo>
                  <a:pt x="513" y="3820"/>
                </a:lnTo>
                <a:lnTo>
                  <a:pt x="513" y="2593"/>
                </a:lnTo>
                <a:lnTo>
                  <a:pt x="2198" y="2593"/>
                </a:lnTo>
                <a:cubicBezTo>
                  <a:pt x="2273" y="2593"/>
                  <a:pt x="2326" y="2561"/>
                  <a:pt x="2379" y="2518"/>
                </a:cubicBezTo>
                <a:lnTo>
                  <a:pt x="2870" y="2060"/>
                </a:lnTo>
                <a:close/>
                <a:moveTo>
                  <a:pt x="7895" y="4311"/>
                </a:moveTo>
                <a:lnTo>
                  <a:pt x="7895" y="4897"/>
                </a:lnTo>
                <a:cubicBezTo>
                  <a:pt x="7905" y="5441"/>
                  <a:pt x="7468" y="5900"/>
                  <a:pt x="6913" y="5900"/>
                </a:cubicBezTo>
                <a:lnTo>
                  <a:pt x="1483" y="5900"/>
                </a:lnTo>
                <a:cubicBezTo>
                  <a:pt x="939" y="5900"/>
                  <a:pt x="481" y="5463"/>
                  <a:pt x="481" y="4897"/>
                </a:cubicBezTo>
                <a:lnTo>
                  <a:pt x="481" y="4311"/>
                </a:lnTo>
                <a:close/>
                <a:moveTo>
                  <a:pt x="4630" y="6391"/>
                </a:moveTo>
                <a:lnTo>
                  <a:pt x="4630" y="6967"/>
                </a:lnTo>
                <a:lnTo>
                  <a:pt x="3766" y="6967"/>
                </a:lnTo>
                <a:lnTo>
                  <a:pt x="3766" y="6391"/>
                </a:lnTo>
                <a:close/>
                <a:moveTo>
                  <a:pt x="6518" y="7457"/>
                </a:moveTo>
                <a:cubicBezTo>
                  <a:pt x="6604" y="7457"/>
                  <a:pt x="6700" y="7575"/>
                  <a:pt x="6700" y="7735"/>
                </a:cubicBezTo>
                <a:lnTo>
                  <a:pt x="6700" y="7927"/>
                </a:lnTo>
                <a:lnTo>
                  <a:pt x="1707" y="7927"/>
                </a:lnTo>
                <a:lnTo>
                  <a:pt x="1707" y="7735"/>
                </a:lnTo>
                <a:cubicBezTo>
                  <a:pt x="1707" y="7575"/>
                  <a:pt x="1803" y="7457"/>
                  <a:pt x="1878" y="7457"/>
                </a:cubicBezTo>
                <a:close/>
                <a:moveTo>
                  <a:pt x="1505" y="1"/>
                </a:moveTo>
                <a:cubicBezTo>
                  <a:pt x="683" y="1"/>
                  <a:pt x="11" y="641"/>
                  <a:pt x="1" y="1452"/>
                </a:cubicBezTo>
                <a:lnTo>
                  <a:pt x="1" y="4897"/>
                </a:lnTo>
                <a:cubicBezTo>
                  <a:pt x="1" y="5729"/>
                  <a:pt x="683" y="6391"/>
                  <a:pt x="1505" y="6391"/>
                </a:cubicBezTo>
                <a:lnTo>
                  <a:pt x="3297" y="6391"/>
                </a:lnTo>
                <a:lnTo>
                  <a:pt x="3297" y="6967"/>
                </a:lnTo>
                <a:lnTo>
                  <a:pt x="1910" y="6967"/>
                </a:lnTo>
                <a:cubicBezTo>
                  <a:pt x="1537" y="6967"/>
                  <a:pt x="1238" y="7308"/>
                  <a:pt x="1238" y="7735"/>
                </a:cubicBezTo>
                <a:lnTo>
                  <a:pt x="1238" y="8172"/>
                </a:lnTo>
                <a:cubicBezTo>
                  <a:pt x="1238" y="8311"/>
                  <a:pt x="1345" y="8418"/>
                  <a:pt x="1494" y="8428"/>
                </a:cubicBezTo>
                <a:lnTo>
                  <a:pt x="6945" y="8428"/>
                </a:lnTo>
                <a:cubicBezTo>
                  <a:pt x="7084" y="8418"/>
                  <a:pt x="7201" y="8311"/>
                  <a:pt x="7201" y="8172"/>
                </a:cubicBezTo>
                <a:lnTo>
                  <a:pt x="7201" y="7735"/>
                </a:lnTo>
                <a:cubicBezTo>
                  <a:pt x="7201" y="7308"/>
                  <a:pt x="6902" y="6967"/>
                  <a:pt x="6540" y="6967"/>
                </a:cubicBezTo>
                <a:lnTo>
                  <a:pt x="5153" y="6967"/>
                </a:lnTo>
                <a:lnTo>
                  <a:pt x="5153" y="6391"/>
                </a:lnTo>
                <a:lnTo>
                  <a:pt x="6934" y="6391"/>
                </a:lnTo>
                <a:cubicBezTo>
                  <a:pt x="7767" y="6391"/>
                  <a:pt x="8428" y="5729"/>
                  <a:pt x="8439" y="4897"/>
                </a:cubicBezTo>
                <a:lnTo>
                  <a:pt x="8439" y="1473"/>
                </a:lnTo>
                <a:cubicBezTo>
                  <a:pt x="8417" y="641"/>
                  <a:pt x="7735" y="1"/>
                  <a:pt x="692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 name="Google Shape;1120;p51"/>
          <p:cNvSpPr/>
          <p:nvPr/>
        </p:nvSpPr>
        <p:spPr>
          <a:xfrm>
            <a:off x="7109274" y="1352550"/>
            <a:ext cx="323993" cy="403617"/>
          </a:xfrm>
          <a:custGeom>
            <a:avLst/>
            <a:gdLst/>
            <a:ahLst/>
            <a:cxnLst/>
            <a:rect l="l" t="t" r="r" b="b"/>
            <a:pathLst>
              <a:path w="6765" h="8428" extrusionOk="0">
                <a:moveTo>
                  <a:pt x="5708" y="4352"/>
                </a:moveTo>
                <a:cubicBezTo>
                  <a:pt x="6028" y="4352"/>
                  <a:pt x="6284" y="4598"/>
                  <a:pt x="6284" y="4918"/>
                </a:cubicBezTo>
                <a:cubicBezTo>
                  <a:pt x="6284" y="5238"/>
                  <a:pt x="6017" y="5494"/>
                  <a:pt x="5708" y="5494"/>
                </a:cubicBezTo>
                <a:cubicBezTo>
                  <a:pt x="5388" y="5494"/>
                  <a:pt x="5143" y="5238"/>
                  <a:pt x="5143" y="4918"/>
                </a:cubicBezTo>
                <a:cubicBezTo>
                  <a:pt x="5143" y="4598"/>
                  <a:pt x="5388" y="4352"/>
                  <a:pt x="5708" y="4352"/>
                </a:cubicBezTo>
                <a:close/>
                <a:moveTo>
                  <a:pt x="1974" y="5579"/>
                </a:moveTo>
                <a:cubicBezTo>
                  <a:pt x="2060" y="5590"/>
                  <a:pt x="2166" y="5600"/>
                  <a:pt x="2284" y="5600"/>
                </a:cubicBezTo>
                <a:cubicBezTo>
                  <a:pt x="2380" y="5600"/>
                  <a:pt x="2486" y="5600"/>
                  <a:pt x="2582" y="5590"/>
                </a:cubicBezTo>
                <a:lnTo>
                  <a:pt x="2582" y="5590"/>
                </a:lnTo>
                <a:lnTo>
                  <a:pt x="2444" y="5846"/>
                </a:lnTo>
                <a:lnTo>
                  <a:pt x="2433" y="5867"/>
                </a:lnTo>
                <a:cubicBezTo>
                  <a:pt x="2390" y="5952"/>
                  <a:pt x="2316" y="5963"/>
                  <a:pt x="2284" y="5963"/>
                </a:cubicBezTo>
                <a:cubicBezTo>
                  <a:pt x="2262" y="5963"/>
                  <a:pt x="2177" y="5952"/>
                  <a:pt x="2134" y="5867"/>
                </a:cubicBezTo>
                <a:lnTo>
                  <a:pt x="1974" y="5579"/>
                </a:lnTo>
                <a:close/>
                <a:moveTo>
                  <a:pt x="3125" y="0"/>
                </a:moveTo>
                <a:cubicBezTo>
                  <a:pt x="2989" y="0"/>
                  <a:pt x="2870" y="115"/>
                  <a:pt x="2870" y="256"/>
                </a:cubicBezTo>
                <a:lnTo>
                  <a:pt x="2870" y="1003"/>
                </a:lnTo>
                <a:cubicBezTo>
                  <a:pt x="2870" y="1035"/>
                  <a:pt x="2881" y="1088"/>
                  <a:pt x="2924" y="1120"/>
                </a:cubicBezTo>
                <a:cubicBezTo>
                  <a:pt x="2986" y="1173"/>
                  <a:pt x="3052" y="1195"/>
                  <a:pt x="3112" y="1195"/>
                </a:cubicBezTo>
                <a:cubicBezTo>
                  <a:pt x="3249" y="1195"/>
                  <a:pt x="3361" y="1082"/>
                  <a:pt x="3361" y="949"/>
                </a:cubicBezTo>
                <a:lnTo>
                  <a:pt x="3361" y="843"/>
                </a:lnTo>
                <a:lnTo>
                  <a:pt x="4044" y="843"/>
                </a:lnTo>
                <a:lnTo>
                  <a:pt x="4044" y="3670"/>
                </a:lnTo>
                <a:cubicBezTo>
                  <a:pt x="4044" y="4022"/>
                  <a:pt x="3873" y="4384"/>
                  <a:pt x="3542" y="4651"/>
                </a:cubicBezTo>
                <a:cubicBezTo>
                  <a:pt x="3382" y="4790"/>
                  <a:pt x="3180" y="4896"/>
                  <a:pt x="2977" y="4971"/>
                </a:cubicBezTo>
                <a:cubicBezTo>
                  <a:pt x="2966" y="4971"/>
                  <a:pt x="2966" y="4971"/>
                  <a:pt x="2956" y="4982"/>
                </a:cubicBezTo>
                <a:cubicBezTo>
                  <a:pt x="2742" y="5056"/>
                  <a:pt x="2508" y="5088"/>
                  <a:pt x="2273" y="5088"/>
                </a:cubicBezTo>
                <a:cubicBezTo>
                  <a:pt x="2017" y="5088"/>
                  <a:pt x="1761" y="5056"/>
                  <a:pt x="1537" y="4960"/>
                </a:cubicBezTo>
                <a:lnTo>
                  <a:pt x="1526" y="4960"/>
                </a:lnTo>
                <a:cubicBezTo>
                  <a:pt x="1334" y="4896"/>
                  <a:pt x="1164" y="4790"/>
                  <a:pt x="1004" y="4662"/>
                </a:cubicBezTo>
                <a:cubicBezTo>
                  <a:pt x="684" y="4395"/>
                  <a:pt x="502" y="4054"/>
                  <a:pt x="502" y="3680"/>
                </a:cubicBezTo>
                <a:lnTo>
                  <a:pt x="502" y="853"/>
                </a:lnTo>
                <a:lnTo>
                  <a:pt x="1196" y="853"/>
                </a:lnTo>
                <a:lnTo>
                  <a:pt x="1196" y="1013"/>
                </a:lnTo>
                <a:cubicBezTo>
                  <a:pt x="1196" y="1056"/>
                  <a:pt x="1206" y="1109"/>
                  <a:pt x="1249" y="1131"/>
                </a:cubicBezTo>
                <a:cubicBezTo>
                  <a:pt x="1309" y="1185"/>
                  <a:pt x="1375" y="1208"/>
                  <a:pt x="1437" y="1208"/>
                </a:cubicBezTo>
                <a:cubicBezTo>
                  <a:pt x="1571" y="1208"/>
                  <a:pt x="1686" y="1099"/>
                  <a:pt x="1686" y="960"/>
                </a:cubicBezTo>
                <a:lnTo>
                  <a:pt x="1686" y="213"/>
                </a:lnTo>
                <a:cubicBezTo>
                  <a:pt x="1686" y="171"/>
                  <a:pt x="1676" y="117"/>
                  <a:pt x="1633" y="96"/>
                </a:cubicBezTo>
                <a:cubicBezTo>
                  <a:pt x="1569" y="39"/>
                  <a:pt x="1502" y="14"/>
                  <a:pt x="1440" y="14"/>
                </a:cubicBezTo>
                <a:cubicBezTo>
                  <a:pt x="1305" y="14"/>
                  <a:pt x="1196" y="128"/>
                  <a:pt x="1196" y="267"/>
                </a:cubicBezTo>
                <a:lnTo>
                  <a:pt x="1196" y="373"/>
                </a:lnTo>
                <a:lnTo>
                  <a:pt x="481" y="373"/>
                </a:lnTo>
                <a:cubicBezTo>
                  <a:pt x="214" y="373"/>
                  <a:pt x="1" y="576"/>
                  <a:pt x="1" y="811"/>
                </a:cubicBezTo>
                <a:lnTo>
                  <a:pt x="1" y="3691"/>
                </a:lnTo>
                <a:cubicBezTo>
                  <a:pt x="1" y="4438"/>
                  <a:pt x="513" y="5099"/>
                  <a:pt x="1260" y="5398"/>
                </a:cubicBezTo>
                <a:lnTo>
                  <a:pt x="1654" y="6112"/>
                </a:lnTo>
                <a:cubicBezTo>
                  <a:pt x="1740" y="6251"/>
                  <a:pt x="1868" y="6358"/>
                  <a:pt x="2017" y="6401"/>
                </a:cubicBezTo>
                <a:cubicBezTo>
                  <a:pt x="2060" y="6870"/>
                  <a:pt x="2262" y="7318"/>
                  <a:pt x="2561" y="7702"/>
                </a:cubicBezTo>
                <a:cubicBezTo>
                  <a:pt x="2956" y="8171"/>
                  <a:pt x="3446" y="8427"/>
                  <a:pt x="3969" y="8427"/>
                </a:cubicBezTo>
                <a:cubicBezTo>
                  <a:pt x="5047" y="8427"/>
                  <a:pt x="5921" y="7531"/>
                  <a:pt x="5921" y="6443"/>
                </a:cubicBezTo>
                <a:lnTo>
                  <a:pt x="5921" y="5942"/>
                </a:lnTo>
                <a:cubicBezTo>
                  <a:pt x="6423" y="5846"/>
                  <a:pt x="6764" y="5430"/>
                  <a:pt x="6764" y="4918"/>
                </a:cubicBezTo>
                <a:cubicBezTo>
                  <a:pt x="6764" y="4331"/>
                  <a:pt x="6284" y="3851"/>
                  <a:pt x="5697" y="3851"/>
                </a:cubicBezTo>
                <a:cubicBezTo>
                  <a:pt x="5111" y="3851"/>
                  <a:pt x="4631" y="4331"/>
                  <a:pt x="4631" y="4918"/>
                </a:cubicBezTo>
                <a:cubicBezTo>
                  <a:pt x="4631" y="5430"/>
                  <a:pt x="4983" y="5856"/>
                  <a:pt x="5463" y="5963"/>
                </a:cubicBezTo>
                <a:lnTo>
                  <a:pt x="5463" y="6454"/>
                </a:lnTo>
                <a:cubicBezTo>
                  <a:pt x="5463" y="7286"/>
                  <a:pt x="4801" y="7947"/>
                  <a:pt x="4001" y="7947"/>
                </a:cubicBezTo>
                <a:cubicBezTo>
                  <a:pt x="3649" y="7947"/>
                  <a:pt x="3286" y="7745"/>
                  <a:pt x="2988" y="7403"/>
                </a:cubicBezTo>
                <a:cubicBezTo>
                  <a:pt x="2753" y="7105"/>
                  <a:pt x="2604" y="6753"/>
                  <a:pt x="2550" y="6390"/>
                </a:cubicBezTo>
                <a:cubicBezTo>
                  <a:pt x="2668" y="6337"/>
                  <a:pt x="2774" y="6240"/>
                  <a:pt x="2860" y="6102"/>
                </a:cubicBezTo>
                <a:lnTo>
                  <a:pt x="2870" y="6070"/>
                </a:lnTo>
                <a:lnTo>
                  <a:pt x="3233" y="5408"/>
                </a:lnTo>
                <a:cubicBezTo>
                  <a:pt x="4001" y="5110"/>
                  <a:pt x="4535" y="4448"/>
                  <a:pt x="4535" y="3680"/>
                </a:cubicBezTo>
                <a:lnTo>
                  <a:pt x="4535" y="800"/>
                </a:lnTo>
                <a:cubicBezTo>
                  <a:pt x="4535" y="555"/>
                  <a:pt x="4321" y="363"/>
                  <a:pt x="4055" y="363"/>
                </a:cubicBezTo>
                <a:lnTo>
                  <a:pt x="3361" y="363"/>
                </a:lnTo>
                <a:lnTo>
                  <a:pt x="3361" y="203"/>
                </a:lnTo>
                <a:cubicBezTo>
                  <a:pt x="3361" y="160"/>
                  <a:pt x="3350" y="107"/>
                  <a:pt x="3308" y="75"/>
                </a:cubicBezTo>
                <a:cubicBezTo>
                  <a:pt x="3249" y="23"/>
                  <a:pt x="3185" y="0"/>
                  <a:pt x="312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 name="Google Shape;1121;p51"/>
          <p:cNvSpPr/>
          <p:nvPr/>
        </p:nvSpPr>
        <p:spPr>
          <a:xfrm>
            <a:off x="1732851" y="2927323"/>
            <a:ext cx="279753" cy="406177"/>
          </a:xfrm>
          <a:custGeom>
            <a:avLst/>
            <a:gdLst/>
            <a:ahLst/>
            <a:cxnLst/>
            <a:rect l="l" t="t" r="r" b="b"/>
            <a:pathLst>
              <a:path w="5783" h="8396" extrusionOk="0">
                <a:moveTo>
                  <a:pt x="2849" y="501"/>
                </a:moveTo>
                <a:cubicBezTo>
                  <a:pt x="3009" y="501"/>
                  <a:pt x="3126" y="619"/>
                  <a:pt x="3126" y="757"/>
                </a:cubicBezTo>
                <a:lnTo>
                  <a:pt x="3126" y="3254"/>
                </a:lnTo>
                <a:cubicBezTo>
                  <a:pt x="3126" y="3382"/>
                  <a:pt x="3233" y="3488"/>
                  <a:pt x="3371" y="3488"/>
                </a:cubicBezTo>
                <a:cubicBezTo>
                  <a:pt x="3499" y="3488"/>
                  <a:pt x="3606" y="3382"/>
                  <a:pt x="3606" y="3254"/>
                </a:cubicBezTo>
                <a:lnTo>
                  <a:pt x="3606" y="1248"/>
                </a:lnTo>
                <a:cubicBezTo>
                  <a:pt x="3606" y="1099"/>
                  <a:pt x="3734" y="992"/>
                  <a:pt x="3894" y="992"/>
                </a:cubicBezTo>
                <a:cubicBezTo>
                  <a:pt x="4054" y="992"/>
                  <a:pt x="4171" y="1120"/>
                  <a:pt x="4171" y="1248"/>
                </a:cubicBezTo>
                <a:lnTo>
                  <a:pt x="4171" y="4395"/>
                </a:lnTo>
                <a:cubicBezTo>
                  <a:pt x="4171" y="4534"/>
                  <a:pt x="4278" y="4640"/>
                  <a:pt x="4406" y="4640"/>
                </a:cubicBezTo>
                <a:lnTo>
                  <a:pt x="4428" y="4640"/>
                </a:lnTo>
                <a:cubicBezTo>
                  <a:pt x="4556" y="4640"/>
                  <a:pt x="4662" y="4534"/>
                  <a:pt x="4662" y="4395"/>
                </a:cubicBezTo>
                <a:lnTo>
                  <a:pt x="4662" y="2944"/>
                </a:lnTo>
                <a:cubicBezTo>
                  <a:pt x="4662" y="2795"/>
                  <a:pt x="4780" y="2688"/>
                  <a:pt x="4940" y="2688"/>
                </a:cubicBezTo>
                <a:cubicBezTo>
                  <a:pt x="5100" y="2688"/>
                  <a:pt x="5228" y="2806"/>
                  <a:pt x="5228" y="2944"/>
                </a:cubicBezTo>
                <a:cubicBezTo>
                  <a:pt x="5281" y="3392"/>
                  <a:pt x="5281" y="4288"/>
                  <a:pt x="5281" y="4331"/>
                </a:cubicBezTo>
                <a:lnTo>
                  <a:pt x="5281" y="5451"/>
                </a:lnTo>
                <a:cubicBezTo>
                  <a:pt x="5281" y="6102"/>
                  <a:pt x="5025" y="6731"/>
                  <a:pt x="4577" y="7201"/>
                </a:cubicBezTo>
                <a:cubicBezTo>
                  <a:pt x="4118" y="7659"/>
                  <a:pt x="3521" y="7915"/>
                  <a:pt x="2881" y="7915"/>
                </a:cubicBezTo>
                <a:cubicBezTo>
                  <a:pt x="2241" y="7915"/>
                  <a:pt x="1643" y="7659"/>
                  <a:pt x="1185" y="7201"/>
                </a:cubicBezTo>
                <a:cubicBezTo>
                  <a:pt x="737" y="6731"/>
                  <a:pt x="481" y="6102"/>
                  <a:pt x="481" y="5451"/>
                </a:cubicBezTo>
                <a:lnTo>
                  <a:pt x="470" y="2091"/>
                </a:lnTo>
                <a:cubicBezTo>
                  <a:pt x="470" y="1942"/>
                  <a:pt x="598" y="1824"/>
                  <a:pt x="747" y="1824"/>
                </a:cubicBezTo>
                <a:cubicBezTo>
                  <a:pt x="907" y="1824"/>
                  <a:pt x="1025" y="1942"/>
                  <a:pt x="1025" y="2091"/>
                </a:cubicBezTo>
                <a:lnTo>
                  <a:pt x="1025" y="3744"/>
                </a:lnTo>
                <a:cubicBezTo>
                  <a:pt x="1025" y="3851"/>
                  <a:pt x="1089" y="3958"/>
                  <a:pt x="1195" y="3979"/>
                </a:cubicBezTo>
                <a:cubicBezTo>
                  <a:pt x="1222" y="3987"/>
                  <a:pt x="1249" y="3991"/>
                  <a:pt x="1275" y="3991"/>
                </a:cubicBezTo>
                <a:cubicBezTo>
                  <a:pt x="1415" y="3991"/>
                  <a:pt x="1537" y="3879"/>
                  <a:pt x="1537" y="3744"/>
                </a:cubicBezTo>
                <a:lnTo>
                  <a:pt x="1537" y="1088"/>
                </a:lnTo>
                <a:cubicBezTo>
                  <a:pt x="1537" y="939"/>
                  <a:pt x="1654" y="832"/>
                  <a:pt x="1814" y="832"/>
                </a:cubicBezTo>
                <a:cubicBezTo>
                  <a:pt x="1974" y="832"/>
                  <a:pt x="2091" y="960"/>
                  <a:pt x="2091" y="1088"/>
                </a:cubicBezTo>
                <a:lnTo>
                  <a:pt x="2091" y="3254"/>
                </a:lnTo>
                <a:cubicBezTo>
                  <a:pt x="2091" y="3382"/>
                  <a:pt x="2198" y="3488"/>
                  <a:pt x="2326" y="3488"/>
                </a:cubicBezTo>
                <a:cubicBezTo>
                  <a:pt x="2465" y="3488"/>
                  <a:pt x="2571" y="3382"/>
                  <a:pt x="2571" y="3254"/>
                </a:cubicBezTo>
                <a:lnTo>
                  <a:pt x="2571" y="757"/>
                </a:lnTo>
                <a:cubicBezTo>
                  <a:pt x="2571" y="608"/>
                  <a:pt x="2689" y="501"/>
                  <a:pt x="2849" y="501"/>
                </a:cubicBezTo>
                <a:close/>
                <a:moveTo>
                  <a:pt x="2881" y="0"/>
                </a:moveTo>
                <a:cubicBezTo>
                  <a:pt x="2571" y="0"/>
                  <a:pt x="2305" y="171"/>
                  <a:pt x="2187" y="427"/>
                </a:cubicBezTo>
                <a:cubicBezTo>
                  <a:pt x="2081" y="373"/>
                  <a:pt x="1963" y="331"/>
                  <a:pt x="1825" y="331"/>
                </a:cubicBezTo>
                <a:cubicBezTo>
                  <a:pt x="1398" y="331"/>
                  <a:pt x="1057" y="661"/>
                  <a:pt x="1057" y="1077"/>
                </a:cubicBezTo>
                <a:lnTo>
                  <a:pt x="1057" y="1365"/>
                </a:lnTo>
                <a:cubicBezTo>
                  <a:pt x="961" y="1344"/>
                  <a:pt x="865" y="1312"/>
                  <a:pt x="769" y="1312"/>
                </a:cubicBezTo>
                <a:cubicBezTo>
                  <a:pt x="342" y="1312"/>
                  <a:pt x="0" y="1653"/>
                  <a:pt x="0" y="2059"/>
                </a:cubicBezTo>
                <a:lnTo>
                  <a:pt x="0" y="5440"/>
                </a:lnTo>
                <a:cubicBezTo>
                  <a:pt x="0" y="6219"/>
                  <a:pt x="310" y="6966"/>
                  <a:pt x="854" y="7531"/>
                </a:cubicBezTo>
                <a:cubicBezTo>
                  <a:pt x="1398" y="8086"/>
                  <a:pt x="2134" y="8395"/>
                  <a:pt x="2891" y="8395"/>
                </a:cubicBezTo>
                <a:cubicBezTo>
                  <a:pt x="3649" y="8395"/>
                  <a:pt x="4385" y="8086"/>
                  <a:pt x="4929" y="7531"/>
                </a:cubicBezTo>
                <a:cubicBezTo>
                  <a:pt x="5484" y="6966"/>
                  <a:pt x="5782" y="6219"/>
                  <a:pt x="5782" y="5440"/>
                </a:cubicBezTo>
                <a:lnTo>
                  <a:pt x="5782" y="4320"/>
                </a:lnTo>
                <a:lnTo>
                  <a:pt x="5772" y="4320"/>
                </a:lnTo>
                <a:cubicBezTo>
                  <a:pt x="5761" y="4288"/>
                  <a:pt x="5761" y="4064"/>
                  <a:pt x="5761" y="2934"/>
                </a:cubicBezTo>
                <a:cubicBezTo>
                  <a:pt x="5761" y="2518"/>
                  <a:pt x="5409" y="2187"/>
                  <a:pt x="4982" y="2187"/>
                </a:cubicBezTo>
                <a:cubicBezTo>
                  <a:pt x="4876" y="2187"/>
                  <a:pt x="4790" y="2198"/>
                  <a:pt x="4705" y="2240"/>
                </a:cubicBezTo>
                <a:lnTo>
                  <a:pt x="4705" y="1248"/>
                </a:lnTo>
                <a:cubicBezTo>
                  <a:pt x="4705" y="832"/>
                  <a:pt x="4364" y="501"/>
                  <a:pt x="3937" y="501"/>
                </a:cubicBezTo>
                <a:cubicBezTo>
                  <a:pt x="3830" y="501"/>
                  <a:pt x="3723" y="533"/>
                  <a:pt x="3627" y="565"/>
                </a:cubicBezTo>
                <a:cubicBezTo>
                  <a:pt x="3542" y="245"/>
                  <a:pt x="3243" y="0"/>
                  <a:pt x="288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24" name="Google Shape;1124;p51"/>
          <p:cNvGrpSpPr/>
          <p:nvPr/>
        </p:nvGrpSpPr>
        <p:grpSpPr>
          <a:xfrm>
            <a:off x="7069225" y="2998523"/>
            <a:ext cx="404100" cy="258997"/>
            <a:chOff x="7069225" y="2998523"/>
            <a:chExt cx="404100" cy="258997"/>
          </a:xfrm>
        </p:grpSpPr>
        <p:sp>
          <p:nvSpPr>
            <p:cNvPr id="1125" name="Google Shape;1125;p51"/>
            <p:cNvSpPr/>
            <p:nvPr/>
          </p:nvSpPr>
          <p:spPr>
            <a:xfrm>
              <a:off x="7403462" y="3138208"/>
              <a:ext cx="69862" cy="95679"/>
            </a:xfrm>
            <a:custGeom>
              <a:avLst/>
              <a:gdLst/>
              <a:ahLst/>
              <a:cxnLst/>
              <a:rect l="l" t="t" r="r" b="b"/>
              <a:pathLst>
                <a:path w="2048" h="2805" extrusionOk="0">
                  <a:moveTo>
                    <a:pt x="1008" y="977"/>
                  </a:moveTo>
                  <a:cubicBezTo>
                    <a:pt x="1229" y="1324"/>
                    <a:pt x="1386" y="1608"/>
                    <a:pt x="1386" y="1734"/>
                  </a:cubicBezTo>
                  <a:cubicBezTo>
                    <a:pt x="1323" y="1923"/>
                    <a:pt x="1166" y="2080"/>
                    <a:pt x="1008" y="2080"/>
                  </a:cubicBezTo>
                  <a:cubicBezTo>
                    <a:pt x="819" y="2080"/>
                    <a:pt x="662" y="1923"/>
                    <a:pt x="662" y="1734"/>
                  </a:cubicBezTo>
                  <a:cubicBezTo>
                    <a:pt x="662" y="1608"/>
                    <a:pt x="819" y="1324"/>
                    <a:pt x="1008" y="977"/>
                  </a:cubicBezTo>
                  <a:close/>
                  <a:moveTo>
                    <a:pt x="1008" y="1"/>
                  </a:moveTo>
                  <a:cubicBezTo>
                    <a:pt x="914" y="1"/>
                    <a:pt x="788" y="32"/>
                    <a:pt x="756" y="158"/>
                  </a:cubicBezTo>
                  <a:cubicBezTo>
                    <a:pt x="756" y="158"/>
                    <a:pt x="536" y="442"/>
                    <a:pt x="378" y="757"/>
                  </a:cubicBezTo>
                  <a:cubicBezTo>
                    <a:pt x="32" y="1324"/>
                    <a:pt x="0" y="1608"/>
                    <a:pt x="0" y="1765"/>
                  </a:cubicBezTo>
                  <a:cubicBezTo>
                    <a:pt x="0" y="2364"/>
                    <a:pt x="473" y="2805"/>
                    <a:pt x="1008" y="2805"/>
                  </a:cubicBezTo>
                  <a:cubicBezTo>
                    <a:pt x="1607" y="2805"/>
                    <a:pt x="2048" y="2332"/>
                    <a:pt x="2048" y="1765"/>
                  </a:cubicBezTo>
                  <a:cubicBezTo>
                    <a:pt x="2048" y="1608"/>
                    <a:pt x="2016" y="1387"/>
                    <a:pt x="1638" y="757"/>
                  </a:cubicBezTo>
                  <a:cubicBezTo>
                    <a:pt x="1449" y="442"/>
                    <a:pt x="1292" y="158"/>
                    <a:pt x="1292" y="158"/>
                  </a:cubicBezTo>
                  <a:cubicBezTo>
                    <a:pt x="1229" y="64"/>
                    <a:pt x="1134" y="1"/>
                    <a:pt x="100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6" name="Google Shape;1126;p51"/>
            <p:cNvSpPr/>
            <p:nvPr/>
          </p:nvSpPr>
          <p:spPr>
            <a:xfrm>
              <a:off x="7069225" y="2998523"/>
              <a:ext cx="403039" cy="258997"/>
            </a:xfrm>
            <a:custGeom>
              <a:avLst/>
              <a:gdLst/>
              <a:ahLst/>
              <a:cxnLst/>
              <a:rect l="l" t="t" r="r" b="b"/>
              <a:pathLst>
                <a:path w="11815" h="7593" extrusionOk="0">
                  <a:moveTo>
                    <a:pt x="10775" y="2016"/>
                  </a:moveTo>
                  <a:cubicBezTo>
                    <a:pt x="10964" y="2016"/>
                    <a:pt x="11121" y="2174"/>
                    <a:pt x="11121" y="2363"/>
                  </a:cubicBezTo>
                  <a:cubicBezTo>
                    <a:pt x="11121" y="2552"/>
                    <a:pt x="10964" y="2710"/>
                    <a:pt x="10775" y="2710"/>
                  </a:cubicBezTo>
                  <a:lnTo>
                    <a:pt x="9830" y="2710"/>
                  </a:lnTo>
                  <a:lnTo>
                    <a:pt x="9987" y="2016"/>
                  </a:lnTo>
                  <a:close/>
                  <a:moveTo>
                    <a:pt x="6238" y="693"/>
                  </a:moveTo>
                  <a:cubicBezTo>
                    <a:pt x="6081" y="1103"/>
                    <a:pt x="5734" y="1418"/>
                    <a:pt x="5261" y="1418"/>
                  </a:cubicBezTo>
                  <a:lnTo>
                    <a:pt x="3875" y="1418"/>
                  </a:lnTo>
                  <a:cubicBezTo>
                    <a:pt x="3686" y="1418"/>
                    <a:pt x="3529" y="1575"/>
                    <a:pt x="3529" y="1764"/>
                  </a:cubicBezTo>
                  <a:cubicBezTo>
                    <a:pt x="3529" y="1953"/>
                    <a:pt x="3686" y="2111"/>
                    <a:pt x="3875" y="2111"/>
                  </a:cubicBezTo>
                  <a:lnTo>
                    <a:pt x="9326" y="2111"/>
                  </a:lnTo>
                  <a:lnTo>
                    <a:pt x="9168" y="2836"/>
                  </a:lnTo>
                  <a:lnTo>
                    <a:pt x="5923" y="2836"/>
                  </a:lnTo>
                  <a:lnTo>
                    <a:pt x="5923" y="2710"/>
                  </a:lnTo>
                  <a:cubicBezTo>
                    <a:pt x="5734" y="2710"/>
                    <a:pt x="5576" y="2867"/>
                    <a:pt x="5576" y="3056"/>
                  </a:cubicBezTo>
                  <a:cubicBezTo>
                    <a:pt x="5576" y="3277"/>
                    <a:pt x="5734" y="3434"/>
                    <a:pt x="5923" y="3434"/>
                  </a:cubicBezTo>
                  <a:lnTo>
                    <a:pt x="8034" y="3434"/>
                  </a:lnTo>
                  <a:cubicBezTo>
                    <a:pt x="8223" y="3434"/>
                    <a:pt x="8380" y="3592"/>
                    <a:pt x="8380" y="3781"/>
                  </a:cubicBezTo>
                  <a:cubicBezTo>
                    <a:pt x="8380" y="3970"/>
                    <a:pt x="8223" y="4127"/>
                    <a:pt x="8034" y="4127"/>
                  </a:cubicBezTo>
                  <a:lnTo>
                    <a:pt x="5923" y="4127"/>
                  </a:lnTo>
                  <a:cubicBezTo>
                    <a:pt x="5734" y="4127"/>
                    <a:pt x="5576" y="4285"/>
                    <a:pt x="5576" y="4474"/>
                  </a:cubicBezTo>
                  <a:cubicBezTo>
                    <a:pt x="5576" y="4694"/>
                    <a:pt x="5734" y="4852"/>
                    <a:pt x="5923" y="4852"/>
                  </a:cubicBezTo>
                  <a:lnTo>
                    <a:pt x="7309" y="4852"/>
                  </a:lnTo>
                  <a:cubicBezTo>
                    <a:pt x="7498" y="4852"/>
                    <a:pt x="7656" y="5009"/>
                    <a:pt x="7656" y="5198"/>
                  </a:cubicBezTo>
                  <a:cubicBezTo>
                    <a:pt x="7656" y="5388"/>
                    <a:pt x="7498" y="5545"/>
                    <a:pt x="7309" y="5545"/>
                  </a:cubicBezTo>
                  <a:lnTo>
                    <a:pt x="5923" y="5545"/>
                  </a:lnTo>
                  <a:cubicBezTo>
                    <a:pt x="5734" y="5545"/>
                    <a:pt x="5576" y="5703"/>
                    <a:pt x="5576" y="5892"/>
                  </a:cubicBezTo>
                  <a:cubicBezTo>
                    <a:pt x="5576" y="6112"/>
                    <a:pt x="5734" y="6270"/>
                    <a:pt x="5923" y="6270"/>
                  </a:cubicBezTo>
                  <a:lnTo>
                    <a:pt x="6648" y="6270"/>
                  </a:lnTo>
                  <a:cubicBezTo>
                    <a:pt x="6837" y="6270"/>
                    <a:pt x="6994" y="6427"/>
                    <a:pt x="6994" y="6616"/>
                  </a:cubicBezTo>
                  <a:cubicBezTo>
                    <a:pt x="6994" y="6805"/>
                    <a:pt x="6837" y="6963"/>
                    <a:pt x="6648" y="6963"/>
                  </a:cubicBezTo>
                  <a:lnTo>
                    <a:pt x="3151" y="6963"/>
                  </a:lnTo>
                  <a:cubicBezTo>
                    <a:pt x="1796" y="6963"/>
                    <a:pt x="693" y="5860"/>
                    <a:pt x="693" y="4537"/>
                  </a:cubicBezTo>
                  <a:lnTo>
                    <a:pt x="693" y="3151"/>
                  </a:lnTo>
                  <a:cubicBezTo>
                    <a:pt x="693" y="1796"/>
                    <a:pt x="1796" y="693"/>
                    <a:pt x="3151" y="693"/>
                  </a:cubicBezTo>
                  <a:close/>
                  <a:moveTo>
                    <a:pt x="3088" y="0"/>
                  </a:moveTo>
                  <a:cubicBezTo>
                    <a:pt x="1355" y="0"/>
                    <a:pt x="0" y="1418"/>
                    <a:pt x="0" y="3119"/>
                  </a:cubicBezTo>
                  <a:lnTo>
                    <a:pt x="0" y="4474"/>
                  </a:lnTo>
                  <a:cubicBezTo>
                    <a:pt x="0" y="6207"/>
                    <a:pt x="1418" y="7593"/>
                    <a:pt x="3088" y="7593"/>
                  </a:cubicBezTo>
                  <a:lnTo>
                    <a:pt x="6616" y="7593"/>
                  </a:lnTo>
                  <a:cubicBezTo>
                    <a:pt x="7183" y="7593"/>
                    <a:pt x="7624" y="7120"/>
                    <a:pt x="7624" y="6585"/>
                  </a:cubicBezTo>
                  <a:cubicBezTo>
                    <a:pt x="7624" y="6459"/>
                    <a:pt x="7593" y="6301"/>
                    <a:pt x="7561" y="6175"/>
                  </a:cubicBezTo>
                  <a:cubicBezTo>
                    <a:pt x="7971" y="6049"/>
                    <a:pt x="8317" y="5671"/>
                    <a:pt x="8317" y="5198"/>
                  </a:cubicBezTo>
                  <a:cubicBezTo>
                    <a:pt x="8317" y="5072"/>
                    <a:pt x="8254" y="4915"/>
                    <a:pt x="8223" y="4789"/>
                  </a:cubicBezTo>
                  <a:cubicBezTo>
                    <a:pt x="8664" y="4694"/>
                    <a:pt x="8979" y="4285"/>
                    <a:pt x="8979" y="3812"/>
                  </a:cubicBezTo>
                  <a:cubicBezTo>
                    <a:pt x="8979" y="3686"/>
                    <a:pt x="8948" y="3592"/>
                    <a:pt x="8884" y="3466"/>
                  </a:cubicBezTo>
                  <a:lnTo>
                    <a:pt x="9389" y="3403"/>
                  </a:lnTo>
                  <a:lnTo>
                    <a:pt x="10775" y="3403"/>
                  </a:lnTo>
                  <a:cubicBezTo>
                    <a:pt x="11373" y="3403"/>
                    <a:pt x="11814" y="2930"/>
                    <a:pt x="11814" y="2395"/>
                  </a:cubicBezTo>
                  <a:cubicBezTo>
                    <a:pt x="11814" y="1796"/>
                    <a:pt x="11342" y="1386"/>
                    <a:pt x="10775" y="1386"/>
                  </a:cubicBezTo>
                  <a:lnTo>
                    <a:pt x="6616" y="1386"/>
                  </a:lnTo>
                  <a:cubicBezTo>
                    <a:pt x="6837" y="1103"/>
                    <a:pt x="6963" y="693"/>
                    <a:pt x="6963" y="347"/>
                  </a:cubicBezTo>
                  <a:cubicBezTo>
                    <a:pt x="6963" y="158"/>
                    <a:pt x="6805" y="0"/>
                    <a:pt x="661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 name="Google Shape;1127;p51"/>
            <p:cNvSpPr/>
            <p:nvPr/>
          </p:nvSpPr>
          <p:spPr>
            <a:xfrm>
              <a:off x="7212158" y="3090930"/>
              <a:ext cx="24732" cy="24764"/>
            </a:xfrm>
            <a:custGeom>
              <a:avLst/>
              <a:gdLst/>
              <a:ahLst/>
              <a:cxnLst/>
              <a:rect l="l" t="t" r="r" b="b"/>
              <a:pathLst>
                <a:path w="725" h="726" extrusionOk="0">
                  <a:moveTo>
                    <a:pt x="378" y="1"/>
                  </a:moveTo>
                  <a:cubicBezTo>
                    <a:pt x="158" y="1"/>
                    <a:pt x="0" y="158"/>
                    <a:pt x="0" y="347"/>
                  </a:cubicBezTo>
                  <a:cubicBezTo>
                    <a:pt x="0" y="568"/>
                    <a:pt x="158" y="725"/>
                    <a:pt x="378" y="725"/>
                  </a:cubicBezTo>
                  <a:cubicBezTo>
                    <a:pt x="567" y="725"/>
                    <a:pt x="725" y="568"/>
                    <a:pt x="725" y="347"/>
                  </a:cubicBezTo>
                  <a:cubicBezTo>
                    <a:pt x="725" y="158"/>
                    <a:pt x="567" y="1"/>
                    <a:pt x="37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 name="Google Shape;1128;p51"/>
            <p:cNvSpPr/>
            <p:nvPr/>
          </p:nvSpPr>
          <p:spPr>
            <a:xfrm>
              <a:off x="7212158" y="3138208"/>
              <a:ext cx="24732" cy="23672"/>
            </a:xfrm>
            <a:custGeom>
              <a:avLst/>
              <a:gdLst/>
              <a:ahLst/>
              <a:cxnLst/>
              <a:rect l="l" t="t" r="r" b="b"/>
              <a:pathLst>
                <a:path w="725" h="694" extrusionOk="0">
                  <a:moveTo>
                    <a:pt x="378" y="1"/>
                  </a:moveTo>
                  <a:cubicBezTo>
                    <a:pt x="158" y="1"/>
                    <a:pt x="0" y="158"/>
                    <a:pt x="0" y="347"/>
                  </a:cubicBezTo>
                  <a:cubicBezTo>
                    <a:pt x="0" y="536"/>
                    <a:pt x="158" y="694"/>
                    <a:pt x="378" y="694"/>
                  </a:cubicBezTo>
                  <a:cubicBezTo>
                    <a:pt x="567" y="694"/>
                    <a:pt x="725" y="536"/>
                    <a:pt x="725" y="347"/>
                  </a:cubicBezTo>
                  <a:cubicBezTo>
                    <a:pt x="725" y="158"/>
                    <a:pt x="567" y="1"/>
                    <a:pt x="37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 name="Google Shape;1129;p51"/>
            <p:cNvSpPr/>
            <p:nvPr/>
          </p:nvSpPr>
          <p:spPr>
            <a:xfrm>
              <a:off x="7212158" y="3185520"/>
              <a:ext cx="24732" cy="23672"/>
            </a:xfrm>
            <a:custGeom>
              <a:avLst/>
              <a:gdLst/>
              <a:ahLst/>
              <a:cxnLst/>
              <a:rect l="l" t="t" r="r" b="b"/>
              <a:pathLst>
                <a:path w="725" h="694" extrusionOk="0">
                  <a:moveTo>
                    <a:pt x="378" y="0"/>
                  </a:moveTo>
                  <a:cubicBezTo>
                    <a:pt x="158" y="0"/>
                    <a:pt x="0" y="158"/>
                    <a:pt x="0" y="347"/>
                  </a:cubicBezTo>
                  <a:cubicBezTo>
                    <a:pt x="0" y="536"/>
                    <a:pt x="158" y="693"/>
                    <a:pt x="378" y="693"/>
                  </a:cubicBezTo>
                  <a:cubicBezTo>
                    <a:pt x="567" y="693"/>
                    <a:pt x="725" y="536"/>
                    <a:pt x="725" y="347"/>
                  </a:cubicBezTo>
                  <a:cubicBezTo>
                    <a:pt x="725" y="158"/>
                    <a:pt x="567" y="0"/>
                    <a:pt x="37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6" name="Imagen 5"/>
          <p:cNvPicPr>
            <a:picLocks noChangeAspect="1"/>
          </p:cNvPicPr>
          <p:nvPr/>
        </p:nvPicPr>
        <p:blipFill>
          <a:blip r:embed="rId3"/>
          <a:stretch>
            <a:fillRect/>
          </a:stretch>
        </p:blipFill>
        <p:spPr>
          <a:xfrm>
            <a:off x="2811800" y="1443166"/>
            <a:ext cx="3071350" cy="3780668"/>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133"/>
        <p:cNvGrpSpPr/>
        <p:nvPr/>
      </p:nvGrpSpPr>
      <p:grpSpPr>
        <a:xfrm>
          <a:off x="0" y="0"/>
          <a:ext cx="0" cy="0"/>
          <a:chOff x="0" y="0"/>
          <a:chExt cx="0" cy="0"/>
        </a:xfrm>
      </p:grpSpPr>
      <p:sp>
        <p:nvSpPr>
          <p:cNvPr id="1134" name="Google Shape;1134;p52"/>
          <p:cNvSpPr txBox="1">
            <a:spLocks noGrp="1"/>
          </p:cNvSpPr>
          <p:nvPr>
            <p:ph type="title"/>
          </p:nvPr>
        </p:nvSpPr>
        <p:spPr>
          <a:xfrm>
            <a:off x="732300" y="445025"/>
            <a:ext cx="76794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Prevention</a:t>
            </a:r>
            <a:endParaRPr/>
          </a:p>
        </p:txBody>
      </p:sp>
      <p:sp>
        <p:nvSpPr>
          <p:cNvPr id="1135" name="Google Shape;1135;p52"/>
          <p:cNvSpPr txBox="1">
            <a:spLocks noGrp="1"/>
          </p:cNvSpPr>
          <p:nvPr>
            <p:ph type="title" idx="4294967295"/>
          </p:nvPr>
        </p:nvSpPr>
        <p:spPr>
          <a:xfrm>
            <a:off x="2652158" y="2945750"/>
            <a:ext cx="1919700" cy="52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000"/>
              <a:t>Advice 02</a:t>
            </a:r>
            <a:endParaRPr sz="2000"/>
          </a:p>
        </p:txBody>
      </p:sp>
      <p:sp>
        <p:nvSpPr>
          <p:cNvPr id="1136" name="Google Shape;1136;p52"/>
          <p:cNvSpPr txBox="1">
            <a:spLocks noGrp="1"/>
          </p:cNvSpPr>
          <p:nvPr>
            <p:ph type="subTitle" idx="4294967295"/>
          </p:nvPr>
        </p:nvSpPr>
        <p:spPr>
          <a:xfrm>
            <a:off x="2652151" y="3374050"/>
            <a:ext cx="1919700" cy="484800"/>
          </a:xfrm>
          <a:prstGeom prst="rect">
            <a:avLst/>
          </a:prstGeom>
        </p:spPr>
        <p:txBody>
          <a:bodyPr spcFirstLastPara="1" wrap="square" lIns="91425" tIns="91425" rIns="91425" bIns="91425" anchor="ctr" anchorCtr="0">
            <a:noAutofit/>
          </a:bodyPr>
          <a:lstStyle/>
          <a:p>
            <a:pPr marL="0" lvl="0" indent="0" algn="ctr" rtl="0">
              <a:spcBef>
                <a:spcPts val="0"/>
              </a:spcBef>
              <a:spcAft>
                <a:spcPts val="1200"/>
              </a:spcAft>
              <a:buNone/>
            </a:pPr>
            <a:r>
              <a:rPr lang="en" sz="1400"/>
              <a:t>Mercury is the smallest planet</a:t>
            </a:r>
            <a:endParaRPr sz="1400">
              <a:solidFill>
                <a:schemeClr val="dk1"/>
              </a:solidFill>
            </a:endParaRPr>
          </a:p>
        </p:txBody>
      </p:sp>
      <p:sp>
        <p:nvSpPr>
          <p:cNvPr id="1137" name="Google Shape;1137;p52"/>
          <p:cNvSpPr txBox="1">
            <a:spLocks noGrp="1"/>
          </p:cNvSpPr>
          <p:nvPr>
            <p:ph type="title" idx="4294967295"/>
          </p:nvPr>
        </p:nvSpPr>
        <p:spPr>
          <a:xfrm>
            <a:off x="732300" y="2945750"/>
            <a:ext cx="1919700" cy="52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000"/>
              <a:t>Advice 01</a:t>
            </a:r>
            <a:endParaRPr sz="2000"/>
          </a:p>
        </p:txBody>
      </p:sp>
      <p:sp>
        <p:nvSpPr>
          <p:cNvPr id="1138" name="Google Shape;1138;p52"/>
          <p:cNvSpPr txBox="1">
            <a:spLocks noGrp="1"/>
          </p:cNvSpPr>
          <p:nvPr>
            <p:ph type="subTitle" idx="4294967295"/>
          </p:nvPr>
        </p:nvSpPr>
        <p:spPr>
          <a:xfrm>
            <a:off x="732300" y="3374050"/>
            <a:ext cx="1919700" cy="484800"/>
          </a:xfrm>
          <a:prstGeom prst="rect">
            <a:avLst/>
          </a:prstGeom>
        </p:spPr>
        <p:txBody>
          <a:bodyPr spcFirstLastPara="1" wrap="square" lIns="91425" tIns="91425" rIns="91425" bIns="91425" anchor="ctr" anchorCtr="0">
            <a:noAutofit/>
          </a:bodyPr>
          <a:lstStyle/>
          <a:p>
            <a:pPr marL="0" lvl="0" indent="0" algn="ctr" rtl="0">
              <a:spcBef>
                <a:spcPts val="0"/>
              </a:spcBef>
              <a:spcAft>
                <a:spcPts val="1200"/>
              </a:spcAft>
              <a:buNone/>
            </a:pPr>
            <a:r>
              <a:rPr lang="en" sz="1400">
                <a:solidFill>
                  <a:schemeClr val="dk1"/>
                </a:solidFill>
              </a:rPr>
              <a:t>Jupiter is the biggest planet of them all</a:t>
            </a:r>
            <a:endParaRPr sz="1400">
              <a:solidFill>
                <a:schemeClr val="dk1"/>
              </a:solidFill>
            </a:endParaRPr>
          </a:p>
        </p:txBody>
      </p:sp>
      <p:sp>
        <p:nvSpPr>
          <p:cNvPr id="1139" name="Google Shape;1139;p52"/>
          <p:cNvSpPr txBox="1">
            <a:spLocks noGrp="1"/>
          </p:cNvSpPr>
          <p:nvPr>
            <p:ph type="title" idx="4294967295"/>
          </p:nvPr>
        </p:nvSpPr>
        <p:spPr>
          <a:xfrm>
            <a:off x="6491852" y="2945750"/>
            <a:ext cx="1919700" cy="52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000"/>
              <a:t>Advice 04</a:t>
            </a:r>
            <a:endParaRPr sz="2000"/>
          </a:p>
        </p:txBody>
      </p:sp>
      <p:sp>
        <p:nvSpPr>
          <p:cNvPr id="1140" name="Google Shape;1140;p52"/>
          <p:cNvSpPr txBox="1">
            <a:spLocks noGrp="1"/>
          </p:cNvSpPr>
          <p:nvPr>
            <p:ph type="subTitle" idx="4294967295"/>
          </p:nvPr>
        </p:nvSpPr>
        <p:spPr>
          <a:xfrm>
            <a:off x="6491852" y="3374050"/>
            <a:ext cx="1919700" cy="484800"/>
          </a:xfrm>
          <a:prstGeom prst="rect">
            <a:avLst/>
          </a:prstGeom>
        </p:spPr>
        <p:txBody>
          <a:bodyPr spcFirstLastPara="1" wrap="square" lIns="91425" tIns="91425" rIns="91425" bIns="91425" anchor="ctr" anchorCtr="0">
            <a:noAutofit/>
          </a:bodyPr>
          <a:lstStyle/>
          <a:p>
            <a:pPr marL="0" lvl="0" indent="0" algn="ctr" rtl="0">
              <a:spcBef>
                <a:spcPts val="0"/>
              </a:spcBef>
              <a:spcAft>
                <a:spcPts val="1200"/>
              </a:spcAft>
              <a:buNone/>
            </a:pPr>
            <a:r>
              <a:rPr lang="en" sz="1400"/>
              <a:t>Saturn is a gas giant with rings</a:t>
            </a:r>
            <a:endParaRPr sz="1400">
              <a:solidFill>
                <a:schemeClr val="dk1"/>
              </a:solidFill>
            </a:endParaRPr>
          </a:p>
        </p:txBody>
      </p:sp>
      <p:sp>
        <p:nvSpPr>
          <p:cNvPr id="1141" name="Google Shape;1141;p52"/>
          <p:cNvSpPr txBox="1">
            <a:spLocks noGrp="1"/>
          </p:cNvSpPr>
          <p:nvPr>
            <p:ph type="title" idx="4294967295"/>
          </p:nvPr>
        </p:nvSpPr>
        <p:spPr>
          <a:xfrm>
            <a:off x="4571995" y="2945750"/>
            <a:ext cx="1919700" cy="5277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2000"/>
              <a:t>Advice 03</a:t>
            </a:r>
            <a:endParaRPr sz="2000"/>
          </a:p>
        </p:txBody>
      </p:sp>
      <p:sp>
        <p:nvSpPr>
          <p:cNvPr id="1142" name="Google Shape;1142;p52"/>
          <p:cNvSpPr txBox="1">
            <a:spLocks noGrp="1"/>
          </p:cNvSpPr>
          <p:nvPr>
            <p:ph type="subTitle" idx="4294967295"/>
          </p:nvPr>
        </p:nvSpPr>
        <p:spPr>
          <a:xfrm>
            <a:off x="4572002" y="3374050"/>
            <a:ext cx="1919700" cy="484800"/>
          </a:xfrm>
          <a:prstGeom prst="rect">
            <a:avLst/>
          </a:prstGeom>
        </p:spPr>
        <p:txBody>
          <a:bodyPr spcFirstLastPara="1" wrap="square" lIns="91425" tIns="91425" rIns="91425" bIns="91425" anchor="ctr" anchorCtr="0">
            <a:noAutofit/>
          </a:bodyPr>
          <a:lstStyle/>
          <a:p>
            <a:pPr marL="0" lvl="0" indent="0" algn="ctr" rtl="0">
              <a:spcBef>
                <a:spcPts val="0"/>
              </a:spcBef>
              <a:spcAft>
                <a:spcPts val="1200"/>
              </a:spcAft>
              <a:buNone/>
            </a:pPr>
            <a:r>
              <a:rPr lang="en" sz="1400">
                <a:solidFill>
                  <a:schemeClr val="dk1"/>
                </a:solidFill>
              </a:rPr>
              <a:t>Mars is actually a very cold place</a:t>
            </a:r>
            <a:endParaRPr sz="1400">
              <a:solidFill>
                <a:schemeClr val="dk1"/>
              </a:solidFill>
            </a:endParaRPr>
          </a:p>
        </p:txBody>
      </p:sp>
      <p:cxnSp>
        <p:nvCxnSpPr>
          <p:cNvPr id="1143" name="Google Shape;1143;p52"/>
          <p:cNvCxnSpPr>
            <a:stCxn id="1144" idx="4"/>
            <a:endCxn id="1137" idx="0"/>
          </p:cNvCxnSpPr>
          <p:nvPr/>
        </p:nvCxnSpPr>
        <p:spPr>
          <a:xfrm>
            <a:off x="1692200" y="2489700"/>
            <a:ext cx="0" cy="456000"/>
          </a:xfrm>
          <a:prstGeom prst="straightConnector1">
            <a:avLst/>
          </a:prstGeom>
          <a:noFill/>
          <a:ln w="28575" cap="flat" cmpd="sng">
            <a:solidFill>
              <a:schemeClr val="accent1"/>
            </a:solidFill>
            <a:prstDash val="solid"/>
            <a:round/>
            <a:headEnd type="none" w="med" len="med"/>
            <a:tailEnd type="oval" w="med" len="med"/>
          </a:ln>
        </p:spPr>
      </p:cxnSp>
      <p:cxnSp>
        <p:nvCxnSpPr>
          <p:cNvPr id="1145" name="Google Shape;1145;p52"/>
          <p:cNvCxnSpPr>
            <a:stCxn id="1146" idx="4"/>
            <a:endCxn id="1135" idx="0"/>
          </p:cNvCxnSpPr>
          <p:nvPr/>
        </p:nvCxnSpPr>
        <p:spPr>
          <a:xfrm>
            <a:off x="3612050" y="2489700"/>
            <a:ext cx="0" cy="456000"/>
          </a:xfrm>
          <a:prstGeom prst="straightConnector1">
            <a:avLst/>
          </a:prstGeom>
          <a:noFill/>
          <a:ln w="28575" cap="flat" cmpd="sng">
            <a:solidFill>
              <a:schemeClr val="accent1"/>
            </a:solidFill>
            <a:prstDash val="solid"/>
            <a:round/>
            <a:headEnd type="none" w="med" len="med"/>
            <a:tailEnd type="oval" w="med" len="med"/>
          </a:ln>
        </p:spPr>
      </p:cxnSp>
      <p:cxnSp>
        <p:nvCxnSpPr>
          <p:cNvPr id="1147" name="Google Shape;1147;p52"/>
          <p:cNvCxnSpPr>
            <a:stCxn id="1148" idx="4"/>
            <a:endCxn id="1141" idx="0"/>
          </p:cNvCxnSpPr>
          <p:nvPr/>
        </p:nvCxnSpPr>
        <p:spPr>
          <a:xfrm>
            <a:off x="5531875" y="2475875"/>
            <a:ext cx="0" cy="469800"/>
          </a:xfrm>
          <a:prstGeom prst="straightConnector1">
            <a:avLst/>
          </a:prstGeom>
          <a:noFill/>
          <a:ln w="28575" cap="flat" cmpd="sng">
            <a:solidFill>
              <a:schemeClr val="accent1"/>
            </a:solidFill>
            <a:prstDash val="solid"/>
            <a:round/>
            <a:headEnd type="none" w="med" len="med"/>
            <a:tailEnd type="oval" w="med" len="med"/>
          </a:ln>
        </p:spPr>
      </p:cxnSp>
      <p:cxnSp>
        <p:nvCxnSpPr>
          <p:cNvPr id="1149" name="Google Shape;1149;p52"/>
          <p:cNvCxnSpPr>
            <a:stCxn id="1150" idx="4"/>
            <a:endCxn id="1139" idx="0"/>
          </p:cNvCxnSpPr>
          <p:nvPr/>
        </p:nvCxnSpPr>
        <p:spPr>
          <a:xfrm>
            <a:off x="7451675" y="2490825"/>
            <a:ext cx="0" cy="454800"/>
          </a:xfrm>
          <a:prstGeom prst="straightConnector1">
            <a:avLst/>
          </a:prstGeom>
          <a:noFill/>
          <a:ln w="28575" cap="flat" cmpd="sng">
            <a:solidFill>
              <a:schemeClr val="accent1"/>
            </a:solidFill>
            <a:prstDash val="solid"/>
            <a:round/>
            <a:headEnd type="none" w="med" len="med"/>
            <a:tailEnd type="oval" w="med" len="med"/>
          </a:ln>
        </p:spPr>
      </p:cxnSp>
      <p:sp>
        <p:nvSpPr>
          <p:cNvPr id="1144" name="Google Shape;1144;p52"/>
          <p:cNvSpPr/>
          <p:nvPr/>
        </p:nvSpPr>
        <p:spPr>
          <a:xfrm>
            <a:off x="1266950" y="1639200"/>
            <a:ext cx="850500" cy="850500"/>
          </a:xfrm>
          <a:prstGeom prst="ellipse">
            <a:avLst/>
          </a:prstGeom>
          <a:solidFill>
            <a:schemeClr val="lt2"/>
          </a:solidFill>
          <a:ln w="2857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6" name="Google Shape;1146;p52"/>
          <p:cNvSpPr/>
          <p:nvPr/>
        </p:nvSpPr>
        <p:spPr>
          <a:xfrm>
            <a:off x="3186800" y="1639200"/>
            <a:ext cx="850500" cy="850500"/>
          </a:xfrm>
          <a:prstGeom prst="ellipse">
            <a:avLst/>
          </a:prstGeom>
          <a:solidFill>
            <a:schemeClr val="lt2"/>
          </a:solidFill>
          <a:ln w="2857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8" name="Google Shape;1148;p52"/>
          <p:cNvSpPr/>
          <p:nvPr/>
        </p:nvSpPr>
        <p:spPr>
          <a:xfrm>
            <a:off x="5120425" y="1652975"/>
            <a:ext cx="822900" cy="822900"/>
          </a:xfrm>
          <a:prstGeom prst="ellipse">
            <a:avLst/>
          </a:prstGeom>
          <a:solidFill>
            <a:schemeClr val="lt2"/>
          </a:solidFill>
          <a:ln w="2857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0" name="Google Shape;1150;p52"/>
          <p:cNvSpPr/>
          <p:nvPr/>
        </p:nvSpPr>
        <p:spPr>
          <a:xfrm>
            <a:off x="7025225" y="1637925"/>
            <a:ext cx="852900" cy="852900"/>
          </a:xfrm>
          <a:prstGeom prst="ellipse">
            <a:avLst/>
          </a:prstGeom>
          <a:solidFill>
            <a:schemeClr val="lt2"/>
          </a:solidFill>
          <a:ln w="2857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1" name="Google Shape;1151;p52"/>
          <p:cNvSpPr/>
          <p:nvPr/>
        </p:nvSpPr>
        <p:spPr>
          <a:xfrm>
            <a:off x="7249658" y="1864620"/>
            <a:ext cx="404089" cy="399566"/>
          </a:xfrm>
          <a:custGeom>
            <a:avLst/>
            <a:gdLst/>
            <a:ahLst/>
            <a:cxnLst/>
            <a:rect l="l" t="t" r="r" b="b"/>
            <a:pathLst>
              <a:path w="11973" h="11839" extrusionOk="0">
                <a:moveTo>
                  <a:pt x="9322" y="655"/>
                </a:moveTo>
                <a:cubicBezTo>
                  <a:pt x="9413" y="655"/>
                  <a:pt x="9499" y="686"/>
                  <a:pt x="9547" y="749"/>
                </a:cubicBezTo>
                <a:lnTo>
                  <a:pt x="11027" y="2198"/>
                </a:lnTo>
                <a:cubicBezTo>
                  <a:pt x="11122" y="2324"/>
                  <a:pt x="11122" y="2545"/>
                  <a:pt x="11027" y="2671"/>
                </a:cubicBezTo>
                <a:cubicBezTo>
                  <a:pt x="10964" y="2718"/>
                  <a:pt x="10870" y="2742"/>
                  <a:pt x="10779" y="2742"/>
                </a:cubicBezTo>
                <a:cubicBezTo>
                  <a:pt x="10689" y="2742"/>
                  <a:pt x="10602" y="2718"/>
                  <a:pt x="10555" y="2671"/>
                </a:cubicBezTo>
                <a:lnTo>
                  <a:pt x="10303" y="2419"/>
                </a:lnTo>
                <a:lnTo>
                  <a:pt x="9074" y="1190"/>
                </a:lnTo>
                <a:cubicBezTo>
                  <a:pt x="8916" y="1096"/>
                  <a:pt x="8916" y="907"/>
                  <a:pt x="9074" y="749"/>
                </a:cubicBezTo>
                <a:cubicBezTo>
                  <a:pt x="9137" y="686"/>
                  <a:pt x="9232" y="655"/>
                  <a:pt x="9322" y="655"/>
                </a:cubicBezTo>
                <a:close/>
                <a:moveTo>
                  <a:pt x="9106" y="2230"/>
                </a:moveTo>
                <a:lnTo>
                  <a:pt x="9547" y="2702"/>
                </a:lnTo>
                <a:lnTo>
                  <a:pt x="9011" y="3270"/>
                </a:lnTo>
                <a:lnTo>
                  <a:pt x="8538" y="2797"/>
                </a:lnTo>
                <a:lnTo>
                  <a:pt x="9106" y="2230"/>
                </a:lnTo>
                <a:close/>
                <a:moveTo>
                  <a:pt x="6333" y="1694"/>
                </a:moveTo>
                <a:cubicBezTo>
                  <a:pt x="6396" y="1694"/>
                  <a:pt x="6522" y="1726"/>
                  <a:pt x="6554" y="1789"/>
                </a:cubicBezTo>
                <a:lnTo>
                  <a:pt x="8759" y="3994"/>
                </a:lnTo>
                <a:lnTo>
                  <a:pt x="9988" y="5223"/>
                </a:lnTo>
                <a:cubicBezTo>
                  <a:pt x="10082" y="5254"/>
                  <a:pt x="10114" y="5349"/>
                  <a:pt x="10114" y="5475"/>
                </a:cubicBezTo>
                <a:cubicBezTo>
                  <a:pt x="10114" y="5538"/>
                  <a:pt x="10082" y="5664"/>
                  <a:pt x="9988" y="5695"/>
                </a:cubicBezTo>
                <a:cubicBezTo>
                  <a:pt x="9925" y="5727"/>
                  <a:pt x="9830" y="5821"/>
                  <a:pt x="9767" y="5821"/>
                </a:cubicBezTo>
                <a:cubicBezTo>
                  <a:pt x="9673" y="5821"/>
                  <a:pt x="9547" y="5790"/>
                  <a:pt x="9515" y="5695"/>
                </a:cubicBezTo>
                <a:lnTo>
                  <a:pt x="6081" y="2261"/>
                </a:lnTo>
                <a:cubicBezTo>
                  <a:pt x="6018" y="2198"/>
                  <a:pt x="5987" y="2104"/>
                  <a:pt x="5987" y="2041"/>
                </a:cubicBezTo>
                <a:cubicBezTo>
                  <a:pt x="5987" y="1946"/>
                  <a:pt x="6018" y="1852"/>
                  <a:pt x="6081" y="1789"/>
                </a:cubicBezTo>
                <a:cubicBezTo>
                  <a:pt x="6176" y="1726"/>
                  <a:pt x="6239" y="1694"/>
                  <a:pt x="6333" y="1694"/>
                </a:cubicBezTo>
                <a:close/>
                <a:moveTo>
                  <a:pt x="6333" y="3459"/>
                </a:moveTo>
                <a:lnTo>
                  <a:pt x="8286" y="5412"/>
                </a:lnTo>
                <a:lnTo>
                  <a:pt x="7782" y="5947"/>
                </a:lnTo>
                <a:lnTo>
                  <a:pt x="7026" y="5191"/>
                </a:lnTo>
                <a:cubicBezTo>
                  <a:pt x="6979" y="5128"/>
                  <a:pt x="6892" y="5097"/>
                  <a:pt x="6802" y="5097"/>
                </a:cubicBezTo>
                <a:cubicBezTo>
                  <a:pt x="6711" y="5097"/>
                  <a:pt x="6617" y="5128"/>
                  <a:pt x="6554" y="5191"/>
                </a:cubicBezTo>
                <a:cubicBezTo>
                  <a:pt x="6459" y="5317"/>
                  <a:pt x="6459" y="5538"/>
                  <a:pt x="6554" y="5664"/>
                </a:cubicBezTo>
                <a:lnTo>
                  <a:pt x="7310" y="6420"/>
                </a:lnTo>
                <a:lnTo>
                  <a:pt x="6837" y="6893"/>
                </a:lnTo>
                <a:lnTo>
                  <a:pt x="4884" y="4908"/>
                </a:lnTo>
                <a:lnTo>
                  <a:pt x="6333" y="3459"/>
                </a:lnTo>
                <a:close/>
                <a:moveTo>
                  <a:pt x="4348" y="5506"/>
                </a:moveTo>
                <a:lnTo>
                  <a:pt x="6333" y="7460"/>
                </a:lnTo>
                <a:lnTo>
                  <a:pt x="5860" y="7932"/>
                </a:lnTo>
                <a:lnTo>
                  <a:pt x="5388" y="7460"/>
                </a:lnTo>
                <a:cubicBezTo>
                  <a:pt x="5325" y="7412"/>
                  <a:pt x="5238" y="7389"/>
                  <a:pt x="5152" y="7389"/>
                </a:cubicBezTo>
                <a:cubicBezTo>
                  <a:pt x="5065" y="7389"/>
                  <a:pt x="4978" y="7412"/>
                  <a:pt x="4915" y="7460"/>
                </a:cubicBezTo>
                <a:cubicBezTo>
                  <a:pt x="4789" y="7586"/>
                  <a:pt x="4789" y="7838"/>
                  <a:pt x="4915" y="7932"/>
                </a:cubicBezTo>
                <a:lnTo>
                  <a:pt x="5388" y="8405"/>
                </a:lnTo>
                <a:lnTo>
                  <a:pt x="5167" y="8657"/>
                </a:lnTo>
                <a:cubicBezTo>
                  <a:pt x="4915" y="8846"/>
                  <a:pt x="4632" y="8940"/>
                  <a:pt x="4360" y="8940"/>
                </a:cubicBezTo>
                <a:cubicBezTo>
                  <a:pt x="4088" y="8940"/>
                  <a:pt x="3828" y="8846"/>
                  <a:pt x="3624" y="8657"/>
                </a:cubicBezTo>
                <a:lnTo>
                  <a:pt x="3151" y="8184"/>
                </a:lnTo>
                <a:cubicBezTo>
                  <a:pt x="2742" y="7775"/>
                  <a:pt x="2742" y="7113"/>
                  <a:pt x="3151" y="6735"/>
                </a:cubicBezTo>
                <a:lnTo>
                  <a:pt x="4348" y="5506"/>
                </a:lnTo>
                <a:close/>
                <a:moveTo>
                  <a:pt x="2678" y="8657"/>
                </a:moveTo>
                <a:lnTo>
                  <a:pt x="3151" y="9129"/>
                </a:lnTo>
                <a:lnTo>
                  <a:pt x="2899" y="9350"/>
                </a:lnTo>
                <a:cubicBezTo>
                  <a:pt x="2836" y="9413"/>
                  <a:pt x="2749" y="9444"/>
                  <a:pt x="2663" y="9444"/>
                </a:cubicBezTo>
                <a:cubicBezTo>
                  <a:pt x="2576" y="9444"/>
                  <a:pt x="2489" y="9413"/>
                  <a:pt x="2426" y="9350"/>
                </a:cubicBezTo>
                <a:cubicBezTo>
                  <a:pt x="2300" y="9255"/>
                  <a:pt x="2300" y="9003"/>
                  <a:pt x="2426" y="8877"/>
                </a:cubicBezTo>
                <a:lnTo>
                  <a:pt x="2678" y="8657"/>
                </a:lnTo>
                <a:close/>
                <a:moveTo>
                  <a:pt x="9389" y="1"/>
                </a:moveTo>
                <a:cubicBezTo>
                  <a:pt x="9121" y="1"/>
                  <a:pt x="8853" y="103"/>
                  <a:pt x="8664" y="308"/>
                </a:cubicBezTo>
                <a:cubicBezTo>
                  <a:pt x="8255" y="686"/>
                  <a:pt x="8255" y="1379"/>
                  <a:pt x="8664" y="1757"/>
                </a:cubicBezTo>
                <a:lnTo>
                  <a:pt x="8097" y="2324"/>
                </a:lnTo>
                <a:lnTo>
                  <a:pt x="7121" y="1316"/>
                </a:lnTo>
                <a:cubicBezTo>
                  <a:pt x="6932" y="1127"/>
                  <a:pt x="6648" y="1001"/>
                  <a:pt x="6365" y="1001"/>
                </a:cubicBezTo>
                <a:cubicBezTo>
                  <a:pt x="6081" y="1001"/>
                  <a:pt x="5829" y="1127"/>
                  <a:pt x="5608" y="1316"/>
                </a:cubicBezTo>
                <a:cubicBezTo>
                  <a:pt x="5419" y="1537"/>
                  <a:pt x="5293" y="1789"/>
                  <a:pt x="5293" y="2072"/>
                </a:cubicBezTo>
                <a:cubicBezTo>
                  <a:pt x="5293" y="2356"/>
                  <a:pt x="5419" y="2639"/>
                  <a:pt x="5608" y="2828"/>
                </a:cubicBezTo>
                <a:lnTo>
                  <a:pt x="5860" y="3049"/>
                </a:lnTo>
                <a:lnTo>
                  <a:pt x="2678" y="6263"/>
                </a:lnTo>
                <a:cubicBezTo>
                  <a:pt x="2143" y="6767"/>
                  <a:pt x="2048" y="7460"/>
                  <a:pt x="2269" y="8090"/>
                </a:cubicBezTo>
                <a:lnTo>
                  <a:pt x="1922" y="8468"/>
                </a:lnTo>
                <a:cubicBezTo>
                  <a:pt x="1607" y="8783"/>
                  <a:pt x="1513" y="9255"/>
                  <a:pt x="1733" y="9634"/>
                </a:cubicBezTo>
                <a:lnTo>
                  <a:pt x="95" y="11240"/>
                </a:lnTo>
                <a:cubicBezTo>
                  <a:pt x="1" y="11366"/>
                  <a:pt x="1" y="11618"/>
                  <a:pt x="95" y="11713"/>
                </a:cubicBezTo>
                <a:cubicBezTo>
                  <a:pt x="190" y="11807"/>
                  <a:pt x="284" y="11839"/>
                  <a:pt x="347" y="11839"/>
                </a:cubicBezTo>
                <a:cubicBezTo>
                  <a:pt x="410" y="11839"/>
                  <a:pt x="536" y="11807"/>
                  <a:pt x="568" y="11713"/>
                </a:cubicBezTo>
                <a:lnTo>
                  <a:pt x="2206" y="10106"/>
                </a:lnTo>
                <a:cubicBezTo>
                  <a:pt x="2363" y="10201"/>
                  <a:pt x="2458" y="10232"/>
                  <a:pt x="2615" y="10232"/>
                </a:cubicBezTo>
                <a:cubicBezTo>
                  <a:pt x="2899" y="10232"/>
                  <a:pt x="3183" y="10106"/>
                  <a:pt x="3372" y="9917"/>
                </a:cubicBezTo>
                <a:lnTo>
                  <a:pt x="3718" y="9571"/>
                </a:lnTo>
                <a:cubicBezTo>
                  <a:pt x="3939" y="9634"/>
                  <a:pt x="4159" y="9665"/>
                  <a:pt x="4348" y="9665"/>
                </a:cubicBezTo>
                <a:cubicBezTo>
                  <a:pt x="4789" y="9665"/>
                  <a:pt x="5262" y="9508"/>
                  <a:pt x="5577" y="9161"/>
                </a:cubicBezTo>
                <a:lnTo>
                  <a:pt x="8759" y="5979"/>
                </a:lnTo>
                <a:lnTo>
                  <a:pt x="9011" y="6199"/>
                </a:lnTo>
                <a:cubicBezTo>
                  <a:pt x="9200" y="6420"/>
                  <a:pt x="9484" y="6515"/>
                  <a:pt x="9767" y="6515"/>
                </a:cubicBezTo>
                <a:cubicBezTo>
                  <a:pt x="10019" y="6515"/>
                  <a:pt x="10303" y="6420"/>
                  <a:pt x="10492" y="6199"/>
                </a:cubicBezTo>
                <a:cubicBezTo>
                  <a:pt x="10712" y="6010"/>
                  <a:pt x="10807" y="5727"/>
                  <a:pt x="10807" y="5475"/>
                </a:cubicBezTo>
                <a:cubicBezTo>
                  <a:pt x="10807" y="5191"/>
                  <a:pt x="10712" y="4908"/>
                  <a:pt x="10492" y="4719"/>
                </a:cubicBezTo>
                <a:lnTo>
                  <a:pt x="9515" y="3711"/>
                </a:lnTo>
                <a:lnTo>
                  <a:pt x="10082" y="3207"/>
                </a:lnTo>
                <a:cubicBezTo>
                  <a:pt x="10271" y="3427"/>
                  <a:pt x="10555" y="3522"/>
                  <a:pt x="10807" y="3522"/>
                </a:cubicBezTo>
                <a:cubicBezTo>
                  <a:pt x="11090" y="3522"/>
                  <a:pt x="11374" y="3427"/>
                  <a:pt x="11563" y="3207"/>
                </a:cubicBezTo>
                <a:cubicBezTo>
                  <a:pt x="11972" y="2828"/>
                  <a:pt x="11972" y="2167"/>
                  <a:pt x="11563" y="1757"/>
                </a:cubicBezTo>
                <a:lnTo>
                  <a:pt x="10114" y="308"/>
                </a:lnTo>
                <a:cubicBezTo>
                  <a:pt x="9925" y="103"/>
                  <a:pt x="9657" y="1"/>
                  <a:pt x="938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52" name="Google Shape;1152;p52"/>
          <p:cNvGrpSpPr/>
          <p:nvPr/>
        </p:nvGrpSpPr>
        <p:grpSpPr>
          <a:xfrm>
            <a:off x="5332614" y="1864625"/>
            <a:ext cx="398470" cy="399546"/>
            <a:chOff x="5332614" y="1864625"/>
            <a:chExt cx="398470" cy="399546"/>
          </a:xfrm>
        </p:grpSpPr>
        <p:sp>
          <p:nvSpPr>
            <p:cNvPr id="1153" name="Google Shape;1153;p52"/>
            <p:cNvSpPr/>
            <p:nvPr/>
          </p:nvSpPr>
          <p:spPr>
            <a:xfrm>
              <a:off x="5332614" y="1864625"/>
              <a:ext cx="398470" cy="399546"/>
            </a:xfrm>
            <a:custGeom>
              <a:avLst/>
              <a:gdLst/>
              <a:ahLst/>
              <a:cxnLst/>
              <a:rect l="l" t="t" r="r" b="b"/>
              <a:pathLst>
                <a:path w="11846" h="11878" extrusionOk="0">
                  <a:moveTo>
                    <a:pt x="1733" y="3466"/>
                  </a:moveTo>
                  <a:cubicBezTo>
                    <a:pt x="1922" y="3466"/>
                    <a:pt x="2080" y="3624"/>
                    <a:pt x="2080" y="3813"/>
                  </a:cubicBezTo>
                  <a:cubicBezTo>
                    <a:pt x="2080" y="4002"/>
                    <a:pt x="1922" y="4159"/>
                    <a:pt x="1733" y="4159"/>
                  </a:cubicBezTo>
                  <a:lnTo>
                    <a:pt x="693" y="4159"/>
                  </a:lnTo>
                  <a:lnTo>
                    <a:pt x="693" y="3466"/>
                  </a:lnTo>
                  <a:close/>
                  <a:moveTo>
                    <a:pt x="1418" y="4821"/>
                  </a:moveTo>
                  <a:lnTo>
                    <a:pt x="1418" y="6963"/>
                  </a:lnTo>
                  <a:lnTo>
                    <a:pt x="693" y="6963"/>
                  </a:lnTo>
                  <a:lnTo>
                    <a:pt x="693" y="4821"/>
                  </a:lnTo>
                  <a:close/>
                  <a:moveTo>
                    <a:pt x="1733" y="7656"/>
                  </a:moveTo>
                  <a:cubicBezTo>
                    <a:pt x="1922" y="7656"/>
                    <a:pt x="2080" y="7814"/>
                    <a:pt x="2080" y="8034"/>
                  </a:cubicBezTo>
                  <a:cubicBezTo>
                    <a:pt x="2080" y="8223"/>
                    <a:pt x="1922" y="8381"/>
                    <a:pt x="1733" y="8381"/>
                  </a:cubicBezTo>
                  <a:lnTo>
                    <a:pt x="693" y="8381"/>
                  </a:lnTo>
                  <a:lnTo>
                    <a:pt x="693" y="7656"/>
                  </a:lnTo>
                  <a:close/>
                  <a:moveTo>
                    <a:pt x="9389" y="2080"/>
                  </a:moveTo>
                  <a:cubicBezTo>
                    <a:pt x="9609" y="2080"/>
                    <a:pt x="9767" y="2237"/>
                    <a:pt x="9767" y="2426"/>
                  </a:cubicBezTo>
                  <a:lnTo>
                    <a:pt x="9767" y="9389"/>
                  </a:lnTo>
                  <a:cubicBezTo>
                    <a:pt x="9767" y="9610"/>
                    <a:pt x="9609" y="9767"/>
                    <a:pt x="9389" y="9767"/>
                  </a:cubicBezTo>
                  <a:lnTo>
                    <a:pt x="2426" y="9767"/>
                  </a:lnTo>
                  <a:cubicBezTo>
                    <a:pt x="2237" y="9767"/>
                    <a:pt x="2080" y="9610"/>
                    <a:pt x="2080" y="9389"/>
                  </a:cubicBezTo>
                  <a:lnTo>
                    <a:pt x="2080" y="9011"/>
                  </a:lnTo>
                  <a:cubicBezTo>
                    <a:pt x="2458" y="8853"/>
                    <a:pt x="2773" y="8507"/>
                    <a:pt x="2773" y="8034"/>
                  </a:cubicBezTo>
                  <a:cubicBezTo>
                    <a:pt x="2773" y="7562"/>
                    <a:pt x="2521" y="7184"/>
                    <a:pt x="2080" y="7026"/>
                  </a:cubicBezTo>
                  <a:lnTo>
                    <a:pt x="2080" y="4789"/>
                  </a:lnTo>
                  <a:cubicBezTo>
                    <a:pt x="2458" y="4632"/>
                    <a:pt x="2773" y="4285"/>
                    <a:pt x="2773" y="3813"/>
                  </a:cubicBezTo>
                  <a:cubicBezTo>
                    <a:pt x="2773" y="3340"/>
                    <a:pt x="2521" y="2994"/>
                    <a:pt x="2080" y="2836"/>
                  </a:cubicBezTo>
                  <a:lnTo>
                    <a:pt x="2080" y="2426"/>
                  </a:lnTo>
                  <a:cubicBezTo>
                    <a:pt x="2080" y="2237"/>
                    <a:pt x="2237" y="2080"/>
                    <a:pt x="2426" y="2080"/>
                  </a:cubicBezTo>
                  <a:close/>
                  <a:moveTo>
                    <a:pt x="9389" y="694"/>
                  </a:moveTo>
                  <a:cubicBezTo>
                    <a:pt x="10334" y="694"/>
                    <a:pt x="11121" y="1481"/>
                    <a:pt x="11121" y="2426"/>
                  </a:cubicBezTo>
                  <a:lnTo>
                    <a:pt x="11121" y="9389"/>
                  </a:lnTo>
                  <a:cubicBezTo>
                    <a:pt x="11121" y="10334"/>
                    <a:pt x="10334" y="11122"/>
                    <a:pt x="9389" y="11122"/>
                  </a:cubicBezTo>
                  <a:lnTo>
                    <a:pt x="2426" y="11122"/>
                  </a:lnTo>
                  <a:cubicBezTo>
                    <a:pt x="1481" y="11122"/>
                    <a:pt x="693" y="10334"/>
                    <a:pt x="693" y="9389"/>
                  </a:cubicBezTo>
                  <a:lnTo>
                    <a:pt x="693" y="9042"/>
                  </a:lnTo>
                  <a:lnTo>
                    <a:pt x="1418" y="9042"/>
                  </a:lnTo>
                  <a:lnTo>
                    <a:pt x="1418" y="9389"/>
                  </a:lnTo>
                  <a:cubicBezTo>
                    <a:pt x="1418" y="9988"/>
                    <a:pt x="1891" y="10429"/>
                    <a:pt x="2426" y="10429"/>
                  </a:cubicBezTo>
                  <a:lnTo>
                    <a:pt x="9389" y="10429"/>
                  </a:lnTo>
                  <a:cubicBezTo>
                    <a:pt x="9987" y="10429"/>
                    <a:pt x="10428" y="9956"/>
                    <a:pt x="10428" y="9389"/>
                  </a:cubicBezTo>
                  <a:lnTo>
                    <a:pt x="10428" y="2426"/>
                  </a:lnTo>
                  <a:cubicBezTo>
                    <a:pt x="10428" y="1828"/>
                    <a:pt x="9956" y="1418"/>
                    <a:pt x="9389" y="1418"/>
                  </a:cubicBezTo>
                  <a:lnTo>
                    <a:pt x="2426" y="1418"/>
                  </a:lnTo>
                  <a:cubicBezTo>
                    <a:pt x="1828" y="1418"/>
                    <a:pt x="1418" y="1891"/>
                    <a:pt x="1418" y="2426"/>
                  </a:cubicBezTo>
                  <a:lnTo>
                    <a:pt x="1418" y="2773"/>
                  </a:lnTo>
                  <a:lnTo>
                    <a:pt x="693" y="2773"/>
                  </a:lnTo>
                  <a:lnTo>
                    <a:pt x="693" y="2426"/>
                  </a:lnTo>
                  <a:cubicBezTo>
                    <a:pt x="693" y="1481"/>
                    <a:pt x="1481" y="694"/>
                    <a:pt x="2426" y="694"/>
                  </a:cubicBezTo>
                  <a:close/>
                  <a:moveTo>
                    <a:pt x="2426" y="1"/>
                  </a:moveTo>
                  <a:cubicBezTo>
                    <a:pt x="1103" y="1"/>
                    <a:pt x="0" y="1103"/>
                    <a:pt x="0" y="2426"/>
                  </a:cubicBezTo>
                  <a:lnTo>
                    <a:pt x="0" y="3151"/>
                  </a:lnTo>
                  <a:lnTo>
                    <a:pt x="0" y="4506"/>
                  </a:lnTo>
                  <a:lnTo>
                    <a:pt x="0" y="7341"/>
                  </a:lnTo>
                  <a:lnTo>
                    <a:pt x="0" y="8727"/>
                  </a:lnTo>
                  <a:lnTo>
                    <a:pt x="0" y="9452"/>
                  </a:lnTo>
                  <a:cubicBezTo>
                    <a:pt x="0" y="10775"/>
                    <a:pt x="1103" y="11878"/>
                    <a:pt x="2426" y="11878"/>
                  </a:cubicBezTo>
                  <a:lnTo>
                    <a:pt x="9389" y="11878"/>
                  </a:lnTo>
                  <a:cubicBezTo>
                    <a:pt x="10743" y="11878"/>
                    <a:pt x="11846" y="10775"/>
                    <a:pt x="11846" y="9452"/>
                  </a:cubicBezTo>
                  <a:lnTo>
                    <a:pt x="11846" y="2458"/>
                  </a:lnTo>
                  <a:cubicBezTo>
                    <a:pt x="11846" y="1103"/>
                    <a:pt x="10743" y="1"/>
                    <a:pt x="938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4" name="Google Shape;1154;p52"/>
            <p:cNvSpPr/>
            <p:nvPr/>
          </p:nvSpPr>
          <p:spPr>
            <a:xfrm>
              <a:off x="5461884" y="1982256"/>
              <a:ext cx="163243" cy="163243"/>
            </a:xfrm>
            <a:custGeom>
              <a:avLst/>
              <a:gdLst/>
              <a:ahLst/>
              <a:cxnLst/>
              <a:rect l="l" t="t" r="r" b="b"/>
              <a:pathLst>
                <a:path w="4853" h="4853" extrusionOk="0">
                  <a:moveTo>
                    <a:pt x="2773" y="662"/>
                  </a:moveTo>
                  <a:lnTo>
                    <a:pt x="2773" y="1670"/>
                  </a:lnTo>
                  <a:cubicBezTo>
                    <a:pt x="2773" y="1891"/>
                    <a:pt x="2931" y="2048"/>
                    <a:pt x="3120" y="2048"/>
                  </a:cubicBezTo>
                  <a:lnTo>
                    <a:pt x="4159" y="2048"/>
                  </a:lnTo>
                  <a:lnTo>
                    <a:pt x="4159" y="2741"/>
                  </a:lnTo>
                  <a:lnTo>
                    <a:pt x="3120" y="2741"/>
                  </a:lnTo>
                  <a:cubicBezTo>
                    <a:pt x="2931" y="2741"/>
                    <a:pt x="2773" y="2899"/>
                    <a:pt x="2773" y="3120"/>
                  </a:cubicBezTo>
                  <a:lnTo>
                    <a:pt x="2773" y="4128"/>
                  </a:lnTo>
                  <a:lnTo>
                    <a:pt x="2049" y="4128"/>
                  </a:lnTo>
                  <a:lnTo>
                    <a:pt x="2049" y="3120"/>
                  </a:lnTo>
                  <a:cubicBezTo>
                    <a:pt x="2049" y="2899"/>
                    <a:pt x="1891" y="2741"/>
                    <a:pt x="1702" y="2741"/>
                  </a:cubicBezTo>
                  <a:lnTo>
                    <a:pt x="662" y="2741"/>
                  </a:lnTo>
                  <a:lnTo>
                    <a:pt x="662" y="2048"/>
                  </a:lnTo>
                  <a:lnTo>
                    <a:pt x="1702" y="2048"/>
                  </a:lnTo>
                  <a:cubicBezTo>
                    <a:pt x="1891" y="2048"/>
                    <a:pt x="2049" y="1891"/>
                    <a:pt x="2049" y="1670"/>
                  </a:cubicBezTo>
                  <a:lnTo>
                    <a:pt x="2049" y="662"/>
                  </a:lnTo>
                  <a:close/>
                  <a:moveTo>
                    <a:pt x="1734" y="1"/>
                  </a:moveTo>
                  <a:cubicBezTo>
                    <a:pt x="1545" y="1"/>
                    <a:pt x="1387" y="158"/>
                    <a:pt x="1387" y="347"/>
                  </a:cubicBezTo>
                  <a:lnTo>
                    <a:pt x="1387" y="1387"/>
                  </a:lnTo>
                  <a:lnTo>
                    <a:pt x="347" y="1387"/>
                  </a:lnTo>
                  <a:cubicBezTo>
                    <a:pt x="158" y="1387"/>
                    <a:pt x="1" y="1544"/>
                    <a:pt x="1" y="1733"/>
                  </a:cubicBezTo>
                  <a:lnTo>
                    <a:pt x="1" y="3120"/>
                  </a:lnTo>
                  <a:cubicBezTo>
                    <a:pt x="1" y="3309"/>
                    <a:pt x="158" y="3466"/>
                    <a:pt x="347" y="3466"/>
                  </a:cubicBezTo>
                  <a:lnTo>
                    <a:pt x="1387" y="3466"/>
                  </a:lnTo>
                  <a:lnTo>
                    <a:pt x="1387" y="4474"/>
                  </a:lnTo>
                  <a:cubicBezTo>
                    <a:pt x="1387" y="4695"/>
                    <a:pt x="1545" y="4852"/>
                    <a:pt x="1734" y="4852"/>
                  </a:cubicBezTo>
                  <a:lnTo>
                    <a:pt x="3120" y="4852"/>
                  </a:lnTo>
                  <a:cubicBezTo>
                    <a:pt x="3309" y="4852"/>
                    <a:pt x="3466" y="4695"/>
                    <a:pt x="3466" y="4474"/>
                  </a:cubicBezTo>
                  <a:lnTo>
                    <a:pt x="3466" y="3466"/>
                  </a:lnTo>
                  <a:lnTo>
                    <a:pt x="4506" y="3466"/>
                  </a:lnTo>
                  <a:cubicBezTo>
                    <a:pt x="4695" y="3466"/>
                    <a:pt x="4853" y="3309"/>
                    <a:pt x="4853" y="3120"/>
                  </a:cubicBezTo>
                  <a:lnTo>
                    <a:pt x="4853" y="1733"/>
                  </a:lnTo>
                  <a:cubicBezTo>
                    <a:pt x="4853" y="1544"/>
                    <a:pt x="4695" y="1387"/>
                    <a:pt x="4506" y="1387"/>
                  </a:cubicBezTo>
                  <a:lnTo>
                    <a:pt x="3466" y="1387"/>
                  </a:lnTo>
                  <a:lnTo>
                    <a:pt x="3466" y="347"/>
                  </a:lnTo>
                  <a:cubicBezTo>
                    <a:pt x="3466" y="158"/>
                    <a:pt x="3309" y="1"/>
                    <a:pt x="312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55" name="Google Shape;1155;p52"/>
          <p:cNvSpPr/>
          <p:nvPr/>
        </p:nvSpPr>
        <p:spPr>
          <a:xfrm>
            <a:off x="1512808" y="1864624"/>
            <a:ext cx="358684" cy="403805"/>
          </a:xfrm>
          <a:custGeom>
            <a:avLst/>
            <a:gdLst/>
            <a:ahLst/>
            <a:cxnLst/>
            <a:rect l="l" t="t" r="r" b="b"/>
            <a:pathLst>
              <a:path w="10524" h="11847" extrusionOk="0">
                <a:moveTo>
                  <a:pt x="7278" y="662"/>
                </a:moveTo>
                <a:cubicBezTo>
                  <a:pt x="7499" y="662"/>
                  <a:pt x="7656" y="820"/>
                  <a:pt x="7656" y="1009"/>
                </a:cubicBezTo>
                <a:lnTo>
                  <a:pt x="7656" y="3151"/>
                </a:lnTo>
                <a:cubicBezTo>
                  <a:pt x="7404" y="3057"/>
                  <a:pt x="7184" y="2994"/>
                  <a:pt x="6932" y="2994"/>
                </a:cubicBezTo>
                <a:lnTo>
                  <a:pt x="6932" y="1009"/>
                </a:lnTo>
                <a:cubicBezTo>
                  <a:pt x="6932" y="820"/>
                  <a:pt x="7089" y="662"/>
                  <a:pt x="7278" y="662"/>
                </a:cubicBezTo>
                <a:close/>
                <a:moveTo>
                  <a:pt x="3120" y="662"/>
                </a:moveTo>
                <a:cubicBezTo>
                  <a:pt x="3309" y="662"/>
                  <a:pt x="3466" y="820"/>
                  <a:pt x="3466" y="1009"/>
                </a:cubicBezTo>
                <a:lnTo>
                  <a:pt x="3466" y="2994"/>
                </a:lnTo>
                <a:cubicBezTo>
                  <a:pt x="3246" y="3025"/>
                  <a:pt x="2994" y="3057"/>
                  <a:pt x="2773" y="3183"/>
                </a:cubicBezTo>
                <a:lnTo>
                  <a:pt x="2773" y="1009"/>
                </a:lnTo>
                <a:cubicBezTo>
                  <a:pt x="2773" y="820"/>
                  <a:pt x="2931" y="662"/>
                  <a:pt x="3120" y="662"/>
                </a:cubicBezTo>
                <a:close/>
                <a:moveTo>
                  <a:pt x="4506" y="1702"/>
                </a:moveTo>
                <a:cubicBezTo>
                  <a:pt x="4695" y="1702"/>
                  <a:pt x="4852" y="1860"/>
                  <a:pt x="4852" y="2049"/>
                </a:cubicBezTo>
                <a:lnTo>
                  <a:pt x="4852" y="3309"/>
                </a:lnTo>
                <a:cubicBezTo>
                  <a:pt x="4663" y="3183"/>
                  <a:pt x="4411" y="3057"/>
                  <a:pt x="4128" y="3025"/>
                </a:cubicBezTo>
                <a:lnTo>
                  <a:pt x="4128" y="2049"/>
                </a:lnTo>
                <a:cubicBezTo>
                  <a:pt x="4128" y="1860"/>
                  <a:pt x="4285" y="1702"/>
                  <a:pt x="4506" y="1702"/>
                </a:cubicBezTo>
                <a:close/>
                <a:moveTo>
                  <a:pt x="5861" y="1702"/>
                </a:moveTo>
                <a:cubicBezTo>
                  <a:pt x="6081" y="1702"/>
                  <a:pt x="6239" y="1860"/>
                  <a:pt x="6239" y="2049"/>
                </a:cubicBezTo>
                <a:lnTo>
                  <a:pt x="6239" y="3025"/>
                </a:lnTo>
                <a:cubicBezTo>
                  <a:pt x="5987" y="3120"/>
                  <a:pt x="5766" y="3183"/>
                  <a:pt x="5514" y="3340"/>
                </a:cubicBezTo>
                <a:lnTo>
                  <a:pt x="5514" y="2049"/>
                </a:lnTo>
                <a:cubicBezTo>
                  <a:pt x="5546" y="1860"/>
                  <a:pt x="5703" y="1702"/>
                  <a:pt x="5861" y="1702"/>
                </a:cubicBezTo>
                <a:close/>
                <a:moveTo>
                  <a:pt x="1733" y="1324"/>
                </a:moveTo>
                <a:cubicBezTo>
                  <a:pt x="1922" y="1324"/>
                  <a:pt x="2080" y="1482"/>
                  <a:pt x="2080" y="1702"/>
                </a:cubicBezTo>
                <a:lnTo>
                  <a:pt x="2080" y="3624"/>
                </a:lnTo>
                <a:cubicBezTo>
                  <a:pt x="2017" y="3687"/>
                  <a:pt x="1922" y="3781"/>
                  <a:pt x="1859" y="3907"/>
                </a:cubicBezTo>
                <a:cubicBezTo>
                  <a:pt x="1733" y="3687"/>
                  <a:pt x="1576" y="3529"/>
                  <a:pt x="1387" y="3435"/>
                </a:cubicBezTo>
                <a:lnTo>
                  <a:pt x="1387" y="1702"/>
                </a:lnTo>
                <a:cubicBezTo>
                  <a:pt x="1387" y="1482"/>
                  <a:pt x="1544" y="1324"/>
                  <a:pt x="1733" y="1324"/>
                </a:cubicBezTo>
                <a:close/>
                <a:moveTo>
                  <a:pt x="8665" y="1324"/>
                </a:moveTo>
                <a:cubicBezTo>
                  <a:pt x="8854" y="1324"/>
                  <a:pt x="9011" y="1482"/>
                  <a:pt x="9011" y="1702"/>
                </a:cubicBezTo>
                <a:lnTo>
                  <a:pt x="9011" y="3466"/>
                </a:lnTo>
                <a:cubicBezTo>
                  <a:pt x="8854" y="3592"/>
                  <a:pt x="8759" y="3750"/>
                  <a:pt x="8633" y="3907"/>
                </a:cubicBezTo>
                <a:cubicBezTo>
                  <a:pt x="8539" y="3781"/>
                  <a:pt x="8476" y="3687"/>
                  <a:pt x="8381" y="3592"/>
                </a:cubicBezTo>
                <a:lnTo>
                  <a:pt x="8349" y="3529"/>
                </a:lnTo>
                <a:lnTo>
                  <a:pt x="8349" y="1702"/>
                </a:lnTo>
                <a:cubicBezTo>
                  <a:pt x="8318" y="1482"/>
                  <a:pt x="8476" y="1324"/>
                  <a:pt x="8665" y="1324"/>
                </a:cubicBezTo>
                <a:close/>
                <a:moveTo>
                  <a:pt x="6774" y="3647"/>
                </a:moveTo>
                <a:cubicBezTo>
                  <a:pt x="7160" y="3647"/>
                  <a:pt x="7546" y="3797"/>
                  <a:pt x="7845" y="4096"/>
                </a:cubicBezTo>
                <a:cubicBezTo>
                  <a:pt x="8318" y="4569"/>
                  <a:pt x="8444" y="5294"/>
                  <a:pt x="8066" y="5892"/>
                </a:cubicBezTo>
                <a:cubicBezTo>
                  <a:pt x="7089" y="6176"/>
                  <a:pt x="6333" y="7058"/>
                  <a:pt x="6239" y="8098"/>
                </a:cubicBezTo>
                <a:lnTo>
                  <a:pt x="5199" y="9043"/>
                </a:lnTo>
                <a:lnTo>
                  <a:pt x="4128" y="8035"/>
                </a:lnTo>
                <a:cubicBezTo>
                  <a:pt x="4065" y="6995"/>
                  <a:pt x="3309" y="6144"/>
                  <a:pt x="2332" y="5892"/>
                </a:cubicBezTo>
                <a:cubicBezTo>
                  <a:pt x="1985" y="5325"/>
                  <a:pt x="2112" y="4569"/>
                  <a:pt x="2553" y="4096"/>
                </a:cubicBezTo>
                <a:cubicBezTo>
                  <a:pt x="2836" y="3813"/>
                  <a:pt x="3246" y="3655"/>
                  <a:pt x="3624" y="3655"/>
                </a:cubicBezTo>
                <a:cubicBezTo>
                  <a:pt x="4033" y="3655"/>
                  <a:pt x="4411" y="3813"/>
                  <a:pt x="4695" y="4096"/>
                </a:cubicBezTo>
                <a:lnTo>
                  <a:pt x="4915" y="4317"/>
                </a:lnTo>
                <a:lnTo>
                  <a:pt x="4978" y="4348"/>
                </a:lnTo>
                <a:cubicBezTo>
                  <a:pt x="5026" y="4411"/>
                  <a:pt x="5112" y="4443"/>
                  <a:pt x="5203" y="4443"/>
                </a:cubicBezTo>
                <a:cubicBezTo>
                  <a:pt x="5294" y="4443"/>
                  <a:pt x="5388" y="4411"/>
                  <a:pt x="5451" y="4348"/>
                </a:cubicBezTo>
                <a:lnTo>
                  <a:pt x="5703" y="4096"/>
                </a:lnTo>
                <a:cubicBezTo>
                  <a:pt x="6002" y="3797"/>
                  <a:pt x="6388" y="3647"/>
                  <a:pt x="6774" y="3647"/>
                </a:cubicBezTo>
                <a:close/>
                <a:moveTo>
                  <a:pt x="662" y="3813"/>
                </a:moveTo>
                <a:cubicBezTo>
                  <a:pt x="1103" y="3970"/>
                  <a:pt x="1418" y="4380"/>
                  <a:pt x="1418" y="4884"/>
                </a:cubicBezTo>
                <a:lnTo>
                  <a:pt x="1418" y="6176"/>
                </a:lnTo>
                <a:cubicBezTo>
                  <a:pt x="1418" y="6365"/>
                  <a:pt x="1576" y="6522"/>
                  <a:pt x="1765" y="6522"/>
                </a:cubicBezTo>
                <a:cubicBezTo>
                  <a:pt x="2679" y="6522"/>
                  <a:pt x="3435" y="7247"/>
                  <a:pt x="3435" y="8161"/>
                </a:cubicBezTo>
                <a:lnTo>
                  <a:pt x="3435" y="8224"/>
                </a:lnTo>
                <a:lnTo>
                  <a:pt x="3435" y="8980"/>
                </a:lnTo>
                <a:cubicBezTo>
                  <a:pt x="3435" y="9169"/>
                  <a:pt x="3592" y="9326"/>
                  <a:pt x="3781" y="9326"/>
                </a:cubicBezTo>
                <a:cubicBezTo>
                  <a:pt x="3970" y="9326"/>
                  <a:pt x="4128" y="9169"/>
                  <a:pt x="4128" y="8980"/>
                </a:cubicBezTo>
                <a:lnTo>
                  <a:pt x="4852" y="9610"/>
                </a:lnTo>
                <a:lnTo>
                  <a:pt x="4852" y="11059"/>
                </a:lnTo>
                <a:lnTo>
                  <a:pt x="2080" y="11059"/>
                </a:lnTo>
                <a:lnTo>
                  <a:pt x="2080" y="9925"/>
                </a:lnTo>
                <a:cubicBezTo>
                  <a:pt x="2080" y="9673"/>
                  <a:pt x="1985" y="9421"/>
                  <a:pt x="1765" y="9200"/>
                </a:cubicBezTo>
                <a:lnTo>
                  <a:pt x="1198" y="8633"/>
                </a:lnTo>
                <a:cubicBezTo>
                  <a:pt x="883" y="8287"/>
                  <a:pt x="662" y="7877"/>
                  <a:pt x="662" y="7404"/>
                </a:cubicBezTo>
                <a:lnTo>
                  <a:pt x="662" y="3813"/>
                </a:lnTo>
                <a:close/>
                <a:moveTo>
                  <a:pt x="9767" y="3844"/>
                </a:moveTo>
                <a:lnTo>
                  <a:pt x="9767" y="7436"/>
                </a:lnTo>
                <a:cubicBezTo>
                  <a:pt x="9767" y="7909"/>
                  <a:pt x="9578" y="8350"/>
                  <a:pt x="9263" y="8665"/>
                </a:cubicBezTo>
                <a:lnTo>
                  <a:pt x="8665" y="9263"/>
                </a:lnTo>
                <a:cubicBezTo>
                  <a:pt x="8476" y="9452"/>
                  <a:pt x="8349" y="9704"/>
                  <a:pt x="8349" y="9988"/>
                </a:cubicBezTo>
                <a:lnTo>
                  <a:pt x="8349" y="11153"/>
                </a:lnTo>
                <a:lnTo>
                  <a:pt x="5514" y="11153"/>
                </a:lnTo>
                <a:lnTo>
                  <a:pt x="5514" y="9736"/>
                </a:lnTo>
                <a:lnTo>
                  <a:pt x="6239" y="9043"/>
                </a:lnTo>
                <a:cubicBezTo>
                  <a:pt x="6270" y="9200"/>
                  <a:pt x="6396" y="9326"/>
                  <a:pt x="6585" y="9326"/>
                </a:cubicBezTo>
                <a:cubicBezTo>
                  <a:pt x="6774" y="9326"/>
                  <a:pt x="6932" y="9169"/>
                  <a:pt x="6932" y="8980"/>
                </a:cubicBezTo>
                <a:lnTo>
                  <a:pt x="6932" y="8255"/>
                </a:lnTo>
                <a:cubicBezTo>
                  <a:pt x="6932" y="7404"/>
                  <a:pt x="7530" y="6711"/>
                  <a:pt x="8349" y="6554"/>
                </a:cubicBezTo>
                <a:lnTo>
                  <a:pt x="8665" y="6554"/>
                </a:lnTo>
                <a:cubicBezTo>
                  <a:pt x="8854" y="6554"/>
                  <a:pt x="9011" y="6396"/>
                  <a:pt x="9011" y="6207"/>
                </a:cubicBezTo>
                <a:lnTo>
                  <a:pt x="9011" y="4916"/>
                </a:lnTo>
                <a:cubicBezTo>
                  <a:pt x="9011" y="4443"/>
                  <a:pt x="9326" y="4002"/>
                  <a:pt x="9767" y="3844"/>
                </a:cubicBezTo>
                <a:close/>
                <a:moveTo>
                  <a:pt x="3120" y="1"/>
                </a:moveTo>
                <a:cubicBezTo>
                  <a:pt x="2647" y="1"/>
                  <a:pt x="2238" y="316"/>
                  <a:pt x="2143" y="757"/>
                </a:cubicBezTo>
                <a:cubicBezTo>
                  <a:pt x="2017" y="694"/>
                  <a:pt x="1891" y="662"/>
                  <a:pt x="1733" y="662"/>
                </a:cubicBezTo>
                <a:cubicBezTo>
                  <a:pt x="1135" y="662"/>
                  <a:pt x="725" y="1135"/>
                  <a:pt x="725" y="1702"/>
                </a:cubicBezTo>
                <a:lnTo>
                  <a:pt x="725" y="3120"/>
                </a:lnTo>
                <a:cubicBezTo>
                  <a:pt x="599" y="3057"/>
                  <a:pt x="473" y="3057"/>
                  <a:pt x="347" y="3057"/>
                </a:cubicBezTo>
                <a:cubicBezTo>
                  <a:pt x="158" y="3057"/>
                  <a:pt x="1" y="3214"/>
                  <a:pt x="1" y="3435"/>
                </a:cubicBezTo>
                <a:lnTo>
                  <a:pt x="1" y="7436"/>
                </a:lnTo>
                <a:cubicBezTo>
                  <a:pt x="1" y="8066"/>
                  <a:pt x="253" y="8696"/>
                  <a:pt x="725" y="9169"/>
                </a:cubicBezTo>
                <a:lnTo>
                  <a:pt x="1292" y="9767"/>
                </a:lnTo>
                <a:cubicBezTo>
                  <a:pt x="1387" y="9830"/>
                  <a:pt x="1418" y="9925"/>
                  <a:pt x="1418" y="9988"/>
                </a:cubicBezTo>
                <a:lnTo>
                  <a:pt x="1418" y="11153"/>
                </a:lnTo>
                <a:lnTo>
                  <a:pt x="1072" y="11153"/>
                </a:lnTo>
                <a:cubicBezTo>
                  <a:pt x="883" y="11153"/>
                  <a:pt x="725" y="11311"/>
                  <a:pt x="725" y="11500"/>
                </a:cubicBezTo>
                <a:cubicBezTo>
                  <a:pt x="725" y="11689"/>
                  <a:pt x="883" y="11847"/>
                  <a:pt x="1072" y="11847"/>
                </a:cubicBezTo>
                <a:lnTo>
                  <a:pt x="9389" y="11847"/>
                </a:lnTo>
                <a:cubicBezTo>
                  <a:pt x="9578" y="11847"/>
                  <a:pt x="9736" y="11689"/>
                  <a:pt x="9736" y="11500"/>
                </a:cubicBezTo>
                <a:cubicBezTo>
                  <a:pt x="9736" y="11311"/>
                  <a:pt x="9578" y="11153"/>
                  <a:pt x="9389" y="11153"/>
                </a:cubicBezTo>
                <a:lnTo>
                  <a:pt x="9106" y="11153"/>
                </a:lnTo>
                <a:lnTo>
                  <a:pt x="9106" y="9988"/>
                </a:lnTo>
                <a:cubicBezTo>
                  <a:pt x="9106" y="9925"/>
                  <a:pt x="9137" y="9799"/>
                  <a:pt x="9232" y="9767"/>
                </a:cubicBezTo>
                <a:lnTo>
                  <a:pt x="9830" y="9169"/>
                </a:lnTo>
                <a:cubicBezTo>
                  <a:pt x="10271" y="8696"/>
                  <a:pt x="10523" y="8098"/>
                  <a:pt x="10523" y="7436"/>
                </a:cubicBezTo>
                <a:lnTo>
                  <a:pt x="10523" y="3466"/>
                </a:lnTo>
                <a:cubicBezTo>
                  <a:pt x="10492" y="3214"/>
                  <a:pt x="10334" y="3057"/>
                  <a:pt x="10114" y="3057"/>
                </a:cubicBezTo>
                <a:cubicBezTo>
                  <a:pt x="9956" y="3057"/>
                  <a:pt x="9862" y="3057"/>
                  <a:pt x="9704" y="3120"/>
                </a:cubicBezTo>
                <a:lnTo>
                  <a:pt x="9704" y="1702"/>
                </a:lnTo>
                <a:cubicBezTo>
                  <a:pt x="9704" y="1103"/>
                  <a:pt x="9232" y="662"/>
                  <a:pt x="8665" y="662"/>
                </a:cubicBezTo>
                <a:cubicBezTo>
                  <a:pt x="8539" y="662"/>
                  <a:pt x="8413" y="694"/>
                  <a:pt x="8286" y="757"/>
                </a:cubicBezTo>
                <a:cubicBezTo>
                  <a:pt x="8160" y="316"/>
                  <a:pt x="7751" y="1"/>
                  <a:pt x="7278" y="1"/>
                </a:cubicBezTo>
                <a:cubicBezTo>
                  <a:pt x="6711" y="1"/>
                  <a:pt x="6270" y="473"/>
                  <a:pt x="6270" y="1009"/>
                </a:cubicBezTo>
                <a:lnTo>
                  <a:pt x="6270" y="1103"/>
                </a:lnTo>
                <a:cubicBezTo>
                  <a:pt x="6144" y="1072"/>
                  <a:pt x="6050" y="1009"/>
                  <a:pt x="5924" y="1009"/>
                </a:cubicBezTo>
                <a:cubicBezTo>
                  <a:pt x="5640" y="1009"/>
                  <a:pt x="5388" y="1135"/>
                  <a:pt x="5199" y="1292"/>
                </a:cubicBezTo>
                <a:cubicBezTo>
                  <a:pt x="5010" y="1135"/>
                  <a:pt x="4758" y="1009"/>
                  <a:pt x="4506" y="1009"/>
                </a:cubicBezTo>
                <a:cubicBezTo>
                  <a:pt x="4380" y="1009"/>
                  <a:pt x="4254" y="1072"/>
                  <a:pt x="4128" y="1103"/>
                </a:cubicBezTo>
                <a:lnTo>
                  <a:pt x="4128" y="1009"/>
                </a:lnTo>
                <a:cubicBezTo>
                  <a:pt x="4128" y="442"/>
                  <a:pt x="3655" y="1"/>
                  <a:pt x="312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6" name="Google Shape;1156;p52"/>
          <p:cNvSpPr/>
          <p:nvPr/>
        </p:nvSpPr>
        <p:spPr>
          <a:xfrm>
            <a:off x="3412776" y="1865174"/>
            <a:ext cx="398444" cy="398474"/>
          </a:xfrm>
          <a:custGeom>
            <a:avLst/>
            <a:gdLst/>
            <a:ahLst/>
            <a:cxnLst/>
            <a:rect l="l" t="t" r="r" b="b"/>
            <a:pathLst>
              <a:path w="11847" h="11847" extrusionOk="0">
                <a:moveTo>
                  <a:pt x="5546" y="662"/>
                </a:moveTo>
                <a:lnTo>
                  <a:pt x="5546" y="2741"/>
                </a:lnTo>
                <a:lnTo>
                  <a:pt x="4821" y="2741"/>
                </a:lnTo>
                <a:lnTo>
                  <a:pt x="4821" y="1040"/>
                </a:lnTo>
                <a:cubicBezTo>
                  <a:pt x="4821" y="819"/>
                  <a:pt x="4979" y="662"/>
                  <a:pt x="5199" y="662"/>
                </a:cubicBezTo>
                <a:close/>
                <a:moveTo>
                  <a:pt x="6932" y="662"/>
                </a:moveTo>
                <a:lnTo>
                  <a:pt x="6932" y="2773"/>
                </a:lnTo>
                <a:lnTo>
                  <a:pt x="6207" y="2773"/>
                </a:lnTo>
                <a:lnTo>
                  <a:pt x="6207" y="662"/>
                </a:lnTo>
                <a:close/>
                <a:moveTo>
                  <a:pt x="8350" y="662"/>
                </a:moveTo>
                <a:lnTo>
                  <a:pt x="8350" y="2773"/>
                </a:lnTo>
                <a:lnTo>
                  <a:pt x="7625" y="2773"/>
                </a:lnTo>
                <a:lnTo>
                  <a:pt x="7625" y="662"/>
                </a:lnTo>
                <a:close/>
                <a:moveTo>
                  <a:pt x="9704" y="662"/>
                </a:moveTo>
                <a:lnTo>
                  <a:pt x="9704" y="2773"/>
                </a:lnTo>
                <a:lnTo>
                  <a:pt x="9011" y="2773"/>
                </a:lnTo>
                <a:lnTo>
                  <a:pt x="9011" y="662"/>
                </a:lnTo>
                <a:close/>
                <a:moveTo>
                  <a:pt x="10744" y="662"/>
                </a:moveTo>
                <a:cubicBezTo>
                  <a:pt x="10933" y="662"/>
                  <a:pt x="11090" y="819"/>
                  <a:pt x="11090" y="1040"/>
                </a:cubicBezTo>
                <a:lnTo>
                  <a:pt x="11090" y="2773"/>
                </a:lnTo>
                <a:lnTo>
                  <a:pt x="10397" y="2773"/>
                </a:lnTo>
                <a:lnTo>
                  <a:pt x="10397" y="662"/>
                </a:lnTo>
                <a:close/>
                <a:moveTo>
                  <a:pt x="6270" y="5577"/>
                </a:moveTo>
                <a:lnTo>
                  <a:pt x="6270" y="9074"/>
                </a:lnTo>
                <a:lnTo>
                  <a:pt x="5546" y="9074"/>
                </a:lnTo>
                <a:lnTo>
                  <a:pt x="5546" y="5577"/>
                </a:lnTo>
                <a:close/>
                <a:moveTo>
                  <a:pt x="10397" y="5640"/>
                </a:moveTo>
                <a:lnTo>
                  <a:pt x="10397" y="6270"/>
                </a:lnTo>
                <a:lnTo>
                  <a:pt x="9358" y="6270"/>
                </a:lnTo>
                <a:cubicBezTo>
                  <a:pt x="9169" y="6270"/>
                  <a:pt x="9011" y="6427"/>
                  <a:pt x="9011" y="6616"/>
                </a:cubicBezTo>
                <a:cubicBezTo>
                  <a:pt x="9011" y="6805"/>
                  <a:pt x="9169" y="6963"/>
                  <a:pt x="9358" y="6963"/>
                </a:cubicBezTo>
                <a:lnTo>
                  <a:pt x="10397" y="6963"/>
                </a:lnTo>
                <a:lnTo>
                  <a:pt x="10397" y="7688"/>
                </a:lnTo>
                <a:lnTo>
                  <a:pt x="9358" y="7688"/>
                </a:lnTo>
                <a:cubicBezTo>
                  <a:pt x="9169" y="7688"/>
                  <a:pt x="9011" y="7845"/>
                  <a:pt x="9011" y="8034"/>
                </a:cubicBezTo>
                <a:cubicBezTo>
                  <a:pt x="9011" y="8223"/>
                  <a:pt x="9169" y="8381"/>
                  <a:pt x="9358" y="8381"/>
                </a:cubicBezTo>
                <a:lnTo>
                  <a:pt x="10397" y="8381"/>
                </a:lnTo>
                <a:lnTo>
                  <a:pt x="10397" y="9105"/>
                </a:lnTo>
                <a:lnTo>
                  <a:pt x="8287" y="9105"/>
                </a:lnTo>
                <a:lnTo>
                  <a:pt x="8287" y="5640"/>
                </a:lnTo>
                <a:close/>
                <a:moveTo>
                  <a:pt x="2080" y="7688"/>
                </a:moveTo>
                <a:cubicBezTo>
                  <a:pt x="2301" y="7688"/>
                  <a:pt x="2521" y="7719"/>
                  <a:pt x="2710" y="7845"/>
                </a:cubicBezTo>
                <a:cubicBezTo>
                  <a:pt x="2427" y="7971"/>
                  <a:pt x="2206" y="8129"/>
                  <a:pt x="1954" y="8318"/>
                </a:cubicBezTo>
                <a:lnTo>
                  <a:pt x="1923" y="8349"/>
                </a:lnTo>
                <a:cubicBezTo>
                  <a:pt x="1576" y="8696"/>
                  <a:pt x="1355" y="9200"/>
                  <a:pt x="1355" y="9767"/>
                </a:cubicBezTo>
                <a:cubicBezTo>
                  <a:pt x="1355" y="9956"/>
                  <a:pt x="1418" y="10113"/>
                  <a:pt x="1450" y="10302"/>
                </a:cubicBezTo>
                <a:cubicBezTo>
                  <a:pt x="977" y="10050"/>
                  <a:pt x="694" y="9578"/>
                  <a:pt x="694" y="9074"/>
                </a:cubicBezTo>
                <a:cubicBezTo>
                  <a:pt x="694" y="8318"/>
                  <a:pt x="1324" y="7688"/>
                  <a:pt x="2080" y="7688"/>
                </a:cubicBezTo>
                <a:close/>
                <a:moveTo>
                  <a:pt x="3403" y="8318"/>
                </a:moveTo>
                <a:cubicBezTo>
                  <a:pt x="4191" y="8349"/>
                  <a:pt x="4821" y="8979"/>
                  <a:pt x="4821" y="9735"/>
                </a:cubicBezTo>
                <a:cubicBezTo>
                  <a:pt x="4821" y="9987"/>
                  <a:pt x="4758" y="10239"/>
                  <a:pt x="4600" y="10491"/>
                </a:cubicBezTo>
                <a:lnTo>
                  <a:pt x="2679" y="8538"/>
                </a:lnTo>
                <a:cubicBezTo>
                  <a:pt x="2868" y="8381"/>
                  <a:pt x="3151" y="8318"/>
                  <a:pt x="3403" y="8318"/>
                </a:cubicBezTo>
                <a:close/>
                <a:moveTo>
                  <a:pt x="2238" y="9074"/>
                </a:moveTo>
                <a:lnTo>
                  <a:pt x="4128" y="10964"/>
                </a:lnTo>
                <a:cubicBezTo>
                  <a:pt x="3939" y="11059"/>
                  <a:pt x="3687" y="11122"/>
                  <a:pt x="3466" y="11122"/>
                </a:cubicBezTo>
                <a:cubicBezTo>
                  <a:pt x="3448" y="11122"/>
                  <a:pt x="3430" y="11123"/>
                  <a:pt x="3412" y="11123"/>
                </a:cubicBezTo>
                <a:cubicBezTo>
                  <a:pt x="2680" y="11123"/>
                  <a:pt x="2080" y="10504"/>
                  <a:pt x="2080" y="9735"/>
                </a:cubicBezTo>
                <a:cubicBezTo>
                  <a:pt x="2080" y="9483"/>
                  <a:pt x="2143" y="9263"/>
                  <a:pt x="2238" y="9074"/>
                </a:cubicBezTo>
                <a:close/>
                <a:moveTo>
                  <a:pt x="10334" y="3466"/>
                </a:moveTo>
                <a:lnTo>
                  <a:pt x="10334" y="4884"/>
                </a:lnTo>
                <a:lnTo>
                  <a:pt x="7940" y="4884"/>
                </a:lnTo>
                <a:cubicBezTo>
                  <a:pt x="7751" y="4884"/>
                  <a:pt x="7593" y="5041"/>
                  <a:pt x="7593" y="5230"/>
                </a:cubicBezTo>
                <a:lnTo>
                  <a:pt x="7593" y="9420"/>
                </a:lnTo>
                <a:cubicBezTo>
                  <a:pt x="7593" y="9609"/>
                  <a:pt x="7751" y="9767"/>
                  <a:pt x="7940" y="9767"/>
                </a:cubicBezTo>
                <a:lnTo>
                  <a:pt x="10397" y="9767"/>
                </a:lnTo>
                <a:lnTo>
                  <a:pt x="10397" y="10806"/>
                </a:lnTo>
                <a:cubicBezTo>
                  <a:pt x="10397" y="10996"/>
                  <a:pt x="10240" y="11153"/>
                  <a:pt x="10019" y="11153"/>
                </a:cubicBezTo>
                <a:lnTo>
                  <a:pt x="5861" y="11153"/>
                </a:lnTo>
                <a:cubicBezTo>
                  <a:pt x="5672" y="11153"/>
                  <a:pt x="5514" y="10996"/>
                  <a:pt x="5514" y="10806"/>
                </a:cubicBezTo>
                <a:lnTo>
                  <a:pt x="5514" y="9767"/>
                </a:lnTo>
                <a:lnTo>
                  <a:pt x="6522" y="9767"/>
                </a:lnTo>
                <a:cubicBezTo>
                  <a:pt x="6711" y="9767"/>
                  <a:pt x="6869" y="9609"/>
                  <a:pt x="6869" y="9420"/>
                </a:cubicBezTo>
                <a:lnTo>
                  <a:pt x="6869" y="5230"/>
                </a:lnTo>
                <a:cubicBezTo>
                  <a:pt x="6869" y="5041"/>
                  <a:pt x="6711" y="4884"/>
                  <a:pt x="6522" y="4884"/>
                </a:cubicBezTo>
                <a:lnTo>
                  <a:pt x="5514" y="4884"/>
                </a:lnTo>
                <a:lnTo>
                  <a:pt x="5514" y="3466"/>
                </a:lnTo>
                <a:close/>
                <a:moveTo>
                  <a:pt x="5199" y="0"/>
                </a:moveTo>
                <a:cubicBezTo>
                  <a:pt x="4600" y="0"/>
                  <a:pt x="4159" y="473"/>
                  <a:pt x="4159" y="1040"/>
                </a:cubicBezTo>
                <a:lnTo>
                  <a:pt x="4159" y="3119"/>
                </a:lnTo>
                <a:cubicBezTo>
                  <a:pt x="4159" y="3308"/>
                  <a:pt x="4317" y="3466"/>
                  <a:pt x="4506" y="3466"/>
                </a:cubicBezTo>
                <a:lnTo>
                  <a:pt x="4884" y="3466"/>
                </a:lnTo>
                <a:lnTo>
                  <a:pt x="4884" y="8192"/>
                </a:lnTo>
                <a:cubicBezTo>
                  <a:pt x="4569" y="7908"/>
                  <a:pt x="4128" y="7719"/>
                  <a:pt x="3655" y="7688"/>
                </a:cubicBezTo>
                <a:cubicBezTo>
                  <a:pt x="3277" y="7246"/>
                  <a:pt x="2710" y="6963"/>
                  <a:pt x="2080" y="6963"/>
                </a:cubicBezTo>
                <a:cubicBezTo>
                  <a:pt x="946" y="6963"/>
                  <a:pt x="1" y="7908"/>
                  <a:pt x="1" y="9074"/>
                </a:cubicBezTo>
                <a:cubicBezTo>
                  <a:pt x="1" y="10176"/>
                  <a:pt x="820" y="11027"/>
                  <a:pt x="1923" y="11153"/>
                </a:cubicBezTo>
                <a:cubicBezTo>
                  <a:pt x="2332" y="11594"/>
                  <a:pt x="2868" y="11846"/>
                  <a:pt x="3498" y="11846"/>
                </a:cubicBezTo>
                <a:cubicBezTo>
                  <a:pt x="4065" y="11846"/>
                  <a:pt x="4506" y="11657"/>
                  <a:pt x="4916" y="11311"/>
                </a:cubicBezTo>
                <a:cubicBezTo>
                  <a:pt x="4916" y="11311"/>
                  <a:pt x="4979" y="11279"/>
                  <a:pt x="4979" y="11216"/>
                </a:cubicBezTo>
                <a:cubicBezTo>
                  <a:pt x="5136" y="11594"/>
                  <a:pt x="5514" y="11846"/>
                  <a:pt x="5924" y="11846"/>
                </a:cubicBezTo>
                <a:lnTo>
                  <a:pt x="10114" y="11846"/>
                </a:lnTo>
                <a:cubicBezTo>
                  <a:pt x="10712" y="11846"/>
                  <a:pt x="11122" y="11374"/>
                  <a:pt x="11122" y="10838"/>
                </a:cubicBezTo>
                <a:lnTo>
                  <a:pt x="11122" y="3497"/>
                </a:lnTo>
                <a:lnTo>
                  <a:pt x="11500" y="3497"/>
                </a:lnTo>
                <a:cubicBezTo>
                  <a:pt x="11689" y="3497"/>
                  <a:pt x="11847" y="3340"/>
                  <a:pt x="11847" y="3151"/>
                </a:cubicBezTo>
                <a:lnTo>
                  <a:pt x="11847" y="1072"/>
                </a:lnTo>
                <a:cubicBezTo>
                  <a:pt x="11752" y="441"/>
                  <a:pt x="11343" y="0"/>
                  <a:pt x="1074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157" name="Google Shape;1157;p52"/>
          <p:cNvCxnSpPr>
            <a:stCxn id="1144" idx="6"/>
            <a:endCxn id="1146" idx="2"/>
          </p:cNvCxnSpPr>
          <p:nvPr/>
        </p:nvCxnSpPr>
        <p:spPr>
          <a:xfrm>
            <a:off x="2117450" y="2064450"/>
            <a:ext cx="1069500" cy="0"/>
          </a:xfrm>
          <a:prstGeom prst="straightConnector1">
            <a:avLst/>
          </a:prstGeom>
          <a:noFill/>
          <a:ln w="28575" cap="flat" cmpd="sng">
            <a:solidFill>
              <a:schemeClr val="dk2"/>
            </a:solidFill>
            <a:prstDash val="solid"/>
            <a:round/>
            <a:headEnd type="none" w="med" len="med"/>
            <a:tailEnd type="none" w="med" len="med"/>
          </a:ln>
        </p:spPr>
      </p:cxnSp>
      <p:cxnSp>
        <p:nvCxnSpPr>
          <p:cNvPr id="1158" name="Google Shape;1158;p52"/>
          <p:cNvCxnSpPr>
            <a:stCxn id="1146" idx="6"/>
            <a:endCxn id="1148" idx="2"/>
          </p:cNvCxnSpPr>
          <p:nvPr/>
        </p:nvCxnSpPr>
        <p:spPr>
          <a:xfrm>
            <a:off x="4037300" y="2064450"/>
            <a:ext cx="1083000" cy="0"/>
          </a:xfrm>
          <a:prstGeom prst="straightConnector1">
            <a:avLst/>
          </a:prstGeom>
          <a:noFill/>
          <a:ln w="28575" cap="flat" cmpd="sng">
            <a:solidFill>
              <a:schemeClr val="dk2"/>
            </a:solidFill>
            <a:prstDash val="solid"/>
            <a:round/>
            <a:headEnd type="none" w="med" len="med"/>
            <a:tailEnd type="none" w="med" len="med"/>
          </a:ln>
        </p:spPr>
      </p:cxnSp>
      <p:cxnSp>
        <p:nvCxnSpPr>
          <p:cNvPr id="1159" name="Google Shape;1159;p52"/>
          <p:cNvCxnSpPr>
            <a:stCxn id="1148" idx="6"/>
            <a:endCxn id="1150" idx="2"/>
          </p:cNvCxnSpPr>
          <p:nvPr/>
        </p:nvCxnSpPr>
        <p:spPr>
          <a:xfrm>
            <a:off x="5943325" y="2064425"/>
            <a:ext cx="1081800" cy="0"/>
          </a:xfrm>
          <a:prstGeom prst="straightConnector1">
            <a:avLst/>
          </a:prstGeom>
          <a:noFill/>
          <a:ln w="28575" cap="flat" cmpd="sng">
            <a:solidFill>
              <a:schemeClr val="dk2"/>
            </a:solidFill>
            <a:prstDash val="solid"/>
            <a:round/>
            <a:headEnd type="none" w="med" len="med"/>
            <a:tailEnd type="none" w="med" len="med"/>
          </a:ln>
        </p:spPr>
      </p:cxnSp>
      <p:sp>
        <p:nvSpPr>
          <p:cNvPr id="28" name="Rectángulo 27"/>
          <p:cNvSpPr/>
          <p:nvPr/>
        </p:nvSpPr>
        <p:spPr>
          <a:xfrm>
            <a:off x="-10142" y="1043851"/>
            <a:ext cx="9150885" cy="6452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grpSp>
        <p:nvGrpSpPr>
          <p:cNvPr id="29" name="Grupo 28"/>
          <p:cNvGrpSpPr/>
          <p:nvPr/>
        </p:nvGrpSpPr>
        <p:grpSpPr>
          <a:xfrm flipH="1">
            <a:off x="114010" y="77181"/>
            <a:ext cx="1236580" cy="930819"/>
            <a:chOff x="7278688" y="506412"/>
            <a:chExt cx="725487" cy="546101"/>
          </a:xfrm>
        </p:grpSpPr>
        <p:sp>
          <p:nvSpPr>
            <p:cNvPr id="30" name="Freeform 5"/>
            <p:cNvSpPr>
              <a:spLocks/>
            </p:cNvSpPr>
            <p:nvPr/>
          </p:nvSpPr>
          <p:spPr bwMode="auto">
            <a:xfrm>
              <a:off x="7875588" y="911225"/>
              <a:ext cx="128587" cy="130175"/>
            </a:xfrm>
            <a:custGeom>
              <a:avLst/>
              <a:gdLst>
                <a:gd name="T0" fmla="*/ 116 w 240"/>
                <a:gd name="T1" fmla="*/ 234 h 240"/>
                <a:gd name="T2" fmla="*/ 79 w 240"/>
                <a:gd name="T3" fmla="*/ 230 h 240"/>
                <a:gd name="T4" fmla="*/ 50 w 240"/>
                <a:gd name="T5" fmla="*/ 206 h 240"/>
                <a:gd name="T6" fmla="*/ 26 w 240"/>
                <a:gd name="T7" fmla="*/ 207 h 240"/>
                <a:gd name="T8" fmla="*/ 34 w 240"/>
                <a:gd name="T9" fmla="*/ 186 h 240"/>
                <a:gd name="T10" fmla="*/ 1 w 240"/>
                <a:gd name="T11" fmla="*/ 170 h 240"/>
                <a:gd name="T12" fmla="*/ 9 w 240"/>
                <a:gd name="T13" fmla="*/ 144 h 240"/>
                <a:gd name="T14" fmla="*/ 2 w 240"/>
                <a:gd name="T15" fmla="*/ 117 h 240"/>
                <a:gd name="T16" fmla="*/ 3 w 240"/>
                <a:gd name="T17" fmla="*/ 114 h 240"/>
                <a:gd name="T18" fmla="*/ 2 w 240"/>
                <a:gd name="T19" fmla="*/ 96 h 240"/>
                <a:gd name="T20" fmla="*/ 19 w 240"/>
                <a:gd name="T21" fmla="*/ 86 h 240"/>
                <a:gd name="T22" fmla="*/ 11 w 240"/>
                <a:gd name="T23" fmla="*/ 54 h 240"/>
                <a:gd name="T24" fmla="*/ 45 w 240"/>
                <a:gd name="T25" fmla="*/ 33 h 240"/>
                <a:gd name="T26" fmla="*/ 60 w 240"/>
                <a:gd name="T27" fmla="*/ 26 h 240"/>
                <a:gd name="T28" fmla="*/ 86 w 240"/>
                <a:gd name="T29" fmla="*/ 8 h 240"/>
                <a:gd name="T30" fmla="*/ 98 w 240"/>
                <a:gd name="T31" fmla="*/ 8 h 240"/>
                <a:gd name="T32" fmla="*/ 127 w 240"/>
                <a:gd name="T33" fmla="*/ 0 h 240"/>
                <a:gd name="T34" fmla="*/ 185 w 240"/>
                <a:gd name="T35" fmla="*/ 19 h 240"/>
                <a:gd name="T36" fmla="*/ 190 w 240"/>
                <a:gd name="T37" fmla="*/ 35 h 240"/>
                <a:gd name="T38" fmla="*/ 221 w 240"/>
                <a:gd name="T39" fmla="*/ 64 h 240"/>
                <a:gd name="T40" fmla="*/ 234 w 240"/>
                <a:gd name="T41" fmla="*/ 115 h 240"/>
                <a:gd name="T42" fmla="*/ 237 w 240"/>
                <a:gd name="T43" fmla="*/ 151 h 240"/>
                <a:gd name="T44" fmla="*/ 234 w 240"/>
                <a:gd name="T45" fmla="*/ 154 h 240"/>
                <a:gd name="T46" fmla="*/ 217 w 240"/>
                <a:gd name="T47" fmla="*/ 180 h 240"/>
                <a:gd name="T48" fmla="*/ 209 w 240"/>
                <a:gd name="T49" fmla="*/ 188 h 240"/>
                <a:gd name="T50" fmla="*/ 207 w 240"/>
                <a:gd name="T51" fmla="*/ 196 h 240"/>
                <a:gd name="T52" fmla="*/ 204 w 240"/>
                <a:gd name="T53" fmla="*/ 205 h 240"/>
                <a:gd name="T54" fmla="*/ 193 w 240"/>
                <a:gd name="T55" fmla="*/ 216 h 240"/>
                <a:gd name="T56" fmla="*/ 187 w 240"/>
                <a:gd name="T57" fmla="*/ 215 h 240"/>
                <a:gd name="T58" fmla="*/ 174 w 240"/>
                <a:gd name="T59" fmla="*/ 222 h 240"/>
                <a:gd name="T60" fmla="*/ 166 w 240"/>
                <a:gd name="T61" fmla="*/ 225 h 240"/>
                <a:gd name="T62" fmla="*/ 124 w 240"/>
                <a:gd name="T63" fmla="*/ 235 h 240"/>
                <a:gd name="T64" fmla="*/ 116 w 240"/>
                <a:gd name="T65" fmla="*/ 234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40" h="240">
                  <a:moveTo>
                    <a:pt x="116" y="234"/>
                  </a:moveTo>
                  <a:cubicBezTo>
                    <a:pt x="105" y="225"/>
                    <a:pt x="93" y="237"/>
                    <a:pt x="79" y="230"/>
                  </a:cubicBezTo>
                  <a:cubicBezTo>
                    <a:pt x="68" y="223"/>
                    <a:pt x="62" y="212"/>
                    <a:pt x="50" y="206"/>
                  </a:cubicBezTo>
                  <a:cubicBezTo>
                    <a:pt x="40" y="201"/>
                    <a:pt x="34" y="198"/>
                    <a:pt x="26" y="207"/>
                  </a:cubicBezTo>
                  <a:cubicBezTo>
                    <a:pt x="25" y="196"/>
                    <a:pt x="41" y="195"/>
                    <a:pt x="34" y="186"/>
                  </a:cubicBezTo>
                  <a:cubicBezTo>
                    <a:pt x="27" y="176"/>
                    <a:pt x="17" y="169"/>
                    <a:pt x="1" y="170"/>
                  </a:cubicBezTo>
                  <a:cubicBezTo>
                    <a:pt x="11" y="162"/>
                    <a:pt x="30" y="156"/>
                    <a:pt x="9" y="144"/>
                  </a:cubicBezTo>
                  <a:cubicBezTo>
                    <a:pt x="16" y="133"/>
                    <a:pt x="13" y="124"/>
                    <a:pt x="2" y="117"/>
                  </a:cubicBezTo>
                  <a:cubicBezTo>
                    <a:pt x="0" y="116"/>
                    <a:pt x="1" y="114"/>
                    <a:pt x="3" y="114"/>
                  </a:cubicBezTo>
                  <a:cubicBezTo>
                    <a:pt x="26" y="106"/>
                    <a:pt x="4" y="102"/>
                    <a:pt x="2" y="96"/>
                  </a:cubicBezTo>
                  <a:cubicBezTo>
                    <a:pt x="7" y="91"/>
                    <a:pt x="23" y="96"/>
                    <a:pt x="19" y="86"/>
                  </a:cubicBezTo>
                  <a:cubicBezTo>
                    <a:pt x="13" y="75"/>
                    <a:pt x="43" y="60"/>
                    <a:pt x="11" y="54"/>
                  </a:cubicBezTo>
                  <a:cubicBezTo>
                    <a:pt x="34" y="61"/>
                    <a:pt x="44" y="54"/>
                    <a:pt x="45" y="33"/>
                  </a:cubicBezTo>
                  <a:cubicBezTo>
                    <a:pt x="45" y="28"/>
                    <a:pt x="56" y="27"/>
                    <a:pt x="60" y="26"/>
                  </a:cubicBezTo>
                  <a:cubicBezTo>
                    <a:pt x="68" y="23"/>
                    <a:pt x="79" y="18"/>
                    <a:pt x="86" y="8"/>
                  </a:cubicBezTo>
                  <a:cubicBezTo>
                    <a:pt x="89" y="3"/>
                    <a:pt x="93" y="6"/>
                    <a:pt x="98" y="8"/>
                  </a:cubicBezTo>
                  <a:cubicBezTo>
                    <a:pt x="110" y="16"/>
                    <a:pt x="120" y="13"/>
                    <a:pt x="127" y="0"/>
                  </a:cubicBezTo>
                  <a:cubicBezTo>
                    <a:pt x="131" y="12"/>
                    <a:pt x="175" y="26"/>
                    <a:pt x="185" y="19"/>
                  </a:cubicBezTo>
                  <a:cubicBezTo>
                    <a:pt x="189" y="23"/>
                    <a:pt x="177" y="32"/>
                    <a:pt x="190" y="35"/>
                  </a:cubicBezTo>
                  <a:cubicBezTo>
                    <a:pt x="205" y="39"/>
                    <a:pt x="216" y="54"/>
                    <a:pt x="221" y="64"/>
                  </a:cubicBezTo>
                  <a:cubicBezTo>
                    <a:pt x="228" y="79"/>
                    <a:pt x="231" y="97"/>
                    <a:pt x="234" y="115"/>
                  </a:cubicBezTo>
                  <a:cubicBezTo>
                    <a:pt x="235" y="127"/>
                    <a:pt x="227" y="140"/>
                    <a:pt x="237" y="151"/>
                  </a:cubicBezTo>
                  <a:cubicBezTo>
                    <a:pt x="240" y="154"/>
                    <a:pt x="235" y="154"/>
                    <a:pt x="234" y="154"/>
                  </a:cubicBezTo>
                  <a:cubicBezTo>
                    <a:pt x="219" y="157"/>
                    <a:pt x="230" y="176"/>
                    <a:pt x="217" y="180"/>
                  </a:cubicBezTo>
                  <a:cubicBezTo>
                    <a:pt x="220" y="188"/>
                    <a:pt x="218" y="190"/>
                    <a:pt x="209" y="188"/>
                  </a:cubicBezTo>
                  <a:cubicBezTo>
                    <a:pt x="204" y="187"/>
                    <a:pt x="204" y="193"/>
                    <a:pt x="207" y="196"/>
                  </a:cubicBezTo>
                  <a:cubicBezTo>
                    <a:pt x="211" y="201"/>
                    <a:pt x="209" y="204"/>
                    <a:pt x="204" y="205"/>
                  </a:cubicBezTo>
                  <a:cubicBezTo>
                    <a:pt x="197" y="206"/>
                    <a:pt x="183" y="199"/>
                    <a:pt x="193" y="216"/>
                  </a:cubicBezTo>
                  <a:cubicBezTo>
                    <a:pt x="194" y="217"/>
                    <a:pt x="189" y="217"/>
                    <a:pt x="187" y="215"/>
                  </a:cubicBezTo>
                  <a:cubicBezTo>
                    <a:pt x="180" y="212"/>
                    <a:pt x="173" y="217"/>
                    <a:pt x="174" y="222"/>
                  </a:cubicBezTo>
                  <a:cubicBezTo>
                    <a:pt x="175" y="236"/>
                    <a:pt x="172" y="232"/>
                    <a:pt x="166" y="225"/>
                  </a:cubicBezTo>
                  <a:cubicBezTo>
                    <a:pt x="155" y="240"/>
                    <a:pt x="136" y="222"/>
                    <a:pt x="124" y="235"/>
                  </a:cubicBezTo>
                  <a:cubicBezTo>
                    <a:pt x="121" y="236"/>
                    <a:pt x="119" y="236"/>
                    <a:pt x="116" y="234"/>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31" name="Freeform 6"/>
            <p:cNvSpPr>
              <a:spLocks/>
            </p:cNvSpPr>
            <p:nvPr/>
          </p:nvSpPr>
          <p:spPr bwMode="auto">
            <a:xfrm>
              <a:off x="7551738" y="715963"/>
              <a:ext cx="96837" cy="100013"/>
            </a:xfrm>
            <a:custGeom>
              <a:avLst/>
              <a:gdLst>
                <a:gd name="T0" fmla="*/ 179 w 179"/>
                <a:gd name="T1" fmla="*/ 93 h 182"/>
                <a:gd name="T2" fmla="*/ 159 w 179"/>
                <a:gd name="T3" fmla="*/ 99 h 182"/>
                <a:gd name="T4" fmla="*/ 171 w 179"/>
                <a:gd name="T5" fmla="*/ 112 h 182"/>
                <a:gd name="T6" fmla="*/ 153 w 179"/>
                <a:gd name="T7" fmla="*/ 125 h 182"/>
                <a:gd name="T8" fmla="*/ 134 w 179"/>
                <a:gd name="T9" fmla="*/ 151 h 182"/>
                <a:gd name="T10" fmla="*/ 81 w 179"/>
                <a:gd name="T11" fmla="*/ 171 h 182"/>
                <a:gd name="T12" fmla="*/ 72 w 179"/>
                <a:gd name="T13" fmla="*/ 182 h 182"/>
                <a:gd name="T14" fmla="*/ 42 w 179"/>
                <a:gd name="T15" fmla="*/ 176 h 182"/>
                <a:gd name="T16" fmla="*/ 19 w 179"/>
                <a:gd name="T17" fmla="*/ 140 h 182"/>
                <a:gd name="T18" fmla="*/ 15 w 179"/>
                <a:gd name="T19" fmla="*/ 131 h 182"/>
                <a:gd name="T20" fmla="*/ 7 w 179"/>
                <a:gd name="T21" fmla="*/ 115 h 182"/>
                <a:gd name="T22" fmla="*/ 5 w 179"/>
                <a:gd name="T23" fmla="*/ 106 h 182"/>
                <a:gd name="T24" fmla="*/ 0 w 179"/>
                <a:gd name="T25" fmla="*/ 92 h 182"/>
                <a:gd name="T26" fmla="*/ 8 w 179"/>
                <a:gd name="T27" fmla="*/ 72 h 182"/>
                <a:gd name="T28" fmla="*/ 13 w 179"/>
                <a:gd name="T29" fmla="*/ 67 h 182"/>
                <a:gd name="T30" fmla="*/ 43 w 179"/>
                <a:gd name="T31" fmla="*/ 15 h 182"/>
                <a:gd name="T32" fmla="*/ 48 w 179"/>
                <a:gd name="T33" fmla="*/ 0 h 182"/>
                <a:gd name="T34" fmla="*/ 76 w 179"/>
                <a:gd name="T35" fmla="*/ 9 h 182"/>
                <a:gd name="T36" fmla="*/ 110 w 179"/>
                <a:gd name="T37" fmla="*/ 8 h 182"/>
                <a:gd name="T38" fmla="*/ 114 w 179"/>
                <a:gd name="T39" fmla="*/ 11 h 182"/>
                <a:gd name="T40" fmla="*/ 118 w 179"/>
                <a:gd name="T41" fmla="*/ 19 h 182"/>
                <a:gd name="T42" fmla="*/ 157 w 179"/>
                <a:gd name="T43" fmla="*/ 58 h 182"/>
                <a:gd name="T44" fmla="*/ 158 w 179"/>
                <a:gd name="T45" fmla="*/ 67 h 182"/>
                <a:gd name="T46" fmla="*/ 179 w 179"/>
                <a:gd name="T47" fmla="*/ 93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79" h="182">
                  <a:moveTo>
                    <a:pt x="179" y="93"/>
                  </a:moveTo>
                  <a:cubicBezTo>
                    <a:pt x="170" y="99"/>
                    <a:pt x="161" y="91"/>
                    <a:pt x="159" y="99"/>
                  </a:cubicBezTo>
                  <a:cubicBezTo>
                    <a:pt x="156" y="107"/>
                    <a:pt x="166" y="106"/>
                    <a:pt x="171" y="112"/>
                  </a:cubicBezTo>
                  <a:cubicBezTo>
                    <a:pt x="161" y="112"/>
                    <a:pt x="154" y="112"/>
                    <a:pt x="153" y="125"/>
                  </a:cubicBezTo>
                  <a:cubicBezTo>
                    <a:pt x="153" y="134"/>
                    <a:pt x="141" y="143"/>
                    <a:pt x="134" y="151"/>
                  </a:cubicBezTo>
                  <a:cubicBezTo>
                    <a:pt x="118" y="170"/>
                    <a:pt x="100" y="167"/>
                    <a:pt x="81" y="171"/>
                  </a:cubicBezTo>
                  <a:cubicBezTo>
                    <a:pt x="78" y="172"/>
                    <a:pt x="75" y="178"/>
                    <a:pt x="72" y="182"/>
                  </a:cubicBezTo>
                  <a:cubicBezTo>
                    <a:pt x="59" y="158"/>
                    <a:pt x="56" y="158"/>
                    <a:pt x="42" y="176"/>
                  </a:cubicBezTo>
                  <a:cubicBezTo>
                    <a:pt x="60" y="147"/>
                    <a:pt x="29" y="150"/>
                    <a:pt x="19" y="140"/>
                  </a:cubicBezTo>
                  <a:cubicBezTo>
                    <a:pt x="16" y="136"/>
                    <a:pt x="15" y="134"/>
                    <a:pt x="15" y="131"/>
                  </a:cubicBezTo>
                  <a:cubicBezTo>
                    <a:pt x="16" y="123"/>
                    <a:pt x="27" y="112"/>
                    <a:pt x="7" y="115"/>
                  </a:cubicBezTo>
                  <a:cubicBezTo>
                    <a:pt x="1" y="116"/>
                    <a:pt x="3" y="109"/>
                    <a:pt x="5" y="106"/>
                  </a:cubicBezTo>
                  <a:cubicBezTo>
                    <a:pt x="9" y="99"/>
                    <a:pt x="15" y="93"/>
                    <a:pt x="0" y="92"/>
                  </a:cubicBezTo>
                  <a:cubicBezTo>
                    <a:pt x="3" y="85"/>
                    <a:pt x="5" y="78"/>
                    <a:pt x="8" y="72"/>
                  </a:cubicBezTo>
                  <a:cubicBezTo>
                    <a:pt x="9" y="71"/>
                    <a:pt x="13" y="70"/>
                    <a:pt x="13" y="67"/>
                  </a:cubicBezTo>
                  <a:cubicBezTo>
                    <a:pt x="17" y="45"/>
                    <a:pt x="29" y="23"/>
                    <a:pt x="43" y="15"/>
                  </a:cubicBezTo>
                  <a:cubicBezTo>
                    <a:pt x="51" y="10"/>
                    <a:pt x="51" y="10"/>
                    <a:pt x="48" y="0"/>
                  </a:cubicBezTo>
                  <a:cubicBezTo>
                    <a:pt x="55" y="12"/>
                    <a:pt x="65" y="14"/>
                    <a:pt x="76" y="9"/>
                  </a:cubicBezTo>
                  <a:cubicBezTo>
                    <a:pt x="87" y="4"/>
                    <a:pt x="99" y="15"/>
                    <a:pt x="110" y="8"/>
                  </a:cubicBezTo>
                  <a:cubicBezTo>
                    <a:pt x="114" y="5"/>
                    <a:pt x="114" y="9"/>
                    <a:pt x="114" y="11"/>
                  </a:cubicBezTo>
                  <a:cubicBezTo>
                    <a:pt x="114" y="15"/>
                    <a:pt x="115" y="19"/>
                    <a:pt x="118" y="19"/>
                  </a:cubicBezTo>
                  <a:cubicBezTo>
                    <a:pt x="143" y="21"/>
                    <a:pt x="143" y="47"/>
                    <a:pt x="157" y="58"/>
                  </a:cubicBezTo>
                  <a:cubicBezTo>
                    <a:pt x="163" y="63"/>
                    <a:pt x="158" y="64"/>
                    <a:pt x="158" y="67"/>
                  </a:cubicBezTo>
                  <a:cubicBezTo>
                    <a:pt x="160" y="79"/>
                    <a:pt x="157" y="93"/>
                    <a:pt x="179" y="93"/>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32" name="Freeform 7"/>
            <p:cNvSpPr>
              <a:spLocks/>
            </p:cNvSpPr>
            <p:nvPr/>
          </p:nvSpPr>
          <p:spPr bwMode="auto">
            <a:xfrm>
              <a:off x="7672388" y="506412"/>
              <a:ext cx="85725" cy="76200"/>
            </a:xfrm>
            <a:custGeom>
              <a:avLst/>
              <a:gdLst>
                <a:gd name="T0" fmla="*/ 148 w 159"/>
                <a:gd name="T1" fmla="*/ 59 h 140"/>
                <a:gd name="T2" fmla="*/ 126 w 159"/>
                <a:gd name="T3" fmla="*/ 118 h 140"/>
                <a:gd name="T4" fmla="*/ 71 w 159"/>
                <a:gd name="T5" fmla="*/ 140 h 140"/>
                <a:gd name="T6" fmla="*/ 4 w 159"/>
                <a:gd name="T7" fmla="*/ 80 h 140"/>
                <a:gd name="T8" fmla="*/ 11 w 159"/>
                <a:gd name="T9" fmla="*/ 42 h 140"/>
                <a:gd name="T10" fmla="*/ 79 w 159"/>
                <a:gd name="T11" fmla="*/ 1 h 140"/>
                <a:gd name="T12" fmla="*/ 148 w 159"/>
                <a:gd name="T13" fmla="*/ 59 h 140"/>
              </a:gdLst>
              <a:ahLst/>
              <a:cxnLst>
                <a:cxn ang="0">
                  <a:pos x="T0" y="T1"/>
                </a:cxn>
                <a:cxn ang="0">
                  <a:pos x="T2" y="T3"/>
                </a:cxn>
                <a:cxn ang="0">
                  <a:pos x="T4" y="T5"/>
                </a:cxn>
                <a:cxn ang="0">
                  <a:pos x="T6" y="T7"/>
                </a:cxn>
                <a:cxn ang="0">
                  <a:pos x="T8" y="T9"/>
                </a:cxn>
                <a:cxn ang="0">
                  <a:pos x="T10" y="T11"/>
                </a:cxn>
                <a:cxn ang="0">
                  <a:pos x="T12" y="T13"/>
                </a:cxn>
              </a:cxnLst>
              <a:rect l="0" t="0" r="r" b="b"/>
              <a:pathLst>
                <a:path w="159" h="140">
                  <a:moveTo>
                    <a:pt x="148" y="59"/>
                  </a:moveTo>
                  <a:cubicBezTo>
                    <a:pt x="159" y="85"/>
                    <a:pt x="142" y="102"/>
                    <a:pt x="126" y="118"/>
                  </a:cubicBezTo>
                  <a:cubicBezTo>
                    <a:pt x="112" y="134"/>
                    <a:pt x="92" y="140"/>
                    <a:pt x="71" y="140"/>
                  </a:cubicBezTo>
                  <a:cubicBezTo>
                    <a:pt x="39" y="140"/>
                    <a:pt x="0" y="105"/>
                    <a:pt x="4" y="80"/>
                  </a:cubicBezTo>
                  <a:cubicBezTo>
                    <a:pt x="6" y="67"/>
                    <a:pt x="3" y="54"/>
                    <a:pt x="11" y="42"/>
                  </a:cubicBezTo>
                  <a:cubicBezTo>
                    <a:pt x="26" y="16"/>
                    <a:pt x="52" y="1"/>
                    <a:pt x="79" y="1"/>
                  </a:cubicBezTo>
                  <a:cubicBezTo>
                    <a:pt x="114" y="0"/>
                    <a:pt x="149" y="25"/>
                    <a:pt x="148" y="59"/>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33" name="Freeform 8"/>
            <p:cNvSpPr>
              <a:spLocks/>
            </p:cNvSpPr>
            <p:nvPr/>
          </p:nvSpPr>
          <p:spPr bwMode="auto">
            <a:xfrm>
              <a:off x="7278688" y="949325"/>
              <a:ext cx="68262" cy="66675"/>
            </a:xfrm>
            <a:custGeom>
              <a:avLst/>
              <a:gdLst>
                <a:gd name="T0" fmla="*/ 61 w 125"/>
                <a:gd name="T1" fmla="*/ 0 h 122"/>
                <a:gd name="T2" fmla="*/ 125 w 125"/>
                <a:gd name="T3" fmla="*/ 59 h 122"/>
                <a:gd name="T4" fmla="*/ 67 w 125"/>
                <a:gd name="T5" fmla="*/ 121 h 122"/>
                <a:gd name="T6" fmla="*/ 0 w 125"/>
                <a:gd name="T7" fmla="*/ 63 h 122"/>
                <a:gd name="T8" fmla="*/ 61 w 125"/>
                <a:gd name="T9" fmla="*/ 0 h 122"/>
              </a:gdLst>
              <a:ahLst/>
              <a:cxnLst>
                <a:cxn ang="0">
                  <a:pos x="T0" y="T1"/>
                </a:cxn>
                <a:cxn ang="0">
                  <a:pos x="T2" y="T3"/>
                </a:cxn>
                <a:cxn ang="0">
                  <a:pos x="T4" y="T5"/>
                </a:cxn>
                <a:cxn ang="0">
                  <a:pos x="T6" y="T7"/>
                </a:cxn>
                <a:cxn ang="0">
                  <a:pos x="T8" y="T9"/>
                </a:cxn>
              </a:cxnLst>
              <a:rect l="0" t="0" r="r" b="b"/>
              <a:pathLst>
                <a:path w="125" h="122">
                  <a:moveTo>
                    <a:pt x="61" y="0"/>
                  </a:moveTo>
                  <a:cubicBezTo>
                    <a:pt x="91" y="1"/>
                    <a:pt x="125" y="33"/>
                    <a:pt x="125" y="59"/>
                  </a:cubicBezTo>
                  <a:cubicBezTo>
                    <a:pt x="125" y="91"/>
                    <a:pt x="96" y="122"/>
                    <a:pt x="67" y="121"/>
                  </a:cubicBezTo>
                  <a:cubicBezTo>
                    <a:pt x="39" y="120"/>
                    <a:pt x="0" y="86"/>
                    <a:pt x="0" y="63"/>
                  </a:cubicBezTo>
                  <a:cubicBezTo>
                    <a:pt x="1" y="27"/>
                    <a:pt x="28" y="0"/>
                    <a:pt x="61" y="0"/>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34" name="Freeform 9"/>
            <p:cNvSpPr>
              <a:spLocks/>
            </p:cNvSpPr>
            <p:nvPr/>
          </p:nvSpPr>
          <p:spPr bwMode="auto">
            <a:xfrm>
              <a:off x="7602538" y="622300"/>
              <a:ext cx="31750" cy="31750"/>
            </a:xfrm>
            <a:custGeom>
              <a:avLst/>
              <a:gdLst>
                <a:gd name="T0" fmla="*/ 32 w 59"/>
                <a:gd name="T1" fmla="*/ 1 h 58"/>
                <a:gd name="T2" fmla="*/ 56 w 59"/>
                <a:gd name="T3" fmla="*/ 25 h 58"/>
                <a:gd name="T4" fmla="*/ 28 w 59"/>
                <a:gd name="T5" fmla="*/ 57 h 58"/>
                <a:gd name="T6" fmla="*/ 1 w 59"/>
                <a:gd name="T7" fmla="*/ 34 h 58"/>
                <a:gd name="T8" fmla="*/ 32 w 59"/>
                <a:gd name="T9" fmla="*/ 1 h 58"/>
              </a:gdLst>
              <a:ahLst/>
              <a:cxnLst>
                <a:cxn ang="0">
                  <a:pos x="T0" y="T1"/>
                </a:cxn>
                <a:cxn ang="0">
                  <a:pos x="T2" y="T3"/>
                </a:cxn>
                <a:cxn ang="0">
                  <a:pos x="T4" y="T5"/>
                </a:cxn>
                <a:cxn ang="0">
                  <a:pos x="T6" y="T7"/>
                </a:cxn>
                <a:cxn ang="0">
                  <a:pos x="T8" y="T9"/>
                </a:cxn>
              </a:cxnLst>
              <a:rect l="0" t="0" r="r" b="b"/>
              <a:pathLst>
                <a:path w="59" h="58">
                  <a:moveTo>
                    <a:pt x="32" y="1"/>
                  </a:moveTo>
                  <a:cubicBezTo>
                    <a:pt x="44" y="0"/>
                    <a:pt x="53" y="10"/>
                    <a:pt x="56" y="25"/>
                  </a:cubicBezTo>
                  <a:cubicBezTo>
                    <a:pt x="59" y="37"/>
                    <a:pt x="40" y="58"/>
                    <a:pt x="28" y="57"/>
                  </a:cubicBezTo>
                  <a:cubicBezTo>
                    <a:pt x="13" y="57"/>
                    <a:pt x="3" y="49"/>
                    <a:pt x="1" y="34"/>
                  </a:cubicBezTo>
                  <a:cubicBezTo>
                    <a:pt x="0" y="18"/>
                    <a:pt x="13" y="2"/>
                    <a:pt x="32" y="1"/>
                  </a:cubicBezTo>
                  <a:close/>
                </a:path>
              </a:pathLst>
            </a:custGeom>
            <a:solidFill>
              <a:srgbClr val="C31E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35" name="Freeform 10"/>
            <p:cNvSpPr>
              <a:spLocks/>
            </p:cNvSpPr>
            <p:nvPr/>
          </p:nvSpPr>
          <p:spPr bwMode="auto">
            <a:xfrm>
              <a:off x="7842250" y="793750"/>
              <a:ext cx="28575" cy="28575"/>
            </a:xfrm>
            <a:custGeom>
              <a:avLst/>
              <a:gdLst>
                <a:gd name="T0" fmla="*/ 0 w 51"/>
                <a:gd name="T1" fmla="*/ 31 h 51"/>
                <a:gd name="T2" fmla="*/ 27 w 51"/>
                <a:gd name="T3" fmla="*/ 0 h 51"/>
                <a:gd name="T4" fmla="*/ 50 w 51"/>
                <a:gd name="T5" fmla="*/ 24 h 51"/>
                <a:gd name="T6" fmla="*/ 22 w 51"/>
                <a:gd name="T7" fmla="*/ 49 h 51"/>
                <a:gd name="T8" fmla="*/ 0 w 51"/>
                <a:gd name="T9" fmla="*/ 31 h 51"/>
              </a:gdLst>
              <a:ahLst/>
              <a:cxnLst>
                <a:cxn ang="0">
                  <a:pos x="T0" y="T1"/>
                </a:cxn>
                <a:cxn ang="0">
                  <a:pos x="T2" y="T3"/>
                </a:cxn>
                <a:cxn ang="0">
                  <a:pos x="T4" y="T5"/>
                </a:cxn>
                <a:cxn ang="0">
                  <a:pos x="T6" y="T7"/>
                </a:cxn>
                <a:cxn ang="0">
                  <a:pos x="T8" y="T9"/>
                </a:cxn>
              </a:cxnLst>
              <a:rect l="0" t="0" r="r" b="b"/>
              <a:pathLst>
                <a:path w="51" h="51">
                  <a:moveTo>
                    <a:pt x="0" y="31"/>
                  </a:moveTo>
                  <a:cubicBezTo>
                    <a:pt x="0" y="8"/>
                    <a:pt x="9" y="0"/>
                    <a:pt x="27" y="0"/>
                  </a:cubicBezTo>
                  <a:cubicBezTo>
                    <a:pt x="42" y="1"/>
                    <a:pt x="49" y="10"/>
                    <a:pt x="50" y="24"/>
                  </a:cubicBezTo>
                  <a:cubicBezTo>
                    <a:pt x="51" y="36"/>
                    <a:pt x="34" y="51"/>
                    <a:pt x="22" y="49"/>
                  </a:cubicBezTo>
                  <a:cubicBezTo>
                    <a:pt x="11" y="46"/>
                    <a:pt x="0" y="41"/>
                    <a:pt x="0" y="31"/>
                  </a:cubicBezTo>
                  <a:close/>
                </a:path>
              </a:pathLst>
            </a:custGeom>
            <a:solidFill>
              <a:srgbClr val="C11C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36" name="Freeform 11"/>
            <p:cNvSpPr>
              <a:spLocks/>
            </p:cNvSpPr>
            <p:nvPr/>
          </p:nvSpPr>
          <p:spPr bwMode="auto">
            <a:xfrm>
              <a:off x="7405688" y="796925"/>
              <a:ext cx="25400" cy="25400"/>
            </a:xfrm>
            <a:custGeom>
              <a:avLst/>
              <a:gdLst>
                <a:gd name="T0" fmla="*/ 47 w 47"/>
                <a:gd name="T1" fmla="*/ 15 h 47"/>
                <a:gd name="T2" fmla="*/ 20 w 47"/>
                <a:gd name="T3" fmla="*/ 47 h 47"/>
                <a:gd name="T4" fmla="*/ 1 w 47"/>
                <a:gd name="T5" fmla="*/ 24 h 47"/>
                <a:gd name="T6" fmla="*/ 25 w 47"/>
                <a:gd name="T7" fmla="*/ 0 h 47"/>
                <a:gd name="T8" fmla="*/ 47 w 47"/>
                <a:gd name="T9" fmla="*/ 15 h 47"/>
              </a:gdLst>
              <a:ahLst/>
              <a:cxnLst>
                <a:cxn ang="0">
                  <a:pos x="T0" y="T1"/>
                </a:cxn>
                <a:cxn ang="0">
                  <a:pos x="T2" y="T3"/>
                </a:cxn>
                <a:cxn ang="0">
                  <a:pos x="T4" y="T5"/>
                </a:cxn>
                <a:cxn ang="0">
                  <a:pos x="T6" y="T7"/>
                </a:cxn>
                <a:cxn ang="0">
                  <a:pos x="T8" y="T9"/>
                </a:cxn>
              </a:cxnLst>
              <a:rect l="0" t="0" r="r" b="b"/>
              <a:pathLst>
                <a:path w="47" h="47">
                  <a:moveTo>
                    <a:pt x="47" y="15"/>
                  </a:moveTo>
                  <a:cubicBezTo>
                    <a:pt x="47" y="31"/>
                    <a:pt x="33" y="47"/>
                    <a:pt x="20" y="47"/>
                  </a:cubicBezTo>
                  <a:cubicBezTo>
                    <a:pt x="6" y="46"/>
                    <a:pt x="0" y="36"/>
                    <a:pt x="1" y="24"/>
                  </a:cubicBezTo>
                  <a:cubicBezTo>
                    <a:pt x="2" y="11"/>
                    <a:pt x="10" y="0"/>
                    <a:pt x="25" y="0"/>
                  </a:cubicBezTo>
                  <a:cubicBezTo>
                    <a:pt x="36" y="0"/>
                    <a:pt x="44" y="6"/>
                    <a:pt x="47" y="15"/>
                  </a:cubicBezTo>
                  <a:close/>
                </a:path>
              </a:pathLst>
            </a:custGeom>
            <a:solidFill>
              <a:srgbClr val="C220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37" name="Freeform 12"/>
            <p:cNvSpPr>
              <a:spLocks/>
            </p:cNvSpPr>
            <p:nvPr/>
          </p:nvSpPr>
          <p:spPr bwMode="auto">
            <a:xfrm>
              <a:off x="7493000" y="985838"/>
              <a:ext cx="20637" cy="23813"/>
            </a:xfrm>
            <a:custGeom>
              <a:avLst/>
              <a:gdLst>
                <a:gd name="T0" fmla="*/ 38 w 38"/>
                <a:gd name="T1" fmla="*/ 20 h 44"/>
                <a:gd name="T2" fmla="*/ 17 w 38"/>
                <a:gd name="T3" fmla="*/ 43 h 44"/>
                <a:gd name="T4" fmla="*/ 0 w 38"/>
                <a:gd name="T5" fmla="*/ 24 h 44"/>
                <a:gd name="T6" fmla="*/ 23 w 38"/>
                <a:gd name="T7" fmla="*/ 1 h 44"/>
                <a:gd name="T8" fmla="*/ 38 w 38"/>
                <a:gd name="T9" fmla="*/ 20 h 44"/>
              </a:gdLst>
              <a:ahLst/>
              <a:cxnLst>
                <a:cxn ang="0">
                  <a:pos x="T0" y="T1"/>
                </a:cxn>
                <a:cxn ang="0">
                  <a:pos x="T2" y="T3"/>
                </a:cxn>
                <a:cxn ang="0">
                  <a:pos x="T4" y="T5"/>
                </a:cxn>
                <a:cxn ang="0">
                  <a:pos x="T6" y="T7"/>
                </a:cxn>
                <a:cxn ang="0">
                  <a:pos x="T8" y="T9"/>
                </a:cxn>
              </a:cxnLst>
              <a:rect l="0" t="0" r="r" b="b"/>
              <a:pathLst>
                <a:path w="38" h="44">
                  <a:moveTo>
                    <a:pt x="38" y="20"/>
                  </a:moveTo>
                  <a:cubicBezTo>
                    <a:pt x="37" y="34"/>
                    <a:pt x="29" y="42"/>
                    <a:pt x="17" y="43"/>
                  </a:cubicBezTo>
                  <a:cubicBezTo>
                    <a:pt x="7" y="44"/>
                    <a:pt x="0" y="36"/>
                    <a:pt x="0" y="24"/>
                  </a:cubicBezTo>
                  <a:cubicBezTo>
                    <a:pt x="1" y="10"/>
                    <a:pt x="10" y="2"/>
                    <a:pt x="23" y="1"/>
                  </a:cubicBezTo>
                  <a:cubicBezTo>
                    <a:pt x="34" y="0"/>
                    <a:pt x="38" y="10"/>
                    <a:pt x="38" y="20"/>
                  </a:cubicBezTo>
                  <a:close/>
                </a:path>
              </a:pathLst>
            </a:custGeom>
            <a:solidFill>
              <a:srgbClr val="C225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38" name="Freeform 13"/>
            <p:cNvSpPr>
              <a:spLocks/>
            </p:cNvSpPr>
            <p:nvPr/>
          </p:nvSpPr>
          <p:spPr bwMode="auto">
            <a:xfrm>
              <a:off x="7294563" y="606425"/>
              <a:ext cx="20637" cy="20638"/>
            </a:xfrm>
            <a:custGeom>
              <a:avLst/>
              <a:gdLst>
                <a:gd name="T0" fmla="*/ 38 w 38"/>
                <a:gd name="T1" fmla="*/ 24 h 40"/>
                <a:gd name="T2" fmla="*/ 18 w 38"/>
                <a:gd name="T3" fmla="*/ 40 h 40"/>
                <a:gd name="T4" fmla="*/ 1 w 38"/>
                <a:gd name="T5" fmla="*/ 20 h 40"/>
                <a:gd name="T6" fmla="*/ 21 w 38"/>
                <a:gd name="T7" fmla="*/ 1 h 40"/>
                <a:gd name="T8" fmla="*/ 38 w 38"/>
                <a:gd name="T9" fmla="*/ 24 h 40"/>
              </a:gdLst>
              <a:ahLst/>
              <a:cxnLst>
                <a:cxn ang="0">
                  <a:pos x="T0" y="T1"/>
                </a:cxn>
                <a:cxn ang="0">
                  <a:pos x="T2" y="T3"/>
                </a:cxn>
                <a:cxn ang="0">
                  <a:pos x="T4" y="T5"/>
                </a:cxn>
                <a:cxn ang="0">
                  <a:pos x="T6" y="T7"/>
                </a:cxn>
                <a:cxn ang="0">
                  <a:pos x="T8" y="T9"/>
                </a:cxn>
              </a:cxnLst>
              <a:rect l="0" t="0" r="r" b="b"/>
              <a:pathLst>
                <a:path w="38" h="40">
                  <a:moveTo>
                    <a:pt x="38" y="24"/>
                  </a:moveTo>
                  <a:cubicBezTo>
                    <a:pt x="37" y="33"/>
                    <a:pt x="30" y="40"/>
                    <a:pt x="18" y="40"/>
                  </a:cubicBezTo>
                  <a:cubicBezTo>
                    <a:pt x="7" y="40"/>
                    <a:pt x="0" y="32"/>
                    <a:pt x="1" y="20"/>
                  </a:cubicBezTo>
                  <a:cubicBezTo>
                    <a:pt x="1" y="8"/>
                    <a:pt x="8" y="0"/>
                    <a:pt x="21" y="1"/>
                  </a:cubicBezTo>
                  <a:cubicBezTo>
                    <a:pt x="33" y="2"/>
                    <a:pt x="38" y="10"/>
                    <a:pt x="38" y="24"/>
                  </a:cubicBezTo>
                  <a:close/>
                </a:path>
              </a:pathLst>
            </a:custGeom>
            <a:solidFill>
              <a:srgbClr val="C324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39" name="Freeform 14"/>
            <p:cNvSpPr>
              <a:spLocks/>
            </p:cNvSpPr>
            <p:nvPr/>
          </p:nvSpPr>
          <p:spPr bwMode="auto">
            <a:xfrm>
              <a:off x="7710488" y="917575"/>
              <a:ext cx="22225" cy="20638"/>
            </a:xfrm>
            <a:custGeom>
              <a:avLst/>
              <a:gdLst>
                <a:gd name="T0" fmla="*/ 24 w 42"/>
                <a:gd name="T1" fmla="*/ 2 h 37"/>
                <a:gd name="T2" fmla="*/ 41 w 42"/>
                <a:gd name="T3" fmla="*/ 18 h 37"/>
                <a:gd name="T4" fmla="*/ 20 w 42"/>
                <a:gd name="T5" fmla="*/ 36 h 37"/>
                <a:gd name="T6" fmla="*/ 2 w 42"/>
                <a:gd name="T7" fmla="*/ 18 h 37"/>
                <a:gd name="T8" fmla="*/ 24 w 42"/>
                <a:gd name="T9" fmla="*/ 2 h 37"/>
              </a:gdLst>
              <a:ahLst/>
              <a:cxnLst>
                <a:cxn ang="0">
                  <a:pos x="T0" y="T1"/>
                </a:cxn>
                <a:cxn ang="0">
                  <a:pos x="T2" y="T3"/>
                </a:cxn>
                <a:cxn ang="0">
                  <a:pos x="T4" y="T5"/>
                </a:cxn>
                <a:cxn ang="0">
                  <a:pos x="T6" y="T7"/>
                </a:cxn>
                <a:cxn ang="0">
                  <a:pos x="T8" y="T9"/>
                </a:cxn>
              </a:cxnLst>
              <a:rect l="0" t="0" r="r" b="b"/>
              <a:pathLst>
                <a:path w="42" h="37">
                  <a:moveTo>
                    <a:pt x="24" y="2"/>
                  </a:moveTo>
                  <a:cubicBezTo>
                    <a:pt x="31" y="4"/>
                    <a:pt x="42" y="6"/>
                    <a:pt x="41" y="18"/>
                  </a:cubicBezTo>
                  <a:cubicBezTo>
                    <a:pt x="40" y="30"/>
                    <a:pt x="32" y="37"/>
                    <a:pt x="20" y="36"/>
                  </a:cubicBezTo>
                  <a:cubicBezTo>
                    <a:pt x="8" y="36"/>
                    <a:pt x="0" y="30"/>
                    <a:pt x="2" y="18"/>
                  </a:cubicBezTo>
                  <a:cubicBezTo>
                    <a:pt x="3" y="6"/>
                    <a:pt x="11" y="0"/>
                    <a:pt x="24" y="2"/>
                  </a:cubicBezTo>
                  <a:close/>
                </a:path>
              </a:pathLst>
            </a:custGeom>
            <a:solidFill>
              <a:srgbClr val="C021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40" name="Freeform 15"/>
            <p:cNvSpPr>
              <a:spLocks/>
            </p:cNvSpPr>
            <p:nvPr/>
          </p:nvSpPr>
          <p:spPr bwMode="auto">
            <a:xfrm>
              <a:off x="7891463" y="663575"/>
              <a:ext cx="19050" cy="22225"/>
            </a:xfrm>
            <a:custGeom>
              <a:avLst/>
              <a:gdLst>
                <a:gd name="T0" fmla="*/ 34 w 34"/>
                <a:gd name="T1" fmla="*/ 24 h 41"/>
                <a:gd name="T2" fmla="*/ 22 w 34"/>
                <a:gd name="T3" fmla="*/ 40 h 41"/>
                <a:gd name="T4" fmla="*/ 2 w 34"/>
                <a:gd name="T5" fmla="*/ 12 h 41"/>
                <a:gd name="T6" fmla="*/ 10 w 34"/>
                <a:gd name="T7" fmla="*/ 0 h 41"/>
                <a:gd name="T8" fmla="*/ 34 w 34"/>
                <a:gd name="T9" fmla="*/ 24 h 41"/>
              </a:gdLst>
              <a:ahLst/>
              <a:cxnLst>
                <a:cxn ang="0">
                  <a:pos x="T0" y="T1"/>
                </a:cxn>
                <a:cxn ang="0">
                  <a:pos x="T2" y="T3"/>
                </a:cxn>
                <a:cxn ang="0">
                  <a:pos x="T4" y="T5"/>
                </a:cxn>
                <a:cxn ang="0">
                  <a:pos x="T6" y="T7"/>
                </a:cxn>
                <a:cxn ang="0">
                  <a:pos x="T8" y="T9"/>
                </a:cxn>
              </a:cxnLst>
              <a:rect l="0" t="0" r="r" b="b"/>
              <a:pathLst>
                <a:path w="34" h="41">
                  <a:moveTo>
                    <a:pt x="34" y="24"/>
                  </a:moveTo>
                  <a:cubicBezTo>
                    <a:pt x="32" y="31"/>
                    <a:pt x="29" y="41"/>
                    <a:pt x="22" y="40"/>
                  </a:cubicBezTo>
                  <a:cubicBezTo>
                    <a:pt x="9" y="38"/>
                    <a:pt x="4" y="25"/>
                    <a:pt x="2" y="12"/>
                  </a:cubicBezTo>
                  <a:cubicBezTo>
                    <a:pt x="0" y="6"/>
                    <a:pt x="3" y="0"/>
                    <a:pt x="10" y="0"/>
                  </a:cubicBezTo>
                  <a:cubicBezTo>
                    <a:pt x="24" y="2"/>
                    <a:pt x="29" y="12"/>
                    <a:pt x="34" y="24"/>
                  </a:cubicBezTo>
                  <a:close/>
                </a:path>
              </a:pathLst>
            </a:custGeom>
            <a:solidFill>
              <a:srgbClr val="C11E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41" name="Freeform 16"/>
            <p:cNvSpPr>
              <a:spLocks/>
            </p:cNvSpPr>
            <p:nvPr/>
          </p:nvSpPr>
          <p:spPr bwMode="auto">
            <a:xfrm>
              <a:off x="7935913" y="1038225"/>
              <a:ext cx="6350" cy="14288"/>
            </a:xfrm>
            <a:custGeom>
              <a:avLst/>
              <a:gdLst>
                <a:gd name="T0" fmla="*/ 3 w 11"/>
                <a:gd name="T1" fmla="*/ 0 h 28"/>
                <a:gd name="T2" fmla="*/ 11 w 11"/>
                <a:gd name="T3" fmla="*/ 1 h 28"/>
                <a:gd name="T4" fmla="*/ 7 w 11"/>
                <a:gd name="T5" fmla="*/ 28 h 28"/>
                <a:gd name="T6" fmla="*/ 3 w 11"/>
                <a:gd name="T7" fmla="*/ 0 h 28"/>
              </a:gdLst>
              <a:ahLst/>
              <a:cxnLst>
                <a:cxn ang="0">
                  <a:pos x="T0" y="T1"/>
                </a:cxn>
                <a:cxn ang="0">
                  <a:pos x="T2" y="T3"/>
                </a:cxn>
                <a:cxn ang="0">
                  <a:pos x="T4" y="T5"/>
                </a:cxn>
                <a:cxn ang="0">
                  <a:pos x="T6" y="T7"/>
                </a:cxn>
              </a:cxnLst>
              <a:rect l="0" t="0" r="r" b="b"/>
              <a:pathLst>
                <a:path w="11" h="28">
                  <a:moveTo>
                    <a:pt x="3" y="0"/>
                  </a:moveTo>
                  <a:cubicBezTo>
                    <a:pt x="6" y="0"/>
                    <a:pt x="9" y="0"/>
                    <a:pt x="11" y="1"/>
                  </a:cubicBezTo>
                  <a:cubicBezTo>
                    <a:pt x="10" y="9"/>
                    <a:pt x="9" y="17"/>
                    <a:pt x="7" y="28"/>
                  </a:cubicBezTo>
                  <a:cubicBezTo>
                    <a:pt x="0" y="16"/>
                    <a:pt x="4" y="8"/>
                    <a:pt x="3" y="0"/>
                  </a:cubicBezTo>
                  <a:close/>
                </a:path>
              </a:pathLst>
            </a:custGeom>
            <a:solidFill>
              <a:srgbClr val="D785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grpSp>
      <p:grpSp>
        <p:nvGrpSpPr>
          <p:cNvPr id="42" name="Grupo 41"/>
          <p:cNvGrpSpPr/>
          <p:nvPr/>
        </p:nvGrpSpPr>
        <p:grpSpPr>
          <a:xfrm>
            <a:off x="8024224" y="201427"/>
            <a:ext cx="1023893" cy="770722"/>
            <a:chOff x="7278688" y="506412"/>
            <a:chExt cx="725487" cy="546101"/>
          </a:xfrm>
        </p:grpSpPr>
        <p:sp>
          <p:nvSpPr>
            <p:cNvPr id="43" name="Freeform 5"/>
            <p:cNvSpPr>
              <a:spLocks/>
            </p:cNvSpPr>
            <p:nvPr/>
          </p:nvSpPr>
          <p:spPr bwMode="auto">
            <a:xfrm>
              <a:off x="7875588" y="911225"/>
              <a:ext cx="128587" cy="130175"/>
            </a:xfrm>
            <a:custGeom>
              <a:avLst/>
              <a:gdLst>
                <a:gd name="T0" fmla="*/ 116 w 240"/>
                <a:gd name="T1" fmla="*/ 234 h 240"/>
                <a:gd name="T2" fmla="*/ 79 w 240"/>
                <a:gd name="T3" fmla="*/ 230 h 240"/>
                <a:gd name="T4" fmla="*/ 50 w 240"/>
                <a:gd name="T5" fmla="*/ 206 h 240"/>
                <a:gd name="T6" fmla="*/ 26 w 240"/>
                <a:gd name="T7" fmla="*/ 207 h 240"/>
                <a:gd name="T8" fmla="*/ 34 w 240"/>
                <a:gd name="T9" fmla="*/ 186 h 240"/>
                <a:gd name="T10" fmla="*/ 1 w 240"/>
                <a:gd name="T11" fmla="*/ 170 h 240"/>
                <a:gd name="T12" fmla="*/ 9 w 240"/>
                <a:gd name="T13" fmla="*/ 144 h 240"/>
                <a:gd name="T14" fmla="*/ 2 w 240"/>
                <a:gd name="T15" fmla="*/ 117 h 240"/>
                <a:gd name="T16" fmla="*/ 3 w 240"/>
                <a:gd name="T17" fmla="*/ 114 h 240"/>
                <a:gd name="T18" fmla="*/ 2 w 240"/>
                <a:gd name="T19" fmla="*/ 96 h 240"/>
                <a:gd name="T20" fmla="*/ 19 w 240"/>
                <a:gd name="T21" fmla="*/ 86 h 240"/>
                <a:gd name="T22" fmla="*/ 11 w 240"/>
                <a:gd name="T23" fmla="*/ 54 h 240"/>
                <a:gd name="T24" fmla="*/ 45 w 240"/>
                <a:gd name="T25" fmla="*/ 33 h 240"/>
                <a:gd name="T26" fmla="*/ 60 w 240"/>
                <a:gd name="T27" fmla="*/ 26 h 240"/>
                <a:gd name="T28" fmla="*/ 86 w 240"/>
                <a:gd name="T29" fmla="*/ 8 h 240"/>
                <a:gd name="T30" fmla="*/ 98 w 240"/>
                <a:gd name="T31" fmla="*/ 8 h 240"/>
                <a:gd name="T32" fmla="*/ 127 w 240"/>
                <a:gd name="T33" fmla="*/ 0 h 240"/>
                <a:gd name="T34" fmla="*/ 185 w 240"/>
                <a:gd name="T35" fmla="*/ 19 h 240"/>
                <a:gd name="T36" fmla="*/ 190 w 240"/>
                <a:gd name="T37" fmla="*/ 35 h 240"/>
                <a:gd name="T38" fmla="*/ 221 w 240"/>
                <a:gd name="T39" fmla="*/ 64 h 240"/>
                <a:gd name="T40" fmla="*/ 234 w 240"/>
                <a:gd name="T41" fmla="*/ 115 h 240"/>
                <a:gd name="T42" fmla="*/ 237 w 240"/>
                <a:gd name="T43" fmla="*/ 151 h 240"/>
                <a:gd name="T44" fmla="*/ 234 w 240"/>
                <a:gd name="T45" fmla="*/ 154 h 240"/>
                <a:gd name="T46" fmla="*/ 217 w 240"/>
                <a:gd name="T47" fmla="*/ 180 h 240"/>
                <a:gd name="T48" fmla="*/ 209 w 240"/>
                <a:gd name="T49" fmla="*/ 188 h 240"/>
                <a:gd name="T50" fmla="*/ 207 w 240"/>
                <a:gd name="T51" fmla="*/ 196 h 240"/>
                <a:gd name="T52" fmla="*/ 204 w 240"/>
                <a:gd name="T53" fmla="*/ 205 h 240"/>
                <a:gd name="T54" fmla="*/ 193 w 240"/>
                <a:gd name="T55" fmla="*/ 216 h 240"/>
                <a:gd name="T56" fmla="*/ 187 w 240"/>
                <a:gd name="T57" fmla="*/ 215 h 240"/>
                <a:gd name="T58" fmla="*/ 174 w 240"/>
                <a:gd name="T59" fmla="*/ 222 h 240"/>
                <a:gd name="T60" fmla="*/ 166 w 240"/>
                <a:gd name="T61" fmla="*/ 225 h 240"/>
                <a:gd name="T62" fmla="*/ 124 w 240"/>
                <a:gd name="T63" fmla="*/ 235 h 240"/>
                <a:gd name="T64" fmla="*/ 116 w 240"/>
                <a:gd name="T65" fmla="*/ 234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40" h="240">
                  <a:moveTo>
                    <a:pt x="116" y="234"/>
                  </a:moveTo>
                  <a:cubicBezTo>
                    <a:pt x="105" y="225"/>
                    <a:pt x="93" y="237"/>
                    <a:pt x="79" y="230"/>
                  </a:cubicBezTo>
                  <a:cubicBezTo>
                    <a:pt x="68" y="223"/>
                    <a:pt x="62" y="212"/>
                    <a:pt x="50" y="206"/>
                  </a:cubicBezTo>
                  <a:cubicBezTo>
                    <a:pt x="40" y="201"/>
                    <a:pt x="34" y="198"/>
                    <a:pt x="26" y="207"/>
                  </a:cubicBezTo>
                  <a:cubicBezTo>
                    <a:pt x="25" y="196"/>
                    <a:pt x="41" y="195"/>
                    <a:pt x="34" y="186"/>
                  </a:cubicBezTo>
                  <a:cubicBezTo>
                    <a:pt x="27" y="176"/>
                    <a:pt x="17" y="169"/>
                    <a:pt x="1" y="170"/>
                  </a:cubicBezTo>
                  <a:cubicBezTo>
                    <a:pt x="11" y="162"/>
                    <a:pt x="30" y="156"/>
                    <a:pt x="9" y="144"/>
                  </a:cubicBezTo>
                  <a:cubicBezTo>
                    <a:pt x="16" y="133"/>
                    <a:pt x="13" y="124"/>
                    <a:pt x="2" y="117"/>
                  </a:cubicBezTo>
                  <a:cubicBezTo>
                    <a:pt x="0" y="116"/>
                    <a:pt x="1" y="114"/>
                    <a:pt x="3" y="114"/>
                  </a:cubicBezTo>
                  <a:cubicBezTo>
                    <a:pt x="26" y="106"/>
                    <a:pt x="4" y="102"/>
                    <a:pt x="2" y="96"/>
                  </a:cubicBezTo>
                  <a:cubicBezTo>
                    <a:pt x="7" y="91"/>
                    <a:pt x="23" y="96"/>
                    <a:pt x="19" y="86"/>
                  </a:cubicBezTo>
                  <a:cubicBezTo>
                    <a:pt x="13" y="75"/>
                    <a:pt x="43" y="60"/>
                    <a:pt x="11" y="54"/>
                  </a:cubicBezTo>
                  <a:cubicBezTo>
                    <a:pt x="34" y="61"/>
                    <a:pt x="44" y="54"/>
                    <a:pt x="45" y="33"/>
                  </a:cubicBezTo>
                  <a:cubicBezTo>
                    <a:pt x="45" y="28"/>
                    <a:pt x="56" y="27"/>
                    <a:pt x="60" y="26"/>
                  </a:cubicBezTo>
                  <a:cubicBezTo>
                    <a:pt x="68" y="23"/>
                    <a:pt x="79" y="18"/>
                    <a:pt x="86" y="8"/>
                  </a:cubicBezTo>
                  <a:cubicBezTo>
                    <a:pt x="89" y="3"/>
                    <a:pt x="93" y="6"/>
                    <a:pt x="98" y="8"/>
                  </a:cubicBezTo>
                  <a:cubicBezTo>
                    <a:pt x="110" y="16"/>
                    <a:pt x="120" y="13"/>
                    <a:pt x="127" y="0"/>
                  </a:cubicBezTo>
                  <a:cubicBezTo>
                    <a:pt x="131" y="12"/>
                    <a:pt x="175" y="26"/>
                    <a:pt x="185" y="19"/>
                  </a:cubicBezTo>
                  <a:cubicBezTo>
                    <a:pt x="189" y="23"/>
                    <a:pt x="177" y="32"/>
                    <a:pt x="190" y="35"/>
                  </a:cubicBezTo>
                  <a:cubicBezTo>
                    <a:pt x="205" y="39"/>
                    <a:pt x="216" y="54"/>
                    <a:pt x="221" y="64"/>
                  </a:cubicBezTo>
                  <a:cubicBezTo>
                    <a:pt x="228" y="79"/>
                    <a:pt x="231" y="97"/>
                    <a:pt x="234" y="115"/>
                  </a:cubicBezTo>
                  <a:cubicBezTo>
                    <a:pt x="235" y="127"/>
                    <a:pt x="227" y="140"/>
                    <a:pt x="237" y="151"/>
                  </a:cubicBezTo>
                  <a:cubicBezTo>
                    <a:pt x="240" y="154"/>
                    <a:pt x="235" y="154"/>
                    <a:pt x="234" y="154"/>
                  </a:cubicBezTo>
                  <a:cubicBezTo>
                    <a:pt x="219" y="157"/>
                    <a:pt x="230" y="176"/>
                    <a:pt x="217" y="180"/>
                  </a:cubicBezTo>
                  <a:cubicBezTo>
                    <a:pt x="220" y="188"/>
                    <a:pt x="218" y="190"/>
                    <a:pt x="209" y="188"/>
                  </a:cubicBezTo>
                  <a:cubicBezTo>
                    <a:pt x="204" y="187"/>
                    <a:pt x="204" y="193"/>
                    <a:pt x="207" y="196"/>
                  </a:cubicBezTo>
                  <a:cubicBezTo>
                    <a:pt x="211" y="201"/>
                    <a:pt x="209" y="204"/>
                    <a:pt x="204" y="205"/>
                  </a:cubicBezTo>
                  <a:cubicBezTo>
                    <a:pt x="197" y="206"/>
                    <a:pt x="183" y="199"/>
                    <a:pt x="193" y="216"/>
                  </a:cubicBezTo>
                  <a:cubicBezTo>
                    <a:pt x="194" y="217"/>
                    <a:pt x="189" y="217"/>
                    <a:pt x="187" y="215"/>
                  </a:cubicBezTo>
                  <a:cubicBezTo>
                    <a:pt x="180" y="212"/>
                    <a:pt x="173" y="217"/>
                    <a:pt x="174" y="222"/>
                  </a:cubicBezTo>
                  <a:cubicBezTo>
                    <a:pt x="175" y="236"/>
                    <a:pt x="172" y="232"/>
                    <a:pt x="166" y="225"/>
                  </a:cubicBezTo>
                  <a:cubicBezTo>
                    <a:pt x="155" y="240"/>
                    <a:pt x="136" y="222"/>
                    <a:pt x="124" y="235"/>
                  </a:cubicBezTo>
                  <a:cubicBezTo>
                    <a:pt x="121" y="236"/>
                    <a:pt x="119" y="236"/>
                    <a:pt x="116" y="234"/>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44" name="Freeform 6"/>
            <p:cNvSpPr>
              <a:spLocks/>
            </p:cNvSpPr>
            <p:nvPr/>
          </p:nvSpPr>
          <p:spPr bwMode="auto">
            <a:xfrm>
              <a:off x="7551738" y="715963"/>
              <a:ext cx="96837" cy="100013"/>
            </a:xfrm>
            <a:custGeom>
              <a:avLst/>
              <a:gdLst>
                <a:gd name="T0" fmla="*/ 179 w 179"/>
                <a:gd name="T1" fmla="*/ 93 h 182"/>
                <a:gd name="T2" fmla="*/ 159 w 179"/>
                <a:gd name="T3" fmla="*/ 99 h 182"/>
                <a:gd name="T4" fmla="*/ 171 w 179"/>
                <a:gd name="T5" fmla="*/ 112 h 182"/>
                <a:gd name="T6" fmla="*/ 153 w 179"/>
                <a:gd name="T7" fmla="*/ 125 h 182"/>
                <a:gd name="T8" fmla="*/ 134 w 179"/>
                <a:gd name="T9" fmla="*/ 151 h 182"/>
                <a:gd name="T10" fmla="*/ 81 w 179"/>
                <a:gd name="T11" fmla="*/ 171 h 182"/>
                <a:gd name="T12" fmla="*/ 72 w 179"/>
                <a:gd name="T13" fmla="*/ 182 h 182"/>
                <a:gd name="T14" fmla="*/ 42 w 179"/>
                <a:gd name="T15" fmla="*/ 176 h 182"/>
                <a:gd name="T16" fmla="*/ 19 w 179"/>
                <a:gd name="T17" fmla="*/ 140 h 182"/>
                <a:gd name="T18" fmla="*/ 15 w 179"/>
                <a:gd name="T19" fmla="*/ 131 h 182"/>
                <a:gd name="T20" fmla="*/ 7 w 179"/>
                <a:gd name="T21" fmla="*/ 115 h 182"/>
                <a:gd name="T22" fmla="*/ 5 w 179"/>
                <a:gd name="T23" fmla="*/ 106 h 182"/>
                <a:gd name="T24" fmla="*/ 0 w 179"/>
                <a:gd name="T25" fmla="*/ 92 h 182"/>
                <a:gd name="T26" fmla="*/ 8 w 179"/>
                <a:gd name="T27" fmla="*/ 72 h 182"/>
                <a:gd name="T28" fmla="*/ 13 w 179"/>
                <a:gd name="T29" fmla="*/ 67 h 182"/>
                <a:gd name="T30" fmla="*/ 43 w 179"/>
                <a:gd name="T31" fmla="*/ 15 h 182"/>
                <a:gd name="T32" fmla="*/ 48 w 179"/>
                <a:gd name="T33" fmla="*/ 0 h 182"/>
                <a:gd name="T34" fmla="*/ 76 w 179"/>
                <a:gd name="T35" fmla="*/ 9 h 182"/>
                <a:gd name="T36" fmla="*/ 110 w 179"/>
                <a:gd name="T37" fmla="*/ 8 h 182"/>
                <a:gd name="T38" fmla="*/ 114 w 179"/>
                <a:gd name="T39" fmla="*/ 11 h 182"/>
                <a:gd name="T40" fmla="*/ 118 w 179"/>
                <a:gd name="T41" fmla="*/ 19 h 182"/>
                <a:gd name="T42" fmla="*/ 157 w 179"/>
                <a:gd name="T43" fmla="*/ 58 h 182"/>
                <a:gd name="T44" fmla="*/ 158 w 179"/>
                <a:gd name="T45" fmla="*/ 67 h 182"/>
                <a:gd name="T46" fmla="*/ 179 w 179"/>
                <a:gd name="T47" fmla="*/ 93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79" h="182">
                  <a:moveTo>
                    <a:pt x="179" y="93"/>
                  </a:moveTo>
                  <a:cubicBezTo>
                    <a:pt x="170" y="99"/>
                    <a:pt x="161" y="91"/>
                    <a:pt x="159" y="99"/>
                  </a:cubicBezTo>
                  <a:cubicBezTo>
                    <a:pt x="156" y="107"/>
                    <a:pt x="166" y="106"/>
                    <a:pt x="171" y="112"/>
                  </a:cubicBezTo>
                  <a:cubicBezTo>
                    <a:pt x="161" y="112"/>
                    <a:pt x="154" y="112"/>
                    <a:pt x="153" y="125"/>
                  </a:cubicBezTo>
                  <a:cubicBezTo>
                    <a:pt x="153" y="134"/>
                    <a:pt x="141" y="143"/>
                    <a:pt x="134" y="151"/>
                  </a:cubicBezTo>
                  <a:cubicBezTo>
                    <a:pt x="118" y="170"/>
                    <a:pt x="100" y="167"/>
                    <a:pt x="81" y="171"/>
                  </a:cubicBezTo>
                  <a:cubicBezTo>
                    <a:pt x="78" y="172"/>
                    <a:pt x="75" y="178"/>
                    <a:pt x="72" y="182"/>
                  </a:cubicBezTo>
                  <a:cubicBezTo>
                    <a:pt x="59" y="158"/>
                    <a:pt x="56" y="158"/>
                    <a:pt x="42" y="176"/>
                  </a:cubicBezTo>
                  <a:cubicBezTo>
                    <a:pt x="60" y="147"/>
                    <a:pt x="29" y="150"/>
                    <a:pt x="19" y="140"/>
                  </a:cubicBezTo>
                  <a:cubicBezTo>
                    <a:pt x="16" y="136"/>
                    <a:pt x="15" y="134"/>
                    <a:pt x="15" y="131"/>
                  </a:cubicBezTo>
                  <a:cubicBezTo>
                    <a:pt x="16" y="123"/>
                    <a:pt x="27" y="112"/>
                    <a:pt x="7" y="115"/>
                  </a:cubicBezTo>
                  <a:cubicBezTo>
                    <a:pt x="1" y="116"/>
                    <a:pt x="3" y="109"/>
                    <a:pt x="5" y="106"/>
                  </a:cubicBezTo>
                  <a:cubicBezTo>
                    <a:pt x="9" y="99"/>
                    <a:pt x="15" y="93"/>
                    <a:pt x="0" y="92"/>
                  </a:cubicBezTo>
                  <a:cubicBezTo>
                    <a:pt x="3" y="85"/>
                    <a:pt x="5" y="78"/>
                    <a:pt x="8" y="72"/>
                  </a:cubicBezTo>
                  <a:cubicBezTo>
                    <a:pt x="9" y="71"/>
                    <a:pt x="13" y="70"/>
                    <a:pt x="13" y="67"/>
                  </a:cubicBezTo>
                  <a:cubicBezTo>
                    <a:pt x="17" y="45"/>
                    <a:pt x="29" y="23"/>
                    <a:pt x="43" y="15"/>
                  </a:cubicBezTo>
                  <a:cubicBezTo>
                    <a:pt x="51" y="10"/>
                    <a:pt x="51" y="10"/>
                    <a:pt x="48" y="0"/>
                  </a:cubicBezTo>
                  <a:cubicBezTo>
                    <a:pt x="55" y="12"/>
                    <a:pt x="65" y="14"/>
                    <a:pt x="76" y="9"/>
                  </a:cubicBezTo>
                  <a:cubicBezTo>
                    <a:pt x="87" y="4"/>
                    <a:pt x="99" y="15"/>
                    <a:pt x="110" y="8"/>
                  </a:cubicBezTo>
                  <a:cubicBezTo>
                    <a:pt x="114" y="5"/>
                    <a:pt x="114" y="9"/>
                    <a:pt x="114" y="11"/>
                  </a:cubicBezTo>
                  <a:cubicBezTo>
                    <a:pt x="114" y="15"/>
                    <a:pt x="115" y="19"/>
                    <a:pt x="118" y="19"/>
                  </a:cubicBezTo>
                  <a:cubicBezTo>
                    <a:pt x="143" y="21"/>
                    <a:pt x="143" y="47"/>
                    <a:pt x="157" y="58"/>
                  </a:cubicBezTo>
                  <a:cubicBezTo>
                    <a:pt x="163" y="63"/>
                    <a:pt x="158" y="64"/>
                    <a:pt x="158" y="67"/>
                  </a:cubicBezTo>
                  <a:cubicBezTo>
                    <a:pt x="160" y="79"/>
                    <a:pt x="157" y="93"/>
                    <a:pt x="179" y="93"/>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45" name="Freeform 7"/>
            <p:cNvSpPr>
              <a:spLocks/>
            </p:cNvSpPr>
            <p:nvPr/>
          </p:nvSpPr>
          <p:spPr bwMode="auto">
            <a:xfrm>
              <a:off x="7672388" y="506412"/>
              <a:ext cx="85725" cy="76200"/>
            </a:xfrm>
            <a:custGeom>
              <a:avLst/>
              <a:gdLst>
                <a:gd name="T0" fmla="*/ 148 w 159"/>
                <a:gd name="T1" fmla="*/ 59 h 140"/>
                <a:gd name="T2" fmla="*/ 126 w 159"/>
                <a:gd name="T3" fmla="*/ 118 h 140"/>
                <a:gd name="T4" fmla="*/ 71 w 159"/>
                <a:gd name="T5" fmla="*/ 140 h 140"/>
                <a:gd name="T6" fmla="*/ 4 w 159"/>
                <a:gd name="T7" fmla="*/ 80 h 140"/>
                <a:gd name="T8" fmla="*/ 11 w 159"/>
                <a:gd name="T9" fmla="*/ 42 h 140"/>
                <a:gd name="T10" fmla="*/ 79 w 159"/>
                <a:gd name="T11" fmla="*/ 1 h 140"/>
                <a:gd name="T12" fmla="*/ 148 w 159"/>
                <a:gd name="T13" fmla="*/ 59 h 140"/>
              </a:gdLst>
              <a:ahLst/>
              <a:cxnLst>
                <a:cxn ang="0">
                  <a:pos x="T0" y="T1"/>
                </a:cxn>
                <a:cxn ang="0">
                  <a:pos x="T2" y="T3"/>
                </a:cxn>
                <a:cxn ang="0">
                  <a:pos x="T4" y="T5"/>
                </a:cxn>
                <a:cxn ang="0">
                  <a:pos x="T6" y="T7"/>
                </a:cxn>
                <a:cxn ang="0">
                  <a:pos x="T8" y="T9"/>
                </a:cxn>
                <a:cxn ang="0">
                  <a:pos x="T10" y="T11"/>
                </a:cxn>
                <a:cxn ang="0">
                  <a:pos x="T12" y="T13"/>
                </a:cxn>
              </a:cxnLst>
              <a:rect l="0" t="0" r="r" b="b"/>
              <a:pathLst>
                <a:path w="159" h="140">
                  <a:moveTo>
                    <a:pt x="148" y="59"/>
                  </a:moveTo>
                  <a:cubicBezTo>
                    <a:pt x="159" y="85"/>
                    <a:pt x="142" y="102"/>
                    <a:pt x="126" y="118"/>
                  </a:cubicBezTo>
                  <a:cubicBezTo>
                    <a:pt x="112" y="134"/>
                    <a:pt x="92" y="140"/>
                    <a:pt x="71" y="140"/>
                  </a:cubicBezTo>
                  <a:cubicBezTo>
                    <a:pt x="39" y="140"/>
                    <a:pt x="0" y="105"/>
                    <a:pt x="4" y="80"/>
                  </a:cubicBezTo>
                  <a:cubicBezTo>
                    <a:pt x="6" y="67"/>
                    <a:pt x="3" y="54"/>
                    <a:pt x="11" y="42"/>
                  </a:cubicBezTo>
                  <a:cubicBezTo>
                    <a:pt x="26" y="16"/>
                    <a:pt x="52" y="1"/>
                    <a:pt x="79" y="1"/>
                  </a:cubicBezTo>
                  <a:cubicBezTo>
                    <a:pt x="114" y="0"/>
                    <a:pt x="149" y="25"/>
                    <a:pt x="148" y="59"/>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46" name="Freeform 8"/>
            <p:cNvSpPr>
              <a:spLocks/>
            </p:cNvSpPr>
            <p:nvPr/>
          </p:nvSpPr>
          <p:spPr bwMode="auto">
            <a:xfrm>
              <a:off x="7278688" y="949325"/>
              <a:ext cx="68262" cy="66675"/>
            </a:xfrm>
            <a:custGeom>
              <a:avLst/>
              <a:gdLst>
                <a:gd name="T0" fmla="*/ 61 w 125"/>
                <a:gd name="T1" fmla="*/ 0 h 122"/>
                <a:gd name="T2" fmla="*/ 125 w 125"/>
                <a:gd name="T3" fmla="*/ 59 h 122"/>
                <a:gd name="T4" fmla="*/ 67 w 125"/>
                <a:gd name="T5" fmla="*/ 121 h 122"/>
                <a:gd name="T6" fmla="*/ 0 w 125"/>
                <a:gd name="T7" fmla="*/ 63 h 122"/>
                <a:gd name="T8" fmla="*/ 61 w 125"/>
                <a:gd name="T9" fmla="*/ 0 h 122"/>
              </a:gdLst>
              <a:ahLst/>
              <a:cxnLst>
                <a:cxn ang="0">
                  <a:pos x="T0" y="T1"/>
                </a:cxn>
                <a:cxn ang="0">
                  <a:pos x="T2" y="T3"/>
                </a:cxn>
                <a:cxn ang="0">
                  <a:pos x="T4" y="T5"/>
                </a:cxn>
                <a:cxn ang="0">
                  <a:pos x="T6" y="T7"/>
                </a:cxn>
                <a:cxn ang="0">
                  <a:pos x="T8" y="T9"/>
                </a:cxn>
              </a:cxnLst>
              <a:rect l="0" t="0" r="r" b="b"/>
              <a:pathLst>
                <a:path w="125" h="122">
                  <a:moveTo>
                    <a:pt x="61" y="0"/>
                  </a:moveTo>
                  <a:cubicBezTo>
                    <a:pt x="91" y="1"/>
                    <a:pt x="125" y="33"/>
                    <a:pt x="125" y="59"/>
                  </a:cubicBezTo>
                  <a:cubicBezTo>
                    <a:pt x="125" y="91"/>
                    <a:pt x="96" y="122"/>
                    <a:pt x="67" y="121"/>
                  </a:cubicBezTo>
                  <a:cubicBezTo>
                    <a:pt x="39" y="120"/>
                    <a:pt x="0" y="86"/>
                    <a:pt x="0" y="63"/>
                  </a:cubicBezTo>
                  <a:cubicBezTo>
                    <a:pt x="1" y="27"/>
                    <a:pt x="28" y="0"/>
                    <a:pt x="61" y="0"/>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47" name="Freeform 9"/>
            <p:cNvSpPr>
              <a:spLocks/>
            </p:cNvSpPr>
            <p:nvPr/>
          </p:nvSpPr>
          <p:spPr bwMode="auto">
            <a:xfrm>
              <a:off x="7602538" y="622300"/>
              <a:ext cx="31750" cy="31750"/>
            </a:xfrm>
            <a:custGeom>
              <a:avLst/>
              <a:gdLst>
                <a:gd name="T0" fmla="*/ 32 w 59"/>
                <a:gd name="T1" fmla="*/ 1 h 58"/>
                <a:gd name="T2" fmla="*/ 56 w 59"/>
                <a:gd name="T3" fmla="*/ 25 h 58"/>
                <a:gd name="T4" fmla="*/ 28 w 59"/>
                <a:gd name="T5" fmla="*/ 57 h 58"/>
                <a:gd name="T6" fmla="*/ 1 w 59"/>
                <a:gd name="T7" fmla="*/ 34 h 58"/>
                <a:gd name="T8" fmla="*/ 32 w 59"/>
                <a:gd name="T9" fmla="*/ 1 h 58"/>
              </a:gdLst>
              <a:ahLst/>
              <a:cxnLst>
                <a:cxn ang="0">
                  <a:pos x="T0" y="T1"/>
                </a:cxn>
                <a:cxn ang="0">
                  <a:pos x="T2" y="T3"/>
                </a:cxn>
                <a:cxn ang="0">
                  <a:pos x="T4" y="T5"/>
                </a:cxn>
                <a:cxn ang="0">
                  <a:pos x="T6" y="T7"/>
                </a:cxn>
                <a:cxn ang="0">
                  <a:pos x="T8" y="T9"/>
                </a:cxn>
              </a:cxnLst>
              <a:rect l="0" t="0" r="r" b="b"/>
              <a:pathLst>
                <a:path w="59" h="58">
                  <a:moveTo>
                    <a:pt x="32" y="1"/>
                  </a:moveTo>
                  <a:cubicBezTo>
                    <a:pt x="44" y="0"/>
                    <a:pt x="53" y="10"/>
                    <a:pt x="56" y="25"/>
                  </a:cubicBezTo>
                  <a:cubicBezTo>
                    <a:pt x="59" y="37"/>
                    <a:pt x="40" y="58"/>
                    <a:pt x="28" y="57"/>
                  </a:cubicBezTo>
                  <a:cubicBezTo>
                    <a:pt x="13" y="57"/>
                    <a:pt x="3" y="49"/>
                    <a:pt x="1" y="34"/>
                  </a:cubicBezTo>
                  <a:cubicBezTo>
                    <a:pt x="0" y="18"/>
                    <a:pt x="13" y="2"/>
                    <a:pt x="32" y="1"/>
                  </a:cubicBezTo>
                  <a:close/>
                </a:path>
              </a:pathLst>
            </a:custGeom>
            <a:solidFill>
              <a:srgbClr val="C31E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48" name="Freeform 10"/>
            <p:cNvSpPr>
              <a:spLocks/>
            </p:cNvSpPr>
            <p:nvPr/>
          </p:nvSpPr>
          <p:spPr bwMode="auto">
            <a:xfrm>
              <a:off x="7842250" y="793750"/>
              <a:ext cx="28575" cy="28575"/>
            </a:xfrm>
            <a:custGeom>
              <a:avLst/>
              <a:gdLst>
                <a:gd name="T0" fmla="*/ 0 w 51"/>
                <a:gd name="T1" fmla="*/ 31 h 51"/>
                <a:gd name="T2" fmla="*/ 27 w 51"/>
                <a:gd name="T3" fmla="*/ 0 h 51"/>
                <a:gd name="T4" fmla="*/ 50 w 51"/>
                <a:gd name="T5" fmla="*/ 24 h 51"/>
                <a:gd name="T6" fmla="*/ 22 w 51"/>
                <a:gd name="T7" fmla="*/ 49 h 51"/>
                <a:gd name="T8" fmla="*/ 0 w 51"/>
                <a:gd name="T9" fmla="*/ 31 h 51"/>
              </a:gdLst>
              <a:ahLst/>
              <a:cxnLst>
                <a:cxn ang="0">
                  <a:pos x="T0" y="T1"/>
                </a:cxn>
                <a:cxn ang="0">
                  <a:pos x="T2" y="T3"/>
                </a:cxn>
                <a:cxn ang="0">
                  <a:pos x="T4" y="T5"/>
                </a:cxn>
                <a:cxn ang="0">
                  <a:pos x="T6" y="T7"/>
                </a:cxn>
                <a:cxn ang="0">
                  <a:pos x="T8" y="T9"/>
                </a:cxn>
              </a:cxnLst>
              <a:rect l="0" t="0" r="r" b="b"/>
              <a:pathLst>
                <a:path w="51" h="51">
                  <a:moveTo>
                    <a:pt x="0" y="31"/>
                  </a:moveTo>
                  <a:cubicBezTo>
                    <a:pt x="0" y="8"/>
                    <a:pt x="9" y="0"/>
                    <a:pt x="27" y="0"/>
                  </a:cubicBezTo>
                  <a:cubicBezTo>
                    <a:pt x="42" y="1"/>
                    <a:pt x="49" y="10"/>
                    <a:pt x="50" y="24"/>
                  </a:cubicBezTo>
                  <a:cubicBezTo>
                    <a:pt x="51" y="36"/>
                    <a:pt x="34" y="51"/>
                    <a:pt x="22" y="49"/>
                  </a:cubicBezTo>
                  <a:cubicBezTo>
                    <a:pt x="11" y="46"/>
                    <a:pt x="0" y="41"/>
                    <a:pt x="0" y="31"/>
                  </a:cubicBezTo>
                  <a:close/>
                </a:path>
              </a:pathLst>
            </a:custGeom>
            <a:solidFill>
              <a:srgbClr val="C11C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49" name="Freeform 11"/>
            <p:cNvSpPr>
              <a:spLocks/>
            </p:cNvSpPr>
            <p:nvPr/>
          </p:nvSpPr>
          <p:spPr bwMode="auto">
            <a:xfrm>
              <a:off x="7405688" y="796925"/>
              <a:ext cx="25400" cy="25400"/>
            </a:xfrm>
            <a:custGeom>
              <a:avLst/>
              <a:gdLst>
                <a:gd name="T0" fmla="*/ 47 w 47"/>
                <a:gd name="T1" fmla="*/ 15 h 47"/>
                <a:gd name="T2" fmla="*/ 20 w 47"/>
                <a:gd name="T3" fmla="*/ 47 h 47"/>
                <a:gd name="T4" fmla="*/ 1 w 47"/>
                <a:gd name="T5" fmla="*/ 24 h 47"/>
                <a:gd name="T6" fmla="*/ 25 w 47"/>
                <a:gd name="T7" fmla="*/ 0 h 47"/>
                <a:gd name="T8" fmla="*/ 47 w 47"/>
                <a:gd name="T9" fmla="*/ 15 h 47"/>
              </a:gdLst>
              <a:ahLst/>
              <a:cxnLst>
                <a:cxn ang="0">
                  <a:pos x="T0" y="T1"/>
                </a:cxn>
                <a:cxn ang="0">
                  <a:pos x="T2" y="T3"/>
                </a:cxn>
                <a:cxn ang="0">
                  <a:pos x="T4" y="T5"/>
                </a:cxn>
                <a:cxn ang="0">
                  <a:pos x="T6" y="T7"/>
                </a:cxn>
                <a:cxn ang="0">
                  <a:pos x="T8" y="T9"/>
                </a:cxn>
              </a:cxnLst>
              <a:rect l="0" t="0" r="r" b="b"/>
              <a:pathLst>
                <a:path w="47" h="47">
                  <a:moveTo>
                    <a:pt x="47" y="15"/>
                  </a:moveTo>
                  <a:cubicBezTo>
                    <a:pt x="47" y="31"/>
                    <a:pt x="33" y="47"/>
                    <a:pt x="20" y="47"/>
                  </a:cubicBezTo>
                  <a:cubicBezTo>
                    <a:pt x="6" y="46"/>
                    <a:pt x="0" y="36"/>
                    <a:pt x="1" y="24"/>
                  </a:cubicBezTo>
                  <a:cubicBezTo>
                    <a:pt x="2" y="11"/>
                    <a:pt x="10" y="0"/>
                    <a:pt x="25" y="0"/>
                  </a:cubicBezTo>
                  <a:cubicBezTo>
                    <a:pt x="36" y="0"/>
                    <a:pt x="44" y="6"/>
                    <a:pt x="47" y="15"/>
                  </a:cubicBezTo>
                  <a:close/>
                </a:path>
              </a:pathLst>
            </a:custGeom>
            <a:solidFill>
              <a:srgbClr val="C220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50" name="Freeform 12"/>
            <p:cNvSpPr>
              <a:spLocks/>
            </p:cNvSpPr>
            <p:nvPr/>
          </p:nvSpPr>
          <p:spPr bwMode="auto">
            <a:xfrm>
              <a:off x="7493000" y="985838"/>
              <a:ext cx="20637" cy="23813"/>
            </a:xfrm>
            <a:custGeom>
              <a:avLst/>
              <a:gdLst>
                <a:gd name="T0" fmla="*/ 38 w 38"/>
                <a:gd name="T1" fmla="*/ 20 h 44"/>
                <a:gd name="T2" fmla="*/ 17 w 38"/>
                <a:gd name="T3" fmla="*/ 43 h 44"/>
                <a:gd name="T4" fmla="*/ 0 w 38"/>
                <a:gd name="T5" fmla="*/ 24 h 44"/>
                <a:gd name="T6" fmla="*/ 23 w 38"/>
                <a:gd name="T7" fmla="*/ 1 h 44"/>
                <a:gd name="T8" fmla="*/ 38 w 38"/>
                <a:gd name="T9" fmla="*/ 20 h 44"/>
              </a:gdLst>
              <a:ahLst/>
              <a:cxnLst>
                <a:cxn ang="0">
                  <a:pos x="T0" y="T1"/>
                </a:cxn>
                <a:cxn ang="0">
                  <a:pos x="T2" y="T3"/>
                </a:cxn>
                <a:cxn ang="0">
                  <a:pos x="T4" y="T5"/>
                </a:cxn>
                <a:cxn ang="0">
                  <a:pos x="T6" y="T7"/>
                </a:cxn>
                <a:cxn ang="0">
                  <a:pos x="T8" y="T9"/>
                </a:cxn>
              </a:cxnLst>
              <a:rect l="0" t="0" r="r" b="b"/>
              <a:pathLst>
                <a:path w="38" h="44">
                  <a:moveTo>
                    <a:pt x="38" y="20"/>
                  </a:moveTo>
                  <a:cubicBezTo>
                    <a:pt x="37" y="34"/>
                    <a:pt x="29" y="42"/>
                    <a:pt x="17" y="43"/>
                  </a:cubicBezTo>
                  <a:cubicBezTo>
                    <a:pt x="7" y="44"/>
                    <a:pt x="0" y="36"/>
                    <a:pt x="0" y="24"/>
                  </a:cubicBezTo>
                  <a:cubicBezTo>
                    <a:pt x="1" y="10"/>
                    <a:pt x="10" y="2"/>
                    <a:pt x="23" y="1"/>
                  </a:cubicBezTo>
                  <a:cubicBezTo>
                    <a:pt x="34" y="0"/>
                    <a:pt x="38" y="10"/>
                    <a:pt x="38" y="20"/>
                  </a:cubicBezTo>
                  <a:close/>
                </a:path>
              </a:pathLst>
            </a:custGeom>
            <a:solidFill>
              <a:srgbClr val="C225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51" name="Freeform 13"/>
            <p:cNvSpPr>
              <a:spLocks/>
            </p:cNvSpPr>
            <p:nvPr/>
          </p:nvSpPr>
          <p:spPr bwMode="auto">
            <a:xfrm>
              <a:off x="7294563" y="606425"/>
              <a:ext cx="20637" cy="20638"/>
            </a:xfrm>
            <a:custGeom>
              <a:avLst/>
              <a:gdLst>
                <a:gd name="T0" fmla="*/ 38 w 38"/>
                <a:gd name="T1" fmla="*/ 24 h 40"/>
                <a:gd name="T2" fmla="*/ 18 w 38"/>
                <a:gd name="T3" fmla="*/ 40 h 40"/>
                <a:gd name="T4" fmla="*/ 1 w 38"/>
                <a:gd name="T5" fmla="*/ 20 h 40"/>
                <a:gd name="T6" fmla="*/ 21 w 38"/>
                <a:gd name="T7" fmla="*/ 1 h 40"/>
                <a:gd name="T8" fmla="*/ 38 w 38"/>
                <a:gd name="T9" fmla="*/ 24 h 40"/>
              </a:gdLst>
              <a:ahLst/>
              <a:cxnLst>
                <a:cxn ang="0">
                  <a:pos x="T0" y="T1"/>
                </a:cxn>
                <a:cxn ang="0">
                  <a:pos x="T2" y="T3"/>
                </a:cxn>
                <a:cxn ang="0">
                  <a:pos x="T4" y="T5"/>
                </a:cxn>
                <a:cxn ang="0">
                  <a:pos x="T6" y="T7"/>
                </a:cxn>
                <a:cxn ang="0">
                  <a:pos x="T8" y="T9"/>
                </a:cxn>
              </a:cxnLst>
              <a:rect l="0" t="0" r="r" b="b"/>
              <a:pathLst>
                <a:path w="38" h="40">
                  <a:moveTo>
                    <a:pt x="38" y="24"/>
                  </a:moveTo>
                  <a:cubicBezTo>
                    <a:pt x="37" y="33"/>
                    <a:pt x="30" y="40"/>
                    <a:pt x="18" y="40"/>
                  </a:cubicBezTo>
                  <a:cubicBezTo>
                    <a:pt x="7" y="40"/>
                    <a:pt x="0" y="32"/>
                    <a:pt x="1" y="20"/>
                  </a:cubicBezTo>
                  <a:cubicBezTo>
                    <a:pt x="1" y="8"/>
                    <a:pt x="8" y="0"/>
                    <a:pt x="21" y="1"/>
                  </a:cubicBezTo>
                  <a:cubicBezTo>
                    <a:pt x="33" y="2"/>
                    <a:pt x="38" y="10"/>
                    <a:pt x="38" y="24"/>
                  </a:cubicBezTo>
                  <a:close/>
                </a:path>
              </a:pathLst>
            </a:custGeom>
            <a:solidFill>
              <a:srgbClr val="C324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52" name="Freeform 14"/>
            <p:cNvSpPr>
              <a:spLocks/>
            </p:cNvSpPr>
            <p:nvPr/>
          </p:nvSpPr>
          <p:spPr bwMode="auto">
            <a:xfrm>
              <a:off x="7710488" y="917575"/>
              <a:ext cx="22225" cy="20638"/>
            </a:xfrm>
            <a:custGeom>
              <a:avLst/>
              <a:gdLst>
                <a:gd name="T0" fmla="*/ 24 w 42"/>
                <a:gd name="T1" fmla="*/ 2 h 37"/>
                <a:gd name="T2" fmla="*/ 41 w 42"/>
                <a:gd name="T3" fmla="*/ 18 h 37"/>
                <a:gd name="T4" fmla="*/ 20 w 42"/>
                <a:gd name="T5" fmla="*/ 36 h 37"/>
                <a:gd name="T6" fmla="*/ 2 w 42"/>
                <a:gd name="T7" fmla="*/ 18 h 37"/>
                <a:gd name="T8" fmla="*/ 24 w 42"/>
                <a:gd name="T9" fmla="*/ 2 h 37"/>
              </a:gdLst>
              <a:ahLst/>
              <a:cxnLst>
                <a:cxn ang="0">
                  <a:pos x="T0" y="T1"/>
                </a:cxn>
                <a:cxn ang="0">
                  <a:pos x="T2" y="T3"/>
                </a:cxn>
                <a:cxn ang="0">
                  <a:pos x="T4" y="T5"/>
                </a:cxn>
                <a:cxn ang="0">
                  <a:pos x="T6" y="T7"/>
                </a:cxn>
                <a:cxn ang="0">
                  <a:pos x="T8" y="T9"/>
                </a:cxn>
              </a:cxnLst>
              <a:rect l="0" t="0" r="r" b="b"/>
              <a:pathLst>
                <a:path w="42" h="37">
                  <a:moveTo>
                    <a:pt x="24" y="2"/>
                  </a:moveTo>
                  <a:cubicBezTo>
                    <a:pt x="31" y="4"/>
                    <a:pt x="42" y="6"/>
                    <a:pt x="41" y="18"/>
                  </a:cubicBezTo>
                  <a:cubicBezTo>
                    <a:pt x="40" y="30"/>
                    <a:pt x="32" y="37"/>
                    <a:pt x="20" y="36"/>
                  </a:cubicBezTo>
                  <a:cubicBezTo>
                    <a:pt x="8" y="36"/>
                    <a:pt x="0" y="30"/>
                    <a:pt x="2" y="18"/>
                  </a:cubicBezTo>
                  <a:cubicBezTo>
                    <a:pt x="3" y="6"/>
                    <a:pt x="11" y="0"/>
                    <a:pt x="24" y="2"/>
                  </a:cubicBezTo>
                  <a:close/>
                </a:path>
              </a:pathLst>
            </a:custGeom>
            <a:solidFill>
              <a:srgbClr val="C021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53" name="Freeform 15"/>
            <p:cNvSpPr>
              <a:spLocks/>
            </p:cNvSpPr>
            <p:nvPr/>
          </p:nvSpPr>
          <p:spPr bwMode="auto">
            <a:xfrm>
              <a:off x="7891463" y="663575"/>
              <a:ext cx="19050" cy="22225"/>
            </a:xfrm>
            <a:custGeom>
              <a:avLst/>
              <a:gdLst>
                <a:gd name="T0" fmla="*/ 34 w 34"/>
                <a:gd name="T1" fmla="*/ 24 h 41"/>
                <a:gd name="T2" fmla="*/ 22 w 34"/>
                <a:gd name="T3" fmla="*/ 40 h 41"/>
                <a:gd name="T4" fmla="*/ 2 w 34"/>
                <a:gd name="T5" fmla="*/ 12 h 41"/>
                <a:gd name="T6" fmla="*/ 10 w 34"/>
                <a:gd name="T7" fmla="*/ 0 h 41"/>
                <a:gd name="T8" fmla="*/ 34 w 34"/>
                <a:gd name="T9" fmla="*/ 24 h 41"/>
              </a:gdLst>
              <a:ahLst/>
              <a:cxnLst>
                <a:cxn ang="0">
                  <a:pos x="T0" y="T1"/>
                </a:cxn>
                <a:cxn ang="0">
                  <a:pos x="T2" y="T3"/>
                </a:cxn>
                <a:cxn ang="0">
                  <a:pos x="T4" y="T5"/>
                </a:cxn>
                <a:cxn ang="0">
                  <a:pos x="T6" y="T7"/>
                </a:cxn>
                <a:cxn ang="0">
                  <a:pos x="T8" y="T9"/>
                </a:cxn>
              </a:cxnLst>
              <a:rect l="0" t="0" r="r" b="b"/>
              <a:pathLst>
                <a:path w="34" h="41">
                  <a:moveTo>
                    <a:pt x="34" y="24"/>
                  </a:moveTo>
                  <a:cubicBezTo>
                    <a:pt x="32" y="31"/>
                    <a:pt x="29" y="41"/>
                    <a:pt x="22" y="40"/>
                  </a:cubicBezTo>
                  <a:cubicBezTo>
                    <a:pt x="9" y="38"/>
                    <a:pt x="4" y="25"/>
                    <a:pt x="2" y="12"/>
                  </a:cubicBezTo>
                  <a:cubicBezTo>
                    <a:pt x="0" y="6"/>
                    <a:pt x="3" y="0"/>
                    <a:pt x="10" y="0"/>
                  </a:cubicBezTo>
                  <a:cubicBezTo>
                    <a:pt x="24" y="2"/>
                    <a:pt x="29" y="12"/>
                    <a:pt x="34" y="24"/>
                  </a:cubicBezTo>
                  <a:close/>
                </a:path>
              </a:pathLst>
            </a:custGeom>
            <a:solidFill>
              <a:srgbClr val="C11E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54" name="Freeform 16"/>
            <p:cNvSpPr>
              <a:spLocks/>
            </p:cNvSpPr>
            <p:nvPr/>
          </p:nvSpPr>
          <p:spPr bwMode="auto">
            <a:xfrm>
              <a:off x="7935913" y="1038225"/>
              <a:ext cx="6350" cy="14288"/>
            </a:xfrm>
            <a:custGeom>
              <a:avLst/>
              <a:gdLst>
                <a:gd name="T0" fmla="*/ 3 w 11"/>
                <a:gd name="T1" fmla="*/ 0 h 28"/>
                <a:gd name="T2" fmla="*/ 11 w 11"/>
                <a:gd name="T3" fmla="*/ 1 h 28"/>
                <a:gd name="T4" fmla="*/ 7 w 11"/>
                <a:gd name="T5" fmla="*/ 28 h 28"/>
                <a:gd name="T6" fmla="*/ 3 w 11"/>
                <a:gd name="T7" fmla="*/ 0 h 28"/>
              </a:gdLst>
              <a:ahLst/>
              <a:cxnLst>
                <a:cxn ang="0">
                  <a:pos x="T0" y="T1"/>
                </a:cxn>
                <a:cxn ang="0">
                  <a:pos x="T2" y="T3"/>
                </a:cxn>
                <a:cxn ang="0">
                  <a:pos x="T4" y="T5"/>
                </a:cxn>
                <a:cxn ang="0">
                  <a:pos x="T6" y="T7"/>
                </a:cxn>
              </a:cxnLst>
              <a:rect l="0" t="0" r="r" b="b"/>
              <a:pathLst>
                <a:path w="11" h="28">
                  <a:moveTo>
                    <a:pt x="3" y="0"/>
                  </a:moveTo>
                  <a:cubicBezTo>
                    <a:pt x="6" y="0"/>
                    <a:pt x="9" y="0"/>
                    <a:pt x="11" y="1"/>
                  </a:cubicBezTo>
                  <a:cubicBezTo>
                    <a:pt x="10" y="9"/>
                    <a:pt x="9" y="17"/>
                    <a:pt x="7" y="28"/>
                  </a:cubicBezTo>
                  <a:cubicBezTo>
                    <a:pt x="0" y="16"/>
                    <a:pt x="4" y="8"/>
                    <a:pt x="3" y="0"/>
                  </a:cubicBezTo>
                  <a:close/>
                </a:path>
              </a:pathLst>
            </a:custGeom>
            <a:solidFill>
              <a:srgbClr val="D785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gr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163"/>
        <p:cNvGrpSpPr/>
        <p:nvPr/>
      </p:nvGrpSpPr>
      <p:grpSpPr>
        <a:xfrm>
          <a:off x="0" y="0"/>
          <a:ext cx="0" cy="0"/>
          <a:chOff x="0" y="0"/>
          <a:chExt cx="0" cy="0"/>
        </a:xfrm>
      </p:grpSpPr>
      <p:sp>
        <p:nvSpPr>
          <p:cNvPr id="1164" name="Google Shape;1164;p53"/>
          <p:cNvSpPr txBox="1">
            <a:spLocks noGrp="1"/>
          </p:cNvSpPr>
          <p:nvPr>
            <p:ph type="title"/>
          </p:nvPr>
        </p:nvSpPr>
        <p:spPr>
          <a:xfrm>
            <a:off x="4760100" y="2379938"/>
            <a:ext cx="3651600" cy="8364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a:t>Diagnosis</a:t>
            </a:r>
            <a:endParaRPr/>
          </a:p>
        </p:txBody>
      </p:sp>
      <p:sp>
        <p:nvSpPr>
          <p:cNvPr id="1165" name="Google Shape;1165;p53"/>
          <p:cNvSpPr txBox="1">
            <a:spLocks noGrp="1"/>
          </p:cNvSpPr>
          <p:nvPr>
            <p:ph type="title" idx="2"/>
          </p:nvPr>
        </p:nvSpPr>
        <p:spPr>
          <a:xfrm>
            <a:off x="7167950" y="1525794"/>
            <a:ext cx="1275300" cy="9060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a:t>02</a:t>
            </a:r>
            <a:endParaRPr/>
          </a:p>
        </p:txBody>
      </p:sp>
      <p:sp>
        <p:nvSpPr>
          <p:cNvPr id="1166" name="Google Shape;1166;p53"/>
          <p:cNvSpPr txBox="1">
            <a:spLocks noGrp="1"/>
          </p:cNvSpPr>
          <p:nvPr>
            <p:ph type="subTitle" idx="1"/>
          </p:nvPr>
        </p:nvSpPr>
        <p:spPr>
          <a:xfrm>
            <a:off x="6049475" y="3084988"/>
            <a:ext cx="2336400" cy="4848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a:t>You can describe the topic of the section here</a:t>
            </a:r>
            <a:endParaRPr/>
          </a:p>
        </p:txBody>
      </p:sp>
      <p:pic>
        <p:nvPicPr>
          <p:cNvPr id="2" name="Imagen 1"/>
          <p:cNvPicPr>
            <a:picLocks noChangeAspect="1"/>
          </p:cNvPicPr>
          <p:nvPr/>
        </p:nvPicPr>
        <p:blipFill>
          <a:blip r:embed="rId3"/>
          <a:stretch>
            <a:fillRect/>
          </a:stretch>
        </p:blipFill>
        <p:spPr>
          <a:xfrm>
            <a:off x="1658112" y="926099"/>
            <a:ext cx="2676399" cy="3377979"/>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170"/>
        <p:cNvGrpSpPr/>
        <p:nvPr/>
      </p:nvGrpSpPr>
      <p:grpSpPr>
        <a:xfrm>
          <a:off x="0" y="0"/>
          <a:ext cx="0" cy="0"/>
          <a:chOff x="0" y="0"/>
          <a:chExt cx="0" cy="0"/>
        </a:xfrm>
      </p:grpSpPr>
      <p:sp>
        <p:nvSpPr>
          <p:cNvPr id="1171" name="Google Shape;1171;p54"/>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Treatment</a:t>
            </a:r>
            <a:endParaRPr/>
          </a:p>
        </p:txBody>
      </p:sp>
      <p:sp>
        <p:nvSpPr>
          <p:cNvPr id="1172" name="Google Shape;1172;p54"/>
          <p:cNvSpPr txBox="1">
            <a:spLocks noGrp="1"/>
          </p:cNvSpPr>
          <p:nvPr>
            <p:ph type="title" idx="4294967295"/>
          </p:nvPr>
        </p:nvSpPr>
        <p:spPr>
          <a:xfrm>
            <a:off x="770723" y="1156525"/>
            <a:ext cx="1877700" cy="5277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sz="2000"/>
              <a:t>Step 1</a:t>
            </a:r>
            <a:endParaRPr sz="2000"/>
          </a:p>
          <a:p>
            <a:pPr marL="0" lvl="0" indent="0" algn="r" rtl="0">
              <a:spcBef>
                <a:spcPts val="0"/>
              </a:spcBef>
              <a:spcAft>
                <a:spcPts val="0"/>
              </a:spcAft>
              <a:buNone/>
            </a:pPr>
            <a:endParaRPr sz="2000"/>
          </a:p>
        </p:txBody>
      </p:sp>
      <p:sp>
        <p:nvSpPr>
          <p:cNvPr id="1173" name="Google Shape;1173;p54"/>
          <p:cNvSpPr txBox="1">
            <a:spLocks noGrp="1"/>
          </p:cNvSpPr>
          <p:nvPr>
            <p:ph type="subTitle" idx="4294967295"/>
          </p:nvPr>
        </p:nvSpPr>
        <p:spPr>
          <a:xfrm>
            <a:off x="732300" y="1494950"/>
            <a:ext cx="1958700" cy="484800"/>
          </a:xfrm>
          <a:prstGeom prst="rect">
            <a:avLst/>
          </a:prstGeom>
        </p:spPr>
        <p:txBody>
          <a:bodyPr spcFirstLastPara="1" wrap="square" lIns="91425" tIns="91425" rIns="91425" bIns="91425" anchor="t" anchorCtr="0">
            <a:noAutofit/>
          </a:bodyPr>
          <a:lstStyle/>
          <a:p>
            <a:pPr marL="0" lvl="0" indent="0" algn="r" rtl="0">
              <a:spcBef>
                <a:spcPts val="0"/>
              </a:spcBef>
              <a:spcAft>
                <a:spcPts val="1200"/>
              </a:spcAft>
              <a:buNone/>
            </a:pPr>
            <a:r>
              <a:rPr lang="en" sz="1400"/>
              <a:t>Mercury is the smallest planet</a:t>
            </a:r>
            <a:endParaRPr sz="1400"/>
          </a:p>
        </p:txBody>
      </p:sp>
      <p:sp>
        <p:nvSpPr>
          <p:cNvPr id="1174" name="Google Shape;1174;p54"/>
          <p:cNvSpPr txBox="1">
            <a:spLocks noGrp="1"/>
          </p:cNvSpPr>
          <p:nvPr>
            <p:ph type="title" idx="4294967295"/>
          </p:nvPr>
        </p:nvSpPr>
        <p:spPr>
          <a:xfrm>
            <a:off x="732450" y="2308025"/>
            <a:ext cx="1958700" cy="5277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None/>
            </a:pPr>
            <a:r>
              <a:rPr lang="en" sz="2000"/>
              <a:t>Step 3</a:t>
            </a:r>
            <a:endParaRPr sz="2000"/>
          </a:p>
          <a:p>
            <a:pPr marL="0" lvl="0" indent="0" algn="r" rtl="0">
              <a:spcBef>
                <a:spcPts val="0"/>
              </a:spcBef>
              <a:spcAft>
                <a:spcPts val="0"/>
              </a:spcAft>
              <a:buNone/>
            </a:pPr>
            <a:endParaRPr sz="2000"/>
          </a:p>
        </p:txBody>
      </p:sp>
      <p:sp>
        <p:nvSpPr>
          <p:cNvPr id="1175" name="Google Shape;1175;p54"/>
          <p:cNvSpPr txBox="1">
            <a:spLocks noGrp="1"/>
          </p:cNvSpPr>
          <p:nvPr>
            <p:ph type="subTitle" idx="4294967295"/>
          </p:nvPr>
        </p:nvSpPr>
        <p:spPr>
          <a:xfrm>
            <a:off x="732300" y="2646450"/>
            <a:ext cx="1958700" cy="484800"/>
          </a:xfrm>
          <a:prstGeom prst="rect">
            <a:avLst/>
          </a:prstGeom>
        </p:spPr>
        <p:txBody>
          <a:bodyPr spcFirstLastPara="1" wrap="square" lIns="91425" tIns="91425" rIns="91425" bIns="91425" anchor="t" anchorCtr="0">
            <a:noAutofit/>
          </a:bodyPr>
          <a:lstStyle/>
          <a:p>
            <a:pPr marL="0" lvl="0" indent="0" algn="r" rtl="0">
              <a:spcBef>
                <a:spcPts val="0"/>
              </a:spcBef>
              <a:spcAft>
                <a:spcPts val="1200"/>
              </a:spcAft>
              <a:buNone/>
            </a:pPr>
            <a:r>
              <a:rPr lang="en" sz="1400"/>
              <a:t>Jupiter is the biggest planet of them all</a:t>
            </a:r>
            <a:endParaRPr sz="1400"/>
          </a:p>
        </p:txBody>
      </p:sp>
      <p:sp>
        <p:nvSpPr>
          <p:cNvPr id="1176" name="Google Shape;1176;p54"/>
          <p:cNvSpPr txBox="1">
            <a:spLocks noGrp="1"/>
          </p:cNvSpPr>
          <p:nvPr>
            <p:ph type="title" idx="4294967295"/>
          </p:nvPr>
        </p:nvSpPr>
        <p:spPr>
          <a:xfrm>
            <a:off x="770723" y="3457225"/>
            <a:ext cx="1877700" cy="527700"/>
          </a:xfrm>
          <a:prstGeom prst="rect">
            <a:avLst/>
          </a:prstGeom>
        </p:spPr>
        <p:txBody>
          <a:bodyPr spcFirstLastPara="1" wrap="square" lIns="91425" tIns="91425" rIns="91425" bIns="91425" anchor="t" anchorCtr="0">
            <a:noAutofit/>
          </a:bodyPr>
          <a:lstStyle/>
          <a:p>
            <a:pPr marL="0" lvl="0" indent="0" algn="r" rtl="0">
              <a:spcBef>
                <a:spcPts val="0"/>
              </a:spcBef>
              <a:spcAft>
                <a:spcPts val="0"/>
              </a:spcAft>
              <a:buClr>
                <a:schemeClr val="dk1"/>
              </a:buClr>
              <a:buSzPts val="1100"/>
              <a:buFont typeface="Arial"/>
              <a:buNone/>
            </a:pPr>
            <a:r>
              <a:rPr lang="en" sz="2000"/>
              <a:t>Step 5</a:t>
            </a:r>
            <a:endParaRPr sz="2000"/>
          </a:p>
        </p:txBody>
      </p:sp>
      <p:sp>
        <p:nvSpPr>
          <p:cNvPr id="1177" name="Google Shape;1177;p54"/>
          <p:cNvSpPr txBox="1">
            <a:spLocks noGrp="1"/>
          </p:cNvSpPr>
          <p:nvPr>
            <p:ph type="subTitle" idx="4294967295"/>
          </p:nvPr>
        </p:nvSpPr>
        <p:spPr>
          <a:xfrm>
            <a:off x="732300" y="3795650"/>
            <a:ext cx="1958700" cy="484800"/>
          </a:xfrm>
          <a:prstGeom prst="rect">
            <a:avLst/>
          </a:prstGeom>
        </p:spPr>
        <p:txBody>
          <a:bodyPr spcFirstLastPara="1" wrap="square" lIns="91425" tIns="91425" rIns="91425" bIns="91425" anchor="t" anchorCtr="0">
            <a:noAutofit/>
          </a:bodyPr>
          <a:lstStyle/>
          <a:p>
            <a:pPr marL="0" lvl="0" indent="0" algn="r" rtl="0">
              <a:spcBef>
                <a:spcPts val="0"/>
              </a:spcBef>
              <a:spcAft>
                <a:spcPts val="1200"/>
              </a:spcAft>
              <a:buNone/>
            </a:pPr>
            <a:r>
              <a:rPr lang="en" sz="1400"/>
              <a:t>Saturn is the only planet with rings</a:t>
            </a:r>
            <a:endParaRPr sz="1400"/>
          </a:p>
        </p:txBody>
      </p:sp>
      <p:sp>
        <p:nvSpPr>
          <p:cNvPr id="1178" name="Google Shape;1178;p54"/>
          <p:cNvSpPr txBox="1">
            <a:spLocks noGrp="1"/>
          </p:cNvSpPr>
          <p:nvPr>
            <p:ph type="title" idx="4294967295"/>
          </p:nvPr>
        </p:nvSpPr>
        <p:spPr>
          <a:xfrm>
            <a:off x="6465300" y="1765000"/>
            <a:ext cx="1877700" cy="52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000"/>
              <a:t>Step 2</a:t>
            </a:r>
            <a:endParaRPr sz="2000"/>
          </a:p>
          <a:p>
            <a:pPr marL="0" lvl="0" indent="0" algn="l" rtl="0">
              <a:spcBef>
                <a:spcPts val="0"/>
              </a:spcBef>
              <a:spcAft>
                <a:spcPts val="0"/>
              </a:spcAft>
              <a:buClr>
                <a:schemeClr val="dk1"/>
              </a:buClr>
              <a:buSzPts val="1100"/>
              <a:buFont typeface="Arial"/>
              <a:buNone/>
            </a:pPr>
            <a:endParaRPr sz="2000"/>
          </a:p>
        </p:txBody>
      </p:sp>
      <p:sp>
        <p:nvSpPr>
          <p:cNvPr id="1179" name="Google Shape;1179;p54"/>
          <p:cNvSpPr txBox="1">
            <a:spLocks noGrp="1"/>
          </p:cNvSpPr>
          <p:nvPr>
            <p:ph type="subTitle" idx="4294967295"/>
          </p:nvPr>
        </p:nvSpPr>
        <p:spPr>
          <a:xfrm>
            <a:off x="6465300" y="2103425"/>
            <a:ext cx="1958700" cy="48480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en" sz="1400"/>
              <a:t>Mars is actually a very cold place</a:t>
            </a:r>
            <a:endParaRPr sz="1400"/>
          </a:p>
        </p:txBody>
      </p:sp>
      <p:sp>
        <p:nvSpPr>
          <p:cNvPr id="1180" name="Google Shape;1180;p54"/>
          <p:cNvSpPr txBox="1">
            <a:spLocks noGrp="1"/>
          </p:cNvSpPr>
          <p:nvPr>
            <p:ph type="title" idx="4294967295"/>
          </p:nvPr>
        </p:nvSpPr>
        <p:spPr>
          <a:xfrm>
            <a:off x="6465300" y="2896800"/>
            <a:ext cx="1877700" cy="52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chemeClr val="dk1"/>
              </a:buClr>
              <a:buSzPts val="1100"/>
              <a:buFont typeface="Arial"/>
              <a:buNone/>
            </a:pPr>
            <a:r>
              <a:rPr lang="en" sz="2000"/>
              <a:t>Step 4</a:t>
            </a:r>
            <a:endParaRPr sz="2000"/>
          </a:p>
        </p:txBody>
      </p:sp>
      <p:sp>
        <p:nvSpPr>
          <p:cNvPr id="1181" name="Google Shape;1181;p54"/>
          <p:cNvSpPr txBox="1">
            <a:spLocks noGrp="1"/>
          </p:cNvSpPr>
          <p:nvPr>
            <p:ph type="subTitle" idx="4294967295"/>
          </p:nvPr>
        </p:nvSpPr>
        <p:spPr>
          <a:xfrm>
            <a:off x="6465300" y="3235225"/>
            <a:ext cx="1958700" cy="48480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en" sz="1400"/>
              <a:t>Neptune is very far from the Sun</a:t>
            </a:r>
            <a:endParaRPr sz="1400"/>
          </a:p>
        </p:txBody>
      </p:sp>
      <p:sp>
        <p:nvSpPr>
          <p:cNvPr id="1182" name="Google Shape;1182;p54"/>
          <p:cNvSpPr/>
          <p:nvPr/>
        </p:nvSpPr>
        <p:spPr>
          <a:xfrm>
            <a:off x="3541400" y="1226750"/>
            <a:ext cx="856800" cy="856800"/>
          </a:xfrm>
          <a:prstGeom prst="ellipse">
            <a:avLst/>
          </a:prstGeom>
          <a:solidFill>
            <a:schemeClr val="lt2"/>
          </a:solidFill>
          <a:ln w="2857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3" name="Google Shape;1183;p54"/>
          <p:cNvSpPr/>
          <p:nvPr/>
        </p:nvSpPr>
        <p:spPr>
          <a:xfrm>
            <a:off x="4776150" y="1821875"/>
            <a:ext cx="833100" cy="833100"/>
          </a:xfrm>
          <a:prstGeom prst="ellipse">
            <a:avLst/>
          </a:prstGeom>
          <a:solidFill>
            <a:schemeClr val="lt2"/>
          </a:solidFill>
          <a:ln w="2857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4" name="Google Shape;1184;p54"/>
          <p:cNvSpPr/>
          <p:nvPr/>
        </p:nvSpPr>
        <p:spPr>
          <a:xfrm>
            <a:off x="3541400" y="2366524"/>
            <a:ext cx="856800" cy="856800"/>
          </a:xfrm>
          <a:prstGeom prst="ellipse">
            <a:avLst/>
          </a:prstGeom>
          <a:solidFill>
            <a:schemeClr val="lt2"/>
          </a:solidFill>
          <a:ln w="2857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5" name="Google Shape;1185;p54"/>
          <p:cNvSpPr/>
          <p:nvPr/>
        </p:nvSpPr>
        <p:spPr>
          <a:xfrm>
            <a:off x="4799325" y="2989450"/>
            <a:ext cx="786600" cy="786600"/>
          </a:xfrm>
          <a:prstGeom prst="ellipse">
            <a:avLst/>
          </a:prstGeom>
          <a:solidFill>
            <a:schemeClr val="lt2"/>
          </a:solidFill>
          <a:ln w="2857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6" name="Google Shape;1186;p54"/>
          <p:cNvSpPr/>
          <p:nvPr/>
        </p:nvSpPr>
        <p:spPr>
          <a:xfrm>
            <a:off x="3560500" y="3525375"/>
            <a:ext cx="818700" cy="818700"/>
          </a:xfrm>
          <a:prstGeom prst="ellipse">
            <a:avLst/>
          </a:prstGeom>
          <a:solidFill>
            <a:schemeClr val="lt2"/>
          </a:solidFill>
          <a:ln w="28575" cap="flat" cmpd="sng">
            <a:solidFill>
              <a:schemeClr val="accen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87" name="Google Shape;1187;p54"/>
          <p:cNvGrpSpPr/>
          <p:nvPr/>
        </p:nvGrpSpPr>
        <p:grpSpPr>
          <a:xfrm>
            <a:off x="3767375" y="1421555"/>
            <a:ext cx="404812" cy="403719"/>
            <a:chOff x="3767375" y="1421555"/>
            <a:chExt cx="404812" cy="403719"/>
          </a:xfrm>
        </p:grpSpPr>
        <p:sp>
          <p:nvSpPr>
            <p:cNvPr id="1188" name="Google Shape;1188;p54"/>
            <p:cNvSpPr/>
            <p:nvPr/>
          </p:nvSpPr>
          <p:spPr>
            <a:xfrm>
              <a:off x="3767375" y="1421555"/>
              <a:ext cx="404812" cy="403719"/>
            </a:xfrm>
            <a:custGeom>
              <a:avLst/>
              <a:gdLst/>
              <a:ahLst/>
              <a:cxnLst/>
              <a:rect l="l" t="t" r="r" b="b"/>
              <a:pathLst>
                <a:path w="11847" h="11815" extrusionOk="0">
                  <a:moveTo>
                    <a:pt x="7656" y="662"/>
                  </a:moveTo>
                  <a:lnTo>
                    <a:pt x="7656" y="4190"/>
                  </a:lnTo>
                  <a:lnTo>
                    <a:pt x="4159" y="4190"/>
                  </a:lnTo>
                  <a:lnTo>
                    <a:pt x="4159" y="662"/>
                  </a:lnTo>
                  <a:close/>
                  <a:moveTo>
                    <a:pt x="5577" y="4884"/>
                  </a:moveTo>
                  <a:lnTo>
                    <a:pt x="5577" y="5577"/>
                  </a:lnTo>
                  <a:lnTo>
                    <a:pt x="4222" y="5577"/>
                  </a:lnTo>
                  <a:lnTo>
                    <a:pt x="4222" y="4884"/>
                  </a:lnTo>
                  <a:close/>
                  <a:moveTo>
                    <a:pt x="7625" y="4884"/>
                  </a:moveTo>
                  <a:lnTo>
                    <a:pt x="7625" y="5608"/>
                  </a:lnTo>
                  <a:lnTo>
                    <a:pt x="6270" y="5608"/>
                  </a:lnTo>
                  <a:lnTo>
                    <a:pt x="6270" y="4884"/>
                  </a:lnTo>
                  <a:close/>
                  <a:moveTo>
                    <a:pt x="2111" y="5577"/>
                  </a:moveTo>
                  <a:lnTo>
                    <a:pt x="2111" y="6301"/>
                  </a:lnTo>
                  <a:lnTo>
                    <a:pt x="693" y="6301"/>
                  </a:lnTo>
                  <a:lnTo>
                    <a:pt x="693" y="5923"/>
                  </a:lnTo>
                  <a:cubicBezTo>
                    <a:pt x="693" y="5766"/>
                    <a:pt x="851" y="5577"/>
                    <a:pt x="1072" y="5577"/>
                  </a:cubicBezTo>
                  <a:close/>
                  <a:moveTo>
                    <a:pt x="10775" y="5577"/>
                  </a:moveTo>
                  <a:cubicBezTo>
                    <a:pt x="10996" y="5577"/>
                    <a:pt x="11153" y="5766"/>
                    <a:pt x="11153" y="5955"/>
                  </a:cubicBezTo>
                  <a:lnTo>
                    <a:pt x="11153" y="6301"/>
                  </a:lnTo>
                  <a:lnTo>
                    <a:pt x="9735" y="6301"/>
                  </a:lnTo>
                  <a:lnTo>
                    <a:pt x="9735" y="5577"/>
                  </a:lnTo>
                  <a:close/>
                  <a:moveTo>
                    <a:pt x="5545" y="6270"/>
                  </a:moveTo>
                  <a:lnTo>
                    <a:pt x="5545" y="6963"/>
                  </a:lnTo>
                  <a:lnTo>
                    <a:pt x="4159" y="6963"/>
                  </a:lnTo>
                  <a:lnTo>
                    <a:pt x="4159" y="6270"/>
                  </a:lnTo>
                  <a:close/>
                  <a:moveTo>
                    <a:pt x="7625" y="6270"/>
                  </a:moveTo>
                  <a:lnTo>
                    <a:pt x="7625" y="6963"/>
                  </a:lnTo>
                  <a:lnTo>
                    <a:pt x="6270" y="6963"/>
                  </a:lnTo>
                  <a:lnTo>
                    <a:pt x="6270" y="6270"/>
                  </a:lnTo>
                  <a:close/>
                  <a:moveTo>
                    <a:pt x="2111" y="6931"/>
                  </a:moveTo>
                  <a:lnTo>
                    <a:pt x="2111" y="7656"/>
                  </a:lnTo>
                  <a:lnTo>
                    <a:pt x="693" y="7656"/>
                  </a:lnTo>
                  <a:lnTo>
                    <a:pt x="693" y="6931"/>
                  </a:lnTo>
                  <a:close/>
                  <a:moveTo>
                    <a:pt x="11153" y="6963"/>
                  </a:moveTo>
                  <a:lnTo>
                    <a:pt x="11153" y="7688"/>
                  </a:lnTo>
                  <a:lnTo>
                    <a:pt x="9735" y="7688"/>
                  </a:lnTo>
                  <a:lnTo>
                    <a:pt x="9735" y="6963"/>
                  </a:lnTo>
                  <a:close/>
                  <a:moveTo>
                    <a:pt x="5545" y="7625"/>
                  </a:moveTo>
                  <a:lnTo>
                    <a:pt x="5545" y="8349"/>
                  </a:lnTo>
                  <a:lnTo>
                    <a:pt x="4159" y="8349"/>
                  </a:lnTo>
                  <a:lnTo>
                    <a:pt x="4159" y="7625"/>
                  </a:lnTo>
                  <a:close/>
                  <a:moveTo>
                    <a:pt x="7625" y="7656"/>
                  </a:moveTo>
                  <a:lnTo>
                    <a:pt x="7625" y="8349"/>
                  </a:lnTo>
                  <a:lnTo>
                    <a:pt x="6270" y="8349"/>
                  </a:lnTo>
                  <a:lnTo>
                    <a:pt x="6270" y="7656"/>
                  </a:lnTo>
                  <a:close/>
                  <a:moveTo>
                    <a:pt x="2111" y="8349"/>
                  </a:moveTo>
                  <a:lnTo>
                    <a:pt x="2111" y="9074"/>
                  </a:lnTo>
                  <a:lnTo>
                    <a:pt x="693" y="9074"/>
                  </a:lnTo>
                  <a:lnTo>
                    <a:pt x="693" y="8349"/>
                  </a:lnTo>
                  <a:close/>
                  <a:moveTo>
                    <a:pt x="11153" y="8349"/>
                  </a:moveTo>
                  <a:lnTo>
                    <a:pt x="11153" y="9074"/>
                  </a:lnTo>
                  <a:lnTo>
                    <a:pt x="9735" y="9074"/>
                  </a:lnTo>
                  <a:lnTo>
                    <a:pt x="9735" y="8349"/>
                  </a:lnTo>
                  <a:close/>
                  <a:moveTo>
                    <a:pt x="2111" y="9735"/>
                  </a:moveTo>
                  <a:lnTo>
                    <a:pt x="2111" y="11090"/>
                  </a:lnTo>
                  <a:lnTo>
                    <a:pt x="693" y="11090"/>
                  </a:lnTo>
                  <a:lnTo>
                    <a:pt x="693" y="9735"/>
                  </a:lnTo>
                  <a:close/>
                  <a:moveTo>
                    <a:pt x="8759" y="2048"/>
                  </a:moveTo>
                  <a:cubicBezTo>
                    <a:pt x="8948" y="2048"/>
                    <a:pt x="9105" y="2206"/>
                    <a:pt x="9105" y="2395"/>
                  </a:cubicBezTo>
                  <a:lnTo>
                    <a:pt x="9105" y="11090"/>
                  </a:lnTo>
                  <a:lnTo>
                    <a:pt x="7719" y="11090"/>
                  </a:lnTo>
                  <a:lnTo>
                    <a:pt x="7719" y="10082"/>
                  </a:lnTo>
                  <a:cubicBezTo>
                    <a:pt x="7719" y="9893"/>
                    <a:pt x="7562" y="9735"/>
                    <a:pt x="7373" y="9735"/>
                  </a:cubicBezTo>
                  <a:lnTo>
                    <a:pt x="4600" y="9735"/>
                  </a:lnTo>
                  <a:cubicBezTo>
                    <a:pt x="4411" y="9735"/>
                    <a:pt x="4254" y="9893"/>
                    <a:pt x="4254" y="10082"/>
                  </a:cubicBezTo>
                  <a:lnTo>
                    <a:pt x="4254" y="11090"/>
                  </a:lnTo>
                  <a:lnTo>
                    <a:pt x="2867" y="11090"/>
                  </a:lnTo>
                  <a:lnTo>
                    <a:pt x="2867" y="2395"/>
                  </a:lnTo>
                  <a:lnTo>
                    <a:pt x="2804" y="2395"/>
                  </a:lnTo>
                  <a:cubicBezTo>
                    <a:pt x="2804" y="2206"/>
                    <a:pt x="2962" y="2048"/>
                    <a:pt x="3151" y="2048"/>
                  </a:cubicBezTo>
                  <a:lnTo>
                    <a:pt x="3497" y="2048"/>
                  </a:lnTo>
                  <a:lnTo>
                    <a:pt x="3497" y="8696"/>
                  </a:lnTo>
                  <a:cubicBezTo>
                    <a:pt x="3497" y="8916"/>
                    <a:pt x="3655" y="9074"/>
                    <a:pt x="3875" y="9074"/>
                  </a:cubicBezTo>
                  <a:lnTo>
                    <a:pt x="8034" y="9074"/>
                  </a:lnTo>
                  <a:cubicBezTo>
                    <a:pt x="8223" y="9074"/>
                    <a:pt x="8381" y="8916"/>
                    <a:pt x="8381" y="8696"/>
                  </a:cubicBezTo>
                  <a:lnTo>
                    <a:pt x="8381" y="2048"/>
                  </a:lnTo>
                  <a:close/>
                  <a:moveTo>
                    <a:pt x="6963" y="10428"/>
                  </a:moveTo>
                  <a:lnTo>
                    <a:pt x="6963" y="11153"/>
                  </a:lnTo>
                  <a:lnTo>
                    <a:pt x="4884" y="11153"/>
                  </a:lnTo>
                  <a:lnTo>
                    <a:pt x="4884" y="10428"/>
                  </a:lnTo>
                  <a:close/>
                  <a:moveTo>
                    <a:pt x="11153" y="9767"/>
                  </a:moveTo>
                  <a:lnTo>
                    <a:pt x="11153" y="11153"/>
                  </a:lnTo>
                  <a:lnTo>
                    <a:pt x="9735" y="11153"/>
                  </a:lnTo>
                  <a:lnTo>
                    <a:pt x="9735" y="9767"/>
                  </a:lnTo>
                  <a:close/>
                  <a:moveTo>
                    <a:pt x="3812" y="0"/>
                  </a:moveTo>
                  <a:cubicBezTo>
                    <a:pt x="3623" y="0"/>
                    <a:pt x="3466" y="158"/>
                    <a:pt x="3466" y="347"/>
                  </a:cubicBezTo>
                  <a:lnTo>
                    <a:pt x="3466" y="1387"/>
                  </a:lnTo>
                  <a:lnTo>
                    <a:pt x="3119" y="1387"/>
                  </a:lnTo>
                  <a:cubicBezTo>
                    <a:pt x="2521" y="1387"/>
                    <a:pt x="2080" y="1859"/>
                    <a:pt x="2080" y="2395"/>
                  </a:cubicBezTo>
                  <a:lnTo>
                    <a:pt x="2080" y="4884"/>
                  </a:lnTo>
                  <a:lnTo>
                    <a:pt x="1009" y="4884"/>
                  </a:lnTo>
                  <a:cubicBezTo>
                    <a:pt x="441" y="4884"/>
                    <a:pt x="0" y="5356"/>
                    <a:pt x="0" y="5923"/>
                  </a:cubicBezTo>
                  <a:lnTo>
                    <a:pt x="0" y="11468"/>
                  </a:lnTo>
                  <a:cubicBezTo>
                    <a:pt x="0" y="11657"/>
                    <a:pt x="158" y="11815"/>
                    <a:pt x="347" y="11815"/>
                  </a:cubicBezTo>
                  <a:lnTo>
                    <a:pt x="11468" y="11815"/>
                  </a:lnTo>
                  <a:cubicBezTo>
                    <a:pt x="11657" y="11815"/>
                    <a:pt x="11815" y="11657"/>
                    <a:pt x="11815" y="11468"/>
                  </a:cubicBezTo>
                  <a:lnTo>
                    <a:pt x="11815" y="5923"/>
                  </a:lnTo>
                  <a:cubicBezTo>
                    <a:pt x="11846" y="5356"/>
                    <a:pt x="11374" y="4884"/>
                    <a:pt x="10775" y="4884"/>
                  </a:cubicBezTo>
                  <a:lnTo>
                    <a:pt x="9735" y="4884"/>
                  </a:lnTo>
                  <a:lnTo>
                    <a:pt x="9735" y="2395"/>
                  </a:lnTo>
                  <a:cubicBezTo>
                    <a:pt x="9735" y="1828"/>
                    <a:pt x="9263" y="1387"/>
                    <a:pt x="8696" y="1387"/>
                  </a:cubicBezTo>
                  <a:lnTo>
                    <a:pt x="8349" y="1387"/>
                  </a:lnTo>
                  <a:lnTo>
                    <a:pt x="8349" y="347"/>
                  </a:lnTo>
                  <a:cubicBezTo>
                    <a:pt x="8349" y="158"/>
                    <a:pt x="8192" y="0"/>
                    <a:pt x="800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9" name="Google Shape;1189;p54"/>
            <p:cNvSpPr/>
            <p:nvPr/>
          </p:nvSpPr>
          <p:spPr>
            <a:xfrm>
              <a:off x="3934232" y="1466762"/>
              <a:ext cx="73226" cy="73226"/>
            </a:xfrm>
            <a:custGeom>
              <a:avLst/>
              <a:gdLst/>
              <a:ahLst/>
              <a:cxnLst/>
              <a:rect l="l" t="t" r="r" b="b"/>
              <a:pathLst>
                <a:path w="2143" h="2143" extrusionOk="0">
                  <a:moveTo>
                    <a:pt x="1072" y="1"/>
                  </a:moveTo>
                  <a:cubicBezTo>
                    <a:pt x="851" y="1"/>
                    <a:pt x="694" y="158"/>
                    <a:pt x="694" y="379"/>
                  </a:cubicBezTo>
                  <a:lnTo>
                    <a:pt x="694" y="725"/>
                  </a:lnTo>
                  <a:lnTo>
                    <a:pt x="347" y="725"/>
                  </a:lnTo>
                  <a:cubicBezTo>
                    <a:pt x="158" y="725"/>
                    <a:pt x="1" y="883"/>
                    <a:pt x="1" y="1072"/>
                  </a:cubicBezTo>
                  <a:cubicBezTo>
                    <a:pt x="1" y="1292"/>
                    <a:pt x="158" y="1450"/>
                    <a:pt x="347" y="1450"/>
                  </a:cubicBezTo>
                  <a:lnTo>
                    <a:pt x="694" y="1450"/>
                  </a:lnTo>
                  <a:lnTo>
                    <a:pt x="694" y="1796"/>
                  </a:lnTo>
                  <a:cubicBezTo>
                    <a:pt x="694" y="1985"/>
                    <a:pt x="851" y="2143"/>
                    <a:pt x="1072" y="2143"/>
                  </a:cubicBezTo>
                  <a:cubicBezTo>
                    <a:pt x="1261" y="2143"/>
                    <a:pt x="1418" y="1985"/>
                    <a:pt x="1418" y="1796"/>
                  </a:cubicBezTo>
                  <a:lnTo>
                    <a:pt x="1418" y="1450"/>
                  </a:lnTo>
                  <a:lnTo>
                    <a:pt x="1765" y="1450"/>
                  </a:lnTo>
                  <a:cubicBezTo>
                    <a:pt x="1985" y="1450"/>
                    <a:pt x="2143" y="1292"/>
                    <a:pt x="2143" y="1072"/>
                  </a:cubicBezTo>
                  <a:cubicBezTo>
                    <a:pt x="2143" y="883"/>
                    <a:pt x="1985" y="725"/>
                    <a:pt x="1765" y="725"/>
                  </a:cubicBezTo>
                  <a:lnTo>
                    <a:pt x="1418" y="725"/>
                  </a:lnTo>
                  <a:lnTo>
                    <a:pt x="1418" y="379"/>
                  </a:lnTo>
                  <a:cubicBezTo>
                    <a:pt x="1418" y="158"/>
                    <a:pt x="1261" y="1"/>
                    <a:pt x="107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90" name="Google Shape;1190;p54"/>
          <p:cNvSpPr/>
          <p:nvPr/>
        </p:nvSpPr>
        <p:spPr>
          <a:xfrm>
            <a:off x="5035428" y="2036574"/>
            <a:ext cx="314387" cy="403717"/>
          </a:xfrm>
          <a:custGeom>
            <a:avLst/>
            <a:gdLst/>
            <a:ahLst/>
            <a:cxnLst/>
            <a:rect l="l" t="t" r="r" b="b"/>
            <a:pathLst>
              <a:path w="6530" h="8385" extrusionOk="0">
                <a:moveTo>
                  <a:pt x="4086" y="491"/>
                </a:moveTo>
                <a:cubicBezTo>
                  <a:pt x="4193" y="491"/>
                  <a:pt x="4278" y="598"/>
                  <a:pt x="4278" y="726"/>
                </a:cubicBezTo>
                <a:lnTo>
                  <a:pt x="4278" y="1024"/>
                </a:lnTo>
                <a:lnTo>
                  <a:pt x="4278" y="2913"/>
                </a:lnTo>
                <a:cubicBezTo>
                  <a:pt x="4278" y="3030"/>
                  <a:pt x="4364" y="3137"/>
                  <a:pt x="4481" y="3169"/>
                </a:cubicBezTo>
                <a:cubicBezTo>
                  <a:pt x="4494" y="3170"/>
                  <a:pt x="4506" y="3171"/>
                  <a:pt x="4519" y="3171"/>
                </a:cubicBezTo>
                <a:cubicBezTo>
                  <a:pt x="4662" y="3171"/>
                  <a:pt x="4780" y="3061"/>
                  <a:pt x="4780" y="2923"/>
                </a:cubicBezTo>
                <a:lnTo>
                  <a:pt x="4780" y="1088"/>
                </a:lnTo>
                <a:cubicBezTo>
                  <a:pt x="4812" y="1035"/>
                  <a:pt x="4865" y="1003"/>
                  <a:pt x="4940" y="1003"/>
                </a:cubicBezTo>
                <a:cubicBezTo>
                  <a:pt x="5046" y="1003"/>
                  <a:pt x="5132" y="1088"/>
                  <a:pt x="5132" y="1184"/>
                </a:cubicBezTo>
                <a:lnTo>
                  <a:pt x="5132" y="2913"/>
                </a:lnTo>
                <a:cubicBezTo>
                  <a:pt x="5132" y="3030"/>
                  <a:pt x="5217" y="3137"/>
                  <a:pt x="5335" y="3169"/>
                </a:cubicBezTo>
                <a:cubicBezTo>
                  <a:pt x="5347" y="3170"/>
                  <a:pt x="5360" y="3171"/>
                  <a:pt x="5372" y="3171"/>
                </a:cubicBezTo>
                <a:cubicBezTo>
                  <a:pt x="5516" y="3171"/>
                  <a:pt x="5633" y="3061"/>
                  <a:pt x="5633" y="2923"/>
                </a:cubicBezTo>
                <a:lnTo>
                  <a:pt x="5633" y="1579"/>
                </a:lnTo>
                <a:cubicBezTo>
                  <a:pt x="5633" y="1536"/>
                  <a:pt x="5708" y="1472"/>
                  <a:pt x="5825" y="1472"/>
                </a:cubicBezTo>
                <a:cubicBezTo>
                  <a:pt x="5953" y="1472"/>
                  <a:pt x="6028" y="1536"/>
                  <a:pt x="6028" y="1579"/>
                </a:cubicBezTo>
                <a:lnTo>
                  <a:pt x="6028" y="3766"/>
                </a:lnTo>
                <a:lnTo>
                  <a:pt x="2977" y="3766"/>
                </a:lnTo>
                <a:lnTo>
                  <a:pt x="2988" y="1142"/>
                </a:lnTo>
                <a:cubicBezTo>
                  <a:pt x="2988" y="1046"/>
                  <a:pt x="3084" y="960"/>
                  <a:pt x="3190" y="960"/>
                </a:cubicBezTo>
                <a:cubicBezTo>
                  <a:pt x="3297" y="960"/>
                  <a:pt x="3393" y="1035"/>
                  <a:pt x="3393" y="1142"/>
                </a:cubicBezTo>
                <a:lnTo>
                  <a:pt x="3393" y="2849"/>
                </a:lnTo>
                <a:cubicBezTo>
                  <a:pt x="3393" y="2966"/>
                  <a:pt x="3468" y="3073"/>
                  <a:pt x="3585" y="3105"/>
                </a:cubicBezTo>
                <a:cubicBezTo>
                  <a:pt x="3598" y="3106"/>
                  <a:pt x="3610" y="3107"/>
                  <a:pt x="3623" y="3107"/>
                </a:cubicBezTo>
                <a:cubicBezTo>
                  <a:pt x="3766" y="3107"/>
                  <a:pt x="3884" y="2997"/>
                  <a:pt x="3884" y="2859"/>
                </a:cubicBezTo>
                <a:lnTo>
                  <a:pt x="3884" y="1142"/>
                </a:lnTo>
                <a:lnTo>
                  <a:pt x="3884" y="726"/>
                </a:lnTo>
                <a:cubicBezTo>
                  <a:pt x="3884" y="598"/>
                  <a:pt x="3980" y="491"/>
                  <a:pt x="4086" y="491"/>
                </a:cubicBezTo>
                <a:close/>
                <a:moveTo>
                  <a:pt x="801" y="3254"/>
                </a:moveTo>
                <a:cubicBezTo>
                  <a:pt x="972" y="3254"/>
                  <a:pt x="1121" y="3361"/>
                  <a:pt x="1121" y="3489"/>
                </a:cubicBezTo>
                <a:lnTo>
                  <a:pt x="1132" y="4011"/>
                </a:lnTo>
                <a:lnTo>
                  <a:pt x="950" y="5067"/>
                </a:lnTo>
                <a:cubicBezTo>
                  <a:pt x="854" y="4961"/>
                  <a:pt x="747" y="4854"/>
                  <a:pt x="641" y="4747"/>
                </a:cubicBezTo>
                <a:lnTo>
                  <a:pt x="630" y="4726"/>
                </a:lnTo>
                <a:cubicBezTo>
                  <a:pt x="577" y="4566"/>
                  <a:pt x="513" y="3979"/>
                  <a:pt x="481" y="3489"/>
                </a:cubicBezTo>
                <a:cubicBezTo>
                  <a:pt x="481" y="3361"/>
                  <a:pt x="630" y="3254"/>
                  <a:pt x="801" y="3254"/>
                </a:cubicBezTo>
                <a:close/>
                <a:moveTo>
                  <a:pt x="6017" y="4267"/>
                </a:moveTo>
                <a:lnTo>
                  <a:pt x="6017" y="5707"/>
                </a:lnTo>
                <a:lnTo>
                  <a:pt x="2806" y="4513"/>
                </a:lnTo>
                <a:cubicBezTo>
                  <a:pt x="2870" y="4438"/>
                  <a:pt x="2924" y="4353"/>
                  <a:pt x="2945" y="4267"/>
                </a:cubicBezTo>
                <a:close/>
                <a:moveTo>
                  <a:pt x="1526" y="4673"/>
                </a:moveTo>
                <a:cubicBezTo>
                  <a:pt x="1654" y="4758"/>
                  <a:pt x="1804" y="4801"/>
                  <a:pt x="1964" y="4801"/>
                </a:cubicBezTo>
                <a:lnTo>
                  <a:pt x="1996" y="4801"/>
                </a:lnTo>
                <a:lnTo>
                  <a:pt x="2401" y="5782"/>
                </a:lnTo>
                <a:lnTo>
                  <a:pt x="1377" y="5430"/>
                </a:lnTo>
                <a:lnTo>
                  <a:pt x="1526" y="4673"/>
                </a:lnTo>
                <a:close/>
                <a:moveTo>
                  <a:pt x="2604" y="4982"/>
                </a:moveTo>
                <a:lnTo>
                  <a:pt x="5879" y="6188"/>
                </a:lnTo>
                <a:cubicBezTo>
                  <a:pt x="5857" y="6252"/>
                  <a:pt x="5825" y="6305"/>
                  <a:pt x="5815" y="6326"/>
                </a:cubicBezTo>
                <a:cubicBezTo>
                  <a:pt x="5793" y="6369"/>
                  <a:pt x="5761" y="6422"/>
                  <a:pt x="5740" y="6476"/>
                </a:cubicBezTo>
                <a:cubicBezTo>
                  <a:pt x="5687" y="6614"/>
                  <a:pt x="5633" y="6732"/>
                  <a:pt x="5591" y="6860"/>
                </a:cubicBezTo>
                <a:lnTo>
                  <a:pt x="3020" y="5995"/>
                </a:lnTo>
                <a:lnTo>
                  <a:pt x="2604" y="4982"/>
                </a:lnTo>
                <a:close/>
                <a:moveTo>
                  <a:pt x="1793" y="6091"/>
                </a:moveTo>
                <a:lnTo>
                  <a:pt x="5484" y="7329"/>
                </a:lnTo>
                <a:cubicBezTo>
                  <a:pt x="5431" y="7542"/>
                  <a:pt x="5420" y="7745"/>
                  <a:pt x="5420" y="7948"/>
                </a:cubicBezTo>
                <a:lnTo>
                  <a:pt x="2668" y="7948"/>
                </a:lnTo>
                <a:cubicBezTo>
                  <a:pt x="2604" y="7606"/>
                  <a:pt x="2390" y="6956"/>
                  <a:pt x="1793" y="6091"/>
                </a:cubicBezTo>
                <a:close/>
                <a:moveTo>
                  <a:pt x="4086" y="0"/>
                </a:moveTo>
                <a:cubicBezTo>
                  <a:pt x="3777" y="0"/>
                  <a:pt x="3510" y="214"/>
                  <a:pt x="3425" y="502"/>
                </a:cubicBezTo>
                <a:cubicBezTo>
                  <a:pt x="3361" y="480"/>
                  <a:pt x="3286" y="459"/>
                  <a:pt x="3201" y="459"/>
                </a:cubicBezTo>
                <a:cubicBezTo>
                  <a:pt x="2817" y="459"/>
                  <a:pt x="2508" y="768"/>
                  <a:pt x="2508" y="1131"/>
                </a:cubicBezTo>
                <a:lnTo>
                  <a:pt x="2497" y="4054"/>
                </a:lnTo>
                <a:cubicBezTo>
                  <a:pt x="2497" y="4182"/>
                  <a:pt x="2348" y="4289"/>
                  <a:pt x="2177" y="4289"/>
                </a:cubicBezTo>
                <a:lnTo>
                  <a:pt x="1974" y="4289"/>
                </a:lnTo>
                <a:cubicBezTo>
                  <a:pt x="1974" y="4289"/>
                  <a:pt x="1654" y="4171"/>
                  <a:pt x="1644" y="4033"/>
                </a:cubicBezTo>
                <a:lnTo>
                  <a:pt x="1654" y="4033"/>
                </a:lnTo>
                <a:lnTo>
                  <a:pt x="1622" y="3489"/>
                </a:lnTo>
                <a:cubicBezTo>
                  <a:pt x="1622" y="3094"/>
                  <a:pt x="1249" y="2753"/>
                  <a:pt x="811" y="2753"/>
                </a:cubicBezTo>
                <a:cubicBezTo>
                  <a:pt x="363" y="2753"/>
                  <a:pt x="1" y="3094"/>
                  <a:pt x="1" y="3489"/>
                </a:cubicBezTo>
                <a:lnTo>
                  <a:pt x="1" y="3499"/>
                </a:lnTo>
                <a:cubicBezTo>
                  <a:pt x="1" y="3521"/>
                  <a:pt x="33" y="3841"/>
                  <a:pt x="65" y="4182"/>
                </a:cubicBezTo>
                <a:cubicBezTo>
                  <a:pt x="97" y="4385"/>
                  <a:pt x="107" y="4555"/>
                  <a:pt x="129" y="4673"/>
                </a:cubicBezTo>
                <a:cubicBezTo>
                  <a:pt x="171" y="4886"/>
                  <a:pt x="214" y="5014"/>
                  <a:pt x="321" y="5089"/>
                </a:cubicBezTo>
                <a:cubicBezTo>
                  <a:pt x="844" y="5622"/>
                  <a:pt x="1558" y="6433"/>
                  <a:pt x="1964" y="7329"/>
                </a:cubicBezTo>
                <a:cubicBezTo>
                  <a:pt x="2198" y="7852"/>
                  <a:pt x="2230" y="8172"/>
                  <a:pt x="2230" y="8182"/>
                </a:cubicBezTo>
                <a:cubicBezTo>
                  <a:pt x="2230" y="8321"/>
                  <a:pt x="2465" y="8385"/>
                  <a:pt x="2465" y="8385"/>
                </a:cubicBezTo>
                <a:lnTo>
                  <a:pt x="5676" y="8385"/>
                </a:lnTo>
                <a:cubicBezTo>
                  <a:pt x="5761" y="8385"/>
                  <a:pt x="5815" y="8385"/>
                  <a:pt x="5868" y="8342"/>
                </a:cubicBezTo>
                <a:cubicBezTo>
                  <a:pt x="5911" y="8289"/>
                  <a:pt x="5932" y="8225"/>
                  <a:pt x="5932" y="8161"/>
                </a:cubicBezTo>
                <a:cubicBezTo>
                  <a:pt x="5900" y="7649"/>
                  <a:pt x="5985" y="7148"/>
                  <a:pt x="6209" y="6668"/>
                </a:cubicBezTo>
                <a:cubicBezTo>
                  <a:pt x="6231" y="6625"/>
                  <a:pt x="6252" y="6582"/>
                  <a:pt x="6263" y="6561"/>
                </a:cubicBezTo>
                <a:cubicBezTo>
                  <a:pt x="6305" y="6486"/>
                  <a:pt x="6391" y="6294"/>
                  <a:pt x="6444" y="6102"/>
                </a:cubicBezTo>
                <a:cubicBezTo>
                  <a:pt x="6497" y="5953"/>
                  <a:pt x="6529" y="5814"/>
                  <a:pt x="6529" y="5761"/>
                </a:cubicBezTo>
                <a:lnTo>
                  <a:pt x="6529" y="1579"/>
                </a:lnTo>
                <a:cubicBezTo>
                  <a:pt x="6508" y="1259"/>
                  <a:pt x="6199" y="992"/>
                  <a:pt x="5825" y="992"/>
                </a:cubicBezTo>
                <a:cubicBezTo>
                  <a:pt x="5751" y="992"/>
                  <a:pt x="5687" y="1014"/>
                  <a:pt x="5601" y="1024"/>
                </a:cubicBezTo>
                <a:cubicBezTo>
                  <a:pt x="5527" y="747"/>
                  <a:pt x="5260" y="534"/>
                  <a:pt x="4940" y="534"/>
                </a:cubicBezTo>
                <a:cubicBezTo>
                  <a:pt x="4865" y="534"/>
                  <a:pt x="4812" y="544"/>
                  <a:pt x="4748" y="555"/>
                </a:cubicBezTo>
                <a:cubicBezTo>
                  <a:pt x="4673" y="235"/>
                  <a:pt x="4406" y="0"/>
                  <a:pt x="408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91" name="Google Shape;1191;p54"/>
          <p:cNvGrpSpPr/>
          <p:nvPr/>
        </p:nvGrpSpPr>
        <p:grpSpPr>
          <a:xfrm>
            <a:off x="5035475" y="3190925"/>
            <a:ext cx="314397" cy="383753"/>
            <a:chOff x="5035475" y="3190925"/>
            <a:chExt cx="314397" cy="383753"/>
          </a:xfrm>
        </p:grpSpPr>
        <p:sp>
          <p:nvSpPr>
            <p:cNvPr id="1192" name="Google Shape;1192;p54"/>
            <p:cNvSpPr/>
            <p:nvPr/>
          </p:nvSpPr>
          <p:spPr>
            <a:xfrm>
              <a:off x="5035475" y="3258276"/>
              <a:ext cx="134763" cy="316402"/>
            </a:xfrm>
            <a:custGeom>
              <a:avLst/>
              <a:gdLst/>
              <a:ahLst/>
              <a:cxnLst/>
              <a:rect l="l" t="t" r="r" b="b"/>
              <a:pathLst>
                <a:path w="4160" h="9767" extrusionOk="0">
                  <a:moveTo>
                    <a:pt x="2080" y="725"/>
                  </a:moveTo>
                  <a:cubicBezTo>
                    <a:pt x="2836" y="725"/>
                    <a:pt x="3466" y="1324"/>
                    <a:pt x="3466" y="2080"/>
                  </a:cubicBezTo>
                  <a:lnTo>
                    <a:pt x="3466" y="4537"/>
                  </a:lnTo>
                  <a:lnTo>
                    <a:pt x="694" y="4537"/>
                  </a:lnTo>
                  <a:lnTo>
                    <a:pt x="694" y="2080"/>
                  </a:lnTo>
                  <a:cubicBezTo>
                    <a:pt x="694" y="1324"/>
                    <a:pt x="1324" y="725"/>
                    <a:pt x="2080" y="725"/>
                  </a:cubicBezTo>
                  <a:close/>
                  <a:moveTo>
                    <a:pt x="3466" y="5230"/>
                  </a:moveTo>
                  <a:lnTo>
                    <a:pt x="3466" y="7688"/>
                  </a:lnTo>
                  <a:cubicBezTo>
                    <a:pt x="3498" y="8475"/>
                    <a:pt x="2867" y="9074"/>
                    <a:pt x="2080" y="9074"/>
                  </a:cubicBezTo>
                  <a:cubicBezTo>
                    <a:pt x="1324" y="9074"/>
                    <a:pt x="694" y="8444"/>
                    <a:pt x="694" y="7688"/>
                  </a:cubicBezTo>
                  <a:lnTo>
                    <a:pt x="694" y="5230"/>
                  </a:lnTo>
                  <a:close/>
                  <a:moveTo>
                    <a:pt x="2080" y="0"/>
                  </a:moveTo>
                  <a:cubicBezTo>
                    <a:pt x="946" y="0"/>
                    <a:pt x="1" y="946"/>
                    <a:pt x="1" y="2080"/>
                  </a:cubicBezTo>
                  <a:lnTo>
                    <a:pt x="1" y="7688"/>
                  </a:lnTo>
                  <a:cubicBezTo>
                    <a:pt x="1" y="8822"/>
                    <a:pt x="946" y="9767"/>
                    <a:pt x="2080" y="9767"/>
                  </a:cubicBezTo>
                  <a:cubicBezTo>
                    <a:pt x="3214" y="9767"/>
                    <a:pt x="4159" y="8822"/>
                    <a:pt x="4159" y="7688"/>
                  </a:cubicBezTo>
                  <a:lnTo>
                    <a:pt x="4159" y="2080"/>
                  </a:lnTo>
                  <a:cubicBezTo>
                    <a:pt x="4159" y="946"/>
                    <a:pt x="3246" y="0"/>
                    <a:pt x="208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3" name="Google Shape;1193;p54"/>
            <p:cNvSpPr/>
            <p:nvPr/>
          </p:nvSpPr>
          <p:spPr>
            <a:xfrm>
              <a:off x="5079371" y="3451159"/>
              <a:ext cx="34727" cy="78623"/>
            </a:xfrm>
            <a:custGeom>
              <a:avLst/>
              <a:gdLst/>
              <a:ahLst/>
              <a:cxnLst/>
              <a:rect l="l" t="t" r="r" b="b"/>
              <a:pathLst>
                <a:path w="1072" h="2427" extrusionOk="0">
                  <a:moveTo>
                    <a:pt x="378" y="1"/>
                  </a:moveTo>
                  <a:cubicBezTo>
                    <a:pt x="158" y="1"/>
                    <a:pt x="0" y="158"/>
                    <a:pt x="0" y="347"/>
                  </a:cubicBezTo>
                  <a:lnTo>
                    <a:pt x="0" y="1734"/>
                  </a:lnTo>
                  <a:cubicBezTo>
                    <a:pt x="0" y="2112"/>
                    <a:pt x="315" y="2427"/>
                    <a:pt x="725" y="2427"/>
                  </a:cubicBezTo>
                  <a:cubicBezTo>
                    <a:pt x="914" y="2427"/>
                    <a:pt x="1071" y="2269"/>
                    <a:pt x="1071" y="2080"/>
                  </a:cubicBezTo>
                  <a:cubicBezTo>
                    <a:pt x="1071" y="1891"/>
                    <a:pt x="914" y="1734"/>
                    <a:pt x="725" y="1734"/>
                  </a:cubicBezTo>
                  <a:lnTo>
                    <a:pt x="725" y="347"/>
                  </a:lnTo>
                  <a:cubicBezTo>
                    <a:pt x="725" y="158"/>
                    <a:pt x="567" y="1"/>
                    <a:pt x="37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4" name="Google Shape;1194;p54"/>
            <p:cNvSpPr/>
            <p:nvPr/>
          </p:nvSpPr>
          <p:spPr>
            <a:xfrm>
              <a:off x="5215109" y="3190925"/>
              <a:ext cx="134763" cy="316402"/>
            </a:xfrm>
            <a:custGeom>
              <a:avLst/>
              <a:gdLst/>
              <a:ahLst/>
              <a:cxnLst/>
              <a:rect l="l" t="t" r="r" b="b"/>
              <a:pathLst>
                <a:path w="4160" h="9767" extrusionOk="0">
                  <a:moveTo>
                    <a:pt x="2080" y="693"/>
                  </a:moveTo>
                  <a:cubicBezTo>
                    <a:pt x="2836" y="693"/>
                    <a:pt x="3466" y="1323"/>
                    <a:pt x="3466" y="2079"/>
                  </a:cubicBezTo>
                  <a:lnTo>
                    <a:pt x="3466" y="4537"/>
                  </a:lnTo>
                  <a:lnTo>
                    <a:pt x="694" y="4537"/>
                  </a:lnTo>
                  <a:lnTo>
                    <a:pt x="694" y="2079"/>
                  </a:lnTo>
                  <a:cubicBezTo>
                    <a:pt x="694" y="1323"/>
                    <a:pt x="1324" y="693"/>
                    <a:pt x="2080" y="693"/>
                  </a:cubicBezTo>
                  <a:close/>
                  <a:moveTo>
                    <a:pt x="3466" y="5261"/>
                  </a:moveTo>
                  <a:lnTo>
                    <a:pt x="3466" y="7719"/>
                  </a:lnTo>
                  <a:cubicBezTo>
                    <a:pt x="3497" y="8475"/>
                    <a:pt x="2867" y="9105"/>
                    <a:pt x="2080" y="9105"/>
                  </a:cubicBezTo>
                  <a:cubicBezTo>
                    <a:pt x="1324" y="9105"/>
                    <a:pt x="694" y="8475"/>
                    <a:pt x="694" y="7719"/>
                  </a:cubicBezTo>
                  <a:lnTo>
                    <a:pt x="694" y="5261"/>
                  </a:lnTo>
                  <a:close/>
                  <a:moveTo>
                    <a:pt x="2080" y="0"/>
                  </a:moveTo>
                  <a:cubicBezTo>
                    <a:pt x="946" y="0"/>
                    <a:pt x="0" y="945"/>
                    <a:pt x="0" y="2079"/>
                  </a:cubicBezTo>
                  <a:lnTo>
                    <a:pt x="0" y="7687"/>
                  </a:lnTo>
                  <a:cubicBezTo>
                    <a:pt x="0" y="8821"/>
                    <a:pt x="946" y="9767"/>
                    <a:pt x="2080" y="9767"/>
                  </a:cubicBezTo>
                  <a:cubicBezTo>
                    <a:pt x="3214" y="9767"/>
                    <a:pt x="4159" y="8821"/>
                    <a:pt x="4159" y="7687"/>
                  </a:cubicBezTo>
                  <a:lnTo>
                    <a:pt x="4159" y="2079"/>
                  </a:lnTo>
                  <a:cubicBezTo>
                    <a:pt x="4159" y="945"/>
                    <a:pt x="3277" y="0"/>
                    <a:pt x="208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5" name="Google Shape;1195;p54"/>
            <p:cNvSpPr/>
            <p:nvPr/>
          </p:nvSpPr>
          <p:spPr>
            <a:xfrm>
              <a:off x="5271251" y="3235825"/>
              <a:ext cx="34727" cy="78623"/>
            </a:xfrm>
            <a:custGeom>
              <a:avLst/>
              <a:gdLst/>
              <a:ahLst/>
              <a:cxnLst/>
              <a:rect l="l" t="t" r="r" b="b"/>
              <a:pathLst>
                <a:path w="1072" h="2427" extrusionOk="0">
                  <a:moveTo>
                    <a:pt x="347" y="0"/>
                  </a:moveTo>
                  <a:cubicBezTo>
                    <a:pt x="158" y="0"/>
                    <a:pt x="0" y="158"/>
                    <a:pt x="0" y="347"/>
                  </a:cubicBezTo>
                  <a:cubicBezTo>
                    <a:pt x="32" y="536"/>
                    <a:pt x="189" y="693"/>
                    <a:pt x="347" y="693"/>
                  </a:cubicBezTo>
                  <a:lnTo>
                    <a:pt x="347" y="2080"/>
                  </a:lnTo>
                  <a:cubicBezTo>
                    <a:pt x="347" y="2269"/>
                    <a:pt x="504" y="2426"/>
                    <a:pt x="693" y="2426"/>
                  </a:cubicBezTo>
                  <a:cubicBezTo>
                    <a:pt x="914" y="2426"/>
                    <a:pt x="1071" y="2269"/>
                    <a:pt x="1071" y="2080"/>
                  </a:cubicBezTo>
                  <a:lnTo>
                    <a:pt x="1071" y="693"/>
                  </a:lnTo>
                  <a:cubicBezTo>
                    <a:pt x="1071" y="315"/>
                    <a:pt x="756" y="0"/>
                    <a:pt x="34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96" name="Google Shape;1196;p54"/>
          <p:cNvGrpSpPr/>
          <p:nvPr/>
        </p:nvGrpSpPr>
        <p:grpSpPr>
          <a:xfrm>
            <a:off x="3812575" y="2578598"/>
            <a:ext cx="314396" cy="432592"/>
            <a:chOff x="3812575" y="2578598"/>
            <a:chExt cx="314396" cy="432592"/>
          </a:xfrm>
        </p:grpSpPr>
        <p:sp>
          <p:nvSpPr>
            <p:cNvPr id="1197" name="Google Shape;1197;p54"/>
            <p:cNvSpPr/>
            <p:nvPr/>
          </p:nvSpPr>
          <p:spPr>
            <a:xfrm>
              <a:off x="3812575" y="2578598"/>
              <a:ext cx="314396" cy="432592"/>
            </a:xfrm>
            <a:custGeom>
              <a:avLst/>
              <a:gdLst/>
              <a:ahLst/>
              <a:cxnLst/>
              <a:rect l="l" t="t" r="r" b="b"/>
              <a:pathLst>
                <a:path w="6103" h="8397" extrusionOk="0">
                  <a:moveTo>
                    <a:pt x="1569" y="492"/>
                  </a:moveTo>
                  <a:lnTo>
                    <a:pt x="1569" y="1249"/>
                  </a:lnTo>
                  <a:lnTo>
                    <a:pt x="1462" y="1249"/>
                  </a:lnTo>
                  <a:cubicBezTo>
                    <a:pt x="1451" y="1260"/>
                    <a:pt x="1451" y="1260"/>
                    <a:pt x="1441" y="1260"/>
                  </a:cubicBezTo>
                  <a:lnTo>
                    <a:pt x="1110" y="1260"/>
                  </a:lnTo>
                  <a:cubicBezTo>
                    <a:pt x="971" y="1260"/>
                    <a:pt x="854" y="1014"/>
                    <a:pt x="854" y="1014"/>
                  </a:cubicBezTo>
                  <a:lnTo>
                    <a:pt x="854" y="748"/>
                  </a:lnTo>
                  <a:cubicBezTo>
                    <a:pt x="854" y="598"/>
                    <a:pt x="971" y="492"/>
                    <a:pt x="1110" y="492"/>
                  </a:cubicBezTo>
                  <a:close/>
                  <a:moveTo>
                    <a:pt x="2795" y="502"/>
                  </a:moveTo>
                  <a:lnTo>
                    <a:pt x="2795" y="1281"/>
                  </a:lnTo>
                  <a:lnTo>
                    <a:pt x="2070" y="1281"/>
                  </a:lnTo>
                  <a:lnTo>
                    <a:pt x="2070" y="502"/>
                  </a:lnTo>
                  <a:close/>
                  <a:moveTo>
                    <a:pt x="4011" y="502"/>
                  </a:moveTo>
                  <a:lnTo>
                    <a:pt x="4011" y="1281"/>
                  </a:lnTo>
                  <a:lnTo>
                    <a:pt x="3275" y="1281"/>
                  </a:lnTo>
                  <a:lnTo>
                    <a:pt x="3275" y="502"/>
                  </a:lnTo>
                  <a:close/>
                  <a:moveTo>
                    <a:pt x="4982" y="502"/>
                  </a:moveTo>
                  <a:cubicBezTo>
                    <a:pt x="5132" y="502"/>
                    <a:pt x="5238" y="609"/>
                    <a:pt x="5238" y="758"/>
                  </a:cubicBezTo>
                  <a:lnTo>
                    <a:pt x="5238" y="1025"/>
                  </a:lnTo>
                  <a:cubicBezTo>
                    <a:pt x="5238" y="1025"/>
                    <a:pt x="5130" y="1261"/>
                    <a:pt x="4999" y="1261"/>
                  </a:cubicBezTo>
                  <a:cubicBezTo>
                    <a:pt x="4993" y="1261"/>
                    <a:pt x="4988" y="1260"/>
                    <a:pt x="4982" y="1260"/>
                  </a:cubicBezTo>
                  <a:lnTo>
                    <a:pt x="4651" y="1260"/>
                  </a:lnTo>
                  <a:cubicBezTo>
                    <a:pt x="4641" y="1281"/>
                    <a:pt x="4630" y="1281"/>
                    <a:pt x="4630" y="1281"/>
                  </a:cubicBezTo>
                  <a:lnTo>
                    <a:pt x="4523" y="1281"/>
                  </a:lnTo>
                  <a:lnTo>
                    <a:pt x="4523" y="502"/>
                  </a:lnTo>
                  <a:close/>
                  <a:moveTo>
                    <a:pt x="4374" y="1772"/>
                  </a:moveTo>
                  <a:lnTo>
                    <a:pt x="4374" y="2006"/>
                  </a:lnTo>
                  <a:cubicBezTo>
                    <a:pt x="4374" y="2465"/>
                    <a:pt x="4747" y="2828"/>
                    <a:pt x="5185" y="2828"/>
                  </a:cubicBezTo>
                  <a:cubicBezTo>
                    <a:pt x="5409" y="2828"/>
                    <a:pt x="5601" y="3009"/>
                    <a:pt x="5601" y="3233"/>
                  </a:cubicBezTo>
                  <a:lnTo>
                    <a:pt x="5601" y="7628"/>
                  </a:lnTo>
                  <a:cubicBezTo>
                    <a:pt x="5601" y="7777"/>
                    <a:pt x="5462" y="7905"/>
                    <a:pt x="5324" y="7905"/>
                  </a:cubicBezTo>
                  <a:lnTo>
                    <a:pt x="769" y="7905"/>
                  </a:lnTo>
                  <a:cubicBezTo>
                    <a:pt x="608" y="7905"/>
                    <a:pt x="491" y="7767"/>
                    <a:pt x="491" y="7628"/>
                  </a:cubicBezTo>
                  <a:lnTo>
                    <a:pt x="491" y="3233"/>
                  </a:lnTo>
                  <a:cubicBezTo>
                    <a:pt x="491" y="3009"/>
                    <a:pt x="683" y="2828"/>
                    <a:pt x="907" y="2828"/>
                  </a:cubicBezTo>
                  <a:cubicBezTo>
                    <a:pt x="1355" y="2828"/>
                    <a:pt x="1718" y="2454"/>
                    <a:pt x="1718" y="2006"/>
                  </a:cubicBezTo>
                  <a:lnTo>
                    <a:pt x="1718" y="1772"/>
                  </a:lnTo>
                  <a:close/>
                  <a:moveTo>
                    <a:pt x="1110" y="1"/>
                  </a:moveTo>
                  <a:cubicBezTo>
                    <a:pt x="694" y="1"/>
                    <a:pt x="363" y="332"/>
                    <a:pt x="363" y="748"/>
                  </a:cubicBezTo>
                  <a:lnTo>
                    <a:pt x="363" y="1014"/>
                  </a:lnTo>
                  <a:cubicBezTo>
                    <a:pt x="363" y="1420"/>
                    <a:pt x="694" y="1761"/>
                    <a:pt x="1110" y="1761"/>
                  </a:cubicBezTo>
                  <a:lnTo>
                    <a:pt x="1227" y="1761"/>
                  </a:lnTo>
                  <a:lnTo>
                    <a:pt x="1227" y="1996"/>
                  </a:lnTo>
                  <a:cubicBezTo>
                    <a:pt x="1227" y="2188"/>
                    <a:pt x="1078" y="2326"/>
                    <a:pt x="907" y="2326"/>
                  </a:cubicBezTo>
                  <a:cubicBezTo>
                    <a:pt x="395" y="2326"/>
                    <a:pt x="0" y="2742"/>
                    <a:pt x="0" y="3233"/>
                  </a:cubicBezTo>
                  <a:lnTo>
                    <a:pt x="0" y="7628"/>
                  </a:lnTo>
                  <a:cubicBezTo>
                    <a:pt x="0" y="8044"/>
                    <a:pt x="342" y="8396"/>
                    <a:pt x="790" y="8396"/>
                  </a:cubicBezTo>
                  <a:lnTo>
                    <a:pt x="5324" y="8396"/>
                  </a:lnTo>
                  <a:cubicBezTo>
                    <a:pt x="5750" y="8396"/>
                    <a:pt x="6102" y="8055"/>
                    <a:pt x="6102" y="7628"/>
                  </a:cubicBezTo>
                  <a:lnTo>
                    <a:pt x="6102" y="3233"/>
                  </a:lnTo>
                  <a:cubicBezTo>
                    <a:pt x="6092" y="2732"/>
                    <a:pt x="5697" y="2326"/>
                    <a:pt x="5185" y="2326"/>
                  </a:cubicBezTo>
                  <a:cubicBezTo>
                    <a:pt x="5014" y="2326"/>
                    <a:pt x="4865" y="2188"/>
                    <a:pt x="4865" y="1996"/>
                  </a:cubicBezTo>
                  <a:lnTo>
                    <a:pt x="4865" y="1761"/>
                  </a:lnTo>
                  <a:lnTo>
                    <a:pt x="4982" y="1761"/>
                  </a:lnTo>
                  <a:cubicBezTo>
                    <a:pt x="5398" y="1761"/>
                    <a:pt x="5729" y="1420"/>
                    <a:pt x="5729" y="1014"/>
                  </a:cubicBezTo>
                  <a:lnTo>
                    <a:pt x="5729" y="748"/>
                  </a:lnTo>
                  <a:cubicBezTo>
                    <a:pt x="5729" y="332"/>
                    <a:pt x="5398" y="1"/>
                    <a:pt x="498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8" name="Google Shape;1198;p54"/>
            <p:cNvSpPr/>
            <p:nvPr/>
          </p:nvSpPr>
          <p:spPr>
            <a:xfrm>
              <a:off x="3875216" y="2744018"/>
              <a:ext cx="187978" cy="203958"/>
            </a:xfrm>
            <a:custGeom>
              <a:avLst/>
              <a:gdLst/>
              <a:ahLst/>
              <a:cxnLst/>
              <a:rect l="l" t="t" r="r" b="b"/>
              <a:pathLst>
                <a:path w="3649" h="3959" extrusionOk="0">
                  <a:moveTo>
                    <a:pt x="2902" y="491"/>
                  </a:moveTo>
                  <a:cubicBezTo>
                    <a:pt x="3051" y="491"/>
                    <a:pt x="3158" y="609"/>
                    <a:pt x="3158" y="747"/>
                  </a:cubicBezTo>
                  <a:lnTo>
                    <a:pt x="3158" y="3212"/>
                  </a:lnTo>
                  <a:cubicBezTo>
                    <a:pt x="3158" y="3361"/>
                    <a:pt x="3041" y="3468"/>
                    <a:pt x="2902" y="3468"/>
                  </a:cubicBezTo>
                  <a:lnTo>
                    <a:pt x="747" y="3468"/>
                  </a:lnTo>
                  <a:cubicBezTo>
                    <a:pt x="598" y="3468"/>
                    <a:pt x="491" y="3350"/>
                    <a:pt x="491" y="3212"/>
                  </a:cubicBezTo>
                  <a:lnTo>
                    <a:pt x="491" y="747"/>
                  </a:lnTo>
                  <a:cubicBezTo>
                    <a:pt x="491" y="598"/>
                    <a:pt x="609" y="491"/>
                    <a:pt x="747" y="491"/>
                  </a:cubicBezTo>
                  <a:close/>
                  <a:moveTo>
                    <a:pt x="747" y="1"/>
                  </a:moveTo>
                  <a:cubicBezTo>
                    <a:pt x="331" y="1"/>
                    <a:pt x="1" y="331"/>
                    <a:pt x="1" y="747"/>
                  </a:cubicBezTo>
                  <a:lnTo>
                    <a:pt x="1" y="3212"/>
                  </a:lnTo>
                  <a:cubicBezTo>
                    <a:pt x="1" y="3628"/>
                    <a:pt x="331" y="3958"/>
                    <a:pt x="747" y="3958"/>
                  </a:cubicBezTo>
                  <a:lnTo>
                    <a:pt x="2902" y="3958"/>
                  </a:lnTo>
                  <a:cubicBezTo>
                    <a:pt x="3318" y="3958"/>
                    <a:pt x="3649" y="3628"/>
                    <a:pt x="3649" y="3212"/>
                  </a:cubicBezTo>
                  <a:lnTo>
                    <a:pt x="3649" y="747"/>
                  </a:lnTo>
                  <a:cubicBezTo>
                    <a:pt x="3649" y="331"/>
                    <a:pt x="3318" y="1"/>
                    <a:pt x="290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9" name="Google Shape;1199;p54"/>
            <p:cNvSpPr/>
            <p:nvPr/>
          </p:nvSpPr>
          <p:spPr>
            <a:xfrm>
              <a:off x="3916994" y="2793886"/>
              <a:ext cx="104988" cy="103653"/>
            </a:xfrm>
            <a:custGeom>
              <a:avLst/>
              <a:gdLst/>
              <a:ahLst/>
              <a:cxnLst/>
              <a:rect l="l" t="t" r="r" b="b"/>
              <a:pathLst>
                <a:path w="2038" h="2012" extrusionOk="0">
                  <a:moveTo>
                    <a:pt x="1029" y="1"/>
                  </a:moveTo>
                  <a:cubicBezTo>
                    <a:pt x="886" y="1"/>
                    <a:pt x="768" y="111"/>
                    <a:pt x="768" y="249"/>
                  </a:cubicBezTo>
                  <a:lnTo>
                    <a:pt x="768" y="750"/>
                  </a:lnTo>
                  <a:lnTo>
                    <a:pt x="278" y="750"/>
                  </a:lnTo>
                  <a:cubicBezTo>
                    <a:pt x="160" y="750"/>
                    <a:pt x="54" y="836"/>
                    <a:pt x="22" y="953"/>
                  </a:cubicBezTo>
                  <a:cubicBezTo>
                    <a:pt x="0" y="1113"/>
                    <a:pt x="118" y="1241"/>
                    <a:pt x="267" y="1241"/>
                  </a:cubicBezTo>
                  <a:lnTo>
                    <a:pt x="768" y="1241"/>
                  </a:lnTo>
                  <a:lnTo>
                    <a:pt x="768" y="1753"/>
                  </a:lnTo>
                  <a:cubicBezTo>
                    <a:pt x="768" y="1870"/>
                    <a:pt x="854" y="1977"/>
                    <a:pt x="971" y="2009"/>
                  </a:cubicBezTo>
                  <a:cubicBezTo>
                    <a:pt x="984" y="2011"/>
                    <a:pt x="996" y="2011"/>
                    <a:pt x="1008" y="2011"/>
                  </a:cubicBezTo>
                  <a:cubicBezTo>
                    <a:pt x="1151" y="2011"/>
                    <a:pt x="1259" y="1901"/>
                    <a:pt x="1259" y="1764"/>
                  </a:cubicBezTo>
                  <a:lnTo>
                    <a:pt x="1259" y="1262"/>
                  </a:lnTo>
                  <a:lnTo>
                    <a:pt x="1771" y="1262"/>
                  </a:lnTo>
                  <a:cubicBezTo>
                    <a:pt x="1920" y="1262"/>
                    <a:pt x="2038" y="1124"/>
                    <a:pt x="2006" y="964"/>
                  </a:cubicBezTo>
                  <a:cubicBezTo>
                    <a:pt x="1984" y="846"/>
                    <a:pt x="1878" y="761"/>
                    <a:pt x="1760" y="761"/>
                  </a:cubicBezTo>
                  <a:lnTo>
                    <a:pt x="1270" y="761"/>
                  </a:lnTo>
                  <a:lnTo>
                    <a:pt x="1270" y="260"/>
                  </a:lnTo>
                  <a:cubicBezTo>
                    <a:pt x="1270" y="142"/>
                    <a:pt x="1184" y="36"/>
                    <a:pt x="1067" y="4"/>
                  </a:cubicBezTo>
                  <a:cubicBezTo>
                    <a:pt x="1054" y="2"/>
                    <a:pt x="1042" y="1"/>
                    <a:pt x="102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00" name="Google Shape;1200;p54"/>
          <p:cNvSpPr/>
          <p:nvPr/>
        </p:nvSpPr>
        <p:spPr>
          <a:xfrm>
            <a:off x="3756477" y="3694589"/>
            <a:ext cx="426578" cy="422126"/>
          </a:xfrm>
          <a:custGeom>
            <a:avLst/>
            <a:gdLst/>
            <a:ahLst/>
            <a:cxnLst/>
            <a:rect l="l" t="t" r="r" b="b"/>
            <a:pathLst>
              <a:path w="8471" h="8383" extrusionOk="0">
                <a:moveTo>
                  <a:pt x="6540" y="1171"/>
                </a:moveTo>
                <a:lnTo>
                  <a:pt x="7297" y="1929"/>
                </a:lnTo>
                <a:lnTo>
                  <a:pt x="6828" y="2398"/>
                </a:lnTo>
                <a:lnTo>
                  <a:pt x="6070" y="1630"/>
                </a:lnTo>
                <a:lnTo>
                  <a:pt x="6540" y="1171"/>
                </a:lnTo>
                <a:close/>
                <a:moveTo>
                  <a:pt x="5292" y="1545"/>
                </a:moveTo>
                <a:lnTo>
                  <a:pt x="5537" y="1779"/>
                </a:lnTo>
                <a:lnTo>
                  <a:pt x="6647" y="2889"/>
                </a:lnTo>
                <a:lnTo>
                  <a:pt x="6881" y="3123"/>
                </a:lnTo>
                <a:lnTo>
                  <a:pt x="6241" y="3806"/>
                </a:lnTo>
                <a:lnTo>
                  <a:pt x="5441" y="3006"/>
                </a:lnTo>
                <a:cubicBezTo>
                  <a:pt x="5393" y="2958"/>
                  <a:pt x="5329" y="2934"/>
                  <a:pt x="5266" y="2934"/>
                </a:cubicBezTo>
                <a:cubicBezTo>
                  <a:pt x="5204" y="2934"/>
                  <a:pt x="5142" y="2958"/>
                  <a:pt x="5100" y="3006"/>
                </a:cubicBezTo>
                <a:cubicBezTo>
                  <a:pt x="5004" y="3102"/>
                  <a:pt x="5004" y="3262"/>
                  <a:pt x="5100" y="3358"/>
                </a:cubicBezTo>
                <a:lnTo>
                  <a:pt x="5900" y="4158"/>
                </a:lnTo>
                <a:lnTo>
                  <a:pt x="5398" y="4649"/>
                </a:lnTo>
                <a:lnTo>
                  <a:pt x="4598" y="3849"/>
                </a:lnTo>
                <a:cubicBezTo>
                  <a:pt x="4556" y="3801"/>
                  <a:pt x="4494" y="3777"/>
                  <a:pt x="4432" y="3777"/>
                </a:cubicBezTo>
                <a:cubicBezTo>
                  <a:pt x="4369" y="3777"/>
                  <a:pt x="4305" y="3801"/>
                  <a:pt x="4257" y="3849"/>
                </a:cubicBezTo>
                <a:cubicBezTo>
                  <a:pt x="4161" y="3945"/>
                  <a:pt x="4161" y="4105"/>
                  <a:pt x="4257" y="4190"/>
                </a:cubicBezTo>
                <a:lnTo>
                  <a:pt x="5057" y="4990"/>
                </a:lnTo>
                <a:lnTo>
                  <a:pt x="4566" y="5492"/>
                </a:lnTo>
                <a:lnTo>
                  <a:pt x="3766" y="4692"/>
                </a:lnTo>
                <a:cubicBezTo>
                  <a:pt x="3718" y="4644"/>
                  <a:pt x="3654" y="4620"/>
                  <a:pt x="3590" y="4620"/>
                </a:cubicBezTo>
                <a:cubicBezTo>
                  <a:pt x="3526" y="4620"/>
                  <a:pt x="3462" y="4644"/>
                  <a:pt x="3414" y="4692"/>
                </a:cubicBezTo>
                <a:cubicBezTo>
                  <a:pt x="3318" y="4777"/>
                  <a:pt x="3318" y="4937"/>
                  <a:pt x="3414" y="5033"/>
                </a:cubicBezTo>
                <a:lnTo>
                  <a:pt x="4214" y="5833"/>
                </a:lnTo>
                <a:lnTo>
                  <a:pt x="3766" y="6292"/>
                </a:lnTo>
                <a:cubicBezTo>
                  <a:pt x="3617" y="6430"/>
                  <a:pt x="3414" y="6516"/>
                  <a:pt x="3201" y="6516"/>
                </a:cubicBezTo>
                <a:cubicBezTo>
                  <a:pt x="2988" y="6516"/>
                  <a:pt x="2785" y="6430"/>
                  <a:pt x="2646" y="6292"/>
                </a:cubicBezTo>
                <a:lnTo>
                  <a:pt x="2166" y="5812"/>
                </a:lnTo>
                <a:cubicBezTo>
                  <a:pt x="2027" y="5673"/>
                  <a:pt x="1931" y="5502"/>
                  <a:pt x="1921" y="5300"/>
                </a:cubicBezTo>
                <a:cubicBezTo>
                  <a:pt x="1910" y="5076"/>
                  <a:pt x="1985" y="4852"/>
                  <a:pt x="2145" y="4692"/>
                </a:cubicBezTo>
                <a:lnTo>
                  <a:pt x="5292" y="1545"/>
                </a:lnTo>
                <a:close/>
                <a:moveTo>
                  <a:pt x="1793" y="6185"/>
                </a:moveTo>
                <a:lnTo>
                  <a:pt x="2273" y="6665"/>
                </a:lnTo>
                <a:lnTo>
                  <a:pt x="1590" y="7369"/>
                </a:lnTo>
                <a:lnTo>
                  <a:pt x="1099" y="6878"/>
                </a:lnTo>
                <a:lnTo>
                  <a:pt x="1793" y="6185"/>
                </a:lnTo>
                <a:close/>
                <a:moveTo>
                  <a:pt x="5960" y="1"/>
                </a:moveTo>
                <a:cubicBezTo>
                  <a:pt x="5897" y="1"/>
                  <a:pt x="5836" y="25"/>
                  <a:pt x="5793" y="73"/>
                </a:cubicBezTo>
                <a:cubicBezTo>
                  <a:pt x="5697" y="169"/>
                  <a:pt x="5697" y="329"/>
                  <a:pt x="5793" y="425"/>
                </a:cubicBezTo>
                <a:lnTo>
                  <a:pt x="6177" y="809"/>
                </a:lnTo>
                <a:lnTo>
                  <a:pt x="5708" y="1278"/>
                </a:lnTo>
                <a:lnTo>
                  <a:pt x="4737" y="297"/>
                </a:lnTo>
                <a:cubicBezTo>
                  <a:pt x="4689" y="254"/>
                  <a:pt x="4625" y="233"/>
                  <a:pt x="4561" y="233"/>
                </a:cubicBezTo>
                <a:cubicBezTo>
                  <a:pt x="4497" y="233"/>
                  <a:pt x="4433" y="254"/>
                  <a:pt x="4385" y="297"/>
                </a:cubicBezTo>
                <a:cubicBezTo>
                  <a:pt x="4300" y="393"/>
                  <a:pt x="4300" y="553"/>
                  <a:pt x="4385" y="649"/>
                </a:cubicBezTo>
                <a:lnTo>
                  <a:pt x="4940" y="1193"/>
                </a:lnTo>
                <a:lnTo>
                  <a:pt x="1793" y="4340"/>
                </a:lnTo>
                <a:cubicBezTo>
                  <a:pt x="1547" y="4585"/>
                  <a:pt x="1419" y="4905"/>
                  <a:pt x="1419" y="5246"/>
                </a:cubicBezTo>
                <a:cubicBezTo>
                  <a:pt x="1419" y="5417"/>
                  <a:pt x="1441" y="5577"/>
                  <a:pt x="1505" y="5726"/>
                </a:cubicBezTo>
                <a:lnTo>
                  <a:pt x="566" y="6676"/>
                </a:lnTo>
                <a:cubicBezTo>
                  <a:pt x="470" y="6772"/>
                  <a:pt x="470" y="6932"/>
                  <a:pt x="566" y="7017"/>
                </a:cubicBezTo>
                <a:lnTo>
                  <a:pt x="801" y="7262"/>
                </a:lnTo>
                <a:lnTo>
                  <a:pt x="97" y="7966"/>
                </a:lnTo>
                <a:cubicBezTo>
                  <a:pt x="1" y="8062"/>
                  <a:pt x="1" y="8222"/>
                  <a:pt x="97" y="8318"/>
                </a:cubicBezTo>
                <a:cubicBezTo>
                  <a:pt x="150" y="8372"/>
                  <a:pt x="203" y="8382"/>
                  <a:pt x="267" y="8382"/>
                </a:cubicBezTo>
                <a:cubicBezTo>
                  <a:pt x="331" y="8382"/>
                  <a:pt x="385" y="8350"/>
                  <a:pt x="438" y="8318"/>
                </a:cubicBezTo>
                <a:lnTo>
                  <a:pt x="1153" y="7604"/>
                </a:lnTo>
                <a:lnTo>
                  <a:pt x="1387" y="7849"/>
                </a:lnTo>
                <a:cubicBezTo>
                  <a:pt x="1429" y="7891"/>
                  <a:pt x="1497" y="7919"/>
                  <a:pt x="1570" y="7919"/>
                </a:cubicBezTo>
                <a:cubicBezTo>
                  <a:pt x="1609" y="7919"/>
                  <a:pt x="1649" y="7910"/>
                  <a:pt x="1686" y="7892"/>
                </a:cubicBezTo>
                <a:cubicBezTo>
                  <a:pt x="1707" y="7870"/>
                  <a:pt x="1718" y="7860"/>
                  <a:pt x="1750" y="7849"/>
                </a:cubicBezTo>
                <a:lnTo>
                  <a:pt x="2678" y="6910"/>
                </a:lnTo>
                <a:cubicBezTo>
                  <a:pt x="2828" y="6985"/>
                  <a:pt x="2998" y="7006"/>
                  <a:pt x="3158" y="7006"/>
                </a:cubicBezTo>
                <a:cubicBezTo>
                  <a:pt x="3510" y="7006"/>
                  <a:pt x="3830" y="6878"/>
                  <a:pt x="4065" y="6633"/>
                </a:cubicBezTo>
                <a:lnTo>
                  <a:pt x="5548" y="5150"/>
                </a:lnTo>
                <a:lnTo>
                  <a:pt x="7212" y="3486"/>
                </a:lnTo>
                <a:lnTo>
                  <a:pt x="7767" y="4030"/>
                </a:lnTo>
                <a:cubicBezTo>
                  <a:pt x="7820" y="4083"/>
                  <a:pt x="7873" y="4105"/>
                  <a:pt x="7937" y="4105"/>
                </a:cubicBezTo>
                <a:cubicBezTo>
                  <a:pt x="8001" y="4105"/>
                  <a:pt x="8055" y="4073"/>
                  <a:pt x="8108" y="4030"/>
                </a:cubicBezTo>
                <a:cubicBezTo>
                  <a:pt x="8204" y="3945"/>
                  <a:pt x="8204" y="3774"/>
                  <a:pt x="8108" y="3689"/>
                </a:cubicBezTo>
                <a:lnTo>
                  <a:pt x="7393" y="2963"/>
                </a:lnTo>
                <a:lnTo>
                  <a:pt x="7148" y="2729"/>
                </a:lnTo>
                <a:lnTo>
                  <a:pt x="7639" y="2270"/>
                </a:lnTo>
                <a:lnTo>
                  <a:pt x="8033" y="2665"/>
                </a:lnTo>
                <a:cubicBezTo>
                  <a:pt x="8087" y="2718"/>
                  <a:pt x="8140" y="2729"/>
                  <a:pt x="8204" y="2729"/>
                </a:cubicBezTo>
                <a:cubicBezTo>
                  <a:pt x="8268" y="2729"/>
                  <a:pt x="8321" y="2697"/>
                  <a:pt x="8375" y="2665"/>
                </a:cubicBezTo>
                <a:cubicBezTo>
                  <a:pt x="8471" y="2569"/>
                  <a:pt x="8471" y="2409"/>
                  <a:pt x="8375" y="2313"/>
                </a:cubicBezTo>
                <a:lnTo>
                  <a:pt x="6134" y="73"/>
                </a:lnTo>
                <a:cubicBezTo>
                  <a:pt x="6086" y="25"/>
                  <a:pt x="6022" y="1"/>
                  <a:pt x="596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accent3"/>
              </a:solidFill>
            </a:endParaRPr>
          </a:p>
        </p:txBody>
      </p:sp>
      <p:cxnSp>
        <p:nvCxnSpPr>
          <p:cNvPr id="1201" name="Google Shape;1201;p54"/>
          <p:cNvCxnSpPr>
            <a:stCxn id="1182" idx="6"/>
            <a:endCxn id="1183" idx="0"/>
          </p:cNvCxnSpPr>
          <p:nvPr/>
        </p:nvCxnSpPr>
        <p:spPr>
          <a:xfrm>
            <a:off x="4398200" y="1655150"/>
            <a:ext cx="794400" cy="166800"/>
          </a:xfrm>
          <a:prstGeom prst="bentConnector2">
            <a:avLst/>
          </a:prstGeom>
          <a:noFill/>
          <a:ln w="28575" cap="flat" cmpd="sng">
            <a:solidFill>
              <a:schemeClr val="dk2"/>
            </a:solidFill>
            <a:prstDash val="solid"/>
            <a:round/>
            <a:headEnd type="none" w="med" len="med"/>
            <a:tailEnd type="none" w="med" len="med"/>
          </a:ln>
        </p:spPr>
      </p:cxnSp>
      <p:cxnSp>
        <p:nvCxnSpPr>
          <p:cNvPr id="1202" name="Google Shape;1202;p54"/>
          <p:cNvCxnSpPr>
            <a:stCxn id="1183" idx="2"/>
            <a:endCxn id="1184" idx="0"/>
          </p:cNvCxnSpPr>
          <p:nvPr/>
        </p:nvCxnSpPr>
        <p:spPr>
          <a:xfrm flipH="1">
            <a:off x="3969750" y="2238425"/>
            <a:ext cx="806400" cy="128100"/>
          </a:xfrm>
          <a:prstGeom prst="bentConnector2">
            <a:avLst/>
          </a:prstGeom>
          <a:noFill/>
          <a:ln w="28575" cap="flat" cmpd="sng">
            <a:solidFill>
              <a:schemeClr val="dk2"/>
            </a:solidFill>
            <a:prstDash val="solid"/>
            <a:round/>
            <a:headEnd type="none" w="med" len="med"/>
            <a:tailEnd type="none" w="med" len="med"/>
          </a:ln>
        </p:spPr>
      </p:cxnSp>
      <p:cxnSp>
        <p:nvCxnSpPr>
          <p:cNvPr id="1203" name="Google Shape;1203;p54"/>
          <p:cNvCxnSpPr>
            <a:stCxn id="1184" idx="6"/>
            <a:endCxn id="1185" idx="0"/>
          </p:cNvCxnSpPr>
          <p:nvPr/>
        </p:nvCxnSpPr>
        <p:spPr>
          <a:xfrm>
            <a:off x="4398200" y="2794924"/>
            <a:ext cx="794400" cy="194400"/>
          </a:xfrm>
          <a:prstGeom prst="bentConnector2">
            <a:avLst/>
          </a:prstGeom>
          <a:noFill/>
          <a:ln w="28575" cap="flat" cmpd="sng">
            <a:solidFill>
              <a:schemeClr val="dk2"/>
            </a:solidFill>
            <a:prstDash val="solid"/>
            <a:round/>
            <a:headEnd type="none" w="med" len="med"/>
            <a:tailEnd type="none" w="med" len="med"/>
          </a:ln>
        </p:spPr>
      </p:cxnSp>
      <p:cxnSp>
        <p:nvCxnSpPr>
          <p:cNvPr id="1204" name="Google Shape;1204;p54"/>
          <p:cNvCxnSpPr>
            <a:stCxn id="1185" idx="2"/>
            <a:endCxn id="1186" idx="0"/>
          </p:cNvCxnSpPr>
          <p:nvPr/>
        </p:nvCxnSpPr>
        <p:spPr>
          <a:xfrm flipH="1">
            <a:off x="3969825" y="3382750"/>
            <a:ext cx="829500" cy="142500"/>
          </a:xfrm>
          <a:prstGeom prst="bentConnector2">
            <a:avLst/>
          </a:prstGeom>
          <a:noFill/>
          <a:ln w="28575" cap="flat" cmpd="sng">
            <a:solidFill>
              <a:schemeClr val="dk2"/>
            </a:solidFill>
            <a:prstDash val="solid"/>
            <a:round/>
            <a:headEnd type="none" w="med" len="med"/>
            <a:tailEnd type="none" w="med" len="med"/>
          </a:ln>
        </p:spPr>
      </p:cxnSp>
      <p:cxnSp>
        <p:nvCxnSpPr>
          <p:cNvPr id="1205" name="Google Shape;1205;p54"/>
          <p:cNvCxnSpPr>
            <a:stCxn id="1182" idx="2"/>
          </p:cNvCxnSpPr>
          <p:nvPr/>
        </p:nvCxnSpPr>
        <p:spPr>
          <a:xfrm rot="10800000">
            <a:off x="2861300" y="1655150"/>
            <a:ext cx="680100" cy="0"/>
          </a:xfrm>
          <a:prstGeom prst="straightConnector1">
            <a:avLst/>
          </a:prstGeom>
          <a:noFill/>
          <a:ln w="28575" cap="flat" cmpd="sng">
            <a:solidFill>
              <a:schemeClr val="dk2"/>
            </a:solidFill>
            <a:prstDash val="solid"/>
            <a:round/>
            <a:headEnd type="none" w="med" len="med"/>
            <a:tailEnd type="oval" w="med" len="med"/>
          </a:ln>
        </p:spPr>
      </p:cxnSp>
      <p:cxnSp>
        <p:nvCxnSpPr>
          <p:cNvPr id="1206" name="Google Shape;1206;p54"/>
          <p:cNvCxnSpPr>
            <a:stCxn id="1184" idx="2"/>
          </p:cNvCxnSpPr>
          <p:nvPr/>
        </p:nvCxnSpPr>
        <p:spPr>
          <a:xfrm rot="10800000">
            <a:off x="2861300" y="2794924"/>
            <a:ext cx="680100" cy="0"/>
          </a:xfrm>
          <a:prstGeom prst="straightConnector1">
            <a:avLst/>
          </a:prstGeom>
          <a:noFill/>
          <a:ln w="28575" cap="flat" cmpd="sng">
            <a:solidFill>
              <a:schemeClr val="dk2"/>
            </a:solidFill>
            <a:prstDash val="solid"/>
            <a:round/>
            <a:headEnd type="none" w="med" len="med"/>
            <a:tailEnd type="oval" w="med" len="med"/>
          </a:ln>
        </p:spPr>
      </p:cxnSp>
      <p:cxnSp>
        <p:nvCxnSpPr>
          <p:cNvPr id="1207" name="Google Shape;1207;p54"/>
          <p:cNvCxnSpPr>
            <a:stCxn id="1186" idx="2"/>
          </p:cNvCxnSpPr>
          <p:nvPr/>
        </p:nvCxnSpPr>
        <p:spPr>
          <a:xfrm rot="10800000">
            <a:off x="2880400" y="3934725"/>
            <a:ext cx="680100" cy="0"/>
          </a:xfrm>
          <a:prstGeom prst="straightConnector1">
            <a:avLst/>
          </a:prstGeom>
          <a:noFill/>
          <a:ln w="28575" cap="flat" cmpd="sng">
            <a:solidFill>
              <a:schemeClr val="dk2"/>
            </a:solidFill>
            <a:prstDash val="solid"/>
            <a:round/>
            <a:headEnd type="none" w="med" len="med"/>
            <a:tailEnd type="oval" w="med" len="med"/>
          </a:ln>
        </p:spPr>
      </p:cxnSp>
      <p:cxnSp>
        <p:nvCxnSpPr>
          <p:cNvPr id="1208" name="Google Shape;1208;p54"/>
          <p:cNvCxnSpPr>
            <a:stCxn id="1183" idx="6"/>
          </p:cNvCxnSpPr>
          <p:nvPr/>
        </p:nvCxnSpPr>
        <p:spPr>
          <a:xfrm>
            <a:off x="5609250" y="2238425"/>
            <a:ext cx="674700" cy="0"/>
          </a:xfrm>
          <a:prstGeom prst="straightConnector1">
            <a:avLst/>
          </a:prstGeom>
          <a:noFill/>
          <a:ln w="28575" cap="flat" cmpd="sng">
            <a:solidFill>
              <a:schemeClr val="dk2"/>
            </a:solidFill>
            <a:prstDash val="solid"/>
            <a:round/>
            <a:headEnd type="none" w="med" len="med"/>
            <a:tailEnd type="oval" w="med" len="med"/>
          </a:ln>
        </p:spPr>
      </p:cxnSp>
      <p:cxnSp>
        <p:nvCxnSpPr>
          <p:cNvPr id="1209" name="Google Shape;1209;p54"/>
          <p:cNvCxnSpPr>
            <a:stCxn id="1185" idx="6"/>
          </p:cNvCxnSpPr>
          <p:nvPr/>
        </p:nvCxnSpPr>
        <p:spPr>
          <a:xfrm>
            <a:off x="5585925" y="3382750"/>
            <a:ext cx="674700" cy="0"/>
          </a:xfrm>
          <a:prstGeom prst="straightConnector1">
            <a:avLst/>
          </a:prstGeom>
          <a:noFill/>
          <a:ln w="28575" cap="flat" cmpd="sng">
            <a:solidFill>
              <a:schemeClr val="dk2"/>
            </a:solidFill>
            <a:prstDash val="solid"/>
            <a:round/>
            <a:headEnd type="none" w="med" len="med"/>
            <a:tailEnd type="oval" w="med" len="med"/>
          </a:ln>
        </p:spPr>
      </p:cxnSp>
      <p:sp>
        <p:nvSpPr>
          <p:cNvPr id="41" name="Rectángulo 40"/>
          <p:cNvSpPr/>
          <p:nvPr/>
        </p:nvSpPr>
        <p:spPr>
          <a:xfrm>
            <a:off x="-10142" y="1043851"/>
            <a:ext cx="9150885" cy="6452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grpSp>
        <p:nvGrpSpPr>
          <p:cNvPr id="42" name="Grupo 41"/>
          <p:cNvGrpSpPr/>
          <p:nvPr/>
        </p:nvGrpSpPr>
        <p:grpSpPr>
          <a:xfrm flipH="1">
            <a:off x="114010" y="77181"/>
            <a:ext cx="1236580" cy="930819"/>
            <a:chOff x="7278688" y="506412"/>
            <a:chExt cx="725487" cy="546101"/>
          </a:xfrm>
        </p:grpSpPr>
        <p:sp>
          <p:nvSpPr>
            <p:cNvPr id="43" name="Freeform 5"/>
            <p:cNvSpPr>
              <a:spLocks/>
            </p:cNvSpPr>
            <p:nvPr/>
          </p:nvSpPr>
          <p:spPr bwMode="auto">
            <a:xfrm>
              <a:off x="7875588" y="911225"/>
              <a:ext cx="128587" cy="130175"/>
            </a:xfrm>
            <a:custGeom>
              <a:avLst/>
              <a:gdLst>
                <a:gd name="T0" fmla="*/ 116 w 240"/>
                <a:gd name="T1" fmla="*/ 234 h 240"/>
                <a:gd name="T2" fmla="*/ 79 w 240"/>
                <a:gd name="T3" fmla="*/ 230 h 240"/>
                <a:gd name="T4" fmla="*/ 50 w 240"/>
                <a:gd name="T5" fmla="*/ 206 h 240"/>
                <a:gd name="T6" fmla="*/ 26 w 240"/>
                <a:gd name="T7" fmla="*/ 207 h 240"/>
                <a:gd name="T8" fmla="*/ 34 w 240"/>
                <a:gd name="T9" fmla="*/ 186 h 240"/>
                <a:gd name="T10" fmla="*/ 1 w 240"/>
                <a:gd name="T11" fmla="*/ 170 h 240"/>
                <a:gd name="T12" fmla="*/ 9 w 240"/>
                <a:gd name="T13" fmla="*/ 144 h 240"/>
                <a:gd name="T14" fmla="*/ 2 w 240"/>
                <a:gd name="T15" fmla="*/ 117 h 240"/>
                <a:gd name="T16" fmla="*/ 3 w 240"/>
                <a:gd name="T17" fmla="*/ 114 h 240"/>
                <a:gd name="T18" fmla="*/ 2 w 240"/>
                <a:gd name="T19" fmla="*/ 96 h 240"/>
                <a:gd name="T20" fmla="*/ 19 w 240"/>
                <a:gd name="T21" fmla="*/ 86 h 240"/>
                <a:gd name="T22" fmla="*/ 11 w 240"/>
                <a:gd name="T23" fmla="*/ 54 h 240"/>
                <a:gd name="T24" fmla="*/ 45 w 240"/>
                <a:gd name="T25" fmla="*/ 33 h 240"/>
                <a:gd name="T26" fmla="*/ 60 w 240"/>
                <a:gd name="T27" fmla="*/ 26 h 240"/>
                <a:gd name="T28" fmla="*/ 86 w 240"/>
                <a:gd name="T29" fmla="*/ 8 h 240"/>
                <a:gd name="T30" fmla="*/ 98 w 240"/>
                <a:gd name="T31" fmla="*/ 8 h 240"/>
                <a:gd name="T32" fmla="*/ 127 w 240"/>
                <a:gd name="T33" fmla="*/ 0 h 240"/>
                <a:gd name="T34" fmla="*/ 185 w 240"/>
                <a:gd name="T35" fmla="*/ 19 h 240"/>
                <a:gd name="T36" fmla="*/ 190 w 240"/>
                <a:gd name="T37" fmla="*/ 35 h 240"/>
                <a:gd name="T38" fmla="*/ 221 w 240"/>
                <a:gd name="T39" fmla="*/ 64 h 240"/>
                <a:gd name="T40" fmla="*/ 234 w 240"/>
                <a:gd name="T41" fmla="*/ 115 h 240"/>
                <a:gd name="T42" fmla="*/ 237 w 240"/>
                <a:gd name="T43" fmla="*/ 151 h 240"/>
                <a:gd name="T44" fmla="*/ 234 w 240"/>
                <a:gd name="T45" fmla="*/ 154 h 240"/>
                <a:gd name="T46" fmla="*/ 217 w 240"/>
                <a:gd name="T47" fmla="*/ 180 h 240"/>
                <a:gd name="T48" fmla="*/ 209 w 240"/>
                <a:gd name="T49" fmla="*/ 188 h 240"/>
                <a:gd name="T50" fmla="*/ 207 w 240"/>
                <a:gd name="T51" fmla="*/ 196 h 240"/>
                <a:gd name="T52" fmla="*/ 204 w 240"/>
                <a:gd name="T53" fmla="*/ 205 h 240"/>
                <a:gd name="T54" fmla="*/ 193 w 240"/>
                <a:gd name="T55" fmla="*/ 216 h 240"/>
                <a:gd name="T56" fmla="*/ 187 w 240"/>
                <a:gd name="T57" fmla="*/ 215 h 240"/>
                <a:gd name="T58" fmla="*/ 174 w 240"/>
                <a:gd name="T59" fmla="*/ 222 h 240"/>
                <a:gd name="T60" fmla="*/ 166 w 240"/>
                <a:gd name="T61" fmla="*/ 225 h 240"/>
                <a:gd name="T62" fmla="*/ 124 w 240"/>
                <a:gd name="T63" fmla="*/ 235 h 240"/>
                <a:gd name="T64" fmla="*/ 116 w 240"/>
                <a:gd name="T65" fmla="*/ 234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40" h="240">
                  <a:moveTo>
                    <a:pt x="116" y="234"/>
                  </a:moveTo>
                  <a:cubicBezTo>
                    <a:pt x="105" y="225"/>
                    <a:pt x="93" y="237"/>
                    <a:pt x="79" y="230"/>
                  </a:cubicBezTo>
                  <a:cubicBezTo>
                    <a:pt x="68" y="223"/>
                    <a:pt x="62" y="212"/>
                    <a:pt x="50" y="206"/>
                  </a:cubicBezTo>
                  <a:cubicBezTo>
                    <a:pt x="40" y="201"/>
                    <a:pt x="34" y="198"/>
                    <a:pt x="26" y="207"/>
                  </a:cubicBezTo>
                  <a:cubicBezTo>
                    <a:pt x="25" y="196"/>
                    <a:pt x="41" y="195"/>
                    <a:pt x="34" y="186"/>
                  </a:cubicBezTo>
                  <a:cubicBezTo>
                    <a:pt x="27" y="176"/>
                    <a:pt x="17" y="169"/>
                    <a:pt x="1" y="170"/>
                  </a:cubicBezTo>
                  <a:cubicBezTo>
                    <a:pt x="11" y="162"/>
                    <a:pt x="30" y="156"/>
                    <a:pt x="9" y="144"/>
                  </a:cubicBezTo>
                  <a:cubicBezTo>
                    <a:pt x="16" y="133"/>
                    <a:pt x="13" y="124"/>
                    <a:pt x="2" y="117"/>
                  </a:cubicBezTo>
                  <a:cubicBezTo>
                    <a:pt x="0" y="116"/>
                    <a:pt x="1" y="114"/>
                    <a:pt x="3" y="114"/>
                  </a:cubicBezTo>
                  <a:cubicBezTo>
                    <a:pt x="26" y="106"/>
                    <a:pt x="4" y="102"/>
                    <a:pt x="2" y="96"/>
                  </a:cubicBezTo>
                  <a:cubicBezTo>
                    <a:pt x="7" y="91"/>
                    <a:pt x="23" y="96"/>
                    <a:pt x="19" y="86"/>
                  </a:cubicBezTo>
                  <a:cubicBezTo>
                    <a:pt x="13" y="75"/>
                    <a:pt x="43" y="60"/>
                    <a:pt x="11" y="54"/>
                  </a:cubicBezTo>
                  <a:cubicBezTo>
                    <a:pt x="34" y="61"/>
                    <a:pt x="44" y="54"/>
                    <a:pt x="45" y="33"/>
                  </a:cubicBezTo>
                  <a:cubicBezTo>
                    <a:pt x="45" y="28"/>
                    <a:pt x="56" y="27"/>
                    <a:pt x="60" y="26"/>
                  </a:cubicBezTo>
                  <a:cubicBezTo>
                    <a:pt x="68" y="23"/>
                    <a:pt x="79" y="18"/>
                    <a:pt x="86" y="8"/>
                  </a:cubicBezTo>
                  <a:cubicBezTo>
                    <a:pt x="89" y="3"/>
                    <a:pt x="93" y="6"/>
                    <a:pt x="98" y="8"/>
                  </a:cubicBezTo>
                  <a:cubicBezTo>
                    <a:pt x="110" y="16"/>
                    <a:pt x="120" y="13"/>
                    <a:pt x="127" y="0"/>
                  </a:cubicBezTo>
                  <a:cubicBezTo>
                    <a:pt x="131" y="12"/>
                    <a:pt x="175" y="26"/>
                    <a:pt x="185" y="19"/>
                  </a:cubicBezTo>
                  <a:cubicBezTo>
                    <a:pt x="189" y="23"/>
                    <a:pt x="177" y="32"/>
                    <a:pt x="190" y="35"/>
                  </a:cubicBezTo>
                  <a:cubicBezTo>
                    <a:pt x="205" y="39"/>
                    <a:pt x="216" y="54"/>
                    <a:pt x="221" y="64"/>
                  </a:cubicBezTo>
                  <a:cubicBezTo>
                    <a:pt x="228" y="79"/>
                    <a:pt x="231" y="97"/>
                    <a:pt x="234" y="115"/>
                  </a:cubicBezTo>
                  <a:cubicBezTo>
                    <a:pt x="235" y="127"/>
                    <a:pt x="227" y="140"/>
                    <a:pt x="237" y="151"/>
                  </a:cubicBezTo>
                  <a:cubicBezTo>
                    <a:pt x="240" y="154"/>
                    <a:pt x="235" y="154"/>
                    <a:pt x="234" y="154"/>
                  </a:cubicBezTo>
                  <a:cubicBezTo>
                    <a:pt x="219" y="157"/>
                    <a:pt x="230" y="176"/>
                    <a:pt x="217" y="180"/>
                  </a:cubicBezTo>
                  <a:cubicBezTo>
                    <a:pt x="220" y="188"/>
                    <a:pt x="218" y="190"/>
                    <a:pt x="209" y="188"/>
                  </a:cubicBezTo>
                  <a:cubicBezTo>
                    <a:pt x="204" y="187"/>
                    <a:pt x="204" y="193"/>
                    <a:pt x="207" y="196"/>
                  </a:cubicBezTo>
                  <a:cubicBezTo>
                    <a:pt x="211" y="201"/>
                    <a:pt x="209" y="204"/>
                    <a:pt x="204" y="205"/>
                  </a:cubicBezTo>
                  <a:cubicBezTo>
                    <a:pt x="197" y="206"/>
                    <a:pt x="183" y="199"/>
                    <a:pt x="193" y="216"/>
                  </a:cubicBezTo>
                  <a:cubicBezTo>
                    <a:pt x="194" y="217"/>
                    <a:pt x="189" y="217"/>
                    <a:pt x="187" y="215"/>
                  </a:cubicBezTo>
                  <a:cubicBezTo>
                    <a:pt x="180" y="212"/>
                    <a:pt x="173" y="217"/>
                    <a:pt x="174" y="222"/>
                  </a:cubicBezTo>
                  <a:cubicBezTo>
                    <a:pt x="175" y="236"/>
                    <a:pt x="172" y="232"/>
                    <a:pt x="166" y="225"/>
                  </a:cubicBezTo>
                  <a:cubicBezTo>
                    <a:pt x="155" y="240"/>
                    <a:pt x="136" y="222"/>
                    <a:pt x="124" y="235"/>
                  </a:cubicBezTo>
                  <a:cubicBezTo>
                    <a:pt x="121" y="236"/>
                    <a:pt x="119" y="236"/>
                    <a:pt x="116" y="234"/>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44" name="Freeform 6"/>
            <p:cNvSpPr>
              <a:spLocks/>
            </p:cNvSpPr>
            <p:nvPr/>
          </p:nvSpPr>
          <p:spPr bwMode="auto">
            <a:xfrm>
              <a:off x="7551738" y="715963"/>
              <a:ext cx="96837" cy="100013"/>
            </a:xfrm>
            <a:custGeom>
              <a:avLst/>
              <a:gdLst>
                <a:gd name="T0" fmla="*/ 179 w 179"/>
                <a:gd name="T1" fmla="*/ 93 h 182"/>
                <a:gd name="T2" fmla="*/ 159 w 179"/>
                <a:gd name="T3" fmla="*/ 99 h 182"/>
                <a:gd name="T4" fmla="*/ 171 w 179"/>
                <a:gd name="T5" fmla="*/ 112 h 182"/>
                <a:gd name="T6" fmla="*/ 153 w 179"/>
                <a:gd name="T7" fmla="*/ 125 h 182"/>
                <a:gd name="T8" fmla="*/ 134 w 179"/>
                <a:gd name="T9" fmla="*/ 151 h 182"/>
                <a:gd name="T10" fmla="*/ 81 w 179"/>
                <a:gd name="T11" fmla="*/ 171 h 182"/>
                <a:gd name="T12" fmla="*/ 72 w 179"/>
                <a:gd name="T13" fmla="*/ 182 h 182"/>
                <a:gd name="T14" fmla="*/ 42 w 179"/>
                <a:gd name="T15" fmla="*/ 176 h 182"/>
                <a:gd name="T16" fmla="*/ 19 w 179"/>
                <a:gd name="T17" fmla="*/ 140 h 182"/>
                <a:gd name="T18" fmla="*/ 15 w 179"/>
                <a:gd name="T19" fmla="*/ 131 h 182"/>
                <a:gd name="T20" fmla="*/ 7 w 179"/>
                <a:gd name="T21" fmla="*/ 115 h 182"/>
                <a:gd name="T22" fmla="*/ 5 w 179"/>
                <a:gd name="T23" fmla="*/ 106 h 182"/>
                <a:gd name="T24" fmla="*/ 0 w 179"/>
                <a:gd name="T25" fmla="*/ 92 h 182"/>
                <a:gd name="T26" fmla="*/ 8 w 179"/>
                <a:gd name="T27" fmla="*/ 72 h 182"/>
                <a:gd name="T28" fmla="*/ 13 w 179"/>
                <a:gd name="T29" fmla="*/ 67 h 182"/>
                <a:gd name="T30" fmla="*/ 43 w 179"/>
                <a:gd name="T31" fmla="*/ 15 h 182"/>
                <a:gd name="T32" fmla="*/ 48 w 179"/>
                <a:gd name="T33" fmla="*/ 0 h 182"/>
                <a:gd name="T34" fmla="*/ 76 w 179"/>
                <a:gd name="T35" fmla="*/ 9 h 182"/>
                <a:gd name="T36" fmla="*/ 110 w 179"/>
                <a:gd name="T37" fmla="*/ 8 h 182"/>
                <a:gd name="T38" fmla="*/ 114 w 179"/>
                <a:gd name="T39" fmla="*/ 11 h 182"/>
                <a:gd name="T40" fmla="*/ 118 w 179"/>
                <a:gd name="T41" fmla="*/ 19 h 182"/>
                <a:gd name="T42" fmla="*/ 157 w 179"/>
                <a:gd name="T43" fmla="*/ 58 h 182"/>
                <a:gd name="T44" fmla="*/ 158 w 179"/>
                <a:gd name="T45" fmla="*/ 67 h 182"/>
                <a:gd name="T46" fmla="*/ 179 w 179"/>
                <a:gd name="T47" fmla="*/ 93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79" h="182">
                  <a:moveTo>
                    <a:pt x="179" y="93"/>
                  </a:moveTo>
                  <a:cubicBezTo>
                    <a:pt x="170" y="99"/>
                    <a:pt x="161" y="91"/>
                    <a:pt x="159" y="99"/>
                  </a:cubicBezTo>
                  <a:cubicBezTo>
                    <a:pt x="156" y="107"/>
                    <a:pt x="166" y="106"/>
                    <a:pt x="171" y="112"/>
                  </a:cubicBezTo>
                  <a:cubicBezTo>
                    <a:pt x="161" y="112"/>
                    <a:pt x="154" y="112"/>
                    <a:pt x="153" y="125"/>
                  </a:cubicBezTo>
                  <a:cubicBezTo>
                    <a:pt x="153" y="134"/>
                    <a:pt x="141" y="143"/>
                    <a:pt x="134" y="151"/>
                  </a:cubicBezTo>
                  <a:cubicBezTo>
                    <a:pt x="118" y="170"/>
                    <a:pt x="100" y="167"/>
                    <a:pt x="81" y="171"/>
                  </a:cubicBezTo>
                  <a:cubicBezTo>
                    <a:pt x="78" y="172"/>
                    <a:pt x="75" y="178"/>
                    <a:pt x="72" y="182"/>
                  </a:cubicBezTo>
                  <a:cubicBezTo>
                    <a:pt x="59" y="158"/>
                    <a:pt x="56" y="158"/>
                    <a:pt x="42" y="176"/>
                  </a:cubicBezTo>
                  <a:cubicBezTo>
                    <a:pt x="60" y="147"/>
                    <a:pt x="29" y="150"/>
                    <a:pt x="19" y="140"/>
                  </a:cubicBezTo>
                  <a:cubicBezTo>
                    <a:pt x="16" y="136"/>
                    <a:pt x="15" y="134"/>
                    <a:pt x="15" y="131"/>
                  </a:cubicBezTo>
                  <a:cubicBezTo>
                    <a:pt x="16" y="123"/>
                    <a:pt x="27" y="112"/>
                    <a:pt x="7" y="115"/>
                  </a:cubicBezTo>
                  <a:cubicBezTo>
                    <a:pt x="1" y="116"/>
                    <a:pt x="3" y="109"/>
                    <a:pt x="5" y="106"/>
                  </a:cubicBezTo>
                  <a:cubicBezTo>
                    <a:pt x="9" y="99"/>
                    <a:pt x="15" y="93"/>
                    <a:pt x="0" y="92"/>
                  </a:cubicBezTo>
                  <a:cubicBezTo>
                    <a:pt x="3" y="85"/>
                    <a:pt x="5" y="78"/>
                    <a:pt x="8" y="72"/>
                  </a:cubicBezTo>
                  <a:cubicBezTo>
                    <a:pt x="9" y="71"/>
                    <a:pt x="13" y="70"/>
                    <a:pt x="13" y="67"/>
                  </a:cubicBezTo>
                  <a:cubicBezTo>
                    <a:pt x="17" y="45"/>
                    <a:pt x="29" y="23"/>
                    <a:pt x="43" y="15"/>
                  </a:cubicBezTo>
                  <a:cubicBezTo>
                    <a:pt x="51" y="10"/>
                    <a:pt x="51" y="10"/>
                    <a:pt x="48" y="0"/>
                  </a:cubicBezTo>
                  <a:cubicBezTo>
                    <a:pt x="55" y="12"/>
                    <a:pt x="65" y="14"/>
                    <a:pt x="76" y="9"/>
                  </a:cubicBezTo>
                  <a:cubicBezTo>
                    <a:pt x="87" y="4"/>
                    <a:pt x="99" y="15"/>
                    <a:pt x="110" y="8"/>
                  </a:cubicBezTo>
                  <a:cubicBezTo>
                    <a:pt x="114" y="5"/>
                    <a:pt x="114" y="9"/>
                    <a:pt x="114" y="11"/>
                  </a:cubicBezTo>
                  <a:cubicBezTo>
                    <a:pt x="114" y="15"/>
                    <a:pt x="115" y="19"/>
                    <a:pt x="118" y="19"/>
                  </a:cubicBezTo>
                  <a:cubicBezTo>
                    <a:pt x="143" y="21"/>
                    <a:pt x="143" y="47"/>
                    <a:pt x="157" y="58"/>
                  </a:cubicBezTo>
                  <a:cubicBezTo>
                    <a:pt x="163" y="63"/>
                    <a:pt x="158" y="64"/>
                    <a:pt x="158" y="67"/>
                  </a:cubicBezTo>
                  <a:cubicBezTo>
                    <a:pt x="160" y="79"/>
                    <a:pt x="157" y="93"/>
                    <a:pt x="179" y="93"/>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45" name="Freeform 7"/>
            <p:cNvSpPr>
              <a:spLocks/>
            </p:cNvSpPr>
            <p:nvPr/>
          </p:nvSpPr>
          <p:spPr bwMode="auto">
            <a:xfrm>
              <a:off x="7672388" y="506412"/>
              <a:ext cx="85725" cy="76200"/>
            </a:xfrm>
            <a:custGeom>
              <a:avLst/>
              <a:gdLst>
                <a:gd name="T0" fmla="*/ 148 w 159"/>
                <a:gd name="T1" fmla="*/ 59 h 140"/>
                <a:gd name="T2" fmla="*/ 126 w 159"/>
                <a:gd name="T3" fmla="*/ 118 h 140"/>
                <a:gd name="T4" fmla="*/ 71 w 159"/>
                <a:gd name="T5" fmla="*/ 140 h 140"/>
                <a:gd name="T6" fmla="*/ 4 w 159"/>
                <a:gd name="T7" fmla="*/ 80 h 140"/>
                <a:gd name="T8" fmla="*/ 11 w 159"/>
                <a:gd name="T9" fmla="*/ 42 h 140"/>
                <a:gd name="T10" fmla="*/ 79 w 159"/>
                <a:gd name="T11" fmla="*/ 1 h 140"/>
                <a:gd name="T12" fmla="*/ 148 w 159"/>
                <a:gd name="T13" fmla="*/ 59 h 140"/>
              </a:gdLst>
              <a:ahLst/>
              <a:cxnLst>
                <a:cxn ang="0">
                  <a:pos x="T0" y="T1"/>
                </a:cxn>
                <a:cxn ang="0">
                  <a:pos x="T2" y="T3"/>
                </a:cxn>
                <a:cxn ang="0">
                  <a:pos x="T4" y="T5"/>
                </a:cxn>
                <a:cxn ang="0">
                  <a:pos x="T6" y="T7"/>
                </a:cxn>
                <a:cxn ang="0">
                  <a:pos x="T8" y="T9"/>
                </a:cxn>
                <a:cxn ang="0">
                  <a:pos x="T10" y="T11"/>
                </a:cxn>
                <a:cxn ang="0">
                  <a:pos x="T12" y="T13"/>
                </a:cxn>
              </a:cxnLst>
              <a:rect l="0" t="0" r="r" b="b"/>
              <a:pathLst>
                <a:path w="159" h="140">
                  <a:moveTo>
                    <a:pt x="148" y="59"/>
                  </a:moveTo>
                  <a:cubicBezTo>
                    <a:pt x="159" y="85"/>
                    <a:pt x="142" y="102"/>
                    <a:pt x="126" y="118"/>
                  </a:cubicBezTo>
                  <a:cubicBezTo>
                    <a:pt x="112" y="134"/>
                    <a:pt x="92" y="140"/>
                    <a:pt x="71" y="140"/>
                  </a:cubicBezTo>
                  <a:cubicBezTo>
                    <a:pt x="39" y="140"/>
                    <a:pt x="0" y="105"/>
                    <a:pt x="4" y="80"/>
                  </a:cubicBezTo>
                  <a:cubicBezTo>
                    <a:pt x="6" y="67"/>
                    <a:pt x="3" y="54"/>
                    <a:pt x="11" y="42"/>
                  </a:cubicBezTo>
                  <a:cubicBezTo>
                    <a:pt x="26" y="16"/>
                    <a:pt x="52" y="1"/>
                    <a:pt x="79" y="1"/>
                  </a:cubicBezTo>
                  <a:cubicBezTo>
                    <a:pt x="114" y="0"/>
                    <a:pt x="149" y="25"/>
                    <a:pt x="148" y="59"/>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46" name="Freeform 8"/>
            <p:cNvSpPr>
              <a:spLocks/>
            </p:cNvSpPr>
            <p:nvPr/>
          </p:nvSpPr>
          <p:spPr bwMode="auto">
            <a:xfrm>
              <a:off x="7278688" y="949325"/>
              <a:ext cx="68262" cy="66675"/>
            </a:xfrm>
            <a:custGeom>
              <a:avLst/>
              <a:gdLst>
                <a:gd name="T0" fmla="*/ 61 w 125"/>
                <a:gd name="T1" fmla="*/ 0 h 122"/>
                <a:gd name="T2" fmla="*/ 125 w 125"/>
                <a:gd name="T3" fmla="*/ 59 h 122"/>
                <a:gd name="T4" fmla="*/ 67 w 125"/>
                <a:gd name="T5" fmla="*/ 121 h 122"/>
                <a:gd name="T6" fmla="*/ 0 w 125"/>
                <a:gd name="T7" fmla="*/ 63 h 122"/>
                <a:gd name="T8" fmla="*/ 61 w 125"/>
                <a:gd name="T9" fmla="*/ 0 h 122"/>
              </a:gdLst>
              <a:ahLst/>
              <a:cxnLst>
                <a:cxn ang="0">
                  <a:pos x="T0" y="T1"/>
                </a:cxn>
                <a:cxn ang="0">
                  <a:pos x="T2" y="T3"/>
                </a:cxn>
                <a:cxn ang="0">
                  <a:pos x="T4" y="T5"/>
                </a:cxn>
                <a:cxn ang="0">
                  <a:pos x="T6" y="T7"/>
                </a:cxn>
                <a:cxn ang="0">
                  <a:pos x="T8" y="T9"/>
                </a:cxn>
              </a:cxnLst>
              <a:rect l="0" t="0" r="r" b="b"/>
              <a:pathLst>
                <a:path w="125" h="122">
                  <a:moveTo>
                    <a:pt x="61" y="0"/>
                  </a:moveTo>
                  <a:cubicBezTo>
                    <a:pt x="91" y="1"/>
                    <a:pt x="125" y="33"/>
                    <a:pt x="125" y="59"/>
                  </a:cubicBezTo>
                  <a:cubicBezTo>
                    <a:pt x="125" y="91"/>
                    <a:pt x="96" y="122"/>
                    <a:pt x="67" y="121"/>
                  </a:cubicBezTo>
                  <a:cubicBezTo>
                    <a:pt x="39" y="120"/>
                    <a:pt x="0" y="86"/>
                    <a:pt x="0" y="63"/>
                  </a:cubicBezTo>
                  <a:cubicBezTo>
                    <a:pt x="1" y="27"/>
                    <a:pt x="28" y="0"/>
                    <a:pt x="61" y="0"/>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47" name="Freeform 9"/>
            <p:cNvSpPr>
              <a:spLocks/>
            </p:cNvSpPr>
            <p:nvPr/>
          </p:nvSpPr>
          <p:spPr bwMode="auto">
            <a:xfrm>
              <a:off x="7602538" y="622300"/>
              <a:ext cx="31750" cy="31750"/>
            </a:xfrm>
            <a:custGeom>
              <a:avLst/>
              <a:gdLst>
                <a:gd name="T0" fmla="*/ 32 w 59"/>
                <a:gd name="T1" fmla="*/ 1 h 58"/>
                <a:gd name="T2" fmla="*/ 56 w 59"/>
                <a:gd name="T3" fmla="*/ 25 h 58"/>
                <a:gd name="T4" fmla="*/ 28 w 59"/>
                <a:gd name="T5" fmla="*/ 57 h 58"/>
                <a:gd name="T6" fmla="*/ 1 w 59"/>
                <a:gd name="T7" fmla="*/ 34 h 58"/>
                <a:gd name="T8" fmla="*/ 32 w 59"/>
                <a:gd name="T9" fmla="*/ 1 h 58"/>
              </a:gdLst>
              <a:ahLst/>
              <a:cxnLst>
                <a:cxn ang="0">
                  <a:pos x="T0" y="T1"/>
                </a:cxn>
                <a:cxn ang="0">
                  <a:pos x="T2" y="T3"/>
                </a:cxn>
                <a:cxn ang="0">
                  <a:pos x="T4" y="T5"/>
                </a:cxn>
                <a:cxn ang="0">
                  <a:pos x="T6" y="T7"/>
                </a:cxn>
                <a:cxn ang="0">
                  <a:pos x="T8" y="T9"/>
                </a:cxn>
              </a:cxnLst>
              <a:rect l="0" t="0" r="r" b="b"/>
              <a:pathLst>
                <a:path w="59" h="58">
                  <a:moveTo>
                    <a:pt x="32" y="1"/>
                  </a:moveTo>
                  <a:cubicBezTo>
                    <a:pt x="44" y="0"/>
                    <a:pt x="53" y="10"/>
                    <a:pt x="56" y="25"/>
                  </a:cubicBezTo>
                  <a:cubicBezTo>
                    <a:pt x="59" y="37"/>
                    <a:pt x="40" y="58"/>
                    <a:pt x="28" y="57"/>
                  </a:cubicBezTo>
                  <a:cubicBezTo>
                    <a:pt x="13" y="57"/>
                    <a:pt x="3" y="49"/>
                    <a:pt x="1" y="34"/>
                  </a:cubicBezTo>
                  <a:cubicBezTo>
                    <a:pt x="0" y="18"/>
                    <a:pt x="13" y="2"/>
                    <a:pt x="32" y="1"/>
                  </a:cubicBezTo>
                  <a:close/>
                </a:path>
              </a:pathLst>
            </a:custGeom>
            <a:solidFill>
              <a:srgbClr val="C31E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48" name="Freeform 10"/>
            <p:cNvSpPr>
              <a:spLocks/>
            </p:cNvSpPr>
            <p:nvPr/>
          </p:nvSpPr>
          <p:spPr bwMode="auto">
            <a:xfrm>
              <a:off x="7842250" y="793750"/>
              <a:ext cx="28575" cy="28575"/>
            </a:xfrm>
            <a:custGeom>
              <a:avLst/>
              <a:gdLst>
                <a:gd name="T0" fmla="*/ 0 w 51"/>
                <a:gd name="T1" fmla="*/ 31 h 51"/>
                <a:gd name="T2" fmla="*/ 27 w 51"/>
                <a:gd name="T3" fmla="*/ 0 h 51"/>
                <a:gd name="T4" fmla="*/ 50 w 51"/>
                <a:gd name="T5" fmla="*/ 24 h 51"/>
                <a:gd name="T6" fmla="*/ 22 w 51"/>
                <a:gd name="T7" fmla="*/ 49 h 51"/>
                <a:gd name="T8" fmla="*/ 0 w 51"/>
                <a:gd name="T9" fmla="*/ 31 h 51"/>
              </a:gdLst>
              <a:ahLst/>
              <a:cxnLst>
                <a:cxn ang="0">
                  <a:pos x="T0" y="T1"/>
                </a:cxn>
                <a:cxn ang="0">
                  <a:pos x="T2" y="T3"/>
                </a:cxn>
                <a:cxn ang="0">
                  <a:pos x="T4" y="T5"/>
                </a:cxn>
                <a:cxn ang="0">
                  <a:pos x="T6" y="T7"/>
                </a:cxn>
                <a:cxn ang="0">
                  <a:pos x="T8" y="T9"/>
                </a:cxn>
              </a:cxnLst>
              <a:rect l="0" t="0" r="r" b="b"/>
              <a:pathLst>
                <a:path w="51" h="51">
                  <a:moveTo>
                    <a:pt x="0" y="31"/>
                  </a:moveTo>
                  <a:cubicBezTo>
                    <a:pt x="0" y="8"/>
                    <a:pt x="9" y="0"/>
                    <a:pt x="27" y="0"/>
                  </a:cubicBezTo>
                  <a:cubicBezTo>
                    <a:pt x="42" y="1"/>
                    <a:pt x="49" y="10"/>
                    <a:pt x="50" y="24"/>
                  </a:cubicBezTo>
                  <a:cubicBezTo>
                    <a:pt x="51" y="36"/>
                    <a:pt x="34" y="51"/>
                    <a:pt x="22" y="49"/>
                  </a:cubicBezTo>
                  <a:cubicBezTo>
                    <a:pt x="11" y="46"/>
                    <a:pt x="0" y="41"/>
                    <a:pt x="0" y="31"/>
                  </a:cubicBezTo>
                  <a:close/>
                </a:path>
              </a:pathLst>
            </a:custGeom>
            <a:solidFill>
              <a:srgbClr val="C11C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49" name="Freeform 11"/>
            <p:cNvSpPr>
              <a:spLocks/>
            </p:cNvSpPr>
            <p:nvPr/>
          </p:nvSpPr>
          <p:spPr bwMode="auto">
            <a:xfrm>
              <a:off x="7405688" y="796925"/>
              <a:ext cx="25400" cy="25400"/>
            </a:xfrm>
            <a:custGeom>
              <a:avLst/>
              <a:gdLst>
                <a:gd name="T0" fmla="*/ 47 w 47"/>
                <a:gd name="T1" fmla="*/ 15 h 47"/>
                <a:gd name="T2" fmla="*/ 20 w 47"/>
                <a:gd name="T3" fmla="*/ 47 h 47"/>
                <a:gd name="T4" fmla="*/ 1 w 47"/>
                <a:gd name="T5" fmla="*/ 24 h 47"/>
                <a:gd name="T6" fmla="*/ 25 w 47"/>
                <a:gd name="T7" fmla="*/ 0 h 47"/>
                <a:gd name="T8" fmla="*/ 47 w 47"/>
                <a:gd name="T9" fmla="*/ 15 h 47"/>
              </a:gdLst>
              <a:ahLst/>
              <a:cxnLst>
                <a:cxn ang="0">
                  <a:pos x="T0" y="T1"/>
                </a:cxn>
                <a:cxn ang="0">
                  <a:pos x="T2" y="T3"/>
                </a:cxn>
                <a:cxn ang="0">
                  <a:pos x="T4" y="T5"/>
                </a:cxn>
                <a:cxn ang="0">
                  <a:pos x="T6" y="T7"/>
                </a:cxn>
                <a:cxn ang="0">
                  <a:pos x="T8" y="T9"/>
                </a:cxn>
              </a:cxnLst>
              <a:rect l="0" t="0" r="r" b="b"/>
              <a:pathLst>
                <a:path w="47" h="47">
                  <a:moveTo>
                    <a:pt x="47" y="15"/>
                  </a:moveTo>
                  <a:cubicBezTo>
                    <a:pt x="47" y="31"/>
                    <a:pt x="33" y="47"/>
                    <a:pt x="20" y="47"/>
                  </a:cubicBezTo>
                  <a:cubicBezTo>
                    <a:pt x="6" y="46"/>
                    <a:pt x="0" y="36"/>
                    <a:pt x="1" y="24"/>
                  </a:cubicBezTo>
                  <a:cubicBezTo>
                    <a:pt x="2" y="11"/>
                    <a:pt x="10" y="0"/>
                    <a:pt x="25" y="0"/>
                  </a:cubicBezTo>
                  <a:cubicBezTo>
                    <a:pt x="36" y="0"/>
                    <a:pt x="44" y="6"/>
                    <a:pt x="47" y="15"/>
                  </a:cubicBezTo>
                  <a:close/>
                </a:path>
              </a:pathLst>
            </a:custGeom>
            <a:solidFill>
              <a:srgbClr val="C220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50" name="Freeform 12"/>
            <p:cNvSpPr>
              <a:spLocks/>
            </p:cNvSpPr>
            <p:nvPr/>
          </p:nvSpPr>
          <p:spPr bwMode="auto">
            <a:xfrm>
              <a:off x="7493000" y="985838"/>
              <a:ext cx="20637" cy="23813"/>
            </a:xfrm>
            <a:custGeom>
              <a:avLst/>
              <a:gdLst>
                <a:gd name="T0" fmla="*/ 38 w 38"/>
                <a:gd name="T1" fmla="*/ 20 h 44"/>
                <a:gd name="T2" fmla="*/ 17 w 38"/>
                <a:gd name="T3" fmla="*/ 43 h 44"/>
                <a:gd name="T4" fmla="*/ 0 w 38"/>
                <a:gd name="T5" fmla="*/ 24 h 44"/>
                <a:gd name="T6" fmla="*/ 23 w 38"/>
                <a:gd name="T7" fmla="*/ 1 h 44"/>
                <a:gd name="T8" fmla="*/ 38 w 38"/>
                <a:gd name="T9" fmla="*/ 20 h 44"/>
              </a:gdLst>
              <a:ahLst/>
              <a:cxnLst>
                <a:cxn ang="0">
                  <a:pos x="T0" y="T1"/>
                </a:cxn>
                <a:cxn ang="0">
                  <a:pos x="T2" y="T3"/>
                </a:cxn>
                <a:cxn ang="0">
                  <a:pos x="T4" y="T5"/>
                </a:cxn>
                <a:cxn ang="0">
                  <a:pos x="T6" y="T7"/>
                </a:cxn>
                <a:cxn ang="0">
                  <a:pos x="T8" y="T9"/>
                </a:cxn>
              </a:cxnLst>
              <a:rect l="0" t="0" r="r" b="b"/>
              <a:pathLst>
                <a:path w="38" h="44">
                  <a:moveTo>
                    <a:pt x="38" y="20"/>
                  </a:moveTo>
                  <a:cubicBezTo>
                    <a:pt x="37" y="34"/>
                    <a:pt x="29" y="42"/>
                    <a:pt x="17" y="43"/>
                  </a:cubicBezTo>
                  <a:cubicBezTo>
                    <a:pt x="7" y="44"/>
                    <a:pt x="0" y="36"/>
                    <a:pt x="0" y="24"/>
                  </a:cubicBezTo>
                  <a:cubicBezTo>
                    <a:pt x="1" y="10"/>
                    <a:pt x="10" y="2"/>
                    <a:pt x="23" y="1"/>
                  </a:cubicBezTo>
                  <a:cubicBezTo>
                    <a:pt x="34" y="0"/>
                    <a:pt x="38" y="10"/>
                    <a:pt x="38" y="20"/>
                  </a:cubicBezTo>
                  <a:close/>
                </a:path>
              </a:pathLst>
            </a:custGeom>
            <a:solidFill>
              <a:srgbClr val="C225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51" name="Freeform 13"/>
            <p:cNvSpPr>
              <a:spLocks/>
            </p:cNvSpPr>
            <p:nvPr/>
          </p:nvSpPr>
          <p:spPr bwMode="auto">
            <a:xfrm>
              <a:off x="7294563" y="606425"/>
              <a:ext cx="20637" cy="20638"/>
            </a:xfrm>
            <a:custGeom>
              <a:avLst/>
              <a:gdLst>
                <a:gd name="T0" fmla="*/ 38 w 38"/>
                <a:gd name="T1" fmla="*/ 24 h 40"/>
                <a:gd name="T2" fmla="*/ 18 w 38"/>
                <a:gd name="T3" fmla="*/ 40 h 40"/>
                <a:gd name="T4" fmla="*/ 1 w 38"/>
                <a:gd name="T5" fmla="*/ 20 h 40"/>
                <a:gd name="T6" fmla="*/ 21 w 38"/>
                <a:gd name="T7" fmla="*/ 1 h 40"/>
                <a:gd name="T8" fmla="*/ 38 w 38"/>
                <a:gd name="T9" fmla="*/ 24 h 40"/>
              </a:gdLst>
              <a:ahLst/>
              <a:cxnLst>
                <a:cxn ang="0">
                  <a:pos x="T0" y="T1"/>
                </a:cxn>
                <a:cxn ang="0">
                  <a:pos x="T2" y="T3"/>
                </a:cxn>
                <a:cxn ang="0">
                  <a:pos x="T4" y="T5"/>
                </a:cxn>
                <a:cxn ang="0">
                  <a:pos x="T6" y="T7"/>
                </a:cxn>
                <a:cxn ang="0">
                  <a:pos x="T8" y="T9"/>
                </a:cxn>
              </a:cxnLst>
              <a:rect l="0" t="0" r="r" b="b"/>
              <a:pathLst>
                <a:path w="38" h="40">
                  <a:moveTo>
                    <a:pt x="38" y="24"/>
                  </a:moveTo>
                  <a:cubicBezTo>
                    <a:pt x="37" y="33"/>
                    <a:pt x="30" y="40"/>
                    <a:pt x="18" y="40"/>
                  </a:cubicBezTo>
                  <a:cubicBezTo>
                    <a:pt x="7" y="40"/>
                    <a:pt x="0" y="32"/>
                    <a:pt x="1" y="20"/>
                  </a:cubicBezTo>
                  <a:cubicBezTo>
                    <a:pt x="1" y="8"/>
                    <a:pt x="8" y="0"/>
                    <a:pt x="21" y="1"/>
                  </a:cubicBezTo>
                  <a:cubicBezTo>
                    <a:pt x="33" y="2"/>
                    <a:pt x="38" y="10"/>
                    <a:pt x="38" y="24"/>
                  </a:cubicBezTo>
                  <a:close/>
                </a:path>
              </a:pathLst>
            </a:custGeom>
            <a:solidFill>
              <a:srgbClr val="C324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52" name="Freeform 14"/>
            <p:cNvSpPr>
              <a:spLocks/>
            </p:cNvSpPr>
            <p:nvPr/>
          </p:nvSpPr>
          <p:spPr bwMode="auto">
            <a:xfrm>
              <a:off x="7710488" y="917575"/>
              <a:ext cx="22225" cy="20638"/>
            </a:xfrm>
            <a:custGeom>
              <a:avLst/>
              <a:gdLst>
                <a:gd name="T0" fmla="*/ 24 w 42"/>
                <a:gd name="T1" fmla="*/ 2 h 37"/>
                <a:gd name="T2" fmla="*/ 41 w 42"/>
                <a:gd name="T3" fmla="*/ 18 h 37"/>
                <a:gd name="T4" fmla="*/ 20 w 42"/>
                <a:gd name="T5" fmla="*/ 36 h 37"/>
                <a:gd name="T6" fmla="*/ 2 w 42"/>
                <a:gd name="T7" fmla="*/ 18 h 37"/>
                <a:gd name="T8" fmla="*/ 24 w 42"/>
                <a:gd name="T9" fmla="*/ 2 h 37"/>
              </a:gdLst>
              <a:ahLst/>
              <a:cxnLst>
                <a:cxn ang="0">
                  <a:pos x="T0" y="T1"/>
                </a:cxn>
                <a:cxn ang="0">
                  <a:pos x="T2" y="T3"/>
                </a:cxn>
                <a:cxn ang="0">
                  <a:pos x="T4" y="T5"/>
                </a:cxn>
                <a:cxn ang="0">
                  <a:pos x="T6" y="T7"/>
                </a:cxn>
                <a:cxn ang="0">
                  <a:pos x="T8" y="T9"/>
                </a:cxn>
              </a:cxnLst>
              <a:rect l="0" t="0" r="r" b="b"/>
              <a:pathLst>
                <a:path w="42" h="37">
                  <a:moveTo>
                    <a:pt x="24" y="2"/>
                  </a:moveTo>
                  <a:cubicBezTo>
                    <a:pt x="31" y="4"/>
                    <a:pt x="42" y="6"/>
                    <a:pt x="41" y="18"/>
                  </a:cubicBezTo>
                  <a:cubicBezTo>
                    <a:pt x="40" y="30"/>
                    <a:pt x="32" y="37"/>
                    <a:pt x="20" y="36"/>
                  </a:cubicBezTo>
                  <a:cubicBezTo>
                    <a:pt x="8" y="36"/>
                    <a:pt x="0" y="30"/>
                    <a:pt x="2" y="18"/>
                  </a:cubicBezTo>
                  <a:cubicBezTo>
                    <a:pt x="3" y="6"/>
                    <a:pt x="11" y="0"/>
                    <a:pt x="24" y="2"/>
                  </a:cubicBezTo>
                  <a:close/>
                </a:path>
              </a:pathLst>
            </a:custGeom>
            <a:solidFill>
              <a:srgbClr val="C021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53" name="Freeform 15"/>
            <p:cNvSpPr>
              <a:spLocks/>
            </p:cNvSpPr>
            <p:nvPr/>
          </p:nvSpPr>
          <p:spPr bwMode="auto">
            <a:xfrm>
              <a:off x="7891463" y="663575"/>
              <a:ext cx="19050" cy="22225"/>
            </a:xfrm>
            <a:custGeom>
              <a:avLst/>
              <a:gdLst>
                <a:gd name="T0" fmla="*/ 34 w 34"/>
                <a:gd name="T1" fmla="*/ 24 h 41"/>
                <a:gd name="T2" fmla="*/ 22 w 34"/>
                <a:gd name="T3" fmla="*/ 40 h 41"/>
                <a:gd name="T4" fmla="*/ 2 w 34"/>
                <a:gd name="T5" fmla="*/ 12 h 41"/>
                <a:gd name="T6" fmla="*/ 10 w 34"/>
                <a:gd name="T7" fmla="*/ 0 h 41"/>
                <a:gd name="T8" fmla="*/ 34 w 34"/>
                <a:gd name="T9" fmla="*/ 24 h 41"/>
              </a:gdLst>
              <a:ahLst/>
              <a:cxnLst>
                <a:cxn ang="0">
                  <a:pos x="T0" y="T1"/>
                </a:cxn>
                <a:cxn ang="0">
                  <a:pos x="T2" y="T3"/>
                </a:cxn>
                <a:cxn ang="0">
                  <a:pos x="T4" y="T5"/>
                </a:cxn>
                <a:cxn ang="0">
                  <a:pos x="T6" y="T7"/>
                </a:cxn>
                <a:cxn ang="0">
                  <a:pos x="T8" y="T9"/>
                </a:cxn>
              </a:cxnLst>
              <a:rect l="0" t="0" r="r" b="b"/>
              <a:pathLst>
                <a:path w="34" h="41">
                  <a:moveTo>
                    <a:pt x="34" y="24"/>
                  </a:moveTo>
                  <a:cubicBezTo>
                    <a:pt x="32" y="31"/>
                    <a:pt x="29" y="41"/>
                    <a:pt x="22" y="40"/>
                  </a:cubicBezTo>
                  <a:cubicBezTo>
                    <a:pt x="9" y="38"/>
                    <a:pt x="4" y="25"/>
                    <a:pt x="2" y="12"/>
                  </a:cubicBezTo>
                  <a:cubicBezTo>
                    <a:pt x="0" y="6"/>
                    <a:pt x="3" y="0"/>
                    <a:pt x="10" y="0"/>
                  </a:cubicBezTo>
                  <a:cubicBezTo>
                    <a:pt x="24" y="2"/>
                    <a:pt x="29" y="12"/>
                    <a:pt x="34" y="24"/>
                  </a:cubicBezTo>
                  <a:close/>
                </a:path>
              </a:pathLst>
            </a:custGeom>
            <a:solidFill>
              <a:srgbClr val="C11E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54" name="Freeform 16"/>
            <p:cNvSpPr>
              <a:spLocks/>
            </p:cNvSpPr>
            <p:nvPr/>
          </p:nvSpPr>
          <p:spPr bwMode="auto">
            <a:xfrm>
              <a:off x="7935913" y="1038225"/>
              <a:ext cx="6350" cy="14288"/>
            </a:xfrm>
            <a:custGeom>
              <a:avLst/>
              <a:gdLst>
                <a:gd name="T0" fmla="*/ 3 w 11"/>
                <a:gd name="T1" fmla="*/ 0 h 28"/>
                <a:gd name="T2" fmla="*/ 11 w 11"/>
                <a:gd name="T3" fmla="*/ 1 h 28"/>
                <a:gd name="T4" fmla="*/ 7 w 11"/>
                <a:gd name="T5" fmla="*/ 28 h 28"/>
                <a:gd name="T6" fmla="*/ 3 w 11"/>
                <a:gd name="T7" fmla="*/ 0 h 28"/>
              </a:gdLst>
              <a:ahLst/>
              <a:cxnLst>
                <a:cxn ang="0">
                  <a:pos x="T0" y="T1"/>
                </a:cxn>
                <a:cxn ang="0">
                  <a:pos x="T2" y="T3"/>
                </a:cxn>
                <a:cxn ang="0">
                  <a:pos x="T4" y="T5"/>
                </a:cxn>
                <a:cxn ang="0">
                  <a:pos x="T6" y="T7"/>
                </a:cxn>
              </a:cxnLst>
              <a:rect l="0" t="0" r="r" b="b"/>
              <a:pathLst>
                <a:path w="11" h="28">
                  <a:moveTo>
                    <a:pt x="3" y="0"/>
                  </a:moveTo>
                  <a:cubicBezTo>
                    <a:pt x="6" y="0"/>
                    <a:pt x="9" y="0"/>
                    <a:pt x="11" y="1"/>
                  </a:cubicBezTo>
                  <a:cubicBezTo>
                    <a:pt x="10" y="9"/>
                    <a:pt x="9" y="17"/>
                    <a:pt x="7" y="28"/>
                  </a:cubicBezTo>
                  <a:cubicBezTo>
                    <a:pt x="0" y="16"/>
                    <a:pt x="4" y="8"/>
                    <a:pt x="3" y="0"/>
                  </a:cubicBezTo>
                  <a:close/>
                </a:path>
              </a:pathLst>
            </a:custGeom>
            <a:solidFill>
              <a:srgbClr val="D785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grpSp>
      <p:grpSp>
        <p:nvGrpSpPr>
          <p:cNvPr id="55" name="Grupo 54"/>
          <p:cNvGrpSpPr/>
          <p:nvPr/>
        </p:nvGrpSpPr>
        <p:grpSpPr>
          <a:xfrm>
            <a:off x="8024224" y="201427"/>
            <a:ext cx="1023893" cy="770722"/>
            <a:chOff x="7278688" y="506412"/>
            <a:chExt cx="725487" cy="546101"/>
          </a:xfrm>
        </p:grpSpPr>
        <p:sp>
          <p:nvSpPr>
            <p:cNvPr id="56" name="Freeform 5"/>
            <p:cNvSpPr>
              <a:spLocks/>
            </p:cNvSpPr>
            <p:nvPr/>
          </p:nvSpPr>
          <p:spPr bwMode="auto">
            <a:xfrm>
              <a:off x="7875588" y="911225"/>
              <a:ext cx="128587" cy="130175"/>
            </a:xfrm>
            <a:custGeom>
              <a:avLst/>
              <a:gdLst>
                <a:gd name="T0" fmla="*/ 116 w 240"/>
                <a:gd name="T1" fmla="*/ 234 h 240"/>
                <a:gd name="T2" fmla="*/ 79 w 240"/>
                <a:gd name="T3" fmla="*/ 230 h 240"/>
                <a:gd name="T4" fmla="*/ 50 w 240"/>
                <a:gd name="T5" fmla="*/ 206 h 240"/>
                <a:gd name="T6" fmla="*/ 26 w 240"/>
                <a:gd name="T7" fmla="*/ 207 h 240"/>
                <a:gd name="T8" fmla="*/ 34 w 240"/>
                <a:gd name="T9" fmla="*/ 186 h 240"/>
                <a:gd name="T10" fmla="*/ 1 w 240"/>
                <a:gd name="T11" fmla="*/ 170 h 240"/>
                <a:gd name="T12" fmla="*/ 9 w 240"/>
                <a:gd name="T13" fmla="*/ 144 h 240"/>
                <a:gd name="T14" fmla="*/ 2 w 240"/>
                <a:gd name="T15" fmla="*/ 117 h 240"/>
                <a:gd name="T16" fmla="*/ 3 w 240"/>
                <a:gd name="T17" fmla="*/ 114 h 240"/>
                <a:gd name="T18" fmla="*/ 2 w 240"/>
                <a:gd name="T19" fmla="*/ 96 h 240"/>
                <a:gd name="T20" fmla="*/ 19 w 240"/>
                <a:gd name="T21" fmla="*/ 86 h 240"/>
                <a:gd name="T22" fmla="*/ 11 w 240"/>
                <a:gd name="T23" fmla="*/ 54 h 240"/>
                <a:gd name="T24" fmla="*/ 45 w 240"/>
                <a:gd name="T25" fmla="*/ 33 h 240"/>
                <a:gd name="T26" fmla="*/ 60 w 240"/>
                <a:gd name="T27" fmla="*/ 26 h 240"/>
                <a:gd name="T28" fmla="*/ 86 w 240"/>
                <a:gd name="T29" fmla="*/ 8 h 240"/>
                <a:gd name="T30" fmla="*/ 98 w 240"/>
                <a:gd name="T31" fmla="*/ 8 h 240"/>
                <a:gd name="T32" fmla="*/ 127 w 240"/>
                <a:gd name="T33" fmla="*/ 0 h 240"/>
                <a:gd name="T34" fmla="*/ 185 w 240"/>
                <a:gd name="T35" fmla="*/ 19 h 240"/>
                <a:gd name="T36" fmla="*/ 190 w 240"/>
                <a:gd name="T37" fmla="*/ 35 h 240"/>
                <a:gd name="T38" fmla="*/ 221 w 240"/>
                <a:gd name="T39" fmla="*/ 64 h 240"/>
                <a:gd name="T40" fmla="*/ 234 w 240"/>
                <a:gd name="T41" fmla="*/ 115 h 240"/>
                <a:gd name="T42" fmla="*/ 237 w 240"/>
                <a:gd name="T43" fmla="*/ 151 h 240"/>
                <a:gd name="T44" fmla="*/ 234 w 240"/>
                <a:gd name="T45" fmla="*/ 154 h 240"/>
                <a:gd name="T46" fmla="*/ 217 w 240"/>
                <a:gd name="T47" fmla="*/ 180 h 240"/>
                <a:gd name="T48" fmla="*/ 209 w 240"/>
                <a:gd name="T49" fmla="*/ 188 h 240"/>
                <a:gd name="T50" fmla="*/ 207 w 240"/>
                <a:gd name="T51" fmla="*/ 196 h 240"/>
                <a:gd name="T52" fmla="*/ 204 w 240"/>
                <a:gd name="T53" fmla="*/ 205 h 240"/>
                <a:gd name="T54" fmla="*/ 193 w 240"/>
                <a:gd name="T55" fmla="*/ 216 h 240"/>
                <a:gd name="T56" fmla="*/ 187 w 240"/>
                <a:gd name="T57" fmla="*/ 215 h 240"/>
                <a:gd name="T58" fmla="*/ 174 w 240"/>
                <a:gd name="T59" fmla="*/ 222 h 240"/>
                <a:gd name="T60" fmla="*/ 166 w 240"/>
                <a:gd name="T61" fmla="*/ 225 h 240"/>
                <a:gd name="T62" fmla="*/ 124 w 240"/>
                <a:gd name="T63" fmla="*/ 235 h 240"/>
                <a:gd name="T64" fmla="*/ 116 w 240"/>
                <a:gd name="T65" fmla="*/ 234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40" h="240">
                  <a:moveTo>
                    <a:pt x="116" y="234"/>
                  </a:moveTo>
                  <a:cubicBezTo>
                    <a:pt x="105" y="225"/>
                    <a:pt x="93" y="237"/>
                    <a:pt x="79" y="230"/>
                  </a:cubicBezTo>
                  <a:cubicBezTo>
                    <a:pt x="68" y="223"/>
                    <a:pt x="62" y="212"/>
                    <a:pt x="50" y="206"/>
                  </a:cubicBezTo>
                  <a:cubicBezTo>
                    <a:pt x="40" y="201"/>
                    <a:pt x="34" y="198"/>
                    <a:pt x="26" y="207"/>
                  </a:cubicBezTo>
                  <a:cubicBezTo>
                    <a:pt x="25" y="196"/>
                    <a:pt x="41" y="195"/>
                    <a:pt x="34" y="186"/>
                  </a:cubicBezTo>
                  <a:cubicBezTo>
                    <a:pt x="27" y="176"/>
                    <a:pt x="17" y="169"/>
                    <a:pt x="1" y="170"/>
                  </a:cubicBezTo>
                  <a:cubicBezTo>
                    <a:pt x="11" y="162"/>
                    <a:pt x="30" y="156"/>
                    <a:pt x="9" y="144"/>
                  </a:cubicBezTo>
                  <a:cubicBezTo>
                    <a:pt x="16" y="133"/>
                    <a:pt x="13" y="124"/>
                    <a:pt x="2" y="117"/>
                  </a:cubicBezTo>
                  <a:cubicBezTo>
                    <a:pt x="0" y="116"/>
                    <a:pt x="1" y="114"/>
                    <a:pt x="3" y="114"/>
                  </a:cubicBezTo>
                  <a:cubicBezTo>
                    <a:pt x="26" y="106"/>
                    <a:pt x="4" y="102"/>
                    <a:pt x="2" y="96"/>
                  </a:cubicBezTo>
                  <a:cubicBezTo>
                    <a:pt x="7" y="91"/>
                    <a:pt x="23" y="96"/>
                    <a:pt x="19" y="86"/>
                  </a:cubicBezTo>
                  <a:cubicBezTo>
                    <a:pt x="13" y="75"/>
                    <a:pt x="43" y="60"/>
                    <a:pt x="11" y="54"/>
                  </a:cubicBezTo>
                  <a:cubicBezTo>
                    <a:pt x="34" y="61"/>
                    <a:pt x="44" y="54"/>
                    <a:pt x="45" y="33"/>
                  </a:cubicBezTo>
                  <a:cubicBezTo>
                    <a:pt x="45" y="28"/>
                    <a:pt x="56" y="27"/>
                    <a:pt x="60" y="26"/>
                  </a:cubicBezTo>
                  <a:cubicBezTo>
                    <a:pt x="68" y="23"/>
                    <a:pt x="79" y="18"/>
                    <a:pt x="86" y="8"/>
                  </a:cubicBezTo>
                  <a:cubicBezTo>
                    <a:pt x="89" y="3"/>
                    <a:pt x="93" y="6"/>
                    <a:pt x="98" y="8"/>
                  </a:cubicBezTo>
                  <a:cubicBezTo>
                    <a:pt x="110" y="16"/>
                    <a:pt x="120" y="13"/>
                    <a:pt x="127" y="0"/>
                  </a:cubicBezTo>
                  <a:cubicBezTo>
                    <a:pt x="131" y="12"/>
                    <a:pt x="175" y="26"/>
                    <a:pt x="185" y="19"/>
                  </a:cubicBezTo>
                  <a:cubicBezTo>
                    <a:pt x="189" y="23"/>
                    <a:pt x="177" y="32"/>
                    <a:pt x="190" y="35"/>
                  </a:cubicBezTo>
                  <a:cubicBezTo>
                    <a:pt x="205" y="39"/>
                    <a:pt x="216" y="54"/>
                    <a:pt x="221" y="64"/>
                  </a:cubicBezTo>
                  <a:cubicBezTo>
                    <a:pt x="228" y="79"/>
                    <a:pt x="231" y="97"/>
                    <a:pt x="234" y="115"/>
                  </a:cubicBezTo>
                  <a:cubicBezTo>
                    <a:pt x="235" y="127"/>
                    <a:pt x="227" y="140"/>
                    <a:pt x="237" y="151"/>
                  </a:cubicBezTo>
                  <a:cubicBezTo>
                    <a:pt x="240" y="154"/>
                    <a:pt x="235" y="154"/>
                    <a:pt x="234" y="154"/>
                  </a:cubicBezTo>
                  <a:cubicBezTo>
                    <a:pt x="219" y="157"/>
                    <a:pt x="230" y="176"/>
                    <a:pt x="217" y="180"/>
                  </a:cubicBezTo>
                  <a:cubicBezTo>
                    <a:pt x="220" y="188"/>
                    <a:pt x="218" y="190"/>
                    <a:pt x="209" y="188"/>
                  </a:cubicBezTo>
                  <a:cubicBezTo>
                    <a:pt x="204" y="187"/>
                    <a:pt x="204" y="193"/>
                    <a:pt x="207" y="196"/>
                  </a:cubicBezTo>
                  <a:cubicBezTo>
                    <a:pt x="211" y="201"/>
                    <a:pt x="209" y="204"/>
                    <a:pt x="204" y="205"/>
                  </a:cubicBezTo>
                  <a:cubicBezTo>
                    <a:pt x="197" y="206"/>
                    <a:pt x="183" y="199"/>
                    <a:pt x="193" y="216"/>
                  </a:cubicBezTo>
                  <a:cubicBezTo>
                    <a:pt x="194" y="217"/>
                    <a:pt x="189" y="217"/>
                    <a:pt x="187" y="215"/>
                  </a:cubicBezTo>
                  <a:cubicBezTo>
                    <a:pt x="180" y="212"/>
                    <a:pt x="173" y="217"/>
                    <a:pt x="174" y="222"/>
                  </a:cubicBezTo>
                  <a:cubicBezTo>
                    <a:pt x="175" y="236"/>
                    <a:pt x="172" y="232"/>
                    <a:pt x="166" y="225"/>
                  </a:cubicBezTo>
                  <a:cubicBezTo>
                    <a:pt x="155" y="240"/>
                    <a:pt x="136" y="222"/>
                    <a:pt x="124" y="235"/>
                  </a:cubicBezTo>
                  <a:cubicBezTo>
                    <a:pt x="121" y="236"/>
                    <a:pt x="119" y="236"/>
                    <a:pt x="116" y="234"/>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57" name="Freeform 6"/>
            <p:cNvSpPr>
              <a:spLocks/>
            </p:cNvSpPr>
            <p:nvPr/>
          </p:nvSpPr>
          <p:spPr bwMode="auto">
            <a:xfrm>
              <a:off x="7551738" y="715963"/>
              <a:ext cx="96837" cy="100013"/>
            </a:xfrm>
            <a:custGeom>
              <a:avLst/>
              <a:gdLst>
                <a:gd name="T0" fmla="*/ 179 w 179"/>
                <a:gd name="T1" fmla="*/ 93 h 182"/>
                <a:gd name="T2" fmla="*/ 159 w 179"/>
                <a:gd name="T3" fmla="*/ 99 h 182"/>
                <a:gd name="T4" fmla="*/ 171 w 179"/>
                <a:gd name="T5" fmla="*/ 112 h 182"/>
                <a:gd name="T6" fmla="*/ 153 w 179"/>
                <a:gd name="T7" fmla="*/ 125 h 182"/>
                <a:gd name="T8" fmla="*/ 134 w 179"/>
                <a:gd name="T9" fmla="*/ 151 h 182"/>
                <a:gd name="T10" fmla="*/ 81 w 179"/>
                <a:gd name="T11" fmla="*/ 171 h 182"/>
                <a:gd name="T12" fmla="*/ 72 w 179"/>
                <a:gd name="T13" fmla="*/ 182 h 182"/>
                <a:gd name="T14" fmla="*/ 42 w 179"/>
                <a:gd name="T15" fmla="*/ 176 h 182"/>
                <a:gd name="T16" fmla="*/ 19 w 179"/>
                <a:gd name="T17" fmla="*/ 140 h 182"/>
                <a:gd name="T18" fmla="*/ 15 w 179"/>
                <a:gd name="T19" fmla="*/ 131 h 182"/>
                <a:gd name="T20" fmla="*/ 7 w 179"/>
                <a:gd name="T21" fmla="*/ 115 h 182"/>
                <a:gd name="T22" fmla="*/ 5 w 179"/>
                <a:gd name="T23" fmla="*/ 106 h 182"/>
                <a:gd name="T24" fmla="*/ 0 w 179"/>
                <a:gd name="T25" fmla="*/ 92 h 182"/>
                <a:gd name="T26" fmla="*/ 8 w 179"/>
                <a:gd name="T27" fmla="*/ 72 h 182"/>
                <a:gd name="T28" fmla="*/ 13 w 179"/>
                <a:gd name="T29" fmla="*/ 67 h 182"/>
                <a:gd name="T30" fmla="*/ 43 w 179"/>
                <a:gd name="T31" fmla="*/ 15 h 182"/>
                <a:gd name="T32" fmla="*/ 48 w 179"/>
                <a:gd name="T33" fmla="*/ 0 h 182"/>
                <a:gd name="T34" fmla="*/ 76 w 179"/>
                <a:gd name="T35" fmla="*/ 9 h 182"/>
                <a:gd name="T36" fmla="*/ 110 w 179"/>
                <a:gd name="T37" fmla="*/ 8 h 182"/>
                <a:gd name="T38" fmla="*/ 114 w 179"/>
                <a:gd name="T39" fmla="*/ 11 h 182"/>
                <a:gd name="T40" fmla="*/ 118 w 179"/>
                <a:gd name="T41" fmla="*/ 19 h 182"/>
                <a:gd name="T42" fmla="*/ 157 w 179"/>
                <a:gd name="T43" fmla="*/ 58 h 182"/>
                <a:gd name="T44" fmla="*/ 158 w 179"/>
                <a:gd name="T45" fmla="*/ 67 h 182"/>
                <a:gd name="T46" fmla="*/ 179 w 179"/>
                <a:gd name="T47" fmla="*/ 93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79" h="182">
                  <a:moveTo>
                    <a:pt x="179" y="93"/>
                  </a:moveTo>
                  <a:cubicBezTo>
                    <a:pt x="170" y="99"/>
                    <a:pt x="161" y="91"/>
                    <a:pt x="159" y="99"/>
                  </a:cubicBezTo>
                  <a:cubicBezTo>
                    <a:pt x="156" y="107"/>
                    <a:pt x="166" y="106"/>
                    <a:pt x="171" y="112"/>
                  </a:cubicBezTo>
                  <a:cubicBezTo>
                    <a:pt x="161" y="112"/>
                    <a:pt x="154" y="112"/>
                    <a:pt x="153" y="125"/>
                  </a:cubicBezTo>
                  <a:cubicBezTo>
                    <a:pt x="153" y="134"/>
                    <a:pt x="141" y="143"/>
                    <a:pt x="134" y="151"/>
                  </a:cubicBezTo>
                  <a:cubicBezTo>
                    <a:pt x="118" y="170"/>
                    <a:pt x="100" y="167"/>
                    <a:pt x="81" y="171"/>
                  </a:cubicBezTo>
                  <a:cubicBezTo>
                    <a:pt x="78" y="172"/>
                    <a:pt x="75" y="178"/>
                    <a:pt x="72" y="182"/>
                  </a:cubicBezTo>
                  <a:cubicBezTo>
                    <a:pt x="59" y="158"/>
                    <a:pt x="56" y="158"/>
                    <a:pt x="42" y="176"/>
                  </a:cubicBezTo>
                  <a:cubicBezTo>
                    <a:pt x="60" y="147"/>
                    <a:pt x="29" y="150"/>
                    <a:pt x="19" y="140"/>
                  </a:cubicBezTo>
                  <a:cubicBezTo>
                    <a:pt x="16" y="136"/>
                    <a:pt x="15" y="134"/>
                    <a:pt x="15" y="131"/>
                  </a:cubicBezTo>
                  <a:cubicBezTo>
                    <a:pt x="16" y="123"/>
                    <a:pt x="27" y="112"/>
                    <a:pt x="7" y="115"/>
                  </a:cubicBezTo>
                  <a:cubicBezTo>
                    <a:pt x="1" y="116"/>
                    <a:pt x="3" y="109"/>
                    <a:pt x="5" y="106"/>
                  </a:cubicBezTo>
                  <a:cubicBezTo>
                    <a:pt x="9" y="99"/>
                    <a:pt x="15" y="93"/>
                    <a:pt x="0" y="92"/>
                  </a:cubicBezTo>
                  <a:cubicBezTo>
                    <a:pt x="3" y="85"/>
                    <a:pt x="5" y="78"/>
                    <a:pt x="8" y="72"/>
                  </a:cubicBezTo>
                  <a:cubicBezTo>
                    <a:pt x="9" y="71"/>
                    <a:pt x="13" y="70"/>
                    <a:pt x="13" y="67"/>
                  </a:cubicBezTo>
                  <a:cubicBezTo>
                    <a:pt x="17" y="45"/>
                    <a:pt x="29" y="23"/>
                    <a:pt x="43" y="15"/>
                  </a:cubicBezTo>
                  <a:cubicBezTo>
                    <a:pt x="51" y="10"/>
                    <a:pt x="51" y="10"/>
                    <a:pt x="48" y="0"/>
                  </a:cubicBezTo>
                  <a:cubicBezTo>
                    <a:pt x="55" y="12"/>
                    <a:pt x="65" y="14"/>
                    <a:pt x="76" y="9"/>
                  </a:cubicBezTo>
                  <a:cubicBezTo>
                    <a:pt x="87" y="4"/>
                    <a:pt x="99" y="15"/>
                    <a:pt x="110" y="8"/>
                  </a:cubicBezTo>
                  <a:cubicBezTo>
                    <a:pt x="114" y="5"/>
                    <a:pt x="114" y="9"/>
                    <a:pt x="114" y="11"/>
                  </a:cubicBezTo>
                  <a:cubicBezTo>
                    <a:pt x="114" y="15"/>
                    <a:pt x="115" y="19"/>
                    <a:pt x="118" y="19"/>
                  </a:cubicBezTo>
                  <a:cubicBezTo>
                    <a:pt x="143" y="21"/>
                    <a:pt x="143" y="47"/>
                    <a:pt x="157" y="58"/>
                  </a:cubicBezTo>
                  <a:cubicBezTo>
                    <a:pt x="163" y="63"/>
                    <a:pt x="158" y="64"/>
                    <a:pt x="158" y="67"/>
                  </a:cubicBezTo>
                  <a:cubicBezTo>
                    <a:pt x="160" y="79"/>
                    <a:pt x="157" y="93"/>
                    <a:pt x="179" y="93"/>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58" name="Freeform 7"/>
            <p:cNvSpPr>
              <a:spLocks/>
            </p:cNvSpPr>
            <p:nvPr/>
          </p:nvSpPr>
          <p:spPr bwMode="auto">
            <a:xfrm>
              <a:off x="7672388" y="506412"/>
              <a:ext cx="85725" cy="76200"/>
            </a:xfrm>
            <a:custGeom>
              <a:avLst/>
              <a:gdLst>
                <a:gd name="T0" fmla="*/ 148 w 159"/>
                <a:gd name="T1" fmla="*/ 59 h 140"/>
                <a:gd name="T2" fmla="*/ 126 w 159"/>
                <a:gd name="T3" fmla="*/ 118 h 140"/>
                <a:gd name="T4" fmla="*/ 71 w 159"/>
                <a:gd name="T5" fmla="*/ 140 h 140"/>
                <a:gd name="T6" fmla="*/ 4 w 159"/>
                <a:gd name="T7" fmla="*/ 80 h 140"/>
                <a:gd name="T8" fmla="*/ 11 w 159"/>
                <a:gd name="T9" fmla="*/ 42 h 140"/>
                <a:gd name="T10" fmla="*/ 79 w 159"/>
                <a:gd name="T11" fmla="*/ 1 h 140"/>
                <a:gd name="T12" fmla="*/ 148 w 159"/>
                <a:gd name="T13" fmla="*/ 59 h 140"/>
              </a:gdLst>
              <a:ahLst/>
              <a:cxnLst>
                <a:cxn ang="0">
                  <a:pos x="T0" y="T1"/>
                </a:cxn>
                <a:cxn ang="0">
                  <a:pos x="T2" y="T3"/>
                </a:cxn>
                <a:cxn ang="0">
                  <a:pos x="T4" y="T5"/>
                </a:cxn>
                <a:cxn ang="0">
                  <a:pos x="T6" y="T7"/>
                </a:cxn>
                <a:cxn ang="0">
                  <a:pos x="T8" y="T9"/>
                </a:cxn>
                <a:cxn ang="0">
                  <a:pos x="T10" y="T11"/>
                </a:cxn>
                <a:cxn ang="0">
                  <a:pos x="T12" y="T13"/>
                </a:cxn>
              </a:cxnLst>
              <a:rect l="0" t="0" r="r" b="b"/>
              <a:pathLst>
                <a:path w="159" h="140">
                  <a:moveTo>
                    <a:pt x="148" y="59"/>
                  </a:moveTo>
                  <a:cubicBezTo>
                    <a:pt x="159" y="85"/>
                    <a:pt x="142" y="102"/>
                    <a:pt x="126" y="118"/>
                  </a:cubicBezTo>
                  <a:cubicBezTo>
                    <a:pt x="112" y="134"/>
                    <a:pt x="92" y="140"/>
                    <a:pt x="71" y="140"/>
                  </a:cubicBezTo>
                  <a:cubicBezTo>
                    <a:pt x="39" y="140"/>
                    <a:pt x="0" y="105"/>
                    <a:pt x="4" y="80"/>
                  </a:cubicBezTo>
                  <a:cubicBezTo>
                    <a:pt x="6" y="67"/>
                    <a:pt x="3" y="54"/>
                    <a:pt x="11" y="42"/>
                  </a:cubicBezTo>
                  <a:cubicBezTo>
                    <a:pt x="26" y="16"/>
                    <a:pt x="52" y="1"/>
                    <a:pt x="79" y="1"/>
                  </a:cubicBezTo>
                  <a:cubicBezTo>
                    <a:pt x="114" y="0"/>
                    <a:pt x="149" y="25"/>
                    <a:pt x="148" y="59"/>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59" name="Freeform 8"/>
            <p:cNvSpPr>
              <a:spLocks/>
            </p:cNvSpPr>
            <p:nvPr/>
          </p:nvSpPr>
          <p:spPr bwMode="auto">
            <a:xfrm>
              <a:off x="7278688" y="949325"/>
              <a:ext cx="68262" cy="66675"/>
            </a:xfrm>
            <a:custGeom>
              <a:avLst/>
              <a:gdLst>
                <a:gd name="T0" fmla="*/ 61 w 125"/>
                <a:gd name="T1" fmla="*/ 0 h 122"/>
                <a:gd name="T2" fmla="*/ 125 w 125"/>
                <a:gd name="T3" fmla="*/ 59 h 122"/>
                <a:gd name="T4" fmla="*/ 67 w 125"/>
                <a:gd name="T5" fmla="*/ 121 h 122"/>
                <a:gd name="T6" fmla="*/ 0 w 125"/>
                <a:gd name="T7" fmla="*/ 63 h 122"/>
                <a:gd name="T8" fmla="*/ 61 w 125"/>
                <a:gd name="T9" fmla="*/ 0 h 122"/>
              </a:gdLst>
              <a:ahLst/>
              <a:cxnLst>
                <a:cxn ang="0">
                  <a:pos x="T0" y="T1"/>
                </a:cxn>
                <a:cxn ang="0">
                  <a:pos x="T2" y="T3"/>
                </a:cxn>
                <a:cxn ang="0">
                  <a:pos x="T4" y="T5"/>
                </a:cxn>
                <a:cxn ang="0">
                  <a:pos x="T6" y="T7"/>
                </a:cxn>
                <a:cxn ang="0">
                  <a:pos x="T8" y="T9"/>
                </a:cxn>
              </a:cxnLst>
              <a:rect l="0" t="0" r="r" b="b"/>
              <a:pathLst>
                <a:path w="125" h="122">
                  <a:moveTo>
                    <a:pt x="61" y="0"/>
                  </a:moveTo>
                  <a:cubicBezTo>
                    <a:pt x="91" y="1"/>
                    <a:pt x="125" y="33"/>
                    <a:pt x="125" y="59"/>
                  </a:cubicBezTo>
                  <a:cubicBezTo>
                    <a:pt x="125" y="91"/>
                    <a:pt x="96" y="122"/>
                    <a:pt x="67" y="121"/>
                  </a:cubicBezTo>
                  <a:cubicBezTo>
                    <a:pt x="39" y="120"/>
                    <a:pt x="0" y="86"/>
                    <a:pt x="0" y="63"/>
                  </a:cubicBezTo>
                  <a:cubicBezTo>
                    <a:pt x="1" y="27"/>
                    <a:pt x="28" y="0"/>
                    <a:pt x="61" y="0"/>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60" name="Freeform 9"/>
            <p:cNvSpPr>
              <a:spLocks/>
            </p:cNvSpPr>
            <p:nvPr/>
          </p:nvSpPr>
          <p:spPr bwMode="auto">
            <a:xfrm>
              <a:off x="7602538" y="622300"/>
              <a:ext cx="31750" cy="31750"/>
            </a:xfrm>
            <a:custGeom>
              <a:avLst/>
              <a:gdLst>
                <a:gd name="T0" fmla="*/ 32 w 59"/>
                <a:gd name="T1" fmla="*/ 1 h 58"/>
                <a:gd name="T2" fmla="*/ 56 w 59"/>
                <a:gd name="T3" fmla="*/ 25 h 58"/>
                <a:gd name="T4" fmla="*/ 28 w 59"/>
                <a:gd name="T5" fmla="*/ 57 h 58"/>
                <a:gd name="T6" fmla="*/ 1 w 59"/>
                <a:gd name="T7" fmla="*/ 34 h 58"/>
                <a:gd name="T8" fmla="*/ 32 w 59"/>
                <a:gd name="T9" fmla="*/ 1 h 58"/>
              </a:gdLst>
              <a:ahLst/>
              <a:cxnLst>
                <a:cxn ang="0">
                  <a:pos x="T0" y="T1"/>
                </a:cxn>
                <a:cxn ang="0">
                  <a:pos x="T2" y="T3"/>
                </a:cxn>
                <a:cxn ang="0">
                  <a:pos x="T4" y="T5"/>
                </a:cxn>
                <a:cxn ang="0">
                  <a:pos x="T6" y="T7"/>
                </a:cxn>
                <a:cxn ang="0">
                  <a:pos x="T8" y="T9"/>
                </a:cxn>
              </a:cxnLst>
              <a:rect l="0" t="0" r="r" b="b"/>
              <a:pathLst>
                <a:path w="59" h="58">
                  <a:moveTo>
                    <a:pt x="32" y="1"/>
                  </a:moveTo>
                  <a:cubicBezTo>
                    <a:pt x="44" y="0"/>
                    <a:pt x="53" y="10"/>
                    <a:pt x="56" y="25"/>
                  </a:cubicBezTo>
                  <a:cubicBezTo>
                    <a:pt x="59" y="37"/>
                    <a:pt x="40" y="58"/>
                    <a:pt x="28" y="57"/>
                  </a:cubicBezTo>
                  <a:cubicBezTo>
                    <a:pt x="13" y="57"/>
                    <a:pt x="3" y="49"/>
                    <a:pt x="1" y="34"/>
                  </a:cubicBezTo>
                  <a:cubicBezTo>
                    <a:pt x="0" y="18"/>
                    <a:pt x="13" y="2"/>
                    <a:pt x="32" y="1"/>
                  </a:cubicBezTo>
                  <a:close/>
                </a:path>
              </a:pathLst>
            </a:custGeom>
            <a:solidFill>
              <a:srgbClr val="C31E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61" name="Freeform 10"/>
            <p:cNvSpPr>
              <a:spLocks/>
            </p:cNvSpPr>
            <p:nvPr/>
          </p:nvSpPr>
          <p:spPr bwMode="auto">
            <a:xfrm>
              <a:off x="7842250" y="793750"/>
              <a:ext cx="28575" cy="28575"/>
            </a:xfrm>
            <a:custGeom>
              <a:avLst/>
              <a:gdLst>
                <a:gd name="T0" fmla="*/ 0 w 51"/>
                <a:gd name="T1" fmla="*/ 31 h 51"/>
                <a:gd name="T2" fmla="*/ 27 w 51"/>
                <a:gd name="T3" fmla="*/ 0 h 51"/>
                <a:gd name="T4" fmla="*/ 50 w 51"/>
                <a:gd name="T5" fmla="*/ 24 h 51"/>
                <a:gd name="T6" fmla="*/ 22 w 51"/>
                <a:gd name="T7" fmla="*/ 49 h 51"/>
                <a:gd name="T8" fmla="*/ 0 w 51"/>
                <a:gd name="T9" fmla="*/ 31 h 51"/>
              </a:gdLst>
              <a:ahLst/>
              <a:cxnLst>
                <a:cxn ang="0">
                  <a:pos x="T0" y="T1"/>
                </a:cxn>
                <a:cxn ang="0">
                  <a:pos x="T2" y="T3"/>
                </a:cxn>
                <a:cxn ang="0">
                  <a:pos x="T4" y="T5"/>
                </a:cxn>
                <a:cxn ang="0">
                  <a:pos x="T6" y="T7"/>
                </a:cxn>
                <a:cxn ang="0">
                  <a:pos x="T8" y="T9"/>
                </a:cxn>
              </a:cxnLst>
              <a:rect l="0" t="0" r="r" b="b"/>
              <a:pathLst>
                <a:path w="51" h="51">
                  <a:moveTo>
                    <a:pt x="0" y="31"/>
                  </a:moveTo>
                  <a:cubicBezTo>
                    <a:pt x="0" y="8"/>
                    <a:pt x="9" y="0"/>
                    <a:pt x="27" y="0"/>
                  </a:cubicBezTo>
                  <a:cubicBezTo>
                    <a:pt x="42" y="1"/>
                    <a:pt x="49" y="10"/>
                    <a:pt x="50" y="24"/>
                  </a:cubicBezTo>
                  <a:cubicBezTo>
                    <a:pt x="51" y="36"/>
                    <a:pt x="34" y="51"/>
                    <a:pt x="22" y="49"/>
                  </a:cubicBezTo>
                  <a:cubicBezTo>
                    <a:pt x="11" y="46"/>
                    <a:pt x="0" y="41"/>
                    <a:pt x="0" y="31"/>
                  </a:cubicBezTo>
                  <a:close/>
                </a:path>
              </a:pathLst>
            </a:custGeom>
            <a:solidFill>
              <a:srgbClr val="C11C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62" name="Freeform 11"/>
            <p:cNvSpPr>
              <a:spLocks/>
            </p:cNvSpPr>
            <p:nvPr/>
          </p:nvSpPr>
          <p:spPr bwMode="auto">
            <a:xfrm>
              <a:off x="7405688" y="796925"/>
              <a:ext cx="25400" cy="25400"/>
            </a:xfrm>
            <a:custGeom>
              <a:avLst/>
              <a:gdLst>
                <a:gd name="T0" fmla="*/ 47 w 47"/>
                <a:gd name="T1" fmla="*/ 15 h 47"/>
                <a:gd name="T2" fmla="*/ 20 w 47"/>
                <a:gd name="T3" fmla="*/ 47 h 47"/>
                <a:gd name="T4" fmla="*/ 1 w 47"/>
                <a:gd name="T5" fmla="*/ 24 h 47"/>
                <a:gd name="T6" fmla="*/ 25 w 47"/>
                <a:gd name="T7" fmla="*/ 0 h 47"/>
                <a:gd name="T8" fmla="*/ 47 w 47"/>
                <a:gd name="T9" fmla="*/ 15 h 47"/>
              </a:gdLst>
              <a:ahLst/>
              <a:cxnLst>
                <a:cxn ang="0">
                  <a:pos x="T0" y="T1"/>
                </a:cxn>
                <a:cxn ang="0">
                  <a:pos x="T2" y="T3"/>
                </a:cxn>
                <a:cxn ang="0">
                  <a:pos x="T4" y="T5"/>
                </a:cxn>
                <a:cxn ang="0">
                  <a:pos x="T6" y="T7"/>
                </a:cxn>
                <a:cxn ang="0">
                  <a:pos x="T8" y="T9"/>
                </a:cxn>
              </a:cxnLst>
              <a:rect l="0" t="0" r="r" b="b"/>
              <a:pathLst>
                <a:path w="47" h="47">
                  <a:moveTo>
                    <a:pt x="47" y="15"/>
                  </a:moveTo>
                  <a:cubicBezTo>
                    <a:pt x="47" y="31"/>
                    <a:pt x="33" y="47"/>
                    <a:pt x="20" y="47"/>
                  </a:cubicBezTo>
                  <a:cubicBezTo>
                    <a:pt x="6" y="46"/>
                    <a:pt x="0" y="36"/>
                    <a:pt x="1" y="24"/>
                  </a:cubicBezTo>
                  <a:cubicBezTo>
                    <a:pt x="2" y="11"/>
                    <a:pt x="10" y="0"/>
                    <a:pt x="25" y="0"/>
                  </a:cubicBezTo>
                  <a:cubicBezTo>
                    <a:pt x="36" y="0"/>
                    <a:pt x="44" y="6"/>
                    <a:pt x="47" y="15"/>
                  </a:cubicBezTo>
                  <a:close/>
                </a:path>
              </a:pathLst>
            </a:custGeom>
            <a:solidFill>
              <a:srgbClr val="C220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63" name="Freeform 12"/>
            <p:cNvSpPr>
              <a:spLocks/>
            </p:cNvSpPr>
            <p:nvPr/>
          </p:nvSpPr>
          <p:spPr bwMode="auto">
            <a:xfrm>
              <a:off x="7493000" y="985838"/>
              <a:ext cx="20637" cy="23813"/>
            </a:xfrm>
            <a:custGeom>
              <a:avLst/>
              <a:gdLst>
                <a:gd name="T0" fmla="*/ 38 w 38"/>
                <a:gd name="T1" fmla="*/ 20 h 44"/>
                <a:gd name="T2" fmla="*/ 17 w 38"/>
                <a:gd name="T3" fmla="*/ 43 h 44"/>
                <a:gd name="T4" fmla="*/ 0 w 38"/>
                <a:gd name="T5" fmla="*/ 24 h 44"/>
                <a:gd name="T6" fmla="*/ 23 w 38"/>
                <a:gd name="T7" fmla="*/ 1 h 44"/>
                <a:gd name="T8" fmla="*/ 38 w 38"/>
                <a:gd name="T9" fmla="*/ 20 h 44"/>
              </a:gdLst>
              <a:ahLst/>
              <a:cxnLst>
                <a:cxn ang="0">
                  <a:pos x="T0" y="T1"/>
                </a:cxn>
                <a:cxn ang="0">
                  <a:pos x="T2" y="T3"/>
                </a:cxn>
                <a:cxn ang="0">
                  <a:pos x="T4" y="T5"/>
                </a:cxn>
                <a:cxn ang="0">
                  <a:pos x="T6" y="T7"/>
                </a:cxn>
                <a:cxn ang="0">
                  <a:pos x="T8" y="T9"/>
                </a:cxn>
              </a:cxnLst>
              <a:rect l="0" t="0" r="r" b="b"/>
              <a:pathLst>
                <a:path w="38" h="44">
                  <a:moveTo>
                    <a:pt x="38" y="20"/>
                  </a:moveTo>
                  <a:cubicBezTo>
                    <a:pt x="37" y="34"/>
                    <a:pt x="29" y="42"/>
                    <a:pt x="17" y="43"/>
                  </a:cubicBezTo>
                  <a:cubicBezTo>
                    <a:pt x="7" y="44"/>
                    <a:pt x="0" y="36"/>
                    <a:pt x="0" y="24"/>
                  </a:cubicBezTo>
                  <a:cubicBezTo>
                    <a:pt x="1" y="10"/>
                    <a:pt x="10" y="2"/>
                    <a:pt x="23" y="1"/>
                  </a:cubicBezTo>
                  <a:cubicBezTo>
                    <a:pt x="34" y="0"/>
                    <a:pt x="38" y="10"/>
                    <a:pt x="38" y="20"/>
                  </a:cubicBezTo>
                  <a:close/>
                </a:path>
              </a:pathLst>
            </a:custGeom>
            <a:solidFill>
              <a:srgbClr val="C225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64" name="Freeform 13"/>
            <p:cNvSpPr>
              <a:spLocks/>
            </p:cNvSpPr>
            <p:nvPr/>
          </p:nvSpPr>
          <p:spPr bwMode="auto">
            <a:xfrm>
              <a:off x="7294563" y="606425"/>
              <a:ext cx="20637" cy="20638"/>
            </a:xfrm>
            <a:custGeom>
              <a:avLst/>
              <a:gdLst>
                <a:gd name="T0" fmla="*/ 38 w 38"/>
                <a:gd name="T1" fmla="*/ 24 h 40"/>
                <a:gd name="T2" fmla="*/ 18 w 38"/>
                <a:gd name="T3" fmla="*/ 40 h 40"/>
                <a:gd name="T4" fmla="*/ 1 w 38"/>
                <a:gd name="T5" fmla="*/ 20 h 40"/>
                <a:gd name="T6" fmla="*/ 21 w 38"/>
                <a:gd name="T7" fmla="*/ 1 h 40"/>
                <a:gd name="T8" fmla="*/ 38 w 38"/>
                <a:gd name="T9" fmla="*/ 24 h 40"/>
              </a:gdLst>
              <a:ahLst/>
              <a:cxnLst>
                <a:cxn ang="0">
                  <a:pos x="T0" y="T1"/>
                </a:cxn>
                <a:cxn ang="0">
                  <a:pos x="T2" y="T3"/>
                </a:cxn>
                <a:cxn ang="0">
                  <a:pos x="T4" y="T5"/>
                </a:cxn>
                <a:cxn ang="0">
                  <a:pos x="T6" y="T7"/>
                </a:cxn>
                <a:cxn ang="0">
                  <a:pos x="T8" y="T9"/>
                </a:cxn>
              </a:cxnLst>
              <a:rect l="0" t="0" r="r" b="b"/>
              <a:pathLst>
                <a:path w="38" h="40">
                  <a:moveTo>
                    <a:pt x="38" y="24"/>
                  </a:moveTo>
                  <a:cubicBezTo>
                    <a:pt x="37" y="33"/>
                    <a:pt x="30" y="40"/>
                    <a:pt x="18" y="40"/>
                  </a:cubicBezTo>
                  <a:cubicBezTo>
                    <a:pt x="7" y="40"/>
                    <a:pt x="0" y="32"/>
                    <a:pt x="1" y="20"/>
                  </a:cubicBezTo>
                  <a:cubicBezTo>
                    <a:pt x="1" y="8"/>
                    <a:pt x="8" y="0"/>
                    <a:pt x="21" y="1"/>
                  </a:cubicBezTo>
                  <a:cubicBezTo>
                    <a:pt x="33" y="2"/>
                    <a:pt x="38" y="10"/>
                    <a:pt x="38" y="24"/>
                  </a:cubicBezTo>
                  <a:close/>
                </a:path>
              </a:pathLst>
            </a:custGeom>
            <a:solidFill>
              <a:srgbClr val="C324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65" name="Freeform 14"/>
            <p:cNvSpPr>
              <a:spLocks/>
            </p:cNvSpPr>
            <p:nvPr/>
          </p:nvSpPr>
          <p:spPr bwMode="auto">
            <a:xfrm>
              <a:off x="7710488" y="917575"/>
              <a:ext cx="22225" cy="20638"/>
            </a:xfrm>
            <a:custGeom>
              <a:avLst/>
              <a:gdLst>
                <a:gd name="T0" fmla="*/ 24 w 42"/>
                <a:gd name="T1" fmla="*/ 2 h 37"/>
                <a:gd name="T2" fmla="*/ 41 w 42"/>
                <a:gd name="T3" fmla="*/ 18 h 37"/>
                <a:gd name="T4" fmla="*/ 20 w 42"/>
                <a:gd name="T5" fmla="*/ 36 h 37"/>
                <a:gd name="T6" fmla="*/ 2 w 42"/>
                <a:gd name="T7" fmla="*/ 18 h 37"/>
                <a:gd name="T8" fmla="*/ 24 w 42"/>
                <a:gd name="T9" fmla="*/ 2 h 37"/>
              </a:gdLst>
              <a:ahLst/>
              <a:cxnLst>
                <a:cxn ang="0">
                  <a:pos x="T0" y="T1"/>
                </a:cxn>
                <a:cxn ang="0">
                  <a:pos x="T2" y="T3"/>
                </a:cxn>
                <a:cxn ang="0">
                  <a:pos x="T4" y="T5"/>
                </a:cxn>
                <a:cxn ang="0">
                  <a:pos x="T6" y="T7"/>
                </a:cxn>
                <a:cxn ang="0">
                  <a:pos x="T8" y="T9"/>
                </a:cxn>
              </a:cxnLst>
              <a:rect l="0" t="0" r="r" b="b"/>
              <a:pathLst>
                <a:path w="42" h="37">
                  <a:moveTo>
                    <a:pt x="24" y="2"/>
                  </a:moveTo>
                  <a:cubicBezTo>
                    <a:pt x="31" y="4"/>
                    <a:pt x="42" y="6"/>
                    <a:pt x="41" y="18"/>
                  </a:cubicBezTo>
                  <a:cubicBezTo>
                    <a:pt x="40" y="30"/>
                    <a:pt x="32" y="37"/>
                    <a:pt x="20" y="36"/>
                  </a:cubicBezTo>
                  <a:cubicBezTo>
                    <a:pt x="8" y="36"/>
                    <a:pt x="0" y="30"/>
                    <a:pt x="2" y="18"/>
                  </a:cubicBezTo>
                  <a:cubicBezTo>
                    <a:pt x="3" y="6"/>
                    <a:pt x="11" y="0"/>
                    <a:pt x="24" y="2"/>
                  </a:cubicBezTo>
                  <a:close/>
                </a:path>
              </a:pathLst>
            </a:custGeom>
            <a:solidFill>
              <a:srgbClr val="C021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66" name="Freeform 15"/>
            <p:cNvSpPr>
              <a:spLocks/>
            </p:cNvSpPr>
            <p:nvPr/>
          </p:nvSpPr>
          <p:spPr bwMode="auto">
            <a:xfrm>
              <a:off x="7891463" y="663575"/>
              <a:ext cx="19050" cy="22225"/>
            </a:xfrm>
            <a:custGeom>
              <a:avLst/>
              <a:gdLst>
                <a:gd name="T0" fmla="*/ 34 w 34"/>
                <a:gd name="T1" fmla="*/ 24 h 41"/>
                <a:gd name="T2" fmla="*/ 22 w 34"/>
                <a:gd name="T3" fmla="*/ 40 h 41"/>
                <a:gd name="T4" fmla="*/ 2 w 34"/>
                <a:gd name="T5" fmla="*/ 12 h 41"/>
                <a:gd name="T6" fmla="*/ 10 w 34"/>
                <a:gd name="T7" fmla="*/ 0 h 41"/>
                <a:gd name="T8" fmla="*/ 34 w 34"/>
                <a:gd name="T9" fmla="*/ 24 h 41"/>
              </a:gdLst>
              <a:ahLst/>
              <a:cxnLst>
                <a:cxn ang="0">
                  <a:pos x="T0" y="T1"/>
                </a:cxn>
                <a:cxn ang="0">
                  <a:pos x="T2" y="T3"/>
                </a:cxn>
                <a:cxn ang="0">
                  <a:pos x="T4" y="T5"/>
                </a:cxn>
                <a:cxn ang="0">
                  <a:pos x="T6" y="T7"/>
                </a:cxn>
                <a:cxn ang="0">
                  <a:pos x="T8" y="T9"/>
                </a:cxn>
              </a:cxnLst>
              <a:rect l="0" t="0" r="r" b="b"/>
              <a:pathLst>
                <a:path w="34" h="41">
                  <a:moveTo>
                    <a:pt x="34" y="24"/>
                  </a:moveTo>
                  <a:cubicBezTo>
                    <a:pt x="32" y="31"/>
                    <a:pt x="29" y="41"/>
                    <a:pt x="22" y="40"/>
                  </a:cubicBezTo>
                  <a:cubicBezTo>
                    <a:pt x="9" y="38"/>
                    <a:pt x="4" y="25"/>
                    <a:pt x="2" y="12"/>
                  </a:cubicBezTo>
                  <a:cubicBezTo>
                    <a:pt x="0" y="6"/>
                    <a:pt x="3" y="0"/>
                    <a:pt x="10" y="0"/>
                  </a:cubicBezTo>
                  <a:cubicBezTo>
                    <a:pt x="24" y="2"/>
                    <a:pt x="29" y="12"/>
                    <a:pt x="34" y="24"/>
                  </a:cubicBezTo>
                  <a:close/>
                </a:path>
              </a:pathLst>
            </a:custGeom>
            <a:solidFill>
              <a:srgbClr val="C11E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67" name="Freeform 16"/>
            <p:cNvSpPr>
              <a:spLocks/>
            </p:cNvSpPr>
            <p:nvPr/>
          </p:nvSpPr>
          <p:spPr bwMode="auto">
            <a:xfrm>
              <a:off x="7935913" y="1038225"/>
              <a:ext cx="6350" cy="14288"/>
            </a:xfrm>
            <a:custGeom>
              <a:avLst/>
              <a:gdLst>
                <a:gd name="T0" fmla="*/ 3 w 11"/>
                <a:gd name="T1" fmla="*/ 0 h 28"/>
                <a:gd name="T2" fmla="*/ 11 w 11"/>
                <a:gd name="T3" fmla="*/ 1 h 28"/>
                <a:gd name="T4" fmla="*/ 7 w 11"/>
                <a:gd name="T5" fmla="*/ 28 h 28"/>
                <a:gd name="T6" fmla="*/ 3 w 11"/>
                <a:gd name="T7" fmla="*/ 0 h 28"/>
              </a:gdLst>
              <a:ahLst/>
              <a:cxnLst>
                <a:cxn ang="0">
                  <a:pos x="T0" y="T1"/>
                </a:cxn>
                <a:cxn ang="0">
                  <a:pos x="T2" y="T3"/>
                </a:cxn>
                <a:cxn ang="0">
                  <a:pos x="T4" y="T5"/>
                </a:cxn>
                <a:cxn ang="0">
                  <a:pos x="T6" y="T7"/>
                </a:cxn>
              </a:cxnLst>
              <a:rect l="0" t="0" r="r" b="b"/>
              <a:pathLst>
                <a:path w="11" h="28">
                  <a:moveTo>
                    <a:pt x="3" y="0"/>
                  </a:moveTo>
                  <a:cubicBezTo>
                    <a:pt x="6" y="0"/>
                    <a:pt x="9" y="0"/>
                    <a:pt x="11" y="1"/>
                  </a:cubicBezTo>
                  <a:cubicBezTo>
                    <a:pt x="10" y="9"/>
                    <a:pt x="9" y="17"/>
                    <a:pt x="7" y="28"/>
                  </a:cubicBezTo>
                  <a:cubicBezTo>
                    <a:pt x="0" y="16"/>
                    <a:pt x="4" y="8"/>
                    <a:pt x="3" y="0"/>
                  </a:cubicBezTo>
                  <a:close/>
                </a:path>
              </a:pathLst>
            </a:custGeom>
            <a:solidFill>
              <a:srgbClr val="D785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gr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213"/>
        <p:cNvGrpSpPr/>
        <p:nvPr/>
      </p:nvGrpSpPr>
      <p:grpSpPr>
        <a:xfrm>
          <a:off x="0" y="0"/>
          <a:ext cx="0" cy="0"/>
          <a:chOff x="0" y="0"/>
          <a:chExt cx="0" cy="0"/>
        </a:xfrm>
      </p:grpSpPr>
      <p:sp>
        <p:nvSpPr>
          <p:cNvPr id="1214" name="Google Shape;1214;p55"/>
          <p:cNvSpPr txBox="1">
            <a:spLocks noGrp="1"/>
          </p:cNvSpPr>
          <p:nvPr>
            <p:ph type="title"/>
          </p:nvPr>
        </p:nvSpPr>
        <p:spPr>
          <a:xfrm>
            <a:off x="732300" y="445025"/>
            <a:ext cx="76794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Recommendations </a:t>
            </a:r>
            <a:endParaRPr/>
          </a:p>
        </p:txBody>
      </p:sp>
      <p:sp>
        <p:nvSpPr>
          <p:cNvPr id="1215" name="Google Shape;1215;p55"/>
          <p:cNvSpPr txBox="1">
            <a:spLocks noGrp="1"/>
          </p:cNvSpPr>
          <p:nvPr>
            <p:ph type="title" idx="2"/>
          </p:nvPr>
        </p:nvSpPr>
        <p:spPr>
          <a:xfrm>
            <a:off x="5435950" y="1676263"/>
            <a:ext cx="2336400" cy="527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What not to do</a:t>
            </a:r>
            <a:endParaRPr/>
          </a:p>
        </p:txBody>
      </p:sp>
      <p:sp>
        <p:nvSpPr>
          <p:cNvPr id="1216" name="Google Shape;1216;p55"/>
          <p:cNvSpPr txBox="1">
            <a:spLocks noGrp="1"/>
          </p:cNvSpPr>
          <p:nvPr>
            <p:ph type="subTitle" idx="1"/>
          </p:nvPr>
        </p:nvSpPr>
        <p:spPr>
          <a:xfrm>
            <a:off x="5318788" y="2009425"/>
            <a:ext cx="2570700" cy="2205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 Describe what the patient should not do here </a:t>
            </a:r>
            <a:endParaRPr dirty="0"/>
          </a:p>
          <a:p>
            <a:pPr marL="0" lvl="0" indent="0" algn="l" rtl="0">
              <a:spcBef>
                <a:spcPts val="1000"/>
              </a:spcBef>
              <a:spcAft>
                <a:spcPts val="0"/>
              </a:spcAft>
              <a:buNone/>
            </a:pPr>
            <a:r>
              <a:rPr lang="en" dirty="0"/>
              <a:t>● Describe what the patient should not do here </a:t>
            </a:r>
            <a:endParaRPr dirty="0"/>
          </a:p>
          <a:p>
            <a:pPr marL="0" lvl="0" indent="0" algn="l" rtl="0">
              <a:spcBef>
                <a:spcPts val="1000"/>
              </a:spcBef>
              <a:spcAft>
                <a:spcPts val="0"/>
              </a:spcAft>
              <a:buNone/>
            </a:pPr>
            <a:r>
              <a:rPr lang="en" dirty="0"/>
              <a:t>● Describe what the patient should not do here </a:t>
            </a:r>
            <a:endParaRPr dirty="0"/>
          </a:p>
          <a:p>
            <a:pPr marL="0" lvl="0" indent="0" algn="l" rtl="0">
              <a:spcBef>
                <a:spcPts val="1000"/>
              </a:spcBef>
              <a:spcAft>
                <a:spcPts val="0"/>
              </a:spcAft>
              <a:buNone/>
            </a:pPr>
            <a:endParaRPr dirty="0"/>
          </a:p>
          <a:p>
            <a:pPr marL="0" lvl="0" indent="0" algn="l" rtl="0">
              <a:spcBef>
                <a:spcPts val="1000"/>
              </a:spcBef>
              <a:spcAft>
                <a:spcPts val="1200"/>
              </a:spcAft>
              <a:buNone/>
            </a:pPr>
            <a:endParaRPr dirty="0"/>
          </a:p>
        </p:txBody>
      </p:sp>
      <p:sp>
        <p:nvSpPr>
          <p:cNvPr id="1217" name="Google Shape;1217;p55"/>
          <p:cNvSpPr txBox="1">
            <a:spLocks noGrp="1"/>
          </p:cNvSpPr>
          <p:nvPr>
            <p:ph type="title" idx="3"/>
          </p:nvPr>
        </p:nvSpPr>
        <p:spPr>
          <a:xfrm>
            <a:off x="1371650" y="1676263"/>
            <a:ext cx="2336400" cy="527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What to do</a:t>
            </a:r>
            <a:endParaRPr/>
          </a:p>
          <a:p>
            <a:pPr marL="0" lvl="0" indent="0" algn="ctr" rtl="0">
              <a:spcBef>
                <a:spcPts val="0"/>
              </a:spcBef>
              <a:spcAft>
                <a:spcPts val="0"/>
              </a:spcAft>
              <a:buClr>
                <a:schemeClr val="dk1"/>
              </a:buClr>
              <a:buSzPts val="1100"/>
              <a:buFont typeface="Arial"/>
              <a:buNone/>
            </a:pPr>
            <a:endParaRPr/>
          </a:p>
        </p:txBody>
      </p:sp>
      <p:sp>
        <p:nvSpPr>
          <p:cNvPr id="1218" name="Google Shape;1218;p55"/>
          <p:cNvSpPr txBox="1">
            <a:spLocks noGrp="1"/>
          </p:cNvSpPr>
          <p:nvPr>
            <p:ph type="subTitle" idx="4"/>
          </p:nvPr>
        </p:nvSpPr>
        <p:spPr>
          <a:xfrm>
            <a:off x="1254513" y="2009425"/>
            <a:ext cx="2570700" cy="2205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 Describe what the patient should do here</a:t>
            </a:r>
            <a:endParaRPr/>
          </a:p>
          <a:p>
            <a:pPr marL="0" lvl="0" indent="0" algn="l" rtl="0">
              <a:spcBef>
                <a:spcPts val="1000"/>
              </a:spcBef>
              <a:spcAft>
                <a:spcPts val="0"/>
              </a:spcAft>
              <a:buNone/>
            </a:pPr>
            <a:r>
              <a:rPr lang="en"/>
              <a:t>● Describe what the patient should do here</a:t>
            </a:r>
            <a:endParaRPr/>
          </a:p>
          <a:p>
            <a:pPr marL="0" lvl="0" indent="0" algn="l" rtl="0">
              <a:spcBef>
                <a:spcPts val="1000"/>
              </a:spcBef>
              <a:spcAft>
                <a:spcPts val="1000"/>
              </a:spcAft>
              <a:buNone/>
            </a:pPr>
            <a:r>
              <a:rPr lang="en"/>
              <a:t>● Describe what the patient should do here</a:t>
            </a:r>
            <a:endParaRPr/>
          </a:p>
        </p:txBody>
      </p:sp>
      <p:grpSp>
        <p:nvGrpSpPr>
          <p:cNvPr id="1219" name="Google Shape;1219;p55"/>
          <p:cNvGrpSpPr/>
          <p:nvPr/>
        </p:nvGrpSpPr>
        <p:grpSpPr>
          <a:xfrm>
            <a:off x="2322887" y="1248750"/>
            <a:ext cx="427517" cy="427517"/>
            <a:chOff x="2322887" y="1248750"/>
            <a:chExt cx="427517" cy="427517"/>
          </a:xfrm>
        </p:grpSpPr>
        <p:sp>
          <p:nvSpPr>
            <p:cNvPr id="1220" name="Google Shape;1220;p55"/>
            <p:cNvSpPr/>
            <p:nvPr/>
          </p:nvSpPr>
          <p:spPr>
            <a:xfrm>
              <a:off x="2322887" y="1248750"/>
              <a:ext cx="427517" cy="427517"/>
            </a:xfrm>
            <a:custGeom>
              <a:avLst/>
              <a:gdLst/>
              <a:ahLst/>
              <a:cxnLst/>
              <a:rect l="l" t="t" r="r" b="b"/>
              <a:pathLst>
                <a:path w="19325" h="19325" extrusionOk="0">
                  <a:moveTo>
                    <a:pt x="9662" y="1133"/>
                  </a:moveTo>
                  <a:cubicBezTo>
                    <a:pt x="11824" y="1133"/>
                    <a:pt x="13983" y="1975"/>
                    <a:pt x="15668" y="3657"/>
                  </a:cubicBezTo>
                  <a:cubicBezTo>
                    <a:pt x="19035" y="7027"/>
                    <a:pt x="19035" y="12302"/>
                    <a:pt x="15668" y="15668"/>
                  </a:cubicBezTo>
                  <a:cubicBezTo>
                    <a:pt x="13983" y="17352"/>
                    <a:pt x="11822" y="18193"/>
                    <a:pt x="9661" y="18193"/>
                  </a:cubicBezTo>
                  <a:cubicBezTo>
                    <a:pt x="7500" y="18193"/>
                    <a:pt x="5340" y="17352"/>
                    <a:pt x="3657" y="15668"/>
                  </a:cubicBezTo>
                  <a:cubicBezTo>
                    <a:pt x="290" y="12302"/>
                    <a:pt x="290" y="7024"/>
                    <a:pt x="3657" y="3657"/>
                  </a:cubicBezTo>
                  <a:cubicBezTo>
                    <a:pt x="5342" y="1975"/>
                    <a:pt x="7500" y="1133"/>
                    <a:pt x="9662" y="1133"/>
                  </a:cubicBezTo>
                  <a:close/>
                  <a:moveTo>
                    <a:pt x="9662" y="1"/>
                  </a:moveTo>
                  <a:cubicBezTo>
                    <a:pt x="7117" y="1"/>
                    <a:pt x="4698" y="1015"/>
                    <a:pt x="2857" y="2857"/>
                  </a:cubicBezTo>
                  <a:cubicBezTo>
                    <a:pt x="1015" y="4699"/>
                    <a:pt x="0" y="7117"/>
                    <a:pt x="0" y="9663"/>
                  </a:cubicBezTo>
                  <a:cubicBezTo>
                    <a:pt x="0" y="12208"/>
                    <a:pt x="1015" y="14627"/>
                    <a:pt x="2857" y="16469"/>
                  </a:cubicBezTo>
                  <a:cubicBezTo>
                    <a:pt x="4698" y="18310"/>
                    <a:pt x="7117" y="19325"/>
                    <a:pt x="9662" y="19325"/>
                  </a:cubicBezTo>
                  <a:cubicBezTo>
                    <a:pt x="12208" y="19325"/>
                    <a:pt x="14626" y="18310"/>
                    <a:pt x="16468" y="16469"/>
                  </a:cubicBezTo>
                  <a:cubicBezTo>
                    <a:pt x="18310" y="14627"/>
                    <a:pt x="19325" y="12208"/>
                    <a:pt x="19325" y="9663"/>
                  </a:cubicBezTo>
                  <a:cubicBezTo>
                    <a:pt x="19325" y="7117"/>
                    <a:pt x="18310" y="4699"/>
                    <a:pt x="16468" y="2857"/>
                  </a:cubicBezTo>
                  <a:cubicBezTo>
                    <a:pt x="14626" y="1015"/>
                    <a:pt x="12208" y="1"/>
                    <a:pt x="966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221" name="Google Shape;1221;p55"/>
            <p:cNvSpPr/>
            <p:nvPr/>
          </p:nvSpPr>
          <p:spPr>
            <a:xfrm>
              <a:off x="2425006" y="1381663"/>
              <a:ext cx="221535" cy="161693"/>
            </a:xfrm>
            <a:custGeom>
              <a:avLst/>
              <a:gdLst/>
              <a:ahLst/>
              <a:cxnLst/>
              <a:rect l="l" t="t" r="r" b="b"/>
              <a:pathLst>
                <a:path w="10014" h="7309" extrusionOk="0">
                  <a:moveTo>
                    <a:pt x="8149" y="1134"/>
                  </a:moveTo>
                  <a:cubicBezTo>
                    <a:pt x="8294" y="1134"/>
                    <a:pt x="8439" y="1189"/>
                    <a:pt x="8549" y="1300"/>
                  </a:cubicBezTo>
                  <a:cubicBezTo>
                    <a:pt x="8769" y="1520"/>
                    <a:pt x="8769" y="1879"/>
                    <a:pt x="8549" y="2100"/>
                  </a:cubicBezTo>
                  <a:lnTo>
                    <a:pt x="4639" y="6007"/>
                  </a:lnTo>
                  <a:cubicBezTo>
                    <a:pt x="4527" y="6120"/>
                    <a:pt x="4377" y="6177"/>
                    <a:pt x="4227" y="6177"/>
                  </a:cubicBezTo>
                  <a:cubicBezTo>
                    <a:pt x="4081" y="6177"/>
                    <a:pt x="3937" y="6123"/>
                    <a:pt x="3830" y="6016"/>
                  </a:cubicBezTo>
                  <a:lnTo>
                    <a:pt x="1547" y="3748"/>
                  </a:lnTo>
                  <a:cubicBezTo>
                    <a:pt x="1296" y="3534"/>
                    <a:pt x="1281" y="3151"/>
                    <a:pt x="1514" y="2918"/>
                  </a:cubicBezTo>
                  <a:cubicBezTo>
                    <a:pt x="1626" y="2806"/>
                    <a:pt x="1771" y="2750"/>
                    <a:pt x="1916" y="2750"/>
                  </a:cubicBezTo>
                  <a:cubicBezTo>
                    <a:pt x="2074" y="2750"/>
                    <a:pt x="2232" y="2817"/>
                    <a:pt x="2344" y="2948"/>
                  </a:cubicBezTo>
                  <a:lnTo>
                    <a:pt x="3784" y="4388"/>
                  </a:lnTo>
                  <a:cubicBezTo>
                    <a:pt x="3793" y="4401"/>
                    <a:pt x="3805" y="4410"/>
                    <a:pt x="3817" y="4419"/>
                  </a:cubicBezTo>
                  <a:cubicBezTo>
                    <a:pt x="3817" y="4422"/>
                    <a:pt x="3820" y="4422"/>
                    <a:pt x="3823" y="4425"/>
                  </a:cubicBezTo>
                  <a:cubicBezTo>
                    <a:pt x="3934" y="4535"/>
                    <a:pt x="4078" y="4590"/>
                    <a:pt x="4222" y="4590"/>
                  </a:cubicBezTo>
                  <a:cubicBezTo>
                    <a:pt x="4367" y="4590"/>
                    <a:pt x="4512" y="4535"/>
                    <a:pt x="4624" y="4425"/>
                  </a:cubicBezTo>
                  <a:lnTo>
                    <a:pt x="7749" y="1300"/>
                  </a:lnTo>
                  <a:cubicBezTo>
                    <a:pt x="7859" y="1189"/>
                    <a:pt x="8004" y="1134"/>
                    <a:pt x="8149" y="1134"/>
                  </a:cubicBezTo>
                  <a:close/>
                  <a:moveTo>
                    <a:pt x="8146" y="1"/>
                  </a:moveTo>
                  <a:cubicBezTo>
                    <a:pt x="7712" y="1"/>
                    <a:pt x="7279" y="166"/>
                    <a:pt x="6949" y="496"/>
                  </a:cubicBezTo>
                  <a:lnTo>
                    <a:pt x="6946" y="496"/>
                  </a:lnTo>
                  <a:lnTo>
                    <a:pt x="4219" y="3223"/>
                  </a:lnTo>
                  <a:lnTo>
                    <a:pt x="3144" y="2148"/>
                  </a:lnTo>
                  <a:cubicBezTo>
                    <a:pt x="2808" y="1779"/>
                    <a:pt x="2348" y="1594"/>
                    <a:pt x="1887" y="1594"/>
                  </a:cubicBezTo>
                  <a:cubicBezTo>
                    <a:pt x="1453" y="1594"/>
                    <a:pt x="1019" y="1758"/>
                    <a:pt x="686" y="2091"/>
                  </a:cubicBezTo>
                  <a:cubicBezTo>
                    <a:pt x="1" y="2776"/>
                    <a:pt x="28" y="3896"/>
                    <a:pt x="747" y="4549"/>
                  </a:cubicBezTo>
                  <a:lnTo>
                    <a:pt x="3029" y="6819"/>
                  </a:lnTo>
                  <a:cubicBezTo>
                    <a:pt x="3344" y="7131"/>
                    <a:pt x="3768" y="7308"/>
                    <a:pt x="4214" y="7308"/>
                  </a:cubicBezTo>
                  <a:cubicBezTo>
                    <a:pt x="4218" y="7308"/>
                    <a:pt x="4221" y="7308"/>
                    <a:pt x="4225" y="7308"/>
                  </a:cubicBezTo>
                  <a:cubicBezTo>
                    <a:pt x="4678" y="7308"/>
                    <a:pt x="5116" y="7127"/>
                    <a:pt x="5439" y="6807"/>
                  </a:cubicBezTo>
                  <a:lnTo>
                    <a:pt x="9349" y="2900"/>
                  </a:lnTo>
                  <a:cubicBezTo>
                    <a:pt x="10013" y="2236"/>
                    <a:pt x="10013" y="1161"/>
                    <a:pt x="9349" y="499"/>
                  </a:cubicBezTo>
                  <a:cubicBezTo>
                    <a:pt x="9017" y="167"/>
                    <a:pt x="8581" y="1"/>
                    <a:pt x="814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1222" name="Google Shape;1222;p55"/>
          <p:cNvGrpSpPr/>
          <p:nvPr/>
        </p:nvGrpSpPr>
        <p:grpSpPr>
          <a:xfrm>
            <a:off x="6390400" y="1248750"/>
            <a:ext cx="427517" cy="427517"/>
            <a:chOff x="6390400" y="1248750"/>
            <a:chExt cx="427517" cy="427517"/>
          </a:xfrm>
        </p:grpSpPr>
        <p:sp>
          <p:nvSpPr>
            <p:cNvPr id="1223" name="Google Shape;1223;p55"/>
            <p:cNvSpPr/>
            <p:nvPr/>
          </p:nvSpPr>
          <p:spPr>
            <a:xfrm>
              <a:off x="6390400" y="1248750"/>
              <a:ext cx="427517" cy="427517"/>
            </a:xfrm>
            <a:custGeom>
              <a:avLst/>
              <a:gdLst/>
              <a:ahLst/>
              <a:cxnLst/>
              <a:rect l="l" t="t" r="r" b="b"/>
              <a:pathLst>
                <a:path w="19325" h="19325" extrusionOk="0">
                  <a:moveTo>
                    <a:pt x="9663" y="1133"/>
                  </a:moveTo>
                  <a:cubicBezTo>
                    <a:pt x="11824" y="1133"/>
                    <a:pt x="13983" y="1975"/>
                    <a:pt x="15668" y="3657"/>
                  </a:cubicBezTo>
                  <a:cubicBezTo>
                    <a:pt x="19035" y="7027"/>
                    <a:pt x="19035" y="12302"/>
                    <a:pt x="15668" y="15668"/>
                  </a:cubicBezTo>
                  <a:cubicBezTo>
                    <a:pt x="13983" y="17350"/>
                    <a:pt x="11824" y="18193"/>
                    <a:pt x="9663" y="18193"/>
                  </a:cubicBezTo>
                  <a:cubicBezTo>
                    <a:pt x="7501" y="18193"/>
                    <a:pt x="5342" y="17350"/>
                    <a:pt x="3657" y="15668"/>
                  </a:cubicBezTo>
                  <a:cubicBezTo>
                    <a:pt x="290" y="12302"/>
                    <a:pt x="290" y="7024"/>
                    <a:pt x="3657" y="3657"/>
                  </a:cubicBezTo>
                  <a:cubicBezTo>
                    <a:pt x="5342" y="1975"/>
                    <a:pt x="7501" y="1133"/>
                    <a:pt x="9663" y="1133"/>
                  </a:cubicBezTo>
                  <a:close/>
                  <a:moveTo>
                    <a:pt x="9663" y="1"/>
                  </a:moveTo>
                  <a:cubicBezTo>
                    <a:pt x="7117" y="1"/>
                    <a:pt x="4699" y="1015"/>
                    <a:pt x="2857" y="2857"/>
                  </a:cubicBezTo>
                  <a:cubicBezTo>
                    <a:pt x="1015" y="4699"/>
                    <a:pt x="0" y="7117"/>
                    <a:pt x="0" y="9663"/>
                  </a:cubicBezTo>
                  <a:cubicBezTo>
                    <a:pt x="0" y="12208"/>
                    <a:pt x="1015" y="14627"/>
                    <a:pt x="2857" y="16469"/>
                  </a:cubicBezTo>
                  <a:cubicBezTo>
                    <a:pt x="4699" y="18310"/>
                    <a:pt x="7117" y="19325"/>
                    <a:pt x="9663" y="19325"/>
                  </a:cubicBezTo>
                  <a:cubicBezTo>
                    <a:pt x="12208" y="19325"/>
                    <a:pt x="14626" y="18310"/>
                    <a:pt x="16468" y="16469"/>
                  </a:cubicBezTo>
                  <a:cubicBezTo>
                    <a:pt x="18310" y="14627"/>
                    <a:pt x="19325" y="12208"/>
                    <a:pt x="19325" y="9663"/>
                  </a:cubicBezTo>
                  <a:cubicBezTo>
                    <a:pt x="19325" y="7117"/>
                    <a:pt x="18310" y="4699"/>
                    <a:pt x="16468" y="2857"/>
                  </a:cubicBezTo>
                  <a:cubicBezTo>
                    <a:pt x="14626" y="1015"/>
                    <a:pt x="12208" y="1"/>
                    <a:pt x="9663"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224" name="Google Shape;1224;p55"/>
            <p:cNvSpPr/>
            <p:nvPr/>
          </p:nvSpPr>
          <p:spPr>
            <a:xfrm>
              <a:off x="6503426" y="1365448"/>
              <a:ext cx="201403" cy="194103"/>
            </a:xfrm>
            <a:custGeom>
              <a:avLst/>
              <a:gdLst/>
              <a:ahLst/>
              <a:cxnLst/>
              <a:rect l="l" t="t" r="r" b="b"/>
              <a:pathLst>
                <a:path w="9104" h="8774" extrusionOk="0">
                  <a:moveTo>
                    <a:pt x="7232" y="1143"/>
                  </a:moveTo>
                  <a:cubicBezTo>
                    <a:pt x="7377" y="1143"/>
                    <a:pt x="7522" y="1198"/>
                    <a:pt x="7633" y="1308"/>
                  </a:cubicBezTo>
                  <a:cubicBezTo>
                    <a:pt x="7851" y="1528"/>
                    <a:pt x="7854" y="1882"/>
                    <a:pt x="7639" y="2102"/>
                  </a:cubicBezTo>
                  <a:lnTo>
                    <a:pt x="5755" y="3986"/>
                  </a:lnTo>
                  <a:cubicBezTo>
                    <a:pt x="5532" y="4210"/>
                    <a:pt x="5532" y="4566"/>
                    <a:pt x="5755" y="4789"/>
                  </a:cubicBezTo>
                  <a:lnTo>
                    <a:pt x="7639" y="6673"/>
                  </a:lnTo>
                  <a:cubicBezTo>
                    <a:pt x="7854" y="6894"/>
                    <a:pt x="7851" y="7247"/>
                    <a:pt x="7633" y="7468"/>
                  </a:cubicBezTo>
                  <a:cubicBezTo>
                    <a:pt x="7522" y="7577"/>
                    <a:pt x="7377" y="7633"/>
                    <a:pt x="7232" y="7633"/>
                  </a:cubicBezTo>
                  <a:cubicBezTo>
                    <a:pt x="7090" y="7633"/>
                    <a:pt x="6948" y="7580"/>
                    <a:pt x="6839" y="7474"/>
                  </a:cubicBezTo>
                  <a:lnTo>
                    <a:pt x="6830" y="7468"/>
                  </a:lnTo>
                  <a:lnTo>
                    <a:pt x="4946" y="5650"/>
                  </a:lnTo>
                  <a:cubicBezTo>
                    <a:pt x="4836" y="5544"/>
                    <a:pt x="4695" y="5491"/>
                    <a:pt x="4554" y="5491"/>
                  </a:cubicBezTo>
                  <a:cubicBezTo>
                    <a:pt x="4412" y="5491"/>
                    <a:pt x="4271" y="5544"/>
                    <a:pt x="4161" y="5650"/>
                  </a:cubicBezTo>
                  <a:lnTo>
                    <a:pt x="2277" y="7468"/>
                  </a:lnTo>
                  <a:lnTo>
                    <a:pt x="2268" y="7474"/>
                  </a:lnTo>
                  <a:cubicBezTo>
                    <a:pt x="2159" y="7580"/>
                    <a:pt x="2017" y="7633"/>
                    <a:pt x="1875" y="7633"/>
                  </a:cubicBezTo>
                  <a:cubicBezTo>
                    <a:pt x="1730" y="7633"/>
                    <a:pt x="1585" y="7577"/>
                    <a:pt x="1474" y="7468"/>
                  </a:cubicBezTo>
                  <a:cubicBezTo>
                    <a:pt x="1256" y="7247"/>
                    <a:pt x="1253" y="6894"/>
                    <a:pt x="1468" y="6673"/>
                  </a:cubicBezTo>
                  <a:lnTo>
                    <a:pt x="3352" y="4789"/>
                  </a:lnTo>
                  <a:cubicBezTo>
                    <a:pt x="3575" y="4566"/>
                    <a:pt x="3575" y="4210"/>
                    <a:pt x="3352" y="3986"/>
                  </a:cubicBezTo>
                  <a:lnTo>
                    <a:pt x="1468" y="2102"/>
                  </a:lnTo>
                  <a:cubicBezTo>
                    <a:pt x="1253" y="1882"/>
                    <a:pt x="1256" y="1528"/>
                    <a:pt x="1474" y="1308"/>
                  </a:cubicBezTo>
                  <a:cubicBezTo>
                    <a:pt x="1585" y="1198"/>
                    <a:pt x="1730" y="1143"/>
                    <a:pt x="1875" y="1143"/>
                  </a:cubicBezTo>
                  <a:cubicBezTo>
                    <a:pt x="2017" y="1143"/>
                    <a:pt x="2159" y="1196"/>
                    <a:pt x="2268" y="1302"/>
                  </a:cubicBezTo>
                  <a:lnTo>
                    <a:pt x="2277" y="1308"/>
                  </a:lnTo>
                  <a:lnTo>
                    <a:pt x="4161" y="3126"/>
                  </a:lnTo>
                  <a:cubicBezTo>
                    <a:pt x="4271" y="3231"/>
                    <a:pt x="4412" y="3284"/>
                    <a:pt x="4554" y="3284"/>
                  </a:cubicBezTo>
                  <a:cubicBezTo>
                    <a:pt x="4695" y="3284"/>
                    <a:pt x="4836" y="3231"/>
                    <a:pt x="4946" y="3126"/>
                  </a:cubicBezTo>
                  <a:lnTo>
                    <a:pt x="6830" y="1308"/>
                  </a:lnTo>
                  <a:lnTo>
                    <a:pt x="6839" y="1302"/>
                  </a:lnTo>
                  <a:cubicBezTo>
                    <a:pt x="6948" y="1196"/>
                    <a:pt x="7090" y="1143"/>
                    <a:pt x="7232" y="1143"/>
                  </a:cubicBezTo>
                  <a:close/>
                  <a:moveTo>
                    <a:pt x="1865" y="0"/>
                  </a:moveTo>
                  <a:cubicBezTo>
                    <a:pt x="1430" y="0"/>
                    <a:pt x="995" y="166"/>
                    <a:pt x="664" y="499"/>
                  </a:cubicBezTo>
                  <a:cubicBezTo>
                    <a:pt x="0" y="1163"/>
                    <a:pt x="3" y="2241"/>
                    <a:pt x="667" y="2902"/>
                  </a:cubicBezTo>
                  <a:lnTo>
                    <a:pt x="2153" y="4388"/>
                  </a:lnTo>
                  <a:lnTo>
                    <a:pt x="667" y="5873"/>
                  </a:lnTo>
                  <a:cubicBezTo>
                    <a:pt x="0" y="6535"/>
                    <a:pt x="0" y="7610"/>
                    <a:pt x="661" y="8274"/>
                  </a:cubicBezTo>
                  <a:cubicBezTo>
                    <a:pt x="995" y="8607"/>
                    <a:pt x="1431" y="8774"/>
                    <a:pt x="1868" y="8774"/>
                  </a:cubicBezTo>
                  <a:cubicBezTo>
                    <a:pt x="2301" y="8774"/>
                    <a:pt x="2734" y="8609"/>
                    <a:pt x="3065" y="8280"/>
                  </a:cubicBezTo>
                  <a:lnTo>
                    <a:pt x="4554" y="6846"/>
                  </a:lnTo>
                  <a:lnTo>
                    <a:pt x="6042" y="8280"/>
                  </a:lnTo>
                  <a:cubicBezTo>
                    <a:pt x="6373" y="8609"/>
                    <a:pt x="6806" y="8774"/>
                    <a:pt x="7239" y="8774"/>
                  </a:cubicBezTo>
                  <a:cubicBezTo>
                    <a:pt x="7675" y="8774"/>
                    <a:pt x="8111" y="8607"/>
                    <a:pt x="8443" y="8274"/>
                  </a:cubicBezTo>
                  <a:cubicBezTo>
                    <a:pt x="9104" y="7610"/>
                    <a:pt x="9104" y="6535"/>
                    <a:pt x="8440" y="5873"/>
                  </a:cubicBezTo>
                  <a:lnTo>
                    <a:pt x="6957" y="4388"/>
                  </a:lnTo>
                  <a:lnTo>
                    <a:pt x="8440" y="2902"/>
                  </a:lnTo>
                  <a:cubicBezTo>
                    <a:pt x="8760" y="2585"/>
                    <a:pt x="8938" y="2153"/>
                    <a:pt x="8938" y="1703"/>
                  </a:cubicBezTo>
                  <a:cubicBezTo>
                    <a:pt x="8938" y="1018"/>
                    <a:pt x="8524" y="399"/>
                    <a:pt x="7893" y="133"/>
                  </a:cubicBezTo>
                  <a:cubicBezTo>
                    <a:pt x="7682" y="46"/>
                    <a:pt x="7460" y="3"/>
                    <a:pt x="7239" y="3"/>
                  </a:cubicBezTo>
                  <a:cubicBezTo>
                    <a:pt x="6799" y="3"/>
                    <a:pt x="6366" y="174"/>
                    <a:pt x="6042" y="496"/>
                  </a:cubicBezTo>
                  <a:lnTo>
                    <a:pt x="4554" y="1930"/>
                  </a:lnTo>
                  <a:lnTo>
                    <a:pt x="3065" y="496"/>
                  </a:lnTo>
                  <a:cubicBezTo>
                    <a:pt x="2733" y="165"/>
                    <a:pt x="2299" y="0"/>
                    <a:pt x="1865"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pic>
        <p:nvPicPr>
          <p:cNvPr id="2" name="Imagen 1"/>
          <p:cNvPicPr>
            <a:picLocks noChangeAspect="1"/>
          </p:cNvPicPr>
          <p:nvPr/>
        </p:nvPicPr>
        <p:blipFill>
          <a:blip r:embed="rId3"/>
          <a:stretch>
            <a:fillRect/>
          </a:stretch>
        </p:blipFill>
        <p:spPr>
          <a:xfrm>
            <a:off x="3708050" y="3525497"/>
            <a:ext cx="1648994" cy="1378456"/>
          </a:xfrm>
          <a:prstGeom prst="rect">
            <a:avLst/>
          </a:prstGeom>
        </p:spPr>
      </p:pic>
      <p:sp>
        <p:nvSpPr>
          <p:cNvPr id="3" name="Rectángulo 2"/>
          <p:cNvSpPr/>
          <p:nvPr/>
        </p:nvSpPr>
        <p:spPr>
          <a:xfrm flipV="1">
            <a:off x="1821364" y="4795854"/>
            <a:ext cx="7071360" cy="52762"/>
          </a:xfrm>
          <a:prstGeom prst="rect">
            <a:avLst/>
          </a:prstGeom>
          <a:solidFill>
            <a:srgbClr val="E94C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228"/>
        <p:cNvGrpSpPr/>
        <p:nvPr/>
      </p:nvGrpSpPr>
      <p:grpSpPr>
        <a:xfrm>
          <a:off x="0" y="0"/>
          <a:ext cx="0" cy="0"/>
          <a:chOff x="0" y="0"/>
          <a:chExt cx="0" cy="0"/>
        </a:xfrm>
      </p:grpSpPr>
      <p:sp>
        <p:nvSpPr>
          <p:cNvPr id="1229" name="Google Shape;1229;p56"/>
          <p:cNvSpPr txBox="1">
            <a:spLocks noGrp="1"/>
          </p:cNvSpPr>
          <p:nvPr>
            <p:ph type="title"/>
          </p:nvPr>
        </p:nvSpPr>
        <p:spPr>
          <a:xfrm>
            <a:off x="732300" y="445025"/>
            <a:ext cx="76794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Prevalence</a:t>
            </a:r>
            <a:endParaRPr/>
          </a:p>
        </p:txBody>
      </p:sp>
      <p:sp>
        <p:nvSpPr>
          <p:cNvPr id="1230" name="Google Shape;1230;p56"/>
          <p:cNvSpPr txBox="1">
            <a:spLocks noGrp="1"/>
          </p:cNvSpPr>
          <p:nvPr>
            <p:ph type="title" idx="4294967295"/>
          </p:nvPr>
        </p:nvSpPr>
        <p:spPr>
          <a:xfrm>
            <a:off x="6367798" y="1602075"/>
            <a:ext cx="1936200" cy="52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000"/>
              <a:t>Mercury</a:t>
            </a:r>
            <a:endParaRPr sz="2000"/>
          </a:p>
        </p:txBody>
      </p:sp>
      <p:sp>
        <p:nvSpPr>
          <p:cNvPr id="1231" name="Google Shape;1231;p56"/>
          <p:cNvSpPr txBox="1">
            <a:spLocks noGrp="1"/>
          </p:cNvSpPr>
          <p:nvPr>
            <p:ph type="subTitle" idx="4294967295"/>
          </p:nvPr>
        </p:nvSpPr>
        <p:spPr>
          <a:xfrm>
            <a:off x="6367811" y="1931575"/>
            <a:ext cx="2043900" cy="48480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en" sz="1400"/>
              <a:t>Mercury is the smallest planet</a:t>
            </a:r>
            <a:endParaRPr sz="1400">
              <a:solidFill>
                <a:schemeClr val="dk1"/>
              </a:solidFill>
            </a:endParaRPr>
          </a:p>
        </p:txBody>
      </p:sp>
      <p:sp>
        <p:nvSpPr>
          <p:cNvPr id="1232" name="Google Shape;1232;p56"/>
          <p:cNvSpPr txBox="1">
            <a:spLocks noGrp="1"/>
          </p:cNvSpPr>
          <p:nvPr>
            <p:ph type="title" idx="4294967295"/>
          </p:nvPr>
        </p:nvSpPr>
        <p:spPr>
          <a:xfrm>
            <a:off x="6367788" y="3318075"/>
            <a:ext cx="1936200" cy="527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000"/>
              <a:t>Jupiter</a:t>
            </a:r>
            <a:endParaRPr sz="2000"/>
          </a:p>
        </p:txBody>
      </p:sp>
      <p:sp>
        <p:nvSpPr>
          <p:cNvPr id="1233" name="Google Shape;1233;p56"/>
          <p:cNvSpPr txBox="1">
            <a:spLocks noGrp="1"/>
          </p:cNvSpPr>
          <p:nvPr>
            <p:ph type="subTitle" idx="4294967295"/>
          </p:nvPr>
        </p:nvSpPr>
        <p:spPr>
          <a:xfrm>
            <a:off x="6367800" y="3648100"/>
            <a:ext cx="2043900" cy="484800"/>
          </a:xfrm>
          <a:prstGeom prst="rect">
            <a:avLst/>
          </a:prstGeom>
        </p:spPr>
        <p:txBody>
          <a:bodyPr spcFirstLastPara="1" wrap="square" lIns="91425" tIns="91425" rIns="91425" bIns="91425" anchor="t" anchorCtr="0">
            <a:noAutofit/>
          </a:bodyPr>
          <a:lstStyle/>
          <a:p>
            <a:pPr marL="0" lvl="0" indent="0" algn="l" rtl="0">
              <a:spcBef>
                <a:spcPts val="0"/>
              </a:spcBef>
              <a:spcAft>
                <a:spcPts val="1200"/>
              </a:spcAft>
              <a:buNone/>
            </a:pPr>
            <a:r>
              <a:rPr lang="en" sz="1400">
                <a:solidFill>
                  <a:schemeClr val="dk1"/>
                </a:solidFill>
              </a:rPr>
              <a:t>Jupiter is the biggest planet of them all</a:t>
            </a:r>
            <a:endParaRPr sz="1400">
              <a:solidFill>
                <a:schemeClr val="dk1"/>
              </a:solidFill>
            </a:endParaRPr>
          </a:p>
        </p:txBody>
      </p:sp>
      <p:sp>
        <p:nvSpPr>
          <p:cNvPr id="1234" name="Google Shape;1234;p56"/>
          <p:cNvSpPr txBox="1"/>
          <p:nvPr/>
        </p:nvSpPr>
        <p:spPr>
          <a:xfrm>
            <a:off x="6373525" y="1199675"/>
            <a:ext cx="1099800" cy="527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000" b="1">
                <a:solidFill>
                  <a:schemeClr val="accent3"/>
                </a:solidFill>
                <a:latin typeface="Sansita"/>
                <a:ea typeface="Sansita"/>
                <a:cs typeface="Sansita"/>
                <a:sym typeface="Sansita"/>
              </a:rPr>
              <a:t>20%</a:t>
            </a:r>
            <a:endParaRPr sz="3000" b="1">
              <a:solidFill>
                <a:schemeClr val="accent3"/>
              </a:solidFill>
              <a:latin typeface="Sansita"/>
              <a:ea typeface="Sansita"/>
              <a:cs typeface="Sansita"/>
              <a:sym typeface="Sansita"/>
            </a:endParaRPr>
          </a:p>
        </p:txBody>
      </p:sp>
      <p:sp>
        <p:nvSpPr>
          <p:cNvPr id="1235" name="Google Shape;1235;p56"/>
          <p:cNvSpPr txBox="1"/>
          <p:nvPr/>
        </p:nvSpPr>
        <p:spPr>
          <a:xfrm>
            <a:off x="6373525" y="2862300"/>
            <a:ext cx="1099800" cy="5277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3000" b="1">
                <a:solidFill>
                  <a:schemeClr val="dk1"/>
                </a:solidFill>
                <a:latin typeface="Sansita"/>
                <a:ea typeface="Sansita"/>
                <a:cs typeface="Sansita"/>
                <a:sym typeface="Sansita"/>
              </a:rPr>
              <a:t>80%</a:t>
            </a:r>
            <a:endParaRPr sz="3000" b="1">
              <a:solidFill>
                <a:schemeClr val="dk1"/>
              </a:solidFill>
              <a:latin typeface="Sansita"/>
              <a:ea typeface="Sansita"/>
              <a:cs typeface="Sansita"/>
              <a:sym typeface="Sansita"/>
            </a:endParaRPr>
          </a:p>
        </p:txBody>
      </p:sp>
      <p:grpSp>
        <p:nvGrpSpPr>
          <p:cNvPr id="1236" name="Google Shape;1236;p56"/>
          <p:cNvGrpSpPr/>
          <p:nvPr/>
        </p:nvGrpSpPr>
        <p:grpSpPr>
          <a:xfrm>
            <a:off x="675850" y="1348700"/>
            <a:ext cx="5106675" cy="2784139"/>
            <a:chOff x="-15087562" y="1923325"/>
            <a:chExt cx="14962422" cy="8157454"/>
          </a:xfrm>
        </p:grpSpPr>
        <p:sp>
          <p:nvSpPr>
            <p:cNvPr id="1237" name="Google Shape;1237;p56"/>
            <p:cNvSpPr/>
            <p:nvPr/>
          </p:nvSpPr>
          <p:spPr>
            <a:xfrm>
              <a:off x="-6293089" y="5912737"/>
              <a:ext cx="3100366" cy="708197"/>
            </a:xfrm>
            <a:custGeom>
              <a:avLst/>
              <a:gdLst/>
              <a:ahLst/>
              <a:cxnLst/>
              <a:rect l="l" t="t" r="r" b="b"/>
              <a:pathLst>
                <a:path w="59156" h="13204" extrusionOk="0">
                  <a:moveTo>
                    <a:pt x="1" y="0"/>
                  </a:moveTo>
                  <a:lnTo>
                    <a:pt x="1" y="0"/>
                  </a:lnTo>
                  <a:close/>
                  <a:moveTo>
                    <a:pt x="59155" y="13203"/>
                  </a:move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8" name="Google Shape;1238;p56"/>
            <p:cNvSpPr/>
            <p:nvPr/>
          </p:nvSpPr>
          <p:spPr>
            <a:xfrm>
              <a:off x="-9477577" y="2195537"/>
              <a:ext cx="8634338" cy="6670531"/>
            </a:xfrm>
            <a:custGeom>
              <a:avLst/>
              <a:gdLst/>
              <a:ahLst/>
              <a:cxnLst/>
              <a:rect l="l" t="t" r="r" b="b"/>
              <a:pathLst>
                <a:path w="164746" h="124369" extrusionOk="0">
                  <a:moveTo>
                    <a:pt x="49520" y="11070"/>
                  </a:moveTo>
                  <a:cubicBezTo>
                    <a:pt x="49737" y="11070"/>
                    <a:pt x="49861" y="11136"/>
                    <a:pt x="49875" y="11358"/>
                  </a:cubicBezTo>
                  <a:cubicBezTo>
                    <a:pt x="49875" y="11575"/>
                    <a:pt x="49818" y="11698"/>
                    <a:pt x="49684" y="11698"/>
                  </a:cubicBezTo>
                  <a:cubicBezTo>
                    <a:pt x="49636" y="11698"/>
                    <a:pt x="49580" y="11683"/>
                    <a:pt x="49512" y="11651"/>
                  </a:cubicBezTo>
                  <a:cubicBezTo>
                    <a:pt x="49305" y="11565"/>
                    <a:pt x="49115" y="11444"/>
                    <a:pt x="48925" y="11323"/>
                  </a:cubicBezTo>
                  <a:lnTo>
                    <a:pt x="49339" y="11081"/>
                  </a:lnTo>
                  <a:cubicBezTo>
                    <a:pt x="49405" y="11074"/>
                    <a:pt x="49465" y="11070"/>
                    <a:pt x="49520" y="11070"/>
                  </a:cubicBezTo>
                  <a:close/>
                  <a:moveTo>
                    <a:pt x="46983" y="11081"/>
                  </a:moveTo>
                  <a:cubicBezTo>
                    <a:pt x="47014" y="11081"/>
                    <a:pt x="47051" y="11087"/>
                    <a:pt x="47093" y="11098"/>
                  </a:cubicBezTo>
                  <a:cubicBezTo>
                    <a:pt x="47369" y="11185"/>
                    <a:pt x="47870" y="11168"/>
                    <a:pt x="47767" y="11686"/>
                  </a:cubicBezTo>
                  <a:cubicBezTo>
                    <a:pt x="47732" y="11893"/>
                    <a:pt x="47888" y="12274"/>
                    <a:pt x="47490" y="12343"/>
                  </a:cubicBezTo>
                  <a:cubicBezTo>
                    <a:pt x="47110" y="12222"/>
                    <a:pt x="46834" y="11893"/>
                    <a:pt x="46799" y="11496"/>
                  </a:cubicBezTo>
                  <a:cubicBezTo>
                    <a:pt x="46784" y="11302"/>
                    <a:pt x="46782" y="11081"/>
                    <a:pt x="46983" y="11081"/>
                  </a:cubicBezTo>
                  <a:close/>
                  <a:moveTo>
                    <a:pt x="38158" y="11530"/>
                  </a:moveTo>
                  <a:cubicBezTo>
                    <a:pt x="38279" y="11530"/>
                    <a:pt x="38417" y="11703"/>
                    <a:pt x="38642" y="11876"/>
                  </a:cubicBezTo>
                  <a:cubicBezTo>
                    <a:pt x="38366" y="12118"/>
                    <a:pt x="38089" y="12360"/>
                    <a:pt x="37778" y="12585"/>
                  </a:cubicBezTo>
                  <a:cubicBezTo>
                    <a:pt x="35549" y="13967"/>
                    <a:pt x="35514" y="15903"/>
                    <a:pt x="37692" y="17268"/>
                  </a:cubicBezTo>
                  <a:cubicBezTo>
                    <a:pt x="38003" y="17458"/>
                    <a:pt x="38227" y="17631"/>
                    <a:pt x="38158" y="18080"/>
                  </a:cubicBezTo>
                  <a:cubicBezTo>
                    <a:pt x="38106" y="18529"/>
                    <a:pt x="37951" y="18599"/>
                    <a:pt x="37553" y="18737"/>
                  </a:cubicBezTo>
                  <a:cubicBezTo>
                    <a:pt x="36568" y="19117"/>
                    <a:pt x="36309" y="19981"/>
                    <a:pt x="36378" y="20949"/>
                  </a:cubicBezTo>
                  <a:cubicBezTo>
                    <a:pt x="36427" y="21679"/>
                    <a:pt x="36279" y="22143"/>
                    <a:pt x="35819" y="22143"/>
                  </a:cubicBezTo>
                  <a:cubicBezTo>
                    <a:pt x="35625" y="22143"/>
                    <a:pt x="35377" y="22061"/>
                    <a:pt x="35065" y="21882"/>
                  </a:cubicBezTo>
                  <a:cubicBezTo>
                    <a:pt x="34913" y="21798"/>
                    <a:pt x="34745" y="21754"/>
                    <a:pt x="34578" y="21754"/>
                  </a:cubicBezTo>
                  <a:cubicBezTo>
                    <a:pt x="34403" y="21754"/>
                    <a:pt x="34230" y="21802"/>
                    <a:pt x="34080" y="21899"/>
                  </a:cubicBezTo>
                  <a:cubicBezTo>
                    <a:pt x="33134" y="22372"/>
                    <a:pt x="32094" y="22613"/>
                    <a:pt x="31041" y="22613"/>
                  </a:cubicBezTo>
                  <a:cubicBezTo>
                    <a:pt x="30747" y="22613"/>
                    <a:pt x="30451" y="22594"/>
                    <a:pt x="30157" y="22556"/>
                  </a:cubicBezTo>
                  <a:cubicBezTo>
                    <a:pt x="29915" y="22521"/>
                    <a:pt x="29759" y="22608"/>
                    <a:pt x="29829" y="22262"/>
                  </a:cubicBezTo>
                  <a:lnTo>
                    <a:pt x="29829" y="22262"/>
                  </a:lnTo>
                  <a:lnTo>
                    <a:pt x="29829" y="22279"/>
                  </a:lnTo>
                  <a:cubicBezTo>
                    <a:pt x="29898" y="21986"/>
                    <a:pt x="29984" y="21882"/>
                    <a:pt x="30364" y="21830"/>
                  </a:cubicBezTo>
                  <a:cubicBezTo>
                    <a:pt x="31505" y="21675"/>
                    <a:pt x="32836" y="21467"/>
                    <a:pt x="33354" y="20361"/>
                  </a:cubicBezTo>
                  <a:cubicBezTo>
                    <a:pt x="33821" y="19342"/>
                    <a:pt x="33872" y="18184"/>
                    <a:pt x="34927" y="17458"/>
                  </a:cubicBezTo>
                  <a:cubicBezTo>
                    <a:pt x="35238" y="17216"/>
                    <a:pt x="34978" y="16836"/>
                    <a:pt x="34667" y="16594"/>
                  </a:cubicBezTo>
                  <a:cubicBezTo>
                    <a:pt x="33216" y="15436"/>
                    <a:pt x="33907" y="14572"/>
                    <a:pt x="35099" y="13846"/>
                  </a:cubicBezTo>
                  <a:cubicBezTo>
                    <a:pt x="35860" y="13380"/>
                    <a:pt x="36724" y="13086"/>
                    <a:pt x="37018" y="12066"/>
                  </a:cubicBezTo>
                  <a:cubicBezTo>
                    <a:pt x="37156" y="11582"/>
                    <a:pt x="37709" y="11548"/>
                    <a:pt x="38158" y="11530"/>
                  </a:cubicBezTo>
                  <a:close/>
                  <a:moveTo>
                    <a:pt x="46802" y="32066"/>
                  </a:moveTo>
                  <a:cubicBezTo>
                    <a:pt x="47245" y="32066"/>
                    <a:pt x="47720" y="32469"/>
                    <a:pt x="47888" y="33080"/>
                  </a:cubicBezTo>
                  <a:cubicBezTo>
                    <a:pt x="48059" y="33754"/>
                    <a:pt x="48393" y="34225"/>
                    <a:pt x="48918" y="34225"/>
                  </a:cubicBezTo>
                  <a:cubicBezTo>
                    <a:pt x="49080" y="34225"/>
                    <a:pt x="49261" y="34181"/>
                    <a:pt x="49460" y="34083"/>
                  </a:cubicBezTo>
                  <a:cubicBezTo>
                    <a:pt x="50103" y="33764"/>
                    <a:pt x="50701" y="33627"/>
                    <a:pt x="51269" y="33627"/>
                  </a:cubicBezTo>
                  <a:cubicBezTo>
                    <a:pt x="52489" y="33627"/>
                    <a:pt x="53566" y="34260"/>
                    <a:pt x="54628" y="35085"/>
                  </a:cubicBezTo>
                  <a:cubicBezTo>
                    <a:pt x="54818" y="35223"/>
                    <a:pt x="55008" y="35396"/>
                    <a:pt x="55163" y="35586"/>
                  </a:cubicBezTo>
                  <a:cubicBezTo>
                    <a:pt x="55543" y="36053"/>
                    <a:pt x="56684" y="36070"/>
                    <a:pt x="56321" y="36917"/>
                  </a:cubicBezTo>
                  <a:lnTo>
                    <a:pt x="56321" y="36934"/>
                  </a:lnTo>
                  <a:cubicBezTo>
                    <a:pt x="56149" y="37350"/>
                    <a:pt x="55751" y="37415"/>
                    <a:pt x="55318" y="37415"/>
                  </a:cubicBezTo>
                  <a:cubicBezTo>
                    <a:pt x="55122" y="37415"/>
                    <a:pt x="54919" y="37401"/>
                    <a:pt x="54727" y="37401"/>
                  </a:cubicBezTo>
                  <a:cubicBezTo>
                    <a:pt x="54620" y="37401"/>
                    <a:pt x="54517" y="37405"/>
                    <a:pt x="54420" y="37418"/>
                  </a:cubicBezTo>
                  <a:cubicBezTo>
                    <a:pt x="54278" y="37432"/>
                    <a:pt x="54136" y="37440"/>
                    <a:pt x="53995" y="37440"/>
                  </a:cubicBezTo>
                  <a:cubicBezTo>
                    <a:pt x="53292" y="37440"/>
                    <a:pt x="52602" y="37262"/>
                    <a:pt x="51983" y="36917"/>
                  </a:cubicBezTo>
                  <a:cubicBezTo>
                    <a:pt x="51332" y="36539"/>
                    <a:pt x="50680" y="36418"/>
                    <a:pt x="50028" y="36418"/>
                  </a:cubicBezTo>
                  <a:cubicBezTo>
                    <a:pt x="48867" y="36418"/>
                    <a:pt x="47706" y="36802"/>
                    <a:pt x="46545" y="36802"/>
                  </a:cubicBezTo>
                  <a:cubicBezTo>
                    <a:pt x="46302" y="36802"/>
                    <a:pt x="46058" y="36785"/>
                    <a:pt x="45814" y="36744"/>
                  </a:cubicBezTo>
                  <a:cubicBezTo>
                    <a:pt x="44881" y="36588"/>
                    <a:pt x="44552" y="36105"/>
                    <a:pt x="44673" y="35241"/>
                  </a:cubicBezTo>
                  <a:cubicBezTo>
                    <a:pt x="44846" y="34083"/>
                    <a:pt x="45537" y="33115"/>
                    <a:pt x="46263" y="32320"/>
                  </a:cubicBezTo>
                  <a:cubicBezTo>
                    <a:pt x="46417" y="32145"/>
                    <a:pt x="46607" y="32066"/>
                    <a:pt x="46802" y="32066"/>
                  </a:cubicBezTo>
                  <a:close/>
                  <a:moveTo>
                    <a:pt x="64554" y="31370"/>
                  </a:moveTo>
                  <a:cubicBezTo>
                    <a:pt x="64860" y="31370"/>
                    <a:pt x="65185" y="31437"/>
                    <a:pt x="65532" y="31594"/>
                  </a:cubicBezTo>
                  <a:cubicBezTo>
                    <a:pt x="65878" y="31767"/>
                    <a:pt x="65930" y="32251"/>
                    <a:pt x="65636" y="32493"/>
                  </a:cubicBezTo>
                  <a:cubicBezTo>
                    <a:pt x="64063" y="34065"/>
                    <a:pt x="64184" y="35085"/>
                    <a:pt x="65895" y="36588"/>
                  </a:cubicBezTo>
                  <a:cubicBezTo>
                    <a:pt x="67243" y="37815"/>
                    <a:pt x="67762" y="39544"/>
                    <a:pt x="68211" y="41237"/>
                  </a:cubicBezTo>
                  <a:cubicBezTo>
                    <a:pt x="68364" y="41802"/>
                    <a:pt x="68057" y="41990"/>
                    <a:pt x="67435" y="41990"/>
                  </a:cubicBezTo>
                  <a:cubicBezTo>
                    <a:pt x="67353" y="41990"/>
                    <a:pt x="67266" y="41986"/>
                    <a:pt x="67174" y="41980"/>
                  </a:cubicBezTo>
                  <a:cubicBezTo>
                    <a:pt x="66517" y="41064"/>
                    <a:pt x="64271" y="41825"/>
                    <a:pt x="64547" y="39146"/>
                  </a:cubicBezTo>
                  <a:lnTo>
                    <a:pt x="64547" y="39146"/>
                  </a:lnTo>
                  <a:lnTo>
                    <a:pt x="64547" y="39181"/>
                  </a:lnTo>
                  <a:cubicBezTo>
                    <a:pt x="64685" y="37885"/>
                    <a:pt x="63113" y="36295"/>
                    <a:pt x="62076" y="35050"/>
                  </a:cubicBezTo>
                  <a:cubicBezTo>
                    <a:pt x="61281" y="34100"/>
                    <a:pt x="61385" y="33288"/>
                    <a:pt x="62076" y="32683"/>
                  </a:cubicBezTo>
                  <a:cubicBezTo>
                    <a:pt x="62786" y="32052"/>
                    <a:pt x="63577" y="31370"/>
                    <a:pt x="64554" y="31370"/>
                  </a:cubicBezTo>
                  <a:close/>
                  <a:moveTo>
                    <a:pt x="30705" y="33465"/>
                  </a:moveTo>
                  <a:cubicBezTo>
                    <a:pt x="30874" y="33465"/>
                    <a:pt x="31043" y="33637"/>
                    <a:pt x="31090" y="33720"/>
                  </a:cubicBezTo>
                  <a:cubicBezTo>
                    <a:pt x="31920" y="35120"/>
                    <a:pt x="33579" y="35258"/>
                    <a:pt x="34719" y="36226"/>
                  </a:cubicBezTo>
                  <a:cubicBezTo>
                    <a:pt x="36205" y="37487"/>
                    <a:pt x="36275" y="39354"/>
                    <a:pt x="37191" y="40822"/>
                  </a:cubicBezTo>
                  <a:cubicBezTo>
                    <a:pt x="37484" y="41289"/>
                    <a:pt x="37571" y="41980"/>
                    <a:pt x="37968" y="42274"/>
                  </a:cubicBezTo>
                  <a:cubicBezTo>
                    <a:pt x="38403" y="42594"/>
                    <a:pt x="39075" y="43217"/>
                    <a:pt x="39556" y="43217"/>
                  </a:cubicBezTo>
                  <a:cubicBezTo>
                    <a:pt x="39725" y="43217"/>
                    <a:pt x="39870" y="43141"/>
                    <a:pt x="39973" y="42948"/>
                  </a:cubicBezTo>
                  <a:cubicBezTo>
                    <a:pt x="40336" y="42274"/>
                    <a:pt x="41234" y="41289"/>
                    <a:pt x="40543" y="40183"/>
                  </a:cubicBezTo>
                  <a:cubicBezTo>
                    <a:pt x="40301" y="39803"/>
                    <a:pt x="39610" y="39215"/>
                    <a:pt x="40284" y="38904"/>
                  </a:cubicBezTo>
                  <a:cubicBezTo>
                    <a:pt x="40592" y="38765"/>
                    <a:pt x="41024" y="38302"/>
                    <a:pt x="41439" y="38302"/>
                  </a:cubicBezTo>
                  <a:cubicBezTo>
                    <a:pt x="41746" y="38302"/>
                    <a:pt x="42043" y="38557"/>
                    <a:pt x="42271" y="39388"/>
                  </a:cubicBezTo>
                  <a:cubicBezTo>
                    <a:pt x="42782" y="41200"/>
                    <a:pt x="43748" y="43327"/>
                    <a:pt x="46038" y="43327"/>
                  </a:cubicBezTo>
                  <a:cubicBezTo>
                    <a:pt x="46150" y="43327"/>
                    <a:pt x="46266" y="43321"/>
                    <a:pt x="46384" y="43311"/>
                  </a:cubicBezTo>
                  <a:cubicBezTo>
                    <a:pt x="46463" y="43304"/>
                    <a:pt x="46542" y="43300"/>
                    <a:pt x="46620" y="43300"/>
                  </a:cubicBezTo>
                  <a:cubicBezTo>
                    <a:pt x="47585" y="43300"/>
                    <a:pt x="48526" y="43802"/>
                    <a:pt x="49487" y="43802"/>
                  </a:cubicBezTo>
                  <a:cubicBezTo>
                    <a:pt x="49955" y="43802"/>
                    <a:pt x="50429" y="43683"/>
                    <a:pt x="50912" y="43328"/>
                  </a:cubicBezTo>
                  <a:cubicBezTo>
                    <a:pt x="51106" y="43191"/>
                    <a:pt x="51242" y="43135"/>
                    <a:pt x="51336" y="43135"/>
                  </a:cubicBezTo>
                  <a:cubicBezTo>
                    <a:pt x="51643" y="43135"/>
                    <a:pt x="51508" y="43736"/>
                    <a:pt x="51534" y="44054"/>
                  </a:cubicBezTo>
                  <a:cubicBezTo>
                    <a:pt x="51845" y="45488"/>
                    <a:pt x="50843" y="46629"/>
                    <a:pt x="50618" y="47942"/>
                  </a:cubicBezTo>
                  <a:cubicBezTo>
                    <a:pt x="50585" y="48144"/>
                    <a:pt x="50240" y="48444"/>
                    <a:pt x="50046" y="48444"/>
                  </a:cubicBezTo>
                  <a:cubicBezTo>
                    <a:pt x="50041" y="48444"/>
                    <a:pt x="50036" y="48444"/>
                    <a:pt x="50031" y="48444"/>
                  </a:cubicBezTo>
                  <a:cubicBezTo>
                    <a:pt x="49523" y="48389"/>
                    <a:pt x="49010" y="48372"/>
                    <a:pt x="48494" y="48372"/>
                  </a:cubicBezTo>
                  <a:cubicBezTo>
                    <a:pt x="47534" y="48372"/>
                    <a:pt x="46564" y="48433"/>
                    <a:pt x="45600" y="48433"/>
                  </a:cubicBezTo>
                  <a:cubicBezTo>
                    <a:pt x="43779" y="48433"/>
                    <a:pt x="41984" y="48215"/>
                    <a:pt x="40336" y="46957"/>
                  </a:cubicBezTo>
                  <a:cubicBezTo>
                    <a:pt x="40033" y="46726"/>
                    <a:pt x="39675" y="46623"/>
                    <a:pt x="39308" y="46623"/>
                  </a:cubicBezTo>
                  <a:cubicBezTo>
                    <a:pt x="38250" y="46623"/>
                    <a:pt x="37116" y="47478"/>
                    <a:pt x="37000" y="48582"/>
                  </a:cubicBezTo>
                  <a:cubicBezTo>
                    <a:pt x="36972" y="48947"/>
                    <a:pt x="36796" y="49426"/>
                    <a:pt x="36527" y="49426"/>
                  </a:cubicBezTo>
                  <a:cubicBezTo>
                    <a:pt x="36465" y="49426"/>
                    <a:pt x="36398" y="49400"/>
                    <a:pt x="36326" y="49342"/>
                  </a:cubicBezTo>
                  <a:cubicBezTo>
                    <a:pt x="35376" y="48582"/>
                    <a:pt x="34045" y="48772"/>
                    <a:pt x="33147" y="47752"/>
                  </a:cubicBezTo>
                  <a:cubicBezTo>
                    <a:pt x="32334" y="46819"/>
                    <a:pt x="30900" y="46785"/>
                    <a:pt x="29673" y="46525"/>
                  </a:cubicBezTo>
                  <a:cubicBezTo>
                    <a:pt x="28913" y="46370"/>
                    <a:pt x="27807" y="46422"/>
                    <a:pt x="28567" y="44953"/>
                  </a:cubicBezTo>
                  <a:cubicBezTo>
                    <a:pt x="28982" y="44158"/>
                    <a:pt x="29034" y="43000"/>
                    <a:pt x="28515" y="42257"/>
                  </a:cubicBezTo>
                  <a:cubicBezTo>
                    <a:pt x="28230" y="41853"/>
                    <a:pt x="27848" y="41722"/>
                    <a:pt x="27412" y="41722"/>
                  </a:cubicBezTo>
                  <a:cubicBezTo>
                    <a:pt x="27028" y="41722"/>
                    <a:pt x="26602" y="41823"/>
                    <a:pt x="26165" y="41928"/>
                  </a:cubicBezTo>
                  <a:cubicBezTo>
                    <a:pt x="25497" y="42091"/>
                    <a:pt x="24818" y="42128"/>
                    <a:pt x="24133" y="42128"/>
                  </a:cubicBezTo>
                  <a:cubicBezTo>
                    <a:pt x="23569" y="42128"/>
                    <a:pt x="23001" y="42103"/>
                    <a:pt x="22432" y="42103"/>
                  </a:cubicBezTo>
                  <a:cubicBezTo>
                    <a:pt x="21707" y="42103"/>
                    <a:pt x="20980" y="42143"/>
                    <a:pt x="20255" y="42326"/>
                  </a:cubicBezTo>
                  <a:cubicBezTo>
                    <a:pt x="19287" y="42585"/>
                    <a:pt x="18319" y="42862"/>
                    <a:pt x="17559" y="43380"/>
                  </a:cubicBezTo>
                  <a:cubicBezTo>
                    <a:pt x="17082" y="43705"/>
                    <a:pt x="16613" y="43798"/>
                    <a:pt x="16149" y="43798"/>
                  </a:cubicBezTo>
                  <a:cubicBezTo>
                    <a:pt x="15538" y="43798"/>
                    <a:pt x="14935" y="43638"/>
                    <a:pt x="14326" y="43638"/>
                  </a:cubicBezTo>
                  <a:cubicBezTo>
                    <a:pt x="14292" y="43638"/>
                    <a:pt x="14258" y="43638"/>
                    <a:pt x="14223" y="43639"/>
                  </a:cubicBezTo>
                  <a:cubicBezTo>
                    <a:pt x="14120" y="43622"/>
                    <a:pt x="14016" y="43570"/>
                    <a:pt x="13930" y="43466"/>
                  </a:cubicBezTo>
                  <a:cubicBezTo>
                    <a:pt x="14043" y="43169"/>
                    <a:pt x="14308" y="43115"/>
                    <a:pt x="14562" y="43115"/>
                  </a:cubicBezTo>
                  <a:cubicBezTo>
                    <a:pt x="14617" y="43115"/>
                    <a:pt x="14672" y="43118"/>
                    <a:pt x="14725" y="43121"/>
                  </a:cubicBezTo>
                  <a:cubicBezTo>
                    <a:pt x="14838" y="43129"/>
                    <a:pt x="14949" y="43134"/>
                    <a:pt x="15058" y="43134"/>
                  </a:cubicBezTo>
                  <a:cubicBezTo>
                    <a:pt x="16723" y="43134"/>
                    <a:pt x="17967" y="42165"/>
                    <a:pt x="18388" y="40771"/>
                  </a:cubicBezTo>
                  <a:cubicBezTo>
                    <a:pt x="18976" y="38921"/>
                    <a:pt x="20808" y="38282"/>
                    <a:pt x="21482" y="37090"/>
                  </a:cubicBezTo>
                  <a:cubicBezTo>
                    <a:pt x="22174" y="35865"/>
                    <a:pt x="22770" y="35535"/>
                    <a:pt x="23579" y="35535"/>
                  </a:cubicBezTo>
                  <a:cubicBezTo>
                    <a:pt x="23899" y="35535"/>
                    <a:pt x="24254" y="35587"/>
                    <a:pt x="24661" y="35655"/>
                  </a:cubicBezTo>
                  <a:cubicBezTo>
                    <a:pt x="24682" y="35658"/>
                    <a:pt x="24703" y="35660"/>
                    <a:pt x="24725" y="35660"/>
                  </a:cubicBezTo>
                  <a:cubicBezTo>
                    <a:pt x="25065" y="35660"/>
                    <a:pt x="25513" y="35293"/>
                    <a:pt x="25854" y="35033"/>
                  </a:cubicBezTo>
                  <a:cubicBezTo>
                    <a:pt x="26267" y="34730"/>
                    <a:pt x="26584" y="34570"/>
                    <a:pt x="26849" y="34570"/>
                  </a:cubicBezTo>
                  <a:cubicBezTo>
                    <a:pt x="27249" y="34570"/>
                    <a:pt x="27529" y="34935"/>
                    <a:pt x="27841" y="35724"/>
                  </a:cubicBezTo>
                  <a:cubicBezTo>
                    <a:pt x="28325" y="36969"/>
                    <a:pt x="29742" y="37574"/>
                    <a:pt x="30952" y="38161"/>
                  </a:cubicBezTo>
                  <a:cubicBezTo>
                    <a:pt x="31712" y="38524"/>
                    <a:pt x="32732" y="38852"/>
                    <a:pt x="32680" y="39716"/>
                  </a:cubicBezTo>
                  <a:cubicBezTo>
                    <a:pt x="32594" y="40753"/>
                    <a:pt x="31488" y="40546"/>
                    <a:pt x="30710" y="40615"/>
                  </a:cubicBezTo>
                  <a:cubicBezTo>
                    <a:pt x="30312" y="40650"/>
                    <a:pt x="29794" y="40598"/>
                    <a:pt x="29673" y="41134"/>
                  </a:cubicBezTo>
                  <a:cubicBezTo>
                    <a:pt x="29552" y="41669"/>
                    <a:pt x="30036" y="41825"/>
                    <a:pt x="30382" y="42032"/>
                  </a:cubicBezTo>
                  <a:cubicBezTo>
                    <a:pt x="30898" y="42336"/>
                    <a:pt x="31474" y="42934"/>
                    <a:pt x="32011" y="42934"/>
                  </a:cubicBezTo>
                  <a:cubicBezTo>
                    <a:pt x="32175" y="42934"/>
                    <a:pt x="32336" y="42878"/>
                    <a:pt x="32490" y="42741"/>
                  </a:cubicBezTo>
                  <a:cubicBezTo>
                    <a:pt x="33354" y="41963"/>
                    <a:pt x="33890" y="40788"/>
                    <a:pt x="34512" y="39751"/>
                  </a:cubicBezTo>
                  <a:cubicBezTo>
                    <a:pt x="34586" y="39617"/>
                    <a:pt x="34289" y="39329"/>
                    <a:pt x="34602" y="39329"/>
                  </a:cubicBezTo>
                  <a:cubicBezTo>
                    <a:pt x="34653" y="39329"/>
                    <a:pt x="34719" y="39337"/>
                    <a:pt x="34806" y="39354"/>
                  </a:cubicBezTo>
                  <a:cubicBezTo>
                    <a:pt x="34890" y="39373"/>
                    <a:pt x="34965" y="39381"/>
                    <a:pt x="35031" y="39381"/>
                  </a:cubicBezTo>
                  <a:cubicBezTo>
                    <a:pt x="35567" y="39381"/>
                    <a:pt x="35557" y="38814"/>
                    <a:pt x="35341" y="38507"/>
                  </a:cubicBezTo>
                  <a:cubicBezTo>
                    <a:pt x="34806" y="37781"/>
                    <a:pt x="34546" y="36658"/>
                    <a:pt x="33561" y="36468"/>
                  </a:cubicBezTo>
                  <a:cubicBezTo>
                    <a:pt x="32248" y="36208"/>
                    <a:pt x="31591" y="35206"/>
                    <a:pt x="30727" y="34411"/>
                  </a:cubicBezTo>
                  <a:cubicBezTo>
                    <a:pt x="30468" y="34169"/>
                    <a:pt x="30278" y="33910"/>
                    <a:pt x="30485" y="33599"/>
                  </a:cubicBezTo>
                  <a:cubicBezTo>
                    <a:pt x="30551" y="33501"/>
                    <a:pt x="30628" y="33465"/>
                    <a:pt x="30705" y="33465"/>
                  </a:cubicBezTo>
                  <a:close/>
                  <a:moveTo>
                    <a:pt x="65829" y="50622"/>
                  </a:moveTo>
                  <a:cubicBezTo>
                    <a:pt x="66138" y="50622"/>
                    <a:pt x="66376" y="50877"/>
                    <a:pt x="66569" y="51209"/>
                  </a:cubicBezTo>
                  <a:cubicBezTo>
                    <a:pt x="67601" y="52923"/>
                    <a:pt x="68767" y="54401"/>
                    <a:pt x="70703" y="54401"/>
                  </a:cubicBezTo>
                  <a:cubicBezTo>
                    <a:pt x="71167" y="54401"/>
                    <a:pt x="71676" y="54316"/>
                    <a:pt x="72237" y="54129"/>
                  </a:cubicBezTo>
                  <a:cubicBezTo>
                    <a:pt x="72263" y="54119"/>
                    <a:pt x="72291" y="54114"/>
                    <a:pt x="72320" y="54114"/>
                  </a:cubicBezTo>
                  <a:cubicBezTo>
                    <a:pt x="72487" y="54114"/>
                    <a:pt x="72701" y="54260"/>
                    <a:pt x="72877" y="54319"/>
                  </a:cubicBezTo>
                  <a:cubicBezTo>
                    <a:pt x="72687" y="54406"/>
                    <a:pt x="72514" y="54527"/>
                    <a:pt x="72358" y="54665"/>
                  </a:cubicBezTo>
                  <a:lnTo>
                    <a:pt x="72358" y="54682"/>
                  </a:lnTo>
                  <a:cubicBezTo>
                    <a:pt x="71675" y="55659"/>
                    <a:pt x="71022" y="56681"/>
                    <a:pt x="69648" y="56681"/>
                  </a:cubicBezTo>
                  <a:cubicBezTo>
                    <a:pt x="69564" y="56681"/>
                    <a:pt x="69476" y="56678"/>
                    <a:pt x="69386" y="56669"/>
                  </a:cubicBezTo>
                  <a:cubicBezTo>
                    <a:pt x="69196" y="56600"/>
                    <a:pt x="68850" y="56549"/>
                    <a:pt x="68850" y="56445"/>
                  </a:cubicBezTo>
                  <a:cubicBezTo>
                    <a:pt x="68660" y="54216"/>
                    <a:pt x="66258" y="53559"/>
                    <a:pt x="65532" y="51727"/>
                  </a:cubicBezTo>
                  <a:cubicBezTo>
                    <a:pt x="65394" y="51381"/>
                    <a:pt x="64945" y="50932"/>
                    <a:pt x="65584" y="50673"/>
                  </a:cubicBezTo>
                  <a:cubicBezTo>
                    <a:pt x="65670" y="50638"/>
                    <a:pt x="65752" y="50622"/>
                    <a:pt x="65829" y="50622"/>
                  </a:cubicBezTo>
                  <a:close/>
                  <a:moveTo>
                    <a:pt x="50497" y="52695"/>
                  </a:moveTo>
                  <a:lnTo>
                    <a:pt x="50497" y="52695"/>
                  </a:lnTo>
                  <a:cubicBezTo>
                    <a:pt x="51016" y="52885"/>
                    <a:pt x="51863" y="52937"/>
                    <a:pt x="52001" y="53265"/>
                  </a:cubicBezTo>
                  <a:cubicBezTo>
                    <a:pt x="53055" y="55840"/>
                    <a:pt x="55734" y="57464"/>
                    <a:pt x="56114" y="60420"/>
                  </a:cubicBezTo>
                  <a:cubicBezTo>
                    <a:pt x="56252" y="61439"/>
                    <a:pt x="57323" y="61802"/>
                    <a:pt x="57859" y="62580"/>
                  </a:cubicBezTo>
                  <a:cubicBezTo>
                    <a:pt x="59294" y="64654"/>
                    <a:pt x="60106" y="66952"/>
                    <a:pt x="60763" y="69337"/>
                  </a:cubicBezTo>
                  <a:cubicBezTo>
                    <a:pt x="58533" y="67643"/>
                    <a:pt x="56615" y="65656"/>
                    <a:pt x="55336" y="63133"/>
                  </a:cubicBezTo>
                  <a:cubicBezTo>
                    <a:pt x="55198" y="62874"/>
                    <a:pt x="55008" y="62614"/>
                    <a:pt x="55008" y="62355"/>
                  </a:cubicBezTo>
                  <a:cubicBezTo>
                    <a:pt x="54990" y="58916"/>
                    <a:pt x="52139" y="56739"/>
                    <a:pt x="51189" y="53697"/>
                  </a:cubicBezTo>
                  <a:cubicBezTo>
                    <a:pt x="51085" y="53334"/>
                    <a:pt x="50739" y="53040"/>
                    <a:pt x="50497" y="52695"/>
                  </a:cubicBezTo>
                  <a:close/>
                  <a:moveTo>
                    <a:pt x="87976" y="1"/>
                  </a:moveTo>
                  <a:cubicBezTo>
                    <a:pt x="87018" y="1"/>
                    <a:pt x="85745" y="1010"/>
                    <a:pt x="84455" y="1127"/>
                  </a:cubicBezTo>
                  <a:cubicBezTo>
                    <a:pt x="83776" y="1176"/>
                    <a:pt x="83111" y="1512"/>
                    <a:pt x="82448" y="1512"/>
                  </a:cubicBezTo>
                  <a:cubicBezTo>
                    <a:pt x="82403" y="1512"/>
                    <a:pt x="82358" y="1511"/>
                    <a:pt x="82313" y="1507"/>
                  </a:cubicBezTo>
                  <a:cubicBezTo>
                    <a:pt x="82281" y="1506"/>
                    <a:pt x="82250" y="1506"/>
                    <a:pt x="82218" y="1506"/>
                  </a:cubicBezTo>
                  <a:cubicBezTo>
                    <a:pt x="80376" y="1506"/>
                    <a:pt x="79245" y="3375"/>
                    <a:pt x="77443" y="3375"/>
                  </a:cubicBezTo>
                  <a:cubicBezTo>
                    <a:pt x="77340" y="3375"/>
                    <a:pt x="77235" y="3369"/>
                    <a:pt x="77128" y="3356"/>
                  </a:cubicBezTo>
                  <a:cubicBezTo>
                    <a:pt x="77026" y="3344"/>
                    <a:pt x="76928" y="3335"/>
                    <a:pt x="76837" y="3335"/>
                  </a:cubicBezTo>
                  <a:cubicBezTo>
                    <a:pt x="76434" y="3335"/>
                    <a:pt x="76136" y="3491"/>
                    <a:pt x="75953" y="4082"/>
                  </a:cubicBezTo>
                  <a:cubicBezTo>
                    <a:pt x="75843" y="4459"/>
                    <a:pt x="75132" y="4980"/>
                    <a:pt x="74758" y="4980"/>
                  </a:cubicBezTo>
                  <a:cubicBezTo>
                    <a:pt x="74720" y="4980"/>
                    <a:pt x="74687" y="4974"/>
                    <a:pt x="74657" y="4964"/>
                  </a:cubicBezTo>
                  <a:cubicBezTo>
                    <a:pt x="73910" y="4715"/>
                    <a:pt x="73366" y="4590"/>
                    <a:pt x="73013" y="4590"/>
                  </a:cubicBezTo>
                  <a:cubicBezTo>
                    <a:pt x="72190" y="4590"/>
                    <a:pt x="72409" y="5268"/>
                    <a:pt x="73534" y="6623"/>
                  </a:cubicBezTo>
                  <a:cubicBezTo>
                    <a:pt x="73585" y="6692"/>
                    <a:pt x="73499" y="6882"/>
                    <a:pt x="73482" y="7003"/>
                  </a:cubicBezTo>
                  <a:cubicBezTo>
                    <a:pt x="73413" y="6968"/>
                    <a:pt x="73292" y="6951"/>
                    <a:pt x="73240" y="6882"/>
                  </a:cubicBezTo>
                  <a:cubicBezTo>
                    <a:pt x="72877" y="6381"/>
                    <a:pt x="72324" y="5914"/>
                    <a:pt x="72220" y="5344"/>
                  </a:cubicBezTo>
                  <a:cubicBezTo>
                    <a:pt x="72065" y="4531"/>
                    <a:pt x="71961" y="3840"/>
                    <a:pt x="71010" y="3650"/>
                  </a:cubicBezTo>
                  <a:cubicBezTo>
                    <a:pt x="70839" y="3615"/>
                    <a:pt x="70680" y="3599"/>
                    <a:pt x="70533" y="3599"/>
                  </a:cubicBezTo>
                  <a:cubicBezTo>
                    <a:pt x="69359" y="3599"/>
                    <a:pt x="68898" y="4626"/>
                    <a:pt x="68315" y="5517"/>
                  </a:cubicBezTo>
                  <a:cubicBezTo>
                    <a:pt x="67865" y="6208"/>
                    <a:pt x="68349" y="6536"/>
                    <a:pt x="68729" y="6934"/>
                  </a:cubicBezTo>
                  <a:cubicBezTo>
                    <a:pt x="68798" y="7003"/>
                    <a:pt x="68850" y="7089"/>
                    <a:pt x="68902" y="7176"/>
                  </a:cubicBezTo>
                  <a:cubicBezTo>
                    <a:pt x="68817" y="7188"/>
                    <a:pt x="68731" y="7200"/>
                    <a:pt x="68645" y="7200"/>
                  </a:cubicBezTo>
                  <a:cubicBezTo>
                    <a:pt x="68610" y="7200"/>
                    <a:pt x="68575" y="7198"/>
                    <a:pt x="68539" y="7193"/>
                  </a:cubicBezTo>
                  <a:cubicBezTo>
                    <a:pt x="67376" y="7024"/>
                    <a:pt x="66212" y="6691"/>
                    <a:pt x="65033" y="6691"/>
                  </a:cubicBezTo>
                  <a:cubicBezTo>
                    <a:pt x="65003" y="6691"/>
                    <a:pt x="64974" y="6691"/>
                    <a:pt x="64945" y="6692"/>
                  </a:cubicBezTo>
                  <a:cubicBezTo>
                    <a:pt x="64584" y="6692"/>
                    <a:pt x="63909" y="6196"/>
                    <a:pt x="63437" y="6196"/>
                  </a:cubicBezTo>
                  <a:cubicBezTo>
                    <a:pt x="63072" y="6196"/>
                    <a:pt x="62827" y="6492"/>
                    <a:pt x="62940" y="7538"/>
                  </a:cubicBezTo>
                  <a:cubicBezTo>
                    <a:pt x="62940" y="7608"/>
                    <a:pt x="62525" y="7711"/>
                    <a:pt x="62283" y="7798"/>
                  </a:cubicBezTo>
                  <a:cubicBezTo>
                    <a:pt x="61879" y="7955"/>
                    <a:pt x="61464" y="8005"/>
                    <a:pt x="61043" y="8005"/>
                  </a:cubicBezTo>
                  <a:cubicBezTo>
                    <a:pt x="60325" y="8005"/>
                    <a:pt x="59591" y="7860"/>
                    <a:pt x="58870" y="7860"/>
                  </a:cubicBezTo>
                  <a:cubicBezTo>
                    <a:pt x="58295" y="7860"/>
                    <a:pt x="57729" y="7952"/>
                    <a:pt x="57185" y="8282"/>
                  </a:cubicBezTo>
                  <a:cubicBezTo>
                    <a:pt x="56736" y="8610"/>
                    <a:pt x="56304" y="8938"/>
                    <a:pt x="55837" y="9267"/>
                  </a:cubicBezTo>
                  <a:cubicBezTo>
                    <a:pt x="55671" y="9381"/>
                    <a:pt x="55417" y="9527"/>
                    <a:pt x="55226" y="9527"/>
                  </a:cubicBezTo>
                  <a:cubicBezTo>
                    <a:pt x="55100" y="9527"/>
                    <a:pt x="55001" y="9463"/>
                    <a:pt x="54973" y="9284"/>
                  </a:cubicBezTo>
                  <a:cubicBezTo>
                    <a:pt x="54819" y="8258"/>
                    <a:pt x="54209" y="8003"/>
                    <a:pt x="53545" y="8003"/>
                  </a:cubicBezTo>
                  <a:cubicBezTo>
                    <a:pt x="53313" y="8003"/>
                    <a:pt x="53075" y="8034"/>
                    <a:pt x="52848" y="8074"/>
                  </a:cubicBezTo>
                  <a:cubicBezTo>
                    <a:pt x="51897" y="8264"/>
                    <a:pt x="52416" y="9232"/>
                    <a:pt x="52295" y="9854"/>
                  </a:cubicBezTo>
                  <a:cubicBezTo>
                    <a:pt x="52156" y="10615"/>
                    <a:pt x="51344" y="10096"/>
                    <a:pt x="50998" y="10545"/>
                  </a:cubicBezTo>
                  <a:cubicBezTo>
                    <a:pt x="50949" y="10609"/>
                    <a:pt x="50910" y="10635"/>
                    <a:pt x="50880" y="10635"/>
                  </a:cubicBezTo>
                  <a:cubicBezTo>
                    <a:pt x="50805" y="10635"/>
                    <a:pt x="50789" y="10469"/>
                    <a:pt x="50826" y="10321"/>
                  </a:cubicBezTo>
                  <a:cubicBezTo>
                    <a:pt x="51033" y="8990"/>
                    <a:pt x="50221" y="8541"/>
                    <a:pt x="49115" y="8161"/>
                  </a:cubicBezTo>
                  <a:cubicBezTo>
                    <a:pt x="46903" y="7400"/>
                    <a:pt x="44535" y="7176"/>
                    <a:pt x="42392" y="6070"/>
                  </a:cubicBezTo>
                  <a:cubicBezTo>
                    <a:pt x="41667" y="5697"/>
                    <a:pt x="40852" y="5536"/>
                    <a:pt x="40032" y="5536"/>
                  </a:cubicBezTo>
                  <a:cubicBezTo>
                    <a:pt x="39367" y="5536"/>
                    <a:pt x="38699" y="5642"/>
                    <a:pt x="38072" y="5828"/>
                  </a:cubicBezTo>
                  <a:cubicBezTo>
                    <a:pt x="36033" y="6432"/>
                    <a:pt x="33838" y="6502"/>
                    <a:pt x="31989" y="7642"/>
                  </a:cubicBezTo>
                  <a:cubicBezTo>
                    <a:pt x="31263" y="8074"/>
                    <a:pt x="29206" y="7296"/>
                    <a:pt x="30226" y="9457"/>
                  </a:cubicBezTo>
                  <a:cubicBezTo>
                    <a:pt x="30278" y="9578"/>
                    <a:pt x="29984" y="9854"/>
                    <a:pt x="29863" y="10079"/>
                  </a:cubicBezTo>
                  <a:cubicBezTo>
                    <a:pt x="28653" y="12412"/>
                    <a:pt x="26234" y="13224"/>
                    <a:pt x="24229" y="14555"/>
                  </a:cubicBezTo>
                  <a:cubicBezTo>
                    <a:pt x="22536" y="15661"/>
                    <a:pt x="23486" y="17112"/>
                    <a:pt x="24022" y="18236"/>
                  </a:cubicBezTo>
                  <a:cubicBezTo>
                    <a:pt x="24328" y="18880"/>
                    <a:pt x="24972" y="19241"/>
                    <a:pt x="25627" y="19241"/>
                  </a:cubicBezTo>
                  <a:cubicBezTo>
                    <a:pt x="26008" y="19241"/>
                    <a:pt x="26393" y="19119"/>
                    <a:pt x="26718" y="18858"/>
                  </a:cubicBezTo>
                  <a:cubicBezTo>
                    <a:pt x="27228" y="18470"/>
                    <a:pt x="27609" y="18306"/>
                    <a:pt x="27903" y="18306"/>
                  </a:cubicBezTo>
                  <a:cubicBezTo>
                    <a:pt x="28524" y="18306"/>
                    <a:pt x="28748" y="19042"/>
                    <a:pt x="28947" y="19946"/>
                  </a:cubicBezTo>
                  <a:cubicBezTo>
                    <a:pt x="28982" y="20223"/>
                    <a:pt x="28999" y="20499"/>
                    <a:pt x="28982" y="20776"/>
                  </a:cubicBezTo>
                  <a:cubicBezTo>
                    <a:pt x="28774" y="20551"/>
                    <a:pt x="28446" y="20396"/>
                    <a:pt x="28342" y="20119"/>
                  </a:cubicBezTo>
                  <a:cubicBezTo>
                    <a:pt x="28124" y="19474"/>
                    <a:pt x="27849" y="19234"/>
                    <a:pt x="27528" y="19234"/>
                  </a:cubicBezTo>
                  <a:cubicBezTo>
                    <a:pt x="27212" y="19234"/>
                    <a:pt x="26853" y="19465"/>
                    <a:pt x="26459" y="19774"/>
                  </a:cubicBezTo>
                  <a:cubicBezTo>
                    <a:pt x="25646" y="20379"/>
                    <a:pt x="25958" y="21260"/>
                    <a:pt x="26130" y="21899"/>
                  </a:cubicBezTo>
                  <a:cubicBezTo>
                    <a:pt x="26459" y="23092"/>
                    <a:pt x="25802" y="23420"/>
                    <a:pt x="24938" y="23627"/>
                  </a:cubicBezTo>
                  <a:cubicBezTo>
                    <a:pt x="23901" y="23852"/>
                    <a:pt x="23072" y="24267"/>
                    <a:pt x="22553" y="25269"/>
                  </a:cubicBezTo>
                  <a:cubicBezTo>
                    <a:pt x="22273" y="25790"/>
                    <a:pt x="21682" y="26043"/>
                    <a:pt x="21157" y="26043"/>
                  </a:cubicBezTo>
                  <a:cubicBezTo>
                    <a:pt x="21003" y="26043"/>
                    <a:pt x="20855" y="26021"/>
                    <a:pt x="20721" y="25978"/>
                  </a:cubicBezTo>
                  <a:cubicBezTo>
                    <a:pt x="20116" y="25788"/>
                    <a:pt x="20963" y="25390"/>
                    <a:pt x="20946" y="24993"/>
                  </a:cubicBezTo>
                  <a:cubicBezTo>
                    <a:pt x="20929" y="24543"/>
                    <a:pt x="20738" y="24129"/>
                    <a:pt x="20410" y="23835"/>
                  </a:cubicBezTo>
                  <a:cubicBezTo>
                    <a:pt x="19477" y="22798"/>
                    <a:pt x="18354" y="21709"/>
                    <a:pt x="18215" y="20327"/>
                  </a:cubicBezTo>
                  <a:cubicBezTo>
                    <a:pt x="18098" y="19205"/>
                    <a:pt x="17332" y="17921"/>
                    <a:pt x="16200" y="17921"/>
                  </a:cubicBezTo>
                  <a:cubicBezTo>
                    <a:pt x="16163" y="17921"/>
                    <a:pt x="16127" y="17922"/>
                    <a:pt x="16090" y="17925"/>
                  </a:cubicBezTo>
                  <a:cubicBezTo>
                    <a:pt x="15105" y="17976"/>
                    <a:pt x="14068" y="18391"/>
                    <a:pt x="13930" y="19221"/>
                  </a:cubicBezTo>
                  <a:cubicBezTo>
                    <a:pt x="13670" y="20430"/>
                    <a:pt x="14137" y="21709"/>
                    <a:pt x="15122" y="22470"/>
                  </a:cubicBezTo>
                  <a:cubicBezTo>
                    <a:pt x="15952" y="23109"/>
                    <a:pt x="15952" y="23161"/>
                    <a:pt x="15589" y="23489"/>
                  </a:cubicBezTo>
                  <a:cubicBezTo>
                    <a:pt x="14448" y="24526"/>
                    <a:pt x="14915" y="26116"/>
                    <a:pt x="14292" y="27377"/>
                  </a:cubicBezTo>
                  <a:cubicBezTo>
                    <a:pt x="14143" y="27687"/>
                    <a:pt x="14420" y="27822"/>
                    <a:pt x="14760" y="27822"/>
                  </a:cubicBezTo>
                  <a:cubicBezTo>
                    <a:pt x="14932" y="27822"/>
                    <a:pt x="15121" y="27787"/>
                    <a:pt x="15278" y="27723"/>
                  </a:cubicBezTo>
                  <a:cubicBezTo>
                    <a:pt x="16510" y="27249"/>
                    <a:pt x="17772" y="26919"/>
                    <a:pt x="19089" y="26919"/>
                  </a:cubicBezTo>
                  <a:cubicBezTo>
                    <a:pt x="19212" y="26919"/>
                    <a:pt x="19336" y="26922"/>
                    <a:pt x="19460" y="26928"/>
                  </a:cubicBezTo>
                  <a:lnTo>
                    <a:pt x="19874" y="26928"/>
                  </a:lnTo>
                  <a:cubicBezTo>
                    <a:pt x="19840" y="26997"/>
                    <a:pt x="19823" y="27136"/>
                    <a:pt x="19753" y="27153"/>
                  </a:cubicBezTo>
                  <a:cubicBezTo>
                    <a:pt x="18630" y="27585"/>
                    <a:pt x="17507" y="28138"/>
                    <a:pt x="16349" y="28414"/>
                  </a:cubicBezTo>
                  <a:cubicBezTo>
                    <a:pt x="15692" y="28570"/>
                    <a:pt x="14915" y="28432"/>
                    <a:pt x="14707" y="29209"/>
                  </a:cubicBezTo>
                  <a:cubicBezTo>
                    <a:pt x="14500" y="30004"/>
                    <a:pt x="15260" y="30194"/>
                    <a:pt x="15813" y="30505"/>
                  </a:cubicBezTo>
                  <a:cubicBezTo>
                    <a:pt x="17161" y="31318"/>
                    <a:pt x="17369" y="32493"/>
                    <a:pt x="16867" y="33910"/>
                  </a:cubicBezTo>
                  <a:cubicBezTo>
                    <a:pt x="16664" y="34503"/>
                    <a:pt x="16349" y="34660"/>
                    <a:pt x="15995" y="34660"/>
                  </a:cubicBezTo>
                  <a:cubicBezTo>
                    <a:pt x="15626" y="34660"/>
                    <a:pt x="15216" y="34489"/>
                    <a:pt x="14846" y="34463"/>
                  </a:cubicBezTo>
                  <a:cubicBezTo>
                    <a:pt x="13916" y="34396"/>
                    <a:pt x="12987" y="34203"/>
                    <a:pt x="12042" y="34203"/>
                  </a:cubicBezTo>
                  <a:cubicBezTo>
                    <a:pt x="12003" y="34203"/>
                    <a:pt x="11964" y="34203"/>
                    <a:pt x="11925" y="34204"/>
                  </a:cubicBezTo>
                  <a:cubicBezTo>
                    <a:pt x="10957" y="34221"/>
                    <a:pt x="9834" y="34446"/>
                    <a:pt x="9989" y="35759"/>
                  </a:cubicBezTo>
                  <a:cubicBezTo>
                    <a:pt x="10128" y="37072"/>
                    <a:pt x="9834" y="38196"/>
                    <a:pt x="9592" y="39440"/>
                  </a:cubicBezTo>
                  <a:cubicBezTo>
                    <a:pt x="9385" y="40425"/>
                    <a:pt x="8693" y="42136"/>
                    <a:pt x="10542" y="42464"/>
                  </a:cubicBezTo>
                  <a:cubicBezTo>
                    <a:pt x="12305" y="42758"/>
                    <a:pt x="12668" y="43173"/>
                    <a:pt x="11735" y="44693"/>
                  </a:cubicBezTo>
                  <a:cubicBezTo>
                    <a:pt x="11389" y="45298"/>
                    <a:pt x="10888" y="45817"/>
                    <a:pt x="10300" y="46180"/>
                  </a:cubicBezTo>
                  <a:cubicBezTo>
                    <a:pt x="9108" y="46871"/>
                    <a:pt x="8175" y="47752"/>
                    <a:pt x="8313" y="49342"/>
                  </a:cubicBezTo>
                  <a:cubicBezTo>
                    <a:pt x="8365" y="49964"/>
                    <a:pt x="8140" y="50707"/>
                    <a:pt x="7535" y="50967"/>
                  </a:cubicBezTo>
                  <a:cubicBezTo>
                    <a:pt x="5168" y="52021"/>
                    <a:pt x="3768" y="53991"/>
                    <a:pt x="2662" y="56168"/>
                  </a:cubicBezTo>
                  <a:cubicBezTo>
                    <a:pt x="1781" y="57931"/>
                    <a:pt x="122" y="59469"/>
                    <a:pt x="1279" y="61888"/>
                  </a:cubicBezTo>
                  <a:cubicBezTo>
                    <a:pt x="1936" y="63236"/>
                    <a:pt x="1573" y="64792"/>
                    <a:pt x="830" y="66209"/>
                  </a:cubicBezTo>
                  <a:cubicBezTo>
                    <a:pt x="1" y="67781"/>
                    <a:pt x="744" y="70477"/>
                    <a:pt x="2126" y="71687"/>
                  </a:cubicBezTo>
                  <a:cubicBezTo>
                    <a:pt x="2420" y="71946"/>
                    <a:pt x="2662" y="72240"/>
                    <a:pt x="2818" y="72586"/>
                  </a:cubicBezTo>
                  <a:cubicBezTo>
                    <a:pt x="4027" y="75040"/>
                    <a:pt x="5462" y="77303"/>
                    <a:pt x="7881" y="78755"/>
                  </a:cubicBezTo>
                  <a:cubicBezTo>
                    <a:pt x="8455" y="79100"/>
                    <a:pt x="9053" y="79742"/>
                    <a:pt x="9645" y="79742"/>
                  </a:cubicBezTo>
                  <a:cubicBezTo>
                    <a:pt x="9766" y="79742"/>
                    <a:pt x="9887" y="79715"/>
                    <a:pt x="10007" y="79654"/>
                  </a:cubicBezTo>
                  <a:cubicBezTo>
                    <a:pt x="12824" y="78254"/>
                    <a:pt x="16142" y="79844"/>
                    <a:pt x="18889" y="77874"/>
                  </a:cubicBezTo>
                  <a:cubicBezTo>
                    <a:pt x="19326" y="77562"/>
                    <a:pt x="19938" y="77352"/>
                    <a:pt x="20558" y="77352"/>
                  </a:cubicBezTo>
                  <a:cubicBezTo>
                    <a:pt x="21313" y="77352"/>
                    <a:pt x="22079" y="77663"/>
                    <a:pt x="22553" y="78479"/>
                  </a:cubicBezTo>
                  <a:cubicBezTo>
                    <a:pt x="23034" y="79313"/>
                    <a:pt x="23538" y="79650"/>
                    <a:pt x="24283" y="79650"/>
                  </a:cubicBezTo>
                  <a:cubicBezTo>
                    <a:pt x="24448" y="79650"/>
                    <a:pt x="24626" y="79633"/>
                    <a:pt x="24817" y="79602"/>
                  </a:cubicBezTo>
                  <a:cubicBezTo>
                    <a:pt x="24994" y="79574"/>
                    <a:pt x="25161" y="79561"/>
                    <a:pt x="25317" y="79561"/>
                  </a:cubicBezTo>
                  <a:cubicBezTo>
                    <a:pt x="26715" y="79561"/>
                    <a:pt x="27271" y="80640"/>
                    <a:pt x="26960" y="82194"/>
                  </a:cubicBezTo>
                  <a:cubicBezTo>
                    <a:pt x="26683" y="83611"/>
                    <a:pt x="25750" y="85218"/>
                    <a:pt x="26545" y="86480"/>
                  </a:cubicBezTo>
                  <a:cubicBezTo>
                    <a:pt x="27461" y="87966"/>
                    <a:pt x="28515" y="89400"/>
                    <a:pt x="29206" y="90973"/>
                  </a:cubicBezTo>
                  <a:cubicBezTo>
                    <a:pt x="30416" y="93721"/>
                    <a:pt x="31298" y="96641"/>
                    <a:pt x="29777" y="99631"/>
                  </a:cubicBezTo>
                  <a:cubicBezTo>
                    <a:pt x="28809" y="101515"/>
                    <a:pt x="28619" y="103502"/>
                    <a:pt x="29535" y="105369"/>
                  </a:cubicBezTo>
                  <a:cubicBezTo>
                    <a:pt x="30503" y="107321"/>
                    <a:pt x="31228" y="109274"/>
                    <a:pt x="31488" y="111469"/>
                  </a:cubicBezTo>
                  <a:cubicBezTo>
                    <a:pt x="31712" y="113456"/>
                    <a:pt x="31695" y="115599"/>
                    <a:pt x="33371" y="117172"/>
                  </a:cubicBezTo>
                  <a:cubicBezTo>
                    <a:pt x="34322" y="118088"/>
                    <a:pt x="34581" y="119436"/>
                    <a:pt x="35013" y="120645"/>
                  </a:cubicBezTo>
                  <a:cubicBezTo>
                    <a:pt x="35393" y="121717"/>
                    <a:pt x="34546" y="123065"/>
                    <a:pt x="35843" y="123998"/>
                  </a:cubicBezTo>
                  <a:cubicBezTo>
                    <a:pt x="36206" y="124270"/>
                    <a:pt x="36549" y="124368"/>
                    <a:pt x="36881" y="124368"/>
                  </a:cubicBezTo>
                  <a:cubicBezTo>
                    <a:pt x="37735" y="124368"/>
                    <a:pt x="38515" y="123721"/>
                    <a:pt x="39372" y="123721"/>
                  </a:cubicBezTo>
                  <a:cubicBezTo>
                    <a:pt x="39388" y="123721"/>
                    <a:pt x="39404" y="123721"/>
                    <a:pt x="39420" y="123721"/>
                  </a:cubicBezTo>
                  <a:cubicBezTo>
                    <a:pt x="39526" y="123724"/>
                    <a:pt x="39630" y="123725"/>
                    <a:pt x="39734" y="123725"/>
                  </a:cubicBezTo>
                  <a:cubicBezTo>
                    <a:pt x="44937" y="123725"/>
                    <a:pt x="47636" y="120353"/>
                    <a:pt x="49754" y="116100"/>
                  </a:cubicBezTo>
                  <a:cubicBezTo>
                    <a:pt x="50186" y="115236"/>
                    <a:pt x="49720" y="113957"/>
                    <a:pt x="50826" y="113508"/>
                  </a:cubicBezTo>
                  <a:cubicBezTo>
                    <a:pt x="52761" y="112713"/>
                    <a:pt x="53193" y="111175"/>
                    <a:pt x="52692" y="109499"/>
                  </a:cubicBezTo>
                  <a:cubicBezTo>
                    <a:pt x="51949" y="107028"/>
                    <a:pt x="53297" y="106112"/>
                    <a:pt x="55181" y="105282"/>
                  </a:cubicBezTo>
                  <a:cubicBezTo>
                    <a:pt x="57773" y="104107"/>
                    <a:pt x="59449" y="98370"/>
                    <a:pt x="57963" y="96071"/>
                  </a:cubicBezTo>
                  <a:cubicBezTo>
                    <a:pt x="56770" y="94239"/>
                    <a:pt x="57099" y="92217"/>
                    <a:pt x="57444" y="90316"/>
                  </a:cubicBezTo>
                  <a:cubicBezTo>
                    <a:pt x="57911" y="87621"/>
                    <a:pt x="59933" y="85823"/>
                    <a:pt x="61851" y="84164"/>
                  </a:cubicBezTo>
                  <a:cubicBezTo>
                    <a:pt x="65601" y="80915"/>
                    <a:pt x="68055" y="76992"/>
                    <a:pt x="69109" y="72171"/>
                  </a:cubicBezTo>
                  <a:cubicBezTo>
                    <a:pt x="69271" y="71459"/>
                    <a:pt x="69266" y="70656"/>
                    <a:pt x="68371" y="70656"/>
                  </a:cubicBezTo>
                  <a:cubicBezTo>
                    <a:pt x="68311" y="70656"/>
                    <a:pt x="68246" y="70660"/>
                    <a:pt x="68176" y="70667"/>
                  </a:cubicBezTo>
                  <a:cubicBezTo>
                    <a:pt x="67157" y="70788"/>
                    <a:pt x="66154" y="71151"/>
                    <a:pt x="65152" y="71462"/>
                  </a:cubicBezTo>
                  <a:cubicBezTo>
                    <a:pt x="63960" y="71826"/>
                    <a:pt x="63201" y="72060"/>
                    <a:pt x="62664" y="72060"/>
                  </a:cubicBezTo>
                  <a:cubicBezTo>
                    <a:pt x="61727" y="72060"/>
                    <a:pt x="61469" y="71346"/>
                    <a:pt x="60772" y="69363"/>
                  </a:cubicBezTo>
                  <a:lnTo>
                    <a:pt x="60772" y="69363"/>
                  </a:lnTo>
                  <a:cubicBezTo>
                    <a:pt x="61180" y="69747"/>
                    <a:pt x="61467" y="70422"/>
                    <a:pt x="62074" y="70422"/>
                  </a:cubicBezTo>
                  <a:cubicBezTo>
                    <a:pt x="62180" y="70422"/>
                    <a:pt x="62295" y="70402"/>
                    <a:pt x="62422" y="70356"/>
                  </a:cubicBezTo>
                  <a:cubicBezTo>
                    <a:pt x="63925" y="69769"/>
                    <a:pt x="65359" y="68957"/>
                    <a:pt x="66897" y="68455"/>
                  </a:cubicBezTo>
                  <a:cubicBezTo>
                    <a:pt x="68660" y="67868"/>
                    <a:pt x="69732" y="66209"/>
                    <a:pt x="71391" y="65639"/>
                  </a:cubicBezTo>
                  <a:cubicBezTo>
                    <a:pt x="73706" y="64844"/>
                    <a:pt x="76713" y="61716"/>
                    <a:pt x="76852" y="59383"/>
                  </a:cubicBezTo>
                  <a:cubicBezTo>
                    <a:pt x="76834" y="59072"/>
                    <a:pt x="76713" y="58778"/>
                    <a:pt x="76506" y="58553"/>
                  </a:cubicBezTo>
                  <a:cubicBezTo>
                    <a:pt x="75918" y="57810"/>
                    <a:pt x="75279" y="57153"/>
                    <a:pt x="74294" y="56894"/>
                  </a:cubicBezTo>
                  <a:cubicBezTo>
                    <a:pt x="73724" y="56739"/>
                    <a:pt x="73378" y="56151"/>
                    <a:pt x="73516" y="55581"/>
                  </a:cubicBezTo>
                  <a:cubicBezTo>
                    <a:pt x="73547" y="55481"/>
                    <a:pt x="73596" y="55443"/>
                    <a:pt x="73658" y="55443"/>
                  </a:cubicBezTo>
                  <a:cubicBezTo>
                    <a:pt x="73842" y="55443"/>
                    <a:pt x="74139" y="55775"/>
                    <a:pt x="74398" y="55788"/>
                  </a:cubicBezTo>
                  <a:cubicBezTo>
                    <a:pt x="75366" y="55855"/>
                    <a:pt x="76333" y="56083"/>
                    <a:pt x="77301" y="56083"/>
                  </a:cubicBezTo>
                  <a:cubicBezTo>
                    <a:pt x="77336" y="56083"/>
                    <a:pt x="77370" y="56083"/>
                    <a:pt x="77405" y="56082"/>
                  </a:cubicBezTo>
                  <a:cubicBezTo>
                    <a:pt x="77727" y="56077"/>
                    <a:pt x="78047" y="56073"/>
                    <a:pt x="78365" y="56073"/>
                  </a:cubicBezTo>
                  <a:cubicBezTo>
                    <a:pt x="81373" y="56073"/>
                    <a:pt x="84145" y="56432"/>
                    <a:pt x="85786" y="59746"/>
                  </a:cubicBezTo>
                  <a:cubicBezTo>
                    <a:pt x="86136" y="60461"/>
                    <a:pt x="86996" y="61297"/>
                    <a:pt x="88011" y="61297"/>
                  </a:cubicBezTo>
                  <a:cubicBezTo>
                    <a:pt x="88148" y="61297"/>
                    <a:pt x="88288" y="61282"/>
                    <a:pt x="88430" y="61249"/>
                  </a:cubicBezTo>
                  <a:cubicBezTo>
                    <a:pt x="88585" y="61214"/>
                    <a:pt x="88707" y="61197"/>
                    <a:pt x="88805" y="61197"/>
                  </a:cubicBezTo>
                  <a:cubicBezTo>
                    <a:pt x="89186" y="61197"/>
                    <a:pt x="89184" y="61451"/>
                    <a:pt x="89225" y="61837"/>
                  </a:cubicBezTo>
                  <a:cubicBezTo>
                    <a:pt x="89830" y="66554"/>
                    <a:pt x="91990" y="70685"/>
                    <a:pt x="94133" y="74832"/>
                  </a:cubicBezTo>
                  <a:cubicBezTo>
                    <a:pt x="94475" y="75487"/>
                    <a:pt x="94875" y="75911"/>
                    <a:pt x="95290" y="75911"/>
                  </a:cubicBezTo>
                  <a:cubicBezTo>
                    <a:pt x="95652" y="75911"/>
                    <a:pt x="96025" y="75588"/>
                    <a:pt x="96380" y="74815"/>
                  </a:cubicBezTo>
                  <a:cubicBezTo>
                    <a:pt x="96622" y="74297"/>
                    <a:pt x="97036" y="73847"/>
                    <a:pt x="97382" y="73381"/>
                  </a:cubicBezTo>
                  <a:lnTo>
                    <a:pt x="97538" y="73225"/>
                  </a:lnTo>
                  <a:cubicBezTo>
                    <a:pt x="98212" y="71618"/>
                    <a:pt x="98056" y="69993"/>
                    <a:pt x="97831" y="68317"/>
                  </a:cubicBezTo>
                  <a:cubicBezTo>
                    <a:pt x="97762" y="67833"/>
                    <a:pt x="97589" y="67211"/>
                    <a:pt x="98194" y="67073"/>
                  </a:cubicBezTo>
                  <a:cubicBezTo>
                    <a:pt x="99784" y="66693"/>
                    <a:pt x="100268" y="65258"/>
                    <a:pt x="101149" y="64187"/>
                  </a:cubicBezTo>
                  <a:cubicBezTo>
                    <a:pt x="102117" y="63029"/>
                    <a:pt x="103137" y="61629"/>
                    <a:pt x="104243" y="60903"/>
                  </a:cubicBezTo>
                  <a:cubicBezTo>
                    <a:pt x="104825" y="60515"/>
                    <a:pt x="105739" y="59942"/>
                    <a:pt x="106690" y="59942"/>
                  </a:cubicBezTo>
                  <a:cubicBezTo>
                    <a:pt x="107432" y="59942"/>
                    <a:pt x="108196" y="60292"/>
                    <a:pt x="108840" y="61353"/>
                  </a:cubicBezTo>
                  <a:cubicBezTo>
                    <a:pt x="109600" y="62632"/>
                    <a:pt x="110965" y="63565"/>
                    <a:pt x="111017" y="65258"/>
                  </a:cubicBezTo>
                  <a:cubicBezTo>
                    <a:pt x="111034" y="65777"/>
                    <a:pt x="110793" y="66433"/>
                    <a:pt x="111536" y="66693"/>
                  </a:cubicBezTo>
                  <a:cubicBezTo>
                    <a:pt x="111822" y="66788"/>
                    <a:pt x="112112" y="66862"/>
                    <a:pt x="112391" y="66862"/>
                  </a:cubicBezTo>
                  <a:cubicBezTo>
                    <a:pt x="112769" y="66862"/>
                    <a:pt x="113129" y="66727"/>
                    <a:pt x="113437" y="66330"/>
                  </a:cubicBezTo>
                  <a:cubicBezTo>
                    <a:pt x="113540" y="66205"/>
                    <a:pt x="113700" y="66031"/>
                    <a:pt x="113856" y="66031"/>
                  </a:cubicBezTo>
                  <a:cubicBezTo>
                    <a:pt x="113960" y="66031"/>
                    <a:pt x="114062" y="66109"/>
                    <a:pt x="114145" y="66330"/>
                  </a:cubicBezTo>
                  <a:cubicBezTo>
                    <a:pt x="114543" y="67470"/>
                    <a:pt x="114802" y="68663"/>
                    <a:pt x="115286" y="69769"/>
                  </a:cubicBezTo>
                  <a:cubicBezTo>
                    <a:pt x="116271" y="72033"/>
                    <a:pt x="114940" y="74677"/>
                    <a:pt x="116858" y="76871"/>
                  </a:cubicBezTo>
                  <a:cubicBezTo>
                    <a:pt x="118241" y="78461"/>
                    <a:pt x="118362" y="80915"/>
                    <a:pt x="119900" y="82540"/>
                  </a:cubicBezTo>
                  <a:cubicBezTo>
                    <a:pt x="120401" y="82799"/>
                    <a:pt x="120885" y="83058"/>
                    <a:pt x="121386" y="83300"/>
                  </a:cubicBezTo>
                  <a:cubicBezTo>
                    <a:pt x="121538" y="83368"/>
                    <a:pt x="121699" y="83403"/>
                    <a:pt x="121846" y="83403"/>
                  </a:cubicBezTo>
                  <a:cubicBezTo>
                    <a:pt x="122184" y="83403"/>
                    <a:pt x="122445" y="83219"/>
                    <a:pt x="122337" y="82834"/>
                  </a:cubicBezTo>
                  <a:cubicBezTo>
                    <a:pt x="121818" y="80915"/>
                    <a:pt x="121991" y="78790"/>
                    <a:pt x="119969" y="77355"/>
                  </a:cubicBezTo>
                  <a:cubicBezTo>
                    <a:pt x="118414" y="76249"/>
                    <a:pt x="117239" y="74521"/>
                    <a:pt x="117463" y="72378"/>
                  </a:cubicBezTo>
                  <a:cubicBezTo>
                    <a:pt x="117528" y="71821"/>
                    <a:pt x="116912" y="70437"/>
                    <a:pt x="117695" y="70437"/>
                  </a:cubicBezTo>
                  <a:cubicBezTo>
                    <a:pt x="117955" y="70437"/>
                    <a:pt x="118371" y="70590"/>
                    <a:pt x="119019" y="70979"/>
                  </a:cubicBezTo>
                  <a:cubicBezTo>
                    <a:pt x="120194" y="71704"/>
                    <a:pt x="121386" y="72655"/>
                    <a:pt x="121749" y="73605"/>
                  </a:cubicBezTo>
                  <a:cubicBezTo>
                    <a:pt x="122096" y="74553"/>
                    <a:pt x="122434" y="74868"/>
                    <a:pt x="122776" y="74868"/>
                  </a:cubicBezTo>
                  <a:cubicBezTo>
                    <a:pt x="123251" y="74868"/>
                    <a:pt x="123732" y="74261"/>
                    <a:pt x="124255" y="73899"/>
                  </a:cubicBezTo>
                  <a:cubicBezTo>
                    <a:pt x="124531" y="73709"/>
                    <a:pt x="124721" y="73363"/>
                    <a:pt x="125015" y="73208"/>
                  </a:cubicBezTo>
                  <a:cubicBezTo>
                    <a:pt x="126743" y="72292"/>
                    <a:pt x="127210" y="70961"/>
                    <a:pt x="126743" y="69043"/>
                  </a:cubicBezTo>
                  <a:cubicBezTo>
                    <a:pt x="126294" y="67159"/>
                    <a:pt x="125292" y="65725"/>
                    <a:pt x="123892" y="64533"/>
                  </a:cubicBezTo>
                  <a:cubicBezTo>
                    <a:pt x="122596" y="63409"/>
                    <a:pt x="122285" y="62459"/>
                    <a:pt x="123546" y="61059"/>
                  </a:cubicBezTo>
                  <a:cubicBezTo>
                    <a:pt x="123952" y="60621"/>
                    <a:pt x="124332" y="60388"/>
                    <a:pt x="124705" y="60388"/>
                  </a:cubicBezTo>
                  <a:cubicBezTo>
                    <a:pt x="124936" y="60388"/>
                    <a:pt x="125164" y="60477"/>
                    <a:pt x="125395" y="60661"/>
                  </a:cubicBezTo>
                  <a:cubicBezTo>
                    <a:pt x="126000" y="61145"/>
                    <a:pt x="125810" y="61750"/>
                    <a:pt x="125119" y="62234"/>
                  </a:cubicBezTo>
                  <a:cubicBezTo>
                    <a:pt x="124618" y="62580"/>
                    <a:pt x="124445" y="63219"/>
                    <a:pt x="125050" y="63651"/>
                  </a:cubicBezTo>
                  <a:cubicBezTo>
                    <a:pt x="125442" y="63952"/>
                    <a:pt x="125858" y="64171"/>
                    <a:pt x="126268" y="64171"/>
                  </a:cubicBezTo>
                  <a:cubicBezTo>
                    <a:pt x="126635" y="64171"/>
                    <a:pt x="126996" y="63996"/>
                    <a:pt x="127331" y="63547"/>
                  </a:cubicBezTo>
                  <a:cubicBezTo>
                    <a:pt x="127694" y="63046"/>
                    <a:pt x="128247" y="62407"/>
                    <a:pt x="127469" y="61940"/>
                  </a:cubicBezTo>
                  <a:cubicBezTo>
                    <a:pt x="126398" y="61318"/>
                    <a:pt x="127037" y="61042"/>
                    <a:pt x="127590" y="60696"/>
                  </a:cubicBezTo>
                  <a:cubicBezTo>
                    <a:pt x="130061" y="59210"/>
                    <a:pt x="133449" y="59106"/>
                    <a:pt x="134693" y="55788"/>
                  </a:cubicBezTo>
                  <a:cubicBezTo>
                    <a:pt x="135298" y="54146"/>
                    <a:pt x="136093" y="52591"/>
                    <a:pt x="135851" y="50725"/>
                  </a:cubicBezTo>
                  <a:cubicBezTo>
                    <a:pt x="135522" y="48288"/>
                    <a:pt x="133932" y="46629"/>
                    <a:pt x="132498" y="44918"/>
                  </a:cubicBezTo>
                  <a:cubicBezTo>
                    <a:pt x="131772" y="44054"/>
                    <a:pt x="131859" y="43622"/>
                    <a:pt x="132775" y="43173"/>
                  </a:cubicBezTo>
                  <a:cubicBezTo>
                    <a:pt x="133120" y="43017"/>
                    <a:pt x="133397" y="42793"/>
                    <a:pt x="133362" y="42378"/>
                  </a:cubicBezTo>
                  <a:cubicBezTo>
                    <a:pt x="133345" y="41980"/>
                    <a:pt x="133051" y="41635"/>
                    <a:pt x="132671" y="41548"/>
                  </a:cubicBezTo>
                  <a:cubicBezTo>
                    <a:pt x="132227" y="41462"/>
                    <a:pt x="131713" y="41297"/>
                    <a:pt x="131292" y="41297"/>
                  </a:cubicBezTo>
                  <a:cubicBezTo>
                    <a:pt x="131122" y="41297"/>
                    <a:pt x="130968" y="41323"/>
                    <a:pt x="130839" y="41393"/>
                  </a:cubicBezTo>
                  <a:cubicBezTo>
                    <a:pt x="130667" y="41486"/>
                    <a:pt x="130517" y="41524"/>
                    <a:pt x="130385" y="41524"/>
                  </a:cubicBezTo>
                  <a:cubicBezTo>
                    <a:pt x="129751" y="41524"/>
                    <a:pt x="129496" y="40648"/>
                    <a:pt x="128935" y="40648"/>
                  </a:cubicBezTo>
                  <a:cubicBezTo>
                    <a:pt x="128871" y="40648"/>
                    <a:pt x="128804" y="40659"/>
                    <a:pt x="128731" y="40684"/>
                  </a:cubicBezTo>
                  <a:cubicBezTo>
                    <a:pt x="129025" y="40425"/>
                    <a:pt x="129336" y="40166"/>
                    <a:pt x="129612" y="39889"/>
                  </a:cubicBezTo>
                  <a:cubicBezTo>
                    <a:pt x="129699" y="39786"/>
                    <a:pt x="129768" y="39647"/>
                    <a:pt x="129802" y="39509"/>
                  </a:cubicBezTo>
                  <a:cubicBezTo>
                    <a:pt x="129896" y="39229"/>
                    <a:pt x="130059" y="38963"/>
                    <a:pt x="130355" y="38963"/>
                  </a:cubicBezTo>
                  <a:cubicBezTo>
                    <a:pt x="130388" y="38963"/>
                    <a:pt x="130423" y="38966"/>
                    <a:pt x="130459" y="38973"/>
                  </a:cubicBezTo>
                  <a:cubicBezTo>
                    <a:pt x="130822" y="39025"/>
                    <a:pt x="130718" y="39405"/>
                    <a:pt x="130753" y="39665"/>
                  </a:cubicBezTo>
                  <a:cubicBezTo>
                    <a:pt x="130885" y="40368"/>
                    <a:pt x="131150" y="40680"/>
                    <a:pt x="131522" y="40680"/>
                  </a:cubicBezTo>
                  <a:cubicBezTo>
                    <a:pt x="131781" y="40680"/>
                    <a:pt x="132092" y="40529"/>
                    <a:pt x="132446" y="40252"/>
                  </a:cubicBezTo>
                  <a:cubicBezTo>
                    <a:pt x="132816" y="39963"/>
                    <a:pt x="133198" y="39825"/>
                    <a:pt x="133552" y="39825"/>
                  </a:cubicBezTo>
                  <a:cubicBezTo>
                    <a:pt x="134190" y="39825"/>
                    <a:pt x="134735" y="40276"/>
                    <a:pt x="134935" y="41099"/>
                  </a:cubicBezTo>
                  <a:cubicBezTo>
                    <a:pt x="135004" y="41410"/>
                    <a:pt x="135246" y="41911"/>
                    <a:pt x="135436" y="41928"/>
                  </a:cubicBezTo>
                  <a:cubicBezTo>
                    <a:pt x="136836" y="42067"/>
                    <a:pt x="137130" y="43259"/>
                    <a:pt x="137441" y="44192"/>
                  </a:cubicBezTo>
                  <a:cubicBezTo>
                    <a:pt x="137757" y="45176"/>
                    <a:pt x="138205" y="45491"/>
                    <a:pt x="138710" y="45491"/>
                  </a:cubicBezTo>
                  <a:cubicBezTo>
                    <a:pt x="139226" y="45491"/>
                    <a:pt x="139803" y="45163"/>
                    <a:pt x="140361" y="44884"/>
                  </a:cubicBezTo>
                  <a:cubicBezTo>
                    <a:pt x="141813" y="44175"/>
                    <a:pt x="140586" y="43363"/>
                    <a:pt x="140327" y="42654"/>
                  </a:cubicBezTo>
                  <a:cubicBezTo>
                    <a:pt x="140188" y="42188"/>
                    <a:pt x="139739" y="41773"/>
                    <a:pt x="139324" y="41479"/>
                  </a:cubicBezTo>
                  <a:cubicBezTo>
                    <a:pt x="137717" y="40356"/>
                    <a:pt x="137648" y="38921"/>
                    <a:pt x="138305" y="37245"/>
                  </a:cubicBezTo>
                  <a:cubicBezTo>
                    <a:pt x="138533" y="36644"/>
                    <a:pt x="138753" y="36160"/>
                    <a:pt x="139216" y="36160"/>
                  </a:cubicBezTo>
                  <a:cubicBezTo>
                    <a:pt x="139418" y="36160"/>
                    <a:pt x="139666" y="36252"/>
                    <a:pt x="139981" y="36468"/>
                  </a:cubicBezTo>
                  <a:cubicBezTo>
                    <a:pt x="140121" y="36569"/>
                    <a:pt x="140268" y="36617"/>
                    <a:pt x="140413" y="36617"/>
                  </a:cubicBezTo>
                  <a:cubicBezTo>
                    <a:pt x="140661" y="36617"/>
                    <a:pt x="140902" y="36477"/>
                    <a:pt x="141087" y="36226"/>
                  </a:cubicBezTo>
                  <a:cubicBezTo>
                    <a:pt x="142573" y="34255"/>
                    <a:pt x="142850" y="29797"/>
                    <a:pt x="141640" y="27706"/>
                  </a:cubicBezTo>
                  <a:cubicBezTo>
                    <a:pt x="141485" y="27447"/>
                    <a:pt x="141104" y="27187"/>
                    <a:pt x="141398" y="26807"/>
                  </a:cubicBezTo>
                  <a:lnTo>
                    <a:pt x="141398" y="26807"/>
                  </a:lnTo>
                  <a:cubicBezTo>
                    <a:pt x="141623" y="26997"/>
                    <a:pt x="141917" y="27153"/>
                    <a:pt x="142072" y="27395"/>
                  </a:cubicBezTo>
                  <a:cubicBezTo>
                    <a:pt x="142988" y="28812"/>
                    <a:pt x="143869" y="30229"/>
                    <a:pt x="144733" y="31663"/>
                  </a:cubicBezTo>
                  <a:cubicBezTo>
                    <a:pt x="144984" y="32062"/>
                    <a:pt x="145261" y="32460"/>
                    <a:pt x="145713" y="32460"/>
                  </a:cubicBezTo>
                  <a:cubicBezTo>
                    <a:pt x="145790" y="32460"/>
                    <a:pt x="145872" y="32449"/>
                    <a:pt x="145960" y="32424"/>
                  </a:cubicBezTo>
                  <a:cubicBezTo>
                    <a:pt x="146323" y="32320"/>
                    <a:pt x="146825" y="32043"/>
                    <a:pt x="146928" y="31750"/>
                  </a:cubicBezTo>
                  <a:cubicBezTo>
                    <a:pt x="147118" y="31197"/>
                    <a:pt x="146496" y="30972"/>
                    <a:pt x="146151" y="30644"/>
                  </a:cubicBezTo>
                  <a:cubicBezTo>
                    <a:pt x="145805" y="30298"/>
                    <a:pt x="144889" y="29935"/>
                    <a:pt x="145511" y="29348"/>
                  </a:cubicBezTo>
                  <a:cubicBezTo>
                    <a:pt x="146220" y="28674"/>
                    <a:pt x="145701" y="28363"/>
                    <a:pt x="145373" y="27982"/>
                  </a:cubicBezTo>
                  <a:cubicBezTo>
                    <a:pt x="144924" y="27464"/>
                    <a:pt x="144353" y="27049"/>
                    <a:pt x="143904" y="26513"/>
                  </a:cubicBezTo>
                  <a:cubicBezTo>
                    <a:pt x="142452" y="24803"/>
                    <a:pt x="140309" y="24008"/>
                    <a:pt x="138927" y="23455"/>
                  </a:cubicBezTo>
                  <a:cubicBezTo>
                    <a:pt x="137233" y="22781"/>
                    <a:pt x="135350" y="23368"/>
                    <a:pt x="133794" y="22349"/>
                  </a:cubicBezTo>
                  <a:cubicBezTo>
                    <a:pt x="133621" y="22228"/>
                    <a:pt x="133120" y="22141"/>
                    <a:pt x="133379" y="21934"/>
                  </a:cubicBezTo>
                  <a:cubicBezTo>
                    <a:pt x="134416" y="21156"/>
                    <a:pt x="134192" y="19843"/>
                    <a:pt x="134814" y="18910"/>
                  </a:cubicBezTo>
                  <a:cubicBezTo>
                    <a:pt x="135183" y="18357"/>
                    <a:pt x="137525" y="17996"/>
                    <a:pt x="139389" y="17996"/>
                  </a:cubicBezTo>
                  <a:cubicBezTo>
                    <a:pt x="140321" y="17996"/>
                    <a:pt x="141133" y="18086"/>
                    <a:pt x="141519" y="18287"/>
                  </a:cubicBezTo>
                  <a:cubicBezTo>
                    <a:pt x="141913" y="18491"/>
                    <a:pt x="142318" y="18567"/>
                    <a:pt x="142722" y="18567"/>
                  </a:cubicBezTo>
                  <a:cubicBezTo>
                    <a:pt x="143310" y="18567"/>
                    <a:pt x="143896" y="18407"/>
                    <a:pt x="144440" y="18253"/>
                  </a:cubicBezTo>
                  <a:cubicBezTo>
                    <a:pt x="145183" y="18028"/>
                    <a:pt x="144301" y="17320"/>
                    <a:pt x="144440" y="16905"/>
                  </a:cubicBezTo>
                  <a:cubicBezTo>
                    <a:pt x="144595" y="16473"/>
                    <a:pt x="144232" y="15764"/>
                    <a:pt x="144803" y="15626"/>
                  </a:cubicBezTo>
                  <a:cubicBezTo>
                    <a:pt x="144894" y="15602"/>
                    <a:pt x="144986" y="15590"/>
                    <a:pt x="145078" y="15590"/>
                  </a:cubicBezTo>
                  <a:cubicBezTo>
                    <a:pt x="145503" y="15590"/>
                    <a:pt x="145922" y="15838"/>
                    <a:pt x="146306" y="16179"/>
                  </a:cubicBezTo>
                  <a:cubicBezTo>
                    <a:pt x="146709" y="16532"/>
                    <a:pt x="147171" y="16997"/>
                    <a:pt x="147617" y="16997"/>
                  </a:cubicBezTo>
                  <a:cubicBezTo>
                    <a:pt x="147935" y="16997"/>
                    <a:pt x="148244" y="16760"/>
                    <a:pt x="148518" y="16075"/>
                  </a:cubicBezTo>
                  <a:cubicBezTo>
                    <a:pt x="148584" y="15900"/>
                    <a:pt x="148692" y="15801"/>
                    <a:pt x="148828" y="15801"/>
                  </a:cubicBezTo>
                  <a:cubicBezTo>
                    <a:pt x="148906" y="15801"/>
                    <a:pt x="148994" y="15833"/>
                    <a:pt x="149088" y="15903"/>
                  </a:cubicBezTo>
                  <a:cubicBezTo>
                    <a:pt x="149348" y="16110"/>
                    <a:pt x="149348" y="16335"/>
                    <a:pt x="149192" y="16646"/>
                  </a:cubicBezTo>
                  <a:cubicBezTo>
                    <a:pt x="148743" y="17596"/>
                    <a:pt x="147965" y="18547"/>
                    <a:pt x="147965" y="19497"/>
                  </a:cubicBezTo>
                  <a:cubicBezTo>
                    <a:pt x="147931" y="21122"/>
                    <a:pt x="148708" y="22677"/>
                    <a:pt x="150022" y="23627"/>
                  </a:cubicBezTo>
                  <a:cubicBezTo>
                    <a:pt x="151231" y="24561"/>
                    <a:pt x="152631" y="25269"/>
                    <a:pt x="153582" y="26513"/>
                  </a:cubicBezTo>
                  <a:cubicBezTo>
                    <a:pt x="153835" y="26852"/>
                    <a:pt x="154112" y="27339"/>
                    <a:pt x="154580" y="27339"/>
                  </a:cubicBezTo>
                  <a:cubicBezTo>
                    <a:pt x="154686" y="27339"/>
                    <a:pt x="154802" y="27314"/>
                    <a:pt x="154930" y="27257"/>
                  </a:cubicBezTo>
                  <a:cubicBezTo>
                    <a:pt x="155621" y="26928"/>
                    <a:pt x="155673" y="26271"/>
                    <a:pt x="155604" y="25615"/>
                  </a:cubicBezTo>
                  <a:cubicBezTo>
                    <a:pt x="155448" y="24025"/>
                    <a:pt x="155863" y="22435"/>
                    <a:pt x="154739" y="20845"/>
                  </a:cubicBezTo>
                  <a:cubicBezTo>
                    <a:pt x="154065" y="19877"/>
                    <a:pt x="153772" y="18823"/>
                    <a:pt x="152406" y="18737"/>
                  </a:cubicBezTo>
                  <a:cubicBezTo>
                    <a:pt x="152044" y="18720"/>
                    <a:pt x="151940" y="18478"/>
                    <a:pt x="151888" y="18201"/>
                  </a:cubicBezTo>
                  <a:cubicBezTo>
                    <a:pt x="151820" y="17931"/>
                    <a:pt x="151918" y="17578"/>
                    <a:pt x="152229" y="17578"/>
                  </a:cubicBezTo>
                  <a:cubicBezTo>
                    <a:pt x="152236" y="17578"/>
                    <a:pt x="152243" y="17579"/>
                    <a:pt x="152251" y="17579"/>
                  </a:cubicBezTo>
                  <a:cubicBezTo>
                    <a:pt x="152284" y="17581"/>
                    <a:pt x="152317" y="17582"/>
                    <a:pt x="152350" y="17582"/>
                  </a:cubicBezTo>
                  <a:cubicBezTo>
                    <a:pt x="153000" y="17582"/>
                    <a:pt x="153628" y="17254"/>
                    <a:pt x="154277" y="17254"/>
                  </a:cubicBezTo>
                  <a:cubicBezTo>
                    <a:pt x="154558" y="17254"/>
                    <a:pt x="154844" y="17316"/>
                    <a:pt x="155137" y="17493"/>
                  </a:cubicBezTo>
                  <a:cubicBezTo>
                    <a:pt x="155393" y="17649"/>
                    <a:pt x="155627" y="17726"/>
                    <a:pt x="155836" y="17726"/>
                  </a:cubicBezTo>
                  <a:cubicBezTo>
                    <a:pt x="156249" y="17726"/>
                    <a:pt x="156566" y="17427"/>
                    <a:pt x="156761" y="16853"/>
                  </a:cubicBezTo>
                  <a:cubicBezTo>
                    <a:pt x="157072" y="15920"/>
                    <a:pt x="157954" y="15505"/>
                    <a:pt x="158662" y="15039"/>
                  </a:cubicBezTo>
                  <a:cubicBezTo>
                    <a:pt x="158771" y="14969"/>
                    <a:pt x="158912" y="14953"/>
                    <a:pt x="159064" y="14953"/>
                  </a:cubicBezTo>
                  <a:cubicBezTo>
                    <a:pt x="159192" y="14953"/>
                    <a:pt x="159327" y="14964"/>
                    <a:pt x="159458" y="14964"/>
                  </a:cubicBezTo>
                  <a:cubicBezTo>
                    <a:pt x="159792" y="14964"/>
                    <a:pt x="160100" y="14892"/>
                    <a:pt x="160183" y="14382"/>
                  </a:cubicBezTo>
                  <a:cubicBezTo>
                    <a:pt x="160304" y="13501"/>
                    <a:pt x="159475" y="13310"/>
                    <a:pt x="158887" y="12965"/>
                  </a:cubicBezTo>
                  <a:cubicBezTo>
                    <a:pt x="158662" y="12827"/>
                    <a:pt x="158334" y="12550"/>
                    <a:pt x="158351" y="12395"/>
                  </a:cubicBezTo>
                  <a:cubicBezTo>
                    <a:pt x="158404" y="12154"/>
                    <a:pt x="158582" y="12097"/>
                    <a:pt x="158776" y="12097"/>
                  </a:cubicBezTo>
                  <a:cubicBezTo>
                    <a:pt x="158903" y="12097"/>
                    <a:pt x="159037" y="12122"/>
                    <a:pt x="159146" y="12135"/>
                  </a:cubicBezTo>
                  <a:cubicBezTo>
                    <a:pt x="160460" y="12308"/>
                    <a:pt x="161652" y="12999"/>
                    <a:pt x="163017" y="12999"/>
                  </a:cubicBezTo>
                  <a:cubicBezTo>
                    <a:pt x="163570" y="12999"/>
                    <a:pt x="163795" y="12913"/>
                    <a:pt x="164002" y="12274"/>
                  </a:cubicBezTo>
                  <a:cubicBezTo>
                    <a:pt x="164745" y="10182"/>
                    <a:pt x="163311" y="10010"/>
                    <a:pt x="161998" y="9923"/>
                  </a:cubicBezTo>
                  <a:cubicBezTo>
                    <a:pt x="160218" y="9820"/>
                    <a:pt x="158438" y="9543"/>
                    <a:pt x="156710" y="9076"/>
                  </a:cubicBezTo>
                  <a:cubicBezTo>
                    <a:pt x="153313" y="8169"/>
                    <a:pt x="149984" y="6872"/>
                    <a:pt x="146431" y="6872"/>
                  </a:cubicBezTo>
                  <a:cubicBezTo>
                    <a:pt x="145249" y="6872"/>
                    <a:pt x="144041" y="7016"/>
                    <a:pt x="142798" y="7366"/>
                  </a:cubicBezTo>
                  <a:cubicBezTo>
                    <a:pt x="142441" y="7468"/>
                    <a:pt x="142044" y="7507"/>
                    <a:pt x="141624" y="7507"/>
                  </a:cubicBezTo>
                  <a:cubicBezTo>
                    <a:pt x="140475" y="7507"/>
                    <a:pt x="139148" y="7211"/>
                    <a:pt x="137959" y="7072"/>
                  </a:cubicBezTo>
                  <a:cubicBezTo>
                    <a:pt x="135760" y="6810"/>
                    <a:pt x="133765" y="5577"/>
                    <a:pt x="131513" y="5577"/>
                  </a:cubicBezTo>
                  <a:cubicBezTo>
                    <a:pt x="131235" y="5577"/>
                    <a:pt x="130953" y="5596"/>
                    <a:pt x="130666" y="5637"/>
                  </a:cubicBezTo>
                  <a:cubicBezTo>
                    <a:pt x="130197" y="5701"/>
                    <a:pt x="129713" y="5752"/>
                    <a:pt x="129231" y="5752"/>
                  </a:cubicBezTo>
                  <a:cubicBezTo>
                    <a:pt x="128525" y="5752"/>
                    <a:pt x="127823" y="5641"/>
                    <a:pt x="127175" y="5292"/>
                  </a:cubicBezTo>
                  <a:cubicBezTo>
                    <a:pt x="124583" y="3857"/>
                    <a:pt x="121352" y="4808"/>
                    <a:pt x="118811" y="3097"/>
                  </a:cubicBezTo>
                  <a:cubicBezTo>
                    <a:pt x="118623" y="2965"/>
                    <a:pt x="118385" y="2894"/>
                    <a:pt x="118144" y="2894"/>
                  </a:cubicBezTo>
                  <a:cubicBezTo>
                    <a:pt x="117786" y="2894"/>
                    <a:pt x="117421" y="3050"/>
                    <a:pt x="117204" y="3391"/>
                  </a:cubicBezTo>
                  <a:cubicBezTo>
                    <a:pt x="116737" y="4117"/>
                    <a:pt x="117601" y="4134"/>
                    <a:pt x="117930" y="4462"/>
                  </a:cubicBezTo>
                  <a:cubicBezTo>
                    <a:pt x="118103" y="4670"/>
                    <a:pt x="118154" y="4946"/>
                    <a:pt x="118068" y="5188"/>
                  </a:cubicBezTo>
                  <a:cubicBezTo>
                    <a:pt x="117958" y="5398"/>
                    <a:pt x="116241" y="5510"/>
                    <a:pt x="114740" y="5510"/>
                  </a:cubicBezTo>
                  <a:cubicBezTo>
                    <a:pt x="113645" y="5510"/>
                    <a:pt x="112664" y="5450"/>
                    <a:pt x="112503" y="5326"/>
                  </a:cubicBezTo>
                  <a:cubicBezTo>
                    <a:pt x="111242" y="4410"/>
                    <a:pt x="109825" y="3719"/>
                    <a:pt x="108321" y="3287"/>
                  </a:cubicBezTo>
                  <a:cubicBezTo>
                    <a:pt x="108108" y="3224"/>
                    <a:pt x="107902" y="3198"/>
                    <a:pt x="107703" y="3198"/>
                  </a:cubicBezTo>
                  <a:cubicBezTo>
                    <a:pt x="106742" y="3198"/>
                    <a:pt x="105934" y="3807"/>
                    <a:pt x="105084" y="3807"/>
                  </a:cubicBezTo>
                  <a:cubicBezTo>
                    <a:pt x="105000" y="3807"/>
                    <a:pt x="104915" y="3801"/>
                    <a:pt x="104830" y="3788"/>
                  </a:cubicBezTo>
                  <a:cubicBezTo>
                    <a:pt x="102083" y="3391"/>
                    <a:pt x="99266" y="3909"/>
                    <a:pt x="96760" y="1559"/>
                  </a:cubicBezTo>
                  <a:cubicBezTo>
                    <a:pt x="95295" y="185"/>
                    <a:pt x="93272" y="50"/>
                    <a:pt x="91223" y="50"/>
                  </a:cubicBezTo>
                  <a:cubicBezTo>
                    <a:pt x="90718" y="50"/>
                    <a:pt x="90212" y="58"/>
                    <a:pt x="89713" y="58"/>
                  </a:cubicBezTo>
                  <a:cubicBezTo>
                    <a:pt x="89152" y="58"/>
                    <a:pt x="88600" y="48"/>
                    <a:pt x="88067" y="4"/>
                  </a:cubicBezTo>
                  <a:cubicBezTo>
                    <a:pt x="88037" y="2"/>
                    <a:pt x="88007" y="1"/>
                    <a:pt x="8797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9" name="Google Shape;1239;p56"/>
            <p:cNvSpPr/>
            <p:nvPr/>
          </p:nvSpPr>
          <p:spPr>
            <a:xfrm>
              <a:off x="-3179249" y="7445435"/>
              <a:ext cx="2325065" cy="1746087"/>
            </a:xfrm>
            <a:custGeom>
              <a:avLst/>
              <a:gdLst/>
              <a:ahLst/>
              <a:cxnLst/>
              <a:rect l="l" t="t" r="r" b="b"/>
              <a:pathLst>
                <a:path w="44363" h="32555" extrusionOk="0">
                  <a:moveTo>
                    <a:pt x="28245" y="1"/>
                  </a:moveTo>
                  <a:cubicBezTo>
                    <a:pt x="27747" y="1"/>
                    <a:pt x="27602" y="373"/>
                    <a:pt x="27634" y="804"/>
                  </a:cubicBezTo>
                  <a:cubicBezTo>
                    <a:pt x="27737" y="2117"/>
                    <a:pt x="27979" y="3482"/>
                    <a:pt x="27996" y="4778"/>
                  </a:cubicBezTo>
                  <a:cubicBezTo>
                    <a:pt x="28014" y="5660"/>
                    <a:pt x="28567" y="7094"/>
                    <a:pt x="27634" y="7267"/>
                  </a:cubicBezTo>
                  <a:cubicBezTo>
                    <a:pt x="27521" y="7286"/>
                    <a:pt x="27406" y="7295"/>
                    <a:pt x="27290" y="7295"/>
                  </a:cubicBezTo>
                  <a:cubicBezTo>
                    <a:pt x="25431" y="7295"/>
                    <a:pt x="23230" y="4918"/>
                    <a:pt x="23555" y="3275"/>
                  </a:cubicBezTo>
                  <a:cubicBezTo>
                    <a:pt x="23754" y="2264"/>
                    <a:pt x="23333" y="1317"/>
                    <a:pt x="22034" y="1317"/>
                  </a:cubicBezTo>
                  <a:cubicBezTo>
                    <a:pt x="21978" y="1317"/>
                    <a:pt x="21920" y="1318"/>
                    <a:pt x="21862" y="1322"/>
                  </a:cubicBezTo>
                  <a:cubicBezTo>
                    <a:pt x="21814" y="1325"/>
                    <a:pt x="21765" y="1327"/>
                    <a:pt x="21716" y="1327"/>
                  </a:cubicBezTo>
                  <a:cubicBezTo>
                    <a:pt x="20777" y="1327"/>
                    <a:pt x="19668" y="752"/>
                    <a:pt x="18692" y="752"/>
                  </a:cubicBezTo>
                  <a:cubicBezTo>
                    <a:pt x="18107" y="752"/>
                    <a:pt x="17570" y="958"/>
                    <a:pt x="17144" y="1616"/>
                  </a:cubicBezTo>
                  <a:cubicBezTo>
                    <a:pt x="16642" y="2376"/>
                    <a:pt x="15295" y="2826"/>
                    <a:pt x="15191" y="4035"/>
                  </a:cubicBezTo>
                  <a:cubicBezTo>
                    <a:pt x="15162" y="4430"/>
                    <a:pt x="15144" y="4616"/>
                    <a:pt x="15002" y="4616"/>
                  </a:cubicBezTo>
                  <a:cubicBezTo>
                    <a:pt x="14889" y="4616"/>
                    <a:pt x="14698" y="4499"/>
                    <a:pt x="14361" y="4277"/>
                  </a:cubicBezTo>
                  <a:cubicBezTo>
                    <a:pt x="13724" y="3844"/>
                    <a:pt x="13113" y="3612"/>
                    <a:pt x="12606" y="3612"/>
                  </a:cubicBezTo>
                  <a:cubicBezTo>
                    <a:pt x="12042" y="3612"/>
                    <a:pt x="11607" y="3900"/>
                    <a:pt x="11406" y="4519"/>
                  </a:cubicBezTo>
                  <a:cubicBezTo>
                    <a:pt x="10784" y="6334"/>
                    <a:pt x="8710" y="7215"/>
                    <a:pt x="8624" y="9392"/>
                  </a:cubicBezTo>
                  <a:cubicBezTo>
                    <a:pt x="8607" y="10153"/>
                    <a:pt x="7933" y="10619"/>
                    <a:pt x="7086" y="10879"/>
                  </a:cubicBezTo>
                  <a:cubicBezTo>
                    <a:pt x="5669" y="11311"/>
                    <a:pt x="4355" y="11864"/>
                    <a:pt x="3007" y="12382"/>
                  </a:cubicBezTo>
                  <a:cubicBezTo>
                    <a:pt x="1003" y="13160"/>
                    <a:pt x="0" y="16910"/>
                    <a:pt x="1538" y="19018"/>
                  </a:cubicBezTo>
                  <a:cubicBezTo>
                    <a:pt x="2835" y="20798"/>
                    <a:pt x="3128" y="22595"/>
                    <a:pt x="3992" y="24375"/>
                  </a:cubicBezTo>
                  <a:cubicBezTo>
                    <a:pt x="4494" y="25360"/>
                    <a:pt x="4424" y="26276"/>
                    <a:pt x="3750" y="26950"/>
                  </a:cubicBezTo>
                  <a:cubicBezTo>
                    <a:pt x="3353" y="27348"/>
                    <a:pt x="3509" y="27797"/>
                    <a:pt x="4148" y="28298"/>
                  </a:cubicBezTo>
                  <a:cubicBezTo>
                    <a:pt x="5020" y="28962"/>
                    <a:pt x="5824" y="29302"/>
                    <a:pt x="6549" y="29302"/>
                  </a:cubicBezTo>
                  <a:cubicBezTo>
                    <a:pt x="7089" y="29302"/>
                    <a:pt x="7586" y="29114"/>
                    <a:pt x="8036" y="28730"/>
                  </a:cubicBezTo>
                  <a:cubicBezTo>
                    <a:pt x="8740" y="28095"/>
                    <a:pt x="9643" y="27747"/>
                    <a:pt x="10576" y="27747"/>
                  </a:cubicBezTo>
                  <a:cubicBezTo>
                    <a:pt x="10811" y="27747"/>
                    <a:pt x="11049" y="27769"/>
                    <a:pt x="11285" y="27814"/>
                  </a:cubicBezTo>
                  <a:cubicBezTo>
                    <a:pt x="11420" y="27836"/>
                    <a:pt x="11551" y="27846"/>
                    <a:pt x="11676" y="27846"/>
                  </a:cubicBezTo>
                  <a:cubicBezTo>
                    <a:pt x="12065" y="27846"/>
                    <a:pt x="12402" y="27743"/>
                    <a:pt x="12650" y="27521"/>
                  </a:cubicBezTo>
                  <a:cubicBezTo>
                    <a:pt x="14551" y="25793"/>
                    <a:pt x="17368" y="25343"/>
                    <a:pt x="20047" y="24790"/>
                  </a:cubicBezTo>
                  <a:cubicBezTo>
                    <a:pt x="20247" y="24746"/>
                    <a:pt x="20464" y="24721"/>
                    <a:pt x="20691" y="24721"/>
                  </a:cubicBezTo>
                  <a:cubicBezTo>
                    <a:pt x="21623" y="24721"/>
                    <a:pt x="22712" y="25150"/>
                    <a:pt x="23365" y="26484"/>
                  </a:cubicBezTo>
                  <a:cubicBezTo>
                    <a:pt x="23667" y="27105"/>
                    <a:pt x="23855" y="28198"/>
                    <a:pt x="25083" y="28198"/>
                  </a:cubicBezTo>
                  <a:cubicBezTo>
                    <a:pt x="25120" y="28198"/>
                    <a:pt x="25158" y="28197"/>
                    <a:pt x="25197" y="28195"/>
                  </a:cubicBezTo>
                  <a:cubicBezTo>
                    <a:pt x="25345" y="28183"/>
                    <a:pt x="25455" y="28022"/>
                    <a:pt x="25593" y="28022"/>
                  </a:cubicBezTo>
                  <a:cubicBezTo>
                    <a:pt x="25664" y="28022"/>
                    <a:pt x="25742" y="28065"/>
                    <a:pt x="25836" y="28195"/>
                  </a:cubicBezTo>
                  <a:cubicBezTo>
                    <a:pt x="25923" y="28298"/>
                    <a:pt x="25767" y="28592"/>
                    <a:pt x="25612" y="28713"/>
                  </a:cubicBezTo>
                  <a:cubicBezTo>
                    <a:pt x="25318" y="28938"/>
                    <a:pt x="24903" y="29128"/>
                    <a:pt x="25283" y="29646"/>
                  </a:cubicBezTo>
                  <a:cubicBezTo>
                    <a:pt x="25508" y="29871"/>
                    <a:pt x="25802" y="30026"/>
                    <a:pt x="26113" y="30078"/>
                  </a:cubicBezTo>
                  <a:cubicBezTo>
                    <a:pt x="26172" y="30086"/>
                    <a:pt x="26229" y="30090"/>
                    <a:pt x="26283" y="30090"/>
                  </a:cubicBezTo>
                  <a:cubicBezTo>
                    <a:pt x="26710" y="30090"/>
                    <a:pt x="27006" y="29856"/>
                    <a:pt x="27098" y="29473"/>
                  </a:cubicBezTo>
                  <a:cubicBezTo>
                    <a:pt x="27115" y="29335"/>
                    <a:pt x="27098" y="29197"/>
                    <a:pt x="27029" y="29076"/>
                  </a:cubicBezTo>
                  <a:cubicBezTo>
                    <a:pt x="26976" y="28903"/>
                    <a:pt x="26992" y="28848"/>
                    <a:pt x="27041" y="28848"/>
                  </a:cubicBezTo>
                  <a:cubicBezTo>
                    <a:pt x="27105" y="28848"/>
                    <a:pt x="27225" y="28941"/>
                    <a:pt x="27322" y="28990"/>
                  </a:cubicBezTo>
                  <a:cubicBezTo>
                    <a:pt x="27824" y="29266"/>
                    <a:pt x="28463" y="29473"/>
                    <a:pt x="28169" y="30113"/>
                  </a:cubicBezTo>
                  <a:cubicBezTo>
                    <a:pt x="27945" y="30597"/>
                    <a:pt x="28117" y="31029"/>
                    <a:pt x="28809" y="31461"/>
                  </a:cubicBezTo>
                  <a:cubicBezTo>
                    <a:pt x="30199" y="32318"/>
                    <a:pt x="31628" y="32554"/>
                    <a:pt x="32898" y="32554"/>
                  </a:cubicBezTo>
                  <a:cubicBezTo>
                    <a:pt x="33522" y="32554"/>
                    <a:pt x="34108" y="32497"/>
                    <a:pt x="34633" y="32429"/>
                  </a:cubicBezTo>
                  <a:cubicBezTo>
                    <a:pt x="36672" y="32135"/>
                    <a:pt x="39299" y="31824"/>
                    <a:pt x="39299" y="29145"/>
                  </a:cubicBezTo>
                  <a:cubicBezTo>
                    <a:pt x="39299" y="28938"/>
                    <a:pt x="39541" y="28799"/>
                    <a:pt x="39592" y="28575"/>
                  </a:cubicBezTo>
                  <a:cubicBezTo>
                    <a:pt x="40024" y="26968"/>
                    <a:pt x="41804" y="26363"/>
                    <a:pt x="42496" y="24998"/>
                  </a:cubicBezTo>
                  <a:cubicBezTo>
                    <a:pt x="44224" y="21559"/>
                    <a:pt x="44362" y="17722"/>
                    <a:pt x="40232" y="13661"/>
                  </a:cubicBezTo>
                  <a:cubicBezTo>
                    <a:pt x="38953" y="12399"/>
                    <a:pt x="38037" y="10671"/>
                    <a:pt x="36309" y="9859"/>
                  </a:cubicBezTo>
                  <a:cubicBezTo>
                    <a:pt x="34494" y="9012"/>
                    <a:pt x="34080" y="7716"/>
                    <a:pt x="33509" y="6472"/>
                  </a:cubicBezTo>
                  <a:cubicBezTo>
                    <a:pt x="33388" y="5608"/>
                    <a:pt x="33008" y="4761"/>
                    <a:pt x="32213" y="4346"/>
                  </a:cubicBezTo>
                  <a:cubicBezTo>
                    <a:pt x="30658" y="3465"/>
                    <a:pt x="30278" y="2100"/>
                    <a:pt x="29414" y="942"/>
                  </a:cubicBezTo>
                  <a:cubicBezTo>
                    <a:pt x="29120" y="544"/>
                    <a:pt x="28947" y="78"/>
                    <a:pt x="28377" y="9"/>
                  </a:cubicBezTo>
                  <a:cubicBezTo>
                    <a:pt x="28330" y="3"/>
                    <a:pt x="28287" y="1"/>
                    <a:pt x="2824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0" name="Google Shape;1240;p56"/>
            <p:cNvSpPr/>
            <p:nvPr/>
          </p:nvSpPr>
          <p:spPr>
            <a:xfrm>
              <a:off x="-2071581" y="6835360"/>
              <a:ext cx="1198355" cy="668936"/>
            </a:xfrm>
            <a:custGeom>
              <a:avLst/>
              <a:gdLst/>
              <a:ahLst/>
              <a:cxnLst/>
              <a:rect l="l" t="t" r="r" b="b"/>
              <a:pathLst>
                <a:path w="22865" h="12472" extrusionOk="0">
                  <a:moveTo>
                    <a:pt x="3070" y="1"/>
                  </a:moveTo>
                  <a:cubicBezTo>
                    <a:pt x="2939" y="1"/>
                    <a:pt x="2792" y="15"/>
                    <a:pt x="2627" y="46"/>
                  </a:cubicBezTo>
                  <a:cubicBezTo>
                    <a:pt x="1833" y="202"/>
                    <a:pt x="830" y="29"/>
                    <a:pt x="415" y="927"/>
                  </a:cubicBezTo>
                  <a:cubicBezTo>
                    <a:pt x="1" y="1826"/>
                    <a:pt x="934" y="1861"/>
                    <a:pt x="1400" y="2189"/>
                  </a:cubicBezTo>
                  <a:cubicBezTo>
                    <a:pt x="1504" y="2258"/>
                    <a:pt x="1366" y="2569"/>
                    <a:pt x="1435" y="2742"/>
                  </a:cubicBezTo>
                  <a:cubicBezTo>
                    <a:pt x="1757" y="3623"/>
                    <a:pt x="1963" y="4886"/>
                    <a:pt x="3062" y="4886"/>
                  </a:cubicBezTo>
                  <a:cubicBezTo>
                    <a:pt x="3084" y="4886"/>
                    <a:pt x="3106" y="4886"/>
                    <a:pt x="3129" y="4885"/>
                  </a:cubicBezTo>
                  <a:cubicBezTo>
                    <a:pt x="3207" y="4880"/>
                    <a:pt x="3284" y="4878"/>
                    <a:pt x="3360" y="4878"/>
                  </a:cubicBezTo>
                  <a:cubicBezTo>
                    <a:pt x="4698" y="4878"/>
                    <a:pt x="5731" y="5570"/>
                    <a:pt x="6810" y="6077"/>
                  </a:cubicBezTo>
                  <a:cubicBezTo>
                    <a:pt x="7328" y="6319"/>
                    <a:pt x="8019" y="7322"/>
                    <a:pt x="7207" y="8203"/>
                  </a:cubicBezTo>
                  <a:cubicBezTo>
                    <a:pt x="6913" y="8531"/>
                    <a:pt x="6948" y="8911"/>
                    <a:pt x="7121" y="9292"/>
                  </a:cubicBezTo>
                  <a:cubicBezTo>
                    <a:pt x="7274" y="9613"/>
                    <a:pt x="7597" y="9810"/>
                    <a:pt x="7934" y="9810"/>
                  </a:cubicBezTo>
                  <a:cubicBezTo>
                    <a:pt x="8014" y="9810"/>
                    <a:pt x="8095" y="9799"/>
                    <a:pt x="8175" y="9775"/>
                  </a:cubicBezTo>
                  <a:cubicBezTo>
                    <a:pt x="8275" y="9755"/>
                    <a:pt x="8368" y="9745"/>
                    <a:pt x="8457" y="9745"/>
                  </a:cubicBezTo>
                  <a:cubicBezTo>
                    <a:pt x="8811" y="9745"/>
                    <a:pt x="9087" y="9900"/>
                    <a:pt x="9419" y="10121"/>
                  </a:cubicBezTo>
                  <a:cubicBezTo>
                    <a:pt x="10079" y="10569"/>
                    <a:pt x="10930" y="10787"/>
                    <a:pt x="11688" y="10787"/>
                  </a:cubicBezTo>
                  <a:cubicBezTo>
                    <a:pt x="12538" y="10787"/>
                    <a:pt x="13270" y="10513"/>
                    <a:pt x="13480" y="9983"/>
                  </a:cubicBezTo>
                  <a:cubicBezTo>
                    <a:pt x="13648" y="9563"/>
                    <a:pt x="13555" y="9014"/>
                    <a:pt x="14230" y="9014"/>
                  </a:cubicBezTo>
                  <a:cubicBezTo>
                    <a:pt x="14250" y="9014"/>
                    <a:pt x="14271" y="9014"/>
                    <a:pt x="14293" y="9015"/>
                  </a:cubicBezTo>
                  <a:cubicBezTo>
                    <a:pt x="15036" y="9050"/>
                    <a:pt x="15381" y="9516"/>
                    <a:pt x="15450" y="10138"/>
                  </a:cubicBezTo>
                  <a:cubicBezTo>
                    <a:pt x="15640" y="11486"/>
                    <a:pt x="16522" y="11953"/>
                    <a:pt x="17697" y="11988"/>
                  </a:cubicBezTo>
                  <a:cubicBezTo>
                    <a:pt x="18224" y="11988"/>
                    <a:pt x="18870" y="12472"/>
                    <a:pt x="19366" y="12472"/>
                  </a:cubicBezTo>
                  <a:cubicBezTo>
                    <a:pt x="19602" y="12472"/>
                    <a:pt x="19804" y="12362"/>
                    <a:pt x="19944" y="12039"/>
                  </a:cubicBezTo>
                  <a:cubicBezTo>
                    <a:pt x="20289" y="11210"/>
                    <a:pt x="19287" y="10398"/>
                    <a:pt x="18596" y="9758"/>
                  </a:cubicBezTo>
                  <a:cubicBezTo>
                    <a:pt x="18164" y="9361"/>
                    <a:pt x="17420" y="8825"/>
                    <a:pt x="17749" y="8272"/>
                  </a:cubicBezTo>
                  <a:cubicBezTo>
                    <a:pt x="17984" y="7884"/>
                    <a:pt x="18253" y="7197"/>
                    <a:pt x="18937" y="7197"/>
                  </a:cubicBezTo>
                  <a:cubicBezTo>
                    <a:pt x="19107" y="7197"/>
                    <a:pt x="19302" y="7239"/>
                    <a:pt x="19529" y="7339"/>
                  </a:cubicBezTo>
                  <a:cubicBezTo>
                    <a:pt x="19732" y="7429"/>
                    <a:pt x="19935" y="7468"/>
                    <a:pt x="20135" y="7468"/>
                  </a:cubicBezTo>
                  <a:cubicBezTo>
                    <a:pt x="20854" y="7468"/>
                    <a:pt x="21544" y="6970"/>
                    <a:pt x="22138" y="6578"/>
                  </a:cubicBezTo>
                  <a:cubicBezTo>
                    <a:pt x="22795" y="6146"/>
                    <a:pt x="22864" y="5248"/>
                    <a:pt x="22311" y="4643"/>
                  </a:cubicBezTo>
                  <a:cubicBezTo>
                    <a:pt x="22115" y="4425"/>
                    <a:pt x="21948" y="4340"/>
                    <a:pt x="21799" y="4340"/>
                  </a:cubicBezTo>
                  <a:cubicBezTo>
                    <a:pt x="21465" y="4340"/>
                    <a:pt x="21227" y="4774"/>
                    <a:pt x="20963" y="5110"/>
                  </a:cubicBezTo>
                  <a:cubicBezTo>
                    <a:pt x="20756" y="5334"/>
                    <a:pt x="20479" y="5472"/>
                    <a:pt x="20168" y="5507"/>
                  </a:cubicBezTo>
                  <a:cubicBezTo>
                    <a:pt x="20112" y="5512"/>
                    <a:pt x="20051" y="5514"/>
                    <a:pt x="19986" y="5514"/>
                  </a:cubicBezTo>
                  <a:cubicBezTo>
                    <a:pt x="18639" y="5514"/>
                    <a:pt x="15548" y="4518"/>
                    <a:pt x="14344" y="3727"/>
                  </a:cubicBezTo>
                  <a:cubicBezTo>
                    <a:pt x="13999" y="3485"/>
                    <a:pt x="13636" y="3295"/>
                    <a:pt x="13238" y="3139"/>
                  </a:cubicBezTo>
                  <a:cubicBezTo>
                    <a:pt x="11925" y="2690"/>
                    <a:pt x="10473" y="2465"/>
                    <a:pt x="9298" y="1774"/>
                  </a:cubicBezTo>
                  <a:cubicBezTo>
                    <a:pt x="8770" y="1458"/>
                    <a:pt x="8301" y="1322"/>
                    <a:pt x="7877" y="1322"/>
                  </a:cubicBezTo>
                  <a:cubicBezTo>
                    <a:pt x="7093" y="1322"/>
                    <a:pt x="6459" y="1787"/>
                    <a:pt x="5876" y="2448"/>
                  </a:cubicBezTo>
                  <a:cubicBezTo>
                    <a:pt x="5497" y="2886"/>
                    <a:pt x="5240" y="3062"/>
                    <a:pt x="5050" y="3062"/>
                  </a:cubicBezTo>
                  <a:cubicBezTo>
                    <a:pt x="4739" y="3062"/>
                    <a:pt x="4614" y="2586"/>
                    <a:pt x="4442" y="2016"/>
                  </a:cubicBezTo>
                  <a:cubicBezTo>
                    <a:pt x="4193" y="1191"/>
                    <a:pt x="4266" y="1"/>
                    <a:pt x="307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1" name="Google Shape;1241;p56"/>
            <p:cNvSpPr/>
            <p:nvPr/>
          </p:nvSpPr>
          <p:spPr>
            <a:xfrm>
              <a:off x="-3210957" y="6385929"/>
              <a:ext cx="591499" cy="683203"/>
            </a:xfrm>
            <a:custGeom>
              <a:avLst/>
              <a:gdLst/>
              <a:ahLst/>
              <a:cxnLst/>
              <a:rect l="l" t="t" r="r" b="b"/>
              <a:pathLst>
                <a:path w="11286" h="12738" extrusionOk="0">
                  <a:moveTo>
                    <a:pt x="8163" y="0"/>
                  </a:moveTo>
                  <a:cubicBezTo>
                    <a:pt x="7646" y="0"/>
                    <a:pt x="7307" y="634"/>
                    <a:pt x="7121" y="1115"/>
                  </a:cubicBezTo>
                  <a:cubicBezTo>
                    <a:pt x="6498" y="2618"/>
                    <a:pt x="5081" y="3362"/>
                    <a:pt x="4027" y="4450"/>
                  </a:cubicBezTo>
                  <a:cubicBezTo>
                    <a:pt x="3562" y="4916"/>
                    <a:pt x="2753" y="5709"/>
                    <a:pt x="2170" y="5709"/>
                  </a:cubicBezTo>
                  <a:cubicBezTo>
                    <a:pt x="2125" y="5709"/>
                    <a:pt x="2082" y="5704"/>
                    <a:pt x="2040" y="5695"/>
                  </a:cubicBezTo>
                  <a:cubicBezTo>
                    <a:pt x="1767" y="5631"/>
                    <a:pt x="1536" y="5602"/>
                    <a:pt x="1339" y="5602"/>
                  </a:cubicBezTo>
                  <a:cubicBezTo>
                    <a:pt x="150" y="5602"/>
                    <a:pt x="215" y="6659"/>
                    <a:pt x="52" y="7475"/>
                  </a:cubicBezTo>
                  <a:cubicBezTo>
                    <a:pt x="1" y="9410"/>
                    <a:pt x="1625" y="11518"/>
                    <a:pt x="3267" y="12123"/>
                  </a:cubicBezTo>
                  <a:cubicBezTo>
                    <a:pt x="3638" y="12262"/>
                    <a:pt x="4019" y="12277"/>
                    <a:pt x="4389" y="12277"/>
                  </a:cubicBezTo>
                  <a:cubicBezTo>
                    <a:pt x="4488" y="12277"/>
                    <a:pt x="4586" y="12276"/>
                    <a:pt x="4683" y="12276"/>
                  </a:cubicBezTo>
                  <a:cubicBezTo>
                    <a:pt x="5034" y="12276"/>
                    <a:pt x="5369" y="12290"/>
                    <a:pt x="5669" y="12417"/>
                  </a:cubicBezTo>
                  <a:cubicBezTo>
                    <a:pt x="6156" y="12630"/>
                    <a:pt x="6559" y="12738"/>
                    <a:pt x="6895" y="12738"/>
                  </a:cubicBezTo>
                  <a:cubicBezTo>
                    <a:pt x="7678" y="12738"/>
                    <a:pt x="8093" y="12148"/>
                    <a:pt x="8348" y="10914"/>
                  </a:cubicBezTo>
                  <a:cubicBezTo>
                    <a:pt x="8572" y="9773"/>
                    <a:pt x="9073" y="8235"/>
                    <a:pt x="9937" y="7786"/>
                  </a:cubicBezTo>
                  <a:cubicBezTo>
                    <a:pt x="11268" y="7094"/>
                    <a:pt x="10577" y="6697"/>
                    <a:pt x="10231" y="6023"/>
                  </a:cubicBezTo>
                  <a:cubicBezTo>
                    <a:pt x="9782" y="5124"/>
                    <a:pt x="8797" y="4278"/>
                    <a:pt x="10058" y="3189"/>
                  </a:cubicBezTo>
                  <a:cubicBezTo>
                    <a:pt x="10404" y="2895"/>
                    <a:pt x="11285" y="2618"/>
                    <a:pt x="10853" y="1945"/>
                  </a:cubicBezTo>
                  <a:cubicBezTo>
                    <a:pt x="10266" y="1063"/>
                    <a:pt x="9402" y="286"/>
                    <a:pt x="8348" y="26"/>
                  </a:cubicBezTo>
                  <a:cubicBezTo>
                    <a:pt x="8284" y="9"/>
                    <a:pt x="8222" y="0"/>
                    <a:pt x="81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2" name="Google Shape;1242;p56"/>
            <p:cNvSpPr/>
            <p:nvPr/>
          </p:nvSpPr>
          <p:spPr>
            <a:xfrm>
              <a:off x="-3953647" y="6463167"/>
              <a:ext cx="1135830" cy="924024"/>
            </a:xfrm>
            <a:custGeom>
              <a:avLst/>
              <a:gdLst/>
              <a:ahLst/>
              <a:cxnLst/>
              <a:rect l="l" t="t" r="r" b="b"/>
              <a:pathLst>
                <a:path w="21672" h="17228" extrusionOk="0">
                  <a:moveTo>
                    <a:pt x="7484" y="4583"/>
                  </a:moveTo>
                  <a:lnTo>
                    <a:pt x="7484" y="4583"/>
                  </a:lnTo>
                  <a:cubicBezTo>
                    <a:pt x="7486" y="4586"/>
                    <a:pt x="7488" y="4589"/>
                    <a:pt x="7491" y="4592"/>
                  </a:cubicBezTo>
                  <a:lnTo>
                    <a:pt x="7491" y="4592"/>
                  </a:lnTo>
                  <a:cubicBezTo>
                    <a:pt x="7494" y="4595"/>
                    <a:pt x="7498" y="4597"/>
                    <a:pt x="7501" y="4600"/>
                  </a:cubicBezTo>
                  <a:lnTo>
                    <a:pt x="7484" y="4583"/>
                  </a:lnTo>
                  <a:close/>
                  <a:moveTo>
                    <a:pt x="1210" y="0"/>
                  </a:moveTo>
                  <a:cubicBezTo>
                    <a:pt x="910" y="0"/>
                    <a:pt x="646" y="84"/>
                    <a:pt x="415" y="314"/>
                  </a:cubicBezTo>
                  <a:cubicBezTo>
                    <a:pt x="1" y="712"/>
                    <a:pt x="260" y="1127"/>
                    <a:pt x="571" y="1403"/>
                  </a:cubicBezTo>
                  <a:cubicBezTo>
                    <a:pt x="1833" y="2561"/>
                    <a:pt x="2939" y="3874"/>
                    <a:pt x="3872" y="5309"/>
                  </a:cubicBezTo>
                  <a:cubicBezTo>
                    <a:pt x="5894" y="8264"/>
                    <a:pt x="6948" y="12014"/>
                    <a:pt x="10663" y="13552"/>
                  </a:cubicBezTo>
                  <a:cubicBezTo>
                    <a:pt x="10715" y="13587"/>
                    <a:pt x="10733" y="13656"/>
                    <a:pt x="10733" y="13725"/>
                  </a:cubicBezTo>
                  <a:cubicBezTo>
                    <a:pt x="10007" y="15522"/>
                    <a:pt x="11579" y="15401"/>
                    <a:pt x="12478" y="15660"/>
                  </a:cubicBezTo>
                  <a:cubicBezTo>
                    <a:pt x="14932" y="16334"/>
                    <a:pt x="17420" y="16801"/>
                    <a:pt x="19961" y="17043"/>
                  </a:cubicBezTo>
                  <a:cubicBezTo>
                    <a:pt x="20276" y="17079"/>
                    <a:pt x="20618" y="17227"/>
                    <a:pt x="20904" y="17227"/>
                  </a:cubicBezTo>
                  <a:cubicBezTo>
                    <a:pt x="21167" y="17227"/>
                    <a:pt x="21382" y="17101"/>
                    <a:pt x="21482" y="16645"/>
                  </a:cubicBezTo>
                  <a:cubicBezTo>
                    <a:pt x="21672" y="15816"/>
                    <a:pt x="20842" y="15626"/>
                    <a:pt x="20306" y="15280"/>
                  </a:cubicBezTo>
                  <a:cubicBezTo>
                    <a:pt x="18129" y="13932"/>
                    <a:pt x="15502" y="14347"/>
                    <a:pt x="13204" y="13448"/>
                  </a:cubicBezTo>
                  <a:cubicBezTo>
                    <a:pt x="13103" y="13410"/>
                    <a:pt x="12986" y="13400"/>
                    <a:pt x="12863" y="13400"/>
                  </a:cubicBezTo>
                  <a:cubicBezTo>
                    <a:pt x="12726" y="13400"/>
                    <a:pt x="12582" y="13412"/>
                    <a:pt x="12448" y="13412"/>
                  </a:cubicBezTo>
                  <a:cubicBezTo>
                    <a:pt x="12162" y="13412"/>
                    <a:pt x="11919" y="13355"/>
                    <a:pt x="11873" y="12999"/>
                  </a:cubicBezTo>
                  <a:cubicBezTo>
                    <a:pt x="11769" y="12221"/>
                    <a:pt x="11614" y="11288"/>
                    <a:pt x="12409" y="10666"/>
                  </a:cubicBezTo>
                  <a:cubicBezTo>
                    <a:pt x="12979" y="10199"/>
                    <a:pt x="12806" y="9836"/>
                    <a:pt x="12478" y="9249"/>
                  </a:cubicBezTo>
                  <a:cubicBezTo>
                    <a:pt x="11908" y="8195"/>
                    <a:pt x="10352" y="8558"/>
                    <a:pt x="10076" y="7849"/>
                  </a:cubicBezTo>
                  <a:cubicBezTo>
                    <a:pt x="9542" y="6419"/>
                    <a:pt x="8354" y="5659"/>
                    <a:pt x="7491" y="4592"/>
                  </a:cubicBezTo>
                  <a:lnTo>
                    <a:pt x="7491" y="4592"/>
                  </a:lnTo>
                  <a:cubicBezTo>
                    <a:pt x="6993" y="4179"/>
                    <a:pt x="6512" y="3733"/>
                    <a:pt x="5980" y="3339"/>
                  </a:cubicBezTo>
                  <a:cubicBezTo>
                    <a:pt x="4563" y="2285"/>
                    <a:pt x="3682" y="522"/>
                    <a:pt x="1763" y="72"/>
                  </a:cubicBezTo>
                  <a:cubicBezTo>
                    <a:pt x="1567" y="28"/>
                    <a:pt x="1383" y="0"/>
                    <a:pt x="121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3" name="Google Shape;1243;p56"/>
            <p:cNvSpPr/>
            <p:nvPr/>
          </p:nvSpPr>
          <p:spPr>
            <a:xfrm>
              <a:off x="-6376420" y="7461633"/>
              <a:ext cx="476459" cy="848345"/>
            </a:xfrm>
            <a:custGeom>
              <a:avLst/>
              <a:gdLst/>
              <a:ahLst/>
              <a:cxnLst/>
              <a:rect l="l" t="t" r="r" b="b"/>
              <a:pathLst>
                <a:path w="9091" h="15817" extrusionOk="0">
                  <a:moveTo>
                    <a:pt x="7622" y="0"/>
                  </a:moveTo>
                  <a:cubicBezTo>
                    <a:pt x="7155" y="0"/>
                    <a:pt x="6965" y="363"/>
                    <a:pt x="6740" y="761"/>
                  </a:cubicBezTo>
                  <a:cubicBezTo>
                    <a:pt x="5963" y="2212"/>
                    <a:pt x="5323" y="3802"/>
                    <a:pt x="3405" y="4200"/>
                  </a:cubicBezTo>
                  <a:cubicBezTo>
                    <a:pt x="2645" y="4338"/>
                    <a:pt x="2247" y="4891"/>
                    <a:pt x="2109" y="5738"/>
                  </a:cubicBezTo>
                  <a:cubicBezTo>
                    <a:pt x="1781" y="7587"/>
                    <a:pt x="1971" y="9471"/>
                    <a:pt x="917" y="11285"/>
                  </a:cubicBezTo>
                  <a:cubicBezTo>
                    <a:pt x="1" y="12910"/>
                    <a:pt x="1660" y="15813"/>
                    <a:pt x="3077" y="15813"/>
                  </a:cubicBezTo>
                  <a:cubicBezTo>
                    <a:pt x="3125" y="15815"/>
                    <a:pt x="3172" y="15816"/>
                    <a:pt x="3219" y="15816"/>
                  </a:cubicBezTo>
                  <a:cubicBezTo>
                    <a:pt x="4640" y="15816"/>
                    <a:pt x="5279" y="14808"/>
                    <a:pt x="5496" y="13670"/>
                  </a:cubicBezTo>
                  <a:cubicBezTo>
                    <a:pt x="6049" y="11095"/>
                    <a:pt x="7034" y="8676"/>
                    <a:pt x="8002" y="6256"/>
                  </a:cubicBezTo>
                  <a:cubicBezTo>
                    <a:pt x="8745" y="4373"/>
                    <a:pt x="9091" y="2645"/>
                    <a:pt x="8192" y="778"/>
                  </a:cubicBezTo>
                  <a:cubicBezTo>
                    <a:pt x="8054" y="467"/>
                    <a:pt x="8106" y="18"/>
                    <a:pt x="762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4" name="Google Shape;1244;p56"/>
            <p:cNvSpPr/>
            <p:nvPr/>
          </p:nvSpPr>
          <p:spPr>
            <a:xfrm>
              <a:off x="-2079704" y="3949972"/>
              <a:ext cx="560682" cy="897367"/>
            </a:xfrm>
            <a:custGeom>
              <a:avLst/>
              <a:gdLst/>
              <a:ahLst/>
              <a:cxnLst/>
              <a:rect l="l" t="t" r="r" b="b"/>
              <a:pathLst>
                <a:path w="10698" h="16731" extrusionOk="0">
                  <a:moveTo>
                    <a:pt x="4909" y="1"/>
                  </a:moveTo>
                  <a:cubicBezTo>
                    <a:pt x="4667" y="1"/>
                    <a:pt x="4504" y="61"/>
                    <a:pt x="4562" y="216"/>
                  </a:cubicBezTo>
                  <a:cubicBezTo>
                    <a:pt x="5064" y="1633"/>
                    <a:pt x="3992" y="3465"/>
                    <a:pt x="5444" y="4502"/>
                  </a:cubicBezTo>
                  <a:cubicBezTo>
                    <a:pt x="6654" y="5366"/>
                    <a:pt x="6515" y="6627"/>
                    <a:pt x="6913" y="7647"/>
                  </a:cubicBezTo>
                  <a:cubicBezTo>
                    <a:pt x="6804" y="8207"/>
                    <a:pt x="6835" y="9062"/>
                    <a:pt x="6426" y="9062"/>
                  </a:cubicBezTo>
                  <a:cubicBezTo>
                    <a:pt x="6380" y="9062"/>
                    <a:pt x="6330" y="9052"/>
                    <a:pt x="6273" y="9029"/>
                  </a:cubicBezTo>
                  <a:cubicBezTo>
                    <a:pt x="6019" y="8928"/>
                    <a:pt x="5817" y="8884"/>
                    <a:pt x="5657" y="8884"/>
                  </a:cubicBezTo>
                  <a:cubicBezTo>
                    <a:pt x="5131" y="8884"/>
                    <a:pt x="5047" y="9360"/>
                    <a:pt x="4995" y="9876"/>
                  </a:cubicBezTo>
                  <a:cubicBezTo>
                    <a:pt x="4925" y="10533"/>
                    <a:pt x="4614" y="10757"/>
                    <a:pt x="4044" y="10896"/>
                  </a:cubicBezTo>
                  <a:cubicBezTo>
                    <a:pt x="726" y="11673"/>
                    <a:pt x="0" y="13229"/>
                    <a:pt x="1659" y="16028"/>
                  </a:cubicBezTo>
                  <a:cubicBezTo>
                    <a:pt x="1834" y="16314"/>
                    <a:pt x="1935" y="16730"/>
                    <a:pt x="2351" y="16730"/>
                  </a:cubicBezTo>
                  <a:cubicBezTo>
                    <a:pt x="2389" y="16730"/>
                    <a:pt x="2429" y="16727"/>
                    <a:pt x="2471" y="16720"/>
                  </a:cubicBezTo>
                  <a:cubicBezTo>
                    <a:pt x="3007" y="16633"/>
                    <a:pt x="3197" y="16236"/>
                    <a:pt x="3301" y="15752"/>
                  </a:cubicBezTo>
                  <a:cubicBezTo>
                    <a:pt x="3405" y="15251"/>
                    <a:pt x="3301" y="14784"/>
                    <a:pt x="4009" y="14542"/>
                  </a:cubicBezTo>
                  <a:cubicBezTo>
                    <a:pt x="5651" y="13955"/>
                    <a:pt x="7241" y="13194"/>
                    <a:pt x="8866" y="12555"/>
                  </a:cubicBezTo>
                  <a:cubicBezTo>
                    <a:pt x="9298" y="12399"/>
                    <a:pt x="9643" y="12261"/>
                    <a:pt x="9799" y="11829"/>
                  </a:cubicBezTo>
                  <a:cubicBezTo>
                    <a:pt x="10300" y="10308"/>
                    <a:pt x="8866" y="5746"/>
                    <a:pt x="7604" y="4709"/>
                  </a:cubicBezTo>
                  <a:cubicBezTo>
                    <a:pt x="7397" y="4536"/>
                    <a:pt x="6809" y="4571"/>
                    <a:pt x="7016" y="4139"/>
                  </a:cubicBezTo>
                  <a:cubicBezTo>
                    <a:pt x="7082" y="4008"/>
                    <a:pt x="7166" y="3963"/>
                    <a:pt x="7262" y="3963"/>
                  </a:cubicBezTo>
                  <a:cubicBezTo>
                    <a:pt x="7468" y="3963"/>
                    <a:pt x="7725" y="4173"/>
                    <a:pt x="7950" y="4173"/>
                  </a:cubicBezTo>
                  <a:cubicBezTo>
                    <a:pt x="7979" y="4174"/>
                    <a:pt x="8009" y="4175"/>
                    <a:pt x="8039" y="4175"/>
                  </a:cubicBezTo>
                  <a:cubicBezTo>
                    <a:pt x="9008" y="4175"/>
                    <a:pt x="9913" y="3634"/>
                    <a:pt x="10265" y="2946"/>
                  </a:cubicBezTo>
                  <a:cubicBezTo>
                    <a:pt x="10697" y="2117"/>
                    <a:pt x="9695" y="1667"/>
                    <a:pt x="8987" y="1581"/>
                  </a:cubicBezTo>
                  <a:cubicBezTo>
                    <a:pt x="7811" y="1443"/>
                    <a:pt x="6930" y="786"/>
                    <a:pt x="5962" y="250"/>
                  </a:cubicBezTo>
                  <a:cubicBezTo>
                    <a:pt x="5704" y="111"/>
                    <a:pt x="5235" y="1"/>
                    <a:pt x="490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5" name="Google Shape;1245;p56"/>
            <p:cNvSpPr/>
            <p:nvPr/>
          </p:nvSpPr>
          <p:spPr>
            <a:xfrm>
              <a:off x="-1107880" y="8942302"/>
              <a:ext cx="982740" cy="760652"/>
            </a:xfrm>
            <a:custGeom>
              <a:avLst/>
              <a:gdLst/>
              <a:ahLst/>
              <a:cxnLst/>
              <a:rect l="l" t="t" r="r" b="b"/>
              <a:pathLst>
                <a:path w="18751" h="14182" extrusionOk="0">
                  <a:moveTo>
                    <a:pt x="15666" y="0"/>
                  </a:moveTo>
                  <a:cubicBezTo>
                    <a:pt x="15588" y="0"/>
                    <a:pt x="15504" y="9"/>
                    <a:pt x="15415" y="28"/>
                  </a:cubicBezTo>
                  <a:cubicBezTo>
                    <a:pt x="14690" y="184"/>
                    <a:pt x="14759" y="772"/>
                    <a:pt x="14897" y="1290"/>
                  </a:cubicBezTo>
                  <a:cubicBezTo>
                    <a:pt x="15294" y="2845"/>
                    <a:pt x="14880" y="4038"/>
                    <a:pt x="13463" y="4850"/>
                  </a:cubicBezTo>
                  <a:cubicBezTo>
                    <a:pt x="13013" y="5109"/>
                    <a:pt x="12823" y="5472"/>
                    <a:pt x="13065" y="5991"/>
                  </a:cubicBezTo>
                  <a:cubicBezTo>
                    <a:pt x="13324" y="6578"/>
                    <a:pt x="12823" y="6803"/>
                    <a:pt x="12512" y="7097"/>
                  </a:cubicBezTo>
                  <a:cubicBezTo>
                    <a:pt x="12410" y="7191"/>
                    <a:pt x="12303" y="7233"/>
                    <a:pt x="12200" y="7233"/>
                  </a:cubicBezTo>
                  <a:cubicBezTo>
                    <a:pt x="12041" y="7233"/>
                    <a:pt x="11891" y="7133"/>
                    <a:pt x="11786" y="6976"/>
                  </a:cubicBezTo>
                  <a:cubicBezTo>
                    <a:pt x="11531" y="6610"/>
                    <a:pt x="11284" y="6477"/>
                    <a:pt x="11039" y="6477"/>
                  </a:cubicBezTo>
                  <a:cubicBezTo>
                    <a:pt x="10705" y="6477"/>
                    <a:pt x="10373" y="6726"/>
                    <a:pt x="10024" y="6976"/>
                  </a:cubicBezTo>
                  <a:cubicBezTo>
                    <a:pt x="8797" y="7891"/>
                    <a:pt x="7811" y="9188"/>
                    <a:pt x="6308" y="9637"/>
                  </a:cubicBezTo>
                  <a:cubicBezTo>
                    <a:pt x="4303" y="10242"/>
                    <a:pt x="2696" y="11572"/>
                    <a:pt x="812" y="12385"/>
                  </a:cubicBezTo>
                  <a:cubicBezTo>
                    <a:pt x="242" y="12627"/>
                    <a:pt x="0" y="13214"/>
                    <a:pt x="692" y="13577"/>
                  </a:cubicBezTo>
                  <a:cubicBezTo>
                    <a:pt x="1262" y="13888"/>
                    <a:pt x="1936" y="13992"/>
                    <a:pt x="2610" y="14182"/>
                  </a:cubicBezTo>
                  <a:cubicBezTo>
                    <a:pt x="3819" y="13854"/>
                    <a:pt x="4943" y="13249"/>
                    <a:pt x="5893" y="12436"/>
                  </a:cubicBezTo>
                  <a:cubicBezTo>
                    <a:pt x="7829" y="10743"/>
                    <a:pt x="10144" y="9447"/>
                    <a:pt x="12357" y="8496"/>
                  </a:cubicBezTo>
                  <a:cubicBezTo>
                    <a:pt x="14396" y="7615"/>
                    <a:pt x="15847" y="6042"/>
                    <a:pt x="17817" y="5213"/>
                  </a:cubicBezTo>
                  <a:cubicBezTo>
                    <a:pt x="18301" y="4988"/>
                    <a:pt x="18751" y="4452"/>
                    <a:pt x="18612" y="3848"/>
                  </a:cubicBezTo>
                  <a:cubicBezTo>
                    <a:pt x="18539" y="3538"/>
                    <a:pt x="18402" y="3442"/>
                    <a:pt x="18239" y="3442"/>
                  </a:cubicBezTo>
                  <a:cubicBezTo>
                    <a:pt x="18019" y="3442"/>
                    <a:pt x="17752" y="3615"/>
                    <a:pt x="17524" y="3675"/>
                  </a:cubicBezTo>
                  <a:cubicBezTo>
                    <a:pt x="17487" y="3682"/>
                    <a:pt x="17451" y="3686"/>
                    <a:pt x="17417" y="3686"/>
                  </a:cubicBezTo>
                  <a:cubicBezTo>
                    <a:pt x="17207" y="3686"/>
                    <a:pt x="17050" y="3554"/>
                    <a:pt x="17109" y="3346"/>
                  </a:cubicBezTo>
                  <a:cubicBezTo>
                    <a:pt x="17385" y="2431"/>
                    <a:pt x="16625" y="1791"/>
                    <a:pt x="16556" y="962"/>
                  </a:cubicBezTo>
                  <a:cubicBezTo>
                    <a:pt x="16526" y="461"/>
                    <a:pt x="16229" y="0"/>
                    <a:pt x="1566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6" name="Google Shape;1246;p56"/>
            <p:cNvSpPr/>
            <p:nvPr/>
          </p:nvSpPr>
          <p:spPr>
            <a:xfrm>
              <a:off x="-2356844" y="5582651"/>
              <a:ext cx="488199" cy="826891"/>
            </a:xfrm>
            <a:custGeom>
              <a:avLst/>
              <a:gdLst/>
              <a:ahLst/>
              <a:cxnLst/>
              <a:rect l="l" t="t" r="r" b="b"/>
              <a:pathLst>
                <a:path w="9315" h="15417" extrusionOk="0">
                  <a:moveTo>
                    <a:pt x="6907" y="9941"/>
                  </a:moveTo>
                  <a:cubicBezTo>
                    <a:pt x="6738" y="10523"/>
                    <a:pt x="6645" y="11167"/>
                    <a:pt x="5910" y="11304"/>
                  </a:cubicBezTo>
                  <a:cubicBezTo>
                    <a:pt x="5905" y="11305"/>
                    <a:pt x="5899" y="11305"/>
                    <a:pt x="5892" y="11305"/>
                  </a:cubicBezTo>
                  <a:cubicBezTo>
                    <a:pt x="5767" y="11305"/>
                    <a:pt x="5547" y="11146"/>
                    <a:pt x="5547" y="11097"/>
                  </a:cubicBezTo>
                  <a:cubicBezTo>
                    <a:pt x="5616" y="10270"/>
                    <a:pt x="6304" y="10147"/>
                    <a:pt x="6907" y="9941"/>
                  </a:cubicBezTo>
                  <a:close/>
                  <a:moveTo>
                    <a:pt x="2345" y="1"/>
                  </a:moveTo>
                  <a:cubicBezTo>
                    <a:pt x="2049" y="1"/>
                    <a:pt x="1708" y="93"/>
                    <a:pt x="1419" y="93"/>
                  </a:cubicBezTo>
                  <a:cubicBezTo>
                    <a:pt x="1383" y="93"/>
                    <a:pt x="1348" y="92"/>
                    <a:pt x="1313" y="88"/>
                  </a:cubicBezTo>
                  <a:cubicBezTo>
                    <a:pt x="1306" y="88"/>
                    <a:pt x="1299" y="88"/>
                    <a:pt x="1292" y="88"/>
                  </a:cubicBezTo>
                  <a:cubicBezTo>
                    <a:pt x="885" y="88"/>
                    <a:pt x="504" y="561"/>
                    <a:pt x="639" y="883"/>
                  </a:cubicBezTo>
                  <a:cubicBezTo>
                    <a:pt x="1244" y="2283"/>
                    <a:pt x="0" y="3977"/>
                    <a:pt x="1348" y="5273"/>
                  </a:cubicBezTo>
                  <a:cubicBezTo>
                    <a:pt x="1538" y="5446"/>
                    <a:pt x="1383" y="5964"/>
                    <a:pt x="1538" y="6241"/>
                  </a:cubicBezTo>
                  <a:cubicBezTo>
                    <a:pt x="1851" y="6738"/>
                    <a:pt x="1941" y="7889"/>
                    <a:pt x="2501" y="7889"/>
                  </a:cubicBezTo>
                  <a:cubicBezTo>
                    <a:pt x="2623" y="7889"/>
                    <a:pt x="2766" y="7836"/>
                    <a:pt x="2938" y="7710"/>
                  </a:cubicBezTo>
                  <a:cubicBezTo>
                    <a:pt x="3345" y="7411"/>
                    <a:pt x="3664" y="7306"/>
                    <a:pt x="3951" y="7306"/>
                  </a:cubicBezTo>
                  <a:cubicBezTo>
                    <a:pt x="4345" y="7306"/>
                    <a:pt x="4678" y="7505"/>
                    <a:pt x="5098" y="7675"/>
                  </a:cubicBezTo>
                  <a:cubicBezTo>
                    <a:pt x="5375" y="7796"/>
                    <a:pt x="5651" y="7848"/>
                    <a:pt x="5668" y="8176"/>
                  </a:cubicBezTo>
                  <a:cubicBezTo>
                    <a:pt x="5668" y="8297"/>
                    <a:pt x="5547" y="8401"/>
                    <a:pt x="5478" y="8504"/>
                  </a:cubicBezTo>
                  <a:cubicBezTo>
                    <a:pt x="5288" y="8384"/>
                    <a:pt x="5098" y="8263"/>
                    <a:pt x="4908" y="8107"/>
                  </a:cubicBezTo>
                  <a:cubicBezTo>
                    <a:pt x="4670" y="7869"/>
                    <a:pt x="4349" y="7740"/>
                    <a:pt x="4020" y="7740"/>
                  </a:cubicBezTo>
                  <a:cubicBezTo>
                    <a:pt x="3895" y="7740"/>
                    <a:pt x="3770" y="7758"/>
                    <a:pt x="3646" y="7796"/>
                  </a:cubicBezTo>
                  <a:cubicBezTo>
                    <a:pt x="3059" y="7951"/>
                    <a:pt x="3284" y="8470"/>
                    <a:pt x="3249" y="8850"/>
                  </a:cubicBezTo>
                  <a:cubicBezTo>
                    <a:pt x="3180" y="10008"/>
                    <a:pt x="4701" y="11270"/>
                    <a:pt x="4580" y="11408"/>
                  </a:cubicBezTo>
                  <a:cubicBezTo>
                    <a:pt x="3042" y="13170"/>
                    <a:pt x="4251" y="13205"/>
                    <a:pt x="5599" y="13758"/>
                  </a:cubicBezTo>
                  <a:cubicBezTo>
                    <a:pt x="6014" y="13948"/>
                    <a:pt x="6429" y="15244"/>
                    <a:pt x="7379" y="15400"/>
                  </a:cubicBezTo>
                  <a:cubicBezTo>
                    <a:pt x="7454" y="15411"/>
                    <a:pt x="7523" y="15417"/>
                    <a:pt x="7586" y="15417"/>
                  </a:cubicBezTo>
                  <a:cubicBezTo>
                    <a:pt x="8462" y="15417"/>
                    <a:pt x="8316" y="14362"/>
                    <a:pt x="8606" y="13879"/>
                  </a:cubicBezTo>
                  <a:cubicBezTo>
                    <a:pt x="9315" y="12687"/>
                    <a:pt x="8554" y="11529"/>
                    <a:pt x="8105" y="10423"/>
                  </a:cubicBezTo>
                  <a:cubicBezTo>
                    <a:pt x="7967" y="10058"/>
                    <a:pt x="7709" y="9812"/>
                    <a:pt x="7353" y="9812"/>
                  </a:cubicBezTo>
                  <a:cubicBezTo>
                    <a:pt x="7222" y="9812"/>
                    <a:pt x="7078" y="9845"/>
                    <a:pt x="6922" y="9917"/>
                  </a:cubicBezTo>
                  <a:lnTo>
                    <a:pt x="6922" y="9917"/>
                  </a:lnTo>
                  <a:cubicBezTo>
                    <a:pt x="7290" y="9072"/>
                    <a:pt x="8114" y="7913"/>
                    <a:pt x="7103" y="7433"/>
                  </a:cubicBezTo>
                  <a:cubicBezTo>
                    <a:pt x="5789" y="6828"/>
                    <a:pt x="5530" y="5048"/>
                    <a:pt x="3854" y="4927"/>
                  </a:cubicBezTo>
                  <a:cubicBezTo>
                    <a:pt x="3335" y="4893"/>
                    <a:pt x="2886" y="4167"/>
                    <a:pt x="3318" y="3424"/>
                  </a:cubicBezTo>
                  <a:cubicBezTo>
                    <a:pt x="3975" y="2318"/>
                    <a:pt x="3353" y="1298"/>
                    <a:pt x="2955" y="348"/>
                  </a:cubicBezTo>
                  <a:cubicBezTo>
                    <a:pt x="2833" y="73"/>
                    <a:pt x="2607" y="1"/>
                    <a:pt x="234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7" name="Google Shape;1247;p56"/>
            <p:cNvSpPr/>
            <p:nvPr/>
          </p:nvSpPr>
          <p:spPr>
            <a:xfrm>
              <a:off x="-2705575" y="6706307"/>
              <a:ext cx="388620" cy="487918"/>
            </a:xfrm>
            <a:custGeom>
              <a:avLst/>
              <a:gdLst/>
              <a:ahLst/>
              <a:cxnLst/>
              <a:rect l="l" t="t" r="r" b="b"/>
              <a:pathLst>
                <a:path w="7415" h="9097" extrusionOk="0">
                  <a:moveTo>
                    <a:pt x="6576" y="0"/>
                  </a:moveTo>
                  <a:cubicBezTo>
                    <a:pt x="6440" y="0"/>
                    <a:pt x="6314" y="46"/>
                    <a:pt x="6222" y="154"/>
                  </a:cubicBezTo>
                  <a:cubicBezTo>
                    <a:pt x="5928" y="483"/>
                    <a:pt x="5611" y="592"/>
                    <a:pt x="5290" y="592"/>
                  </a:cubicBezTo>
                  <a:cubicBezTo>
                    <a:pt x="4988" y="592"/>
                    <a:pt x="4683" y="496"/>
                    <a:pt x="4390" y="396"/>
                  </a:cubicBezTo>
                  <a:cubicBezTo>
                    <a:pt x="3964" y="242"/>
                    <a:pt x="3597" y="173"/>
                    <a:pt x="3279" y="173"/>
                  </a:cubicBezTo>
                  <a:cubicBezTo>
                    <a:pt x="1986" y="173"/>
                    <a:pt x="1492" y="1318"/>
                    <a:pt x="1020" y="2608"/>
                  </a:cubicBezTo>
                  <a:cubicBezTo>
                    <a:pt x="364" y="4353"/>
                    <a:pt x="1" y="6064"/>
                    <a:pt x="796" y="7360"/>
                  </a:cubicBezTo>
                  <a:cubicBezTo>
                    <a:pt x="847" y="8362"/>
                    <a:pt x="761" y="8984"/>
                    <a:pt x="1470" y="9088"/>
                  </a:cubicBezTo>
                  <a:cubicBezTo>
                    <a:pt x="1519" y="9094"/>
                    <a:pt x="1568" y="9097"/>
                    <a:pt x="1614" y="9097"/>
                  </a:cubicBezTo>
                  <a:cubicBezTo>
                    <a:pt x="2117" y="9097"/>
                    <a:pt x="2435" y="8762"/>
                    <a:pt x="2593" y="8224"/>
                  </a:cubicBezTo>
                  <a:cubicBezTo>
                    <a:pt x="2634" y="8075"/>
                    <a:pt x="2578" y="7743"/>
                    <a:pt x="2746" y="7743"/>
                  </a:cubicBezTo>
                  <a:cubicBezTo>
                    <a:pt x="2792" y="7743"/>
                    <a:pt x="2854" y="7768"/>
                    <a:pt x="2938" y="7827"/>
                  </a:cubicBezTo>
                  <a:cubicBezTo>
                    <a:pt x="3173" y="7995"/>
                    <a:pt x="3380" y="8062"/>
                    <a:pt x="3567" y="8062"/>
                  </a:cubicBezTo>
                  <a:cubicBezTo>
                    <a:pt x="4013" y="8062"/>
                    <a:pt x="4340" y="7677"/>
                    <a:pt x="4632" y="7360"/>
                  </a:cubicBezTo>
                  <a:cubicBezTo>
                    <a:pt x="5116" y="6842"/>
                    <a:pt x="4563" y="6358"/>
                    <a:pt x="4373" y="5839"/>
                  </a:cubicBezTo>
                  <a:cubicBezTo>
                    <a:pt x="4183" y="5321"/>
                    <a:pt x="3491" y="4750"/>
                    <a:pt x="4442" y="4249"/>
                  </a:cubicBezTo>
                  <a:cubicBezTo>
                    <a:pt x="4943" y="3990"/>
                    <a:pt x="5790" y="3852"/>
                    <a:pt x="5427" y="3057"/>
                  </a:cubicBezTo>
                  <a:cubicBezTo>
                    <a:pt x="5274" y="2713"/>
                    <a:pt x="5030" y="2616"/>
                    <a:pt x="4752" y="2616"/>
                  </a:cubicBezTo>
                  <a:cubicBezTo>
                    <a:pt x="4400" y="2616"/>
                    <a:pt x="3994" y="2771"/>
                    <a:pt x="3647" y="2780"/>
                  </a:cubicBezTo>
                  <a:cubicBezTo>
                    <a:pt x="3388" y="2815"/>
                    <a:pt x="3129" y="2850"/>
                    <a:pt x="2887" y="2919"/>
                  </a:cubicBezTo>
                  <a:cubicBezTo>
                    <a:pt x="2887" y="2746"/>
                    <a:pt x="2800" y="2487"/>
                    <a:pt x="2887" y="2435"/>
                  </a:cubicBezTo>
                  <a:cubicBezTo>
                    <a:pt x="3111" y="2262"/>
                    <a:pt x="3405" y="2037"/>
                    <a:pt x="3664" y="2037"/>
                  </a:cubicBezTo>
                  <a:cubicBezTo>
                    <a:pt x="4321" y="2055"/>
                    <a:pt x="4995" y="2262"/>
                    <a:pt x="5634" y="2262"/>
                  </a:cubicBezTo>
                  <a:cubicBezTo>
                    <a:pt x="6481" y="2262"/>
                    <a:pt x="6861" y="1553"/>
                    <a:pt x="7242" y="931"/>
                  </a:cubicBezTo>
                  <a:cubicBezTo>
                    <a:pt x="7414" y="689"/>
                    <a:pt x="7328" y="344"/>
                    <a:pt x="7086" y="188"/>
                  </a:cubicBezTo>
                  <a:cubicBezTo>
                    <a:pt x="6932" y="73"/>
                    <a:pt x="6746" y="0"/>
                    <a:pt x="657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8" name="Google Shape;1248;p56"/>
            <p:cNvSpPr/>
            <p:nvPr/>
          </p:nvSpPr>
          <p:spPr>
            <a:xfrm>
              <a:off x="-6520440" y="2202188"/>
              <a:ext cx="545326" cy="349700"/>
            </a:xfrm>
            <a:custGeom>
              <a:avLst/>
              <a:gdLst/>
              <a:ahLst/>
              <a:cxnLst/>
              <a:rect l="l" t="t" r="r" b="b"/>
              <a:pathLst>
                <a:path w="10405" h="6520" extrusionOk="0">
                  <a:moveTo>
                    <a:pt x="8970" y="1"/>
                  </a:moveTo>
                  <a:cubicBezTo>
                    <a:pt x="6620" y="778"/>
                    <a:pt x="3786" y="294"/>
                    <a:pt x="1764" y="2576"/>
                  </a:cubicBezTo>
                  <a:cubicBezTo>
                    <a:pt x="502" y="3993"/>
                    <a:pt x="1" y="5410"/>
                    <a:pt x="1038" y="5876"/>
                  </a:cubicBezTo>
                  <a:cubicBezTo>
                    <a:pt x="2057" y="6274"/>
                    <a:pt x="3146" y="6499"/>
                    <a:pt x="4252" y="6516"/>
                  </a:cubicBezTo>
                  <a:cubicBezTo>
                    <a:pt x="4303" y="6518"/>
                    <a:pt x="4355" y="6520"/>
                    <a:pt x="4406" y="6520"/>
                  </a:cubicBezTo>
                  <a:cubicBezTo>
                    <a:pt x="4717" y="6520"/>
                    <a:pt x="5012" y="6455"/>
                    <a:pt x="5116" y="6084"/>
                  </a:cubicBezTo>
                  <a:cubicBezTo>
                    <a:pt x="5237" y="5652"/>
                    <a:pt x="4892" y="5479"/>
                    <a:pt x="4563" y="5323"/>
                  </a:cubicBezTo>
                  <a:cubicBezTo>
                    <a:pt x="3094" y="4598"/>
                    <a:pt x="3630" y="3924"/>
                    <a:pt x="4598" y="3198"/>
                  </a:cubicBezTo>
                  <a:cubicBezTo>
                    <a:pt x="5980" y="2144"/>
                    <a:pt x="7726" y="2126"/>
                    <a:pt x="9264" y="1487"/>
                  </a:cubicBezTo>
                  <a:cubicBezTo>
                    <a:pt x="9696" y="1331"/>
                    <a:pt x="10404" y="1556"/>
                    <a:pt x="10352" y="796"/>
                  </a:cubicBezTo>
                  <a:cubicBezTo>
                    <a:pt x="10301" y="35"/>
                    <a:pt x="9627" y="70"/>
                    <a:pt x="897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9" name="Google Shape;1249;p56"/>
            <p:cNvSpPr/>
            <p:nvPr/>
          </p:nvSpPr>
          <p:spPr>
            <a:xfrm>
              <a:off x="-8017561" y="2069166"/>
              <a:ext cx="516291" cy="190458"/>
            </a:xfrm>
            <a:custGeom>
              <a:avLst/>
              <a:gdLst/>
              <a:ahLst/>
              <a:cxnLst/>
              <a:rect l="l" t="t" r="r" b="b"/>
              <a:pathLst>
                <a:path w="9851" h="3551" extrusionOk="0">
                  <a:moveTo>
                    <a:pt x="3896" y="1"/>
                  </a:moveTo>
                  <a:cubicBezTo>
                    <a:pt x="2951" y="1"/>
                    <a:pt x="1998" y="113"/>
                    <a:pt x="1055" y="130"/>
                  </a:cubicBezTo>
                  <a:cubicBezTo>
                    <a:pt x="674" y="130"/>
                    <a:pt x="260" y="217"/>
                    <a:pt x="121" y="649"/>
                  </a:cubicBezTo>
                  <a:cubicBezTo>
                    <a:pt x="0" y="1046"/>
                    <a:pt x="173" y="1461"/>
                    <a:pt x="536" y="1651"/>
                  </a:cubicBezTo>
                  <a:cubicBezTo>
                    <a:pt x="1487" y="2256"/>
                    <a:pt x="2489" y="2792"/>
                    <a:pt x="3474" y="3345"/>
                  </a:cubicBezTo>
                  <a:cubicBezTo>
                    <a:pt x="3715" y="3472"/>
                    <a:pt x="3939" y="3551"/>
                    <a:pt x="4149" y="3551"/>
                  </a:cubicBezTo>
                  <a:cubicBezTo>
                    <a:pt x="4450" y="3551"/>
                    <a:pt x="4723" y="3389"/>
                    <a:pt x="4978" y="2982"/>
                  </a:cubicBezTo>
                  <a:cubicBezTo>
                    <a:pt x="5203" y="2650"/>
                    <a:pt x="5511" y="2104"/>
                    <a:pt x="5931" y="2104"/>
                  </a:cubicBezTo>
                  <a:cubicBezTo>
                    <a:pt x="6058" y="2104"/>
                    <a:pt x="6195" y="2153"/>
                    <a:pt x="6343" y="2273"/>
                  </a:cubicBezTo>
                  <a:cubicBezTo>
                    <a:pt x="6982" y="2809"/>
                    <a:pt x="7673" y="2826"/>
                    <a:pt x="8365" y="2895"/>
                  </a:cubicBezTo>
                  <a:cubicBezTo>
                    <a:pt x="8588" y="2920"/>
                    <a:pt x="8869" y="3004"/>
                    <a:pt x="9118" y="3004"/>
                  </a:cubicBezTo>
                  <a:cubicBezTo>
                    <a:pt x="9390" y="3004"/>
                    <a:pt x="9623" y="2904"/>
                    <a:pt x="9695" y="2515"/>
                  </a:cubicBezTo>
                  <a:cubicBezTo>
                    <a:pt x="9851" y="1789"/>
                    <a:pt x="9142" y="1668"/>
                    <a:pt x="8641" y="1478"/>
                  </a:cubicBezTo>
                  <a:lnTo>
                    <a:pt x="6585" y="493"/>
                  </a:lnTo>
                  <a:cubicBezTo>
                    <a:pt x="5704" y="104"/>
                    <a:pt x="4803" y="1"/>
                    <a:pt x="389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0" name="Google Shape;1250;p56"/>
            <p:cNvSpPr/>
            <p:nvPr/>
          </p:nvSpPr>
          <p:spPr>
            <a:xfrm>
              <a:off x="-8949554" y="3346924"/>
              <a:ext cx="242816" cy="248491"/>
            </a:xfrm>
            <a:custGeom>
              <a:avLst/>
              <a:gdLst/>
              <a:ahLst/>
              <a:cxnLst/>
              <a:rect l="l" t="t" r="r" b="b"/>
              <a:pathLst>
                <a:path w="4633" h="4633" extrusionOk="0">
                  <a:moveTo>
                    <a:pt x="2966" y="1"/>
                  </a:moveTo>
                  <a:cubicBezTo>
                    <a:pt x="2951" y="1"/>
                    <a:pt x="2936" y="1"/>
                    <a:pt x="2921" y="1"/>
                  </a:cubicBezTo>
                  <a:cubicBezTo>
                    <a:pt x="1729" y="36"/>
                    <a:pt x="1" y="2421"/>
                    <a:pt x="139" y="3803"/>
                  </a:cubicBezTo>
                  <a:cubicBezTo>
                    <a:pt x="139" y="4252"/>
                    <a:pt x="502" y="4615"/>
                    <a:pt x="951" y="4633"/>
                  </a:cubicBezTo>
                  <a:cubicBezTo>
                    <a:pt x="2956" y="4581"/>
                    <a:pt x="4632" y="3026"/>
                    <a:pt x="4529" y="1297"/>
                  </a:cubicBezTo>
                  <a:cubicBezTo>
                    <a:pt x="4478" y="482"/>
                    <a:pt x="3809" y="1"/>
                    <a:pt x="296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1" name="Google Shape;1251;p56"/>
            <p:cNvSpPr/>
            <p:nvPr/>
          </p:nvSpPr>
          <p:spPr>
            <a:xfrm>
              <a:off x="-2824858" y="7306620"/>
              <a:ext cx="451460" cy="176727"/>
            </a:xfrm>
            <a:custGeom>
              <a:avLst/>
              <a:gdLst/>
              <a:ahLst/>
              <a:cxnLst/>
              <a:rect l="l" t="t" r="r" b="b"/>
              <a:pathLst>
                <a:path w="8614" h="3295" extrusionOk="0">
                  <a:moveTo>
                    <a:pt x="8412" y="834"/>
                  </a:moveTo>
                  <a:lnTo>
                    <a:pt x="8412" y="834"/>
                  </a:lnTo>
                  <a:cubicBezTo>
                    <a:pt x="8408" y="835"/>
                    <a:pt x="8404" y="836"/>
                    <a:pt x="8401" y="837"/>
                  </a:cubicBezTo>
                  <a:lnTo>
                    <a:pt x="8401" y="837"/>
                  </a:lnTo>
                  <a:cubicBezTo>
                    <a:pt x="8399" y="842"/>
                    <a:pt x="8396" y="846"/>
                    <a:pt x="8394" y="851"/>
                  </a:cubicBezTo>
                  <a:lnTo>
                    <a:pt x="8412" y="834"/>
                  </a:lnTo>
                  <a:close/>
                  <a:moveTo>
                    <a:pt x="6441" y="1"/>
                  </a:moveTo>
                  <a:cubicBezTo>
                    <a:pt x="5426" y="1"/>
                    <a:pt x="4424" y="103"/>
                    <a:pt x="3504" y="557"/>
                  </a:cubicBezTo>
                  <a:cubicBezTo>
                    <a:pt x="3268" y="683"/>
                    <a:pt x="3156" y="756"/>
                    <a:pt x="3064" y="756"/>
                  </a:cubicBezTo>
                  <a:cubicBezTo>
                    <a:pt x="2968" y="756"/>
                    <a:pt x="2895" y="675"/>
                    <a:pt x="2726" y="488"/>
                  </a:cubicBezTo>
                  <a:cubicBezTo>
                    <a:pt x="2440" y="160"/>
                    <a:pt x="2158" y="41"/>
                    <a:pt x="1882" y="41"/>
                  </a:cubicBezTo>
                  <a:cubicBezTo>
                    <a:pt x="1373" y="41"/>
                    <a:pt x="881" y="443"/>
                    <a:pt x="410" y="678"/>
                  </a:cubicBezTo>
                  <a:cubicBezTo>
                    <a:pt x="0" y="866"/>
                    <a:pt x="164" y="1612"/>
                    <a:pt x="452" y="1612"/>
                  </a:cubicBezTo>
                  <a:cubicBezTo>
                    <a:pt x="455" y="1612"/>
                    <a:pt x="459" y="1612"/>
                    <a:pt x="462" y="1612"/>
                  </a:cubicBezTo>
                  <a:cubicBezTo>
                    <a:pt x="518" y="1607"/>
                    <a:pt x="572" y="1605"/>
                    <a:pt x="625" y="1605"/>
                  </a:cubicBezTo>
                  <a:cubicBezTo>
                    <a:pt x="1895" y="1605"/>
                    <a:pt x="2508" y="2753"/>
                    <a:pt x="3504" y="3184"/>
                  </a:cubicBezTo>
                  <a:cubicBezTo>
                    <a:pt x="3665" y="3259"/>
                    <a:pt x="3818" y="3295"/>
                    <a:pt x="3955" y="3295"/>
                  </a:cubicBezTo>
                  <a:cubicBezTo>
                    <a:pt x="4389" y="3295"/>
                    <a:pt x="4667" y="2934"/>
                    <a:pt x="4575" y="2303"/>
                  </a:cubicBezTo>
                  <a:cubicBezTo>
                    <a:pt x="4523" y="1905"/>
                    <a:pt x="4541" y="1784"/>
                    <a:pt x="4973" y="1698"/>
                  </a:cubicBezTo>
                  <a:cubicBezTo>
                    <a:pt x="6127" y="1457"/>
                    <a:pt x="7264" y="1130"/>
                    <a:pt x="8401" y="837"/>
                  </a:cubicBezTo>
                  <a:lnTo>
                    <a:pt x="8401" y="837"/>
                  </a:lnTo>
                  <a:cubicBezTo>
                    <a:pt x="8535" y="525"/>
                    <a:pt x="8613" y="56"/>
                    <a:pt x="8256" y="56"/>
                  </a:cubicBezTo>
                  <a:cubicBezTo>
                    <a:pt x="7656" y="37"/>
                    <a:pt x="7046" y="1"/>
                    <a:pt x="644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2" name="Google Shape;1252;p56"/>
            <p:cNvSpPr/>
            <p:nvPr/>
          </p:nvSpPr>
          <p:spPr>
            <a:xfrm>
              <a:off x="-3571217" y="2255021"/>
              <a:ext cx="549624" cy="117622"/>
            </a:xfrm>
            <a:custGeom>
              <a:avLst/>
              <a:gdLst/>
              <a:ahLst/>
              <a:cxnLst/>
              <a:rect l="l" t="t" r="r" b="b"/>
              <a:pathLst>
                <a:path w="10487" h="2193" extrusionOk="0">
                  <a:moveTo>
                    <a:pt x="2675" y="1"/>
                  </a:moveTo>
                  <a:cubicBezTo>
                    <a:pt x="2260" y="122"/>
                    <a:pt x="1984" y="208"/>
                    <a:pt x="1707" y="260"/>
                  </a:cubicBezTo>
                  <a:cubicBezTo>
                    <a:pt x="1625" y="276"/>
                    <a:pt x="1533" y="281"/>
                    <a:pt x="1436" y="281"/>
                  </a:cubicBezTo>
                  <a:cubicBezTo>
                    <a:pt x="1238" y="281"/>
                    <a:pt x="1018" y="259"/>
                    <a:pt x="814" y="259"/>
                  </a:cubicBezTo>
                  <a:cubicBezTo>
                    <a:pt x="370" y="259"/>
                    <a:pt x="1" y="367"/>
                    <a:pt x="83" y="1055"/>
                  </a:cubicBezTo>
                  <a:cubicBezTo>
                    <a:pt x="160" y="1671"/>
                    <a:pt x="629" y="1783"/>
                    <a:pt x="1147" y="1783"/>
                  </a:cubicBezTo>
                  <a:cubicBezTo>
                    <a:pt x="1443" y="1783"/>
                    <a:pt x="1754" y="1746"/>
                    <a:pt x="2018" y="1746"/>
                  </a:cubicBezTo>
                  <a:cubicBezTo>
                    <a:pt x="3176" y="1729"/>
                    <a:pt x="4334" y="1625"/>
                    <a:pt x="5488" y="1625"/>
                  </a:cubicBezTo>
                  <a:cubicBezTo>
                    <a:pt x="6641" y="1625"/>
                    <a:pt x="7790" y="1729"/>
                    <a:pt x="8931" y="2126"/>
                  </a:cubicBezTo>
                  <a:cubicBezTo>
                    <a:pt x="9064" y="2171"/>
                    <a:pt x="9201" y="2192"/>
                    <a:pt x="9336" y="2192"/>
                  </a:cubicBezTo>
                  <a:cubicBezTo>
                    <a:pt x="9780" y="2192"/>
                    <a:pt x="10194" y="1955"/>
                    <a:pt x="10314" y="1504"/>
                  </a:cubicBezTo>
                  <a:cubicBezTo>
                    <a:pt x="10486" y="813"/>
                    <a:pt x="9761" y="744"/>
                    <a:pt x="9294" y="606"/>
                  </a:cubicBezTo>
                  <a:cubicBezTo>
                    <a:pt x="8746" y="426"/>
                    <a:pt x="8189" y="370"/>
                    <a:pt x="7630" y="370"/>
                  </a:cubicBezTo>
                  <a:cubicBezTo>
                    <a:pt x="6715" y="370"/>
                    <a:pt x="5795" y="519"/>
                    <a:pt x="4900" y="519"/>
                  </a:cubicBezTo>
                  <a:cubicBezTo>
                    <a:pt x="4133" y="519"/>
                    <a:pt x="3384" y="409"/>
                    <a:pt x="267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3" name="Google Shape;1253;p56"/>
            <p:cNvSpPr/>
            <p:nvPr/>
          </p:nvSpPr>
          <p:spPr>
            <a:xfrm>
              <a:off x="-1954708" y="9308755"/>
              <a:ext cx="263570" cy="208908"/>
            </a:xfrm>
            <a:custGeom>
              <a:avLst/>
              <a:gdLst/>
              <a:ahLst/>
              <a:cxnLst/>
              <a:rect l="l" t="t" r="r" b="b"/>
              <a:pathLst>
                <a:path w="5029" h="3895" extrusionOk="0">
                  <a:moveTo>
                    <a:pt x="4062" y="0"/>
                  </a:moveTo>
                  <a:cubicBezTo>
                    <a:pt x="3557" y="0"/>
                    <a:pt x="2937" y="491"/>
                    <a:pt x="2445" y="491"/>
                  </a:cubicBezTo>
                  <a:cubicBezTo>
                    <a:pt x="2234" y="491"/>
                    <a:pt x="2046" y="401"/>
                    <a:pt x="1901" y="144"/>
                  </a:cubicBezTo>
                  <a:cubicBezTo>
                    <a:pt x="0" y="403"/>
                    <a:pt x="570" y="1975"/>
                    <a:pt x="225" y="2960"/>
                  </a:cubicBezTo>
                  <a:cubicBezTo>
                    <a:pt x="38" y="3485"/>
                    <a:pt x="566" y="3894"/>
                    <a:pt x="1172" y="3894"/>
                  </a:cubicBezTo>
                  <a:cubicBezTo>
                    <a:pt x="1185" y="3894"/>
                    <a:pt x="1197" y="3894"/>
                    <a:pt x="1210" y="3894"/>
                  </a:cubicBezTo>
                  <a:cubicBezTo>
                    <a:pt x="2298" y="3876"/>
                    <a:pt x="5029" y="1630"/>
                    <a:pt x="4804" y="783"/>
                  </a:cubicBezTo>
                  <a:cubicBezTo>
                    <a:pt x="4638" y="185"/>
                    <a:pt x="4372" y="0"/>
                    <a:pt x="406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4" name="Google Shape;1254;p56"/>
            <p:cNvSpPr/>
            <p:nvPr/>
          </p:nvSpPr>
          <p:spPr>
            <a:xfrm>
              <a:off x="-4392889" y="6122192"/>
              <a:ext cx="172114" cy="274718"/>
            </a:xfrm>
            <a:custGeom>
              <a:avLst/>
              <a:gdLst/>
              <a:ahLst/>
              <a:cxnLst/>
              <a:rect l="l" t="t" r="r" b="b"/>
              <a:pathLst>
                <a:path w="3284" h="5122" extrusionOk="0">
                  <a:moveTo>
                    <a:pt x="519" y="1"/>
                  </a:moveTo>
                  <a:lnTo>
                    <a:pt x="380" y="139"/>
                  </a:lnTo>
                  <a:cubicBezTo>
                    <a:pt x="104" y="1452"/>
                    <a:pt x="0" y="2766"/>
                    <a:pt x="380" y="4062"/>
                  </a:cubicBezTo>
                  <a:cubicBezTo>
                    <a:pt x="534" y="4660"/>
                    <a:pt x="796" y="5122"/>
                    <a:pt x="1420" y="5122"/>
                  </a:cubicBezTo>
                  <a:cubicBezTo>
                    <a:pt x="1500" y="5122"/>
                    <a:pt x="1585" y="5114"/>
                    <a:pt x="1676" y="5099"/>
                  </a:cubicBezTo>
                  <a:cubicBezTo>
                    <a:pt x="2471" y="4978"/>
                    <a:pt x="3284" y="4408"/>
                    <a:pt x="3111" y="3734"/>
                  </a:cubicBezTo>
                  <a:cubicBezTo>
                    <a:pt x="2748" y="2213"/>
                    <a:pt x="2108" y="744"/>
                    <a:pt x="51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5" name="Google Shape;1255;p56"/>
            <p:cNvSpPr/>
            <p:nvPr/>
          </p:nvSpPr>
          <p:spPr>
            <a:xfrm>
              <a:off x="-5369272" y="2026953"/>
              <a:ext cx="336996" cy="141918"/>
            </a:xfrm>
            <a:custGeom>
              <a:avLst/>
              <a:gdLst/>
              <a:ahLst/>
              <a:cxnLst/>
              <a:rect l="l" t="t" r="r" b="b"/>
              <a:pathLst>
                <a:path w="6430" h="2646" extrusionOk="0">
                  <a:moveTo>
                    <a:pt x="1040" y="1"/>
                  </a:moveTo>
                  <a:cubicBezTo>
                    <a:pt x="589" y="1"/>
                    <a:pt x="239" y="358"/>
                    <a:pt x="104" y="814"/>
                  </a:cubicBezTo>
                  <a:cubicBezTo>
                    <a:pt x="1" y="1108"/>
                    <a:pt x="191" y="1419"/>
                    <a:pt x="502" y="1470"/>
                  </a:cubicBezTo>
                  <a:cubicBezTo>
                    <a:pt x="1971" y="1885"/>
                    <a:pt x="3440" y="2283"/>
                    <a:pt x="4736" y="2646"/>
                  </a:cubicBezTo>
                  <a:cubicBezTo>
                    <a:pt x="5427" y="2611"/>
                    <a:pt x="5928" y="2611"/>
                    <a:pt x="6239" y="2127"/>
                  </a:cubicBezTo>
                  <a:cubicBezTo>
                    <a:pt x="6429" y="1851"/>
                    <a:pt x="6308" y="1470"/>
                    <a:pt x="6066" y="1419"/>
                  </a:cubicBezTo>
                  <a:cubicBezTo>
                    <a:pt x="4373" y="1021"/>
                    <a:pt x="2852" y="36"/>
                    <a:pt x="1072" y="2"/>
                  </a:cubicBezTo>
                  <a:cubicBezTo>
                    <a:pt x="1061" y="1"/>
                    <a:pt x="1051" y="1"/>
                    <a:pt x="1040"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6" name="Google Shape;1256;p56"/>
            <p:cNvSpPr/>
            <p:nvPr/>
          </p:nvSpPr>
          <p:spPr>
            <a:xfrm>
              <a:off x="-7686964" y="2028938"/>
              <a:ext cx="247323" cy="119552"/>
            </a:xfrm>
            <a:custGeom>
              <a:avLst/>
              <a:gdLst/>
              <a:ahLst/>
              <a:cxnLst/>
              <a:rect l="l" t="t" r="r" b="b"/>
              <a:pathLst>
                <a:path w="4719" h="2229" extrusionOk="0">
                  <a:moveTo>
                    <a:pt x="747" y="0"/>
                  </a:moveTo>
                  <a:cubicBezTo>
                    <a:pt x="407" y="0"/>
                    <a:pt x="65" y="161"/>
                    <a:pt x="18" y="690"/>
                  </a:cubicBezTo>
                  <a:cubicBezTo>
                    <a:pt x="0" y="863"/>
                    <a:pt x="190" y="1053"/>
                    <a:pt x="277" y="1243"/>
                  </a:cubicBezTo>
                  <a:lnTo>
                    <a:pt x="2333" y="2228"/>
                  </a:lnTo>
                  <a:cubicBezTo>
                    <a:pt x="2437" y="2220"/>
                    <a:pt x="2541" y="2220"/>
                    <a:pt x="2644" y="2220"/>
                  </a:cubicBezTo>
                  <a:cubicBezTo>
                    <a:pt x="2748" y="2220"/>
                    <a:pt x="2852" y="2220"/>
                    <a:pt x="2955" y="2211"/>
                  </a:cubicBezTo>
                  <a:cubicBezTo>
                    <a:pt x="3647" y="2142"/>
                    <a:pt x="4718" y="2090"/>
                    <a:pt x="4511" y="1261"/>
                  </a:cubicBezTo>
                  <a:cubicBezTo>
                    <a:pt x="4255" y="308"/>
                    <a:pt x="3582" y="187"/>
                    <a:pt x="2842" y="187"/>
                  </a:cubicBezTo>
                  <a:cubicBezTo>
                    <a:pt x="2589" y="187"/>
                    <a:pt x="2328" y="201"/>
                    <a:pt x="2074" y="201"/>
                  </a:cubicBezTo>
                  <a:cubicBezTo>
                    <a:pt x="1762" y="201"/>
                    <a:pt x="1460" y="180"/>
                    <a:pt x="1193" y="85"/>
                  </a:cubicBezTo>
                  <a:cubicBezTo>
                    <a:pt x="1066" y="36"/>
                    <a:pt x="907" y="0"/>
                    <a:pt x="74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7" name="Google Shape;1257;p56"/>
            <p:cNvSpPr/>
            <p:nvPr/>
          </p:nvSpPr>
          <p:spPr>
            <a:xfrm>
              <a:off x="-2485456" y="7316973"/>
              <a:ext cx="268130" cy="164445"/>
            </a:xfrm>
            <a:custGeom>
              <a:avLst/>
              <a:gdLst/>
              <a:ahLst/>
              <a:cxnLst/>
              <a:rect l="l" t="t" r="r" b="b"/>
              <a:pathLst>
                <a:path w="5116" h="3066" extrusionOk="0">
                  <a:moveTo>
                    <a:pt x="4184" y="1"/>
                  </a:moveTo>
                  <a:cubicBezTo>
                    <a:pt x="4093" y="1"/>
                    <a:pt x="4000" y="13"/>
                    <a:pt x="3906" y="36"/>
                  </a:cubicBezTo>
                  <a:cubicBezTo>
                    <a:pt x="3232" y="209"/>
                    <a:pt x="2575" y="416"/>
                    <a:pt x="1918" y="641"/>
                  </a:cubicBezTo>
                  <a:lnTo>
                    <a:pt x="1936" y="641"/>
                  </a:lnTo>
                  <a:cubicBezTo>
                    <a:pt x="1659" y="848"/>
                    <a:pt x="1383" y="1038"/>
                    <a:pt x="1089" y="1194"/>
                  </a:cubicBezTo>
                  <a:cubicBezTo>
                    <a:pt x="432" y="1505"/>
                    <a:pt x="0" y="2093"/>
                    <a:pt x="311" y="2680"/>
                  </a:cubicBezTo>
                  <a:cubicBezTo>
                    <a:pt x="460" y="2964"/>
                    <a:pt x="650" y="3065"/>
                    <a:pt x="856" y="3065"/>
                  </a:cubicBezTo>
                  <a:cubicBezTo>
                    <a:pt x="1178" y="3065"/>
                    <a:pt x="1537" y="2818"/>
                    <a:pt x="1832" y="2628"/>
                  </a:cubicBezTo>
                  <a:cubicBezTo>
                    <a:pt x="2558" y="2093"/>
                    <a:pt x="3370" y="1695"/>
                    <a:pt x="4234" y="1436"/>
                  </a:cubicBezTo>
                  <a:cubicBezTo>
                    <a:pt x="4631" y="1332"/>
                    <a:pt x="5115" y="1108"/>
                    <a:pt x="4994" y="606"/>
                  </a:cubicBezTo>
                  <a:cubicBezTo>
                    <a:pt x="4883" y="203"/>
                    <a:pt x="4559" y="1"/>
                    <a:pt x="418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8" name="Google Shape;1258;p56"/>
            <p:cNvSpPr/>
            <p:nvPr/>
          </p:nvSpPr>
          <p:spPr>
            <a:xfrm>
              <a:off x="-2397461" y="5173931"/>
              <a:ext cx="142084" cy="201346"/>
            </a:xfrm>
            <a:custGeom>
              <a:avLst/>
              <a:gdLst/>
              <a:ahLst/>
              <a:cxnLst/>
              <a:rect l="l" t="t" r="r" b="b"/>
              <a:pathLst>
                <a:path w="2711" h="3754" extrusionOk="0">
                  <a:moveTo>
                    <a:pt x="1532" y="0"/>
                  </a:moveTo>
                  <a:cubicBezTo>
                    <a:pt x="1516" y="0"/>
                    <a:pt x="1500" y="0"/>
                    <a:pt x="1484" y="1"/>
                  </a:cubicBezTo>
                  <a:cubicBezTo>
                    <a:pt x="187" y="53"/>
                    <a:pt x="239" y="1332"/>
                    <a:pt x="101" y="2265"/>
                  </a:cubicBezTo>
                  <a:cubicBezTo>
                    <a:pt x="1" y="3066"/>
                    <a:pt x="465" y="3754"/>
                    <a:pt x="1243" y="3754"/>
                  </a:cubicBezTo>
                  <a:cubicBezTo>
                    <a:pt x="1271" y="3754"/>
                    <a:pt x="1299" y="3753"/>
                    <a:pt x="1328" y="3751"/>
                  </a:cubicBezTo>
                  <a:cubicBezTo>
                    <a:pt x="2711" y="3682"/>
                    <a:pt x="1967" y="2403"/>
                    <a:pt x="2313" y="1815"/>
                  </a:cubicBezTo>
                  <a:cubicBezTo>
                    <a:pt x="2228" y="1050"/>
                    <a:pt x="2528" y="0"/>
                    <a:pt x="153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9" name="Google Shape;1259;p56"/>
            <p:cNvSpPr/>
            <p:nvPr/>
          </p:nvSpPr>
          <p:spPr>
            <a:xfrm>
              <a:off x="-2413027" y="6025806"/>
              <a:ext cx="158540" cy="208694"/>
            </a:xfrm>
            <a:custGeom>
              <a:avLst/>
              <a:gdLst/>
              <a:ahLst/>
              <a:cxnLst/>
              <a:rect l="l" t="t" r="r" b="b"/>
              <a:pathLst>
                <a:path w="3025" h="3891" extrusionOk="0">
                  <a:moveTo>
                    <a:pt x="2403" y="1"/>
                  </a:moveTo>
                  <a:cubicBezTo>
                    <a:pt x="2178" y="1"/>
                    <a:pt x="1971" y="104"/>
                    <a:pt x="1850" y="277"/>
                  </a:cubicBezTo>
                  <a:cubicBezTo>
                    <a:pt x="1504" y="1193"/>
                    <a:pt x="882" y="1884"/>
                    <a:pt x="277" y="2610"/>
                  </a:cubicBezTo>
                  <a:cubicBezTo>
                    <a:pt x="35" y="2869"/>
                    <a:pt x="1" y="3284"/>
                    <a:pt x="208" y="3578"/>
                  </a:cubicBezTo>
                  <a:cubicBezTo>
                    <a:pt x="326" y="3766"/>
                    <a:pt x="507" y="3890"/>
                    <a:pt x="682" y="3890"/>
                  </a:cubicBezTo>
                  <a:cubicBezTo>
                    <a:pt x="764" y="3890"/>
                    <a:pt x="845" y="3863"/>
                    <a:pt x="916" y="3802"/>
                  </a:cubicBezTo>
                  <a:cubicBezTo>
                    <a:pt x="1815" y="3128"/>
                    <a:pt x="2731" y="2420"/>
                    <a:pt x="3025" y="1452"/>
                  </a:cubicBezTo>
                  <a:cubicBezTo>
                    <a:pt x="2973" y="744"/>
                    <a:pt x="2921" y="225"/>
                    <a:pt x="240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0" name="Google Shape;1260;p56"/>
            <p:cNvSpPr/>
            <p:nvPr/>
          </p:nvSpPr>
          <p:spPr>
            <a:xfrm>
              <a:off x="-6887252" y="2021428"/>
              <a:ext cx="233749" cy="101531"/>
            </a:xfrm>
            <a:custGeom>
              <a:avLst/>
              <a:gdLst/>
              <a:ahLst/>
              <a:cxnLst/>
              <a:rect l="l" t="t" r="r" b="b"/>
              <a:pathLst>
                <a:path w="4460" h="1893" extrusionOk="0">
                  <a:moveTo>
                    <a:pt x="1539" y="105"/>
                  </a:moveTo>
                  <a:cubicBezTo>
                    <a:pt x="969" y="243"/>
                    <a:pt x="139" y="1"/>
                    <a:pt x="70" y="744"/>
                  </a:cubicBezTo>
                  <a:cubicBezTo>
                    <a:pt x="1" y="1418"/>
                    <a:pt x="813" y="1418"/>
                    <a:pt x="1332" y="1556"/>
                  </a:cubicBezTo>
                  <a:cubicBezTo>
                    <a:pt x="1764" y="1677"/>
                    <a:pt x="2213" y="1764"/>
                    <a:pt x="2645" y="1815"/>
                  </a:cubicBezTo>
                  <a:cubicBezTo>
                    <a:pt x="2898" y="1847"/>
                    <a:pt x="3179" y="1893"/>
                    <a:pt x="3440" y="1893"/>
                  </a:cubicBezTo>
                  <a:cubicBezTo>
                    <a:pt x="3890" y="1893"/>
                    <a:pt x="4279" y="1756"/>
                    <a:pt x="4356" y="1176"/>
                  </a:cubicBezTo>
                  <a:cubicBezTo>
                    <a:pt x="4459" y="346"/>
                    <a:pt x="3561" y="416"/>
                    <a:pt x="2956" y="329"/>
                  </a:cubicBezTo>
                  <a:lnTo>
                    <a:pt x="1539" y="105"/>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1" name="Google Shape;1261;p56"/>
            <p:cNvSpPr/>
            <p:nvPr/>
          </p:nvSpPr>
          <p:spPr>
            <a:xfrm>
              <a:off x="-454338" y="8046821"/>
              <a:ext cx="155291" cy="171739"/>
            </a:xfrm>
            <a:custGeom>
              <a:avLst/>
              <a:gdLst/>
              <a:ahLst/>
              <a:cxnLst/>
              <a:rect l="l" t="t" r="r" b="b"/>
              <a:pathLst>
                <a:path w="2963" h="3202" extrusionOk="0">
                  <a:moveTo>
                    <a:pt x="573" y="1"/>
                  </a:moveTo>
                  <a:cubicBezTo>
                    <a:pt x="233" y="1"/>
                    <a:pt x="0" y="333"/>
                    <a:pt x="59" y="704"/>
                  </a:cubicBezTo>
                  <a:cubicBezTo>
                    <a:pt x="284" y="1965"/>
                    <a:pt x="1096" y="2777"/>
                    <a:pt x="2289" y="3175"/>
                  </a:cubicBezTo>
                  <a:cubicBezTo>
                    <a:pt x="2343" y="3193"/>
                    <a:pt x="2395" y="3202"/>
                    <a:pt x="2445" y="3202"/>
                  </a:cubicBezTo>
                  <a:cubicBezTo>
                    <a:pt x="2729" y="3202"/>
                    <a:pt x="2933" y="2914"/>
                    <a:pt x="2963" y="2414"/>
                  </a:cubicBezTo>
                  <a:cubicBezTo>
                    <a:pt x="2341" y="1619"/>
                    <a:pt x="1960" y="427"/>
                    <a:pt x="751" y="30"/>
                  </a:cubicBezTo>
                  <a:cubicBezTo>
                    <a:pt x="689" y="10"/>
                    <a:pt x="630" y="1"/>
                    <a:pt x="57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2" name="Google Shape;1262;p56"/>
            <p:cNvSpPr/>
            <p:nvPr/>
          </p:nvSpPr>
          <p:spPr>
            <a:xfrm>
              <a:off x="-1862258" y="6577148"/>
              <a:ext cx="138520" cy="171203"/>
            </a:xfrm>
            <a:custGeom>
              <a:avLst/>
              <a:gdLst/>
              <a:ahLst/>
              <a:cxnLst/>
              <a:rect l="l" t="t" r="r" b="b"/>
              <a:pathLst>
                <a:path w="2643" h="3192" extrusionOk="0">
                  <a:moveTo>
                    <a:pt x="1295" y="1"/>
                  </a:moveTo>
                  <a:cubicBezTo>
                    <a:pt x="1273" y="1"/>
                    <a:pt x="1250" y="2"/>
                    <a:pt x="1226" y="4"/>
                  </a:cubicBezTo>
                  <a:cubicBezTo>
                    <a:pt x="275" y="108"/>
                    <a:pt x="51" y="954"/>
                    <a:pt x="33" y="1732"/>
                  </a:cubicBezTo>
                  <a:cubicBezTo>
                    <a:pt x="1" y="2354"/>
                    <a:pt x="200" y="3192"/>
                    <a:pt x="910" y="3192"/>
                  </a:cubicBezTo>
                  <a:cubicBezTo>
                    <a:pt x="950" y="3192"/>
                    <a:pt x="992" y="3189"/>
                    <a:pt x="1036" y="3184"/>
                  </a:cubicBezTo>
                  <a:cubicBezTo>
                    <a:pt x="2643" y="2959"/>
                    <a:pt x="1640" y="1767"/>
                    <a:pt x="1640" y="1110"/>
                  </a:cubicBezTo>
                  <a:cubicBezTo>
                    <a:pt x="1740" y="547"/>
                    <a:pt x="1792" y="1"/>
                    <a:pt x="129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3" name="Google Shape;1263;p56"/>
            <p:cNvSpPr/>
            <p:nvPr/>
          </p:nvSpPr>
          <p:spPr>
            <a:xfrm>
              <a:off x="-6608278" y="2004747"/>
              <a:ext cx="182858" cy="107592"/>
            </a:xfrm>
            <a:custGeom>
              <a:avLst/>
              <a:gdLst/>
              <a:ahLst/>
              <a:cxnLst/>
              <a:rect l="l" t="t" r="r" b="b"/>
              <a:pathLst>
                <a:path w="3489" h="2006" extrusionOk="0">
                  <a:moveTo>
                    <a:pt x="2519" y="46"/>
                  </a:moveTo>
                  <a:cubicBezTo>
                    <a:pt x="2407" y="46"/>
                    <a:pt x="2296" y="60"/>
                    <a:pt x="2195" y="87"/>
                  </a:cubicBezTo>
                  <a:cubicBezTo>
                    <a:pt x="1435" y="312"/>
                    <a:pt x="191" y="1"/>
                    <a:pt x="87" y="1107"/>
                  </a:cubicBezTo>
                  <a:cubicBezTo>
                    <a:pt x="1" y="1798"/>
                    <a:pt x="986" y="1746"/>
                    <a:pt x="1642" y="1781"/>
                  </a:cubicBezTo>
                  <a:cubicBezTo>
                    <a:pt x="2299" y="1556"/>
                    <a:pt x="3422" y="2005"/>
                    <a:pt x="3474" y="813"/>
                  </a:cubicBezTo>
                  <a:cubicBezTo>
                    <a:pt x="3488" y="284"/>
                    <a:pt x="2986" y="46"/>
                    <a:pt x="2519" y="46"/>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4" name="Google Shape;1264;p56"/>
            <p:cNvSpPr/>
            <p:nvPr/>
          </p:nvSpPr>
          <p:spPr>
            <a:xfrm>
              <a:off x="-1749841" y="2470108"/>
              <a:ext cx="169966" cy="89678"/>
            </a:xfrm>
            <a:custGeom>
              <a:avLst/>
              <a:gdLst/>
              <a:ahLst/>
              <a:cxnLst/>
              <a:rect l="l" t="t" r="r" b="b"/>
              <a:pathLst>
                <a:path w="3243" h="1672" extrusionOk="0">
                  <a:moveTo>
                    <a:pt x="1466" y="121"/>
                  </a:moveTo>
                  <a:cubicBezTo>
                    <a:pt x="1366" y="163"/>
                    <a:pt x="1241" y="173"/>
                    <a:pt x="1106" y="173"/>
                  </a:cubicBezTo>
                  <a:cubicBezTo>
                    <a:pt x="987" y="173"/>
                    <a:pt x="861" y="165"/>
                    <a:pt x="738" y="165"/>
                  </a:cubicBezTo>
                  <a:cubicBezTo>
                    <a:pt x="371" y="165"/>
                    <a:pt x="34" y="234"/>
                    <a:pt x="14" y="778"/>
                  </a:cubicBezTo>
                  <a:cubicBezTo>
                    <a:pt x="0" y="1593"/>
                    <a:pt x="628" y="1660"/>
                    <a:pt x="1232" y="1660"/>
                  </a:cubicBezTo>
                  <a:cubicBezTo>
                    <a:pt x="1352" y="1660"/>
                    <a:pt x="1472" y="1658"/>
                    <a:pt x="1585" y="1658"/>
                  </a:cubicBezTo>
                  <a:cubicBezTo>
                    <a:pt x="1627" y="1658"/>
                    <a:pt x="1668" y="1658"/>
                    <a:pt x="1708" y="1659"/>
                  </a:cubicBezTo>
                  <a:cubicBezTo>
                    <a:pt x="1826" y="1666"/>
                    <a:pt x="1954" y="1672"/>
                    <a:pt x="2085" y="1672"/>
                  </a:cubicBezTo>
                  <a:cubicBezTo>
                    <a:pt x="2644" y="1672"/>
                    <a:pt x="3242" y="1563"/>
                    <a:pt x="3228" y="933"/>
                  </a:cubicBezTo>
                  <a:cubicBezTo>
                    <a:pt x="3194" y="0"/>
                    <a:pt x="2209" y="207"/>
                    <a:pt x="1466" y="12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5" name="Google Shape;1265;p56"/>
            <p:cNvSpPr/>
            <p:nvPr/>
          </p:nvSpPr>
          <p:spPr>
            <a:xfrm>
              <a:off x="-5010322" y="2106498"/>
              <a:ext cx="170961" cy="100780"/>
            </a:xfrm>
            <a:custGeom>
              <a:avLst/>
              <a:gdLst/>
              <a:ahLst/>
              <a:cxnLst/>
              <a:rect l="l" t="t" r="r" b="b"/>
              <a:pathLst>
                <a:path w="3262" h="1879" extrusionOk="0">
                  <a:moveTo>
                    <a:pt x="1625" y="1"/>
                  </a:moveTo>
                  <a:cubicBezTo>
                    <a:pt x="803" y="1"/>
                    <a:pt x="279" y="461"/>
                    <a:pt x="99" y="1249"/>
                  </a:cubicBezTo>
                  <a:cubicBezTo>
                    <a:pt x="0" y="1616"/>
                    <a:pt x="339" y="1879"/>
                    <a:pt x="645" y="1879"/>
                  </a:cubicBezTo>
                  <a:cubicBezTo>
                    <a:pt x="714" y="1879"/>
                    <a:pt x="781" y="1865"/>
                    <a:pt x="842" y="1837"/>
                  </a:cubicBezTo>
                  <a:cubicBezTo>
                    <a:pt x="1620" y="1474"/>
                    <a:pt x="2829" y="1750"/>
                    <a:pt x="3106" y="800"/>
                  </a:cubicBezTo>
                  <a:cubicBezTo>
                    <a:pt x="3261" y="229"/>
                    <a:pt x="2363" y="22"/>
                    <a:pt x="1758" y="5"/>
                  </a:cubicBezTo>
                  <a:cubicBezTo>
                    <a:pt x="1713" y="2"/>
                    <a:pt x="1668" y="1"/>
                    <a:pt x="162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6" name="Google Shape;1266;p56"/>
            <p:cNvSpPr/>
            <p:nvPr/>
          </p:nvSpPr>
          <p:spPr>
            <a:xfrm>
              <a:off x="-2199931" y="6972189"/>
              <a:ext cx="163100" cy="86299"/>
            </a:xfrm>
            <a:custGeom>
              <a:avLst/>
              <a:gdLst/>
              <a:ahLst/>
              <a:cxnLst/>
              <a:rect l="l" t="t" r="r" b="b"/>
              <a:pathLst>
                <a:path w="3112" h="1609" extrusionOk="0">
                  <a:moveTo>
                    <a:pt x="843" y="80"/>
                  </a:moveTo>
                  <a:cubicBezTo>
                    <a:pt x="352" y="80"/>
                    <a:pt x="1" y="466"/>
                    <a:pt x="65" y="882"/>
                  </a:cubicBezTo>
                  <a:cubicBezTo>
                    <a:pt x="161" y="1545"/>
                    <a:pt x="602" y="1578"/>
                    <a:pt x="1054" y="1578"/>
                  </a:cubicBezTo>
                  <a:cubicBezTo>
                    <a:pt x="1103" y="1578"/>
                    <a:pt x="1152" y="1577"/>
                    <a:pt x="1201" y="1577"/>
                  </a:cubicBezTo>
                  <a:cubicBezTo>
                    <a:pt x="1347" y="1577"/>
                    <a:pt x="1491" y="1581"/>
                    <a:pt x="1620" y="1608"/>
                  </a:cubicBezTo>
                  <a:cubicBezTo>
                    <a:pt x="1746" y="1549"/>
                    <a:pt x="1903" y="1535"/>
                    <a:pt x="2065" y="1535"/>
                  </a:cubicBezTo>
                  <a:cubicBezTo>
                    <a:pt x="2212" y="1535"/>
                    <a:pt x="2363" y="1547"/>
                    <a:pt x="2502" y="1547"/>
                  </a:cubicBezTo>
                  <a:cubicBezTo>
                    <a:pt x="2845" y="1547"/>
                    <a:pt x="3112" y="1478"/>
                    <a:pt x="3037" y="1003"/>
                  </a:cubicBezTo>
                  <a:cubicBezTo>
                    <a:pt x="2882" y="1"/>
                    <a:pt x="1741" y="191"/>
                    <a:pt x="963" y="87"/>
                  </a:cubicBezTo>
                  <a:cubicBezTo>
                    <a:pt x="923" y="82"/>
                    <a:pt x="882" y="80"/>
                    <a:pt x="843" y="8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7" name="Google Shape;1267;p56"/>
            <p:cNvSpPr/>
            <p:nvPr/>
          </p:nvSpPr>
          <p:spPr>
            <a:xfrm>
              <a:off x="-6384543" y="2025129"/>
              <a:ext cx="130029" cy="85333"/>
            </a:xfrm>
            <a:custGeom>
              <a:avLst/>
              <a:gdLst/>
              <a:ahLst/>
              <a:cxnLst/>
              <a:rect l="l" t="t" r="r" b="b"/>
              <a:pathLst>
                <a:path w="2481" h="1591" extrusionOk="0">
                  <a:moveTo>
                    <a:pt x="1811" y="155"/>
                  </a:moveTo>
                  <a:cubicBezTo>
                    <a:pt x="1713" y="155"/>
                    <a:pt x="1613" y="168"/>
                    <a:pt x="1521" y="191"/>
                  </a:cubicBezTo>
                  <a:cubicBezTo>
                    <a:pt x="985" y="312"/>
                    <a:pt x="121" y="1"/>
                    <a:pt x="52" y="917"/>
                  </a:cubicBezTo>
                  <a:cubicBezTo>
                    <a:pt x="0" y="1487"/>
                    <a:pt x="536" y="1574"/>
                    <a:pt x="1054" y="1591"/>
                  </a:cubicBezTo>
                  <a:cubicBezTo>
                    <a:pt x="1573" y="1418"/>
                    <a:pt x="2385" y="1556"/>
                    <a:pt x="2454" y="727"/>
                  </a:cubicBezTo>
                  <a:cubicBezTo>
                    <a:pt x="2481" y="311"/>
                    <a:pt x="2153" y="155"/>
                    <a:pt x="1811" y="155"/>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8" name="Google Shape;1268;p56"/>
            <p:cNvSpPr/>
            <p:nvPr/>
          </p:nvSpPr>
          <p:spPr>
            <a:xfrm>
              <a:off x="-11173067" y="2041864"/>
              <a:ext cx="1090547" cy="203920"/>
            </a:xfrm>
            <a:custGeom>
              <a:avLst/>
              <a:gdLst/>
              <a:ahLst/>
              <a:cxnLst/>
              <a:rect l="l" t="t" r="r" b="b"/>
              <a:pathLst>
                <a:path w="20808" h="3802" extrusionOk="0">
                  <a:moveTo>
                    <a:pt x="20756" y="0"/>
                  </a:moveTo>
                  <a:lnTo>
                    <a:pt x="20738" y="17"/>
                  </a:lnTo>
                  <a:lnTo>
                    <a:pt x="20773" y="17"/>
                  </a:lnTo>
                  <a:lnTo>
                    <a:pt x="20808" y="0"/>
                  </a:lnTo>
                  <a:close/>
                  <a:moveTo>
                    <a:pt x="1" y="3785"/>
                  </a:moveTo>
                  <a:lnTo>
                    <a:pt x="1" y="3802"/>
                  </a:lnTo>
                  <a:lnTo>
                    <a:pt x="18" y="3802"/>
                  </a:lnTo>
                  <a:lnTo>
                    <a:pt x="18" y="3785"/>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9" name="Google Shape;1269;p56"/>
            <p:cNvSpPr/>
            <p:nvPr/>
          </p:nvSpPr>
          <p:spPr>
            <a:xfrm>
              <a:off x="-15087562" y="1923325"/>
              <a:ext cx="6776718" cy="8157454"/>
            </a:xfrm>
            <a:custGeom>
              <a:avLst/>
              <a:gdLst/>
              <a:ahLst/>
              <a:cxnLst/>
              <a:rect l="l" t="t" r="r" b="b"/>
              <a:pathLst>
                <a:path w="129302" h="152092" extrusionOk="0">
                  <a:moveTo>
                    <a:pt x="97270" y="1644"/>
                  </a:moveTo>
                  <a:cubicBezTo>
                    <a:pt x="97347" y="1644"/>
                    <a:pt x="97424" y="1648"/>
                    <a:pt x="97503" y="1657"/>
                  </a:cubicBezTo>
                  <a:cubicBezTo>
                    <a:pt x="97555" y="1674"/>
                    <a:pt x="97607" y="1692"/>
                    <a:pt x="97642" y="1709"/>
                  </a:cubicBezTo>
                  <a:lnTo>
                    <a:pt x="95601" y="2170"/>
                  </a:lnTo>
                  <a:lnTo>
                    <a:pt x="95601" y="2170"/>
                  </a:lnTo>
                  <a:cubicBezTo>
                    <a:pt x="96129" y="1917"/>
                    <a:pt x="96661" y="1644"/>
                    <a:pt x="97270" y="1644"/>
                  </a:cubicBezTo>
                  <a:close/>
                  <a:moveTo>
                    <a:pt x="95473" y="2210"/>
                  </a:moveTo>
                  <a:lnTo>
                    <a:pt x="95447" y="2227"/>
                  </a:lnTo>
                  <a:lnTo>
                    <a:pt x="95429" y="2227"/>
                  </a:lnTo>
                  <a:lnTo>
                    <a:pt x="95464" y="2210"/>
                  </a:lnTo>
                  <a:close/>
                  <a:moveTo>
                    <a:pt x="68358" y="8951"/>
                  </a:moveTo>
                  <a:cubicBezTo>
                    <a:pt x="68553" y="8951"/>
                    <a:pt x="68761" y="9049"/>
                    <a:pt x="68989" y="9313"/>
                  </a:cubicBezTo>
                  <a:cubicBezTo>
                    <a:pt x="69208" y="9280"/>
                    <a:pt x="69420" y="9268"/>
                    <a:pt x="69634" y="9268"/>
                  </a:cubicBezTo>
                  <a:cubicBezTo>
                    <a:pt x="69758" y="9268"/>
                    <a:pt x="69882" y="9272"/>
                    <a:pt x="70008" y="9278"/>
                  </a:cubicBezTo>
                  <a:cubicBezTo>
                    <a:pt x="70061" y="9286"/>
                    <a:pt x="70117" y="9289"/>
                    <a:pt x="70177" y="9289"/>
                  </a:cubicBezTo>
                  <a:cubicBezTo>
                    <a:pt x="70522" y="9289"/>
                    <a:pt x="70965" y="9176"/>
                    <a:pt x="71318" y="9176"/>
                  </a:cubicBezTo>
                  <a:cubicBezTo>
                    <a:pt x="71841" y="9176"/>
                    <a:pt x="72167" y="9425"/>
                    <a:pt x="71685" y="10661"/>
                  </a:cubicBezTo>
                  <a:cubicBezTo>
                    <a:pt x="71581" y="10937"/>
                    <a:pt x="71823" y="11265"/>
                    <a:pt x="72151" y="11386"/>
                  </a:cubicBezTo>
                  <a:cubicBezTo>
                    <a:pt x="72428" y="11438"/>
                    <a:pt x="72722" y="11490"/>
                    <a:pt x="72998" y="11507"/>
                  </a:cubicBezTo>
                  <a:cubicBezTo>
                    <a:pt x="72652" y="11922"/>
                    <a:pt x="72359" y="12406"/>
                    <a:pt x="71927" y="12717"/>
                  </a:cubicBezTo>
                  <a:cubicBezTo>
                    <a:pt x="71831" y="12786"/>
                    <a:pt x="71741" y="12813"/>
                    <a:pt x="71654" y="12813"/>
                  </a:cubicBezTo>
                  <a:cubicBezTo>
                    <a:pt x="71349" y="12813"/>
                    <a:pt x="71090" y="12473"/>
                    <a:pt x="70821" y="12406"/>
                  </a:cubicBezTo>
                  <a:cubicBezTo>
                    <a:pt x="69127" y="11939"/>
                    <a:pt x="69334" y="10488"/>
                    <a:pt x="68989" y="9313"/>
                  </a:cubicBezTo>
                  <a:lnTo>
                    <a:pt x="67330" y="9520"/>
                  </a:lnTo>
                  <a:cubicBezTo>
                    <a:pt x="67668" y="9295"/>
                    <a:pt x="67992" y="8951"/>
                    <a:pt x="68358" y="8951"/>
                  </a:cubicBezTo>
                  <a:close/>
                  <a:moveTo>
                    <a:pt x="51546" y="12467"/>
                  </a:moveTo>
                  <a:cubicBezTo>
                    <a:pt x="51593" y="12467"/>
                    <a:pt x="51647" y="12470"/>
                    <a:pt x="51707" y="12475"/>
                  </a:cubicBezTo>
                  <a:cubicBezTo>
                    <a:pt x="51897" y="12648"/>
                    <a:pt x="52157" y="12890"/>
                    <a:pt x="52433" y="13115"/>
                  </a:cubicBezTo>
                  <a:cubicBezTo>
                    <a:pt x="52260" y="13270"/>
                    <a:pt x="52053" y="13374"/>
                    <a:pt x="51845" y="13460"/>
                  </a:cubicBezTo>
                  <a:cubicBezTo>
                    <a:pt x="51802" y="13467"/>
                    <a:pt x="51764" y="13470"/>
                    <a:pt x="51729" y="13470"/>
                  </a:cubicBezTo>
                  <a:cubicBezTo>
                    <a:pt x="51300" y="13470"/>
                    <a:pt x="51439" y="13007"/>
                    <a:pt x="51327" y="12752"/>
                  </a:cubicBezTo>
                  <a:cubicBezTo>
                    <a:pt x="51225" y="12548"/>
                    <a:pt x="51295" y="12467"/>
                    <a:pt x="51546" y="12467"/>
                  </a:cubicBezTo>
                  <a:close/>
                  <a:moveTo>
                    <a:pt x="55481" y="12549"/>
                  </a:moveTo>
                  <a:cubicBezTo>
                    <a:pt x="55526" y="12549"/>
                    <a:pt x="55570" y="12553"/>
                    <a:pt x="55613" y="12562"/>
                  </a:cubicBezTo>
                  <a:lnTo>
                    <a:pt x="54576" y="13789"/>
                  </a:lnTo>
                  <a:lnTo>
                    <a:pt x="53954" y="13184"/>
                  </a:lnTo>
                  <a:cubicBezTo>
                    <a:pt x="54420" y="12976"/>
                    <a:pt x="54870" y="12752"/>
                    <a:pt x="55336" y="12562"/>
                  </a:cubicBezTo>
                  <a:cubicBezTo>
                    <a:pt x="55388" y="12553"/>
                    <a:pt x="55436" y="12549"/>
                    <a:pt x="55481" y="12549"/>
                  </a:cubicBezTo>
                  <a:close/>
                  <a:moveTo>
                    <a:pt x="116966" y="0"/>
                  </a:moveTo>
                  <a:cubicBezTo>
                    <a:pt x="112339" y="0"/>
                    <a:pt x="107712" y="747"/>
                    <a:pt x="103085" y="1035"/>
                  </a:cubicBezTo>
                  <a:cubicBezTo>
                    <a:pt x="101910" y="1104"/>
                    <a:pt x="100735" y="983"/>
                    <a:pt x="99542" y="1260"/>
                  </a:cubicBezTo>
                  <a:cubicBezTo>
                    <a:pt x="99533" y="1262"/>
                    <a:pt x="99523" y="1263"/>
                    <a:pt x="99512" y="1263"/>
                  </a:cubicBezTo>
                  <a:cubicBezTo>
                    <a:pt x="99194" y="1263"/>
                    <a:pt x="98389" y="307"/>
                    <a:pt x="97503" y="240"/>
                  </a:cubicBezTo>
                  <a:cubicBezTo>
                    <a:pt x="96554" y="172"/>
                    <a:pt x="95607" y="143"/>
                    <a:pt x="94661" y="143"/>
                  </a:cubicBezTo>
                  <a:cubicBezTo>
                    <a:pt x="91541" y="143"/>
                    <a:pt x="88432" y="459"/>
                    <a:pt x="85303" y="724"/>
                  </a:cubicBezTo>
                  <a:cubicBezTo>
                    <a:pt x="83379" y="875"/>
                    <a:pt x="81549" y="1637"/>
                    <a:pt x="79578" y="1637"/>
                  </a:cubicBezTo>
                  <a:cubicBezTo>
                    <a:pt x="79300" y="1637"/>
                    <a:pt x="79020" y="1622"/>
                    <a:pt x="78736" y="1588"/>
                  </a:cubicBezTo>
                  <a:cubicBezTo>
                    <a:pt x="78573" y="1568"/>
                    <a:pt x="78403" y="1557"/>
                    <a:pt x="78229" y="1557"/>
                  </a:cubicBezTo>
                  <a:cubicBezTo>
                    <a:pt x="77349" y="1557"/>
                    <a:pt x="76386" y="1840"/>
                    <a:pt x="75953" y="2677"/>
                  </a:cubicBezTo>
                  <a:cubicBezTo>
                    <a:pt x="75538" y="3489"/>
                    <a:pt x="76333" y="4163"/>
                    <a:pt x="76956" y="4750"/>
                  </a:cubicBezTo>
                  <a:cubicBezTo>
                    <a:pt x="77215" y="4992"/>
                    <a:pt x="77232" y="5511"/>
                    <a:pt x="77370" y="5891"/>
                  </a:cubicBezTo>
                  <a:cubicBezTo>
                    <a:pt x="77348" y="5890"/>
                    <a:pt x="77325" y="5889"/>
                    <a:pt x="77301" y="5889"/>
                  </a:cubicBezTo>
                  <a:cubicBezTo>
                    <a:pt x="77154" y="5889"/>
                    <a:pt x="76988" y="5912"/>
                    <a:pt x="76844" y="5912"/>
                  </a:cubicBezTo>
                  <a:cubicBezTo>
                    <a:pt x="76726" y="5912"/>
                    <a:pt x="76623" y="5896"/>
                    <a:pt x="76558" y="5839"/>
                  </a:cubicBezTo>
                  <a:cubicBezTo>
                    <a:pt x="76285" y="5586"/>
                    <a:pt x="76034" y="5489"/>
                    <a:pt x="75796" y="5489"/>
                  </a:cubicBezTo>
                  <a:cubicBezTo>
                    <a:pt x="75417" y="5489"/>
                    <a:pt x="75070" y="5733"/>
                    <a:pt x="74709" y="5977"/>
                  </a:cubicBezTo>
                  <a:lnTo>
                    <a:pt x="74709" y="5995"/>
                  </a:lnTo>
                  <a:lnTo>
                    <a:pt x="74692" y="5995"/>
                  </a:lnTo>
                  <a:cubicBezTo>
                    <a:pt x="74415" y="6358"/>
                    <a:pt x="73707" y="6479"/>
                    <a:pt x="73897" y="7066"/>
                  </a:cubicBezTo>
                  <a:cubicBezTo>
                    <a:pt x="74104" y="7654"/>
                    <a:pt x="74761" y="7671"/>
                    <a:pt x="75331" y="7723"/>
                  </a:cubicBezTo>
                  <a:lnTo>
                    <a:pt x="75625" y="7723"/>
                  </a:lnTo>
                  <a:lnTo>
                    <a:pt x="77146" y="7982"/>
                  </a:lnTo>
                  <a:cubicBezTo>
                    <a:pt x="76904" y="8068"/>
                    <a:pt x="76662" y="8120"/>
                    <a:pt x="76403" y="8120"/>
                  </a:cubicBezTo>
                  <a:cubicBezTo>
                    <a:pt x="76178" y="8103"/>
                    <a:pt x="75970" y="7930"/>
                    <a:pt x="75729" y="7861"/>
                  </a:cubicBezTo>
                  <a:cubicBezTo>
                    <a:pt x="75594" y="7823"/>
                    <a:pt x="75464" y="7807"/>
                    <a:pt x="75337" y="7807"/>
                  </a:cubicBezTo>
                  <a:cubicBezTo>
                    <a:pt x="74777" y="7807"/>
                    <a:pt x="74273" y="8116"/>
                    <a:pt x="73724" y="8172"/>
                  </a:cubicBezTo>
                  <a:cubicBezTo>
                    <a:pt x="73717" y="8173"/>
                    <a:pt x="73710" y="8174"/>
                    <a:pt x="73702" y="8174"/>
                  </a:cubicBezTo>
                  <a:cubicBezTo>
                    <a:pt x="73450" y="8174"/>
                    <a:pt x="72913" y="7613"/>
                    <a:pt x="72946" y="7394"/>
                  </a:cubicBezTo>
                  <a:cubicBezTo>
                    <a:pt x="73102" y="6479"/>
                    <a:pt x="73810" y="6098"/>
                    <a:pt x="74674" y="5995"/>
                  </a:cubicBezTo>
                  <a:lnTo>
                    <a:pt x="74674" y="5977"/>
                  </a:lnTo>
                  <a:cubicBezTo>
                    <a:pt x="74726" y="5545"/>
                    <a:pt x="74830" y="5113"/>
                    <a:pt x="74951" y="4681"/>
                  </a:cubicBezTo>
                  <a:cubicBezTo>
                    <a:pt x="75072" y="4370"/>
                    <a:pt x="75435" y="4076"/>
                    <a:pt x="75124" y="3748"/>
                  </a:cubicBezTo>
                  <a:cubicBezTo>
                    <a:pt x="74832" y="3467"/>
                    <a:pt x="74483" y="3396"/>
                    <a:pt x="74119" y="3396"/>
                  </a:cubicBezTo>
                  <a:cubicBezTo>
                    <a:pt x="73856" y="3396"/>
                    <a:pt x="73587" y="3433"/>
                    <a:pt x="73326" y="3454"/>
                  </a:cubicBezTo>
                  <a:cubicBezTo>
                    <a:pt x="72946" y="3506"/>
                    <a:pt x="72756" y="3748"/>
                    <a:pt x="72704" y="4180"/>
                  </a:cubicBezTo>
                  <a:cubicBezTo>
                    <a:pt x="72601" y="5252"/>
                    <a:pt x="72134" y="6098"/>
                    <a:pt x="70959" y="6340"/>
                  </a:cubicBezTo>
                  <a:cubicBezTo>
                    <a:pt x="70855" y="6427"/>
                    <a:pt x="70769" y="6513"/>
                    <a:pt x="70665" y="6617"/>
                  </a:cubicBezTo>
                  <a:cubicBezTo>
                    <a:pt x="70786" y="6859"/>
                    <a:pt x="70924" y="7083"/>
                    <a:pt x="71097" y="7291"/>
                  </a:cubicBezTo>
                  <a:cubicBezTo>
                    <a:pt x="71304" y="7412"/>
                    <a:pt x="71546" y="7515"/>
                    <a:pt x="71788" y="7567"/>
                  </a:cubicBezTo>
                  <a:cubicBezTo>
                    <a:pt x="71650" y="7550"/>
                    <a:pt x="71512" y="7541"/>
                    <a:pt x="71374" y="7541"/>
                  </a:cubicBezTo>
                  <a:cubicBezTo>
                    <a:pt x="71235" y="7541"/>
                    <a:pt x="71097" y="7550"/>
                    <a:pt x="70959" y="7567"/>
                  </a:cubicBezTo>
                  <a:cubicBezTo>
                    <a:pt x="70569" y="7671"/>
                    <a:pt x="70173" y="7708"/>
                    <a:pt x="69775" y="7708"/>
                  </a:cubicBezTo>
                  <a:cubicBezTo>
                    <a:pt x="68812" y="7708"/>
                    <a:pt x="67832" y="7494"/>
                    <a:pt x="66868" y="7494"/>
                  </a:cubicBezTo>
                  <a:cubicBezTo>
                    <a:pt x="66108" y="7494"/>
                    <a:pt x="65357" y="7627"/>
                    <a:pt x="64634" y="8103"/>
                  </a:cubicBezTo>
                  <a:cubicBezTo>
                    <a:pt x="64271" y="8345"/>
                    <a:pt x="63580" y="8379"/>
                    <a:pt x="63666" y="8863"/>
                  </a:cubicBezTo>
                  <a:cubicBezTo>
                    <a:pt x="63752" y="9382"/>
                    <a:pt x="64167" y="9900"/>
                    <a:pt x="64547" y="10315"/>
                  </a:cubicBezTo>
                  <a:cubicBezTo>
                    <a:pt x="64666" y="10447"/>
                    <a:pt x="64798" y="10498"/>
                    <a:pt x="64939" y="10498"/>
                  </a:cubicBezTo>
                  <a:cubicBezTo>
                    <a:pt x="65148" y="10498"/>
                    <a:pt x="65375" y="10387"/>
                    <a:pt x="65602" y="10263"/>
                  </a:cubicBezTo>
                  <a:cubicBezTo>
                    <a:pt x="66124" y="9977"/>
                    <a:pt x="66711" y="9789"/>
                    <a:pt x="67269" y="9556"/>
                  </a:cubicBezTo>
                  <a:lnTo>
                    <a:pt x="67269" y="9556"/>
                  </a:lnTo>
                  <a:cubicBezTo>
                    <a:pt x="66173" y="11022"/>
                    <a:pt x="64072" y="10911"/>
                    <a:pt x="62975" y="11974"/>
                  </a:cubicBezTo>
                  <a:cubicBezTo>
                    <a:pt x="62086" y="12850"/>
                    <a:pt x="61268" y="13162"/>
                    <a:pt x="60357" y="13162"/>
                  </a:cubicBezTo>
                  <a:cubicBezTo>
                    <a:pt x="59993" y="13162"/>
                    <a:pt x="59613" y="13112"/>
                    <a:pt x="59207" y="13028"/>
                  </a:cubicBezTo>
                  <a:cubicBezTo>
                    <a:pt x="58430" y="12873"/>
                    <a:pt x="57687" y="12510"/>
                    <a:pt x="56926" y="12233"/>
                  </a:cubicBezTo>
                  <a:cubicBezTo>
                    <a:pt x="57173" y="12050"/>
                    <a:pt x="57402" y="11981"/>
                    <a:pt x="57619" y="11981"/>
                  </a:cubicBezTo>
                  <a:cubicBezTo>
                    <a:pt x="58162" y="11981"/>
                    <a:pt x="58632" y="12416"/>
                    <a:pt x="59138" y="12613"/>
                  </a:cubicBezTo>
                  <a:cubicBezTo>
                    <a:pt x="59332" y="12687"/>
                    <a:pt x="59512" y="12718"/>
                    <a:pt x="59680" y="12718"/>
                  </a:cubicBezTo>
                  <a:cubicBezTo>
                    <a:pt x="60502" y="12718"/>
                    <a:pt x="61062" y="11967"/>
                    <a:pt x="61765" y="11680"/>
                  </a:cubicBezTo>
                  <a:cubicBezTo>
                    <a:pt x="62404" y="11421"/>
                    <a:pt x="61903" y="10851"/>
                    <a:pt x="61661" y="10384"/>
                  </a:cubicBezTo>
                  <a:cubicBezTo>
                    <a:pt x="61454" y="9987"/>
                    <a:pt x="61921" y="9745"/>
                    <a:pt x="62249" y="9537"/>
                  </a:cubicBezTo>
                  <a:cubicBezTo>
                    <a:pt x="62664" y="9295"/>
                    <a:pt x="63441" y="9226"/>
                    <a:pt x="63182" y="8518"/>
                  </a:cubicBezTo>
                  <a:cubicBezTo>
                    <a:pt x="63018" y="8098"/>
                    <a:pt x="62703" y="8030"/>
                    <a:pt x="62354" y="8030"/>
                  </a:cubicBezTo>
                  <a:cubicBezTo>
                    <a:pt x="62187" y="8030"/>
                    <a:pt x="62013" y="8045"/>
                    <a:pt x="61845" y="8045"/>
                  </a:cubicBezTo>
                  <a:cubicBezTo>
                    <a:pt x="61771" y="8045"/>
                    <a:pt x="61698" y="8042"/>
                    <a:pt x="61627" y="8034"/>
                  </a:cubicBezTo>
                  <a:cubicBezTo>
                    <a:pt x="61564" y="8027"/>
                    <a:pt x="61502" y="8024"/>
                    <a:pt x="61440" y="8024"/>
                  </a:cubicBezTo>
                  <a:cubicBezTo>
                    <a:pt x="60620" y="8024"/>
                    <a:pt x="59973" y="8583"/>
                    <a:pt x="59080" y="8583"/>
                  </a:cubicBezTo>
                  <a:cubicBezTo>
                    <a:pt x="59004" y="8583"/>
                    <a:pt x="58925" y="8579"/>
                    <a:pt x="58844" y="8570"/>
                  </a:cubicBezTo>
                  <a:cubicBezTo>
                    <a:pt x="57410" y="8414"/>
                    <a:pt x="56391" y="7671"/>
                    <a:pt x="55181" y="7187"/>
                  </a:cubicBezTo>
                  <a:cubicBezTo>
                    <a:pt x="54440" y="6892"/>
                    <a:pt x="53723" y="6767"/>
                    <a:pt x="53025" y="6767"/>
                  </a:cubicBezTo>
                  <a:cubicBezTo>
                    <a:pt x="51022" y="6767"/>
                    <a:pt x="49177" y="7799"/>
                    <a:pt x="47370" y="8812"/>
                  </a:cubicBezTo>
                  <a:cubicBezTo>
                    <a:pt x="46903" y="9071"/>
                    <a:pt x="46765" y="9434"/>
                    <a:pt x="46972" y="9969"/>
                  </a:cubicBezTo>
                  <a:cubicBezTo>
                    <a:pt x="47155" y="10426"/>
                    <a:pt x="47351" y="10748"/>
                    <a:pt x="47819" y="10748"/>
                  </a:cubicBezTo>
                  <a:cubicBezTo>
                    <a:pt x="47883" y="10748"/>
                    <a:pt x="47952" y="10742"/>
                    <a:pt x="48026" y="10730"/>
                  </a:cubicBezTo>
                  <a:lnTo>
                    <a:pt x="50498" y="10280"/>
                  </a:lnTo>
                  <a:cubicBezTo>
                    <a:pt x="50618" y="10263"/>
                    <a:pt x="50739" y="10229"/>
                    <a:pt x="50878" y="10194"/>
                  </a:cubicBezTo>
                  <a:lnTo>
                    <a:pt x="50878" y="10194"/>
                  </a:lnTo>
                  <a:cubicBezTo>
                    <a:pt x="50878" y="10298"/>
                    <a:pt x="50860" y="10401"/>
                    <a:pt x="50860" y="10505"/>
                  </a:cubicBezTo>
                  <a:cubicBezTo>
                    <a:pt x="50614" y="11663"/>
                    <a:pt x="50148" y="12321"/>
                    <a:pt x="49280" y="12321"/>
                  </a:cubicBezTo>
                  <a:cubicBezTo>
                    <a:pt x="48931" y="12321"/>
                    <a:pt x="48517" y="12214"/>
                    <a:pt x="48026" y="11991"/>
                  </a:cubicBezTo>
                  <a:cubicBezTo>
                    <a:pt x="46374" y="11254"/>
                    <a:pt x="44693" y="10979"/>
                    <a:pt x="42955" y="10979"/>
                  </a:cubicBezTo>
                  <a:cubicBezTo>
                    <a:pt x="42002" y="10979"/>
                    <a:pt x="41033" y="11062"/>
                    <a:pt x="40042" y="11196"/>
                  </a:cubicBezTo>
                  <a:cubicBezTo>
                    <a:pt x="38536" y="11404"/>
                    <a:pt x="37062" y="12285"/>
                    <a:pt x="35569" y="12285"/>
                  </a:cubicBezTo>
                  <a:cubicBezTo>
                    <a:pt x="35195" y="12285"/>
                    <a:pt x="34820" y="12230"/>
                    <a:pt x="34443" y="12095"/>
                  </a:cubicBezTo>
                  <a:cubicBezTo>
                    <a:pt x="32698" y="11490"/>
                    <a:pt x="30900" y="11110"/>
                    <a:pt x="29068" y="10920"/>
                  </a:cubicBezTo>
                  <a:cubicBezTo>
                    <a:pt x="27080" y="10698"/>
                    <a:pt x="25171" y="10202"/>
                    <a:pt x="23146" y="10202"/>
                  </a:cubicBezTo>
                  <a:cubicBezTo>
                    <a:pt x="22337" y="10202"/>
                    <a:pt x="21510" y="10281"/>
                    <a:pt x="20652" y="10488"/>
                  </a:cubicBezTo>
                  <a:cubicBezTo>
                    <a:pt x="18383" y="11055"/>
                    <a:pt x="16215" y="12269"/>
                    <a:pt x="13793" y="12269"/>
                  </a:cubicBezTo>
                  <a:cubicBezTo>
                    <a:pt x="13559" y="12269"/>
                    <a:pt x="13322" y="12258"/>
                    <a:pt x="13083" y="12233"/>
                  </a:cubicBezTo>
                  <a:cubicBezTo>
                    <a:pt x="13049" y="12230"/>
                    <a:pt x="13015" y="12229"/>
                    <a:pt x="12982" y="12229"/>
                  </a:cubicBezTo>
                  <a:cubicBezTo>
                    <a:pt x="12473" y="12229"/>
                    <a:pt x="12176" y="12605"/>
                    <a:pt x="12323" y="13287"/>
                  </a:cubicBezTo>
                  <a:cubicBezTo>
                    <a:pt x="12498" y="14071"/>
                    <a:pt x="12325" y="14707"/>
                    <a:pt x="11687" y="14707"/>
                  </a:cubicBezTo>
                  <a:cubicBezTo>
                    <a:pt x="11510" y="14707"/>
                    <a:pt x="11296" y="14658"/>
                    <a:pt x="11044" y="14549"/>
                  </a:cubicBezTo>
                  <a:cubicBezTo>
                    <a:pt x="10655" y="14378"/>
                    <a:pt x="10292" y="14308"/>
                    <a:pt x="9947" y="14308"/>
                  </a:cubicBezTo>
                  <a:cubicBezTo>
                    <a:pt x="9034" y="14308"/>
                    <a:pt x="8242" y="14801"/>
                    <a:pt x="7415" y="15240"/>
                  </a:cubicBezTo>
                  <a:cubicBezTo>
                    <a:pt x="6965" y="15482"/>
                    <a:pt x="6672" y="15914"/>
                    <a:pt x="6879" y="16467"/>
                  </a:cubicBezTo>
                  <a:cubicBezTo>
                    <a:pt x="7027" y="16886"/>
                    <a:pt x="7334" y="16988"/>
                    <a:pt x="7700" y="16988"/>
                  </a:cubicBezTo>
                  <a:cubicBezTo>
                    <a:pt x="7802" y="16988"/>
                    <a:pt x="7910" y="16980"/>
                    <a:pt x="8020" y="16968"/>
                  </a:cubicBezTo>
                  <a:cubicBezTo>
                    <a:pt x="8305" y="16929"/>
                    <a:pt x="8590" y="16910"/>
                    <a:pt x="8875" y="16910"/>
                  </a:cubicBezTo>
                  <a:cubicBezTo>
                    <a:pt x="8970" y="16910"/>
                    <a:pt x="9065" y="16912"/>
                    <a:pt x="9160" y="16917"/>
                  </a:cubicBezTo>
                  <a:cubicBezTo>
                    <a:pt x="9186" y="16919"/>
                    <a:pt x="9214" y="16920"/>
                    <a:pt x="9242" y="16920"/>
                  </a:cubicBezTo>
                  <a:cubicBezTo>
                    <a:pt x="9458" y="16920"/>
                    <a:pt x="9735" y="16862"/>
                    <a:pt x="9947" y="16862"/>
                  </a:cubicBezTo>
                  <a:cubicBezTo>
                    <a:pt x="10131" y="16862"/>
                    <a:pt x="10266" y="16906"/>
                    <a:pt x="10266" y="17072"/>
                  </a:cubicBezTo>
                  <a:cubicBezTo>
                    <a:pt x="10266" y="17498"/>
                    <a:pt x="9728" y="17637"/>
                    <a:pt x="9291" y="17637"/>
                  </a:cubicBezTo>
                  <a:cubicBezTo>
                    <a:pt x="9214" y="17637"/>
                    <a:pt x="9141" y="17633"/>
                    <a:pt x="9074" y="17625"/>
                  </a:cubicBezTo>
                  <a:cubicBezTo>
                    <a:pt x="8873" y="17604"/>
                    <a:pt x="8677" y="17594"/>
                    <a:pt x="8484" y="17594"/>
                  </a:cubicBezTo>
                  <a:cubicBezTo>
                    <a:pt x="6314" y="17594"/>
                    <a:pt x="4587" y="18859"/>
                    <a:pt x="2714" y="19716"/>
                  </a:cubicBezTo>
                  <a:cubicBezTo>
                    <a:pt x="1193" y="20407"/>
                    <a:pt x="2351" y="21548"/>
                    <a:pt x="2282" y="22429"/>
                  </a:cubicBezTo>
                  <a:cubicBezTo>
                    <a:pt x="2264" y="22814"/>
                    <a:pt x="2455" y="22907"/>
                    <a:pt x="2706" y="22907"/>
                  </a:cubicBezTo>
                  <a:cubicBezTo>
                    <a:pt x="2939" y="22907"/>
                    <a:pt x="3223" y="22827"/>
                    <a:pt x="3440" y="22827"/>
                  </a:cubicBezTo>
                  <a:cubicBezTo>
                    <a:pt x="3665" y="22827"/>
                    <a:pt x="3872" y="22982"/>
                    <a:pt x="4079" y="23069"/>
                  </a:cubicBezTo>
                  <a:cubicBezTo>
                    <a:pt x="3924" y="23242"/>
                    <a:pt x="3751" y="23380"/>
                    <a:pt x="3544" y="23501"/>
                  </a:cubicBezTo>
                  <a:cubicBezTo>
                    <a:pt x="2610" y="23881"/>
                    <a:pt x="1643" y="24192"/>
                    <a:pt x="709" y="24589"/>
                  </a:cubicBezTo>
                  <a:cubicBezTo>
                    <a:pt x="329" y="24745"/>
                    <a:pt x="1" y="25142"/>
                    <a:pt x="226" y="25609"/>
                  </a:cubicBezTo>
                  <a:cubicBezTo>
                    <a:pt x="325" y="25816"/>
                    <a:pt x="462" y="25880"/>
                    <a:pt x="615" y="25880"/>
                  </a:cubicBezTo>
                  <a:cubicBezTo>
                    <a:pt x="807" y="25880"/>
                    <a:pt x="1026" y="25778"/>
                    <a:pt x="1228" y="25730"/>
                  </a:cubicBezTo>
                  <a:cubicBezTo>
                    <a:pt x="2248" y="25454"/>
                    <a:pt x="3354" y="25350"/>
                    <a:pt x="4252" y="24866"/>
                  </a:cubicBezTo>
                  <a:cubicBezTo>
                    <a:pt x="4601" y="24679"/>
                    <a:pt x="4965" y="24620"/>
                    <a:pt x="5336" y="24620"/>
                  </a:cubicBezTo>
                  <a:cubicBezTo>
                    <a:pt x="5952" y="24620"/>
                    <a:pt x="6585" y="24782"/>
                    <a:pt x="7191" y="24782"/>
                  </a:cubicBezTo>
                  <a:cubicBezTo>
                    <a:pt x="7702" y="24782"/>
                    <a:pt x="8195" y="24667"/>
                    <a:pt x="8642" y="24244"/>
                  </a:cubicBezTo>
                  <a:cubicBezTo>
                    <a:pt x="9143" y="23760"/>
                    <a:pt x="9627" y="23276"/>
                    <a:pt x="10128" y="22809"/>
                  </a:cubicBezTo>
                  <a:cubicBezTo>
                    <a:pt x="10518" y="22438"/>
                    <a:pt x="10935" y="22335"/>
                    <a:pt x="11366" y="22335"/>
                  </a:cubicBezTo>
                  <a:cubicBezTo>
                    <a:pt x="11904" y="22335"/>
                    <a:pt x="12465" y="22495"/>
                    <a:pt x="13026" y="22495"/>
                  </a:cubicBezTo>
                  <a:cubicBezTo>
                    <a:pt x="13270" y="22495"/>
                    <a:pt x="13515" y="22465"/>
                    <a:pt x="13757" y="22377"/>
                  </a:cubicBezTo>
                  <a:cubicBezTo>
                    <a:pt x="14876" y="21972"/>
                    <a:pt x="15968" y="21278"/>
                    <a:pt x="17215" y="21278"/>
                  </a:cubicBezTo>
                  <a:cubicBezTo>
                    <a:pt x="17721" y="21278"/>
                    <a:pt x="18252" y="21392"/>
                    <a:pt x="18820" y="21686"/>
                  </a:cubicBezTo>
                  <a:cubicBezTo>
                    <a:pt x="20272" y="22429"/>
                    <a:pt x="22242" y="22343"/>
                    <a:pt x="21966" y="24780"/>
                  </a:cubicBezTo>
                  <a:cubicBezTo>
                    <a:pt x="21914" y="25212"/>
                    <a:pt x="22104" y="25868"/>
                    <a:pt x="22415" y="26127"/>
                  </a:cubicBezTo>
                  <a:cubicBezTo>
                    <a:pt x="23746" y="27251"/>
                    <a:pt x="23659" y="29411"/>
                    <a:pt x="23210" y="29981"/>
                  </a:cubicBezTo>
                  <a:cubicBezTo>
                    <a:pt x="22052" y="31485"/>
                    <a:pt x="22484" y="32573"/>
                    <a:pt x="22985" y="33973"/>
                  </a:cubicBezTo>
                  <a:cubicBezTo>
                    <a:pt x="23124" y="34405"/>
                    <a:pt x="22795" y="35045"/>
                    <a:pt x="22553" y="35529"/>
                  </a:cubicBezTo>
                  <a:cubicBezTo>
                    <a:pt x="21447" y="37844"/>
                    <a:pt x="19356" y="39469"/>
                    <a:pt x="18233" y="41802"/>
                  </a:cubicBezTo>
                  <a:cubicBezTo>
                    <a:pt x="17455" y="43409"/>
                    <a:pt x="17058" y="48783"/>
                    <a:pt x="18354" y="49734"/>
                  </a:cubicBezTo>
                  <a:cubicBezTo>
                    <a:pt x="20220" y="51116"/>
                    <a:pt x="19927" y="52862"/>
                    <a:pt x="20238" y="54659"/>
                  </a:cubicBezTo>
                  <a:cubicBezTo>
                    <a:pt x="20428" y="55748"/>
                    <a:pt x="20410" y="57528"/>
                    <a:pt x="20687" y="57752"/>
                  </a:cubicBezTo>
                  <a:cubicBezTo>
                    <a:pt x="22380" y="59083"/>
                    <a:pt x="22242" y="61364"/>
                    <a:pt x="23625" y="62764"/>
                  </a:cubicBezTo>
                  <a:cubicBezTo>
                    <a:pt x="23915" y="63066"/>
                    <a:pt x="24197" y="63258"/>
                    <a:pt x="24508" y="63258"/>
                  </a:cubicBezTo>
                  <a:cubicBezTo>
                    <a:pt x="24660" y="63258"/>
                    <a:pt x="24820" y="63212"/>
                    <a:pt x="24990" y="63110"/>
                  </a:cubicBezTo>
                  <a:cubicBezTo>
                    <a:pt x="25508" y="62816"/>
                    <a:pt x="25526" y="62246"/>
                    <a:pt x="25197" y="61831"/>
                  </a:cubicBezTo>
                  <a:cubicBezTo>
                    <a:pt x="23607" y="59671"/>
                    <a:pt x="23746" y="56888"/>
                    <a:pt x="22536" y="54590"/>
                  </a:cubicBezTo>
                  <a:cubicBezTo>
                    <a:pt x="22415" y="54348"/>
                    <a:pt x="22605" y="53933"/>
                    <a:pt x="22692" y="53605"/>
                  </a:cubicBezTo>
                  <a:cubicBezTo>
                    <a:pt x="22704" y="53568"/>
                    <a:pt x="22878" y="53539"/>
                    <a:pt x="22981" y="53539"/>
                  </a:cubicBezTo>
                  <a:cubicBezTo>
                    <a:pt x="23021" y="53539"/>
                    <a:pt x="23050" y="53543"/>
                    <a:pt x="23054" y="53553"/>
                  </a:cubicBezTo>
                  <a:cubicBezTo>
                    <a:pt x="23175" y="53812"/>
                    <a:pt x="23366" y="54106"/>
                    <a:pt x="23366" y="54400"/>
                  </a:cubicBezTo>
                  <a:cubicBezTo>
                    <a:pt x="23383" y="56819"/>
                    <a:pt x="24973" y="58617"/>
                    <a:pt x="26027" y="60569"/>
                  </a:cubicBezTo>
                  <a:cubicBezTo>
                    <a:pt x="26977" y="62297"/>
                    <a:pt x="28654" y="63663"/>
                    <a:pt x="27720" y="65978"/>
                  </a:cubicBezTo>
                  <a:cubicBezTo>
                    <a:pt x="27530" y="66445"/>
                    <a:pt x="27928" y="66791"/>
                    <a:pt x="28273" y="67136"/>
                  </a:cubicBezTo>
                  <a:cubicBezTo>
                    <a:pt x="29138" y="68000"/>
                    <a:pt x="30226" y="68536"/>
                    <a:pt x="31246" y="69193"/>
                  </a:cubicBezTo>
                  <a:cubicBezTo>
                    <a:pt x="32910" y="70222"/>
                    <a:pt x="34447" y="71516"/>
                    <a:pt x="36422" y="71516"/>
                  </a:cubicBezTo>
                  <a:cubicBezTo>
                    <a:pt x="36867" y="71516"/>
                    <a:pt x="37334" y="71451"/>
                    <a:pt x="37830" y="71301"/>
                  </a:cubicBezTo>
                  <a:cubicBezTo>
                    <a:pt x="37930" y="71272"/>
                    <a:pt x="38022" y="71258"/>
                    <a:pt x="38107" y="71258"/>
                  </a:cubicBezTo>
                  <a:cubicBezTo>
                    <a:pt x="38527" y="71258"/>
                    <a:pt x="38793" y="71582"/>
                    <a:pt x="39023" y="71941"/>
                  </a:cubicBezTo>
                  <a:cubicBezTo>
                    <a:pt x="39748" y="73098"/>
                    <a:pt x="40768" y="73721"/>
                    <a:pt x="42116" y="74032"/>
                  </a:cubicBezTo>
                  <a:cubicBezTo>
                    <a:pt x="43585" y="74360"/>
                    <a:pt x="45296" y="74775"/>
                    <a:pt x="45745" y="76399"/>
                  </a:cubicBezTo>
                  <a:cubicBezTo>
                    <a:pt x="46194" y="78110"/>
                    <a:pt x="47439" y="79112"/>
                    <a:pt x="48648" y="79907"/>
                  </a:cubicBezTo>
                  <a:cubicBezTo>
                    <a:pt x="49237" y="80296"/>
                    <a:pt x="50039" y="81326"/>
                    <a:pt x="50895" y="81326"/>
                  </a:cubicBezTo>
                  <a:cubicBezTo>
                    <a:pt x="51372" y="81326"/>
                    <a:pt x="51865" y="81007"/>
                    <a:pt x="52347" y="80080"/>
                  </a:cubicBezTo>
                  <a:cubicBezTo>
                    <a:pt x="52462" y="79850"/>
                    <a:pt x="52631" y="79714"/>
                    <a:pt x="52813" y="79714"/>
                  </a:cubicBezTo>
                  <a:cubicBezTo>
                    <a:pt x="53013" y="79714"/>
                    <a:pt x="53228" y="79880"/>
                    <a:pt x="53401" y="80270"/>
                  </a:cubicBezTo>
                  <a:cubicBezTo>
                    <a:pt x="54593" y="83156"/>
                    <a:pt x="53919" y="85697"/>
                    <a:pt x="51621" y="87943"/>
                  </a:cubicBezTo>
                  <a:cubicBezTo>
                    <a:pt x="50498" y="89049"/>
                    <a:pt x="49806" y="90604"/>
                    <a:pt x="50774" y="92194"/>
                  </a:cubicBezTo>
                  <a:cubicBezTo>
                    <a:pt x="51085" y="92730"/>
                    <a:pt x="51068" y="92886"/>
                    <a:pt x="50688" y="93283"/>
                  </a:cubicBezTo>
                  <a:cubicBezTo>
                    <a:pt x="49685" y="94337"/>
                    <a:pt x="49703" y="95875"/>
                    <a:pt x="50567" y="96636"/>
                  </a:cubicBezTo>
                  <a:cubicBezTo>
                    <a:pt x="52208" y="98087"/>
                    <a:pt x="52986" y="99971"/>
                    <a:pt x="53971" y="101803"/>
                  </a:cubicBezTo>
                  <a:cubicBezTo>
                    <a:pt x="55440" y="104516"/>
                    <a:pt x="56771" y="107281"/>
                    <a:pt x="59933" y="108629"/>
                  </a:cubicBezTo>
                  <a:cubicBezTo>
                    <a:pt x="61661" y="109372"/>
                    <a:pt x="62629" y="111014"/>
                    <a:pt x="62664" y="113122"/>
                  </a:cubicBezTo>
                  <a:cubicBezTo>
                    <a:pt x="62716" y="116319"/>
                    <a:pt x="62871" y="119516"/>
                    <a:pt x="63096" y="122713"/>
                  </a:cubicBezTo>
                  <a:cubicBezTo>
                    <a:pt x="63251" y="125115"/>
                    <a:pt x="64426" y="127431"/>
                    <a:pt x="63631" y="129920"/>
                  </a:cubicBezTo>
                  <a:cubicBezTo>
                    <a:pt x="63303" y="130922"/>
                    <a:pt x="63459" y="131907"/>
                    <a:pt x="63839" y="132875"/>
                  </a:cubicBezTo>
                  <a:cubicBezTo>
                    <a:pt x="64323" y="134067"/>
                    <a:pt x="64461" y="135363"/>
                    <a:pt x="64288" y="136642"/>
                  </a:cubicBezTo>
                  <a:cubicBezTo>
                    <a:pt x="64184" y="137593"/>
                    <a:pt x="64582" y="138664"/>
                    <a:pt x="65653" y="139148"/>
                  </a:cubicBezTo>
                  <a:cubicBezTo>
                    <a:pt x="65680" y="139159"/>
                    <a:pt x="65711" y="139163"/>
                    <a:pt x="65743" y="139163"/>
                  </a:cubicBezTo>
                  <a:cubicBezTo>
                    <a:pt x="65886" y="139163"/>
                    <a:pt x="66069" y="139076"/>
                    <a:pt x="66205" y="139076"/>
                  </a:cubicBezTo>
                  <a:cubicBezTo>
                    <a:pt x="66332" y="139076"/>
                    <a:pt x="66419" y="139151"/>
                    <a:pt x="66397" y="139442"/>
                  </a:cubicBezTo>
                  <a:cubicBezTo>
                    <a:pt x="66362" y="139995"/>
                    <a:pt x="67071" y="140565"/>
                    <a:pt x="66293" y="141135"/>
                  </a:cubicBezTo>
                  <a:cubicBezTo>
                    <a:pt x="65895" y="141412"/>
                    <a:pt x="65360" y="142259"/>
                    <a:pt x="65774" y="142414"/>
                  </a:cubicBezTo>
                  <a:cubicBezTo>
                    <a:pt x="66898" y="142846"/>
                    <a:pt x="66500" y="143797"/>
                    <a:pt x="66777" y="144488"/>
                  </a:cubicBezTo>
                  <a:cubicBezTo>
                    <a:pt x="67468" y="146164"/>
                    <a:pt x="68505" y="147668"/>
                    <a:pt x="69801" y="148929"/>
                  </a:cubicBezTo>
                  <a:cubicBezTo>
                    <a:pt x="71823" y="150906"/>
                    <a:pt x="74091" y="152091"/>
                    <a:pt x="76808" y="152091"/>
                  </a:cubicBezTo>
                  <a:cubicBezTo>
                    <a:pt x="77226" y="152091"/>
                    <a:pt x="77656" y="152063"/>
                    <a:pt x="78096" y="152005"/>
                  </a:cubicBezTo>
                  <a:cubicBezTo>
                    <a:pt x="78355" y="151953"/>
                    <a:pt x="78580" y="151781"/>
                    <a:pt x="78718" y="151556"/>
                  </a:cubicBezTo>
                  <a:cubicBezTo>
                    <a:pt x="78874" y="151262"/>
                    <a:pt x="78615" y="151038"/>
                    <a:pt x="78355" y="150882"/>
                  </a:cubicBezTo>
                  <a:cubicBezTo>
                    <a:pt x="77595" y="150415"/>
                    <a:pt x="76835" y="149914"/>
                    <a:pt x="76040" y="149482"/>
                  </a:cubicBezTo>
                  <a:cubicBezTo>
                    <a:pt x="73914" y="148342"/>
                    <a:pt x="73551" y="146648"/>
                    <a:pt x="74899" y="144695"/>
                  </a:cubicBezTo>
                  <a:cubicBezTo>
                    <a:pt x="75608" y="143658"/>
                    <a:pt x="75694" y="142570"/>
                    <a:pt x="74173" y="142017"/>
                  </a:cubicBezTo>
                  <a:cubicBezTo>
                    <a:pt x="73707" y="141861"/>
                    <a:pt x="72929" y="141550"/>
                    <a:pt x="73551" y="140997"/>
                  </a:cubicBezTo>
                  <a:cubicBezTo>
                    <a:pt x="74260" y="140340"/>
                    <a:pt x="74260" y="139597"/>
                    <a:pt x="74415" y="138837"/>
                  </a:cubicBezTo>
                  <a:cubicBezTo>
                    <a:pt x="74605" y="137783"/>
                    <a:pt x="73534" y="136193"/>
                    <a:pt x="75677" y="135985"/>
                  </a:cubicBezTo>
                  <a:cubicBezTo>
                    <a:pt x="75746" y="135985"/>
                    <a:pt x="75850" y="135588"/>
                    <a:pt x="75798" y="135432"/>
                  </a:cubicBezTo>
                  <a:cubicBezTo>
                    <a:pt x="75444" y="134260"/>
                    <a:pt x="75867" y="133923"/>
                    <a:pt x="76900" y="133923"/>
                  </a:cubicBezTo>
                  <a:cubicBezTo>
                    <a:pt x="76978" y="133923"/>
                    <a:pt x="77060" y="133925"/>
                    <a:pt x="77146" y="133929"/>
                  </a:cubicBezTo>
                  <a:cubicBezTo>
                    <a:pt x="77188" y="133931"/>
                    <a:pt x="77231" y="133932"/>
                    <a:pt x="77272" y="133932"/>
                  </a:cubicBezTo>
                  <a:cubicBezTo>
                    <a:pt x="78202" y="133932"/>
                    <a:pt x="78980" y="133388"/>
                    <a:pt x="79427" y="132512"/>
                  </a:cubicBezTo>
                  <a:cubicBezTo>
                    <a:pt x="79859" y="131648"/>
                    <a:pt x="79738" y="130836"/>
                    <a:pt x="79047" y="130110"/>
                  </a:cubicBezTo>
                  <a:cubicBezTo>
                    <a:pt x="78857" y="129902"/>
                    <a:pt x="78822" y="129557"/>
                    <a:pt x="78701" y="129280"/>
                  </a:cubicBezTo>
                  <a:lnTo>
                    <a:pt x="78701" y="129280"/>
                  </a:lnTo>
                  <a:cubicBezTo>
                    <a:pt x="78977" y="129298"/>
                    <a:pt x="79237" y="129332"/>
                    <a:pt x="79513" y="129384"/>
                  </a:cubicBezTo>
                  <a:cubicBezTo>
                    <a:pt x="79669" y="129427"/>
                    <a:pt x="79830" y="129448"/>
                    <a:pt x="79991" y="129448"/>
                  </a:cubicBezTo>
                  <a:cubicBezTo>
                    <a:pt x="80347" y="129448"/>
                    <a:pt x="80702" y="129344"/>
                    <a:pt x="80999" y="129142"/>
                  </a:cubicBezTo>
                  <a:cubicBezTo>
                    <a:pt x="82900" y="128001"/>
                    <a:pt x="83350" y="125841"/>
                    <a:pt x="84473" y="124148"/>
                  </a:cubicBezTo>
                  <a:cubicBezTo>
                    <a:pt x="85216" y="123024"/>
                    <a:pt x="86149" y="121815"/>
                    <a:pt x="85544" y="120225"/>
                  </a:cubicBezTo>
                  <a:cubicBezTo>
                    <a:pt x="85026" y="118808"/>
                    <a:pt x="85959" y="118186"/>
                    <a:pt x="86927" y="117356"/>
                  </a:cubicBezTo>
                  <a:cubicBezTo>
                    <a:pt x="88258" y="116233"/>
                    <a:pt x="90314" y="116371"/>
                    <a:pt x="91230" y="115213"/>
                  </a:cubicBezTo>
                  <a:cubicBezTo>
                    <a:pt x="93096" y="112846"/>
                    <a:pt x="93788" y="109908"/>
                    <a:pt x="93874" y="106866"/>
                  </a:cubicBezTo>
                  <a:cubicBezTo>
                    <a:pt x="93909" y="105743"/>
                    <a:pt x="93563" y="104637"/>
                    <a:pt x="94635" y="103635"/>
                  </a:cubicBezTo>
                  <a:cubicBezTo>
                    <a:pt x="95637" y="102650"/>
                    <a:pt x="96432" y="101492"/>
                    <a:pt x="97002" y="100213"/>
                  </a:cubicBezTo>
                  <a:cubicBezTo>
                    <a:pt x="98350" y="97189"/>
                    <a:pt x="97555" y="95668"/>
                    <a:pt x="93770" y="93404"/>
                  </a:cubicBezTo>
                  <a:cubicBezTo>
                    <a:pt x="92864" y="92866"/>
                    <a:pt x="92012" y="92178"/>
                    <a:pt x="90923" y="92178"/>
                  </a:cubicBezTo>
                  <a:cubicBezTo>
                    <a:pt x="90787" y="92178"/>
                    <a:pt x="90648" y="92189"/>
                    <a:pt x="90504" y="92212"/>
                  </a:cubicBezTo>
                  <a:cubicBezTo>
                    <a:pt x="90375" y="92232"/>
                    <a:pt x="90250" y="92241"/>
                    <a:pt x="90128" y="92241"/>
                  </a:cubicBezTo>
                  <a:cubicBezTo>
                    <a:pt x="89316" y="92241"/>
                    <a:pt x="88640" y="91827"/>
                    <a:pt x="87964" y="91451"/>
                  </a:cubicBezTo>
                  <a:cubicBezTo>
                    <a:pt x="86720" y="90760"/>
                    <a:pt x="85423" y="90190"/>
                    <a:pt x="84076" y="89740"/>
                  </a:cubicBezTo>
                  <a:cubicBezTo>
                    <a:pt x="83419" y="89533"/>
                    <a:pt x="82365" y="89412"/>
                    <a:pt x="82226" y="88306"/>
                  </a:cubicBezTo>
                  <a:cubicBezTo>
                    <a:pt x="81898" y="85511"/>
                    <a:pt x="80349" y="82231"/>
                    <a:pt x="77208" y="82231"/>
                  </a:cubicBezTo>
                  <a:cubicBezTo>
                    <a:pt x="77047" y="82231"/>
                    <a:pt x="76883" y="82240"/>
                    <a:pt x="76714" y="82258"/>
                  </a:cubicBezTo>
                  <a:cubicBezTo>
                    <a:pt x="76610" y="82274"/>
                    <a:pt x="76507" y="82282"/>
                    <a:pt x="76405" y="82282"/>
                  </a:cubicBezTo>
                  <a:cubicBezTo>
                    <a:pt x="75873" y="82282"/>
                    <a:pt x="75365" y="82061"/>
                    <a:pt x="75003" y="81670"/>
                  </a:cubicBezTo>
                  <a:cubicBezTo>
                    <a:pt x="73810" y="80478"/>
                    <a:pt x="72722" y="79147"/>
                    <a:pt x="71356" y="78179"/>
                  </a:cubicBezTo>
                  <a:cubicBezTo>
                    <a:pt x="70652" y="77672"/>
                    <a:pt x="69937" y="76844"/>
                    <a:pt x="68958" y="76844"/>
                  </a:cubicBezTo>
                  <a:cubicBezTo>
                    <a:pt x="68735" y="76844"/>
                    <a:pt x="68499" y="76887"/>
                    <a:pt x="68246" y="76987"/>
                  </a:cubicBezTo>
                  <a:cubicBezTo>
                    <a:pt x="68013" y="77081"/>
                    <a:pt x="67785" y="77113"/>
                    <a:pt x="67562" y="77113"/>
                  </a:cubicBezTo>
                  <a:cubicBezTo>
                    <a:pt x="67089" y="77113"/>
                    <a:pt x="66635" y="76969"/>
                    <a:pt x="66189" y="76969"/>
                  </a:cubicBezTo>
                  <a:cubicBezTo>
                    <a:pt x="64783" y="76969"/>
                    <a:pt x="63941" y="75706"/>
                    <a:pt x="62605" y="75706"/>
                  </a:cubicBezTo>
                  <a:cubicBezTo>
                    <a:pt x="62579" y="75706"/>
                    <a:pt x="62552" y="75707"/>
                    <a:pt x="62525" y="75708"/>
                  </a:cubicBezTo>
                  <a:cubicBezTo>
                    <a:pt x="62280" y="75708"/>
                    <a:pt x="61828" y="76012"/>
                    <a:pt x="61511" y="76012"/>
                  </a:cubicBezTo>
                  <a:cubicBezTo>
                    <a:pt x="61248" y="76012"/>
                    <a:pt x="61077" y="75802"/>
                    <a:pt x="61195" y="75034"/>
                  </a:cubicBezTo>
                  <a:cubicBezTo>
                    <a:pt x="61232" y="74788"/>
                    <a:pt x="60883" y="74612"/>
                    <a:pt x="60617" y="74612"/>
                  </a:cubicBezTo>
                  <a:cubicBezTo>
                    <a:pt x="60509" y="74612"/>
                    <a:pt x="60415" y="74641"/>
                    <a:pt x="60365" y="74706"/>
                  </a:cubicBezTo>
                  <a:cubicBezTo>
                    <a:pt x="59225" y="76088"/>
                    <a:pt x="57099" y="76071"/>
                    <a:pt x="56166" y="77747"/>
                  </a:cubicBezTo>
                  <a:cubicBezTo>
                    <a:pt x="55842" y="78325"/>
                    <a:pt x="55457" y="78771"/>
                    <a:pt x="54917" y="78771"/>
                  </a:cubicBezTo>
                  <a:cubicBezTo>
                    <a:pt x="54649" y="78771"/>
                    <a:pt x="54343" y="78661"/>
                    <a:pt x="53988" y="78404"/>
                  </a:cubicBezTo>
                  <a:cubicBezTo>
                    <a:pt x="53637" y="78125"/>
                    <a:pt x="53206" y="77982"/>
                    <a:pt x="52772" y="77982"/>
                  </a:cubicBezTo>
                  <a:cubicBezTo>
                    <a:pt x="52480" y="77982"/>
                    <a:pt x="52186" y="78047"/>
                    <a:pt x="51915" y="78179"/>
                  </a:cubicBezTo>
                  <a:cubicBezTo>
                    <a:pt x="51373" y="78410"/>
                    <a:pt x="50918" y="78527"/>
                    <a:pt x="50541" y="78527"/>
                  </a:cubicBezTo>
                  <a:cubicBezTo>
                    <a:pt x="49618" y="78527"/>
                    <a:pt x="49166" y="77825"/>
                    <a:pt x="49080" y="76365"/>
                  </a:cubicBezTo>
                  <a:cubicBezTo>
                    <a:pt x="49046" y="75397"/>
                    <a:pt x="49184" y="74446"/>
                    <a:pt x="49478" y="73530"/>
                  </a:cubicBezTo>
                  <a:cubicBezTo>
                    <a:pt x="50012" y="71861"/>
                    <a:pt x="49095" y="70692"/>
                    <a:pt x="47366" y="70692"/>
                  </a:cubicBezTo>
                  <a:cubicBezTo>
                    <a:pt x="47305" y="70692"/>
                    <a:pt x="47243" y="70693"/>
                    <a:pt x="47179" y="70696"/>
                  </a:cubicBezTo>
                  <a:cubicBezTo>
                    <a:pt x="46730" y="70714"/>
                    <a:pt x="46281" y="70765"/>
                    <a:pt x="45814" y="70783"/>
                  </a:cubicBezTo>
                  <a:cubicBezTo>
                    <a:pt x="45755" y="70784"/>
                    <a:pt x="45699" y="70786"/>
                    <a:pt x="45645" y="70786"/>
                  </a:cubicBezTo>
                  <a:cubicBezTo>
                    <a:pt x="45148" y="70786"/>
                    <a:pt x="44886" y="70683"/>
                    <a:pt x="45088" y="69919"/>
                  </a:cubicBezTo>
                  <a:cubicBezTo>
                    <a:pt x="45469" y="68484"/>
                    <a:pt x="46143" y="67240"/>
                    <a:pt x="46886" y="65996"/>
                  </a:cubicBezTo>
                  <a:cubicBezTo>
                    <a:pt x="47214" y="65443"/>
                    <a:pt x="47231" y="64993"/>
                    <a:pt x="46747" y="64613"/>
                  </a:cubicBezTo>
                  <a:cubicBezTo>
                    <a:pt x="46406" y="64334"/>
                    <a:pt x="45929" y="64209"/>
                    <a:pt x="45417" y="64209"/>
                  </a:cubicBezTo>
                  <a:cubicBezTo>
                    <a:pt x="44221" y="64209"/>
                    <a:pt x="42833" y="64889"/>
                    <a:pt x="42531" y="65857"/>
                  </a:cubicBezTo>
                  <a:cubicBezTo>
                    <a:pt x="42161" y="67044"/>
                    <a:pt x="40793" y="67929"/>
                    <a:pt x="39553" y="67929"/>
                  </a:cubicBezTo>
                  <a:cubicBezTo>
                    <a:pt x="39113" y="67929"/>
                    <a:pt x="38689" y="67817"/>
                    <a:pt x="38331" y="67568"/>
                  </a:cubicBezTo>
                  <a:cubicBezTo>
                    <a:pt x="36966" y="66601"/>
                    <a:pt x="35998" y="64872"/>
                    <a:pt x="36517" y="63455"/>
                  </a:cubicBezTo>
                  <a:cubicBezTo>
                    <a:pt x="37571" y="60569"/>
                    <a:pt x="37986" y="56802"/>
                    <a:pt x="41822" y="56093"/>
                  </a:cubicBezTo>
                  <a:cubicBezTo>
                    <a:pt x="44259" y="55627"/>
                    <a:pt x="46696" y="55299"/>
                    <a:pt x="49167" y="55126"/>
                  </a:cubicBezTo>
                  <a:cubicBezTo>
                    <a:pt x="49252" y="55120"/>
                    <a:pt x="49338" y="55117"/>
                    <a:pt x="49425" y="55117"/>
                  </a:cubicBezTo>
                  <a:cubicBezTo>
                    <a:pt x="50819" y="55117"/>
                    <a:pt x="52364" y="55920"/>
                    <a:pt x="51811" y="58133"/>
                  </a:cubicBezTo>
                  <a:cubicBezTo>
                    <a:pt x="51707" y="58582"/>
                    <a:pt x="52087" y="59204"/>
                    <a:pt x="52329" y="59688"/>
                  </a:cubicBezTo>
                  <a:cubicBezTo>
                    <a:pt x="52602" y="60250"/>
                    <a:pt x="52992" y="60846"/>
                    <a:pt x="53666" y="60846"/>
                  </a:cubicBezTo>
                  <a:cubicBezTo>
                    <a:pt x="53675" y="60846"/>
                    <a:pt x="53685" y="60846"/>
                    <a:pt x="53695" y="60846"/>
                  </a:cubicBezTo>
                  <a:cubicBezTo>
                    <a:pt x="54455" y="60811"/>
                    <a:pt x="54628" y="60085"/>
                    <a:pt x="54852" y="59498"/>
                  </a:cubicBezTo>
                  <a:cubicBezTo>
                    <a:pt x="55146" y="58703"/>
                    <a:pt x="55146" y="57822"/>
                    <a:pt x="54887" y="57027"/>
                  </a:cubicBezTo>
                  <a:cubicBezTo>
                    <a:pt x="54127" y="54642"/>
                    <a:pt x="54922" y="53017"/>
                    <a:pt x="57116" y="51894"/>
                  </a:cubicBezTo>
                  <a:cubicBezTo>
                    <a:pt x="58291" y="51307"/>
                    <a:pt x="59328" y="50442"/>
                    <a:pt x="60469" y="49786"/>
                  </a:cubicBezTo>
                  <a:cubicBezTo>
                    <a:pt x="62128" y="48818"/>
                    <a:pt x="61575" y="46641"/>
                    <a:pt x="63096" y="45448"/>
                  </a:cubicBezTo>
                  <a:cubicBezTo>
                    <a:pt x="64720" y="44169"/>
                    <a:pt x="65757" y="42113"/>
                    <a:pt x="68194" y="42061"/>
                  </a:cubicBezTo>
                  <a:cubicBezTo>
                    <a:pt x="68574" y="42044"/>
                    <a:pt x="69006" y="41888"/>
                    <a:pt x="69075" y="41456"/>
                  </a:cubicBezTo>
                  <a:cubicBezTo>
                    <a:pt x="69369" y="39711"/>
                    <a:pt x="70924" y="39417"/>
                    <a:pt x="72151" y="38760"/>
                  </a:cubicBezTo>
                  <a:cubicBezTo>
                    <a:pt x="72321" y="38667"/>
                    <a:pt x="72565" y="38512"/>
                    <a:pt x="72753" y="38512"/>
                  </a:cubicBezTo>
                  <a:cubicBezTo>
                    <a:pt x="72950" y="38512"/>
                    <a:pt x="73086" y="38680"/>
                    <a:pt x="73015" y="39261"/>
                  </a:cubicBezTo>
                  <a:cubicBezTo>
                    <a:pt x="72956" y="39796"/>
                    <a:pt x="73330" y="40078"/>
                    <a:pt x="73743" y="40078"/>
                  </a:cubicBezTo>
                  <a:cubicBezTo>
                    <a:pt x="73931" y="40078"/>
                    <a:pt x="74127" y="40020"/>
                    <a:pt x="74294" y="39901"/>
                  </a:cubicBezTo>
                  <a:cubicBezTo>
                    <a:pt x="75746" y="38898"/>
                    <a:pt x="77457" y="38501"/>
                    <a:pt x="78995" y="37723"/>
                  </a:cubicBezTo>
                  <a:cubicBezTo>
                    <a:pt x="79738" y="37326"/>
                    <a:pt x="80291" y="36773"/>
                    <a:pt x="79790" y="35995"/>
                  </a:cubicBezTo>
                  <a:cubicBezTo>
                    <a:pt x="79597" y="35708"/>
                    <a:pt x="79414" y="35603"/>
                    <a:pt x="79239" y="35603"/>
                  </a:cubicBezTo>
                  <a:cubicBezTo>
                    <a:pt x="78865" y="35603"/>
                    <a:pt x="78524" y="36083"/>
                    <a:pt x="78183" y="36306"/>
                  </a:cubicBezTo>
                  <a:cubicBezTo>
                    <a:pt x="77820" y="36545"/>
                    <a:pt x="77447" y="36741"/>
                    <a:pt x="77083" y="36741"/>
                  </a:cubicBezTo>
                  <a:cubicBezTo>
                    <a:pt x="76789" y="36741"/>
                    <a:pt x="76501" y="36612"/>
                    <a:pt x="76230" y="36272"/>
                  </a:cubicBezTo>
                  <a:cubicBezTo>
                    <a:pt x="75677" y="35563"/>
                    <a:pt x="76126" y="35148"/>
                    <a:pt x="76731" y="34751"/>
                  </a:cubicBezTo>
                  <a:cubicBezTo>
                    <a:pt x="77318" y="34371"/>
                    <a:pt x="77284" y="33818"/>
                    <a:pt x="77025" y="33196"/>
                  </a:cubicBezTo>
                  <a:cubicBezTo>
                    <a:pt x="76921" y="32919"/>
                    <a:pt x="76161" y="33023"/>
                    <a:pt x="76593" y="32643"/>
                  </a:cubicBezTo>
                  <a:cubicBezTo>
                    <a:pt x="76708" y="32536"/>
                    <a:pt x="76805" y="32492"/>
                    <a:pt x="76888" y="32492"/>
                  </a:cubicBezTo>
                  <a:cubicBezTo>
                    <a:pt x="77143" y="32492"/>
                    <a:pt x="77279" y="32892"/>
                    <a:pt x="77474" y="33126"/>
                  </a:cubicBezTo>
                  <a:cubicBezTo>
                    <a:pt x="77830" y="33563"/>
                    <a:pt x="78559" y="33892"/>
                    <a:pt x="79019" y="33892"/>
                  </a:cubicBezTo>
                  <a:cubicBezTo>
                    <a:pt x="79251" y="33892"/>
                    <a:pt x="79415" y="33808"/>
                    <a:pt x="79427" y="33610"/>
                  </a:cubicBezTo>
                  <a:cubicBezTo>
                    <a:pt x="79485" y="32639"/>
                    <a:pt x="79866" y="32465"/>
                    <a:pt x="80317" y="32465"/>
                  </a:cubicBezTo>
                  <a:cubicBezTo>
                    <a:pt x="80569" y="32465"/>
                    <a:pt x="80843" y="32519"/>
                    <a:pt x="81095" y="32519"/>
                  </a:cubicBezTo>
                  <a:cubicBezTo>
                    <a:pt x="81194" y="32519"/>
                    <a:pt x="81290" y="32511"/>
                    <a:pt x="81380" y="32487"/>
                  </a:cubicBezTo>
                  <a:cubicBezTo>
                    <a:pt x="81894" y="32340"/>
                    <a:pt x="82271" y="31830"/>
                    <a:pt x="82830" y="31830"/>
                  </a:cubicBezTo>
                  <a:cubicBezTo>
                    <a:pt x="82928" y="31830"/>
                    <a:pt x="83031" y="31846"/>
                    <a:pt x="83142" y="31882"/>
                  </a:cubicBezTo>
                  <a:cubicBezTo>
                    <a:pt x="82658" y="32470"/>
                    <a:pt x="82192" y="33075"/>
                    <a:pt x="81708" y="33679"/>
                  </a:cubicBezTo>
                  <a:cubicBezTo>
                    <a:pt x="81604" y="33766"/>
                    <a:pt x="81483" y="33835"/>
                    <a:pt x="81362" y="33904"/>
                  </a:cubicBezTo>
                  <a:cubicBezTo>
                    <a:pt x="81034" y="34129"/>
                    <a:pt x="80775" y="34423"/>
                    <a:pt x="80878" y="34872"/>
                  </a:cubicBezTo>
                  <a:cubicBezTo>
                    <a:pt x="80999" y="35304"/>
                    <a:pt x="81380" y="35252"/>
                    <a:pt x="81673" y="35425"/>
                  </a:cubicBezTo>
                  <a:cubicBezTo>
                    <a:pt x="81973" y="35596"/>
                    <a:pt x="82292" y="35648"/>
                    <a:pt x="82615" y="35648"/>
                  </a:cubicBezTo>
                  <a:cubicBezTo>
                    <a:pt x="83130" y="35648"/>
                    <a:pt x="83658" y="35514"/>
                    <a:pt x="84141" y="35514"/>
                  </a:cubicBezTo>
                  <a:cubicBezTo>
                    <a:pt x="84489" y="35514"/>
                    <a:pt x="84814" y="35584"/>
                    <a:pt x="85095" y="35822"/>
                  </a:cubicBezTo>
                  <a:cubicBezTo>
                    <a:pt x="85535" y="36187"/>
                    <a:pt x="85875" y="36332"/>
                    <a:pt x="86134" y="36332"/>
                  </a:cubicBezTo>
                  <a:cubicBezTo>
                    <a:pt x="86710" y="36332"/>
                    <a:pt x="86887" y="35618"/>
                    <a:pt x="86875" y="35010"/>
                  </a:cubicBezTo>
                  <a:cubicBezTo>
                    <a:pt x="86858" y="34215"/>
                    <a:pt x="87601" y="32729"/>
                    <a:pt x="85665" y="32625"/>
                  </a:cubicBezTo>
                  <a:cubicBezTo>
                    <a:pt x="84991" y="32591"/>
                    <a:pt x="85130" y="31986"/>
                    <a:pt x="85596" y="31485"/>
                  </a:cubicBezTo>
                  <a:cubicBezTo>
                    <a:pt x="87186" y="29791"/>
                    <a:pt x="86650" y="27527"/>
                    <a:pt x="84508" y="26767"/>
                  </a:cubicBezTo>
                  <a:cubicBezTo>
                    <a:pt x="84006" y="26594"/>
                    <a:pt x="83557" y="26214"/>
                    <a:pt x="83661" y="25834"/>
                  </a:cubicBezTo>
                  <a:cubicBezTo>
                    <a:pt x="83972" y="24503"/>
                    <a:pt x="83039" y="23432"/>
                    <a:pt x="83090" y="22170"/>
                  </a:cubicBezTo>
                  <a:cubicBezTo>
                    <a:pt x="83108" y="21773"/>
                    <a:pt x="83073" y="21375"/>
                    <a:pt x="82624" y="21220"/>
                  </a:cubicBezTo>
                  <a:cubicBezTo>
                    <a:pt x="82529" y="21188"/>
                    <a:pt x="82437" y="21174"/>
                    <a:pt x="82348" y="21174"/>
                  </a:cubicBezTo>
                  <a:cubicBezTo>
                    <a:pt x="82049" y="21174"/>
                    <a:pt x="81787" y="21339"/>
                    <a:pt x="81587" y="21565"/>
                  </a:cubicBezTo>
                  <a:cubicBezTo>
                    <a:pt x="81086" y="22135"/>
                    <a:pt x="80464" y="22602"/>
                    <a:pt x="79755" y="22913"/>
                  </a:cubicBezTo>
                  <a:cubicBezTo>
                    <a:pt x="79583" y="22995"/>
                    <a:pt x="79411" y="23071"/>
                    <a:pt x="79247" y="23071"/>
                  </a:cubicBezTo>
                  <a:cubicBezTo>
                    <a:pt x="79097" y="23071"/>
                    <a:pt x="78954" y="23008"/>
                    <a:pt x="78822" y="22827"/>
                  </a:cubicBezTo>
                  <a:cubicBezTo>
                    <a:pt x="78563" y="22498"/>
                    <a:pt x="78753" y="22274"/>
                    <a:pt x="78960" y="22015"/>
                  </a:cubicBezTo>
                  <a:cubicBezTo>
                    <a:pt x="79496" y="21254"/>
                    <a:pt x="79254" y="20736"/>
                    <a:pt x="78459" y="20338"/>
                  </a:cubicBezTo>
                  <a:cubicBezTo>
                    <a:pt x="78131" y="20165"/>
                    <a:pt x="77837" y="19941"/>
                    <a:pt x="77578" y="19664"/>
                  </a:cubicBezTo>
                  <a:cubicBezTo>
                    <a:pt x="77168" y="19146"/>
                    <a:pt x="76356" y="18913"/>
                    <a:pt x="75491" y="18913"/>
                  </a:cubicBezTo>
                  <a:cubicBezTo>
                    <a:pt x="74278" y="18913"/>
                    <a:pt x="72961" y="19371"/>
                    <a:pt x="72497" y="20148"/>
                  </a:cubicBezTo>
                  <a:cubicBezTo>
                    <a:pt x="72065" y="20874"/>
                    <a:pt x="71788" y="21824"/>
                    <a:pt x="70803" y="22170"/>
                  </a:cubicBezTo>
                  <a:cubicBezTo>
                    <a:pt x="70354" y="22326"/>
                    <a:pt x="70043" y="22792"/>
                    <a:pt x="70337" y="23276"/>
                  </a:cubicBezTo>
                  <a:cubicBezTo>
                    <a:pt x="71356" y="25004"/>
                    <a:pt x="70043" y="25488"/>
                    <a:pt x="68902" y="26024"/>
                  </a:cubicBezTo>
                  <a:cubicBezTo>
                    <a:pt x="67693" y="26577"/>
                    <a:pt x="66241" y="26801"/>
                    <a:pt x="66345" y="28685"/>
                  </a:cubicBezTo>
                  <a:cubicBezTo>
                    <a:pt x="66379" y="29117"/>
                    <a:pt x="65895" y="29601"/>
                    <a:pt x="65584" y="30016"/>
                  </a:cubicBezTo>
                  <a:cubicBezTo>
                    <a:pt x="65442" y="30197"/>
                    <a:pt x="65232" y="30465"/>
                    <a:pt x="64983" y="30465"/>
                  </a:cubicBezTo>
                  <a:cubicBezTo>
                    <a:pt x="64899" y="30465"/>
                    <a:pt x="64811" y="30435"/>
                    <a:pt x="64720" y="30361"/>
                  </a:cubicBezTo>
                  <a:cubicBezTo>
                    <a:pt x="64409" y="30120"/>
                    <a:pt x="64288" y="29705"/>
                    <a:pt x="64409" y="29342"/>
                  </a:cubicBezTo>
                  <a:cubicBezTo>
                    <a:pt x="64893" y="27596"/>
                    <a:pt x="65083" y="25989"/>
                    <a:pt x="62508" y="25903"/>
                  </a:cubicBezTo>
                  <a:cubicBezTo>
                    <a:pt x="62249" y="25903"/>
                    <a:pt x="61938" y="25644"/>
                    <a:pt x="61748" y="25436"/>
                  </a:cubicBezTo>
                  <a:cubicBezTo>
                    <a:pt x="61084" y="24759"/>
                    <a:pt x="60400" y="24243"/>
                    <a:pt x="59552" y="24243"/>
                  </a:cubicBezTo>
                  <a:cubicBezTo>
                    <a:pt x="59252" y="24243"/>
                    <a:pt x="58932" y="24307"/>
                    <a:pt x="58585" y="24451"/>
                  </a:cubicBezTo>
                  <a:cubicBezTo>
                    <a:pt x="58566" y="24457"/>
                    <a:pt x="58545" y="24459"/>
                    <a:pt x="58523" y="24459"/>
                  </a:cubicBezTo>
                  <a:cubicBezTo>
                    <a:pt x="58409" y="24459"/>
                    <a:pt x="58269" y="24394"/>
                    <a:pt x="58153" y="24365"/>
                  </a:cubicBezTo>
                  <a:cubicBezTo>
                    <a:pt x="58758" y="23501"/>
                    <a:pt x="57687" y="22429"/>
                    <a:pt x="58827" y="21462"/>
                  </a:cubicBezTo>
                  <a:cubicBezTo>
                    <a:pt x="61800" y="18990"/>
                    <a:pt x="65757" y="18558"/>
                    <a:pt x="68781" y="16294"/>
                  </a:cubicBezTo>
                  <a:lnTo>
                    <a:pt x="69455" y="15828"/>
                  </a:lnTo>
                  <a:cubicBezTo>
                    <a:pt x="70337" y="15586"/>
                    <a:pt x="71218" y="15206"/>
                    <a:pt x="72117" y="15119"/>
                  </a:cubicBezTo>
                  <a:cubicBezTo>
                    <a:pt x="74346" y="14912"/>
                    <a:pt x="75331" y="13910"/>
                    <a:pt x="75262" y="11767"/>
                  </a:cubicBezTo>
                  <a:cubicBezTo>
                    <a:pt x="75262" y="11596"/>
                    <a:pt x="75299" y="11543"/>
                    <a:pt x="75353" y="11543"/>
                  </a:cubicBezTo>
                  <a:cubicBezTo>
                    <a:pt x="75441" y="11543"/>
                    <a:pt x="75574" y="11687"/>
                    <a:pt x="75659" y="11698"/>
                  </a:cubicBezTo>
                  <a:cubicBezTo>
                    <a:pt x="76835" y="11749"/>
                    <a:pt x="77733" y="12683"/>
                    <a:pt x="78943" y="12752"/>
                  </a:cubicBezTo>
                  <a:cubicBezTo>
                    <a:pt x="79461" y="12769"/>
                    <a:pt x="79945" y="13391"/>
                    <a:pt x="80412" y="13789"/>
                  </a:cubicBezTo>
                  <a:cubicBezTo>
                    <a:pt x="80395" y="13944"/>
                    <a:pt x="80325" y="14082"/>
                    <a:pt x="80204" y="14203"/>
                  </a:cubicBezTo>
                  <a:cubicBezTo>
                    <a:pt x="79099" y="14649"/>
                    <a:pt x="78211" y="15599"/>
                    <a:pt x="76924" y="15599"/>
                  </a:cubicBezTo>
                  <a:cubicBezTo>
                    <a:pt x="76763" y="15599"/>
                    <a:pt x="76595" y="15584"/>
                    <a:pt x="76420" y="15551"/>
                  </a:cubicBezTo>
                  <a:cubicBezTo>
                    <a:pt x="76325" y="15534"/>
                    <a:pt x="76229" y="15525"/>
                    <a:pt x="76135" y="15525"/>
                  </a:cubicBezTo>
                  <a:cubicBezTo>
                    <a:pt x="75478" y="15525"/>
                    <a:pt x="74895" y="15947"/>
                    <a:pt x="74985" y="16778"/>
                  </a:cubicBezTo>
                  <a:cubicBezTo>
                    <a:pt x="75041" y="17437"/>
                    <a:pt x="75422" y="17620"/>
                    <a:pt x="75866" y="17620"/>
                  </a:cubicBezTo>
                  <a:cubicBezTo>
                    <a:pt x="76109" y="17620"/>
                    <a:pt x="76372" y="17565"/>
                    <a:pt x="76610" y="17504"/>
                  </a:cubicBezTo>
                  <a:cubicBezTo>
                    <a:pt x="76822" y="17451"/>
                    <a:pt x="77015" y="17425"/>
                    <a:pt x="77193" y="17425"/>
                  </a:cubicBezTo>
                  <a:cubicBezTo>
                    <a:pt x="77828" y="17425"/>
                    <a:pt x="78286" y="17750"/>
                    <a:pt x="78839" y="18316"/>
                  </a:cubicBezTo>
                  <a:cubicBezTo>
                    <a:pt x="79617" y="19094"/>
                    <a:pt x="80723" y="19612"/>
                    <a:pt x="81794" y="19993"/>
                  </a:cubicBezTo>
                  <a:cubicBezTo>
                    <a:pt x="81906" y="20034"/>
                    <a:pt x="82005" y="20053"/>
                    <a:pt x="82094" y="20053"/>
                  </a:cubicBezTo>
                  <a:cubicBezTo>
                    <a:pt x="82595" y="20053"/>
                    <a:pt x="82747" y="19445"/>
                    <a:pt x="82762" y="18887"/>
                  </a:cubicBezTo>
                  <a:cubicBezTo>
                    <a:pt x="82805" y="18878"/>
                    <a:pt x="82849" y="18874"/>
                    <a:pt x="82892" y="18874"/>
                  </a:cubicBezTo>
                  <a:cubicBezTo>
                    <a:pt x="82935" y="18874"/>
                    <a:pt x="82978" y="18878"/>
                    <a:pt x="83021" y="18887"/>
                  </a:cubicBezTo>
                  <a:cubicBezTo>
                    <a:pt x="83375" y="18985"/>
                    <a:pt x="83662" y="19030"/>
                    <a:pt x="83892" y="19030"/>
                  </a:cubicBezTo>
                  <a:cubicBezTo>
                    <a:pt x="85038" y="19030"/>
                    <a:pt x="84816" y="17932"/>
                    <a:pt x="84629" y="16882"/>
                  </a:cubicBezTo>
                  <a:cubicBezTo>
                    <a:pt x="84577" y="16588"/>
                    <a:pt x="84404" y="16122"/>
                    <a:pt x="84525" y="16018"/>
                  </a:cubicBezTo>
                  <a:cubicBezTo>
                    <a:pt x="84606" y="15948"/>
                    <a:pt x="84680" y="15920"/>
                    <a:pt x="84749" y="15920"/>
                  </a:cubicBezTo>
                  <a:cubicBezTo>
                    <a:pt x="84985" y="15920"/>
                    <a:pt x="85161" y="16252"/>
                    <a:pt x="85389" y="16346"/>
                  </a:cubicBezTo>
                  <a:cubicBezTo>
                    <a:pt x="85637" y="16436"/>
                    <a:pt x="85876" y="16474"/>
                    <a:pt x="86110" y="16474"/>
                  </a:cubicBezTo>
                  <a:cubicBezTo>
                    <a:pt x="86771" y="16474"/>
                    <a:pt x="87381" y="16174"/>
                    <a:pt x="87981" y="15931"/>
                  </a:cubicBezTo>
                  <a:cubicBezTo>
                    <a:pt x="88344" y="15793"/>
                    <a:pt x="88500" y="15275"/>
                    <a:pt x="88258" y="15033"/>
                  </a:cubicBezTo>
                  <a:cubicBezTo>
                    <a:pt x="87065" y="13754"/>
                    <a:pt x="85976" y="12406"/>
                    <a:pt x="84819" y="11110"/>
                  </a:cubicBezTo>
                  <a:cubicBezTo>
                    <a:pt x="84162" y="10350"/>
                    <a:pt x="83160" y="9779"/>
                    <a:pt x="82537" y="8915"/>
                  </a:cubicBezTo>
                  <a:cubicBezTo>
                    <a:pt x="82209" y="8379"/>
                    <a:pt x="81639" y="8034"/>
                    <a:pt x="81017" y="7999"/>
                  </a:cubicBezTo>
                  <a:cubicBezTo>
                    <a:pt x="80983" y="7995"/>
                    <a:pt x="80950" y="7994"/>
                    <a:pt x="80916" y="7994"/>
                  </a:cubicBezTo>
                  <a:cubicBezTo>
                    <a:pt x="80688" y="7994"/>
                    <a:pt x="80453" y="8074"/>
                    <a:pt x="80228" y="8074"/>
                  </a:cubicBezTo>
                  <a:cubicBezTo>
                    <a:pt x="80056" y="8074"/>
                    <a:pt x="79890" y="8027"/>
                    <a:pt x="79738" y="7861"/>
                  </a:cubicBezTo>
                  <a:cubicBezTo>
                    <a:pt x="80170" y="7757"/>
                    <a:pt x="80602" y="7654"/>
                    <a:pt x="81017" y="7585"/>
                  </a:cubicBezTo>
                  <a:cubicBezTo>
                    <a:pt x="81518" y="7481"/>
                    <a:pt x="82192" y="7567"/>
                    <a:pt x="82226" y="6859"/>
                  </a:cubicBezTo>
                  <a:cubicBezTo>
                    <a:pt x="82278" y="6202"/>
                    <a:pt x="81673" y="6167"/>
                    <a:pt x="81207" y="6046"/>
                  </a:cubicBezTo>
                  <a:cubicBezTo>
                    <a:pt x="81086" y="6012"/>
                    <a:pt x="80948" y="5960"/>
                    <a:pt x="80844" y="5891"/>
                  </a:cubicBezTo>
                  <a:cubicBezTo>
                    <a:pt x="80958" y="5878"/>
                    <a:pt x="81101" y="5837"/>
                    <a:pt x="81223" y="5837"/>
                  </a:cubicBezTo>
                  <a:cubicBezTo>
                    <a:pt x="81267" y="5837"/>
                    <a:pt x="81309" y="5843"/>
                    <a:pt x="81345" y="5856"/>
                  </a:cubicBezTo>
                  <a:cubicBezTo>
                    <a:pt x="81816" y="6065"/>
                    <a:pt x="82272" y="6151"/>
                    <a:pt x="82714" y="6151"/>
                  </a:cubicBezTo>
                  <a:cubicBezTo>
                    <a:pt x="83993" y="6151"/>
                    <a:pt x="85157" y="5437"/>
                    <a:pt x="86236" y="4923"/>
                  </a:cubicBezTo>
                  <a:cubicBezTo>
                    <a:pt x="89182" y="3528"/>
                    <a:pt x="92334" y="3094"/>
                    <a:pt x="95401" y="2235"/>
                  </a:cubicBezTo>
                  <a:lnTo>
                    <a:pt x="95401" y="2235"/>
                  </a:lnTo>
                  <a:cubicBezTo>
                    <a:pt x="93986" y="3267"/>
                    <a:pt x="92263" y="3834"/>
                    <a:pt x="90504" y="3834"/>
                  </a:cubicBezTo>
                  <a:cubicBezTo>
                    <a:pt x="90401" y="3834"/>
                    <a:pt x="90295" y="3831"/>
                    <a:pt x="90191" y="3831"/>
                  </a:cubicBezTo>
                  <a:cubicBezTo>
                    <a:pt x="89827" y="3831"/>
                    <a:pt x="89479" y="3873"/>
                    <a:pt x="89277" y="4249"/>
                  </a:cubicBezTo>
                  <a:cubicBezTo>
                    <a:pt x="89018" y="4802"/>
                    <a:pt x="89467" y="5113"/>
                    <a:pt x="89744" y="5528"/>
                  </a:cubicBezTo>
                  <a:cubicBezTo>
                    <a:pt x="90251" y="6307"/>
                    <a:pt x="90887" y="6586"/>
                    <a:pt x="91608" y="6586"/>
                  </a:cubicBezTo>
                  <a:cubicBezTo>
                    <a:pt x="91943" y="6586"/>
                    <a:pt x="92297" y="6525"/>
                    <a:pt x="92664" y="6427"/>
                  </a:cubicBezTo>
                  <a:cubicBezTo>
                    <a:pt x="93037" y="6322"/>
                    <a:pt x="93404" y="6272"/>
                    <a:pt x="93755" y="6272"/>
                  </a:cubicBezTo>
                  <a:cubicBezTo>
                    <a:pt x="95314" y="6272"/>
                    <a:pt x="96561" y="7243"/>
                    <a:pt x="96518" y="8639"/>
                  </a:cubicBezTo>
                  <a:cubicBezTo>
                    <a:pt x="96501" y="9123"/>
                    <a:pt x="96000" y="9710"/>
                    <a:pt x="96155" y="10073"/>
                  </a:cubicBezTo>
                  <a:cubicBezTo>
                    <a:pt x="96656" y="11300"/>
                    <a:pt x="95758" y="12302"/>
                    <a:pt x="95378" y="13045"/>
                  </a:cubicBezTo>
                  <a:cubicBezTo>
                    <a:pt x="94393" y="15016"/>
                    <a:pt x="93649" y="16709"/>
                    <a:pt x="95412" y="18541"/>
                  </a:cubicBezTo>
                  <a:cubicBezTo>
                    <a:pt x="95602" y="18714"/>
                    <a:pt x="95723" y="18938"/>
                    <a:pt x="95758" y="19180"/>
                  </a:cubicBezTo>
                  <a:cubicBezTo>
                    <a:pt x="95810" y="21358"/>
                    <a:pt x="97901" y="20788"/>
                    <a:pt x="99007" y="21479"/>
                  </a:cubicBezTo>
                  <a:cubicBezTo>
                    <a:pt x="99192" y="21597"/>
                    <a:pt x="99367" y="21648"/>
                    <a:pt x="99531" y="21648"/>
                  </a:cubicBezTo>
                  <a:cubicBezTo>
                    <a:pt x="100207" y="21648"/>
                    <a:pt x="100708" y="20784"/>
                    <a:pt x="101098" y="20200"/>
                  </a:cubicBezTo>
                  <a:cubicBezTo>
                    <a:pt x="102256" y="18472"/>
                    <a:pt x="104088" y="17055"/>
                    <a:pt x="105729" y="16536"/>
                  </a:cubicBezTo>
                  <a:cubicBezTo>
                    <a:pt x="109220" y="15396"/>
                    <a:pt x="112486" y="13547"/>
                    <a:pt x="116254" y="13115"/>
                  </a:cubicBezTo>
                  <a:cubicBezTo>
                    <a:pt x="117965" y="12907"/>
                    <a:pt x="119935" y="12320"/>
                    <a:pt x="120021" y="9883"/>
                  </a:cubicBezTo>
                  <a:cubicBezTo>
                    <a:pt x="120021" y="9693"/>
                    <a:pt x="120349" y="9485"/>
                    <a:pt x="120557" y="9330"/>
                  </a:cubicBezTo>
                  <a:cubicBezTo>
                    <a:pt x="121663" y="8552"/>
                    <a:pt x="123132" y="8034"/>
                    <a:pt x="122631" y="6202"/>
                  </a:cubicBezTo>
                  <a:cubicBezTo>
                    <a:pt x="122594" y="6055"/>
                    <a:pt x="122626" y="6020"/>
                    <a:pt x="122682" y="6020"/>
                  </a:cubicBezTo>
                  <a:cubicBezTo>
                    <a:pt x="122731" y="6020"/>
                    <a:pt x="122799" y="6046"/>
                    <a:pt x="122855" y="6046"/>
                  </a:cubicBezTo>
                  <a:cubicBezTo>
                    <a:pt x="122928" y="6051"/>
                    <a:pt x="122998" y="6053"/>
                    <a:pt x="123064" y="6053"/>
                  </a:cubicBezTo>
                  <a:cubicBezTo>
                    <a:pt x="124269" y="6053"/>
                    <a:pt x="124381" y="5321"/>
                    <a:pt x="123840" y="4387"/>
                  </a:cubicBezTo>
                  <a:cubicBezTo>
                    <a:pt x="123581" y="3921"/>
                    <a:pt x="123875" y="3955"/>
                    <a:pt x="124048" y="3817"/>
                  </a:cubicBezTo>
                  <a:cubicBezTo>
                    <a:pt x="125240" y="2867"/>
                    <a:pt x="126640" y="2728"/>
                    <a:pt x="128092" y="2659"/>
                  </a:cubicBezTo>
                  <a:cubicBezTo>
                    <a:pt x="128575" y="2625"/>
                    <a:pt x="129180" y="2521"/>
                    <a:pt x="129249" y="1934"/>
                  </a:cubicBezTo>
                  <a:cubicBezTo>
                    <a:pt x="129301" y="1363"/>
                    <a:pt x="128714" y="1242"/>
                    <a:pt x="128299" y="1190"/>
                  </a:cubicBezTo>
                  <a:cubicBezTo>
                    <a:pt x="125707" y="948"/>
                    <a:pt x="123132" y="430"/>
                    <a:pt x="120557" y="171"/>
                  </a:cubicBezTo>
                  <a:cubicBezTo>
                    <a:pt x="119360" y="50"/>
                    <a:pt x="118163" y="0"/>
                    <a:pt x="116966"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0" name="Google Shape;1270;p56"/>
            <p:cNvSpPr/>
            <p:nvPr/>
          </p:nvSpPr>
          <p:spPr>
            <a:xfrm>
              <a:off x="-12261711" y="2141899"/>
              <a:ext cx="593281" cy="196680"/>
            </a:xfrm>
            <a:custGeom>
              <a:avLst/>
              <a:gdLst/>
              <a:ahLst/>
              <a:cxnLst/>
              <a:rect l="l" t="t" r="r" b="b"/>
              <a:pathLst>
                <a:path w="11320" h="3667" extrusionOk="0">
                  <a:moveTo>
                    <a:pt x="6214" y="0"/>
                  </a:moveTo>
                  <a:cubicBezTo>
                    <a:pt x="5926" y="0"/>
                    <a:pt x="5584" y="48"/>
                    <a:pt x="5219" y="71"/>
                  </a:cubicBezTo>
                  <a:cubicBezTo>
                    <a:pt x="5082" y="56"/>
                    <a:pt x="4943" y="49"/>
                    <a:pt x="4804" y="49"/>
                  </a:cubicBezTo>
                  <a:cubicBezTo>
                    <a:pt x="3493" y="49"/>
                    <a:pt x="2115" y="667"/>
                    <a:pt x="709" y="1073"/>
                  </a:cubicBezTo>
                  <a:cubicBezTo>
                    <a:pt x="432" y="1177"/>
                    <a:pt x="208" y="1401"/>
                    <a:pt x="69" y="1678"/>
                  </a:cubicBezTo>
                  <a:cubicBezTo>
                    <a:pt x="0" y="1781"/>
                    <a:pt x="242" y="2213"/>
                    <a:pt x="363" y="2231"/>
                  </a:cubicBezTo>
                  <a:cubicBezTo>
                    <a:pt x="2163" y="2438"/>
                    <a:pt x="3786" y="3667"/>
                    <a:pt x="5640" y="3667"/>
                  </a:cubicBezTo>
                  <a:cubicBezTo>
                    <a:pt x="6100" y="3667"/>
                    <a:pt x="6574" y="3591"/>
                    <a:pt x="7068" y="3406"/>
                  </a:cubicBezTo>
                  <a:cubicBezTo>
                    <a:pt x="7396" y="3281"/>
                    <a:pt x="7767" y="3236"/>
                    <a:pt x="8142" y="3236"/>
                  </a:cubicBezTo>
                  <a:cubicBezTo>
                    <a:pt x="8439" y="3236"/>
                    <a:pt x="8738" y="3264"/>
                    <a:pt x="9021" y="3302"/>
                  </a:cubicBezTo>
                  <a:cubicBezTo>
                    <a:pt x="9277" y="3340"/>
                    <a:pt x="9523" y="3370"/>
                    <a:pt x="9759" y="3370"/>
                  </a:cubicBezTo>
                  <a:cubicBezTo>
                    <a:pt x="10271" y="3370"/>
                    <a:pt x="10728" y="3229"/>
                    <a:pt x="11095" y="2732"/>
                  </a:cubicBezTo>
                  <a:cubicBezTo>
                    <a:pt x="11320" y="2473"/>
                    <a:pt x="11268" y="2075"/>
                    <a:pt x="10991" y="1885"/>
                  </a:cubicBezTo>
                  <a:cubicBezTo>
                    <a:pt x="10479" y="1524"/>
                    <a:pt x="10006" y="1077"/>
                    <a:pt x="9430" y="1077"/>
                  </a:cubicBezTo>
                  <a:cubicBezTo>
                    <a:pt x="9151" y="1077"/>
                    <a:pt x="8847" y="1182"/>
                    <a:pt x="8503" y="1453"/>
                  </a:cubicBezTo>
                  <a:cubicBezTo>
                    <a:pt x="8280" y="1626"/>
                    <a:pt x="7919" y="1737"/>
                    <a:pt x="7612" y="1737"/>
                  </a:cubicBezTo>
                  <a:cubicBezTo>
                    <a:pt x="7277" y="1737"/>
                    <a:pt x="7006" y="1605"/>
                    <a:pt x="7051" y="1280"/>
                  </a:cubicBezTo>
                  <a:cubicBezTo>
                    <a:pt x="7179" y="207"/>
                    <a:pt x="6812" y="0"/>
                    <a:pt x="621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1" name="Google Shape;1271;p56"/>
            <p:cNvSpPr/>
            <p:nvPr/>
          </p:nvSpPr>
          <p:spPr>
            <a:xfrm>
              <a:off x="-8984878" y="2717431"/>
              <a:ext cx="447477" cy="205047"/>
            </a:xfrm>
            <a:custGeom>
              <a:avLst/>
              <a:gdLst/>
              <a:ahLst/>
              <a:cxnLst/>
              <a:rect l="l" t="t" r="r" b="b"/>
              <a:pathLst>
                <a:path w="8538" h="3823" extrusionOk="0">
                  <a:moveTo>
                    <a:pt x="6155" y="1"/>
                  </a:moveTo>
                  <a:cubicBezTo>
                    <a:pt x="6054" y="1"/>
                    <a:pt x="5950" y="7"/>
                    <a:pt x="5842" y="20"/>
                  </a:cubicBezTo>
                  <a:cubicBezTo>
                    <a:pt x="4846" y="139"/>
                    <a:pt x="3874" y="469"/>
                    <a:pt x="2859" y="469"/>
                  </a:cubicBezTo>
                  <a:cubicBezTo>
                    <a:pt x="2396" y="469"/>
                    <a:pt x="1923" y="400"/>
                    <a:pt x="1435" y="211"/>
                  </a:cubicBezTo>
                  <a:cubicBezTo>
                    <a:pt x="1292" y="150"/>
                    <a:pt x="1133" y="113"/>
                    <a:pt x="974" y="113"/>
                  </a:cubicBezTo>
                  <a:cubicBezTo>
                    <a:pt x="501" y="113"/>
                    <a:pt x="35" y="441"/>
                    <a:pt x="35" y="1438"/>
                  </a:cubicBezTo>
                  <a:cubicBezTo>
                    <a:pt x="1" y="3771"/>
                    <a:pt x="1573" y="3580"/>
                    <a:pt x="3025" y="3822"/>
                  </a:cubicBezTo>
                  <a:cubicBezTo>
                    <a:pt x="4338" y="3753"/>
                    <a:pt x="5617" y="3408"/>
                    <a:pt x="6792" y="2837"/>
                  </a:cubicBezTo>
                  <a:cubicBezTo>
                    <a:pt x="7415" y="2526"/>
                    <a:pt x="8538" y="2474"/>
                    <a:pt x="8192" y="1541"/>
                  </a:cubicBezTo>
                  <a:cubicBezTo>
                    <a:pt x="7892" y="720"/>
                    <a:pt x="7218" y="1"/>
                    <a:pt x="615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2" name="Google Shape;1272;p56"/>
            <p:cNvSpPr/>
            <p:nvPr/>
          </p:nvSpPr>
          <p:spPr>
            <a:xfrm>
              <a:off x="-12530727" y="5269782"/>
              <a:ext cx="552559" cy="242645"/>
            </a:xfrm>
            <a:custGeom>
              <a:avLst/>
              <a:gdLst/>
              <a:ahLst/>
              <a:cxnLst/>
              <a:rect l="l" t="t" r="r" b="b"/>
              <a:pathLst>
                <a:path w="10543" h="4524" extrusionOk="0">
                  <a:moveTo>
                    <a:pt x="3451" y="1"/>
                  </a:moveTo>
                  <a:cubicBezTo>
                    <a:pt x="2445" y="1"/>
                    <a:pt x="1486" y="228"/>
                    <a:pt x="761" y="702"/>
                  </a:cubicBezTo>
                  <a:cubicBezTo>
                    <a:pt x="398" y="927"/>
                    <a:pt x="1" y="1186"/>
                    <a:pt x="243" y="1687"/>
                  </a:cubicBezTo>
                  <a:cubicBezTo>
                    <a:pt x="390" y="1972"/>
                    <a:pt x="609" y="2083"/>
                    <a:pt x="855" y="2083"/>
                  </a:cubicBezTo>
                  <a:cubicBezTo>
                    <a:pt x="1012" y="2083"/>
                    <a:pt x="1180" y="2038"/>
                    <a:pt x="1349" y="1964"/>
                  </a:cubicBezTo>
                  <a:cubicBezTo>
                    <a:pt x="1677" y="1828"/>
                    <a:pt x="1990" y="1776"/>
                    <a:pt x="2298" y="1776"/>
                  </a:cubicBezTo>
                  <a:cubicBezTo>
                    <a:pt x="2932" y="1776"/>
                    <a:pt x="3543" y="1997"/>
                    <a:pt x="4217" y="2171"/>
                  </a:cubicBezTo>
                  <a:cubicBezTo>
                    <a:pt x="5708" y="2540"/>
                    <a:pt x="6405" y="4523"/>
                    <a:pt x="7868" y="4523"/>
                  </a:cubicBezTo>
                  <a:cubicBezTo>
                    <a:pt x="8118" y="4523"/>
                    <a:pt x="8391" y="4465"/>
                    <a:pt x="8693" y="4332"/>
                  </a:cubicBezTo>
                  <a:cubicBezTo>
                    <a:pt x="8824" y="4337"/>
                    <a:pt x="8947" y="4340"/>
                    <a:pt x="9062" y="4340"/>
                  </a:cubicBezTo>
                  <a:cubicBezTo>
                    <a:pt x="10032" y="4340"/>
                    <a:pt x="10475" y="4144"/>
                    <a:pt x="10491" y="3727"/>
                  </a:cubicBezTo>
                  <a:cubicBezTo>
                    <a:pt x="10542" y="2897"/>
                    <a:pt x="9817" y="2724"/>
                    <a:pt x="9264" y="2517"/>
                  </a:cubicBezTo>
                  <a:cubicBezTo>
                    <a:pt x="8711" y="2292"/>
                    <a:pt x="8209" y="1964"/>
                    <a:pt x="7777" y="1567"/>
                  </a:cubicBezTo>
                  <a:cubicBezTo>
                    <a:pt x="6685" y="547"/>
                    <a:pt x="5011" y="1"/>
                    <a:pt x="34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3" name="Google Shape;1273;p56"/>
            <p:cNvSpPr/>
            <p:nvPr/>
          </p:nvSpPr>
          <p:spPr>
            <a:xfrm>
              <a:off x="-11634058" y="2075871"/>
              <a:ext cx="339669" cy="240338"/>
            </a:xfrm>
            <a:custGeom>
              <a:avLst/>
              <a:gdLst/>
              <a:ahLst/>
              <a:cxnLst/>
              <a:rect l="l" t="t" r="r" b="b"/>
              <a:pathLst>
                <a:path w="6481" h="4481" extrusionOk="0">
                  <a:moveTo>
                    <a:pt x="4294" y="0"/>
                  </a:moveTo>
                  <a:cubicBezTo>
                    <a:pt x="4062" y="0"/>
                    <a:pt x="3818" y="44"/>
                    <a:pt x="3560" y="144"/>
                  </a:cubicBezTo>
                  <a:cubicBezTo>
                    <a:pt x="3094" y="317"/>
                    <a:pt x="2593" y="541"/>
                    <a:pt x="2886" y="1198"/>
                  </a:cubicBezTo>
                  <a:cubicBezTo>
                    <a:pt x="3042" y="1509"/>
                    <a:pt x="3232" y="1820"/>
                    <a:pt x="3457" y="2114"/>
                  </a:cubicBezTo>
                  <a:cubicBezTo>
                    <a:pt x="3147" y="2260"/>
                    <a:pt x="2851" y="2348"/>
                    <a:pt x="2545" y="2348"/>
                  </a:cubicBezTo>
                  <a:cubicBezTo>
                    <a:pt x="2270" y="2348"/>
                    <a:pt x="1987" y="2277"/>
                    <a:pt x="1677" y="2114"/>
                  </a:cubicBezTo>
                  <a:cubicBezTo>
                    <a:pt x="1531" y="2037"/>
                    <a:pt x="1393" y="2002"/>
                    <a:pt x="1262" y="2002"/>
                  </a:cubicBezTo>
                  <a:cubicBezTo>
                    <a:pt x="867" y="2002"/>
                    <a:pt x="545" y="2320"/>
                    <a:pt x="311" y="2736"/>
                  </a:cubicBezTo>
                  <a:cubicBezTo>
                    <a:pt x="0" y="3289"/>
                    <a:pt x="467" y="3479"/>
                    <a:pt x="813" y="3807"/>
                  </a:cubicBezTo>
                  <a:cubicBezTo>
                    <a:pt x="1327" y="4309"/>
                    <a:pt x="1837" y="4480"/>
                    <a:pt x="2344" y="4480"/>
                  </a:cubicBezTo>
                  <a:cubicBezTo>
                    <a:pt x="3164" y="4480"/>
                    <a:pt x="3976" y="4032"/>
                    <a:pt x="4787" y="3807"/>
                  </a:cubicBezTo>
                  <a:lnTo>
                    <a:pt x="5081" y="3514"/>
                  </a:lnTo>
                  <a:cubicBezTo>
                    <a:pt x="5237" y="2788"/>
                    <a:pt x="5098" y="1924"/>
                    <a:pt x="6204" y="1734"/>
                  </a:cubicBezTo>
                  <a:cubicBezTo>
                    <a:pt x="6464" y="1699"/>
                    <a:pt x="6481" y="1129"/>
                    <a:pt x="6222" y="921"/>
                  </a:cubicBezTo>
                  <a:cubicBezTo>
                    <a:pt x="5644" y="436"/>
                    <a:pt x="5027" y="0"/>
                    <a:pt x="4294"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4" name="Google Shape;1274;p56"/>
            <p:cNvSpPr/>
            <p:nvPr/>
          </p:nvSpPr>
          <p:spPr>
            <a:xfrm>
              <a:off x="-12036194" y="5472425"/>
              <a:ext cx="346011" cy="158652"/>
            </a:xfrm>
            <a:custGeom>
              <a:avLst/>
              <a:gdLst/>
              <a:ahLst/>
              <a:cxnLst/>
              <a:rect l="l" t="t" r="r" b="b"/>
              <a:pathLst>
                <a:path w="6602" h="2958" extrusionOk="0">
                  <a:moveTo>
                    <a:pt x="2842" y="0"/>
                  </a:moveTo>
                  <a:cubicBezTo>
                    <a:pt x="2588" y="0"/>
                    <a:pt x="2332" y="28"/>
                    <a:pt x="2074" y="87"/>
                  </a:cubicBezTo>
                  <a:cubicBezTo>
                    <a:pt x="1452" y="225"/>
                    <a:pt x="1055" y="1331"/>
                    <a:pt x="225" y="1694"/>
                  </a:cubicBezTo>
                  <a:cubicBezTo>
                    <a:pt x="0" y="1798"/>
                    <a:pt x="277" y="2247"/>
                    <a:pt x="536" y="2454"/>
                  </a:cubicBezTo>
                  <a:cubicBezTo>
                    <a:pt x="957" y="2789"/>
                    <a:pt x="2162" y="2958"/>
                    <a:pt x="3373" y="2958"/>
                  </a:cubicBezTo>
                  <a:cubicBezTo>
                    <a:pt x="4599" y="2958"/>
                    <a:pt x="5830" y="2785"/>
                    <a:pt x="6256" y="2437"/>
                  </a:cubicBezTo>
                  <a:cubicBezTo>
                    <a:pt x="6395" y="2282"/>
                    <a:pt x="6515" y="2109"/>
                    <a:pt x="6602" y="1919"/>
                  </a:cubicBezTo>
                  <a:cubicBezTo>
                    <a:pt x="6481" y="1711"/>
                    <a:pt x="6429" y="1469"/>
                    <a:pt x="6291" y="1366"/>
                  </a:cubicBezTo>
                  <a:cubicBezTo>
                    <a:pt x="5231" y="636"/>
                    <a:pt x="4065" y="0"/>
                    <a:pt x="284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5" name="Google Shape;1275;p56"/>
            <p:cNvSpPr/>
            <p:nvPr/>
          </p:nvSpPr>
          <p:spPr>
            <a:xfrm>
              <a:off x="-11547111" y="2772249"/>
              <a:ext cx="271746" cy="138432"/>
            </a:xfrm>
            <a:custGeom>
              <a:avLst/>
              <a:gdLst/>
              <a:ahLst/>
              <a:cxnLst/>
              <a:rect l="l" t="t" r="r" b="b"/>
              <a:pathLst>
                <a:path w="5185" h="2581" extrusionOk="0">
                  <a:moveTo>
                    <a:pt x="1901" y="1"/>
                  </a:moveTo>
                  <a:lnTo>
                    <a:pt x="1227" y="467"/>
                  </a:lnTo>
                  <a:cubicBezTo>
                    <a:pt x="934" y="1020"/>
                    <a:pt x="0" y="1383"/>
                    <a:pt x="415" y="2144"/>
                  </a:cubicBezTo>
                  <a:cubicBezTo>
                    <a:pt x="602" y="2475"/>
                    <a:pt x="838" y="2581"/>
                    <a:pt x="1096" y="2581"/>
                  </a:cubicBezTo>
                  <a:cubicBezTo>
                    <a:pt x="1482" y="2581"/>
                    <a:pt x="1915" y="2344"/>
                    <a:pt x="2299" y="2282"/>
                  </a:cubicBezTo>
                  <a:cubicBezTo>
                    <a:pt x="2552" y="2236"/>
                    <a:pt x="2806" y="2213"/>
                    <a:pt x="3064" y="2213"/>
                  </a:cubicBezTo>
                  <a:cubicBezTo>
                    <a:pt x="3194" y="2213"/>
                    <a:pt x="3324" y="2219"/>
                    <a:pt x="3457" y="2230"/>
                  </a:cubicBezTo>
                  <a:cubicBezTo>
                    <a:pt x="3730" y="2245"/>
                    <a:pt x="4039" y="2324"/>
                    <a:pt x="4314" y="2324"/>
                  </a:cubicBezTo>
                  <a:cubicBezTo>
                    <a:pt x="4665" y="2324"/>
                    <a:pt x="4959" y="2195"/>
                    <a:pt x="5047" y="1643"/>
                  </a:cubicBezTo>
                  <a:cubicBezTo>
                    <a:pt x="5185" y="744"/>
                    <a:pt x="4563" y="277"/>
                    <a:pt x="3768" y="122"/>
                  </a:cubicBezTo>
                  <a:cubicBezTo>
                    <a:pt x="3146" y="35"/>
                    <a:pt x="2523" y="1"/>
                    <a:pt x="190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6" name="Google Shape;1276;p56"/>
            <p:cNvSpPr/>
            <p:nvPr/>
          </p:nvSpPr>
          <p:spPr>
            <a:xfrm>
              <a:off x="-11828811" y="2097755"/>
              <a:ext cx="197586" cy="96168"/>
            </a:xfrm>
            <a:custGeom>
              <a:avLst/>
              <a:gdLst/>
              <a:ahLst/>
              <a:cxnLst/>
              <a:rect l="l" t="t" r="r" b="b"/>
              <a:pathLst>
                <a:path w="3770" h="1793" extrusionOk="0">
                  <a:moveTo>
                    <a:pt x="2929" y="0"/>
                  </a:moveTo>
                  <a:cubicBezTo>
                    <a:pt x="2800" y="0"/>
                    <a:pt x="2676" y="17"/>
                    <a:pt x="2576" y="47"/>
                  </a:cubicBezTo>
                  <a:cubicBezTo>
                    <a:pt x="2412" y="93"/>
                    <a:pt x="2229" y="105"/>
                    <a:pt x="2039" y="105"/>
                  </a:cubicBezTo>
                  <a:cubicBezTo>
                    <a:pt x="1817" y="105"/>
                    <a:pt x="1584" y="88"/>
                    <a:pt x="1360" y="88"/>
                  </a:cubicBezTo>
                  <a:cubicBezTo>
                    <a:pt x="763" y="88"/>
                    <a:pt x="227" y="208"/>
                    <a:pt x="105" y="1084"/>
                  </a:cubicBezTo>
                  <a:cubicBezTo>
                    <a:pt x="1" y="1792"/>
                    <a:pt x="865" y="1688"/>
                    <a:pt x="1504" y="1740"/>
                  </a:cubicBezTo>
                  <a:cubicBezTo>
                    <a:pt x="2265" y="1568"/>
                    <a:pt x="3405" y="1792"/>
                    <a:pt x="3665" y="652"/>
                  </a:cubicBezTo>
                  <a:cubicBezTo>
                    <a:pt x="3769" y="167"/>
                    <a:pt x="3329" y="0"/>
                    <a:pt x="292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7" name="Google Shape;1277;p56"/>
            <p:cNvSpPr/>
            <p:nvPr/>
          </p:nvSpPr>
          <p:spPr>
            <a:xfrm>
              <a:off x="-11655808" y="5549288"/>
              <a:ext cx="124159" cy="95095"/>
            </a:xfrm>
            <a:custGeom>
              <a:avLst/>
              <a:gdLst/>
              <a:ahLst/>
              <a:cxnLst/>
              <a:rect l="l" t="t" r="r" b="b"/>
              <a:pathLst>
                <a:path w="2369" h="1773" extrusionOk="0">
                  <a:moveTo>
                    <a:pt x="922" y="1"/>
                  </a:moveTo>
                  <a:cubicBezTo>
                    <a:pt x="435" y="1"/>
                    <a:pt x="1" y="156"/>
                    <a:pt x="1" y="762"/>
                  </a:cubicBezTo>
                  <a:cubicBezTo>
                    <a:pt x="1" y="1414"/>
                    <a:pt x="337" y="1773"/>
                    <a:pt x="982" y="1773"/>
                  </a:cubicBezTo>
                  <a:cubicBezTo>
                    <a:pt x="1038" y="1773"/>
                    <a:pt x="1097" y="1770"/>
                    <a:pt x="1158" y="1765"/>
                  </a:cubicBezTo>
                  <a:cubicBezTo>
                    <a:pt x="1711" y="1730"/>
                    <a:pt x="2368" y="1678"/>
                    <a:pt x="2299" y="901"/>
                  </a:cubicBezTo>
                  <a:cubicBezTo>
                    <a:pt x="2264" y="175"/>
                    <a:pt x="1642" y="2"/>
                    <a:pt x="1003" y="2"/>
                  </a:cubicBezTo>
                  <a:cubicBezTo>
                    <a:pt x="976" y="1"/>
                    <a:pt x="949" y="1"/>
                    <a:pt x="922"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8" name="Google Shape;1278;p56"/>
            <p:cNvSpPr/>
            <p:nvPr/>
          </p:nvSpPr>
          <p:spPr>
            <a:xfrm>
              <a:off x="-10828896" y="9820674"/>
              <a:ext cx="131392" cy="84153"/>
            </a:xfrm>
            <a:custGeom>
              <a:avLst/>
              <a:gdLst/>
              <a:ahLst/>
              <a:cxnLst/>
              <a:rect l="l" t="t" r="r" b="b"/>
              <a:pathLst>
                <a:path w="2507" h="1569" extrusionOk="0">
                  <a:moveTo>
                    <a:pt x="1176" y="52"/>
                  </a:moveTo>
                  <a:cubicBezTo>
                    <a:pt x="675" y="87"/>
                    <a:pt x="1" y="1"/>
                    <a:pt x="1" y="813"/>
                  </a:cubicBezTo>
                  <a:cubicBezTo>
                    <a:pt x="1" y="1241"/>
                    <a:pt x="341" y="1568"/>
                    <a:pt x="742" y="1568"/>
                  </a:cubicBezTo>
                  <a:cubicBezTo>
                    <a:pt x="811" y="1568"/>
                    <a:pt x="881" y="1559"/>
                    <a:pt x="951" y="1539"/>
                  </a:cubicBezTo>
                  <a:cubicBezTo>
                    <a:pt x="1077" y="1515"/>
                    <a:pt x="1221" y="1513"/>
                    <a:pt x="1369" y="1513"/>
                  </a:cubicBezTo>
                  <a:cubicBezTo>
                    <a:pt x="1403" y="1513"/>
                    <a:pt x="1437" y="1513"/>
                    <a:pt x="1471" y="1513"/>
                  </a:cubicBezTo>
                  <a:cubicBezTo>
                    <a:pt x="1947" y="1513"/>
                    <a:pt x="2434" y="1491"/>
                    <a:pt x="2472" y="830"/>
                  </a:cubicBezTo>
                  <a:cubicBezTo>
                    <a:pt x="2506" y="52"/>
                    <a:pt x="1781" y="87"/>
                    <a:pt x="1176" y="52"/>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9" name="Google Shape;1279;p56"/>
            <p:cNvSpPr/>
            <p:nvPr/>
          </p:nvSpPr>
          <p:spPr>
            <a:xfrm>
              <a:off x="-12213704" y="5562322"/>
              <a:ext cx="117765" cy="82115"/>
            </a:xfrm>
            <a:custGeom>
              <a:avLst/>
              <a:gdLst/>
              <a:ahLst/>
              <a:cxnLst/>
              <a:rect l="l" t="t" r="r" b="b"/>
              <a:pathLst>
                <a:path w="2247" h="1531" extrusionOk="0">
                  <a:moveTo>
                    <a:pt x="1003" y="1"/>
                  </a:moveTo>
                  <a:cubicBezTo>
                    <a:pt x="536" y="35"/>
                    <a:pt x="0" y="1"/>
                    <a:pt x="17" y="554"/>
                  </a:cubicBezTo>
                  <a:cubicBezTo>
                    <a:pt x="17" y="1297"/>
                    <a:pt x="640" y="1452"/>
                    <a:pt x="1262" y="1522"/>
                  </a:cubicBezTo>
                  <a:cubicBezTo>
                    <a:pt x="1319" y="1528"/>
                    <a:pt x="1377" y="1531"/>
                    <a:pt x="1434" y="1531"/>
                  </a:cubicBezTo>
                  <a:cubicBezTo>
                    <a:pt x="1857" y="1531"/>
                    <a:pt x="2247" y="1352"/>
                    <a:pt x="2247" y="865"/>
                  </a:cubicBezTo>
                  <a:cubicBezTo>
                    <a:pt x="2247" y="18"/>
                    <a:pt x="1504" y="139"/>
                    <a:pt x="100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0" name="Google Shape;1280;p56"/>
            <p:cNvSpPr/>
            <p:nvPr/>
          </p:nvSpPr>
          <p:spPr>
            <a:xfrm>
              <a:off x="-806842" y="7147638"/>
              <a:ext cx="99317" cy="114886"/>
            </a:xfrm>
            <a:custGeom>
              <a:avLst/>
              <a:gdLst/>
              <a:ahLst/>
              <a:cxnLst/>
              <a:rect l="l" t="t" r="r" b="b"/>
              <a:pathLst>
                <a:path w="1895" h="2142" extrusionOk="0">
                  <a:moveTo>
                    <a:pt x="416" y="1"/>
                  </a:moveTo>
                  <a:cubicBezTo>
                    <a:pt x="93" y="1"/>
                    <a:pt x="0" y="338"/>
                    <a:pt x="63" y="618"/>
                  </a:cubicBezTo>
                  <a:cubicBezTo>
                    <a:pt x="201" y="1292"/>
                    <a:pt x="339" y="2035"/>
                    <a:pt x="1203" y="2139"/>
                  </a:cubicBezTo>
                  <a:cubicBezTo>
                    <a:pt x="1224" y="2141"/>
                    <a:pt x="1245" y="2142"/>
                    <a:pt x="1265" y="2142"/>
                  </a:cubicBezTo>
                  <a:cubicBezTo>
                    <a:pt x="1645" y="2142"/>
                    <a:pt x="1895" y="1835"/>
                    <a:pt x="1895" y="1327"/>
                  </a:cubicBezTo>
                  <a:cubicBezTo>
                    <a:pt x="1670" y="705"/>
                    <a:pt x="1273" y="169"/>
                    <a:pt x="529" y="13"/>
                  </a:cubicBezTo>
                  <a:cubicBezTo>
                    <a:pt x="489" y="5"/>
                    <a:pt x="451" y="1"/>
                    <a:pt x="41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1" name="Google Shape;1281;p56"/>
            <p:cNvSpPr/>
            <p:nvPr/>
          </p:nvSpPr>
          <p:spPr>
            <a:xfrm>
              <a:off x="-6580187" y="2569445"/>
              <a:ext cx="115092" cy="81311"/>
            </a:xfrm>
            <a:custGeom>
              <a:avLst/>
              <a:gdLst/>
              <a:ahLst/>
              <a:cxnLst/>
              <a:rect l="l" t="t" r="r" b="b"/>
              <a:pathLst>
                <a:path w="2196" h="1516" extrusionOk="0">
                  <a:moveTo>
                    <a:pt x="1013" y="0"/>
                  </a:moveTo>
                  <a:cubicBezTo>
                    <a:pt x="676" y="0"/>
                    <a:pt x="369" y="181"/>
                    <a:pt x="190" y="464"/>
                  </a:cubicBezTo>
                  <a:cubicBezTo>
                    <a:pt x="0" y="706"/>
                    <a:pt x="35" y="1034"/>
                    <a:pt x="259" y="1224"/>
                  </a:cubicBezTo>
                  <a:cubicBezTo>
                    <a:pt x="466" y="1444"/>
                    <a:pt x="678" y="1515"/>
                    <a:pt x="892" y="1515"/>
                  </a:cubicBezTo>
                  <a:cubicBezTo>
                    <a:pt x="1233" y="1515"/>
                    <a:pt x="1579" y="1336"/>
                    <a:pt x="1919" y="1293"/>
                  </a:cubicBezTo>
                  <a:cubicBezTo>
                    <a:pt x="2195" y="567"/>
                    <a:pt x="1901" y="153"/>
                    <a:pt x="1175" y="14"/>
                  </a:cubicBezTo>
                  <a:cubicBezTo>
                    <a:pt x="1121" y="5"/>
                    <a:pt x="1066" y="0"/>
                    <a:pt x="101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2" name="Google Shape;1282;p56"/>
            <p:cNvSpPr/>
            <p:nvPr/>
          </p:nvSpPr>
          <p:spPr>
            <a:xfrm>
              <a:off x="-2320629" y="6998794"/>
              <a:ext cx="105082" cy="80077"/>
            </a:xfrm>
            <a:custGeom>
              <a:avLst/>
              <a:gdLst/>
              <a:ahLst/>
              <a:cxnLst/>
              <a:rect l="l" t="t" r="r" b="b"/>
              <a:pathLst>
                <a:path w="2005" h="1493" extrusionOk="0">
                  <a:moveTo>
                    <a:pt x="754" y="1"/>
                  </a:moveTo>
                  <a:cubicBezTo>
                    <a:pt x="409" y="1"/>
                    <a:pt x="93" y="129"/>
                    <a:pt x="52" y="542"/>
                  </a:cubicBezTo>
                  <a:cubicBezTo>
                    <a:pt x="0" y="1198"/>
                    <a:pt x="536" y="1371"/>
                    <a:pt x="1106" y="1492"/>
                  </a:cubicBezTo>
                  <a:cubicBezTo>
                    <a:pt x="1504" y="1475"/>
                    <a:pt x="1988" y="1440"/>
                    <a:pt x="1988" y="905"/>
                  </a:cubicBezTo>
                  <a:cubicBezTo>
                    <a:pt x="2005" y="317"/>
                    <a:pt x="1504" y="110"/>
                    <a:pt x="1020" y="23"/>
                  </a:cubicBezTo>
                  <a:cubicBezTo>
                    <a:pt x="932" y="9"/>
                    <a:pt x="842" y="1"/>
                    <a:pt x="75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3" name="Google Shape;1283;p56"/>
            <p:cNvSpPr/>
            <p:nvPr/>
          </p:nvSpPr>
          <p:spPr>
            <a:xfrm>
              <a:off x="-1572540" y="3943321"/>
              <a:ext cx="96592" cy="90536"/>
            </a:xfrm>
            <a:custGeom>
              <a:avLst/>
              <a:gdLst/>
              <a:ahLst/>
              <a:cxnLst/>
              <a:rect l="l" t="t" r="r" b="b"/>
              <a:pathLst>
                <a:path w="1843" h="1688" extrusionOk="0">
                  <a:moveTo>
                    <a:pt x="1376" y="1"/>
                  </a:moveTo>
                  <a:cubicBezTo>
                    <a:pt x="1345" y="1"/>
                    <a:pt x="1312" y="4"/>
                    <a:pt x="1280" y="11"/>
                  </a:cubicBezTo>
                  <a:cubicBezTo>
                    <a:pt x="675" y="29"/>
                    <a:pt x="156" y="478"/>
                    <a:pt x="70" y="1083"/>
                  </a:cubicBezTo>
                  <a:cubicBezTo>
                    <a:pt x="1" y="1446"/>
                    <a:pt x="208" y="1670"/>
                    <a:pt x="675" y="1688"/>
                  </a:cubicBezTo>
                  <a:cubicBezTo>
                    <a:pt x="1193" y="1480"/>
                    <a:pt x="1643" y="1135"/>
                    <a:pt x="1781" y="513"/>
                  </a:cubicBezTo>
                  <a:cubicBezTo>
                    <a:pt x="1843" y="250"/>
                    <a:pt x="1642" y="1"/>
                    <a:pt x="137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4" name="Google Shape;1284;p56"/>
            <p:cNvSpPr/>
            <p:nvPr/>
          </p:nvSpPr>
          <p:spPr>
            <a:xfrm>
              <a:off x="-8132600" y="4082028"/>
              <a:ext cx="112367" cy="270696"/>
            </a:xfrm>
            <a:custGeom>
              <a:avLst/>
              <a:gdLst/>
              <a:ahLst/>
              <a:cxnLst/>
              <a:rect l="l" t="t" r="r" b="b"/>
              <a:pathLst>
                <a:path w="2144" h="5047" extrusionOk="0">
                  <a:moveTo>
                    <a:pt x="1297" y="0"/>
                  </a:moveTo>
                  <a:cubicBezTo>
                    <a:pt x="778" y="0"/>
                    <a:pt x="260" y="363"/>
                    <a:pt x="364" y="795"/>
                  </a:cubicBezTo>
                  <a:cubicBezTo>
                    <a:pt x="640" y="1850"/>
                    <a:pt x="122" y="2731"/>
                    <a:pt x="1" y="3491"/>
                  </a:cubicBezTo>
                  <a:cubicBezTo>
                    <a:pt x="70" y="4338"/>
                    <a:pt x="1" y="5047"/>
                    <a:pt x="951" y="5047"/>
                  </a:cubicBezTo>
                  <a:cubicBezTo>
                    <a:pt x="1781" y="5047"/>
                    <a:pt x="1971" y="4476"/>
                    <a:pt x="2040" y="3785"/>
                  </a:cubicBezTo>
                  <a:cubicBezTo>
                    <a:pt x="2144" y="2748"/>
                    <a:pt x="1642" y="1746"/>
                    <a:pt x="1936" y="692"/>
                  </a:cubicBezTo>
                  <a:cubicBezTo>
                    <a:pt x="2023" y="381"/>
                    <a:pt x="1712" y="0"/>
                    <a:pt x="129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5" name="Google Shape;1285;p56"/>
            <p:cNvSpPr/>
            <p:nvPr/>
          </p:nvSpPr>
          <p:spPr>
            <a:xfrm>
              <a:off x="-7379951" y="4524164"/>
              <a:ext cx="196590" cy="97401"/>
            </a:xfrm>
            <a:custGeom>
              <a:avLst/>
              <a:gdLst/>
              <a:ahLst/>
              <a:cxnLst/>
              <a:rect l="l" t="t" r="r" b="b"/>
              <a:pathLst>
                <a:path w="3751" h="1816" extrusionOk="0">
                  <a:moveTo>
                    <a:pt x="1383" y="1"/>
                  </a:moveTo>
                  <a:cubicBezTo>
                    <a:pt x="778" y="87"/>
                    <a:pt x="1" y="18"/>
                    <a:pt x="122" y="640"/>
                  </a:cubicBezTo>
                  <a:cubicBezTo>
                    <a:pt x="329" y="1625"/>
                    <a:pt x="1297" y="1815"/>
                    <a:pt x="2195" y="1815"/>
                  </a:cubicBezTo>
                  <a:cubicBezTo>
                    <a:pt x="2835" y="1815"/>
                    <a:pt x="3751" y="1712"/>
                    <a:pt x="3613" y="951"/>
                  </a:cubicBezTo>
                  <a:cubicBezTo>
                    <a:pt x="3466" y="240"/>
                    <a:pt x="2970" y="188"/>
                    <a:pt x="2455" y="188"/>
                  </a:cubicBezTo>
                  <a:cubicBezTo>
                    <a:pt x="2366" y="188"/>
                    <a:pt x="2276" y="189"/>
                    <a:pt x="2187" y="189"/>
                  </a:cubicBezTo>
                  <a:cubicBezTo>
                    <a:pt x="1880" y="189"/>
                    <a:pt x="1588" y="170"/>
                    <a:pt x="138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6" name="Google Shape;1286;p56"/>
            <p:cNvSpPr/>
            <p:nvPr/>
          </p:nvSpPr>
          <p:spPr>
            <a:xfrm>
              <a:off x="-6927974" y="4550768"/>
              <a:ext cx="106025" cy="80667"/>
            </a:xfrm>
            <a:custGeom>
              <a:avLst/>
              <a:gdLst/>
              <a:ahLst/>
              <a:cxnLst/>
              <a:rect l="l" t="t" r="r" b="b"/>
              <a:pathLst>
                <a:path w="2023" h="1504" extrusionOk="0">
                  <a:moveTo>
                    <a:pt x="1294" y="1"/>
                  </a:moveTo>
                  <a:cubicBezTo>
                    <a:pt x="1249" y="1"/>
                    <a:pt x="1204" y="3"/>
                    <a:pt x="1158" y="6"/>
                  </a:cubicBezTo>
                  <a:cubicBezTo>
                    <a:pt x="691" y="144"/>
                    <a:pt x="0" y="109"/>
                    <a:pt x="17" y="904"/>
                  </a:cubicBezTo>
                  <a:cubicBezTo>
                    <a:pt x="17" y="1352"/>
                    <a:pt x="364" y="1503"/>
                    <a:pt x="748" y="1503"/>
                  </a:cubicBezTo>
                  <a:cubicBezTo>
                    <a:pt x="809" y="1503"/>
                    <a:pt x="872" y="1499"/>
                    <a:pt x="933" y="1492"/>
                  </a:cubicBezTo>
                  <a:cubicBezTo>
                    <a:pt x="1486" y="1440"/>
                    <a:pt x="2022" y="1233"/>
                    <a:pt x="2022" y="593"/>
                  </a:cubicBezTo>
                  <a:cubicBezTo>
                    <a:pt x="2022" y="156"/>
                    <a:pt x="1711" y="1"/>
                    <a:pt x="12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7" name="Google Shape;1287;p56"/>
            <p:cNvSpPr/>
            <p:nvPr/>
          </p:nvSpPr>
          <p:spPr>
            <a:xfrm>
              <a:off x="-8416028" y="4259945"/>
              <a:ext cx="94181" cy="81901"/>
            </a:xfrm>
            <a:custGeom>
              <a:avLst/>
              <a:gdLst/>
              <a:ahLst/>
              <a:cxnLst/>
              <a:rect l="l" t="t" r="r" b="b"/>
              <a:pathLst>
                <a:path w="1797" h="1527" extrusionOk="0">
                  <a:moveTo>
                    <a:pt x="812" y="0"/>
                  </a:moveTo>
                  <a:cubicBezTo>
                    <a:pt x="383" y="0"/>
                    <a:pt x="1" y="211"/>
                    <a:pt x="34" y="710"/>
                  </a:cubicBezTo>
                  <a:cubicBezTo>
                    <a:pt x="34" y="1164"/>
                    <a:pt x="400" y="1527"/>
                    <a:pt x="845" y="1527"/>
                  </a:cubicBezTo>
                  <a:cubicBezTo>
                    <a:pt x="874" y="1527"/>
                    <a:pt x="903" y="1525"/>
                    <a:pt x="933" y="1522"/>
                  </a:cubicBezTo>
                  <a:cubicBezTo>
                    <a:pt x="1382" y="1522"/>
                    <a:pt x="1745" y="1315"/>
                    <a:pt x="1797" y="796"/>
                  </a:cubicBezTo>
                  <a:cubicBezTo>
                    <a:pt x="1745" y="226"/>
                    <a:pt x="1330" y="19"/>
                    <a:pt x="864" y="1"/>
                  </a:cubicBezTo>
                  <a:cubicBezTo>
                    <a:pt x="847" y="1"/>
                    <a:pt x="829" y="0"/>
                    <a:pt x="81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288" name="Google Shape;1288;p56"/>
          <p:cNvSpPr/>
          <p:nvPr/>
        </p:nvSpPr>
        <p:spPr>
          <a:xfrm flipH="1">
            <a:off x="1441896" y="1970425"/>
            <a:ext cx="341229" cy="341229"/>
          </a:xfrm>
          <a:custGeom>
            <a:avLst/>
            <a:gdLst/>
            <a:ahLst/>
            <a:cxnLst/>
            <a:rect l="l" t="t" r="r" b="b"/>
            <a:pathLst>
              <a:path w="14570" h="14570" fill="none" extrusionOk="0">
                <a:moveTo>
                  <a:pt x="7285" y="14570"/>
                </a:moveTo>
                <a:cubicBezTo>
                  <a:pt x="3282" y="14570"/>
                  <a:pt x="0" y="11303"/>
                  <a:pt x="0" y="7285"/>
                </a:cubicBezTo>
                <a:cubicBezTo>
                  <a:pt x="0" y="3282"/>
                  <a:pt x="3267" y="0"/>
                  <a:pt x="7285" y="0"/>
                </a:cubicBezTo>
                <a:cubicBezTo>
                  <a:pt x="11317" y="0"/>
                  <a:pt x="14569" y="3282"/>
                  <a:pt x="14569" y="7285"/>
                </a:cubicBezTo>
                <a:cubicBezTo>
                  <a:pt x="14569" y="11303"/>
                  <a:pt x="11302" y="14570"/>
                  <a:pt x="7285" y="14570"/>
                </a:cubicBezTo>
                <a:close/>
                <a:moveTo>
                  <a:pt x="7285" y="2532"/>
                </a:moveTo>
                <a:cubicBezTo>
                  <a:pt x="4650" y="2532"/>
                  <a:pt x="2531" y="4666"/>
                  <a:pt x="2531" y="7285"/>
                </a:cubicBezTo>
                <a:cubicBezTo>
                  <a:pt x="2531" y="9919"/>
                  <a:pt x="4650" y="12053"/>
                  <a:pt x="7285" y="12053"/>
                </a:cubicBezTo>
                <a:cubicBezTo>
                  <a:pt x="9919" y="12053"/>
                  <a:pt x="12053" y="9919"/>
                  <a:pt x="12053" y="7285"/>
                </a:cubicBezTo>
                <a:cubicBezTo>
                  <a:pt x="12053" y="4666"/>
                  <a:pt x="9919" y="2532"/>
                  <a:pt x="7285" y="2532"/>
                </a:cubicBezTo>
                <a:close/>
              </a:path>
            </a:pathLst>
          </a:custGeom>
          <a:noFill/>
          <a:ln w="19050" cap="flat" cmpd="sng">
            <a:solidFill>
              <a:schemeClr val="dk1"/>
            </a:solidFill>
            <a:prstDash val="solid"/>
            <a:miter lim="1471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9" name="Google Shape;1289;p56"/>
          <p:cNvSpPr/>
          <p:nvPr/>
        </p:nvSpPr>
        <p:spPr>
          <a:xfrm flipH="1">
            <a:off x="1441896" y="3048756"/>
            <a:ext cx="341229" cy="341229"/>
          </a:xfrm>
          <a:custGeom>
            <a:avLst/>
            <a:gdLst/>
            <a:ahLst/>
            <a:cxnLst/>
            <a:rect l="l" t="t" r="r" b="b"/>
            <a:pathLst>
              <a:path w="14570" h="14570" fill="none" extrusionOk="0">
                <a:moveTo>
                  <a:pt x="7285" y="14570"/>
                </a:moveTo>
                <a:cubicBezTo>
                  <a:pt x="3282" y="14570"/>
                  <a:pt x="0" y="11303"/>
                  <a:pt x="0" y="7285"/>
                </a:cubicBezTo>
                <a:cubicBezTo>
                  <a:pt x="0" y="3282"/>
                  <a:pt x="3267" y="0"/>
                  <a:pt x="7285" y="0"/>
                </a:cubicBezTo>
                <a:cubicBezTo>
                  <a:pt x="11317" y="0"/>
                  <a:pt x="14569" y="3282"/>
                  <a:pt x="14569" y="7285"/>
                </a:cubicBezTo>
                <a:cubicBezTo>
                  <a:pt x="14569" y="11303"/>
                  <a:pt x="11302" y="14570"/>
                  <a:pt x="7285" y="14570"/>
                </a:cubicBezTo>
                <a:close/>
                <a:moveTo>
                  <a:pt x="7285" y="2532"/>
                </a:moveTo>
                <a:cubicBezTo>
                  <a:pt x="4650" y="2532"/>
                  <a:pt x="2531" y="4666"/>
                  <a:pt x="2531" y="7285"/>
                </a:cubicBezTo>
                <a:cubicBezTo>
                  <a:pt x="2531" y="9919"/>
                  <a:pt x="4650" y="12053"/>
                  <a:pt x="7285" y="12053"/>
                </a:cubicBezTo>
                <a:cubicBezTo>
                  <a:pt x="9919" y="12053"/>
                  <a:pt x="12053" y="9919"/>
                  <a:pt x="12053" y="7285"/>
                </a:cubicBezTo>
                <a:cubicBezTo>
                  <a:pt x="12053" y="4666"/>
                  <a:pt x="9919" y="2532"/>
                  <a:pt x="7285" y="2532"/>
                </a:cubicBezTo>
                <a:close/>
              </a:path>
            </a:pathLst>
          </a:custGeom>
          <a:noFill/>
          <a:ln w="19050" cap="flat" cmpd="sng">
            <a:solidFill>
              <a:schemeClr val="dk1"/>
            </a:solidFill>
            <a:prstDash val="solid"/>
            <a:miter lim="1471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0" name="Google Shape;1290;p56"/>
          <p:cNvSpPr/>
          <p:nvPr/>
        </p:nvSpPr>
        <p:spPr>
          <a:xfrm flipH="1">
            <a:off x="3091495" y="1931574"/>
            <a:ext cx="341229" cy="341229"/>
          </a:xfrm>
          <a:custGeom>
            <a:avLst/>
            <a:gdLst/>
            <a:ahLst/>
            <a:cxnLst/>
            <a:rect l="l" t="t" r="r" b="b"/>
            <a:pathLst>
              <a:path w="14570" h="14570" fill="none" extrusionOk="0">
                <a:moveTo>
                  <a:pt x="7285" y="14570"/>
                </a:moveTo>
                <a:cubicBezTo>
                  <a:pt x="3282" y="14570"/>
                  <a:pt x="0" y="11303"/>
                  <a:pt x="0" y="7285"/>
                </a:cubicBezTo>
                <a:cubicBezTo>
                  <a:pt x="0" y="3282"/>
                  <a:pt x="3267" y="0"/>
                  <a:pt x="7285" y="0"/>
                </a:cubicBezTo>
                <a:cubicBezTo>
                  <a:pt x="11317" y="0"/>
                  <a:pt x="14569" y="3282"/>
                  <a:pt x="14569" y="7285"/>
                </a:cubicBezTo>
                <a:cubicBezTo>
                  <a:pt x="14569" y="11303"/>
                  <a:pt x="11302" y="14570"/>
                  <a:pt x="7285" y="14570"/>
                </a:cubicBezTo>
                <a:close/>
                <a:moveTo>
                  <a:pt x="7285" y="2532"/>
                </a:moveTo>
                <a:cubicBezTo>
                  <a:pt x="4650" y="2532"/>
                  <a:pt x="2531" y="4666"/>
                  <a:pt x="2531" y="7285"/>
                </a:cubicBezTo>
                <a:cubicBezTo>
                  <a:pt x="2531" y="9919"/>
                  <a:pt x="4650" y="12053"/>
                  <a:pt x="7285" y="12053"/>
                </a:cubicBezTo>
                <a:cubicBezTo>
                  <a:pt x="9919" y="12053"/>
                  <a:pt x="12053" y="9919"/>
                  <a:pt x="12053" y="7285"/>
                </a:cubicBezTo>
                <a:cubicBezTo>
                  <a:pt x="12053" y="4666"/>
                  <a:pt x="9919" y="2532"/>
                  <a:pt x="7285" y="2532"/>
                </a:cubicBezTo>
                <a:close/>
              </a:path>
            </a:pathLst>
          </a:custGeom>
          <a:noFill/>
          <a:ln w="19050" cap="flat" cmpd="sng">
            <a:solidFill>
              <a:schemeClr val="accent3"/>
            </a:solidFill>
            <a:prstDash val="solid"/>
            <a:miter lim="1471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1" name="Google Shape;1291;p56"/>
          <p:cNvSpPr/>
          <p:nvPr/>
        </p:nvSpPr>
        <p:spPr>
          <a:xfrm flipH="1">
            <a:off x="3634120" y="1727374"/>
            <a:ext cx="341229" cy="341229"/>
          </a:xfrm>
          <a:custGeom>
            <a:avLst/>
            <a:gdLst/>
            <a:ahLst/>
            <a:cxnLst/>
            <a:rect l="l" t="t" r="r" b="b"/>
            <a:pathLst>
              <a:path w="14570" h="14570" fill="none" extrusionOk="0">
                <a:moveTo>
                  <a:pt x="7285" y="14570"/>
                </a:moveTo>
                <a:cubicBezTo>
                  <a:pt x="3282" y="14570"/>
                  <a:pt x="0" y="11303"/>
                  <a:pt x="0" y="7285"/>
                </a:cubicBezTo>
                <a:cubicBezTo>
                  <a:pt x="0" y="3282"/>
                  <a:pt x="3267" y="0"/>
                  <a:pt x="7285" y="0"/>
                </a:cubicBezTo>
                <a:cubicBezTo>
                  <a:pt x="11317" y="0"/>
                  <a:pt x="14569" y="3282"/>
                  <a:pt x="14569" y="7285"/>
                </a:cubicBezTo>
                <a:cubicBezTo>
                  <a:pt x="14569" y="11303"/>
                  <a:pt x="11302" y="14570"/>
                  <a:pt x="7285" y="14570"/>
                </a:cubicBezTo>
                <a:close/>
                <a:moveTo>
                  <a:pt x="7285" y="2532"/>
                </a:moveTo>
                <a:cubicBezTo>
                  <a:pt x="4650" y="2532"/>
                  <a:pt x="2531" y="4666"/>
                  <a:pt x="2531" y="7285"/>
                </a:cubicBezTo>
                <a:cubicBezTo>
                  <a:pt x="2531" y="9919"/>
                  <a:pt x="4650" y="12053"/>
                  <a:pt x="7285" y="12053"/>
                </a:cubicBezTo>
                <a:cubicBezTo>
                  <a:pt x="9919" y="12053"/>
                  <a:pt x="12053" y="9919"/>
                  <a:pt x="12053" y="7285"/>
                </a:cubicBezTo>
                <a:cubicBezTo>
                  <a:pt x="12053" y="4666"/>
                  <a:pt x="9919" y="2532"/>
                  <a:pt x="7285" y="2532"/>
                </a:cubicBezTo>
                <a:close/>
              </a:path>
            </a:pathLst>
          </a:custGeom>
          <a:noFill/>
          <a:ln w="19050" cap="flat" cmpd="sng">
            <a:solidFill>
              <a:schemeClr val="accent3"/>
            </a:solidFill>
            <a:prstDash val="solid"/>
            <a:miter lim="1471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2" name="Google Shape;1292;p56"/>
          <p:cNvSpPr/>
          <p:nvPr/>
        </p:nvSpPr>
        <p:spPr>
          <a:xfrm flipH="1">
            <a:off x="5001521" y="2641681"/>
            <a:ext cx="341229" cy="341229"/>
          </a:xfrm>
          <a:custGeom>
            <a:avLst/>
            <a:gdLst/>
            <a:ahLst/>
            <a:cxnLst/>
            <a:rect l="l" t="t" r="r" b="b"/>
            <a:pathLst>
              <a:path w="14570" h="14570" fill="none" extrusionOk="0">
                <a:moveTo>
                  <a:pt x="7285" y="14570"/>
                </a:moveTo>
                <a:cubicBezTo>
                  <a:pt x="3282" y="14570"/>
                  <a:pt x="0" y="11303"/>
                  <a:pt x="0" y="7285"/>
                </a:cubicBezTo>
                <a:cubicBezTo>
                  <a:pt x="0" y="3282"/>
                  <a:pt x="3267" y="0"/>
                  <a:pt x="7285" y="0"/>
                </a:cubicBezTo>
                <a:cubicBezTo>
                  <a:pt x="11317" y="0"/>
                  <a:pt x="14569" y="3282"/>
                  <a:pt x="14569" y="7285"/>
                </a:cubicBezTo>
                <a:cubicBezTo>
                  <a:pt x="14569" y="11303"/>
                  <a:pt x="11302" y="14570"/>
                  <a:pt x="7285" y="14570"/>
                </a:cubicBezTo>
                <a:close/>
                <a:moveTo>
                  <a:pt x="7285" y="2532"/>
                </a:moveTo>
                <a:cubicBezTo>
                  <a:pt x="4650" y="2532"/>
                  <a:pt x="2531" y="4666"/>
                  <a:pt x="2531" y="7285"/>
                </a:cubicBezTo>
                <a:cubicBezTo>
                  <a:pt x="2531" y="9919"/>
                  <a:pt x="4650" y="12053"/>
                  <a:pt x="7285" y="12053"/>
                </a:cubicBezTo>
                <a:cubicBezTo>
                  <a:pt x="9919" y="12053"/>
                  <a:pt x="12053" y="9919"/>
                  <a:pt x="12053" y="7285"/>
                </a:cubicBezTo>
                <a:cubicBezTo>
                  <a:pt x="12053" y="4666"/>
                  <a:pt x="9919" y="2532"/>
                  <a:pt x="7285" y="2532"/>
                </a:cubicBezTo>
                <a:close/>
              </a:path>
            </a:pathLst>
          </a:custGeom>
          <a:noFill/>
          <a:ln w="19050" cap="flat" cmpd="sng">
            <a:solidFill>
              <a:schemeClr val="dk1"/>
            </a:solidFill>
            <a:prstDash val="solid"/>
            <a:miter lim="1471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3" name="Google Shape;1293;p56"/>
          <p:cNvSpPr/>
          <p:nvPr/>
        </p:nvSpPr>
        <p:spPr>
          <a:xfrm flipH="1">
            <a:off x="1789969" y="2677600"/>
            <a:ext cx="341229" cy="341266"/>
          </a:xfrm>
          <a:custGeom>
            <a:avLst/>
            <a:gdLst/>
            <a:ahLst/>
            <a:cxnLst/>
            <a:rect l="l" t="t" r="r" b="b"/>
            <a:pathLst>
              <a:path w="14570" h="14570" fill="none" extrusionOk="0">
                <a:moveTo>
                  <a:pt x="7285" y="14570"/>
                </a:moveTo>
                <a:cubicBezTo>
                  <a:pt x="3282" y="14570"/>
                  <a:pt x="0" y="11303"/>
                  <a:pt x="0" y="7285"/>
                </a:cubicBezTo>
                <a:cubicBezTo>
                  <a:pt x="0" y="3282"/>
                  <a:pt x="3267" y="0"/>
                  <a:pt x="7285" y="0"/>
                </a:cubicBezTo>
                <a:cubicBezTo>
                  <a:pt x="11317" y="0"/>
                  <a:pt x="14569" y="3282"/>
                  <a:pt x="14569" y="7285"/>
                </a:cubicBezTo>
                <a:cubicBezTo>
                  <a:pt x="14569" y="11303"/>
                  <a:pt x="11302" y="14570"/>
                  <a:pt x="7285" y="14570"/>
                </a:cubicBezTo>
                <a:close/>
                <a:moveTo>
                  <a:pt x="7285" y="2532"/>
                </a:moveTo>
                <a:cubicBezTo>
                  <a:pt x="4650" y="2532"/>
                  <a:pt x="2531" y="4666"/>
                  <a:pt x="2531" y="7285"/>
                </a:cubicBezTo>
                <a:cubicBezTo>
                  <a:pt x="2531" y="9919"/>
                  <a:pt x="4650" y="12053"/>
                  <a:pt x="7285" y="12053"/>
                </a:cubicBezTo>
                <a:cubicBezTo>
                  <a:pt x="9919" y="12053"/>
                  <a:pt x="12053" y="9919"/>
                  <a:pt x="12053" y="7285"/>
                </a:cubicBezTo>
                <a:cubicBezTo>
                  <a:pt x="12053" y="4666"/>
                  <a:pt x="9919" y="2532"/>
                  <a:pt x="7285" y="2532"/>
                </a:cubicBezTo>
                <a:close/>
              </a:path>
            </a:pathLst>
          </a:custGeom>
          <a:noFill/>
          <a:ln w="19050" cap="flat" cmpd="sng">
            <a:solidFill>
              <a:schemeClr val="accent3"/>
            </a:solidFill>
            <a:prstDash val="solid"/>
            <a:miter lim="14716"/>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297"/>
        <p:cNvGrpSpPr/>
        <p:nvPr/>
      </p:nvGrpSpPr>
      <p:grpSpPr>
        <a:xfrm>
          <a:off x="0" y="0"/>
          <a:ext cx="0" cy="0"/>
          <a:chOff x="0" y="0"/>
          <a:chExt cx="0" cy="0"/>
        </a:xfrm>
      </p:grpSpPr>
      <p:sp>
        <p:nvSpPr>
          <p:cNvPr id="1298" name="Google Shape;1298;p57"/>
          <p:cNvSpPr txBox="1">
            <a:spLocks noGrp="1"/>
          </p:cNvSpPr>
          <p:nvPr>
            <p:ph type="title"/>
          </p:nvPr>
        </p:nvSpPr>
        <p:spPr>
          <a:xfrm>
            <a:off x="932525" y="445025"/>
            <a:ext cx="74790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Conclusions </a:t>
            </a:r>
            <a:endParaRPr/>
          </a:p>
        </p:txBody>
      </p:sp>
      <p:sp>
        <p:nvSpPr>
          <p:cNvPr id="1299" name="Google Shape;1299;p57"/>
          <p:cNvSpPr txBox="1">
            <a:spLocks noGrp="1"/>
          </p:cNvSpPr>
          <p:nvPr>
            <p:ph type="subTitle" idx="1"/>
          </p:nvPr>
        </p:nvSpPr>
        <p:spPr>
          <a:xfrm>
            <a:off x="918175" y="1577550"/>
            <a:ext cx="4623300" cy="2424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Clr>
                <a:srgbClr val="273D40"/>
              </a:buClr>
              <a:buSzPts val="600"/>
              <a:buFont typeface="Arial"/>
              <a:buNone/>
            </a:pPr>
            <a:r>
              <a:rPr lang="en">
                <a:solidFill>
                  <a:schemeClr val="dk1"/>
                </a:solidFill>
              </a:rPr>
              <a:t>Do you know what helps you make your point clear?</a:t>
            </a:r>
            <a:br>
              <a:rPr lang="en">
                <a:solidFill>
                  <a:schemeClr val="dk1"/>
                </a:solidFill>
              </a:rPr>
            </a:br>
            <a:r>
              <a:rPr lang="en">
                <a:solidFill>
                  <a:schemeClr val="dk1"/>
                </a:solidFill>
              </a:rPr>
              <a:t>Lists like this one:</a:t>
            </a:r>
            <a:endParaRPr>
              <a:solidFill>
                <a:schemeClr val="dk1"/>
              </a:solidFill>
            </a:endParaRPr>
          </a:p>
          <a:p>
            <a:pPr marL="241300" lvl="0" indent="-215900" algn="l" rtl="0">
              <a:spcBef>
                <a:spcPts val="1600"/>
              </a:spcBef>
              <a:spcAft>
                <a:spcPts val="0"/>
              </a:spcAft>
              <a:buSzPts val="1400"/>
              <a:buChar char="●"/>
            </a:pPr>
            <a:r>
              <a:rPr lang="en">
                <a:solidFill>
                  <a:schemeClr val="dk1"/>
                </a:solidFill>
              </a:rPr>
              <a:t>They’re simple </a:t>
            </a:r>
            <a:endParaRPr>
              <a:solidFill>
                <a:schemeClr val="dk1"/>
              </a:solidFill>
            </a:endParaRPr>
          </a:p>
          <a:p>
            <a:pPr marL="241300" lvl="0" indent="-215900" algn="l" rtl="0">
              <a:spcBef>
                <a:spcPts val="0"/>
              </a:spcBef>
              <a:spcAft>
                <a:spcPts val="0"/>
              </a:spcAft>
              <a:buSzPts val="1400"/>
              <a:buChar char="●"/>
            </a:pPr>
            <a:r>
              <a:rPr lang="en">
                <a:solidFill>
                  <a:schemeClr val="dk1"/>
                </a:solidFill>
              </a:rPr>
              <a:t>You can organize your ideas clearly</a:t>
            </a:r>
            <a:endParaRPr>
              <a:solidFill>
                <a:schemeClr val="dk1"/>
              </a:solidFill>
            </a:endParaRPr>
          </a:p>
          <a:p>
            <a:pPr marL="241300" lvl="0" indent="-215900" algn="l" rtl="0">
              <a:spcBef>
                <a:spcPts val="0"/>
              </a:spcBef>
              <a:spcAft>
                <a:spcPts val="0"/>
              </a:spcAft>
              <a:buSzPts val="1400"/>
              <a:buChar char="●"/>
            </a:pPr>
            <a:r>
              <a:rPr lang="en">
                <a:solidFill>
                  <a:schemeClr val="dk1"/>
                </a:solidFill>
              </a:rPr>
              <a:t>You’ll never forget to buy milk!</a:t>
            </a:r>
            <a:endParaRPr>
              <a:solidFill>
                <a:schemeClr val="dk1"/>
              </a:solidFill>
            </a:endParaRPr>
          </a:p>
          <a:p>
            <a:pPr marL="0" lvl="0" indent="0" algn="l" rtl="0">
              <a:spcBef>
                <a:spcPts val="1600"/>
              </a:spcBef>
              <a:spcAft>
                <a:spcPts val="1600"/>
              </a:spcAft>
              <a:buClr>
                <a:srgbClr val="273D40"/>
              </a:buClr>
              <a:buSzPts val="600"/>
              <a:buFont typeface="Arial"/>
              <a:buNone/>
            </a:pPr>
            <a:r>
              <a:rPr lang="en">
                <a:solidFill>
                  <a:schemeClr val="dk1"/>
                </a:solidFill>
              </a:rPr>
              <a:t>And the most important thing: the audience won’t miss the point of your presentation</a:t>
            </a:r>
            <a:endParaRPr>
              <a:solidFill>
                <a:schemeClr val="dk1"/>
              </a:solidFill>
            </a:endParaRPr>
          </a:p>
        </p:txBody>
      </p:sp>
      <p:pic>
        <p:nvPicPr>
          <p:cNvPr id="2" name="Imagen 1"/>
          <p:cNvPicPr>
            <a:picLocks noChangeAspect="1"/>
          </p:cNvPicPr>
          <p:nvPr/>
        </p:nvPicPr>
        <p:blipFill>
          <a:blip r:embed="rId3"/>
          <a:stretch>
            <a:fillRect/>
          </a:stretch>
        </p:blipFill>
        <p:spPr>
          <a:xfrm>
            <a:off x="5209995" y="1717638"/>
            <a:ext cx="2942244" cy="3012858"/>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303"/>
        <p:cNvGrpSpPr/>
        <p:nvPr/>
      </p:nvGrpSpPr>
      <p:grpSpPr>
        <a:xfrm>
          <a:off x="0" y="0"/>
          <a:ext cx="0" cy="0"/>
          <a:chOff x="0" y="0"/>
          <a:chExt cx="0" cy="0"/>
        </a:xfrm>
      </p:grpSpPr>
      <p:sp>
        <p:nvSpPr>
          <p:cNvPr id="1304" name="Google Shape;1304;p58"/>
          <p:cNvSpPr txBox="1">
            <a:spLocks noGrp="1"/>
          </p:cNvSpPr>
          <p:nvPr>
            <p:ph type="title" idx="6"/>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Our team</a:t>
            </a:r>
            <a:endParaRPr/>
          </a:p>
        </p:txBody>
      </p:sp>
      <p:sp>
        <p:nvSpPr>
          <p:cNvPr id="1305" name="Google Shape;1305;p58"/>
          <p:cNvSpPr txBox="1">
            <a:spLocks noGrp="1"/>
          </p:cNvSpPr>
          <p:nvPr>
            <p:ph type="title"/>
          </p:nvPr>
        </p:nvSpPr>
        <p:spPr>
          <a:xfrm>
            <a:off x="720000" y="3357713"/>
            <a:ext cx="2336400" cy="527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Jenna Doe</a:t>
            </a:r>
            <a:endParaRPr/>
          </a:p>
        </p:txBody>
      </p:sp>
      <p:sp>
        <p:nvSpPr>
          <p:cNvPr id="1306" name="Google Shape;1306;p58"/>
          <p:cNvSpPr txBox="1">
            <a:spLocks noGrp="1"/>
          </p:cNvSpPr>
          <p:nvPr>
            <p:ph type="subTitle" idx="1"/>
          </p:nvPr>
        </p:nvSpPr>
        <p:spPr>
          <a:xfrm>
            <a:off x="720000" y="3685052"/>
            <a:ext cx="23364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You can speak a bit about this person here</a:t>
            </a:r>
            <a:endParaRPr/>
          </a:p>
        </p:txBody>
      </p:sp>
      <p:sp>
        <p:nvSpPr>
          <p:cNvPr id="1307" name="Google Shape;1307;p58"/>
          <p:cNvSpPr txBox="1">
            <a:spLocks noGrp="1"/>
          </p:cNvSpPr>
          <p:nvPr>
            <p:ph type="title" idx="2"/>
          </p:nvPr>
        </p:nvSpPr>
        <p:spPr>
          <a:xfrm>
            <a:off x="3403800" y="3357713"/>
            <a:ext cx="2336400" cy="527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Timmy Jimmy</a:t>
            </a:r>
            <a:endParaRPr/>
          </a:p>
        </p:txBody>
      </p:sp>
      <p:sp>
        <p:nvSpPr>
          <p:cNvPr id="1308" name="Google Shape;1308;p58"/>
          <p:cNvSpPr txBox="1">
            <a:spLocks noGrp="1"/>
          </p:cNvSpPr>
          <p:nvPr>
            <p:ph type="subTitle" idx="3"/>
          </p:nvPr>
        </p:nvSpPr>
        <p:spPr>
          <a:xfrm>
            <a:off x="3403800" y="3685052"/>
            <a:ext cx="23364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You can speak a bit about this person here</a:t>
            </a:r>
            <a:endParaRPr/>
          </a:p>
        </p:txBody>
      </p:sp>
      <p:sp>
        <p:nvSpPr>
          <p:cNvPr id="1309" name="Google Shape;1309;p58"/>
          <p:cNvSpPr txBox="1">
            <a:spLocks noGrp="1"/>
          </p:cNvSpPr>
          <p:nvPr>
            <p:ph type="title" idx="4"/>
          </p:nvPr>
        </p:nvSpPr>
        <p:spPr>
          <a:xfrm>
            <a:off x="6087600" y="3357713"/>
            <a:ext cx="2336400" cy="527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Susan Bones</a:t>
            </a:r>
            <a:endParaRPr/>
          </a:p>
        </p:txBody>
      </p:sp>
      <p:sp>
        <p:nvSpPr>
          <p:cNvPr id="1310" name="Google Shape;1310;p58"/>
          <p:cNvSpPr txBox="1">
            <a:spLocks noGrp="1"/>
          </p:cNvSpPr>
          <p:nvPr>
            <p:ph type="subTitle" idx="5"/>
          </p:nvPr>
        </p:nvSpPr>
        <p:spPr>
          <a:xfrm>
            <a:off x="6087600" y="3685052"/>
            <a:ext cx="23364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You can speak a bit about this person here</a:t>
            </a:r>
            <a:endParaRPr/>
          </a:p>
        </p:txBody>
      </p:sp>
      <p:grpSp>
        <p:nvGrpSpPr>
          <p:cNvPr id="1289" name="Grupo 1288"/>
          <p:cNvGrpSpPr/>
          <p:nvPr/>
        </p:nvGrpSpPr>
        <p:grpSpPr>
          <a:xfrm>
            <a:off x="6575556" y="1536700"/>
            <a:ext cx="1360487" cy="1751012"/>
            <a:chOff x="1204913" y="1446213"/>
            <a:chExt cx="1360487" cy="1751012"/>
          </a:xfrm>
          <a:solidFill>
            <a:schemeClr val="accent3">
              <a:lumMod val="60000"/>
              <a:lumOff val="40000"/>
            </a:schemeClr>
          </a:solidFill>
        </p:grpSpPr>
        <p:sp>
          <p:nvSpPr>
            <p:cNvPr id="5" name="Freeform 5"/>
            <p:cNvSpPr>
              <a:spLocks noEditPoints="1"/>
            </p:cNvSpPr>
            <p:nvPr/>
          </p:nvSpPr>
          <p:spPr bwMode="auto">
            <a:xfrm>
              <a:off x="1204913" y="1446213"/>
              <a:ext cx="1360487" cy="1751012"/>
            </a:xfrm>
            <a:custGeom>
              <a:avLst/>
              <a:gdLst>
                <a:gd name="T0" fmla="*/ 305 w 360"/>
                <a:gd name="T1" fmla="*/ 360 h 464"/>
                <a:gd name="T2" fmla="*/ 173 w 360"/>
                <a:gd name="T3" fmla="*/ 461 h 464"/>
                <a:gd name="T4" fmla="*/ 68 w 360"/>
                <a:gd name="T5" fmla="*/ 387 h 464"/>
                <a:gd name="T6" fmla="*/ 43 w 360"/>
                <a:gd name="T7" fmla="*/ 335 h 464"/>
                <a:gd name="T8" fmla="*/ 11 w 360"/>
                <a:gd name="T9" fmla="*/ 287 h 464"/>
                <a:gd name="T10" fmla="*/ 22 w 360"/>
                <a:gd name="T11" fmla="*/ 241 h 464"/>
                <a:gd name="T12" fmla="*/ 3 w 360"/>
                <a:gd name="T13" fmla="*/ 129 h 464"/>
                <a:gd name="T14" fmla="*/ 42 w 360"/>
                <a:gd name="T15" fmla="*/ 61 h 464"/>
                <a:gd name="T16" fmla="*/ 179 w 360"/>
                <a:gd name="T17" fmla="*/ 5 h 464"/>
                <a:gd name="T18" fmla="*/ 316 w 360"/>
                <a:gd name="T19" fmla="*/ 57 h 464"/>
                <a:gd name="T20" fmla="*/ 353 w 360"/>
                <a:gd name="T21" fmla="*/ 99 h 464"/>
                <a:gd name="T22" fmla="*/ 348 w 360"/>
                <a:gd name="T23" fmla="*/ 229 h 464"/>
                <a:gd name="T24" fmla="*/ 351 w 360"/>
                <a:gd name="T25" fmla="*/ 286 h 464"/>
                <a:gd name="T26" fmla="*/ 338 w 360"/>
                <a:gd name="T27" fmla="*/ 324 h 464"/>
                <a:gd name="T28" fmla="*/ 32 w 360"/>
                <a:gd name="T29" fmla="*/ 229 h 464"/>
                <a:gd name="T30" fmla="*/ 33 w 360"/>
                <a:gd name="T31" fmla="*/ 226 h 464"/>
                <a:gd name="T32" fmla="*/ 69 w 360"/>
                <a:gd name="T33" fmla="*/ 186 h 464"/>
                <a:gd name="T34" fmla="*/ 54 w 360"/>
                <a:gd name="T35" fmla="*/ 210 h 464"/>
                <a:gd name="T36" fmla="*/ 52 w 360"/>
                <a:gd name="T37" fmla="*/ 283 h 464"/>
                <a:gd name="T38" fmla="*/ 150 w 360"/>
                <a:gd name="T39" fmla="*/ 443 h 464"/>
                <a:gd name="T40" fmla="*/ 301 w 360"/>
                <a:gd name="T41" fmla="*/ 325 h 464"/>
                <a:gd name="T42" fmla="*/ 314 w 360"/>
                <a:gd name="T43" fmla="*/ 215 h 464"/>
                <a:gd name="T44" fmla="*/ 297 w 360"/>
                <a:gd name="T45" fmla="*/ 197 h 464"/>
                <a:gd name="T46" fmla="*/ 305 w 360"/>
                <a:gd name="T47" fmla="*/ 185 h 464"/>
                <a:gd name="T48" fmla="*/ 334 w 360"/>
                <a:gd name="T49" fmla="*/ 225 h 464"/>
                <a:gd name="T50" fmla="*/ 340 w 360"/>
                <a:gd name="T51" fmla="*/ 104 h 464"/>
                <a:gd name="T52" fmla="*/ 307 w 360"/>
                <a:gd name="T53" fmla="*/ 68 h 464"/>
                <a:gd name="T54" fmla="*/ 238 w 360"/>
                <a:gd name="T55" fmla="*/ 22 h 464"/>
                <a:gd name="T56" fmla="*/ 175 w 360"/>
                <a:gd name="T57" fmla="*/ 19 h 464"/>
                <a:gd name="T58" fmla="*/ 51 w 360"/>
                <a:gd name="T59" fmla="*/ 72 h 464"/>
                <a:gd name="T60" fmla="*/ 17 w 360"/>
                <a:gd name="T61" fmla="*/ 131 h 464"/>
                <a:gd name="T62" fmla="*/ 32 w 360"/>
                <a:gd name="T63" fmla="*/ 229 h 464"/>
                <a:gd name="T64" fmla="*/ 24 w 360"/>
                <a:gd name="T65" fmla="*/ 264 h 464"/>
                <a:gd name="T66" fmla="*/ 34 w 360"/>
                <a:gd name="T67" fmla="*/ 314 h 464"/>
                <a:gd name="T68" fmla="*/ 37 w 360"/>
                <a:gd name="T69" fmla="*/ 285 h 464"/>
                <a:gd name="T70" fmla="*/ 34 w 360"/>
                <a:gd name="T71" fmla="*/ 270 h 464"/>
                <a:gd name="T72" fmla="*/ 35 w 360"/>
                <a:gd name="T73" fmla="*/ 251 h 464"/>
                <a:gd name="T74" fmla="*/ 320 w 360"/>
                <a:gd name="T75" fmla="*/ 321 h 464"/>
                <a:gd name="T76" fmla="*/ 325 w 360"/>
                <a:gd name="T77" fmla="*/ 311 h 464"/>
                <a:gd name="T78" fmla="*/ 334 w 360"/>
                <a:gd name="T79" fmla="*/ 295 h 464"/>
                <a:gd name="T80" fmla="*/ 337 w 360"/>
                <a:gd name="T81" fmla="*/ 260 h 464"/>
                <a:gd name="T82" fmla="*/ 332 w 360"/>
                <a:gd name="T83" fmla="*/ 253 h 464"/>
                <a:gd name="T84" fmla="*/ 331 w 360"/>
                <a:gd name="T85" fmla="*/ 275 h 464"/>
                <a:gd name="T86" fmla="*/ 324 w 360"/>
                <a:gd name="T87" fmla="*/ 291 h 4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60" h="464">
                  <a:moveTo>
                    <a:pt x="314" y="334"/>
                  </a:moveTo>
                  <a:cubicBezTo>
                    <a:pt x="311" y="343"/>
                    <a:pt x="308" y="351"/>
                    <a:pt x="305" y="360"/>
                  </a:cubicBezTo>
                  <a:cubicBezTo>
                    <a:pt x="296" y="381"/>
                    <a:pt x="287" y="403"/>
                    <a:pt x="271" y="421"/>
                  </a:cubicBezTo>
                  <a:cubicBezTo>
                    <a:pt x="246" y="452"/>
                    <a:pt x="212" y="464"/>
                    <a:pt x="173" y="461"/>
                  </a:cubicBezTo>
                  <a:cubicBezTo>
                    <a:pt x="147" y="460"/>
                    <a:pt x="124" y="452"/>
                    <a:pt x="104" y="435"/>
                  </a:cubicBezTo>
                  <a:cubicBezTo>
                    <a:pt x="88" y="422"/>
                    <a:pt x="77" y="405"/>
                    <a:pt x="68" y="387"/>
                  </a:cubicBezTo>
                  <a:cubicBezTo>
                    <a:pt x="61" y="371"/>
                    <a:pt x="55" y="355"/>
                    <a:pt x="48" y="339"/>
                  </a:cubicBezTo>
                  <a:cubicBezTo>
                    <a:pt x="47" y="336"/>
                    <a:pt x="46" y="334"/>
                    <a:pt x="43" y="335"/>
                  </a:cubicBezTo>
                  <a:cubicBezTo>
                    <a:pt x="33" y="336"/>
                    <a:pt x="26" y="330"/>
                    <a:pt x="23" y="322"/>
                  </a:cubicBezTo>
                  <a:cubicBezTo>
                    <a:pt x="18" y="311"/>
                    <a:pt x="14" y="299"/>
                    <a:pt x="11" y="287"/>
                  </a:cubicBezTo>
                  <a:cubicBezTo>
                    <a:pt x="9" y="280"/>
                    <a:pt x="9" y="272"/>
                    <a:pt x="9" y="265"/>
                  </a:cubicBezTo>
                  <a:cubicBezTo>
                    <a:pt x="10" y="256"/>
                    <a:pt x="14" y="247"/>
                    <a:pt x="22" y="241"/>
                  </a:cubicBezTo>
                  <a:cubicBezTo>
                    <a:pt x="9" y="231"/>
                    <a:pt x="9" y="217"/>
                    <a:pt x="7" y="203"/>
                  </a:cubicBezTo>
                  <a:cubicBezTo>
                    <a:pt x="2" y="179"/>
                    <a:pt x="0" y="154"/>
                    <a:pt x="3" y="129"/>
                  </a:cubicBezTo>
                  <a:cubicBezTo>
                    <a:pt x="4" y="111"/>
                    <a:pt x="9" y="93"/>
                    <a:pt x="20" y="78"/>
                  </a:cubicBezTo>
                  <a:cubicBezTo>
                    <a:pt x="26" y="70"/>
                    <a:pt x="33" y="65"/>
                    <a:pt x="42" y="61"/>
                  </a:cubicBezTo>
                  <a:cubicBezTo>
                    <a:pt x="44" y="60"/>
                    <a:pt x="46" y="58"/>
                    <a:pt x="47" y="57"/>
                  </a:cubicBezTo>
                  <a:cubicBezTo>
                    <a:pt x="83" y="17"/>
                    <a:pt x="126" y="0"/>
                    <a:pt x="179" y="5"/>
                  </a:cubicBezTo>
                  <a:cubicBezTo>
                    <a:pt x="183" y="5"/>
                    <a:pt x="186" y="5"/>
                    <a:pt x="190" y="4"/>
                  </a:cubicBezTo>
                  <a:cubicBezTo>
                    <a:pt x="241" y="0"/>
                    <a:pt x="283" y="18"/>
                    <a:pt x="316" y="57"/>
                  </a:cubicBezTo>
                  <a:cubicBezTo>
                    <a:pt x="318" y="58"/>
                    <a:pt x="319" y="59"/>
                    <a:pt x="320" y="60"/>
                  </a:cubicBezTo>
                  <a:cubicBezTo>
                    <a:pt x="338" y="68"/>
                    <a:pt x="348" y="81"/>
                    <a:pt x="353" y="99"/>
                  </a:cubicBezTo>
                  <a:cubicBezTo>
                    <a:pt x="360" y="118"/>
                    <a:pt x="360" y="138"/>
                    <a:pt x="359" y="158"/>
                  </a:cubicBezTo>
                  <a:cubicBezTo>
                    <a:pt x="358" y="182"/>
                    <a:pt x="353" y="206"/>
                    <a:pt x="348" y="229"/>
                  </a:cubicBezTo>
                  <a:cubicBezTo>
                    <a:pt x="347" y="233"/>
                    <a:pt x="345" y="237"/>
                    <a:pt x="343" y="241"/>
                  </a:cubicBezTo>
                  <a:cubicBezTo>
                    <a:pt x="355" y="254"/>
                    <a:pt x="355" y="270"/>
                    <a:pt x="351" y="286"/>
                  </a:cubicBezTo>
                  <a:cubicBezTo>
                    <a:pt x="349" y="296"/>
                    <a:pt x="346" y="305"/>
                    <a:pt x="342" y="315"/>
                  </a:cubicBezTo>
                  <a:cubicBezTo>
                    <a:pt x="341" y="318"/>
                    <a:pt x="340" y="321"/>
                    <a:pt x="338" y="324"/>
                  </a:cubicBezTo>
                  <a:cubicBezTo>
                    <a:pt x="332" y="332"/>
                    <a:pt x="325" y="337"/>
                    <a:pt x="314" y="334"/>
                  </a:cubicBezTo>
                  <a:close/>
                  <a:moveTo>
                    <a:pt x="32" y="229"/>
                  </a:moveTo>
                  <a:cubicBezTo>
                    <a:pt x="32" y="229"/>
                    <a:pt x="32" y="229"/>
                    <a:pt x="32" y="228"/>
                  </a:cubicBezTo>
                  <a:cubicBezTo>
                    <a:pt x="32" y="228"/>
                    <a:pt x="33" y="227"/>
                    <a:pt x="33" y="226"/>
                  </a:cubicBezTo>
                  <a:cubicBezTo>
                    <a:pt x="36" y="209"/>
                    <a:pt x="45" y="196"/>
                    <a:pt x="58" y="185"/>
                  </a:cubicBezTo>
                  <a:cubicBezTo>
                    <a:pt x="62" y="182"/>
                    <a:pt x="66" y="182"/>
                    <a:pt x="69" y="186"/>
                  </a:cubicBezTo>
                  <a:cubicBezTo>
                    <a:pt x="72" y="189"/>
                    <a:pt x="71" y="193"/>
                    <a:pt x="67" y="197"/>
                  </a:cubicBezTo>
                  <a:cubicBezTo>
                    <a:pt x="63" y="201"/>
                    <a:pt x="58" y="205"/>
                    <a:pt x="54" y="210"/>
                  </a:cubicBezTo>
                  <a:cubicBezTo>
                    <a:pt x="50" y="217"/>
                    <a:pt x="47" y="224"/>
                    <a:pt x="47" y="232"/>
                  </a:cubicBezTo>
                  <a:cubicBezTo>
                    <a:pt x="49" y="249"/>
                    <a:pt x="50" y="266"/>
                    <a:pt x="52" y="283"/>
                  </a:cubicBezTo>
                  <a:cubicBezTo>
                    <a:pt x="55" y="324"/>
                    <a:pt x="69" y="362"/>
                    <a:pt x="90" y="397"/>
                  </a:cubicBezTo>
                  <a:cubicBezTo>
                    <a:pt x="104" y="420"/>
                    <a:pt x="124" y="435"/>
                    <a:pt x="150" y="443"/>
                  </a:cubicBezTo>
                  <a:cubicBezTo>
                    <a:pt x="201" y="457"/>
                    <a:pt x="248" y="439"/>
                    <a:pt x="274" y="393"/>
                  </a:cubicBezTo>
                  <a:cubicBezTo>
                    <a:pt x="286" y="371"/>
                    <a:pt x="296" y="349"/>
                    <a:pt x="301" y="325"/>
                  </a:cubicBezTo>
                  <a:cubicBezTo>
                    <a:pt x="308" y="298"/>
                    <a:pt x="313" y="270"/>
                    <a:pt x="319" y="242"/>
                  </a:cubicBezTo>
                  <a:cubicBezTo>
                    <a:pt x="321" y="232"/>
                    <a:pt x="320" y="223"/>
                    <a:pt x="314" y="215"/>
                  </a:cubicBezTo>
                  <a:cubicBezTo>
                    <a:pt x="309" y="209"/>
                    <a:pt x="304" y="204"/>
                    <a:pt x="298" y="198"/>
                  </a:cubicBezTo>
                  <a:cubicBezTo>
                    <a:pt x="298" y="197"/>
                    <a:pt x="297" y="197"/>
                    <a:pt x="297" y="197"/>
                  </a:cubicBezTo>
                  <a:cubicBezTo>
                    <a:pt x="293" y="194"/>
                    <a:pt x="292" y="189"/>
                    <a:pt x="294" y="186"/>
                  </a:cubicBezTo>
                  <a:cubicBezTo>
                    <a:pt x="297" y="183"/>
                    <a:pt x="301" y="182"/>
                    <a:pt x="305" y="185"/>
                  </a:cubicBezTo>
                  <a:cubicBezTo>
                    <a:pt x="318" y="194"/>
                    <a:pt x="328" y="206"/>
                    <a:pt x="333" y="221"/>
                  </a:cubicBezTo>
                  <a:cubicBezTo>
                    <a:pt x="333" y="222"/>
                    <a:pt x="333" y="223"/>
                    <a:pt x="334" y="225"/>
                  </a:cubicBezTo>
                  <a:cubicBezTo>
                    <a:pt x="340" y="201"/>
                    <a:pt x="344" y="178"/>
                    <a:pt x="345" y="155"/>
                  </a:cubicBezTo>
                  <a:cubicBezTo>
                    <a:pt x="346" y="138"/>
                    <a:pt x="345" y="121"/>
                    <a:pt x="340" y="104"/>
                  </a:cubicBezTo>
                  <a:cubicBezTo>
                    <a:pt x="335" y="89"/>
                    <a:pt x="327" y="78"/>
                    <a:pt x="312" y="72"/>
                  </a:cubicBezTo>
                  <a:cubicBezTo>
                    <a:pt x="310" y="72"/>
                    <a:pt x="308" y="70"/>
                    <a:pt x="307" y="68"/>
                  </a:cubicBezTo>
                  <a:cubicBezTo>
                    <a:pt x="294" y="51"/>
                    <a:pt x="277" y="38"/>
                    <a:pt x="257" y="29"/>
                  </a:cubicBezTo>
                  <a:cubicBezTo>
                    <a:pt x="251" y="27"/>
                    <a:pt x="244" y="25"/>
                    <a:pt x="238" y="22"/>
                  </a:cubicBezTo>
                  <a:cubicBezTo>
                    <a:pt x="238" y="32"/>
                    <a:pt x="234" y="35"/>
                    <a:pt x="225" y="32"/>
                  </a:cubicBezTo>
                  <a:cubicBezTo>
                    <a:pt x="209" y="25"/>
                    <a:pt x="193" y="21"/>
                    <a:pt x="175" y="19"/>
                  </a:cubicBezTo>
                  <a:cubicBezTo>
                    <a:pt x="127" y="14"/>
                    <a:pt x="87" y="31"/>
                    <a:pt x="56" y="68"/>
                  </a:cubicBezTo>
                  <a:cubicBezTo>
                    <a:pt x="55" y="70"/>
                    <a:pt x="53" y="72"/>
                    <a:pt x="51" y="72"/>
                  </a:cubicBezTo>
                  <a:cubicBezTo>
                    <a:pt x="40" y="77"/>
                    <a:pt x="32" y="84"/>
                    <a:pt x="26" y="95"/>
                  </a:cubicBezTo>
                  <a:cubicBezTo>
                    <a:pt x="21" y="106"/>
                    <a:pt x="18" y="118"/>
                    <a:pt x="17" y="131"/>
                  </a:cubicBezTo>
                  <a:cubicBezTo>
                    <a:pt x="14" y="161"/>
                    <a:pt x="18" y="190"/>
                    <a:pt x="24" y="219"/>
                  </a:cubicBezTo>
                  <a:cubicBezTo>
                    <a:pt x="25" y="224"/>
                    <a:pt x="28" y="227"/>
                    <a:pt x="32" y="229"/>
                  </a:cubicBezTo>
                  <a:close/>
                  <a:moveTo>
                    <a:pt x="35" y="251"/>
                  </a:moveTo>
                  <a:cubicBezTo>
                    <a:pt x="29" y="253"/>
                    <a:pt x="25" y="257"/>
                    <a:pt x="24" y="264"/>
                  </a:cubicBezTo>
                  <a:cubicBezTo>
                    <a:pt x="22" y="273"/>
                    <a:pt x="24" y="283"/>
                    <a:pt x="27" y="292"/>
                  </a:cubicBezTo>
                  <a:cubicBezTo>
                    <a:pt x="29" y="299"/>
                    <a:pt x="31" y="307"/>
                    <a:pt x="34" y="314"/>
                  </a:cubicBezTo>
                  <a:cubicBezTo>
                    <a:pt x="36" y="317"/>
                    <a:pt x="38" y="320"/>
                    <a:pt x="42" y="320"/>
                  </a:cubicBezTo>
                  <a:cubicBezTo>
                    <a:pt x="41" y="308"/>
                    <a:pt x="39" y="297"/>
                    <a:pt x="37" y="285"/>
                  </a:cubicBezTo>
                  <a:cubicBezTo>
                    <a:pt x="37" y="284"/>
                    <a:pt x="36" y="283"/>
                    <a:pt x="35" y="283"/>
                  </a:cubicBezTo>
                  <a:cubicBezTo>
                    <a:pt x="29" y="279"/>
                    <a:pt x="28" y="274"/>
                    <a:pt x="34" y="270"/>
                  </a:cubicBezTo>
                  <a:cubicBezTo>
                    <a:pt x="35" y="269"/>
                    <a:pt x="36" y="268"/>
                    <a:pt x="36" y="267"/>
                  </a:cubicBezTo>
                  <a:cubicBezTo>
                    <a:pt x="35" y="262"/>
                    <a:pt x="35" y="257"/>
                    <a:pt x="35" y="251"/>
                  </a:cubicBezTo>
                  <a:close/>
                  <a:moveTo>
                    <a:pt x="318" y="320"/>
                  </a:moveTo>
                  <a:cubicBezTo>
                    <a:pt x="319" y="320"/>
                    <a:pt x="319" y="321"/>
                    <a:pt x="320" y="321"/>
                  </a:cubicBezTo>
                  <a:cubicBezTo>
                    <a:pt x="322" y="319"/>
                    <a:pt x="324" y="318"/>
                    <a:pt x="325" y="316"/>
                  </a:cubicBezTo>
                  <a:cubicBezTo>
                    <a:pt x="326" y="315"/>
                    <a:pt x="325" y="313"/>
                    <a:pt x="325" y="311"/>
                  </a:cubicBezTo>
                  <a:cubicBezTo>
                    <a:pt x="323" y="307"/>
                    <a:pt x="324" y="303"/>
                    <a:pt x="328" y="302"/>
                  </a:cubicBezTo>
                  <a:cubicBezTo>
                    <a:pt x="332" y="301"/>
                    <a:pt x="333" y="298"/>
                    <a:pt x="334" y="295"/>
                  </a:cubicBezTo>
                  <a:cubicBezTo>
                    <a:pt x="334" y="293"/>
                    <a:pt x="335" y="290"/>
                    <a:pt x="336" y="288"/>
                  </a:cubicBezTo>
                  <a:cubicBezTo>
                    <a:pt x="338" y="279"/>
                    <a:pt x="340" y="269"/>
                    <a:pt x="337" y="260"/>
                  </a:cubicBezTo>
                  <a:cubicBezTo>
                    <a:pt x="336" y="257"/>
                    <a:pt x="334" y="255"/>
                    <a:pt x="333" y="252"/>
                  </a:cubicBezTo>
                  <a:cubicBezTo>
                    <a:pt x="332" y="252"/>
                    <a:pt x="332" y="252"/>
                    <a:pt x="332" y="253"/>
                  </a:cubicBezTo>
                  <a:cubicBezTo>
                    <a:pt x="331" y="257"/>
                    <a:pt x="328" y="261"/>
                    <a:pt x="333" y="265"/>
                  </a:cubicBezTo>
                  <a:cubicBezTo>
                    <a:pt x="336" y="267"/>
                    <a:pt x="335" y="274"/>
                    <a:pt x="331" y="275"/>
                  </a:cubicBezTo>
                  <a:cubicBezTo>
                    <a:pt x="326" y="276"/>
                    <a:pt x="326" y="279"/>
                    <a:pt x="326" y="283"/>
                  </a:cubicBezTo>
                  <a:cubicBezTo>
                    <a:pt x="325" y="285"/>
                    <a:pt x="325" y="288"/>
                    <a:pt x="324" y="291"/>
                  </a:cubicBezTo>
                  <a:cubicBezTo>
                    <a:pt x="322" y="301"/>
                    <a:pt x="320" y="310"/>
                    <a:pt x="318" y="320"/>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6" name="Freeform 6"/>
            <p:cNvSpPr>
              <a:spLocks/>
            </p:cNvSpPr>
            <p:nvPr/>
          </p:nvSpPr>
          <p:spPr bwMode="auto">
            <a:xfrm>
              <a:off x="1339850" y="1563688"/>
              <a:ext cx="377825" cy="465137"/>
            </a:xfrm>
            <a:custGeom>
              <a:avLst/>
              <a:gdLst>
                <a:gd name="T0" fmla="*/ 6 w 100"/>
                <a:gd name="T1" fmla="*/ 101 h 123"/>
                <a:gd name="T2" fmla="*/ 2 w 100"/>
                <a:gd name="T3" fmla="*/ 91 h 123"/>
                <a:gd name="T4" fmla="*/ 14 w 100"/>
                <a:gd name="T5" fmla="*/ 89 h 123"/>
                <a:gd name="T6" fmla="*/ 63 w 100"/>
                <a:gd name="T7" fmla="*/ 51 h 123"/>
                <a:gd name="T8" fmla="*/ 81 w 100"/>
                <a:gd name="T9" fmla="*/ 33 h 123"/>
                <a:gd name="T10" fmla="*/ 80 w 100"/>
                <a:gd name="T11" fmla="*/ 13 h 123"/>
                <a:gd name="T12" fmla="*/ 81 w 100"/>
                <a:gd name="T13" fmla="*/ 3 h 123"/>
                <a:gd name="T14" fmla="*/ 92 w 100"/>
                <a:gd name="T15" fmla="*/ 5 h 123"/>
                <a:gd name="T16" fmla="*/ 94 w 100"/>
                <a:gd name="T17" fmla="*/ 39 h 123"/>
                <a:gd name="T18" fmla="*/ 67 w 100"/>
                <a:gd name="T19" fmla="*/ 66 h 123"/>
                <a:gd name="T20" fmla="*/ 31 w 100"/>
                <a:gd name="T21" fmla="*/ 90 h 123"/>
                <a:gd name="T22" fmla="*/ 19 w 100"/>
                <a:gd name="T23" fmla="*/ 116 h 123"/>
                <a:gd name="T24" fmla="*/ 13 w 100"/>
                <a:gd name="T25" fmla="*/ 123 h 123"/>
                <a:gd name="T26" fmla="*/ 5 w 100"/>
                <a:gd name="T27" fmla="*/ 116 h 123"/>
                <a:gd name="T28" fmla="*/ 6 w 100"/>
                <a:gd name="T29" fmla="*/ 101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0" h="123">
                  <a:moveTo>
                    <a:pt x="6" y="101"/>
                  </a:moveTo>
                  <a:cubicBezTo>
                    <a:pt x="2" y="98"/>
                    <a:pt x="0" y="95"/>
                    <a:pt x="2" y="91"/>
                  </a:cubicBezTo>
                  <a:cubicBezTo>
                    <a:pt x="4" y="87"/>
                    <a:pt x="8" y="87"/>
                    <a:pt x="14" y="89"/>
                  </a:cubicBezTo>
                  <a:cubicBezTo>
                    <a:pt x="27" y="72"/>
                    <a:pt x="45" y="61"/>
                    <a:pt x="63" y="51"/>
                  </a:cubicBezTo>
                  <a:cubicBezTo>
                    <a:pt x="71" y="47"/>
                    <a:pt x="77" y="41"/>
                    <a:pt x="81" y="33"/>
                  </a:cubicBezTo>
                  <a:cubicBezTo>
                    <a:pt x="85" y="26"/>
                    <a:pt x="85" y="20"/>
                    <a:pt x="80" y="13"/>
                  </a:cubicBezTo>
                  <a:cubicBezTo>
                    <a:pt x="77" y="9"/>
                    <a:pt x="78" y="5"/>
                    <a:pt x="81" y="3"/>
                  </a:cubicBezTo>
                  <a:cubicBezTo>
                    <a:pt x="85" y="0"/>
                    <a:pt x="89" y="1"/>
                    <a:pt x="92" y="5"/>
                  </a:cubicBezTo>
                  <a:cubicBezTo>
                    <a:pt x="100" y="16"/>
                    <a:pt x="100" y="28"/>
                    <a:pt x="94" y="39"/>
                  </a:cubicBezTo>
                  <a:cubicBezTo>
                    <a:pt x="88" y="51"/>
                    <a:pt x="79" y="60"/>
                    <a:pt x="67" y="66"/>
                  </a:cubicBezTo>
                  <a:cubicBezTo>
                    <a:pt x="54" y="72"/>
                    <a:pt x="42" y="80"/>
                    <a:pt x="31" y="90"/>
                  </a:cubicBezTo>
                  <a:cubicBezTo>
                    <a:pt x="24" y="97"/>
                    <a:pt x="19" y="105"/>
                    <a:pt x="19" y="116"/>
                  </a:cubicBezTo>
                  <a:cubicBezTo>
                    <a:pt x="20" y="120"/>
                    <a:pt x="16" y="123"/>
                    <a:pt x="13" y="123"/>
                  </a:cubicBezTo>
                  <a:cubicBezTo>
                    <a:pt x="9" y="123"/>
                    <a:pt x="5" y="121"/>
                    <a:pt x="5" y="116"/>
                  </a:cubicBezTo>
                  <a:cubicBezTo>
                    <a:pt x="5" y="112"/>
                    <a:pt x="6" y="107"/>
                    <a:pt x="6" y="101"/>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7" name="Freeform 7"/>
            <p:cNvSpPr>
              <a:spLocks/>
            </p:cNvSpPr>
            <p:nvPr/>
          </p:nvSpPr>
          <p:spPr bwMode="auto">
            <a:xfrm>
              <a:off x="1922463" y="1563688"/>
              <a:ext cx="358775" cy="490537"/>
            </a:xfrm>
            <a:custGeom>
              <a:avLst/>
              <a:gdLst>
                <a:gd name="T0" fmla="*/ 80 w 95"/>
                <a:gd name="T1" fmla="*/ 120 h 130"/>
                <a:gd name="T2" fmla="*/ 72 w 95"/>
                <a:gd name="T3" fmla="*/ 99 h 130"/>
                <a:gd name="T4" fmla="*/ 31 w 95"/>
                <a:gd name="T5" fmla="*/ 68 h 130"/>
                <a:gd name="T6" fmla="*/ 2 w 95"/>
                <a:gd name="T7" fmla="*/ 30 h 130"/>
                <a:gd name="T8" fmla="*/ 7 w 95"/>
                <a:gd name="T9" fmla="*/ 5 h 130"/>
                <a:gd name="T10" fmla="*/ 18 w 95"/>
                <a:gd name="T11" fmla="*/ 3 h 130"/>
                <a:gd name="T12" fmla="*/ 19 w 95"/>
                <a:gd name="T13" fmla="*/ 13 h 130"/>
                <a:gd name="T14" fmla="*/ 20 w 95"/>
                <a:gd name="T15" fmla="*/ 38 h 130"/>
                <a:gd name="T16" fmla="*/ 40 w 95"/>
                <a:gd name="T17" fmla="*/ 57 h 130"/>
                <a:gd name="T18" fmla="*/ 82 w 95"/>
                <a:gd name="T19" fmla="*/ 89 h 130"/>
                <a:gd name="T20" fmla="*/ 94 w 95"/>
                <a:gd name="T21" fmla="*/ 121 h 130"/>
                <a:gd name="T22" fmla="*/ 87 w 95"/>
                <a:gd name="T23" fmla="*/ 130 h 130"/>
                <a:gd name="T24" fmla="*/ 80 w 95"/>
                <a:gd name="T25" fmla="*/ 120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5" h="130">
                  <a:moveTo>
                    <a:pt x="80" y="120"/>
                  </a:moveTo>
                  <a:cubicBezTo>
                    <a:pt x="80" y="112"/>
                    <a:pt x="77" y="106"/>
                    <a:pt x="72" y="99"/>
                  </a:cubicBezTo>
                  <a:cubicBezTo>
                    <a:pt x="61" y="86"/>
                    <a:pt x="46" y="77"/>
                    <a:pt x="31" y="68"/>
                  </a:cubicBezTo>
                  <a:cubicBezTo>
                    <a:pt x="16" y="60"/>
                    <a:pt x="5" y="48"/>
                    <a:pt x="2" y="30"/>
                  </a:cubicBezTo>
                  <a:cubicBezTo>
                    <a:pt x="0" y="21"/>
                    <a:pt x="2" y="13"/>
                    <a:pt x="7" y="5"/>
                  </a:cubicBezTo>
                  <a:cubicBezTo>
                    <a:pt x="10" y="1"/>
                    <a:pt x="14" y="0"/>
                    <a:pt x="18" y="3"/>
                  </a:cubicBezTo>
                  <a:cubicBezTo>
                    <a:pt x="21" y="5"/>
                    <a:pt x="22" y="9"/>
                    <a:pt x="19" y="13"/>
                  </a:cubicBezTo>
                  <a:cubicBezTo>
                    <a:pt x="14" y="22"/>
                    <a:pt x="15" y="30"/>
                    <a:pt x="20" y="38"/>
                  </a:cubicBezTo>
                  <a:cubicBezTo>
                    <a:pt x="25" y="46"/>
                    <a:pt x="31" y="52"/>
                    <a:pt x="40" y="57"/>
                  </a:cubicBezTo>
                  <a:cubicBezTo>
                    <a:pt x="56" y="65"/>
                    <a:pt x="70" y="75"/>
                    <a:pt x="82" y="89"/>
                  </a:cubicBezTo>
                  <a:cubicBezTo>
                    <a:pt x="89" y="98"/>
                    <a:pt x="95" y="108"/>
                    <a:pt x="94" y="121"/>
                  </a:cubicBezTo>
                  <a:cubicBezTo>
                    <a:pt x="94" y="127"/>
                    <a:pt x="92" y="130"/>
                    <a:pt x="87" y="130"/>
                  </a:cubicBezTo>
                  <a:cubicBezTo>
                    <a:pt x="82" y="130"/>
                    <a:pt x="80" y="127"/>
                    <a:pt x="80" y="120"/>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8" name="Freeform 8"/>
            <p:cNvSpPr>
              <a:spLocks/>
            </p:cNvSpPr>
            <p:nvPr/>
          </p:nvSpPr>
          <p:spPr bwMode="auto">
            <a:xfrm>
              <a:off x="1517650" y="1563688"/>
              <a:ext cx="355600" cy="495300"/>
            </a:xfrm>
            <a:custGeom>
              <a:avLst/>
              <a:gdLst>
                <a:gd name="T0" fmla="*/ 94 w 94"/>
                <a:gd name="T1" fmla="*/ 25 h 131"/>
                <a:gd name="T2" fmla="*/ 88 w 94"/>
                <a:gd name="T3" fmla="*/ 46 h 131"/>
                <a:gd name="T4" fmla="*/ 62 w 94"/>
                <a:gd name="T5" fmla="*/ 70 h 131"/>
                <a:gd name="T6" fmla="*/ 25 w 94"/>
                <a:gd name="T7" fmla="*/ 98 h 131"/>
                <a:gd name="T8" fmla="*/ 15 w 94"/>
                <a:gd name="T9" fmla="*/ 122 h 131"/>
                <a:gd name="T10" fmla="*/ 9 w 94"/>
                <a:gd name="T11" fmla="*/ 130 h 131"/>
                <a:gd name="T12" fmla="*/ 1 w 94"/>
                <a:gd name="T13" fmla="*/ 123 h 131"/>
                <a:gd name="T14" fmla="*/ 10 w 94"/>
                <a:gd name="T15" fmla="*/ 94 h 131"/>
                <a:gd name="T16" fmla="*/ 54 w 94"/>
                <a:gd name="T17" fmla="*/ 58 h 131"/>
                <a:gd name="T18" fmla="*/ 74 w 94"/>
                <a:gd name="T19" fmla="*/ 40 h 131"/>
                <a:gd name="T20" fmla="*/ 76 w 94"/>
                <a:gd name="T21" fmla="*/ 13 h 131"/>
                <a:gd name="T22" fmla="*/ 78 w 94"/>
                <a:gd name="T23" fmla="*/ 3 h 131"/>
                <a:gd name="T24" fmla="*/ 88 w 94"/>
                <a:gd name="T25" fmla="*/ 5 h 131"/>
                <a:gd name="T26" fmla="*/ 94 w 94"/>
                <a:gd name="T27" fmla="*/ 25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4" h="131">
                  <a:moveTo>
                    <a:pt x="94" y="25"/>
                  </a:moveTo>
                  <a:cubicBezTo>
                    <a:pt x="94" y="33"/>
                    <a:pt x="92" y="40"/>
                    <a:pt x="88" y="46"/>
                  </a:cubicBezTo>
                  <a:cubicBezTo>
                    <a:pt x="81" y="56"/>
                    <a:pt x="73" y="64"/>
                    <a:pt x="62" y="70"/>
                  </a:cubicBezTo>
                  <a:cubicBezTo>
                    <a:pt x="48" y="77"/>
                    <a:pt x="35" y="86"/>
                    <a:pt x="25" y="98"/>
                  </a:cubicBezTo>
                  <a:cubicBezTo>
                    <a:pt x="19" y="105"/>
                    <a:pt x="15" y="113"/>
                    <a:pt x="15" y="122"/>
                  </a:cubicBezTo>
                  <a:cubicBezTo>
                    <a:pt x="16" y="127"/>
                    <a:pt x="13" y="130"/>
                    <a:pt x="9" y="130"/>
                  </a:cubicBezTo>
                  <a:cubicBezTo>
                    <a:pt x="5" y="131"/>
                    <a:pt x="1" y="128"/>
                    <a:pt x="1" y="123"/>
                  </a:cubicBezTo>
                  <a:cubicBezTo>
                    <a:pt x="0" y="112"/>
                    <a:pt x="4" y="102"/>
                    <a:pt x="10" y="94"/>
                  </a:cubicBezTo>
                  <a:cubicBezTo>
                    <a:pt x="21" y="78"/>
                    <a:pt x="37" y="67"/>
                    <a:pt x="54" y="58"/>
                  </a:cubicBezTo>
                  <a:cubicBezTo>
                    <a:pt x="62" y="53"/>
                    <a:pt x="69" y="47"/>
                    <a:pt x="74" y="40"/>
                  </a:cubicBezTo>
                  <a:cubicBezTo>
                    <a:pt x="80" y="31"/>
                    <a:pt x="82" y="22"/>
                    <a:pt x="76" y="13"/>
                  </a:cubicBezTo>
                  <a:cubicBezTo>
                    <a:pt x="73" y="9"/>
                    <a:pt x="74" y="5"/>
                    <a:pt x="78" y="3"/>
                  </a:cubicBezTo>
                  <a:cubicBezTo>
                    <a:pt x="81" y="0"/>
                    <a:pt x="85" y="1"/>
                    <a:pt x="88" y="5"/>
                  </a:cubicBezTo>
                  <a:cubicBezTo>
                    <a:pt x="92" y="11"/>
                    <a:pt x="94" y="17"/>
                    <a:pt x="94" y="25"/>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9" name="Freeform 9"/>
            <p:cNvSpPr>
              <a:spLocks/>
            </p:cNvSpPr>
            <p:nvPr/>
          </p:nvSpPr>
          <p:spPr bwMode="auto">
            <a:xfrm>
              <a:off x="2084388" y="1563688"/>
              <a:ext cx="358775" cy="468312"/>
            </a:xfrm>
            <a:custGeom>
              <a:avLst/>
              <a:gdLst>
                <a:gd name="T0" fmla="*/ 95 w 95"/>
                <a:gd name="T1" fmla="*/ 113 h 124"/>
                <a:gd name="T2" fmla="*/ 94 w 95"/>
                <a:gd name="T3" fmla="*/ 119 h 124"/>
                <a:gd name="T4" fmla="*/ 86 w 95"/>
                <a:gd name="T5" fmla="*/ 123 h 124"/>
                <a:gd name="T6" fmla="*/ 80 w 95"/>
                <a:gd name="T7" fmla="*/ 116 h 124"/>
                <a:gd name="T8" fmla="*/ 66 w 95"/>
                <a:gd name="T9" fmla="*/ 88 h 124"/>
                <a:gd name="T10" fmla="*/ 31 w 95"/>
                <a:gd name="T11" fmla="*/ 65 h 124"/>
                <a:gd name="T12" fmla="*/ 2 w 95"/>
                <a:gd name="T13" fmla="*/ 29 h 124"/>
                <a:gd name="T14" fmla="*/ 8 w 95"/>
                <a:gd name="T15" fmla="*/ 5 h 124"/>
                <a:gd name="T16" fmla="*/ 18 w 95"/>
                <a:gd name="T17" fmla="*/ 3 h 124"/>
                <a:gd name="T18" fmla="*/ 19 w 95"/>
                <a:gd name="T19" fmla="*/ 13 h 124"/>
                <a:gd name="T20" fmla="*/ 19 w 95"/>
                <a:gd name="T21" fmla="*/ 34 h 124"/>
                <a:gd name="T22" fmla="*/ 39 w 95"/>
                <a:gd name="T23" fmla="*/ 53 h 124"/>
                <a:gd name="T24" fmla="*/ 44 w 95"/>
                <a:gd name="T25" fmla="*/ 53 h 124"/>
                <a:gd name="T26" fmla="*/ 55 w 95"/>
                <a:gd name="T27" fmla="*/ 59 h 124"/>
                <a:gd name="T28" fmla="*/ 58 w 95"/>
                <a:gd name="T29" fmla="*/ 64 h 124"/>
                <a:gd name="T30" fmla="*/ 88 w 95"/>
                <a:gd name="T31" fmla="*/ 93 h 124"/>
                <a:gd name="T32" fmla="*/ 95 w 95"/>
                <a:gd name="T33" fmla="*/ 113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5" h="124">
                  <a:moveTo>
                    <a:pt x="95" y="113"/>
                  </a:moveTo>
                  <a:cubicBezTo>
                    <a:pt x="94" y="115"/>
                    <a:pt x="94" y="117"/>
                    <a:pt x="94" y="119"/>
                  </a:cubicBezTo>
                  <a:cubicBezTo>
                    <a:pt x="92" y="122"/>
                    <a:pt x="90" y="124"/>
                    <a:pt x="86" y="123"/>
                  </a:cubicBezTo>
                  <a:cubicBezTo>
                    <a:pt x="83" y="122"/>
                    <a:pt x="80" y="120"/>
                    <a:pt x="80" y="116"/>
                  </a:cubicBezTo>
                  <a:cubicBezTo>
                    <a:pt x="81" y="104"/>
                    <a:pt x="74" y="95"/>
                    <a:pt x="66" y="88"/>
                  </a:cubicBezTo>
                  <a:cubicBezTo>
                    <a:pt x="55" y="78"/>
                    <a:pt x="43" y="72"/>
                    <a:pt x="31" y="65"/>
                  </a:cubicBezTo>
                  <a:cubicBezTo>
                    <a:pt x="17" y="57"/>
                    <a:pt x="5" y="46"/>
                    <a:pt x="2" y="29"/>
                  </a:cubicBezTo>
                  <a:cubicBezTo>
                    <a:pt x="0" y="20"/>
                    <a:pt x="2" y="12"/>
                    <a:pt x="8" y="5"/>
                  </a:cubicBezTo>
                  <a:cubicBezTo>
                    <a:pt x="11" y="1"/>
                    <a:pt x="15" y="0"/>
                    <a:pt x="18" y="3"/>
                  </a:cubicBezTo>
                  <a:cubicBezTo>
                    <a:pt x="21" y="5"/>
                    <a:pt x="22" y="9"/>
                    <a:pt x="19" y="13"/>
                  </a:cubicBezTo>
                  <a:cubicBezTo>
                    <a:pt x="14" y="20"/>
                    <a:pt x="15" y="27"/>
                    <a:pt x="19" y="34"/>
                  </a:cubicBezTo>
                  <a:cubicBezTo>
                    <a:pt x="24" y="42"/>
                    <a:pt x="30" y="49"/>
                    <a:pt x="39" y="53"/>
                  </a:cubicBezTo>
                  <a:cubicBezTo>
                    <a:pt x="40" y="53"/>
                    <a:pt x="43" y="53"/>
                    <a:pt x="44" y="53"/>
                  </a:cubicBezTo>
                  <a:cubicBezTo>
                    <a:pt x="49" y="50"/>
                    <a:pt x="55" y="53"/>
                    <a:pt x="55" y="59"/>
                  </a:cubicBezTo>
                  <a:cubicBezTo>
                    <a:pt x="55" y="62"/>
                    <a:pt x="56" y="63"/>
                    <a:pt x="58" y="64"/>
                  </a:cubicBezTo>
                  <a:cubicBezTo>
                    <a:pt x="70" y="72"/>
                    <a:pt x="81" y="80"/>
                    <a:pt x="88" y="93"/>
                  </a:cubicBezTo>
                  <a:cubicBezTo>
                    <a:pt x="92" y="99"/>
                    <a:pt x="94" y="106"/>
                    <a:pt x="95" y="113"/>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10" name="Freeform 10"/>
            <p:cNvSpPr>
              <a:spLocks noEditPoints="1"/>
            </p:cNvSpPr>
            <p:nvPr/>
          </p:nvSpPr>
          <p:spPr bwMode="auto">
            <a:xfrm>
              <a:off x="1492250" y="2344738"/>
              <a:ext cx="282575" cy="169862"/>
            </a:xfrm>
            <a:custGeom>
              <a:avLst/>
              <a:gdLst>
                <a:gd name="T0" fmla="*/ 36 w 75"/>
                <a:gd name="T1" fmla="*/ 45 h 45"/>
                <a:gd name="T2" fmla="*/ 3 w 75"/>
                <a:gd name="T3" fmla="*/ 31 h 45"/>
                <a:gd name="T4" fmla="*/ 2 w 75"/>
                <a:gd name="T5" fmla="*/ 21 h 45"/>
                <a:gd name="T6" fmla="*/ 30 w 75"/>
                <a:gd name="T7" fmla="*/ 3 h 45"/>
                <a:gd name="T8" fmla="*/ 66 w 75"/>
                <a:gd name="T9" fmla="*/ 16 h 45"/>
                <a:gd name="T10" fmla="*/ 67 w 75"/>
                <a:gd name="T11" fmla="*/ 17 h 45"/>
                <a:gd name="T12" fmla="*/ 65 w 75"/>
                <a:gd name="T13" fmla="*/ 35 h 45"/>
                <a:gd name="T14" fmla="*/ 36 w 75"/>
                <a:gd name="T15" fmla="*/ 45 h 45"/>
                <a:gd name="T16" fmla="*/ 44 w 75"/>
                <a:gd name="T17" fmla="*/ 17 h 45"/>
                <a:gd name="T18" fmla="*/ 37 w 75"/>
                <a:gd name="T19" fmla="*/ 27 h 45"/>
                <a:gd name="T20" fmla="*/ 33 w 75"/>
                <a:gd name="T21" fmla="*/ 26 h 45"/>
                <a:gd name="T22" fmla="*/ 28 w 75"/>
                <a:gd name="T23" fmla="*/ 19 h 45"/>
                <a:gd name="T24" fmla="*/ 19 w 75"/>
                <a:gd name="T25" fmla="*/ 24 h 45"/>
                <a:gd name="T26" fmla="*/ 55 w 75"/>
                <a:gd name="T27" fmla="*/ 24 h 45"/>
                <a:gd name="T28" fmla="*/ 44 w 75"/>
                <a:gd name="T29" fmla="*/ 17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5" h="45">
                  <a:moveTo>
                    <a:pt x="36" y="45"/>
                  </a:moveTo>
                  <a:cubicBezTo>
                    <a:pt x="24" y="45"/>
                    <a:pt x="13" y="39"/>
                    <a:pt x="3" y="31"/>
                  </a:cubicBezTo>
                  <a:cubicBezTo>
                    <a:pt x="0" y="29"/>
                    <a:pt x="0" y="24"/>
                    <a:pt x="2" y="21"/>
                  </a:cubicBezTo>
                  <a:cubicBezTo>
                    <a:pt x="10" y="12"/>
                    <a:pt x="19" y="5"/>
                    <a:pt x="30" y="3"/>
                  </a:cubicBezTo>
                  <a:cubicBezTo>
                    <a:pt x="45" y="0"/>
                    <a:pt x="56" y="6"/>
                    <a:pt x="66" y="16"/>
                  </a:cubicBezTo>
                  <a:cubicBezTo>
                    <a:pt x="66" y="16"/>
                    <a:pt x="67" y="16"/>
                    <a:pt x="67" y="17"/>
                  </a:cubicBezTo>
                  <a:cubicBezTo>
                    <a:pt x="75" y="26"/>
                    <a:pt x="75" y="27"/>
                    <a:pt x="65" y="35"/>
                  </a:cubicBezTo>
                  <a:cubicBezTo>
                    <a:pt x="57" y="41"/>
                    <a:pt x="48" y="45"/>
                    <a:pt x="36" y="45"/>
                  </a:cubicBezTo>
                  <a:close/>
                  <a:moveTo>
                    <a:pt x="44" y="17"/>
                  </a:moveTo>
                  <a:cubicBezTo>
                    <a:pt x="44" y="23"/>
                    <a:pt x="43" y="26"/>
                    <a:pt x="37" y="27"/>
                  </a:cubicBezTo>
                  <a:cubicBezTo>
                    <a:pt x="36" y="27"/>
                    <a:pt x="34" y="27"/>
                    <a:pt x="33" y="26"/>
                  </a:cubicBezTo>
                  <a:cubicBezTo>
                    <a:pt x="31" y="24"/>
                    <a:pt x="30" y="22"/>
                    <a:pt x="28" y="19"/>
                  </a:cubicBezTo>
                  <a:cubicBezTo>
                    <a:pt x="25" y="20"/>
                    <a:pt x="22" y="22"/>
                    <a:pt x="19" y="24"/>
                  </a:cubicBezTo>
                  <a:cubicBezTo>
                    <a:pt x="30" y="33"/>
                    <a:pt x="44" y="32"/>
                    <a:pt x="55" y="24"/>
                  </a:cubicBezTo>
                  <a:cubicBezTo>
                    <a:pt x="51" y="22"/>
                    <a:pt x="48" y="20"/>
                    <a:pt x="44" y="17"/>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11" name="Freeform 11"/>
            <p:cNvSpPr>
              <a:spLocks noEditPoints="1"/>
            </p:cNvSpPr>
            <p:nvPr/>
          </p:nvSpPr>
          <p:spPr bwMode="auto">
            <a:xfrm>
              <a:off x="2032000" y="2349500"/>
              <a:ext cx="279400" cy="165100"/>
            </a:xfrm>
            <a:custGeom>
              <a:avLst/>
              <a:gdLst>
                <a:gd name="T0" fmla="*/ 37 w 74"/>
                <a:gd name="T1" fmla="*/ 44 h 44"/>
                <a:gd name="T2" fmla="*/ 4 w 74"/>
                <a:gd name="T3" fmla="*/ 30 h 44"/>
                <a:gd name="T4" fmla="*/ 2 w 74"/>
                <a:gd name="T5" fmla="*/ 20 h 44"/>
                <a:gd name="T6" fmla="*/ 40 w 74"/>
                <a:gd name="T7" fmla="*/ 1 h 44"/>
                <a:gd name="T8" fmla="*/ 66 w 74"/>
                <a:gd name="T9" fmla="*/ 14 h 44"/>
                <a:gd name="T10" fmla="*/ 71 w 74"/>
                <a:gd name="T11" fmla="*/ 19 h 44"/>
                <a:gd name="T12" fmla="*/ 71 w 74"/>
                <a:gd name="T13" fmla="*/ 30 h 44"/>
                <a:gd name="T14" fmla="*/ 37 w 74"/>
                <a:gd name="T15" fmla="*/ 44 h 44"/>
                <a:gd name="T16" fmla="*/ 55 w 74"/>
                <a:gd name="T17" fmla="*/ 23 h 44"/>
                <a:gd name="T18" fmla="*/ 45 w 74"/>
                <a:gd name="T19" fmla="*/ 16 h 44"/>
                <a:gd name="T20" fmla="*/ 37 w 74"/>
                <a:gd name="T21" fmla="*/ 26 h 44"/>
                <a:gd name="T22" fmla="*/ 29 w 74"/>
                <a:gd name="T23" fmla="*/ 17 h 44"/>
                <a:gd name="T24" fmla="*/ 19 w 74"/>
                <a:gd name="T25" fmla="*/ 23 h 44"/>
                <a:gd name="T26" fmla="*/ 55 w 74"/>
                <a:gd name="T27" fmla="*/ 23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4" h="44">
                  <a:moveTo>
                    <a:pt x="37" y="44"/>
                  </a:moveTo>
                  <a:cubicBezTo>
                    <a:pt x="24" y="44"/>
                    <a:pt x="13" y="38"/>
                    <a:pt x="4" y="30"/>
                  </a:cubicBezTo>
                  <a:cubicBezTo>
                    <a:pt x="0" y="27"/>
                    <a:pt x="0" y="23"/>
                    <a:pt x="2" y="20"/>
                  </a:cubicBezTo>
                  <a:cubicBezTo>
                    <a:pt x="12" y="9"/>
                    <a:pt x="24" y="0"/>
                    <a:pt x="40" y="1"/>
                  </a:cubicBezTo>
                  <a:cubicBezTo>
                    <a:pt x="50" y="2"/>
                    <a:pt x="59" y="7"/>
                    <a:pt x="66" y="14"/>
                  </a:cubicBezTo>
                  <a:cubicBezTo>
                    <a:pt x="67" y="16"/>
                    <a:pt x="69" y="17"/>
                    <a:pt x="71" y="19"/>
                  </a:cubicBezTo>
                  <a:cubicBezTo>
                    <a:pt x="73" y="22"/>
                    <a:pt x="74" y="27"/>
                    <a:pt x="71" y="30"/>
                  </a:cubicBezTo>
                  <a:cubicBezTo>
                    <a:pt x="61" y="38"/>
                    <a:pt x="51" y="44"/>
                    <a:pt x="37" y="44"/>
                  </a:cubicBezTo>
                  <a:close/>
                  <a:moveTo>
                    <a:pt x="55" y="23"/>
                  </a:moveTo>
                  <a:cubicBezTo>
                    <a:pt x="51" y="21"/>
                    <a:pt x="48" y="18"/>
                    <a:pt x="45" y="16"/>
                  </a:cubicBezTo>
                  <a:cubicBezTo>
                    <a:pt x="43" y="23"/>
                    <a:pt x="41" y="26"/>
                    <a:pt x="37" y="26"/>
                  </a:cubicBezTo>
                  <a:cubicBezTo>
                    <a:pt x="33" y="26"/>
                    <a:pt x="31" y="24"/>
                    <a:pt x="29" y="17"/>
                  </a:cubicBezTo>
                  <a:cubicBezTo>
                    <a:pt x="26" y="19"/>
                    <a:pt x="23" y="21"/>
                    <a:pt x="19" y="23"/>
                  </a:cubicBezTo>
                  <a:cubicBezTo>
                    <a:pt x="31" y="32"/>
                    <a:pt x="44" y="31"/>
                    <a:pt x="55" y="23"/>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12" name="Freeform 12"/>
            <p:cNvSpPr>
              <a:spLocks noEditPoints="1"/>
            </p:cNvSpPr>
            <p:nvPr/>
          </p:nvSpPr>
          <p:spPr bwMode="auto">
            <a:xfrm>
              <a:off x="1744663" y="2892425"/>
              <a:ext cx="284162" cy="134937"/>
            </a:xfrm>
            <a:custGeom>
              <a:avLst/>
              <a:gdLst>
                <a:gd name="T0" fmla="*/ 38 w 75"/>
                <a:gd name="T1" fmla="*/ 0 h 36"/>
                <a:gd name="T2" fmla="*/ 65 w 75"/>
                <a:gd name="T3" fmla="*/ 0 h 36"/>
                <a:gd name="T4" fmla="*/ 72 w 75"/>
                <a:gd name="T5" fmla="*/ 12 h 36"/>
                <a:gd name="T6" fmla="*/ 37 w 75"/>
                <a:gd name="T7" fmla="*/ 36 h 36"/>
                <a:gd name="T8" fmla="*/ 3 w 75"/>
                <a:gd name="T9" fmla="*/ 12 h 36"/>
                <a:gd name="T10" fmla="*/ 11 w 75"/>
                <a:gd name="T11" fmla="*/ 0 h 36"/>
                <a:gd name="T12" fmla="*/ 38 w 75"/>
                <a:gd name="T13" fmla="*/ 0 h 36"/>
                <a:gd name="T14" fmla="*/ 23 w 75"/>
                <a:gd name="T15" fmla="*/ 15 h 36"/>
                <a:gd name="T16" fmla="*/ 52 w 75"/>
                <a:gd name="T17" fmla="*/ 15 h 36"/>
                <a:gd name="T18" fmla="*/ 23 w 75"/>
                <a:gd name="T19" fmla="*/ 15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5" h="36">
                  <a:moveTo>
                    <a:pt x="38" y="0"/>
                  </a:moveTo>
                  <a:cubicBezTo>
                    <a:pt x="47" y="0"/>
                    <a:pt x="56" y="0"/>
                    <a:pt x="65" y="0"/>
                  </a:cubicBezTo>
                  <a:cubicBezTo>
                    <a:pt x="72" y="0"/>
                    <a:pt x="75" y="5"/>
                    <a:pt x="72" y="12"/>
                  </a:cubicBezTo>
                  <a:cubicBezTo>
                    <a:pt x="66" y="26"/>
                    <a:pt x="52" y="36"/>
                    <a:pt x="37" y="36"/>
                  </a:cubicBezTo>
                  <a:cubicBezTo>
                    <a:pt x="23" y="36"/>
                    <a:pt x="9" y="26"/>
                    <a:pt x="3" y="12"/>
                  </a:cubicBezTo>
                  <a:cubicBezTo>
                    <a:pt x="0" y="5"/>
                    <a:pt x="3" y="0"/>
                    <a:pt x="11" y="0"/>
                  </a:cubicBezTo>
                  <a:cubicBezTo>
                    <a:pt x="20" y="0"/>
                    <a:pt x="29" y="0"/>
                    <a:pt x="38" y="0"/>
                  </a:cubicBezTo>
                  <a:close/>
                  <a:moveTo>
                    <a:pt x="23" y="15"/>
                  </a:moveTo>
                  <a:cubicBezTo>
                    <a:pt x="31" y="24"/>
                    <a:pt x="45" y="24"/>
                    <a:pt x="52" y="15"/>
                  </a:cubicBezTo>
                  <a:cubicBezTo>
                    <a:pt x="42" y="15"/>
                    <a:pt x="33" y="15"/>
                    <a:pt x="23" y="15"/>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13" name="Freeform 13"/>
            <p:cNvSpPr>
              <a:spLocks/>
            </p:cNvSpPr>
            <p:nvPr/>
          </p:nvSpPr>
          <p:spPr bwMode="auto">
            <a:xfrm>
              <a:off x="1771650" y="2525713"/>
              <a:ext cx="230187" cy="290512"/>
            </a:xfrm>
            <a:custGeom>
              <a:avLst/>
              <a:gdLst>
                <a:gd name="T0" fmla="*/ 45 w 61"/>
                <a:gd name="T1" fmla="*/ 57 h 77"/>
                <a:gd name="T2" fmla="*/ 45 w 61"/>
                <a:gd name="T3" fmla="*/ 53 h 77"/>
                <a:gd name="T4" fmla="*/ 53 w 61"/>
                <a:gd name="T5" fmla="*/ 48 h 77"/>
                <a:gd name="T6" fmla="*/ 59 w 61"/>
                <a:gd name="T7" fmla="*/ 54 h 77"/>
                <a:gd name="T8" fmla="*/ 44 w 61"/>
                <a:gd name="T9" fmla="*/ 72 h 77"/>
                <a:gd name="T10" fmla="*/ 40 w 61"/>
                <a:gd name="T11" fmla="*/ 73 h 77"/>
                <a:gd name="T12" fmla="*/ 23 w 61"/>
                <a:gd name="T13" fmla="*/ 73 h 77"/>
                <a:gd name="T14" fmla="*/ 18 w 61"/>
                <a:gd name="T15" fmla="*/ 72 h 77"/>
                <a:gd name="T16" fmla="*/ 2 w 61"/>
                <a:gd name="T17" fmla="*/ 51 h 77"/>
                <a:gd name="T18" fmla="*/ 6 w 61"/>
                <a:gd name="T19" fmla="*/ 24 h 77"/>
                <a:gd name="T20" fmla="*/ 6 w 61"/>
                <a:gd name="T21" fmla="*/ 10 h 77"/>
                <a:gd name="T22" fmla="*/ 11 w 61"/>
                <a:gd name="T23" fmla="*/ 1 h 77"/>
                <a:gd name="T24" fmla="*/ 20 w 61"/>
                <a:gd name="T25" fmla="*/ 8 h 77"/>
                <a:gd name="T26" fmla="*/ 18 w 61"/>
                <a:gd name="T27" fmla="*/ 48 h 77"/>
                <a:gd name="T28" fmla="*/ 17 w 61"/>
                <a:gd name="T29" fmla="*/ 50 h 77"/>
                <a:gd name="T30" fmla="*/ 22 w 61"/>
                <a:gd name="T31" fmla="*/ 57 h 77"/>
                <a:gd name="T32" fmla="*/ 29 w 61"/>
                <a:gd name="T33" fmla="*/ 60 h 77"/>
                <a:gd name="T34" fmla="*/ 33 w 61"/>
                <a:gd name="T35" fmla="*/ 60 h 77"/>
                <a:gd name="T36" fmla="*/ 45 w 61"/>
                <a:gd name="T37" fmla="*/ 57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1" h="77">
                  <a:moveTo>
                    <a:pt x="45" y="57"/>
                  </a:moveTo>
                  <a:cubicBezTo>
                    <a:pt x="45" y="56"/>
                    <a:pt x="45" y="54"/>
                    <a:pt x="45" y="53"/>
                  </a:cubicBezTo>
                  <a:cubicBezTo>
                    <a:pt x="46" y="50"/>
                    <a:pt x="49" y="47"/>
                    <a:pt x="53" y="48"/>
                  </a:cubicBezTo>
                  <a:cubicBezTo>
                    <a:pt x="56" y="48"/>
                    <a:pt x="59" y="50"/>
                    <a:pt x="59" y="54"/>
                  </a:cubicBezTo>
                  <a:cubicBezTo>
                    <a:pt x="61" y="64"/>
                    <a:pt x="54" y="72"/>
                    <a:pt x="44" y="72"/>
                  </a:cubicBezTo>
                  <a:cubicBezTo>
                    <a:pt x="43" y="72"/>
                    <a:pt x="41" y="72"/>
                    <a:pt x="40" y="73"/>
                  </a:cubicBezTo>
                  <a:cubicBezTo>
                    <a:pt x="34" y="77"/>
                    <a:pt x="29" y="76"/>
                    <a:pt x="23" y="73"/>
                  </a:cubicBezTo>
                  <a:cubicBezTo>
                    <a:pt x="22" y="73"/>
                    <a:pt x="20" y="72"/>
                    <a:pt x="18" y="72"/>
                  </a:cubicBezTo>
                  <a:cubicBezTo>
                    <a:pt x="7" y="71"/>
                    <a:pt x="0" y="63"/>
                    <a:pt x="2" y="51"/>
                  </a:cubicBezTo>
                  <a:cubicBezTo>
                    <a:pt x="4" y="42"/>
                    <a:pt x="5" y="33"/>
                    <a:pt x="6" y="24"/>
                  </a:cubicBezTo>
                  <a:cubicBezTo>
                    <a:pt x="7" y="19"/>
                    <a:pt x="6" y="14"/>
                    <a:pt x="6" y="10"/>
                  </a:cubicBezTo>
                  <a:cubicBezTo>
                    <a:pt x="5" y="5"/>
                    <a:pt x="7" y="1"/>
                    <a:pt x="11" y="1"/>
                  </a:cubicBezTo>
                  <a:cubicBezTo>
                    <a:pt x="16" y="0"/>
                    <a:pt x="19" y="3"/>
                    <a:pt x="20" y="8"/>
                  </a:cubicBezTo>
                  <a:cubicBezTo>
                    <a:pt x="22" y="21"/>
                    <a:pt x="20" y="34"/>
                    <a:pt x="18" y="48"/>
                  </a:cubicBezTo>
                  <a:cubicBezTo>
                    <a:pt x="18" y="48"/>
                    <a:pt x="17" y="49"/>
                    <a:pt x="17" y="50"/>
                  </a:cubicBezTo>
                  <a:cubicBezTo>
                    <a:pt x="16" y="56"/>
                    <a:pt x="16" y="56"/>
                    <a:pt x="22" y="57"/>
                  </a:cubicBezTo>
                  <a:cubicBezTo>
                    <a:pt x="25" y="57"/>
                    <a:pt x="26" y="59"/>
                    <a:pt x="29" y="60"/>
                  </a:cubicBezTo>
                  <a:cubicBezTo>
                    <a:pt x="30" y="60"/>
                    <a:pt x="32" y="61"/>
                    <a:pt x="33" y="60"/>
                  </a:cubicBezTo>
                  <a:cubicBezTo>
                    <a:pt x="36" y="56"/>
                    <a:pt x="40" y="55"/>
                    <a:pt x="45" y="57"/>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14" name="Freeform 14"/>
            <p:cNvSpPr>
              <a:spLocks/>
            </p:cNvSpPr>
            <p:nvPr/>
          </p:nvSpPr>
          <p:spPr bwMode="auto">
            <a:xfrm>
              <a:off x="2005013" y="2251075"/>
              <a:ext cx="333375" cy="128587"/>
            </a:xfrm>
            <a:custGeom>
              <a:avLst/>
              <a:gdLst>
                <a:gd name="T0" fmla="*/ 62 w 88"/>
                <a:gd name="T1" fmla="*/ 7 h 34"/>
                <a:gd name="T2" fmla="*/ 71 w 88"/>
                <a:gd name="T3" fmla="*/ 2 h 34"/>
                <a:gd name="T4" fmla="*/ 75 w 88"/>
                <a:gd name="T5" fmla="*/ 14 h 34"/>
                <a:gd name="T6" fmla="*/ 82 w 88"/>
                <a:gd name="T7" fmla="*/ 18 h 34"/>
                <a:gd name="T8" fmla="*/ 86 w 88"/>
                <a:gd name="T9" fmla="*/ 29 h 34"/>
                <a:gd name="T10" fmla="*/ 74 w 88"/>
                <a:gd name="T11" fmla="*/ 30 h 34"/>
                <a:gd name="T12" fmla="*/ 44 w 88"/>
                <a:gd name="T13" fmla="*/ 20 h 34"/>
                <a:gd name="T14" fmla="*/ 15 w 88"/>
                <a:gd name="T15" fmla="*/ 31 h 34"/>
                <a:gd name="T16" fmla="*/ 9 w 88"/>
                <a:gd name="T17" fmla="*/ 34 h 34"/>
                <a:gd name="T18" fmla="*/ 2 w 88"/>
                <a:gd name="T19" fmla="*/ 30 h 34"/>
                <a:gd name="T20" fmla="*/ 3 w 88"/>
                <a:gd name="T21" fmla="*/ 22 h 34"/>
                <a:gd name="T22" fmla="*/ 36 w 88"/>
                <a:gd name="T23" fmla="*/ 6 h 34"/>
                <a:gd name="T24" fmla="*/ 62 w 88"/>
                <a:gd name="T25"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8" h="34">
                  <a:moveTo>
                    <a:pt x="62" y="7"/>
                  </a:moveTo>
                  <a:cubicBezTo>
                    <a:pt x="64" y="2"/>
                    <a:pt x="67" y="0"/>
                    <a:pt x="71" y="2"/>
                  </a:cubicBezTo>
                  <a:cubicBezTo>
                    <a:pt x="76" y="3"/>
                    <a:pt x="77" y="7"/>
                    <a:pt x="75" y="14"/>
                  </a:cubicBezTo>
                  <a:cubicBezTo>
                    <a:pt x="77" y="15"/>
                    <a:pt x="79" y="17"/>
                    <a:pt x="82" y="18"/>
                  </a:cubicBezTo>
                  <a:cubicBezTo>
                    <a:pt x="87" y="21"/>
                    <a:pt x="88" y="25"/>
                    <a:pt x="86" y="29"/>
                  </a:cubicBezTo>
                  <a:cubicBezTo>
                    <a:pt x="83" y="33"/>
                    <a:pt x="79" y="33"/>
                    <a:pt x="74" y="30"/>
                  </a:cubicBezTo>
                  <a:cubicBezTo>
                    <a:pt x="65" y="24"/>
                    <a:pt x="55" y="20"/>
                    <a:pt x="44" y="20"/>
                  </a:cubicBezTo>
                  <a:cubicBezTo>
                    <a:pt x="33" y="20"/>
                    <a:pt x="23" y="24"/>
                    <a:pt x="15" y="31"/>
                  </a:cubicBezTo>
                  <a:cubicBezTo>
                    <a:pt x="13" y="32"/>
                    <a:pt x="10" y="34"/>
                    <a:pt x="9" y="34"/>
                  </a:cubicBezTo>
                  <a:cubicBezTo>
                    <a:pt x="6" y="34"/>
                    <a:pt x="3" y="32"/>
                    <a:pt x="2" y="30"/>
                  </a:cubicBezTo>
                  <a:cubicBezTo>
                    <a:pt x="0" y="27"/>
                    <a:pt x="1" y="24"/>
                    <a:pt x="3" y="22"/>
                  </a:cubicBezTo>
                  <a:cubicBezTo>
                    <a:pt x="13" y="13"/>
                    <a:pt x="23" y="8"/>
                    <a:pt x="36" y="6"/>
                  </a:cubicBezTo>
                  <a:cubicBezTo>
                    <a:pt x="44" y="6"/>
                    <a:pt x="52" y="7"/>
                    <a:pt x="62" y="7"/>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15" name="Freeform 15"/>
            <p:cNvSpPr>
              <a:spLocks/>
            </p:cNvSpPr>
            <p:nvPr/>
          </p:nvSpPr>
          <p:spPr bwMode="auto">
            <a:xfrm>
              <a:off x="1462088" y="2270125"/>
              <a:ext cx="334962" cy="112712"/>
            </a:xfrm>
            <a:custGeom>
              <a:avLst/>
              <a:gdLst>
                <a:gd name="T0" fmla="*/ 45 w 89"/>
                <a:gd name="T1" fmla="*/ 0 h 30"/>
                <a:gd name="T2" fmla="*/ 84 w 89"/>
                <a:gd name="T3" fmla="*/ 14 h 30"/>
                <a:gd name="T4" fmla="*/ 86 w 89"/>
                <a:gd name="T5" fmla="*/ 24 h 30"/>
                <a:gd name="T6" fmla="*/ 76 w 89"/>
                <a:gd name="T7" fmla="*/ 26 h 30"/>
                <a:gd name="T8" fmla="*/ 52 w 89"/>
                <a:gd name="T9" fmla="*/ 16 h 30"/>
                <a:gd name="T10" fmla="*/ 15 w 89"/>
                <a:gd name="T11" fmla="*/ 26 h 30"/>
                <a:gd name="T12" fmla="*/ 4 w 89"/>
                <a:gd name="T13" fmla="*/ 27 h 30"/>
                <a:gd name="T14" fmla="*/ 6 w 89"/>
                <a:gd name="T15" fmla="*/ 15 h 30"/>
                <a:gd name="T16" fmla="*/ 45 w 89"/>
                <a:gd name="T17"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9" h="30">
                  <a:moveTo>
                    <a:pt x="45" y="0"/>
                  </a:moveTo>
                  <a:cubicBezTo>
                    <a:pt x="59" y="1"/>
                    <a:pt x="72" y="6"/>
                    <a:pt x="84" y="14"/>
                  </a:cubicBezTo>
                  <a:cubicBezTo>
                    <a:pt x="88" y="17"/>
                    <a:pt x="89" y="21"/>
                    <a:pt x="86" y="24"/>
                  </a:cubicBezTo>
                  <a:cubicBezTo>
                    <a:pt x="84" y="28"/>
                    <a:pt x="80" y="29"/>
                    <a:pt x="76" y="26"/>
                  </a:cubicBezTo>
                  <a:cubicBezTo>
                    <a:pt x="69" y="21"/>
                    <a:pt x="61" y="17"/>
                    <a:pt x="52" y="16"/>
                  </a:cubicBezTo>
                  <a:cubicBezTo>
                    <a:pt x="38" y="13"/>
                    <a:pt x="26" y="17"/>
                    <a:pt x="15" y="26"/>
                  </a:cubicBezTo>
                  <a:cubicBezTo>
                    <a:pt x="11" y="30"/>
                    <a:pt x="6" y="30"/>
                    <a:pt x="4" y="27"/>
                  </a:cubicBezTo>
                  <a:cubicBezTo>
                    <a:pt x="0" y="23"/>
                    <a:pt x="1" y="19"/>
                    <a:pt x="6" y="15"/>
                  </a:cubicBezTo>
                  <a:cubicBezTo>
                    <a:pt x="17" y="6"/>
                    <a:pt x="30" y="1"/>
                    <a:pt x="45"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16" name="Freeform 16"/>
            <p:cNvSpPr>
              <a:spLocks/>
            </p:cNvSpPr>
            <p:nvPr/>
          </p:nvSpPr>
          <p:spPr bwMode="auto">
            <a:xfrm>
              <a:off x="1684338" y="1862138"/>
              <a:ext cx="192087" cy="196850"/>
            </a:xfrm>
            <a:custGeom>
              <a:avLst/>
              <a:gdLst>
                <a:gd name="T0" fmla="*/ 0 w 51"/>
                <a:gd name="T1" fmla="*/ 41 h 52"/>
                <a:gd name="T2" fmla="*/ 15 w 51"/>
                <a:gd name="T3" fmla="*/ 16 h 52"/>
                <a:gd name="T4" fmla="*/ 39 w 51"/>
                <a:gd name="T5" fmla="*/ 2 h 52"/>
                <a:gd name="T6" fmla="*/ 50 w 51"/>
                <a:gd name="T7" fmla="*/ 6 h 52"/>
                <a:gd name="T8" fmla="*/ 44 w 51"/>
                <a:gd name="T9" fmla="*/ 15 h 52"/>
                <a:gd name="T10" fmla="*/ 20 w 51"/>
                <a:gd name="T11" fmla="*/ 32 h 52"/>
                <a:gd name="T12" fmla="*/ 14 w 51"/>
                <a:gd name="T13" fmla="*/ 43 h 52"/>
                <a:gd name="T14" fmla="*/ 7 w 51"/>
                <a:gd name="T15" fmla="*/ 51 h 52"/>
                <a:gd name="T16" fmla="*/ 0 w 51"/>
                <a:gd name="T17" fmla="*/ 41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 h="52">
                  <a:moveTo>
                    <a:pt x="0" y="41"/>
                  </a:moveTo>
                  <a:cubicBezTo>
                    <a:pt x="1" y="31"/>
                    <a:pt x="6" y="22"/>
                    <a:pt x="15" y="16"/>
                  </a:cubicBezTo>
                  <a:cubicBezTo>
                    <a:pt x="23" y="10"/>
                    <a:pt x="31" y="6"/>
                    <a:pt x="39" y="2"/>
                  </a:cubicBezTo>
                  <a:cubicBezTo>
                    <a:pt x="44" y="0"/>
                    <a:pt x="48" y="2"/>
                    <a:pt x="50" y="6"/>
                  </a:cubicBezTo>
                  <a:cubicBezTo>
                    <a:pt x="51" y="10"/>
                    <a:pt x="49" y="14"/>
                    <a:pt x="44" y="15"/>
                  </a:cubicBezTo>
                  <a:cubicBezTo>
                    <a:pt x="35" y="19"/>
                    <a:pt x="26" y="24"/>
                    <a:pt x="20" y="32"/>
                  </a:cubicBezTo>
                  <a:cubicBezTo>
                    <a:pt x="17" y="35"/>
                    <a:pt x="15" y="39"/>
                    <a:pt x="14" y="43"/>
                  </a:cubicBezTo>
                  <a:cubicBezTo>
                    <a:pt x="13" y="48"/>
                    <a:pt x="11" y="52"/>
                    <a:pt x="7" y="51"/>
                  </a:cubicBezTo>
                  <a:cubicBezTo>
                    <a:pt x="2" y="51"/>
                    <a:pt x="0" y="48"/>
                    <a:pt x="0" y="41"/>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17" name="Freeform 17"/>
            <p:cNvSpPr>
              <a:spLocks/>
            </p:cNvSpPr>
            <p:nvPr/>
          </p:nvSpPr>
          <p:spPr bwMode="auto">
            <a:xfrm>
              <a:off x="1922463" y="1862138"/>
              <a:ext cx="196850" cy="196850"/>
            </a:xfrm>
            <a:custGeom>
              <a:avLst/>
              <a:gdLst>
                <a:gd name="T0" fmla="*/ 52 w 52"/>
                <a:gd name="T1" fmla="*/ 42 h 52"/>
                <a:gd name="T2" fmla="*/ 45 w 52"/>
                <a:gd name="T3" fmla="*/ 51 h 52"/>
                <a:gd name="T4" fmla="*/ 37 w 52"/>
                <a:gd name="T5" fmla="*/ 45 h 52"/>
                <a:gd name="T6" fmla="*/ 23 w 52"/>
                <a:gd name="T7" fmla="*/ 24 h 52"/>
                <a:gd name="T8" fmla="*/ 7 w 52"/>
                <a:gd name="T9" fmla="*/ 15 h 52"/>
                <a:gd name="T10" fmla="*/ 2 w 52"/>
                <a:gd name="T11" fmla="*/ 6 h 52"/>
                <a:gd name="T12" fmla="*/ 12 w 52"/>
                <a:gd name="T13" fmla="*/ 2 h 52"/>
                <a:gd name="T14" fmla="*/ 43 w 52"/>
                <a:gd name="T15" fmla="*/ 22 h 52"/>
                <a:gd name="T16" fmla="*/ 52 w 52"/>
                <a:gd name="T17" fmla="*/ 42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 h="52">
                  <a:moveTo>
                    <a:pt x="52" y="42"/>
                  </a:moveTo>
                  <a:cubicBezTo>
                    <a:pt x="52" y="48"/>
                    <a:pt x="49" y="51"/>
                    <a:pt x="45" y="51"/>
                  </a:cubicBezTo>
                  <a:cubicBezTo>
                    <a:pt x="41" y="52"/>
                    <a:pt x="37" y="49"/>
                    <a:pt x="37" y="45"/>
                  </a:cubicBezTo>
                  <a:cubicBezTo>
                    <a:pt x="37" y="35"/>
                    <a:pt x="30" y="29"/>
                    <a:pt x="23" y="24"/>
                  </a:cubicBezTo>
                  <a:cubicBezTo>
                    <a:pt x="18" y="20"/>
                    <a:pt x="12" y="18"/>
                    <a:pt x="7" y="15"/>
                  </a:cubicBezTo>
                  <a:cubicBezTo>
                    <a:pt x="2" y="13"/>
                    <a:pt x="0" y="10"/>
                    <a:pt x="2" y="6"/>
                  </a:cubicBezTo>
                  <a:cubicBezTo>
                    <a:pt x="3" y="2"/>
                    <a:pt x="7" y="0"/>
                    <a:pt x="12" y="2"/>
                  </a:cubicBezTo>
                  <a:cubicBezTo>
                    <a:pt x="24" y="6"/>
                    <a:pt x="34" y="12"/>
                    <a:pt x="43" y="22"/>
                  </a:cubicBezTo>
                  <a:cubicBezTo>
                    <a:pt x="48" y="28"/>
                    <a:pt x="51" y="35"/>
                    <a:pt x="52" y="42"/>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18" name="Freeform 18"/>
            <p:cNvSpPr>
              <a:spLocks/>
            </p:cNvSpPr>
            <p:nvPr/>
          </p:nvSpPr>
          <p:spPr bwMode="auto">
            <a:xfrm>
              <a:off x="1873250" y="2012950"/>
              <a:ext cx="52387" cy="57150"/>
            </a:xfrm>
            <a:custGeom>
              <a:avLst/>
              <a:gdLst>
                <a:gd name="T0" fmla="*/ 7 w 14"/>
                <a:gd name="T1" fmla="*/ 15 h 15"/>
                <a:gd name="T2" fmla="*/ 0 w 14"/>
                <a:gd name="T3" fmla="*/ 8 h 15"/>
                <a:gd name="T4" fmla="*/ 7 w 14"/>
                <a:gd name="T5" fmla="*/ 0 h 15"/>
                <a:gd name="T6" fmla="*/ 14 w 14"/>
                <a:gd name="T7" fmla="*/ 8 h 15"/>
                <a:gd name="T8" fmla="*/ 7 w 14"/>
                <a:gd name="T9" fmla="*/ 15 h 15"/>
              </a:gdLst>
              <a:ahLst/>
              <a:cxnLst>
                <a:cxn ang="0">
                  <a:pos x="T0" y="T1"/>
                </a:cxn>
                <a:cxn ang="0">
                  <a:pos x="T2" y="T3"/>
                </a:cxn>
                <a:cxn ang="0">
                  <a:pos x="T4" y="T5"/>
                </a:cxn>
                <a:cxn ang="0">
                  <a:pos x="T6" y="T7"/>
                </a:cxn>
                <a:cxn ang="0">
                  <a:pos x="T8" y="T9"/>
                </a:cxn>
              </a:cxnLst>
              <a:rect l="0" t="0" r="r" b="b"/>
              <a:pathLst>
                <a:path w="14" h="15">
                  <a:moveTo>
                    <a:pt x="7" y="15"/>
                  </a:moveTo>
                  <a:cubicBezTo>
                    <a:pt x="3" y="15"/>
                    <a:pt x="0" y="12"/>
                    <a:pt x="0" y="8"/>
                  </a:cubicBezTo>
                  <a:cubicBezTo>
                    <a:pt x="0" y="4"/>
                    <a:pt x="3" y="1"/>
                    <a:pt x="7" y="0"/>
                  </a:cubicBezTo>
                  <a:cubicBezTo>
                    <a:pt x="11" y="0"/>
                    <a:pt x="14" y="4"/>
                    <a:pt x="14" y="8"/>
                  </a:cubicBezTo>
                  <a:cubicBezTo>
                    <a:pt x="14" y="12"/>
                    <a:pt x="11" y="15"/>
                    <a:pt x="7" y="15"/>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19" name="Freeform 19"/>
            <p:cNvSpPr>
              <a:spLocks/>
            </p:cNvSpPr>
            <p:nvPr/>
          </p:nvSpPr>
          <p:spPr bwMode="auto">
            <a:xfrm>
              <a:off x="1668463" y="2122488"/>
              <a:ext cx="57150" cy="52387"/>
            </a:xfrm>
            <a:custGeom>
              <a:avLst/>
              <a:gdLst>
                <a:gd name="T0" fmla="*/ 8 w 15"/>
                <a:gd name="T1" fmla="*/ 14 h 14"/>
                <a:gd name="T2" fmla="*/ 0 w 15"/>
                <a:gd name="T3" fmla="*/ 7 h 14"/>
                <a:gd name="T4" fmla="*/ 8 w 15"/>
                <a:gd name="T5" fmla="*/ 0 h 14"/>
                <a:gd name="T6" fmla="*/ 15 w 15"/>
                <a:gd name="T7" fmla="*/ 7 h 14"/>
                <a:gd name="T8" fmla="*/ 8 w 15"/>
                <a:gd name="T9" fmla="*/ 14 h 14"/>
              </a:gdLst>
              <a:ahLst/>
              <a:cxnLst>
                <a:cxn ang="0">
                  <a:pos x="T0" y="T1"/>
                </a:cxn>
                <a:cxn ang="0">
                  <a:pos x="T2" y="T3"/>
                </a:cxn>
                <a:cxn ang="0">
                  <a:pos x="T4" y="T5"/>
                </a:cxn>
                <a:cxn ang="0">
                  <a:pos x="T6" y="T7"/>
                </a:cxn>
                <a:cxn ang="0">
                  <a:pos x="T8" y="T9"/>
                </a:cxn>
              </a:cxnLst>
              <a:rect l="0" t="0" r="r" b="b"/>
              <a:pathLst>
                <a:path w="15" h="14">
                  <a:moveTo>
                    <a:pt x="8" y="14"/>
                  </a:moveTo>
                  <a:cubicBezTo>
                    <a:pt x="4" y="14"/>
                    <a:pt x="0" y="11"/>
                    <a:pt x="0" y="7"/>
                  </a:cubicBezTo>
                  <a:cubicBezTo>
                    <a:pt x="0" y="3"/>
                    <a:pt x="4" y="0"/>
                    <a:pt x="8" y="0"/>
                  </a:cubicBezTo>
                  <a:cubicBezTo>
                    <a:pt x="12" y="0"/>
                    <a:pt x="15" y="4"/>
                    <a:pt x="15" y="7"/>
                  </a:cubicBezTo>
                  <a:cubicBezTo>
                    <a:pt x="15" y="11"/>
                    <a:pt x="11" y="14"/>
                    <a:pt x="8" y="14"/>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20" name="Freeform 20"/>
            <p:cNvSpPr>
              <a:spLocks/>
            </p:cNvSpPr>
            <p:nvPr/>
          </p:nvSpPr>
          <p:spPr bwMode="auto">
            <a:xfrm>
              <a:off x="2089150" y="2122488"/>
              <a:ext cx="55562" cy="52387"/>
            </a:xfrm>
            <a:custGeom>
              <a:avLst/>
              <a:gdLst>
                <a:gd name="T0" fmla="*/ 8 w 15"/>
                <a:gd name="T1" fmla="*/ 14 h 14"/>
                <a:gd name="T2" fmla="*/ 0 w 15"/>
                <a:gd name="T3" fmla="*/ 7 h 14"/>
                <a:gd name="T4" fmla="*/ 7 w 15"/>
                <a:gd name="T5" fmla="*/ 0 h 14"/>
                <a:gd name="T6" fmla="*/ 15 w 15"/>
                <a:gd name="T7" fmla="*/ 7 h 14"/>
                <a:gd name="T8" fmla="*/ 8 w 15"/>
                <a:gd name="T9" fmla="*/ 14 h 14"/>
              </a:gdLst>
              <a:ahLst/>
              <a:cxnLst>
                <a:cxn ang="0">
                  <a:pos x="T0" y="T1"/>
                </a:cxn>
                <a:cxn ang="0">
                  <a:pos x="T2" y="T3"/>
                </a:cxn>
                <a:cxn ang="0">
                  <a:pos x="T4" y="T5"/>
                </a:cxn>
                <a:cxn ang="0">
                  <a:pos x="T6" y="T7"/>
                </a:cxn>
                <a:cxn ang="0">
                  <a:pos x="T8" y="T9"/>
                </a:cxn>
              </a:cxnLst>
              <a:rect l="0" t="0" r="r" b="b"/>
              <a:pathLst>
                <a:path w="15" h="14">
                  <a:moveTo>
                    <a:pt x="8" y="14"/>
                  </a:moveTo>
                  <a:cubicBezTo>
                    <a:pt x="4" y="14"/>
                    <a:pt x="0" y="11"/>
                    <a:pt x="0" y="7"/>
                  </a:cubicBezTo>
                  <a:cubicBezTo>
                    <a:pt x="0" y="4"/>
                    <a:pt x="3" y="0"/>
                    <a:pt x="7" y="0"/>
                  </a:cubicBezTo>
                  <a:cubicBezTo>
                    <a:pt x="11" y="0"/>
                    <a:pt x="15" y="3"/>
                    <a:pt x="15" y="7"/>
                  </a:cubicBezTo>
                  <a:cubicBezTo>
                    <a:pt x="15" y="11"/>
                    <a:pt x="11" y="14"/>
                    <a:pt x="8" y="14"/>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21" name="Freeform 21"/>
            <p:cNvSpPr>
              <a:spLocks/>
            </p:cNvSpPr>
            <p:nvPr/>
          </p:nvSpPr>
          <p:spPr bwMode="auto">
            <a:xfrm>
              <a:off x="1454150" y="2525713"/>
              <a:ext cx="52387" cy="57150"/>
            </a:xfrm>
            <a:custGeom>
              <a:avLst/>
              <a:gdLst>
                <a:gd name="T0" fmla="*/ 14 w 14"/>
                <a:gd name="T1" fmla="*/ 8 h 15"/>
                <a:gd name="T2" fmla="*/ 7 w 14"/>
                <a:gd name="T3" fmla="*/ 15 h 15"/>
                <a:gd name="T4" fmla="*/ 0 w 14"/>
                <a:gd name="T5" fmla="*/ 8 h 15"/>
                <a:gd name="T6" fmla="*/ 7 w 14"/>
                <a:gd name="T7" fmla="*/ 1 h 15"/>
                <a:gd name="T8" fmla="*/ 14 w 14"/>
                <a:gd name="T9" fmla="*/ 8 h 15"/>
              </a:gdLst>
              <a:ahLst/>
              <a:cxnLst>
                <a:cxn ang="0">
                  <a:pos x="T0" y="T1"/>
                </a:cxn>
                <a:cxn ang="0">
                  <a:pos x="T2" y="T3"/>
                </a:cxn>
                <a:cxn ang="0">
                  <a:pos x="T4" y="T5"/>
                </a:cxn>
                <a:cxn ang="0">
                  <a:pos x="T6" y="T7"/>
                </a:cxn>
                <a:cxn ang="0">
                  <a:pos x="T8" y="T9"/>
                </a:cxn>
              </a:cxnLst>
              <a:rect l="0" t="0" r="r" b="b"/>
              <a:pathLst>
                <a:path w="14" h="15">
                  <a:moveTo>
                    <a:pt x="14" y="8"/>
                  </a:moveTo>
                  <a:cubicBezTo>
                    <a:pt x="14" y="12"/>
                    <a:pt x="11" y="15"/>
                    <a:pt x="7" y="15"/>
                  </a:cubicBezTo>
                  <a:cubicBezTo>
                    <a:pt x="3" y="15"/>
                    <a:pt x="0" y="12"/>
                    <a:pt x="0" y="8"/>
                  </a:cubicBezTo>
                  <a:cubicBezTo>
                    <a:pt x="0" y="4"/>
                    <a:pt x="3" y="0"/>
                    <a:pt x="7" y="1"/>
                  </a:cubicBezTo>
                  <a:cubicBezTo>
                    <a:pt x="11" y="1"/>
                    <a:pt x="14" y="4"/>
                    <a:pt x="14" y="8"/>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22" name="Freeform 22"/>
            <p:cNvSpPr>
              <a:spLocks/>
            </p:cNvSpPr>
            <p:nvPr/>
          </p:nvSpPr>
          <p:spPr bwMode="auto">
            <a:xfrm>
              <a:off x="2266950" y="2525713"/>
              <a:ext cx="52387" cy="57150"/>
            </a:xfrm>
            <a:custGeom>
              <a:avLst/>
              <a:gdLst>
                <a:gd name="T0" fmla="*/ 7 w 14"/>
                <a:gd name="T1" fmla="*/ 1 h 15"/>
                <a:gd name="T2" fmla="*/ 14 w 14"/>
                <a:gd name="T3" fmla="*/ 8 h 15"/>
                <a:gd name="T4" fmla="*/ 7 w 14"/>
                <a:gd name="T5" fmla="*/ 15 h 15"/>
                <a:gd name="T6" fmla="*/ 0 w 14"/>
                <a:gd name="T7" fmla="*/ 7 h 15"/>
                <a:gd name="T8" fmla="*/ 7 w 14"/>
                <a:gd name="T9" fmla="*/ 1 h 15"/>
              </a:gdLst>
              <a:ahLst/>
              <a:cxnLst>
                <a:cxn ang="0">
                  <a:pos x="T0" y="T1"/>
                </a:cxn>
                <a:cxn ang="0">
                  <a:pos x="T2" y="T3"/>
                </a:cxn>
                <a:cxn ang="0">
                  <a:pos x="T4" y="T5"/>
                </a:cxn>
                <a:cxn ang="0">
                  <a:pos x="T6" y="T7"/>
                </a:cxn>
                <a:cxn ang="0">
                  <a:pos x="T8" y="T9"/>
                </a:cxn>
              </a:cxnLst>
              <a:rect l="0" t="0" r="r" b="b"/>
              <a:pathLst>
                <a:path w="14" h="15">
                  <a:moveTo>
                    <a:pt x="7" y="1"/>
                  </a:moveTo>
                  <a:cubicBezTo>
                    <a:pt x="11" y="1"/>
                    <a:pt x="14" y="4"/>
                    <a:pt x="14" y="8"/>
                  </a:cubicBezTo>
                  <a:cubicBezTo>
                    <a:pt x="14" y="12"/>
                    <a:pt x="11" y="15"/>
                    <a:pt x="7" y="15"/>
                  </a:cubicBezTo>
                  <a:cubicBezTo>
                    <a:pt x="3" y="15"/>
                    <a:pt x="0" y="12"/>
                    <a:pt x="0" y="7"/>
                  </a:cubicBezTo>
                  <a:cubicBezTo>
                    <a:pt x="0" y="4"/>
                    <a:pt x="3" y="0"/>
                    <a:pt x="7"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23" name="Freeform 23"/>
            <p:cNvSpPr>
              <a:spLocks/>
            </p:cNvSpPr>
            <p:nvPr/>
          </p:nvSpPr>
          <p:spPr bwMode="auto">
            <a:xfrm>
              <a:off x="1914525" y="2541588"/>
              <a:ext cx="53975" cy="52387"/>
            </a:xfrm>
            <a:custGeom>
              <a:avLst/>
              <a:gdLst>
                <a:gd name="T0" fmla="*/ 7 w 14"/>
                <a:gd name="T1" fmla="*/ 14 h 14"/>
                <a:gd name="T2" fmla="*/ 0 w 14"/>
                <a:gd name="T3" fmla="*/ 7 h 14"/>
                <a:gd name="T4" fmla="*/ 7 w 14"/>
                <a:gd name="T5" fmla="*/ 0 h 14"/>
                <a:gd name="T6" fmla="*/ 14 w 14"/>
                <a:gd name="T7" fmla="*/ 8 h 14"/>
                <a:gd name="T8" fmla="*/ 7 w 14"/>
                <a:gd name="T9" fmla="*/ 14 h 14"/>
              </a:gdLst>
              <a:ahLst/>
              <a:cxnLst>
                <a:cxn ang="0">
                  <a:pos x="T0" y="T1"/>
                </a:cxn>
                <a:cxn ang="0">
                  <a:pos x="T2" y="T3"/>
                </a:cxn>
                <a:cxn ang="0">
                  <a:pos x="T4" y="T5"/>
                </a:cxn>
                <a:cxn ang="0">
                  <a:pos x="T6" y="T7"/>
                </a:cxn>
                <a:cxn ang="0">
                  <a:pos x="T8" y="T9"/>
                </a:cxn>
              </a:cxnLst>
              <a:rect l="0" t="0" r="r" b="b"/>
              <a:pathLst>
                <a:path w="14" h="14">
                  <a:moveTo>
                    <a:pt x="7" y="14"/>
                  </a:moveTo>
                  <a:cubicBezTo>
                    <a:pt x="3" y="14"/>
                    <a:pt x="0" y="11"/>
                    <a:pt x="0" y="7"/>
                  </a:cubicBezTo>
                  <a:cubicBezTo>
                    <a:pt x="0" y="3"/>
                    <a:pt x="3" y="0"/>
                    <a:pt x="7" y="0"/>
                  </a:cubicBezTo>
                  <a:cubicBezTo>
                    <a:pt x="11" y="0"/>
                    <a:pt x="14" y="4"/>
                    <a:pt x="14" y="8"/>
                  </a:cubicBezTo>
                  <a:cubicBezTo>
                    <a:pt x="14" y="11"/>
                    <a:pt x="11" y="14"/>
                    <a:pt x="7" y="14"/>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24" name="Freeform 24"/>
            <p:cNvSpPr>
              <a:spLocks/>
            </p:cNvSpPr>
            <p:nvPr/>
          </p:nvSpPr>
          <p:spPr bwMode="auto">
            <a:xfrm>
              <a:off x="1627188" y="2566988"/>
              <a:ext cx="57150" cy="57150"/>
            </a:xfrm>
            <a:custGeom>
              <a:avLst/>
              <a:gdLst>
                <a:gd name="T0" fmla="*/ 8 w 15"/>
                <a:gd name="T1" fmla="*/ 0 h 15"/>
                <a:gd name="T2" fmla="*/ 15 w 15"/>
                <a:gd name="T3" fmla="*/ 7 h 15"/>
                <a:gd name="T4" fmla="*/ 7 w 15"/>
                <a:gd name="T5" fmla="*/ 15 h 15"/>
                <a:gd name="T6" fmla="*/ 1 w 15"/>
                <a:gd name="T7" fmla="*/ 7 h 15"/>
                <a:gd name="T8" fmla="*/ 8 w 15"/>
                <a:gd name="T9" fmla="*/ 0 h 15"/>
              </a:gdLst>
              <a:ahLst/>
              <a:cxnLst>
                <a:cxn ang="0">
                  <a:pos x="T0" y="T1"/>
                </a:cxn>
                <a:cxn ang="0">
                  <a:pos x="T2" y="T3"/>
                </a:cxn>
                <a:cxn ang="0">
                  <a:pos x="T4" y="T5"/>
                </a:cxn>
                <a:cxn ang="0">
                  <a:pos x="T6" y="T7"/>
                </a:cxn>
                <a:cxn ang="0">
                  <a:pos x="T8" y="T9"/>
                </a:cxn>
              </a:cxnLst>
              <a:rect l="0" t="0" r="r" b="b"/>
              <a:pathLst>
                <a:path w="15" h="15">
                  <a:moveTo>
                    <a:pt x="8" y="0"/>
                  </a:moveTo>
                  <a:cubicBezTo>
                    <a:pt x="12" y="0"/>
                    <a:pt x="15" y="4"/>
                    <a:pt x="15" y="7"/>
                  </a:cubicBezTo>
                  <a:cubicBezTo>
                    <a:pt x="15" y="11"/>
                    <a:pt x="11" y="15"/>
                    <a:pt x="7" y="15"/>
                  </a:cubicBezTo>
                  <a:cubicBezTo>
                    <a:pt x="4" y="14"/>
                    <a:pt x="0" y="11"/>
                    <a:pt x="1" y="7"/>
                  </a:cubicBezTo>
                  <a:cubicBezTo>
                    <a:pt x="1" y="3"/>
                    <a:pt x="4" y="0"/>
                    <a:pt x="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25" name="Freeform 25"/>
            <p:cNvSpPr>
              <a:spLocks/>
            </p:cNvSpPr>
            <p:nvPr/>
          </p:nvSpPr>
          <p:spPr bwMode="auto">
            <a:xfrm>
              <a:off x="2089150" y="2566988"/>
              <a:ext cx="55562" cy="57150"/>
            </a:xfrm>
            <a:custGeom>
              <a:avLst/>
              <a:gdLst>
                <a:gd name="T0" fmla="*/ 15 w 15"/>
                <a:gd name="T1" fmla="*/ 7 h 15"/>
                <a:gd name="T2" fmla="*/ 8 w 15"/>
                <a:gd name="T3" fmla="*/ 15 h 15"/>
                <a:gd name="T4" fmla="*/ 0 w 15"/>
                <a:gd name="T5" fmla="*/ 7 h 15"/>
                <a:gd name="T6" fmla="*/ 8 w 15"/>
                <a:gd name="T7" fmla="*/ 0 h 15"/>
                <a:gd name="T8" fmla="*/ 15 w 15"/>
                <a:gd name="T9" fmla="*/ 7 h 15"/>
              </a:gdLst>
              <a:ahLst/>
              <a:cxnLst>
                <a:cxn ang="0">
                  <a:pos x="T0" y="T1"/>
                </a:cxn>
                <a:cxn ang="0">
                  <a:pos x="T2" y="T3"/>
                </a:cxn>
                <a:cxn ang="0">
                  <a:pos x="T4" y="T5"/>
                </a:cxn>
                <a:cxn ang="0">
                  <a:pos x="T6" y="T7"/>
                </a:cxn>
                <a:cxn ang="0">
                  <a:pos x="T8" y="T9"/>
                </a:cxn>
              </a:cxnLst>
              <a:rect l="0" t="0" r="r" b="b"/>
              <a:pathLst>
                <a:path w="15" h="15">
                  <a:moveTo>
                    <a:pt x="15" y="7"/>
                  </a:moveTo>
                  <a:cubicBezTo>
                    <a:pt x="15" y="11"/>
                    <a:pt x="12" y="14"/>
                    <a:pt x="8" y="15"/>
                  </a:cubicBezTo>
                  <a:cubicBezTo>
                    <a:pt x="4" y="15"/>
                    <a:pt x="0" y="11"/>
                    <a:pt x="0" y="7"/>
                  </a:cubicBezTo>
                  <a:cubicBezTo>
                    <a:pt x="0" y="3"/>
                    <a:pt x="4" y="0"/>
                    <a:pt x="8" y="0"/>
                  </a:cubicBezTo>
                  <a:cubicBezTo>
                    <a:pt x="11" y="0"/>
                    <a:pt x="15" y="3"/>
                    <a:pt x="15" y="7"/>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26" name="Freeform 26"/>
            <p:cNvSpPr>
              <a:spLocks/>
            </p:cNvSpPr>
            <p:nvPr/>
          </p:nvSpPr>
          <p:spPr bwMode="auto">
            <a:xfrm>
              <a:off x="1522413" y="2662238"/>
              <a:ext cx="52387" cy="57150"/>
            </a:xfrm>
            <a:custGeom>
              <a:avLst/>
              <a:gdLst>
                <a:gd name="T0" fmla="*/ 7 w 14"/>
                <a:gd name="T1" fmla="*/ 0 h 15"/>
                <a:gd name="T2" fmla="*/ 14 w 14"/>
                <a:gd name="T3" fmla="*/ 7 h 15"/>
                <a:gd name="T4" fmla="*/ 7 w 14"/>
                <a:gd name="T5" fmla="*/ 15 h 15"/>
                <a:gd name="T6" fmla="*/ 0 w 14"/>
                <a:gd name="T7" fmla="*/ 7 h 15"/>
                <a:gd name="T8" fmla="*/ 7 w 14"/>
                <a:gd name="T9" fmla="*/ 0 h 15"/>
              </a:gdLst>
              <a:ahLst/>
              <a:cxnLst>
                <a:cxn ang="0">
                  <a:pos x="T0" y="T1"/>
                </a:cxn>
                <a:cxn ang="0">
                  <a:pos x="T2" y="T3"/>
                </a:cxn>
                <a:cxn ang="0">
                  <a:pos x="T4" y="T5"/>
                </a:cxn>
                <a:cxn ang="0">
                  <a:pos x="T6" y="T7"/>
                </a:cxn>
                <a:cxn ang="0">
                  <a:pos x="T8" y="T9"/>
                </a:cxn>
              </a:cxnLst>
              <a:rect l="0" t="0" r="r" b="b"/>
              <a:pathLst>
                <a:path w="14" h="15">
                  <a:moveTo>
                    <a:pt x="7" y="0"/>
                  </a:moveTo>
                  <a:cubicBezTo>
                    <a:pt x="11" y="0"/>
                    <a:pt x="14" y="3"/>
                    <a:pt x="14" y="7"/>
                  </a:cubicBezTo>
                  <a:cubicBezTo>
                    <a:pt x="14" y="11"/>
                    <a:pt x="11" y="14"/>
                    <a:pt x="7" y="15"/>
                  </a:cubicBezTo>
                  <a:cubicBezTo>
                    <a:pt x="3" y="15"/>
                    <a:pt x="0" y="12"/>
                    <a:pt x="0" y="7"/>
                  </a:cubicBezTo>
                  <a:cubicBezTo>
                    <a:pt x="0" y="4"/>
                    <a:pt x="3" y="0"/>
                    <a:pt x="7"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27" name="Freeform 27"/>
            <p:cNvSpPr>
              <a:spLocks/>
            </p:cNvSpPr>
            <p:nvPr/>
          </p:nvSpPr>
          <p:spPr bwMode="auto">
            <a:xfrm>
              <a:off x="2198688" y="2662238"/>
              <a:ext cx="52387" cy="57150"/>
            </a:xfrm>
            <a:custGeom>
              <a:avLst/>
              <a:gdLst>
                <a:gd name="T0" fmla="*/ 7 w 14"/>
                <a:gd name="T1" fmla="*/ 15 h 15"/>
                <a:gd name="T2" fmla="*/ 0 w 14"/>
                <a:gd name="T3" fmla="*/ 8 h 15"/>
                <a:gd name="T4" fmla="*/ 7 w 14"/>
                <a:gd name="T5" fmla="*/ 0 h 15"/>
                <a:gd name="T6" fmla="*/ 14 w 14"/>
                <a:gd name="T7" fmla="*/ 8 h 15"/>
                <a:gd name="T8" fmla="*/ 7 w 14"/>
                <a:gd name="T9" fmla="*/ 15 h 15"/>
              </a:gdLst>
              <a:ahLst/>
              <a:cxnLst>
                <a:cxn ang="0">
                  <a:pos x="T0" y="T1"/>
                </a:cxn>
                <a:cxn ang="0">
                  <a:pos x="T2" y="T3"/>
                </a:cxn>
                <a:cxn ang="0">
                  <a:pos x="T4" y="T5"/>
                </a:cxn>
                <a:cxn ang="0">
                  <a:pos x="T6" y="T7"/>
                </a:cxn>
                <a:cxn ang="0">
                  <a:pos x="T8" y="T9"/>
                </a:cxn>
              </a:cxnLst>
              <a:rect l="0" t="0" r="r" b="b"/>
              <a:pathLst>
                <a:path w="14" h="15">
                  <a:moveTo>
                    <a:pt x="7" y="15"/>
                  </a:moveTo>
                  <a:cubicBezTo>
                    <a:pt x="3" y="15"/>
                    <a:pt x="0" y="11"/>
                    <a:pt x="0" y="8"/>
                  </a:cubicBezTo>
                  <a:cubicBezTo>
                    <a:pt x="0" y="4"/>
                    <a:pt x="3" y="0"/>
                    <a:pt x="7" y="0"/>
                  </a:cubicBezTo>
                  <a:cubicBezTo>
                    <a:pt x="11" y="0"/>
                    <a:pt x="14" y="4"/>
                    <a:pt x="14" y="8"/>
                  </a:cubicBezTo>
                  <a:cubicBezTo>
                    <a:pt x="14" y="12"/>
                    <a:pt x="11" y="15"/>
                    <a:pt x="7" y="15"/>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28" name="Oval 28"/>
            <p:cNvSpPr>
              <a:spLocks noChangeArrowheads="1"/>
            </p:cNvSpPr>
            <p:nvPr/>
          </p:nvSpPr>
          <p:spPr bwMode="auto">
            <a:xfrm>
              <a:off x="1684338" y="2676525"/>
              <a:ext cx="52387" cy="53975"/>
            </a:xfrm>
            <a:prstGeom prst="ellipse">
              <a:avLst/>
            </a:prstGeom>
            <a:grpFill/>
            <a:ln>
              <a:noFill/>
            </a:ln>
          </p:spPr>
          <p:txBody>
            <a:bodyPr vert="horz" wrap="square" lIns="91440" tIns="45720" rIns="91440" bIns="45720" numCol="1" anchor="t" anchorCtr="0" compatLnSpc="1">
              <a:prstTxWarp prst="textNoShape">
                <a:avLst/>
              </a:prstTxWarp>
            </a:bodyPr>
            <a:lstStyle/>
            <a:p>
              <a:endParaRPr lang="es-AR"/>
            </a:p>
          </p:txBody>
        </p:sp>
        <p:sp>
          <p:nvSpPr>
            <p:cNvPr id="29" name="Oval 29"/>
            <p:cNvSpPr>
              <a:spLocks noChangeArrowheads="1"/>
            </p:cNvSpPr>
            <p:nvPr/>
          </p:nvSpPr>
          <p:spPr bwMode="auto">
            <a:xfrm>
              <a:off x="2035175" y="2676525"/>
              <a:ext cx="53975" cy="53975"/>
            </a:xfrm>
            <a:prstGeom prst="ellipse">
              <a:avLst/>
            </a:prstGeom>
            <a:grpFill/>
            <a:ln>
              <a:noFill/>
            </a:ln>
          </p:spPr>
          <p:txBody>
            <a:bodyPr vert="horz" wrap="square" lIns="91440" tIns="45720" rIns="91440" bIns="45720" numCol="1" anchor="t" anchorCtr="0" compatLnSpc="1">
              <a:prstTxWarp prst="textNoShape">
                <a:avLst/>
              </a:prstTxWarp>
            </a:bodyPr>
            <a:lstStyle/>
            <a:p>
              <a:endParaRPr lang="es-AR"/>
            </a:p>
          </p:txBody>
        </p:sp>
        <p:sp>
          <p:nvSpPr>
            <p:cNvPr id="30" name="Freeform 30"/>
            <p:cNvSpPr>
              <a:spLocks/>
            </p:cNvSpPr>
            <p:nvPr/>
          </p:nvSpPr>
          <p:spPr bwMode="auto">
            <a:xfrm>
              <a:off x="1857375" y="2174875"/>
              <a:ext cx="57150" cy="57150"/>
            </a:xfrm>
            <a:custGeom>
              <a:avLst/>
              <a:gdLst>
                <a:gd name="T0" fmla="*/ 15 w 15"/>
                <a:gd name="T1" fmla="*/ 8 h 15"/>
                <a:gd name="T2" fmla="*/ 8 w 15"/>
                <a:gd name="T3" fmla="*/ 15 h 15"/>
                <a:gd name="T4" fmla="*/ 0 w 15"/>
                <a:gd name="T5" fmla="*/ 8 h 15"/>
                <a:gd name="T6" fmla="*/ 8 w 15"/>
                <a:gd name="T7" fmla="*/ 0 h 15"/>
                <a:gd name="T8" fmla="*/ 15 w 15"/>
                <a:gd name="T9" fmla="*/ 8 h 15"/>
              </a:gdLst>
              <a:ahLst/>
              <a:cxnLst>
                <a:cxn ang="0">
                  <a:pos x="T0" y="T1"/>
                </a:cxn>
                <a:cxn ang="0">
                  <a:pos x="T2" y="T3"/>
                </a:cxn>
                <a:cxn ang="0">
                  <a:pos x="T4" y="T5"/>
                </a:cxn>
                <a:cxn ang="0">
                  <a:pos x="T6" y="T7"/>
                </a:cxn>
                <a:cxn ang="0">
                  <a:pos x="T8" y="T9"/>
                </a:cxn>
              </a:cxnLst>
              <a:rect l="0" t="0" r="r" b="b"/>
              <a:pathLst>
                <a:path w="15" h="15">
                  <a:moveTo>
                    <a:pt x="15" y="8"/>
                  </a:moveTo>
                  <a:cubicBezTo>
                    <a:pt x="15" y="12"/>
                    <a:pt x="11" y="15"/>
                    <a:pt x="8" y="15"/>
                  </a:cubicBezTo>
                  <a:cubicBezTo>
                    <a:pt x="4" y="15"/>
                    <a:pt x="0" y="12"/>
                    <a:pt x="0" y="8"/>
                  </a:cubicBezTo>
                  <a:cubicBezTo>
                    <a:pt x="0" y="4"/>
                    <a:pt x="4" y="0"/>
                    <a:pt x="8" y="0"/>
                  </a:cubicBezTo>
                  <a:cubicBezTo>
                    <a:pt x="12" y="1"/>
                    <a:pt x="15" y="4"/>
                    <a:pt x="15" y="8"/>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31" name="Freeform 31"/>
            <p:cNvSpPr>
              <a:spLocks/>
            </p:cNvSpPr>
            <p:nvPr/>
          </p:nvSpPr>
          <p:spPr bwMode="auto">
            <a:xfrm>
              <a:off x="2171700" y="2782888"/>
              <a:ext cx="52387" cy="57150"/>
            </a:xfrm>
            <a:custGeom>
              <a:avLst/>
              <a:gdLst>
                <a:gd name="T0" fmla="*/ 7 w 14"/>
                <a:gd name="T1" fmla="*/ 1 h 15"/>
                <a:gd name="T2" fmla="*/ 14 w 14"/>
                <a:gd name="T3" fmla="*/ 7 h 15"/>
                <a:gd name="T4" fmla="*/ 7 w 14"/>
                <a:gd name="T5" fmla="*/ 15 h 15"/>
                <a:gd name="T6" fmla="*/ 0 w 14"/>
                <a:gd name="T7" fmla="*/ 8 h 15"/>
                <a:gd name="T8" fmla="*/ 7 w 14"/>
                <a:gd name="T9" fmla="*/ 1 h 15"/>
              </a:gdLst>
              <a:ahLst/>
              <a:cxnLst>
                <a:cxn ang="0">
                  <a:pos x="T0" y="T1"/>
                </a:cxn>
                <a:cxn ang="0">
                  <a:pos x="T2" y="T3"/>
                </a:cxn>
                <a:cxn ang="0">
                  <a:pos x="T4" y="T5"/>
                </a:cxn>
                <a:cxn ang="0">
                  <a:pos x="T6" y="T7"/>
                </a:cxn>
                <a:cxn ang="0">
                  <a:pos x="T8" y="T9"/>
                </a:cxn>
              </a:cxnLst>
              <a:rect l="0" t="0" r="r" b="b"/>
              <a:pathLst>
                <a:path w="14" h="15">
                  <a:moveTo>
                    <a:pt x="7" y="1"/>
                  </a:moveTo>
                  <a:cubicBezTo>
                    <a:pt x="11" y="0"/>
                    <a:pt x="14" y="3"/>
                    <a:pt x="14" y="7"/>
                  </a:cubicBezTo>
                  <a:cubicBezTo>
                    <a:pt x="14" y="11"/>
                    <a:pt x="11" y="15"/>
                    <a:pt x="7" y="15"/>
                  </a:cubicBezTo>
                  <a:cubicBezTo>
                    <a:pt x="3" y="15"/>
                    <a:pt x="0" y="12"/>
                    <a:pt x="0" y="8"/>
                  </a:cubicBezTo>
                  <a:cubicBezTo>
                    <a:pt x="0" y="4"/>
                    <a:pt x="3" y="1"/>
                    <a:pt x="7"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1280" name="Freeform 32"/>
            <p:cNvSpPr>
              <a:spLocks/>
            </p:cNvSpPr>
            <p:nvPr/>
          </p:nvSpPr>
          <p:spPr bwMode="auto">
            <a:xfrm>
              <a:off x="1506538" y="2174875"/>
              <a:ext cx="57150" cy="57150"/>
            </a:xfrm>
            <a:custGeom>
              <a:avLst/>
              <a:gdLst>
                <a:gd name="T0" fmla="*/ 7 w 15"/>
                <a:gd name="T1" fmla="*/ 0 h 15"/>
                <a:gd name="T2" fmla="*/ 15 w 15"/>
                <a:gd name="T3" fmla="*/ 7 h 15"/>
                <a:gd name="T4" fmla="*/ 7 w 15"/>
                <a:gd name="T5" fmla="*/ 15 h 15"/>
                <a:gd name="T6" fmla="*/ 0 w 15"/>
                <a:gd name="T7" fmla="*/ 8 h 15"/>
                <a:gd name="T8" fmla="*/ 7 w 15"/>
                <a:gd name="T9" fmla="*/ 0 h 15"/>
              </a:gdLst>
              <a:ahLst/>
              <a:cxnLst>
                <a:cxn ang="0">
                  <a:pos x="T0" y="T1"/>
                </a:cxn>
                <a:cxn ang="0">
                  <a:pos x="T2" y="T3"/>
                </a:cxn>
                <a:cxn ang="0">
                  <a:pos x="T4" y="T5"/>
                </a:cxn>
                <a:cxn ang="0">
                  <a:pos x="T6" y="T7"/>
                </a:cxn>
                <a:cxn ang="0">
                  <a:pos x="T8" y="T9"/>
                </a:cxn>
              </a:cxnLst>
              <a:rect l="0" t="0" r="r" b="b"/>
              <a:pathLst>
                <a:path w="15" h="15">
                  <a:moveTo>
                    <a:pt x="7" y="0"/>
                  </a:moveTo>
                  <a:cubicBezTo>
                    <a:pt x="11" y="0"/>
                    <a:pt x="15" y="4"/>
                    <a:pt x="15" y="7"/>
                  </a:cubicBezTo>
                  <a:cubicBezTo>
                    <a:pt x="15" y="12"/>
                    <a:pt x="11" y="15"/>
                    <a:pt x="7" y="15"/>
                  </a:cubicBezTo>
                  <a:cubicBezTo>
                    <a:pt x="4" y="15"/>
                    <a:pt x="0" y="11"/>
                    <a:pt x="0" y="8"/>
                  </a:cubicBezTo>
                  <a:cubicBezTo>
                    <a:pt x="0" y="4"/>
                    <a:pt x="4" y="1"/>
                    <a:pt x="7"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1281" name="Freeform 33"/>
            <p:cNvSpPr>
              <a:spLocks/>
            </p:cNvSpPr>
            <p:nvPr/>
          </p:nvSpPr>
          <p:spPr bwMode="auto">
            <a:xfrm>
              <a:off x="1668463" y="2813050"/>
              <a:ext cx="57150" cy="52387"/>
            </a:xfrm>
            <a:custGeom>
              <a:avLst/>
              <a:gdLst>
                <a:gd name="T0" fmla="*/ 7 w 15"/>
                <a:gd name="T1" fmla="*/ 0 h 14"/>
                <a:gd name="T2" fmla="*/ 15 w 15"/>
                <a:gd name="T3" fmla="*/ 7 h 14"/>
                <a:gd name="T4" fmla="*/ 7 w 15"/>
                <a:gd name="T5" fmla="*/ 14 h 14"/>
                <a:gd name="T6" fmla="*/ 0 w 15"/>
                <a:gd name="T7" fmla="*/ 7 h 14"/>
                <a:gd name="T8" fmla="*/ 7 w 15"/>
                <a:gd name="T9" fmla="*/ 0 h 14"/>
              </a:gdLst>
              <a:ahLst/>
              <a:cxnLst>
                <a:cxn ang="0">
                  <a:pos x="T0" y="T1"/>
                </a:cxn>
                <a:cxn ang="0">
                  <a:pos x="T2" y="T3"/>
                </a:cxn>
                <a:cxn ang="0">
                  <a:pos x="T4" y="T5"/>
                </a:cxn>
                <a:cxn ang="0">
                  <a:pos x="T6" y="T7"/>
                </a:cxn>
                <a:cxn ang="0">
                  <a:pos x="T8" y="T9"/>
                </a:cxn>
              </a:cxnLst>
              <a:rect l="0" t="0" r="r" b="b"/>
              <a:pathLst>
                <a:path w="15" h="14">
                  <a:moveTo>
                    <a:pt x="7" y="0"/>
                  </a:moveTo>
                  <a:cubicBezTo>
                    <a:pt x="11" y="0"/>
                    <a:pt x="15" y="3"/>
                    <a:pt x="15" y="7"/>
                  </a:cubicBezTo>
                  <a:cubicBezTo>
                    <a:pt x="15" y="11"/>
                    <a:pt x="12" y="14"/>
                    <a:pt x="7" y="14"/>
                  </a:cubicBezTo>
                  <a:cubicBezTo>
                    <a:pt x="3" y="14"/>
                    <a:pt x="0" y="11"/>
                    <a:pt x="0" y="7"/>
                  </a:cubicBezTo>
                  <a:cubicBezTo>
                    <a:pt x="0" y="3"/>
                    <a:pt x="3" y="0"/>
                    <a:pt x="7"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1282" name="Oval 34"/>
            <p:cNvSpPr>
              <a:spLocks noChangeArrowheads="1"/>
            </p:cNvSpPr>
            <p:nvPr/>
          </p:nvSpPr>
          <p:spPr bwMode="auto">
            <a:xfrm>
              <a:off x="2051050" y="2813050"/>
              <a:ext cx="52387" cy="52387"/>
            </a:xfrm>
            <a:prstGeom prst="ellipse">
              <a:avLst/>
            </a:prstGeom>
            <a:grpFill/>
            <a:ln>
              <a:noFill/>
            </a:ln>
          </p:spPr>
          <p:txBody>
            <a:bodyPr vert="horz" wrap="square" lIns="91440" tIns="45720" rIns="91440" bIns="45720" numCol="1" anchor="t" anchorCtr="0" compatLnSpc="1">
              <a:prstTxWarp prst="textNoShape">
                <a:avLst/>
              </a:prstTxWarp>
            </a:bodyPr>
            <a:lstStyle/>
            <a:p>
              <a:endParaRPr lang="es-AR"/>
            </a:p>
          </p:txBody>
        </p:sp>
        <p:sp>
          <p:nvSpPr>
            <p:cNvPr id="1283" name="Freeform 35"/>
            <p:cNvSpPr>
              <a:spLocks/>
            </p:cNvSpPr>
            <p:nvPr/>
          </p:nvSpPr>
          <p:spPr bwMode="auto">
            <a:xfrm>
              <a:off x="1547813" y="2782888"/>
              <a:ext cx="57150" cy="57150"/>
            </a:xfrm>
            <a:custGeom>
              <a:avLst/>
              <a:gdLst>
                <a:gd name="T0" fmla="*/ 7 w 15"/>
                <a:gd name="T1" fmla="*/ 1 h 15"/>
                <a:gd name="T2" fmla="*/ 14 w 15"/>
                <a:gd name="T3" fmla="*/ 7 h 15"/>
                <a:gd name="T4" fmla="*/ 7 w 15"/>
                <a:gd name="T5" fmla="*/ 15 h 15"/>
                <a:gd name="T6" fmla="*/ 0 w 15"/>
                <a:gd name="T7" fmla="*/ 8 h 15"/>
                <a:gd name="T8" fmla="*/ 7 w 15"/>
                <a:gd name="T9" fmla="*/ 1 h 15"/>
              </a:gdLst>
              <a:ahLst/>
              <a:cxnLst>
                <a:cxn ang="0">
                  <a:pos x="T0" y="T1"/>
                </a:cxn>
                <a:cxn ang="0">
                  <a:pos x="T2" y="T3"/>
                </a:cxn>
                <a:cxn ang="0">
                  <a:pos x="T4" y="T5"/>
                </a:cxn>
                <a:cxn ang="0">
                  <a:pos x="T6" y="T7"/>
                </a:cxn>
                <a:cxn ang="0">
                  <a:pos x="T8" y="T9"/>
                </a:cxn>
              </a:cxnLst>
              <a:rect l="0" t="0" r="r" b="b"/>
              <a:pathLst>
                <a:path w="15" h="15">
                  <a:moveTo>
                    <a:pt x="7" y="1"/>
                  </a:moveTo>
                  <a:cubicBezTo>
                    <a:pt x="11" y="0"/>
                    <a:pt x="14" y="4"/>
                    <a:pt x="14" y="7"/>
                  </a:cubicBezTo>
                  <a:cubicBezTo>
                    <a:pt x="15" y="12"/>
                    <a:pt x="11" y="15"/>
                    <a:pt x="7" y="15"/>
                  </a:cubicBezTo>
                  <a:cubicBezTo>
                    <a:pt x="3" y="15"/>
                    <a:pt x="0" y="12"/>
                    <a:pt x="0" y="8"/>
                  </a:cubicBezTo>
                  <a:cubicBezTo>
                    <a:pt x="0" y="4"/>
                    <a:pt x="3" y="1"/>
                    <a:pt x="7"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1284" name="Freeform 36"/>
            <p:cNvSpPr>
              <a:spLocks/>
            </p:cNvSpPr>
            <p:nvPr/>
          </p:nvSpPr>
          <p:spPr bwMode="auto">
            <a:xfrm>
              <a:off x="1601788" y="2919413"/>
              <a:ext cx="55562" cy="55562"/>
            </a:xfrm>
            <a:custGeom>
              <a:avLst/>
              <a:gdLst>
                <a:gd name="T0" fmla="*/ 15 w 15"/>
                <a:gd name="T1" fmla="*/ 8 h 15"/>
                <a:gd name="T2" fmla="*/ 8 w 15"/>
                <a:gd name="T3" fmla="*/ 15 h 15"/>
                <a:gd name="T4" fmla="*/ 0 w 15"/>
                <a:gd name="T5" fmla="*/ 8 h 15"/>
                <a:gd name="T6" fmla="*/ 8 w 15"/>
                <a:gd name="T7" fmla="*/ 0 h 15"/>
                <a:gd name="T8" fmla="*/ 15 w 15"/>
                <a:gd name="T9" fmla="*/ 8 h 15"/>
              </a:gdLst>
              <a:ahLst/>
              <a:cxnLst>
                <a:cxn ang="0">
                  <a:pos x="T0" y="T1"/>
                </a:cxn>
                <a:cxn ang="0">
                  <a:pos x="T2" y="T3"/>
                </a:cxn>
                <a:cxn ang="0">
                  <a:pos x="T4" y="T5"/>
                </a:cxn>
                <a:cxn ang="0">
                  <a:pos x="T6" y="T7"/>
                </a:cxn>
                <a:cxn ang="0">
                  <a:pos x="T8" y="T9"/>
                </a:cxn>
              </a:cxnLst>
              <a:rect l="0" t="0" r="r" b="b"/>
              <a:pathLst>
                <a:path w="15" h="15">
                  <a:moveTo>
                    <a:pt x="15" y="8"/>
                  </a:moveTo>
                  <a:cubicBezTo>
                    <a:pt x="15" y="12"/>
                    <a:pt x="11" y="15"/>
                    <a:pt x="8" y="15"/>
                  </a:cubicBezTo>
                  <a:cubicBezTo>
                    <a:pt x="4" y="15"/>
                    <a:pt x="0" y="11"/>
                    <a:pt x="0" y="8"/>
                  </a:cubicBezTo>
                  <a:cubicBezTo>
                    <a:pt x="0" y="3"/>
                    <a:pt x="4" y="0"/>
                    <a:pt x="8" y="0"/>
                  </a:cubicBezTo>
                  <a:cubicBezTo>
                    <a:pt x="12" y="0"/>
                    <a:pt x="15" y="4"/>
                    <a:pt x="15" y="8"/>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1285" name="Freeform 37"/>
            <p:cNvSpPr>
              <a:spLocks/>
            </p:cNvSpPr>
            <p:nvPr/>
          </p:nvSpPr>
          <p:spPr bwMode="auto">
            <a:xfrm>
              <a:off x="2114550" y="2919413"/>
              <a:ext cx="57150" cy="55562"/>
            </a:xfrm>
            <a:custGeom>
              <a:avLst/>
              <a:gdLst>
                <a:gd name="T0" fmla="*/ 15 w 15"/>
                <a:gd name="T1" fmla="*/ 7 h 15"/>
                <a:gd name="T2" fmla="*/ 8 w 15"/>
                <a:gd name="T3" fmla="*/ 15 h 15"/>
                <a:gd name="T4" fmla="*/ 0 w 15"/>
                <a:gd name="T5" fmla="*/ 8 h 15"/>
                <a:gd name="T6" fmla="*/ 8 w 15"/>
                <a:gd name="T7" fmla="*/ 0 h 15"/>
                <a:gd name="T8" fmla="*/ 15 w 15"/>
                <a:gd name="T9" fmla="*/ 7 h 15"/>
              </a:gdLst>
              <a:ahLst/>
              <a:cxnLst>
                <a:cxn ang="0">
                  <a:pos x="T0" y="T1"/>
                </a:cxn>
                <a:cxn ang="0">
                  <a:pos x="T2" y="T3"/>
                </a:cxn>
                <a:cxn ang="0">
                  <a:pos x="T4" y="T5"/>
                </a:cxn>
                <a:cxn ang="0">
                  <a:pos x="T6" y="T7"/>
                </a:cxn>
                <a:cxn ang="0">
                  <a:pos x="T8" y="T9"/>
                </a:cxn>
              </a:cxnLst>
              <a:rect l="0" t="0" r="r" b="b"/>
              <a:pathLst>
                <a:path w="15" h="15">
                  <a:moveTo>
                    <a:pt x="15" y="7"/>
                  </a:moveTo>
                  <a:cubicBezTo>
                    <a:pt x="15" y="11"/>
                    <a:pt x="12" y="15"/>
                    <a:pt x="8" y="15"/>
                  </a:cubicBezTo>
                  <a:cubicBezTo>
                    <a:pt x="4" y="15"/>
                    <a:pt x="1" y="12"/>
                    <a:pt x="0" y="8"/>
                  </a:cubicBezTo>
                  <a:cubicBezTo>
                    <a:pt x="0" y="4"/>
                    <a:pt x="4" y="0"/>
                    <a:pt x="8" y="0"/>
                  </a:cubicBezTo>
                  <a:cubicBezTo>
                    <a:pt x="12" y="0"/>
                    <a:pt x="15" y="3"/>
                    <a:pt x="15" y="7"/>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1286" name="Freeform 38"/>
            <p:cNvSpPr>
              <a:spLocks/>
            </p:cNvSpPr>
            <p:nvPr/>
          </p:nvSpPr>
          <p:spPr bwMode="auto">
            <a:xfrm>
              <a:off x="1711325" y="3001963"/>
              <a:ext cx="55562" cy="52387"/>
            </a:xfrm>
            <a:custGeom>
              <a:avLst/>
              <a:gdLst>
                <a:gd name="T0" fmla="*/ 14 w 15"/>
                <a:gd name="T1" fmla="*/ 7 h 14"/>
                <a:gd name="T2" fmla="*/ 8 w 15"/>
                <a:gd name="T3" fmla="*/ 14 h 14"/>
                <a:gd name="T4" fmla="*/ 0 w 15"/>
                <a:gd name="T5" fmla="*/ 7 h 14"/>
                <a:gd name="T6" fmla="*/ 7 w 15"/>
                <a:gd name="T7" fmla="*/ 0 h 14"/>
                <a:gd name="T8" fmla="*/ 14 w 15"/>
                <a:gd name="T9" fmla="*/ 7 h 14"/>
              </a:gdLst>
              <a:ahLst/>
              <a:cxnLst>
                <a:cxn ang="0">
                  <a:pos x="T0" y="T1"/>
                </a:cxn>
                <a:cxn ang="0">
                  <a:pos x="T2" y="T3"/>
                </a:cxn>
                <a:cxn ang="0">
                  <a:pos x="T4" y="T5"/>
                </a:cxn>
                <a:cxn ang="0">
                  <a:pos x="T6" y="T7"/>
                </a:cxn>
                <a:cxn ang="0">
                  <a:pos x="T8" y="T9"/>
                </a:cxn>
              </a:cxnLst>
              <a:rect l="0" t="0" r="r" b="b"/>
              <a:pathLst>
                <a:path w="15" h="14">
                  <a:moveTo>
                    <a:pt x="14" y="7"/>
                  </a:moveTo>
                  <a:cubicBezTo>
                    <a:pt x="15" y="11"/>
                    <a:pt x="12" y="14"/>
                    <a:pt x="8" y="14"/>
                  </a:cubicBezTo>
                  <a:cubicBezTo>
                    <a:pt x="4" y="14"/>
                    <a:pt x="0" y="11"/>
                    <a:pt x="0" y="7"/>
                  </a:cubicBezTo>
                  <a:cubicBezTo>
                    <a:pt x="0" y="3"/>
                    <a:pt x="3" y="0"/>
                    <a:pt x="7" y="0"/>
                  </a:cubicBezTo>
                  <a:cubicBezTo>
                    <a:pt x="11" y="0"/>
                    <a:pt x="14" y="3"/>
                    <a:pt x="14" y="7"/>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1287" name="Oval 39"/>
            <p:cNvSpPr>
              <a:spLocks noChangeArrowheads="1"/>
            </p:cNvSpPr>
            <p:nvPr/>
          </p:nvSpPr>
          <p:spPr bwMode="auto">
            <a:xfrm>
              <a:off x="2009775" y="3001963"/>
              <a:ext cx="52387" cy="52387"/>
            </a:xfrm>
            <a:prstGeom prst="ellipse">
              <a:avLst/>
            </a:prstGeom>
            <a:grpFill/>
            <a:ln>
              <a:noFill/>
            </a:ln>
          </p:spPr>
          <p:txBody>
            <a:bodyPr vert="horz" wrap="square" lIns="91440" tIns="45720" rIns="91440" bIns="45720" numCol="1" anchor="t" anchorCtr="0" compatLnSpc="1">
              <a:prstTxWarp prst="textNoShape">
                <a:avLst/>
              </a:prstTxWarp>
            </a:bodyPr>
            <a:lstStyle/>
            <a:p>
              <a:endParaRPr lang="es-AR"/>
            </a:p>
          </p:txBody>
        </p:sp>
        <p:sp>
          <p:nvSpPr>
            <p:cNvPr id="1288" name="Oval 40"/>
            <p:cNvSpPr>
              <a:spLocks noChangeArrowheads="1"/>
            </p:cNvSpPr>
            <p:nvPr/>
          </p:nvSpPr>
          <p:spPr bwMode="auto">
            <a:xfrm>
              <a:off x="1846263" y="2393950"/>
              <a:ext cx="53975" cy="52387"/>
            </a:xfrm>
            <a:prstGeom prst="ellipse">
              <a:avLst/>
            </a:prstGeom>
            <a:grpFill/>
            <a:ln>
              <a:noFill/>
            </a:ln>
          </p:spPr>
          <p:txBody>
            <a:bodyPr vert="horz" wrap="square" lIns="91440" tIns="45720" rIns="91440" bIns="45720" numCol="1" anchor="t" anchorCtr="0" compatLnSpc="1">
              <a:prstTxWarp prst="textNoShape">
                <a:avLst/>
              </a:prstTxWarp>
            </a:bodyPr>
            <a:lstStyle/>
            <a:p>
              <a:endParaRPr lang="es-AR"/>
            </a:p>
          </p:txBody>
        </p:sp>
      </p:grpSp>
      <p:grpSp>
        <p:nvGrpSpPr>
          <p:cNvPr id="52" name="Grupo 51"/>
          <p:cNvGrpSpPr/>
          <p:nvPr/>
        </p:nvGrpSpPr>
        <p:grpSpPr>
          <a:xfrm>
            <a:off x="1357313" y="1598613"/>
            <a:ext cx="1360487" cy="1751012"/>
            <a:chOff x="1204913" y="1446213"/>
            <a:chExt cx="1360487" cy="1751012"/>
          </a:xfrm>
        </p:grpSpPr>
        <p:sp>
          <p:nvSpPr>
            <p:cNvPr id="53" name="Freeform 5"/>
            <p:cNvSpPr>
              <a:spLocks noEditPoints="1"/>
            </p:cNvSpPr>
            <p:nvPr/>
          </p:nvSpPr>
          <p:spPr bwMode="auto">
            <a:xfrm>
              <a:off x="1204913" y="1446213"/>
              <a:ext cx="1360487" cy="1751012"/>
            </a:xfrm>
            <a:custGeom>
              <a:avLst/>
              <a:gdLst>
                <a:gd name="T0" fmla="*/ 305 w 360"/>
                <a:gd name="T1" fmla="*/ 360 h 464"/>
                <a:gd name="T2" fmla="*/ 173 w 360"/>
                <a:gd name="T3" fmla="*/ 461 h 464"/>
                <a:gd name="T4" fmla="*/ 68 w 360"/>
                <a:gd name="T5" fmla="*/ 387 h 464"/>
                <a:gd name="T6" fmla="*/ 43 w 360"/>
                <a:gd name="T7" fmla="*/ 335 h 464"/>
                <a:gd name="T8" fmla="*/ 11 w 360"/>
                <a:gd name="T9" fmla="*/ 287 h 464"/>
                <a:gd name="T10" fmla="*/ 22 w 360"/>
                <a:gd name="T11" fmla="*/ 241 h 464"/>
                <a:gd name="T12" fmla="*/ 3 w 360"/>
                <a:gd name="T13" fmla="*/ 129 h 464"/>
                <a:gd name="T14" fmla="*/ 42 w 360"/>
                <a:gd name="T15" fmla="*/ 61 h 464"/>
                <a:gd name="T16" fmla="*/ 179 w 360"/>
                <a:gd name="T17" fmla="*/ 5 h 464"/>
                <a:gd name="T18" fmla="*/ 316 w 360"/>
                <a:gd name="T19" fmla="*/ 57 h 464"/>
                <a:gd name="T20" fmla="*/ 353 w 360"/>
                <a:gd name="T21" fmla="*/ 99 h 464"/>
                <a:gd name="T22" fmla="*/ 348 w 360"/>
                <a:gd name="T23" fmla="*/ 229 h 464"/>
                <a:gd name="T24" fmla="*/ 351 w 360"/>
                <a:gd name="T25" fmla="*/ 286 h 464"/>
                <a:gd name="T26" fmla="*/ 338 w 360"/>
                <a:gd name="T27" fmla="*/ 324 h 464"/>
                <a:gd name="T28" fmla="*/ 32 w 360"/>
                <a:gd name="T29" fmla="*/ 229 h 464"/>
                <a:gd name="T30" fmla="*/ 33 w 360"/>
                <a:gd name="T31" fmla="*/ 226 h 464"/>
                <a:gd name="T32" fmla="*/ 69 w 360"/>
                <a:gd name="T33" fmla="*/ 186 h 464"/>
                <a:gd name="T34" fmla="*/ 54 w 360"/>
                <a:gd name="T35" fmla="*/ 210 h 464"/>
                <a:gd name="T36" fmla="*/ 52 w 360"/>
                <a:gd name="T37" fmla="*/ 283 h 464"/>
                <a:gd name="T38" fmla="*/ 150 w 360"/>
                <a:gd name="T39" fmla="*/ 443 h 464"/>
                <a:gd name="T40" fmla="*/ 301 w 360"/>
                <a:gd name="T41" fmla="*/ 325 h 464"/>
                <a:gd name="T42" fmla="*/ 314 w 360"/>
                <a:gd name="T43" fmla="*/ 215 h 464"/>
                <a:gd name="T44" fmla="*/ 297 w 360"/>
                <a:gd name="T45" fmla="*/ 197 h 464"/>
                <a:gd name="T46" fmla="*/ 305 w 360"/>
                <a:gd name="T47" fmla="*/ 185 h 464"/>
                <a:gd name="T48" fmla="*/ 334 w 360"/>
                <a:gd name="T49" fmla="*/ 225 h 464"/>
                <a:gd name="T50" fmla="*/ 340 w 360"/>
                <a:gd name="T51" fmla="*/ 104 h 464"/>
                <a:gd name="T52" fmla="*/ 307 w 360"/>
                <a:gd name="T53" fmla="*/ 68 h 464"/>
                <a:gd name="T54" fmla="*/ 238 w 360"/>
                <a:gd name="T55" fmla="*/ 22 h 464"/>
                <a:gd name="T56" fmla="*/ 175 w 360"/>
                <a:gd name="T57" fmla="*/ 19 h 464"/>
                <a:gd name="T58" fmla="*/ 51 w 360"/>
                <a:gd name="T59" fmla="*/ 72 h 464"/>
                <a:gd name="T60" fmla="*/ 17 w 360"/>
                <a:gd name="T61" fmla="*/ 131 h 464"/>
                <a:gd name="T62" fmla="*/ 32 w 360"/>
                <a:gd name="T63" fmla="*/ 229 h 464"/>
                <a:gd name="T64" fmla="*/ 24 w 360"/>
                <a:gd name="T65" fmla="*/ 264 h 464"/>
                <a:gd name="T66" fmla="*/ 34 w 360"/>
                <a:gd name="T67" fmla="*/ 314 h 464"/>
                <a:gd name="T68" fmla="*/ 37 w 360"/>
                <a:gd name="T69" fmla="*/ 285 h 464"/>
                <a:gd name="T70" fmla="*/ 34 w 360"/>
                <a:gd name="T71" fmla="*/ 270 h 464"/>
                <a:gd name="T72" fmla="*/ 35 w 360"/>
                <a:gd name="T73" fmla="*/ 251 h 464"/>
                <a:gd name="T74" fmla="*/ 320 w 360"/>
                <a:gd name="T75" fmla="*/ 321 h 464"/>
                <a:gd name="T76" fmla="*/ 325 w 360"/>
                <a:gd name="T77" fmla="*/ 311 h 464"/>
                <a:gd name="T78" fmla="*/ 334 w 360"/>
                <a:gd name="T79" fmla="*/ 295 h 464"/>
                <a:gd name="T80" fmla="*/ 337 w 360"/>
                <a:gd name="T81" fmla="*/ 260 h 464"/>
                <a:gd name="T82" fmla="*/ 332 w 360"/>
                <a:gd name="T83" fmla="*/ 253 h 464"/>
                <a:gd name="T84" fmla="*/ 331 w 360"/>
                <a:gd name="T85" fmla="*/ 275 h 464"/>
                <a:gd name="T86" fmla="*/ 324 w 360"/>
                <a:gd name="T87" fmla="*/ 291 h 4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60" h="464">
                  <a:moveTo>
                    <a:pt x="314" y="334"/>
                  </a:moveTo>
                  <a:cubicBezTo>
                    <a:pt x="311" y="343"/>
                    <a:pt x="308" y="351"/>
                    <a:pt x="305" y="360"/>
                  </a:cubicBezTo>
                  <a:cubicBezTo>
                    <a:pt x="296" y="381"/>
                    <a:pt x="287" y="403"/>
                    <a:pt x="271" y="421"/>
                  </a:cubicBezTo>
                  <a:cubicBezTo>
                    <a:pt x="246" y="452"/>
                    <a:pt x="212" y="464"/>
                    <a:pt x="173" y="461"/>
                  </a:cubicBezTo>
                  <a:cubicBezTo>
                    <a:pt x="147" y="460"/>
                    <a:pt x="124" y="452"/>
                    <a:pt x="104" y="435"/>
                  </a:cubicBezTo>
                  <a:cubicBezTo>
                    <a:pt x="88" y="422"/>
                    <a:pt x="77" y="405"/>
                    <a:pt x="68" y="387"/>
                  </a:cubicBezTo>
                  <a:cubicBezTo>
                    <a:pt x="61" y="371"/>
                    <a:pt x="55" y="355"/>
                    <a:pt x="48" y="339"/>
                  </a:cubicBezTo>
                  <a:cubicBezTo>
                    <a:pt x="47" y="336"/>
                    <a:pt x="46" y="334"/>
                    <a:pt x="43" y="335"/>
                  </a:cubicBezTo>
                  <a:cubicBezTo>
                    <a:pt x="33" y="336"/>
                    <a:pt x="26" y="330"/>
                    <a:pt x="23" y="322"/>
                  </a:cubicBezTo>
                  <a:cubicBezTo>
                    <a:pt x="18" y="311"/>
                    <a:pt x="14" y="299"/>
                    <a:pt x="11" y="287"/>
                  </a:cubicBezTo>
                  <a:cubicBezTo>
                    <a:pt x="9" y="280"/>
                    <a:pt x="9" y="272"/>
                    <a:pt x="9" y="265"/>
                  </a:cubicBezTo>
                  <a:cubicBezTo>
                    <a:pt x="10" y="256"/>
                    <a:pt x="14" y="247"/>
                    <a:pt x="22" y="241"/>
                  </a:cubicBezTo>
                  <a:cubicBezTo>
                    <a:pt x="9" y="231"/>
                    <a:pt x="9" y="217"/>
                    <a:pt x="7" y="203"/>
                  </a:cubicBezTo>
                  <a:cubicBezTo>
                    <a:pt x="2" y="179"/>
                    <a:pt x="0" y="154"/>
                    <a:pt x="3" y="129"/>
                  </a:cubicBezTo>
                  <a:cubicBezTo>
                    <a:pt x="4" y="111"/>
                    <a:pt x="9" y="93"/>
                    <a:pt x="20" y="78"/>
                  </a:cubicBezTo>
                  <a:cubicBezTo>
                    <a:pt x="26" y="70"/>
                    <a:pt x="33" y="65"/>
                    <a:pt x="42" y="61"/>
                  </a:cubicBezTo>
                  <a:cubicBezTo>
                    <a:pt x="44" y="60"/>
                    <a:pt x="46" y="58"/>
                    <a:pt x="47" y="57"/>
                  </a:cubicBezTo>
                  <a:cubicBezTo>
                    <a:pt x="83" y="17"/>
                    <a:pt x="126" y="0"/>
                    <a:pt x="179" y="5"/>
                  </a:cubicBezTo>
                  <a:cubicBezTo>
                    <a:pt x="183" y="5"/>
                    <a:pt x="186" y="5"/>
                    <a:pt x="190" y="4"/>
                  </a:cubicBezTo>
                  <a:cubicBezTo>
                    <a:pt x="241" y="0"/>
                    <a:pt x="283" y="18"/>
                    <a:pt x="316" y="57"/>
                  </a:cubicBezTo>
                  <a:cubicBezTo>
                    <a:pt x="318" y="58"/>
                    <a:pt x="319" y="59"/>
                    <a:pt x="320" y="60"/>
                  </a:cubicBezTo>
                  <a:cubicBezTo>
                    <a:pt x="338" y="68"/>
                    <a:pt x="348" y="81"/>
                    <a:pt x="353" y="99"/>
                  </a:cubicBezTo>
                  <a:cubicBezTo>
                    <a:pt x="360" y="118"/>
                    <a:pt x="360" y="138"/>
                    <a:pt x="359" y="158"/>
                  </a:cubicBezTo>
                  <a:cubicBezTo>
                    <a:pt x="358" y="182"/>
                    <a:pt x="353" y="206"/>
                    <a:pt x="348" y="229"/>
                  </a:cubicBezTo>
                  <a:cubicBezTo>
                    <a:pt x="347" y="233"/>
                    <a:pt x="345" y="237"/>
                    <a:pt x="343" y="241"/>
                  </a:cubicBezTo>
                  <a:cubicBezTo>
                    <a:pt x="355" y="254"/>
                    <a:pt x="355" y="270"/>
                    <a:pt x="351" y="286"/>
                  </a:cubicBezTo>
                  <a:cubicBezTo>
                    <a:pt x="349" y="296"/>
                    <a:pt x="346" y="305"/>
                    <a:pt x="342" y="315"/>
                  </a:cubicBezTo>
                  <a:cubicBezTo>
                    <a:pt x="341" y="318"/>
                    <a:pt x="340" y="321"/>
                    <a:pt x="338" y="324"/>
                  </a:cubicBezTo>
                  <a:cubicBezTo>
                    <a:pt x="332" y="332"/>
                    <a:pt x="325" y="337"/>
                    <a:pt x="314" y="334"/>
                  </a:cubicBezTo>
                  <a:close/>
                  <a:moveTo>
                    <a:pt x="32" y="229"/>
                  </a:moveTo>
                  <a:cubicBezTo>
                    <a:pt x="32" y="229"/>
                    <a:pt x="32" y="229"/>
                    <a:pt x="32" y="228"/>
                  </a:cubicBezTo>
                  <a:cubicBezTo>
                    <a:pt x="32" y="228"/>
                    <a:pt x="33" y="227"/>
                    <a:pt x="33" y="226"/>
                  </a:cubicBezTo>
                  <a:cubicBezTo>
                    <a:pt x="36" y="209"/>
                    <a:pt x="45" y="196"/>
                    <a:pt x="58" y="185"/>
                  </a:cubicBezTo>
                  <a:cubicBezTo>
                    <a:pt x="62" y="182"/>
                    <a:pt x="66" y="182"/>
                    <a:pt x="69" y="186"/>
                  </a:cubicBezTo>
                  <a:cubicBezTo>
                    <a:pt x="72" y="189"/>
                    <a:pt x="71" y="193"/>
                    <a:pt x="67" y="197"/>
                  </a:cubicBezTo>
                  <a:cubicBezTo>
                    <a:pt x="63" y="201"/>
                    <a:pt x="58" y="205"/>
                    <a:pt x="54" y="210"/>
                  </a:cubicBezTo>
                  <a:cubicBezTo>
                    <a:pt x="50" y="217"/>
                    <a:pt x="47" y="224"/>
                    <a:pt x="47" y="232"/>
                  </a:cubicBezTo>
                  <a:cubicBezTo>
                    <a:pt x="49" y="249"/>
                    <a:pt x="50" y="266"/>
                    <a:pt x="52" y="283"/>
                  </a:cubicBezTo>
                  <a:cubicBezTo>
                    <a:pt x="55" y="324"/>
                    <a:pt x="69" y="362"/>
                    <a:pt x="90" y="397"/>
                  </a:cubicBezTo>
                  <a:cubicBezTo>
                    <a:pt x="104" y="420"/>
                    <a:pt x="124" y="435"/>
                    <a:pt x="150" y="443"/>
                  </a:cubicBezTo>
                  <a:cubicBezTo>
                    <a:pt x="201" y="457"/>
                    <a:pt x="248" y="439"/>
                    <a:pt x="274" y="393"/>
                  </a:cubicBezTo>
                  <a:cubicBezTo>
                    <a:pt x="286" y="371"/>
                    <a:pt x="296" y="349"/>
                    <a:pt x="301" y="325"/>
                  </a:cubicBezTo>
                  <a:cubicBezTo>
                    <a:pt x="308" y="298"/>
                    <a:pt x="313" y="270"/>
                    <a:pt x="319" y="242"/>
                  </a:cubicBezTo>
                  <a:cubicBezTo>
                    <a:pt x="321" y="232"/>
                    <a:pt x="320" y="223"/>
                    <a:pt x="314" y="215"/>
                  </a:cubicBezTo>
                  <a:cubicBezTo>
                    <a:pt x="309" y="209"/>
                    <a:pt x="304" y="204"/>
                    <a:pt x="298" y="198"/>
                  </a:cubicBezTo>
                  <a:cubicBezTo>
                    <a:pt x="298" y="197"/>
                    <a:pt x="297" y="197"/>
                    <a:pt x="297" y="197"/>
                  </a:cubicBezTo>
                  <a:cubicBezTo>
                    <a:pt x="293" y="194"/>
                    <a:pt x="292" y="189"/>
                    <a:pt x="294" y="186"/>
                  </a:cubicBezTo>
                  <a:cubicBezTo>
                    <a:pt x="297" y="183"/>
                    <a:pt x="301" y="182"/>
                    <a:pt x="305" y="185"/>
                  </a:cubicBezTo>
                  <a:cubicBezTo>
                    <a:pt x="318" y="194"/>
                    <a:pt x="328" y="206"/>
                    <a:pt x="333" y="221"/>
                  </a:cubicBezTo>
                  <a:cubicBezTo>
                    <a:pt x="333" y="222"/>
                    <a:pt x="333" y="223"/>
                    <a:pt x="334" y="225"/>
                  </a:cubicBezTo>
                  <a:cubicBezTo>
                    <a:pt x="340" y="201"/>
                    <a:pt x="344" y="178"/>
                    <a:pt x="345" y="155"/>
                  </a:cubicBezTo>
                  <a:cubicBezTo>
                    <a:pt x="346" y="138"/>
                    <a:pt x="345" y="121"/>
                    <a:pt x="340" y="104"/>
                  </a:cubicBezTo>
                  <a:cubicBezTo>
                    <a:pt x="335" y="89"/>
                    <a:pt x="327" y="78"/>
                    <a:pt x="312" y="72"/>
                  </a:cubicBezTo>
                  <a:cubicBezTo>
                    <a:pt x="310" y="72"/>
                    <a:pt x="308" y="70"/>
                    <a:pt x="307" y="68"/>
                  </a:cubicBezTo>
                  <a:cubicBezTo>
                    <a:pt x="294" y="51"/>
                    <a:pt x="277" y="38"/>
                    <a:pt x="257" y="29"/>
                  </a:cubicBezTo>
                  <a:cubicBezTo>
                    <a:pt x="251" y="27"/>
                    <a:pt x="244" y="25"/>
                    <a:pt x="238" y="22"/>
                  </a:cubicBezTo>
                  <a:cubicBezTo>
                    <a:pt x="238" y="32"/>
                    <a:pt x="234" y="35"/>
                    <a:pt x="225" y="32"/>
                  </a:cubicBezTo>
                  <a:cubicBezTo>
                    <a:pt x="209" y="25"/>
                    <a:pt x="193" y="21"/>
                    <a:pt x="175" y="19"/>
                  </a:cubicBezTo>
                  <a:cubicBezTo>
                    <a:pt x="127" y="14"/>
                    <a:pt x="87" y="31"/>
                    <a:pt x="56" y="68"/>
                  </a:cubicBezTo>
                  <a:cubicBezTo>
                    <a:pt x="55" y="70"/>
                    <a:pt x="53" y="72"/>
                    <a:pt x="51" y="72"/>
                  </a:cubicBezTo>
                  <a:cubicBezTo>
                    <a:pt x="40" y="77"/>
                    <a:pt x="32" y="84"/>
                    <a:pt x="26" y="95"/>
                  </a:cubicBezTo>
                  <a:cubicBezTo>
                    <a:pt x="21" y="106"/>
                    <a:pt x="18" y="118"/>
                    <a:pt x="17" y="131"/>
                  </a:cubicBezTo>
                  <a:cubicBezTo>
                    <a:pt x="14" y="161"/>
                    <a:pt x="18" y="190"/>
                    <a:pt x="24" y="219"/>
                  </a:cubicBezTo>
                  <a:cubicBezTo>
                    <a:pt x="25" y="224"/>
                    <a:pt x="28" y="227"/>
                    <a:pt x="32" y="229"/>
                  </a:cubicBezTo>
                  <a:close/>
                  <a:moveTo>
                    <a:pt x="35" y="251"/>
                  </a:moveTo>
                  <a:cubicBezTo>
                    <a:pt x="29" y="253"/>
                    <a:pt x="25" y="257"/>
                    <a:pt x="24" y="264"/>
                  </a:cubicBezTo>
                  <a:cubicBezTo>
                    <a:pt x="22" y="273"/>
                    <a:pt x="24" y="283"/>
                    <a:pt x="27" y="292"/>
                  </a:cubicBezTo>
                  <a:cubicBezTo>
                    <a:pt x="29" y="299"/>
                    <a:pt x="31" y="307"/>
                    <a:pt x="34" y="314"/>
                  </a:cubicBezTo>
                  <a:cubicBezTo>
                    <a:pt x="36" y="317"/>
                    <a:pt x="38" y="320"/>
                    <a:pt x="42" y="320"/>
                  </a:cubicBezTo>
                  <a:cubicBezTo>
                    <a:pt x="41" y="308"/>
                    <a:pt x="39" y="297"/>
                    <a:pt x="37" y="285"/>
                  </a:cubicBezTo>
                  <a:cubicBezTo>
                    <a:pt x="37" y="284"/>
                    <a:pt x="36" y="283"/>
                    <a:pt x="35" y="283"/>
                  </a:cubicBezTo>
                  <a:cubicBezTo>
                    <a:pt x="29" y="279"/>
                    <a:pt x="28" y="274"/>
                    <a:pt x="34" y="270"/>
                  </a:cubicBezTo>
                  <a:cubicBezTo>
                    <a:pt x="35" y="269"/>
                    <a:pt x="36" y="268"/>
                    <a:pt x="36" y="267"/>
                  </a:cubicBezTo>
                  <a:cubicBezTo>
                    <a:pt x="35" y="262"/>
                    <a:pt x="35" y="257"/>
                    <a:pt x="35" y="251"/>
                  </a:cubicBezTo>
                  <a:close/>
                  <a:moveTo>
                    <a:pt x="318" y="320"/>
                  </a:moveTo>
                  <a:cubicBezTo>
                    <a:pt x="319" y="320"/>
                    <a:pt x="319" y="321"/>
                    <a:pt x="320" y="321"/>
                  </a:cubicBezTo>
                  <a:cubicBezTo>
                    <a:pt x="322" y="319"/>
                    <a:pt x="324" y="318"/>
                    <a:pt x="325" y="316"/>
                  </a:cubicBezTo>
                  <a:cubicBezTo>
                    <a:pt x="326" y="315"/>
                    <a:pt x="325" y="313"/>
                    <a:pt x="325" y="311"/>
                  </a:cubicBezTo>
                  <a:cubicBezTo>
                    <a:pt x="323" y="307"/>
                    <a:pt x="324" y="303"/>
                    <a:pt x="328" y="302"/>
                  </a:cubicBezTo>
                  <a:cubicBezTo>
                    <a:pt x="332" y="301"/>
                    <a:pt x="333" y="298"/>
                    <a:pt x="334" y="295"/>
                  </a:cubicBezTo>
                  <a:cubicBezTo>
                    <a:pt x="334" y="293"/>
                    <a:pt x="335" y="290"/>
                    <a:pt x="336" y="288"/>
                  </a:cubicBezTo>
                  <a:cubicBezTo>
                    <a:pt x="338" y="279"/>
                    <a:pt x="340" y="269"/>
                    <a:pt x="337" y="260"/>
                  </a:cubicBezTo>
                  <a:cubicBezTo>
                    <a:pt x="336" y="257"/>
                    <a:pt x="334" y="255"/>
                    <a:pt x="333" y="252"/>
                  </a:cubicBezTo>
                  <a:cubicBezTo>
                    <a:pt x="332" y="252"/>
                    <a:pt x="332" y="252"/>
                    <a:pt x="332" y="253"/>
                  </a:cubicBezTo>
                  <a:cubicBezTo>
                    <a:pt x="331" y="257"/>
                    <a:pt x="328" y="261"/>
                    <a:pt x="333" y="265"/>
                  </a:cubicBezTo>
                  <a:cubicBezTo>
                    <a:pt x="336" y="267"/>
                    <a:pt x="335" y="274"/>
                    <a:pt x="331" y="275"/>
                  </a:cubicBezTo>
                  <a:cubicBezTo>
                    <a:pt x="326" y="276"/>
                    <a:pt x="326" y="279"/>
                    <a:pt x="326" y="283"/>
                  </a:cubicBezTo>
                  <a:cubicBezTo>
                    <a:pt x="325" y="285"/>
                    <a:pt x="325" y="288"/>
                    <a:pt x="324" y="291"/>
                  </a:cubicBezTo>
                  <a:cubicBezTo>
                    <a:pt x="322" y="301"/>
                    <a:pt x="320" y="310"/>
                    <a:pt x="318" y="320"/>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AR"/>
            </a:p>
          </p:txBody>
        </p:sp>
        <p:sp>
          <p:nvSpPr>
            <p:cNvPr id="54" name="Freeform 6"/>
            <p:cNvSpPr>
              <a:spLocks/>
            </p:cNvSpPr>
            <p:nvPr/>
          </p:nvSpPr>
          <p:spPr bwMode="auto">
            <a:xfrm>
              <a:off x="1339850" y="1563688"/>
              <a:ext cx="377825" cy="465137"/>
            </a:xfrm>
            <a:custGeom>
              <a:avLst/>
              <a:gdLst>
                <a:gd name="T0" fmla="*/ 6 w 100"/>
                <a:gd name="T1" fmla="*/ 101 h 123"/>
                <a:gd name="T2" fmla="*/ 2 w 100"/>
                <a:gd name="T3" fmla="*/ 91 h 123"/>
                <a:gd name="T4" fmla="*/ 14 w 100"/>
                <a:gd name="T5" fmla="*/ 89 h 123"/>
                <a:gd name="T6" fmla="*/ 63 w 100"/>
                <a:gd name="T7" fmla="*/ 51 h 123"/>
                <a:gd name="T8" fmla="*/ 81 w 100"/>
                <a:gd name="T9" fmla="*/ 33 h 123"/>
                <a:gd name="T10" fmla="*/ 80 w 100"/>
                <a:gd name="T11" fmla="*/ 13 h 123"/>
                <a:gd name="T12" fmla="*/ 81 w 100"/>
                <a:gd name="T13" fmla="*/ 3 h 123"/>
                <a:gd name="T14" fmla="*/ 92 w 100"/>
                <a:gd name="T15" fmla="*/ 5 h 123"/>
                <a:gd name="T16" fmla="*/ 94 w 100"/>
                <a:gd name="T17" fmla="*/ 39 h 123"/>
                <a:gd name="T18" fmla="*/ 67 w 100"/>
                <a:gd name="T19" fmla="*/ 66 h 123"/>
                <a:gd name="T20" fmla="*/ 31 w 100"/>
                <a:gd name="T21" fmla="*/ 90 h 123"/>
                <a:gd name="T22" fmla="*/ 19 w 100"/>
                <a:gd name="T23" fmla="*/ 116 h 123"/>
                <a:gd name="T24" fmla="*/ 13 w 100"/>
                <a:gd name="T25" fmla="*/ 123 h 123"/>
                <a:gd name="T26" fmla="*/ 5 w 100"/>
                <a:gd name="T27" fmla="*/ 116 h 123"/>
                <a:gd name="T28" fmla="*/ 6 w 100"/>
                <a:gd name="T29" fmla="*/ 101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0" h="123">
                  <a:moveTo>
                    <a:pt x="6" y="101"/>
                  </a:moveTo>
                  <a:cubicBezTo>
                    <a:pt x="2" y="98"/>
                    <a:pt x="0" y="95"/>
                    <a:pt x="2" y="91"/>
                  </a:cubicBezTo>
                  <a:cubicBezTo>
                    <a:pt x="4" y="87"/>
                    <a:pt x="8" y="87"/>
                    <a:pt x="14" y="89"/>
                  </a:cubicBezTo>
                  <a:cubicBezTo>
                    <a:pt x="27" y="72"/>
                    <a:pt x="45" y="61"/>
                    <a:pt x="63" y="51"/>
                  </a:cubicBezTo>
                  <a:cubicBezTo>
                    <a:pt x="71" y="47"/>
                    <a:pt x="77" y="41"/>
                    <a:pt x="81" y="33"/>
                  </a:cubicBezTo>
                  <a:cubicBezTo>
                    <a:pt x="85" y="26"/>
                    <a:pt x="85" y="20"/>
                    <a:pt x="80" y="13"/>
                  </a:cubicBezTo>
                  <a:cubicBezTo>
                    <a:pt x="77" y="9"/>
                    <a:pt x="78" y="5"/>
                    <a:pt x="81" y="3"/>
                  </a:cubicBezTo>
                  <a:cubicBezTo>
                    <a:pt x="85" y="0"/>
                    <a:pt x="89" y="1"/>
                    <a:pt x="92" y="5"/>
                  </a:cubicBezTo>
                  <a:cubicBezTo>
                    <a:pt x="100" y="16"/>
                    <a:pt x="100" y="28"/>
                    <a:pt x="94" y="39"/>
                  </a:cubicBezTo>
                  <a:cubicBezTo>
                    <a:pt x="88" y="51"/>
                    <a:pt x="79" y="60"/>
                    <a:pt x="67" y="66"/>
                  </a:cubicBezTo>
                  <a:cubicBezTo>
                    <a:pt x="54" y="72"/>
                    <a:pt x="42" y="80"/>
                    <a:pt x="31" y="90"/>
                  </a:cubicBezTo>
                  <a:cubicBezTo>
                    <a:pt x="24" y="97"/>
                    <a:pt x="19" y="105"/>
                    <a:pt x="19" y="116"/>
                  </a:cubicBezTo>
                  <a:cubicBezTo>
                    <a:pt x="20" y="120"/>
                    <a:pt x="16" y="123"/>
                    <a:pt x="13" y="123"/>
                  </a:cubicBezTo>
                  <a:cubicBezTo>
                    <a:pt x="9" y="123"/>
                    <a:pt x="5" y="121"/>
                    <a:pt x="5" y="116"/>
                  </a:cubicBezTo>
                  <a:cubicBezTo>
                    <a:pt x="5" y="112"/>
                    <a:pt x="6" y="107"/>
                    <a:pt x="6" y="101"/>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AR"/>
            </a:p>
          </p:txBody>
        </p:sp>
        <p:sp>
          <p:nvSpPr>
            <p:cNvPr id="55" name="Freeform 7"/>
            <p:cNvSpPr>
              <a:spLocks/>
            </p:cNvSpPr>
            <p:nvPr/>
          </p:nvSpPr>
          <p:spPr bwMode="auto">
            <a:xfrm>
              <a:off x="1922463" y="1563688"/>
              <a:ext cx="358775" cy="490537"/>
            </a:xfrm>
            <a:custGeom>
              <a:avLst/>
              <a:gdLst>
                <a:gd name="T0" fmla="*/ 80 w 95"/>
                <a:gd name="T1" fmla="*/ 120 h 130"/>
                <a:gd name="T2" fmla="*/ 72 w 95"/>
                <a:gd name="T3" fmla="*/ 99 h 130"/>
                <a:gd name="T4" fmla="*/ 31 w 95"/>
                <a:gd name="T5" fmla="*/ 68 h 130"/>
                <a:gd name="T6" fmla="*/ 2 w 95"/>
                <a:gd name="T7" fmla="*/ 30 h 130"/>
                <a:gd name="T8" fmla="*/ 7 w 95"/>
                <a:gd name="T9" fmla="*/ 5 h 130"/>
                <a:gd name="T10" fmla="*/ 18 w 95"/>
                <a:gd name="T11" fmla="*/ 3 h 130"/>
                <a:gd name="T12" fmla="*/ 19 w 95"/>
                <a:gd name="T13" fmla="*/ 13 h 130"/>
                <a:gd name="T14" fmla="*/ 20 w 95"/>
                <a:gd name="T15" fmla="*/ 38 h 130"/>
                <a:gd name="T16" fmla="*/ 40 w 95"/>
                <a:gd name="T17" fmla="*/ 57 h 130"/>
                <a:gd name="T18" fmla="*/ 82 w 95"/>
                <a:gd name="T19" fmla="*/ 89 h 130"/>
                <a:gd name="T20" fmla="*/ 94 w 95"/>
                <a:gd name="T21" fmla="*/ 121 h 130"/>
                <a:gd name="T22" fmla="*/ 87 w 95"/>
                <a:gd name="T23" fmla="*/ 130 h 130"/>
                <a:gd name="T24" fmla="*/ 80 w 95"/>
                <a:gd name="T25" fmla="*/ 120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5" h="130">
                  <a:moveTo>
                    <a:pt x="80" y="120"/>
                  </a:moveTo>
                  <a:cubicBezTo>
                    <a:pt x="80" y="112"/>
                    <a:pt x="77" y="106"/>
                    <a:pt x="72" y="99"/>
                  </a:cubicBezTo>
                  <a:cubicBezTo>
                    <a:pt x="61" y="86"/>
                    <a:pt x="46" y="77"/>
                    <a:pt x="31" y="68"/>
                  </a:cubicBezTo>
                  <a:cubicBezTo>
                    <a:pt x="16" y="60"/>
                    <a:pt x="5" y="48"/>
                    <a:pt x="2" y="30"/>
                  </a:cubicBezTo>
                  <a:cubicBezTo>
                    <a:pt x="0" y="21"/>
                    <a:pt x="2" y="13"/>
                    <a:pt x="7" y="5"/>
                  </a:cubicBezTo>
                  <a:cubicBezTo>
                    <a:pt x="10" y="1"/>
                    <a:pt x="14" y="0"/>
                    <a:pt x="18" y="3"/>
                  </a:cubicBezTo>
                  <a:cubicBezTo>
                    <a:pt x="21" y="5"/>
                    <a:pt x="22" y="9"/>
                    <a:pt x="19" y="13"/>
                  </a:cubicBezTo>
                  <a:cubicBezTo>
                    <a:pt x="14" y="22"/>
                    <a:pt x="15" y="30"/>
                    <a:pt x="20" y="38"/>
                  </a:cubicBezTo>
                  <a:cubicBezTo>
                    <a:pt x="25" y="46"/>
                    <a:pt x="31" y="52"/>
                    <a:pt x="40" y="57"/>
                  </a:cubicBezTo>
                  <a:cubicBezTo>
                    <a:pt x="56" y="65"/>
                    <a:pt x="70" y="75"/>
                    <a:pt x="82" y="89"/>
                  </a:cubicBezTo>
                  <a:cubicBezTo>
                    <a:pt x="89" y="98"/>
                    <a:pt x="95" y="108"/>
                    <a:pt x="94" y="121"/>
                  </a:cubicBezTo>
                  <a:cubicBezTo>
                    <a:pt x="94" y="127"/>
                    <a:pt x="92" y="130"/>
                    <a:pt x="87" y="130"/>
                  </a:cubicBezTo>
                  <a:cubicBezTo>
                    <a:pt x="82" y="130"/>
                    <a:pt x="80" y="127"/>
                    <a:pt x="80" y="120"/>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AR"/>
            </a:p>
          </p:txBody>
        </p:sp>
        <p:sp>
          <p:nvSpPr>
            <p:cNvPr id="56" name="Freeform 8"/>
            <p:cNvSpPr>
              <a:spLocks/>
            </p:cNvSpPr>
            <p:nvPr/>
          </p:nvSpPr>
          <p:spPr bwMode="auto">
            <a:xfrm>
              <a:off x="1517650" y="1563688"/>
              <a:ext cx="355600" cy="495300"/>
            </a:xfrm>
            <a:custGeom>
              <a:avLst/>
              <a:gdLst>
                <a:gd name="T0" fmla="*/ 94 w 94"/>
                <a:gd name="T1" fmla="*/ 25 h 131"/>
                <a:gd name="T2" fmla="*/ 88 w 94"/>
                <a:gd name="T3" fmla="*/ 46 h 131"/>
                <a:gd name="T4" fmla="*/ 62 w 94"/>
                <a:gd name="T5" fmla="*/ 70 h 131"/>
                <a:gd name="T6" fmla="*/ 25 w 94"/>
                <a:gd name="T7" fmla="*/ 98 h 131"/>
                <a:gd name="T8" fmla="*/ 15 w 94"/>
                <a:gd name="T9" fmla="*/ 122 h 131"/>
                <a:gd name="T10" fmla="*/ 9 w 94"/>
                <a:gd name="T11" fmla="*/ 130 h 131"/>
                <a:gd name="T12" fmla="*/ 1 w 94"/>
                <a:gd name="T13" fmla="*/ 123 h 131"/>
                <a:gd name="T14" fmla="*/ 10 w 94"/>
                <a:gd name="T15" fmla="*/ 94 h 131"/>
                <a:gd name="T16" fmla="*/ 54 w 94"/>
                <a:gd name="T17" fmla="*/ 58 h 131"/>
                <a:gd name="T18" fmla="*/ 74 w 94"/>
                <a:gd name="T19" fmla="*/ 40 h 131"/>
                <a:gd name="T20" fmla="*/ 76 w 94"/>
                <a:gd name="T21" fmla="*/ 13 h 131"/>
                <a:gd name="T22" fmla="*/ 78 w 94"/>
                <a:gd name="T23" fmla="*/ 3 h 131"/>
                <a:gd name="T24" fmla="*/ 88 w 94"/>
                <a:gd name="T25" fmla="*/ 5 h 131"/>
                <a:gd name="T26" fmla="*/ 94 w 94"/>
                <a:gd name="T27" fmla="*/ 25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4" h="131">
                  <a:moveTo>
                    <a:pt x="94" y="25"/>
                  </a:moveTo>
                  <a:cubicBezTo>
                    <a:pt x="94" y="33"/>
                    <a:pt x="92" y="40"/>
                    <a:pt x="88" y="46"/>
                  </a:cubicBezTo>
                  <a:cubicBezTo>
                    <a:pt x="81" y="56"/>
                    <a:pt x="73" y="64"/>
                    <a:pt x="62" y="70"/>
                  </a:cubicBezTo>
                  <a:cubicBezTo>
                    <a:pt x="48" y="77"/>
                    <a:pt x="35" y="86"/>
                    <a:pt x="25" y="98"/>
                  </a:cubicBezTo>
                  <a:cubicBezTo>
                    <a:pt x="19" y="105"/>
                    <a:pt x="15" y="113"/>
                    <a:pt x="15" y="122"/>
                  </a:cubicBezTo>
                  <a:cubicBezTo>
                    <a:pt x="16" y="127"/>
                    <a:pt x="13" y="130"/>
                    <a:pt x="9" y="130"/>
                  </a:cubicBezTo>
                  <a:cubicBezTo>
                    <a:pt x="5" y="131"/>
                    <a:pt x="1" y="128"/>
                    <a:pt x="1" y="123"/>
                  </a:cubicBezTo>
                  <a:cubicBezTo>
                    <a:pt x="0" y="112"/>
                    <a:pt x="4" y="102"/>
                    <a:pt x="10" y="94"/>
                  </a:cubicBezTo>
                  <a:cubicBezTo>
                    <a:pt x="21" y="78"/>
                    <a:pt x="37" y="67"/>
                    <a:pt x="54" y="58"/>
                  </a:cubicBezTo>
                  <a:cubicBezTo>
                    <a:pt x="62" y="53"/>
                    <a:pt x="69" y="47"/>
                    <a:pt x="74" y="40"/>
                  </a:cubicBezTo>
                  <a:cubicBezTo>
                    <a:pt x="80" y="31"/>
                    <a:pt x="82" y="22"/>
                    <a:pt x="76" y="13"/>
                  </a:cubicBezTo>
                  <a:cubicBezTo>
                    <a:pt x="73" y="9"/>
                    <a:pt x="74" y="5"/>
                    <a:pt x="78" y="3"/>
                  </a:cubicBezTo>
                  <a:cubicBezTo>
                    <a:pt x="81" y="0"/>
                    <a:pt x="85" y="1"/>
                    <a:pt x="88" y="5"/>
                  </a:cubicBezTo>
                  <a:cubicBezTo>
                    <a:pt x="92" y="11"/>
                    <a:pt x="94" y="17"/>
                    <a:pt x="94" y="25"/>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AR"/>
            </a:p>
          </p:txBody>
        </p:sp>
        <p:sp>
          <p:nvSpPr>
            <p:cNvPr id="57" name="Freeform 9"/>
            <p:cNvSpPr>
              <a:spLocks/>
            </p:cNvSpPr>
            <p:nvPr/>
          </p:nvSpPr>
          <p:spPr bwMode="auto">
            <a:xfrm>
              <a:off x="2084388" y="1563688"/>
              <a:ext cx="358775" cy="468312"/>
            </a:xfrm>
            <a:custGeom>
              <a:avLst/>
              <a:gdLst>
                <a:gd name="T0" fmla="*/ 95 w 95"/>
                <a:gd name="T1" fmla="*/ 113 h 124"/>
                <a:gd name="T2" fmla="*/ 94 w 95"/>
                <a:gd name="T3" fmla="*/ 119 h 124"/>
                <a:gd name="T4" fmla="*/ 86 w 95"/>
                <a:gd name="T5" fmla="*/ 123 h 124"/>
                <a:gd name="T6" fmla="*/ 80 w 95"/>
                <a:gd name="T7" fmla="*/ 116 h 124"/>
                <a:gd name="T8" fmla="*/ 66 w 95"/>
                <a:gd name="T9" fmla="*/ 88 h 124"/>
                <a:gd name="T10" fmla="*/ 31 w 95"/>
                <a:gd name="T11" fmla="*/ 65 h 124"/>
                <a:gd name="T12" fmla="*/ 2 w 95"/>
                <a:gd name="T13" fmla="*/ 29 h 124"/>
                <a:gd name="T14" fmla="*/ 8 w 95"/>
                <a:gd name="T15" fmla="*/ 5 h 124"/>
                <a:gd name="T16" fmla="*/ 18 w 95"/>
                <a:gd name="T17" fmla="*/ 3 h 124"/>
                <a:gd name="T18" fmla="*/ 19 w 95"/>
                <a:gd name="T19" fmla="*/ 13 h 124"/>
                <a:gd name="T20" fmla="*/ 19 w 95"/>
                <a:gd name="T21" fmla="*/ 34 h 124"/>
                <a:gd name="T22" fmla="*/ 39 w 95"/>
                <a:gd name="T23" fmla="*/ 53 h 124"/>
                <a:gd name="T24" fmla="*/ 44 w 95"/>
                <a:gd name="T25" fmla="*/ 53 h 124"/>
                <a:gd name="T26" fmla="*/ 55 w 95"/>
                <a:gd name="T27" fmla="*/ 59 h 124"/>
                <a:gd name="T28" fmla="*/ 58 w 95"/>
                <a:gd name="T29" fmla="*/ 64 h 124"/>
                <a:gd name="T30" fmla="*/ 88 w 95"/>
                <a:gd name="T31" fmla="*/ 93 h 124"/>
                <a:gd name="T32" fmla="*/ 95 w 95"/>
                <a:gd name="T33" fmla="*/ 113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5" h="124">
                  <a:moveTo>
                    <a:pt x="95" y="113"/>
                  </a:moveTo>
                  <a:cubicBezTo>
                    <a:pt x="94" y="115"/>
                    <a:pt x="94" y="117"/>
                    <a:pt x="94" y="119"/>
                  </a:cubicBezTo>
                  <a:cubicBezTo>
                    <a:pt x="92" y="122"/>
                    <a:pt x="90" y="124"/>
                    <a:pt x="86" y="123"/>
                  </a:cubicBezTo>
                  <a:cubicBezTo>
                    <a:pt x="83" y="122"/>
                    <a:pt x="80" y="120"/>
                    <a:pt x="80" y="116"/>
                  </a:cubicBezTo>
                  <a:cubicBezTo>
                    <a:pt x="81" y="104"/>
                    <a:pt x="74" y="95"/>
                    <a:pt x="66" y="88"/>
                  </a:cubicBezTo>
                  <a:cubicBezTo>
                    <a:pt x="55" y="78"/>
                    <a:pt x="43" y="72"/>
                    <a:pt x="31" y="65"/>
                  </a:cubicBezTo>
                  <a:cubicBezTo>
                    <a:pt x="17" y="57"/>
                    <a:pt x="5" y="46"/>
                    <a:pt x="2" y="29"/>
                  </a:cubicBezTo>
                  <a:cubicBezTo>
                    <a:pt x="0" y="20"/>
                    <a:pt x="2" y="12"/>
                    <a:pt x="8" y="5"/>
                  </a:cubicBezTo>
                  <a:cubicBezTo>
                    <a:pt x="11" y="1"/>
                    <a:pt x="15" y="0"/>
                    <a:pt x="18" y="3"/>
                  </a:cubicBezTo>
                  <a:cubicBezTo>
                    <a:pt x="21" y="5"/>
                    <a:pt x="22" y="9"/>
                    <a:pt x="19" y="13"/>
                  </a:cubicBezTo>
                  <a:cubicBezTo>
                    <a:pt x="14" y="20"/>
                    <a:pt x="15" y="27"/>
                    <a:pt x="19" y="34"/>
                  </a:cubicBezTo>
                  <a:cubicBezTo>
                    <a:pt x="24" y="42"/>
                    <a:pt x="30" y="49"/>
                    <a:pt x="39" y="53"/>
                  </a:cubicBezTo>
                  <a:cubicBezTo>
                    <a:pt x="40" y="53"/>
                    <a:pt x="43" y="53"/>
                    <a:pt x="44" y="53"/>
                  </a:cubicBezTo>
                  <a:cubicBezTo>
                    <a:pt x="49" y="50"/>
                    <a:pt x="55" y="53"/>
                    <a:pt x="55" y="59"/>
                  </a:cubicBezTo>
                  <a:cubicBezTo>
                    <a:pt x="55" y="62"/>
                    <a:pt x="56" y="63"/>
                    <a:pt x="58" y="64"/>
                  </a:cubicBezTo>
                  <a:cubicBezTo>
                    <a:pt x="70" y="72"/>
                    <a:pt x="81" y="80"/>
                    <a:pt x="88" y="93"/>
                  </a:cubicBezTo>
                  <a:cubicBezTo>
                    <a:pt x="92" y="99"/>
                    <a:pt x="94" y="106"/>
                    <a:pt x="95" y="113"/>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AR"/>
            </a:p>
          </p:txBody>
        </p:sp>
        <p:sp>
          <p:nvSpPr>
            <p:cNvPr id="58" name="Freeform 10"/>
            <p:cNvSpPr>
              <a:spLocks noEditPoints="1"/>
            </p:cNvSpPr>
            <p:nvPr/>
          </p:nvSpPr>
          <p:spPr bwMode="auto">
            <a:xfrm>
              <a:off x="1492250" y="2344738"/>
              <a:ext cx="282575" cy="169862"/>
            </a:xfrm>
            <a:custGeom>
              <a:avLst/>
              <a:gdLst>
                <a:gd name="T0" fmla="*/ 36 w 75"/>
                <a:gd name="T1" fmla="*/ 45 h 45"/>
                <a:gd name="T2" fmla="*/ 3 w 75"/>
                <a:gd name="T3" fmla="*/ 31 h 45"/>
                <a:gd name="T4" fmla="*/ 2 w 75"/>
                <a:gd name="T5" fmla="*/ 21 h 45"/>
                <a:gd name="T6" fmla="*/ 30 w 75"/>
                <a:gd name="T7" fmla="*/ 3 h 45"/>
                <a:gd name="T8" fmla="*/ 66 w 75"/>
                <a:gd name="T9" fmla="*/ 16 h 45"/>
                <a:gd name="T10" fmla="*/ 67 w 75"/>
                <a:gd name="T11" fmla="*/ 17 h 45"/>
                <a:gd name="T12" fmla="*/ 65 w 75"/>
                <a:gd name="T13" fmla="*/ 35 h 45"/>
                <a:gd name="T14" fmla="*/ 36 w 75"/>
                <a:gd name="T15" fmla="*/ 45 h 45"/>
                <a:gd name="T16" fmla="*/ 44 w 75"/>
                <a:gd name="T17" fmla="*/ 17 h 45"/>
                <a:gd name="T18" fmla="*/ 37 w 75"/>
                <a:gd name="T19" fmla="*/ 27 h 45"/>
                <a:gd name="T20" fmla="*/ 33 w 75"/>
                <a:gd name="T21" fmla="*/ 26 h 45"/>
                <a:gd name="T22" fmla="*/ 28 w 75"/>
                <a:gd name="T23" fmla="*/ 19 h 45"/>
                <a:gd name="T24" fmla="*/ 19 w 75"/>
                <a:gd name="T25" fmla="*/ 24 h 45"/>
                <a:gd name="T26" fmla="*/ 55 w 75"/>
                <a:gd name="T27" fmla="*/ 24 h 45"/>
                <a:gd name="T28" fmla="*/ 44 w 75"/>
                <a:gd name="T29" fmla="*/ 17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5" h="45">
                  <a:moveTo>
                    <a:pt x="36" y="45"/>
                  </a:moveTo>
                  <a:cubicBezTo>
                    <a:pt x="24" y="45"/>
                    <a:pt x="13" y="39"/>
                    <a:pt x="3" y="31"/>
                  </a:cubicBezTo>
                  <a:cubicBezTo>
                    <a:pt x="0" y="29"/>
                    <a:pt x="0" y="24"/>
                    <a:pt x="2" y="21"/>
                  </a:cubicBezTo>
                  <a:cubicBezTo>
                    <a:pt x="10" y="12"/>
                    <a:pt x="19" y="5"/>
                    <a:pt x="30" y="3"/>
                  </a:cubicBezTo>
                  <a:cubicBezTo>
                    <a:pt x="45" y="0"/>
                    <a:pt x="56" y="6"/>
                    <a:pt x="66" y="16"/>
                  </a:cubicBezTo>
                  <a:cubicBezTo>
                    <a:pt x="66" y="16"/>
                    <a:pt x="67" y="16"/>
                    <a:pt x="67" y="17"/>
                  </a:cubicBezTo>
                  <a:cubicBezTo>
                    <a:pt x="75" y="26"/>
                    <a:pt x="75" y="27"/>
                    <a:pt x="65" y="35"/>
                  </a:cubicBezTo>
                  <a:cubicBezTo>
                    <a:pt x="57" y="41"/>
                    <a:pt x="48" y="45"/>
                    <a:pt x="36" y="45"/>
                  </a:cubicBezTo>
                  <a:close/>
                  <a:moveTo>
                    <a:pt x="44" y="17"/>
                  </a:moveTo>
                  <a:cubicBezTo>
                    <a:pt x="44" y="23"/>
                    <a:pt x="43" y="26"/>
                    <a:pt x="37" y="27"/>
                  </a:cubicBezTo>
                  <a:cubicBezTo>
                    <a:pt x="36" y="27"/>
                    <a:pt x="34" y="27"/>
                    <a:pt x="33" y="26"/>
                  </a:cubicBezTo>
                  <a:cubicBezTo>
                    <a:pt x="31" y="24"/>
                    <a:pt x="30" y="22"/>
                    <a:pt x="28" y="19"/>
                  </a:cubicBezTo>
                  <a:cubicBezTo>
                    <a:pt x="25" y="20"/>
                    <a:pt x="22" y="22"/>
                    <a:pt x="19" y="24"/>
                  </a:cubicBezTo>
                  <a:cubicBezTo>
                    <a:pt x="30" y="33"/>
                    <a:pt x="44" y="32"/>
                    <a:pt x="55" y="24"/>
                  </a:cubicBezTo>
                  <a:cubicBezTo>
                    <a:pt x="51" y="22"/>
                    <a:pt x="48" y="20"/>
                    <a:pt x="44" y="17"/>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AR"/>
            </a:p>
          </p:txBody>
        </p:sp>
        <p:sp>
          <p:nvSpPr>
            <p:cNvPr id="59" name="Freeform 11"/>
            <p:cNvSpPr>
              <a:spLocks noEditPoints="1"/>
            </p:cNvSpPr>
            <p:nvPr/>
          </p:nvSpPr>
          <p:spPr bwMode="auto">
            <a:xfrm>
              <a:off x="2032000" y="2349500"/>
              <a:ext cx="279400" cy="165100"/>
            </a:xfrm>
            <a:custGeom>
              <a:avLst/>
              <a:gdLst>
                <a:gd name="T0" fmla="*/ 37 w 74"/>
                <a:gd name="T1" fmla="*/ 44 h 44"/>
                <a:gd name="T2" fmla="*/ 4 w 74"/>
                <a:gd name="T3" fmla="*/ 30 h 44"/>
                <a:gd name="T4" fmla="*/ 2 w 74"/>
                <a:gd name="T5" fmla="*/ 20 h 44"/>
                <a:gd name="T6" fmla="*/ 40 w 74"/>
                <a:gd name="T7" fmla="*/ 1 h 44"/>
                <a:gd name="T8" fmla="*/ 66 w 74"/>
                <a:gd name="T9" fmla="*/ 14 h 44"/>
                <a:gd name="T10" fmla="*/ 71 w 74"/>
                <a:gd name="T11" fmla="*/ 19 h 44"/>
                <a:gd name="T12" fmla="*/ 71 w 74"/>
                <a:gd name="T13" fmla="*/ 30 h 44"/>
                <a:gd name="T14" fmla="*/ 37 w 74"/>
                <a:gd name="T15" fmla="*/ 44 h 44"/>
                <a:gd name="T16" fmla="*/ 55 w 74"/>
                <a:gd name="T17" fmla="*/ 23 h 44"/>
                <a:gd name="T18" fmla="*/ 45 w 74"/>
                <a:gd name="T19" fmla="*/ 16 h 44"/>
                <a:gd name="T20" fmla="*/ 37 w 74"/>
                <a:gd name="T21" fmla="*/ 26 h 44"/>
                <a:gd name="T22" fmla="*/ 29 w 74"/>
                <a:gd name="T23" fmla="*/ 17 h 44"/>
                <a:gd name="T24" fmla="*/ 19 w 74"/>
                <a:gd name="T25" fmla="*/ 23 h 44"/>
                <a:gd name="T26" fmla="*/ 55 w 74"/>
                <a:gd name="T27" fmla="*/ 23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4" h="44">
                  <a:moveTo>
                    <a:pt x="37" y="44"/>
                  </a:moveTo>
                  <a:cubicBezTo>
                    <a:pt x="24" y="44"/>
                    <a:pt x="13" y="38"/>
                    <a:pt x="4" y="30"/>
                  </a:cubicBezTo>
                  <a:cubicBezTo>
                    <a:pt x="0" y="27"/>
                    <a:pt x="0" y="23"/>
                    <a:pt x="2" y="20"/>
                  </a:cubicBezTo>
                  <a:cubicBezTo>
                    <a:pt x="12" y="9"/>
                    <a:pt x="24" y="0"/>
                    <a:pt x="40" y="1"/>
                  </a:cubicBezTo>
                  <a:cubicBezTo>
                    <a:pt x="50" y="2"/>
                    <a:pt x="59" y="7"/>
                    <a:pt x="66" y="14"/>
                  </a:cubicBezTo>
                  <a:cubicBezTo>
                    <a:pt x="67" y="16"/>
                    <a:pt x="69" y="17"/>
                    <a:pt x="71" y="19"/>
                  </a:cubicBezTo>
                  <a:cubicBezTo>
                    <a:pt x="73" y="22"/>
                    <a:pt x="74" y="27"/>
                    <a:pt x="71" y="30"/>
                  </a:cubicBezTo>
                  <a:cubicBezTo>
                    <a:pt x="61" y="38"/>
                    <a:pt x="51" y="44"/>
                    <a:pt x="37" y="44"/>
                  </a:cubicBezTo>
                  <a:close/>
                  <a:moveTo>
                    <a:pt x="55" y="23"/>
                  </a:moveTo>
                  <a:cubicBezTo>
                    <a:pt x="51" y="21"/>
                    <a:pt x="48" y="18"/>
                    <a:pt x="45" y="16"/>
                  </a:cubicBezTo>
                  <a:cubicBezTo>
                    <a:pt x="43" y="23"/>
                    <a:pt x="41" y="26"/>
                    <a:pt x="37" y="26"/>
                  </a:cubicBezTo>
                  <a:cubicBezTo>
                    <a:pt x="33" y="26"/>
                    <a:pt x="31" y="24"/>
                    <a:pt x="29" y="17"/>
                  </a:cubicBezTo>
                  <a:cubicBezTo>
                    <a:pt x="26" y="19"/>
                    <a:pt x="23" y="21"/>
                    <a:pt x="19" y="23"/>
                  </a:cubicBezTo>
                  <a:cubicBezTo>
                    <a:pt x="31" y="32"/>
                    <a:pt x="44" y="31"/>
                    <a:pt x="55" y="23"/>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AR"/>
            </a:p>
          </p:txBody>
        </p:sp>
        <p:sp>
          <p:nvSpPr>
            <p:cNvPr id="60" name="Freeform 12"/>
            <p:cNvSpPr>
              <a:spLocks noEditPoints="1"/>
            </p:cNvSpPr>
            <p:nvPr/>
          </p:nvSpPr>
          <p:spPr bwMode="auto">
            <a:xfrm>
              <a:off x="1744663" y="2892425"/>
              <a:ext cx="284162" cy="134937"/>
            </a:xfrm>
            <a:custGeom>
              <a:avLst/>
              <a:gdLst>
                <a:gd name="T0" fmla="*/ 38 w 75"/>
                <a:gd name="T1" fmla="*/ 0 h 36"/>
                <a:gd name="T2" fmla="*/ 65 w 75"/>
                <a:gd name="T3" fmla="*/ 0 h 36"/>
                <a:gd name="T4" fmla="*/ 72 w 75"/>
                <a:gd name="T5" fmla="*/ 12 h 36"/>
                <a:gd name="T6" fmla="*/ 37 w 75"/>
                <a:gd name="T7" fmla="*/ 36 h 36"/>
                <a:gd name="T8" fmla="*/ 3 w 75"/>
                <a:gd name="T9" fmla="*/ 12 h 36"/>
                <a:gd name="T10" fmla="*/ 11 w 75"/>
                <a:gd name="T11" fmla="*/ 0 h 36"/>
                <a:gd name="T12" fmla="*/ 38 w 75"/>
                <a:gd name="T13" fmla="*/ 0 h 36"/>
                <a:gd name="T14" fmla="*/ 23 w 75"/>
                <a:gd name="T15" fmla="*/ 15 h 36"/>
                <a:gd name="T16" fmla="*/ 52 w 75"/>
                <a:gd name="T17" fmla="*/ 15 h 36"/>
                <a:gd name="T18" fmla="*/ 23 w 75"/>
                <a:gd name="T19" fmla="*/ 15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5" h="36">
                  <a:moveTo>
                    <a:pt x="38" y="0"/>
                  </a:moveTo>
                  <a:cubicBezTo>
                    <a:pt x="47" y="0"/>
                    <a:pt x="56" y="0"/>
                    <a:pt x="65" y="0"/>
                  </a:cubicBezTo>
                  <a:cubicBezTo>
                    <a:pt x="72" y="0"/>
                    <a:pt x="75" y="5"/>
                    <a:pt x="72" y="12"/>
                  </a:cubicBezTo>
                  <a:cubicBezTo>
                    <a:pt x="66" y="26"/>
                    <a:pt x="52" y="36"/>
                    <a:pt x="37" y="36"/>
                  </a:cubicBezTo>
                  <a:cubicBezTo>
                    <a:pt x="23" y="36"/>
                    <a:pt x="9" y="26"/>
                    <a:pt x="3" y="12"/>
                  </a:cubicBezTo>
                  <a:cubicBezTo>
                    <a:pt x="0" y="5"/>
                    <a:pt x="3" y="0"/>
                    <a:pt x="11" y="0"/>
                  </a:cubicBezTo>
                  <a:cubicBezTo>
                    <a:pt x="20" y="0"/>
                    <a:pt x="29" y="0"/>
                    <a:pt x="38" y="0"/>
                  </a:cubicBezTo>
                  <a:close/>
                  <a:moveTo>
                    <a:pt x="23" y="15"/>
                  </a:moveTo>
                  <a:cubicBezTo>
                    <a:pt x="31" y="24"/>
                    <a:pt x="45" y="24"/>
                    <a:pt x="52" y="15"/>
                  </a:cubicBezTo>
                  <a:cubicBezTo>
                    <a:pt x="42" y="15"/>
                    <a:pt x="33" y="15"/>
                    <a:pt x="23" y="15"/>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AR"/>
            </a:p>
          </p:txBody>
        </p:sp>
        <p:sp>
          <p:nvSpPr>
            <p:cNvPr id="61" name="Freeform 13"/>
            <p:cNvSpPr>
              <a:spLocks/>
            </p:cNvSpPr>
            <p:nvPr/>
          </p:nvSpPr>
          <p:spPr bwMode="auto">
            <a:xfrm>
              <a:off x="1771650" y="2525713"/>
              <a:ext cx="230187" cy="290512"/>
            </a:xfrm>
            <a:custGeom>
              <a:avLst/>
              <a:gdLst>
                <a:gd name="T0" fmla="*/ 45 w 61"/>
                <a:gd name="T1" fmla="*/ 57 h 77"/>
                <a:gd name="T2" fmla="*/ 45 w 61"/>
                <a:gd name="T3" fmla="*/ 53 h 77"/>
                <a:gd name="T4" fmla="*/ 53 w 61"/>
                <a:gd name="T5" fmla="*/ 48 h 77"/>
                <a:gd name="T6" fmla="*/ 59 w 61"/>
                <a:gd name="T7" fmla="*/ 54 h 77"/>
                <a:gd name="T8" fmla="*/ 44 w 61"/>
                <a:gd name="T9" fmla="*/ 72 h 77"/>
                <a:gd name="T10" fmla="*/ 40 w 61"/>
                <a:gd name="T11" fmla="*/ 73 h 77"/>
                <a:gd name="T12" fmla="*/ 23 w 61"/>
                <a:gd name="T13" fmla="*/ 73 h 77"/>
                <a:gd name="T14" fmla="*/ 18 w 61"/>
                <a:gd name="T15" fmla="*/ 72 h 77"/>
                <a:gd name="T16" fmla="*/ 2 w 61"/>
                <a:gd name="T17" fmla="*/ 51 h 77"/>
                <a:gd name="T18" fmla="*/ 6 w 61"/>
                <a:gd name="T19" fmla="*/ 24 h 77"/>
                <a:gd name="T20" fmla="*/ 6 w 61"/>
                <a:gd name="T21" fmla="*/ 10 h 77"/>
                <a:gd name="T22" fmla="*/ 11 w 61"/>
                <a:gd name="T23" fmla="*/ 1 h 77"/>
                <a:gd name="T24" fmla="*/ 20 w 61"/>
                <a:gd name="T25" fmla="*/ 8 h 77"/>
                <a:gd name="T26" fmla="*/ 18 w 61"/>
                <a:gd name="T27" fmla="*/ 48 h 77"/>
                <a:gd name="T28" fmla="*/ 17 w 61"/>
                <a:gd name="T29" fmla="*/ 50 h 77"/>
                <a:gd name="T30" fmla="*/ 22 w 61"/>
                <a:gd name="T31" fmla="*/ 57 h 77"/>
                <a:gd name="T32" fmla="*/ 29 w 61"/>
                <a:gd name="T33" fmla="*/ 60 h 77"/>
                <a:gd name="T34" fmla="*/ 33 w 61"/>
                <a:gd name="T35" fmla="*/ 60 h 77"/>
                <a:gd name="T36" fmla="*/ 45 w 61"/>
                <a:gd name="T37" fmla="*/ 57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1" h="77">
                  <a:moveTo>
                    <a:pt x="45" y="57"/>
                  </a:moveTo>
                  <a:cubicBezTo>
                    <a:pt x="45" y="56"/>
                    <a:pt x="45" y="54"/>
                    <a:pt x="45" y="53"/>
                  </a:cubicBezTo>
                  <a:cubicBezTo>
                    <a:pt x="46" y="50"/>
                    <a:pt x="49" y="47"/>
                    <a:pt x="53" y="48"/>
                  </a:cubicBezTo>
                  <a:cubicBezTo>
                    <a:pt x="56" y="48"/>
                    <a:pt x="59" y="50"/>
                    <a:pt x="59" y="54"/>
                  </a:cubicBezTo>
                  <a:cubicBezTo>
                    <a:pt x="61" y="64"/>
                    <a:pt x="54" y="72"/>
                    <a:pt x="44" y="72"/>
                  </a:cubicBezTo>
                  <a:cubicBezTo>
                    <a:pt x="43" y="72"/>
                    <a:pt x="41" y="72"/>
                    <a:pt x="40" y="73"/>
                  </a:cubicBezTo>
                  <a:cubicBezTo>
                    <a:pt x="34" y="77"/>
                    <a:pt x="29" y="76"/>
                    <a:pt x="23" y="73"/>
                  </a:cubicBezTo>
                  <a:cubicBezTo>
                    <a:pt x="22" y="73"/>
                    <a:pt x="20" y="72"/>
                    <a:pt x="18" y="72"/>
                  </a:cubicBezTo>
                  <a:cubicBezTo>
                    <a:pt x="7" y="71"/>
                    <a:pt x="0" y="63"/>
                    <a:pt x="2" y="51"/>
                  </a:cubicBezTo>
                  <a:cubicBezTo>
                    <a:pt x="4" y="42"/>
                    <a:pt x="5" y="33"/>
                    <a:pt x="6" y="24"/>
                  </a:cubicBezTo>
                  <a:cubicBezTo>
                    <a:pt x="7" y="19"/>
                    <a:pt x="6" y="14"/>
                    <a:pt x="6" y="10"/>
                  </a:cubicBezTo>
                  <a:cubicBezTo>
                    <a:pt x="5" y="5"/>
                    <a:pt x="7" y="1"/>
                    <a:pt x="11" y="1"/>
                  </a:cubicBezTo>
                  <a:cubicBezTo>
                    <a:pt x="16" y="0"/>
                    <a:pt x="19" y="3"/>
                    <a:pt x="20" y="8"/>
                  </a:cubicBezTo>
                  <a:cubicBezTo>
                    <a:pt x="22" y="21"/>
                    <a:pt x="20" y="34"/>
                    <a:pt x="18" y="48"/>
                  </a:cubicBezTo>
                  <a:cubicBezTo>
                    <a:pt x="18" y="48"/>
                    <a:pt x="17" y="49"/>
                    <a:pt x="17" y="50"/>
                  </a:cubicBezTo>
                  <a:cubicBezTo>
                    <a:pt x="16" y="56"/>
                    <a:pt x="16" y="56"/>
                    <a:pt x="22" y="57"/>
                  </a:cubicBezTo>
                  <a:cubicBezTo>
                    <a:pt x="25" y="57"/>
                    <a:pt x="26" y="59"/>
                    <a:pt x="29" y="60"/>
                  </a:cubicBezTo>
                  <a:cubicBezTo>
                    <a:pt x="30" y="60"/>
                    <a:pt x="32" y="61"/>
                    <a:pt x="33" y="60"/>
                  </a:cubicBezTo>
                  <a:cubicBezTo>
                    <a:pt x="36" y="56"/>
                    <a:pt x="40" y="55"/>
                    <a:pt x="45" y="57"/>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AR"/>
            </a:p>
          </p:txBody>
        </p:sp>
        <p:sp>
          <p:nvSpPr>
            <p:cNvPr id="62" name="Freeform 14"/>
            <p:cNvSpPr>
              <a:spLocks/>
            </p:cNvSpPr>
            <p:nvPr/>
          </p:nvSpPr>
          <p:spPr bwMode="auto">
            <a:xfrm>
              <a:off x="2005013" y="2251075"/>
              <a:ext cx="333375" cy="128587"/>
            </a:xfrm>
            <a:custGeom>
              <a:avLst/>
              <a:gdLst>
                <a:gd name="T0" fmla="*/ 62 w 88"/>
                <a:gd name="T1" fmla="*/ 7 h 34"/>
                <a:gd name="T2" fmla="*/ 71 w 88"/>
                <a:gd name="T3" fmla="*/ 2 h 34"/>
                <a:gd name="T4" fmla="*/ 75 w 88"/>
                <a:gd name="T5" fmla="*/ 14 h 34"/>
                <a:gd name="T6" fmla="*/ 82 w 88"/>
                <a:gd name="T7" fmla="*/ 18 h 34"/>
                <a:gd name="T8" fmla="*/ 86 w 88"/>
                <a:gd name="T9" fmla="*/ 29 h 34"/>
                <a:gd name="T10" fmla="*/ 74 w 88"/>
                <a:gd name="T11" fmla="*/ 30 h 34"/>
                <a:gd name="T12" fmla="*/ 44 w 88"/>
                <a:gd name="T13" fmla="*/ 20 h 34"/>
                <a:gd name="T14" fmla="*/ 15 w 88"/>
                <a:gd name="T15" fmla="*/ 31 h 34"/>
                <a:gd name="T16" fmla="*/ 9 w 88"/>
                <a:gd name="T17" fmla="*/ 34 h 34"/>
                <a:gd name="T18" fmla="*/ 2 w 88"/>
                <a:gd name="T19" fmla="*/ 30 h 34"/>
                <a:gd name="T20" fmla="*/ 3 w 88"/>
                <a:gd name="T21" fmla="*/ 22 h 34"/>
                <a:gd name="T22" fmla="*/ 36 w 88"/>
                <a:gd name="T23" fmla="*/ 6 h 34"/>
                <a:gd name="T24" fmla="*/ 62 w 88"/>
                <a:gd name="T25"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8" h="34">
                  <a:moveTo>
                    <a:pt x="62" y="7"/>
                  </a:moveTo>
                  <a:cubicBezTo>
                    <a:pt x="64" y="2"/>
                    <a:pt x="67" y="0"/>
                    <a:pt x="71" y="2"/>
                  </a:cubicBezTo>
                  <a:cubicBezTo>
                    <a:pt x="76" y="3"/>
                    <a:pt x="77" y="7"/>
                    <a:pt x="75" y="14"/>
                  </a:cubicBezTo>
                  <a:cubicBezTo>
                    <a:pt x="77" y="15"/>
                    <a:pt x="79" y="17"/>
                    <a:pt x="82" y="18"/>
                  </a:cubicBezTo>
                  <a:cubicBezTo>
                    <a:pt x="87" y="21"/>
                    <a:pt x="88" y="25"/>
                    <a:pt x="86" y="29"/>
                  </a:cubicBezTo>
                  <a:cubicBezTo>
                    <a:pt x="83" y="33"/>
                    <a:pt x="79" y="33"/>
                    <a:pt x="74" y="30"/>
                  </a:cubicBezTo>
                  <a:cubicBezTo>
                    <a:pt x="65" y="24"/>
                    <a:pt x="55" y="20"/>
                    <a:pt x="44" y="20"/>
                  </a:cubicBezTo>
                  <a:cubicBezTo>
                    <a:pt x="33" y="20"/>
                    <a:pt x="23" y="24"/>
                    <a:pt x="15" y="31"/>
                  </a:cubicBezTo>
                  <a:cubicBezTo>
                    <a:pt x="13" y="32"/>
                    <a:pt x="10" y="34"/>
                    <a:pt x="9" y="34"/>
                  </a:cubicBezTo>
                  <a:cubicBezTo>
                    <a:pt x="6" y="34"/>
                    <a:pt x="3" y="32"/>
                    <a:pt x="2" y="30"/>
                  </a:cubicBezTo>
                  <a:cubicBezTo>
                    <a:pt x="0" y="27"/>
                    <a:pt x="1" y="24"/>
                    <a:pt x="3" y="22"/>
                  </a:cubicBezTo>
                  <a:cubicBezTo>
                    <a:pt x="13" y="13"/>
                    <a:pt x="23" y="8"/>
                    <a:pt x="36" y="6"/>
                  </a:cubicBezTo>
                  <a:cubicBezTo>
                    <a:pt x="44" y="6"/>
                    <a:pt x="52" y="7"/>
                    <a:pt x="62" y="7"/>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AR"/>
            </a:p>
          </p:txBody>
        </p:sp>
        <p:sp>
          <p:nvSpPr>
            <p:cNvPr id="63" name="Freeform 15"/>
            <p:cNvSpPr>
              <a:spLocks/>
            </p:cNvSpPr>
            <p:nvPr/>
          </p:nvSpPr>
          <p:spPr bwMode="auto">
            <a:xfrm>
              <a:off x="1462088" y="2270125"/>
              <a:ext cx="334962" cy="112712"/>
            </a:xfrm>
            <a:custGeom>
              <a:avLst/>
              <a:gdLst>
                <a:gd name="T0" fmla="*/ 45 w 89"/>
                <a:gd name="T1" fmla="*/ 0 h 30"/>
                <a:gd name="T2" fmla="*/ 84 w 89"/>
                <a:gd name="T3" fmla="*/ 14 h 30"/>
                <a:gd name="T4" fmla="*/ 86 w 89"/>
                <a:gd name="T5" fmla="*/ 24 h 30"/>
                <a:gd name="T6" fmla="*/ 76 w 89"/>
                <a:gd name="T7" fmla="*/ 26 h 30"/>
                <a:gd name="T8" fmla="*/ 52 w 89"/>
                <a:gd name="T9" fmla="*/ 16 h 30"/>
                <a:gd name="T10" fmla="*/ 15 w 89"/>
                <a:gd name="T11" fmla="*/ 26 h 30"/>
                <a:gd name="T12" fmla="*/ 4 w 89"/>
                <a:gd name="T13" fmla="*/ 27 h 30"/>
                <a:gd name="T14" fmla="*/ 6 w 89"/>
                <a:gd name="T15" fmla="*/ 15 h 30"/>
                <a:gd name="T16" fmla="*/ 45 w 89"/>
                <a:gd name="T17"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9" h="30">
                  <a:moveTo>
                    <a:pt x="45" y="0"/>
                  </a:moveTo>
                  <a:cubicBezTo>
                    <a:pt x="59" y="1"/>
                    <a:pt x="72" y="6"/>
                    <a:pt x="84" y="14"/>
                  </a:cubicBezTo>
                  <a:cubicBezTo>
                    <a:pt x="88" y="17"/>
                    <a:pt x="89" y="21"/>
                    <a:pt x="86" y="24"/>
                  </a:cubicBezTo>
                  <a:cubicBezTo>
                    <a:pt x="84" y="28"/>
                    <a:pt x="80" y="29"/>
                    <a:pt x="76" y="26"/>
                  </a:cubicBezTo>
                  <a:cubicBezTo>
                    <a:pt x="69" y="21"/>
                    <a:pt x="61" y="17"/>
                    <a:pt x="52" y="16"/>
                  </a:cubicBezTo>
                  <a:cubicBezTo>
                    <a:pt x="38" y="13"/>
                    <a:pt x="26" y="17"/>
                    <a:pt x="15" y="26"/>
                  </a:cubicBezTo>
                  <a:cubicBezTo>
                    <a:pt x="11" y="30"/>
                    <a:pt x="6" y="30"/>
                    <a:pt x="4" y="27"/>
                  </a:cubicBezTo>
                  <a:cubicBezTo>
                    <a:pt x="0" y="23"/>
                    <a:pt x="1" y="19"/>
                    <a:pt x="6" y="15"/>
                  </a:cubicBezTo>
                  <a:cubicBezTo>
                    <a:pt x="17" y="6"/>
                    <a:pt x="30" y="1"/>
                    <a:pt x="45" y="0"/>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AR"/>
            </a:p>
          </p:txBody>
        </p:sp>
        <p:sp>
          <p:nvSpPr>
            <p:cNvPr id="64" name="Freeform 16"/>
            <p:cNvSpPr>
              <a:spLocks/>
            </p:cNvSpPr>
            <p:nvPr/>
          </p:nvSpPr>
          <p:spPr bwMode="auto">
            <a:xfrm>
              <a:off x="1684338" y="1862138"/>
              <a:ext cx="192087" cy="196850"/>
            </a:xfrm>
            <a:custGeom>
              <a:avLst/>
              <a:gdLst>
                <a:gd name="T0" fmla="*/ 0 w 51"/>
                <a:gd name="T1" fmla="*/ 41 h 52"/>
                <a:gd name="T2" fmla="*/ 15 w 51"/>
                <a:gd name="T3" fmla="*/ 16 h 52"/>
                <a:gd name="T4" fmla="*/ 39 w 51"/>
                <a:gd name="T5" fmla="*/ 2 h 52"/>
                <a:gd name="T6" fmla="*/ 50 w 51"/>
                <a:gd name="T7" fmla="*/ 6 h 52"/>
                <a:gd name="T8" fmla="*/ 44 w 51"/>
                <a:gd name="T9" fmla="*/ 15 h 52"/>
                <a:gd name="T10" fmla="*/ 20 w 51"/>
                <a:gd name="T11" fmla="*/ 32 h 52"/>
                <a:gd name="T12" fmla="*/ 14 w 51"/>
                <a:gd name="T13" fmla="*/ 43 h 52"/>
                <a:gd name="T14" fmla="*/ 7 w 51"/>
                <a:gd name="T15" fmla="*/ 51 h 52"/>
                <a:gd name="T16" fmla="*/ 0 w 51"/>
                <a:gd name="T17" fmla="*/ 41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 h="52">
                  <a:moveTo>
                    <a:pt x="0" y="41"/>
                  </a:moveTo>
                  <a:cubicBezTo>
                    <a:pt x="1" y="31"/>
                    <a:pt x="6" y="22"/>
                    <a:pt x="15" y="16"/>
                  </a:cubicBezTo>
                  <a:cubicBezTo>
                    <a:pt x="23" y="10"/>
                    <a:pt x="31" y="6"/>
                    <a:pt x="39" y="2"/>
                  </a:cubicBezTo>
                  <a:cubicBezTo>
                    <a:pt x="44" y="0"/>
                    <a:pt x="48" y="2"/>
                    <a:pt x="50" y="6"/>
                  </a:cubicBezTo>
                  <a:cubicBezTo>
                    <a:pt x="51" y="10"/>
                    <a:pt x="49" y="14"/>
                    <a:pt x="44" y="15"/>
                  </a:cubicBezTo>
                  <a:cubicBezTo>
                    <a:pt x="35" y="19"/>
                    <a:pt x="26" y="24"/>
                    <a:pt x="20" y="32"/>
                  </a:cubicBezTo>
                  <a:cubicBezTo>
                    <a:pt x="17" y="35"/>
                    <a:pt x="15" y="39"/>
                    <a:pt x="14" y="43"/>
                  </a:cubicBezTo>
                  <a:cubicBezTo>
                    <a:pt x="13" y="48"/>
                    <a:pt x="11" y="52"/>
                    <a:pt x="7" y="51"/>
                  </a:cubicBezTo>
                  <a:cubicBezTo>
                    <a:pt x="2" y="51"/>
                    <a:pt x="0" y="48"/>
                    <a:pt x="0" y="41"/>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AR"/>
            </a:p>
          </p:txBody>
        </p:sp>
        <p:sp>
          <p:nvSpPr>
            <p:cNvPr id="65" name="Freeform 17"/>
            <p:cNvSpPr>
              <a:spLocks/>
            </p:cNvSpPr>
            <p:nvPr/>
          </p:nvSpPr>
          <p:spPr bwMode="auto">
            <a:xfrm>
              <a:off x="1922463" y="1862138"/>
              <a:ext cx="196850" cy="196850"/>
            </a:xfrm>
            <a:custGeom>
              <a:avLst/>
              <a:gdLst>
                <a:gd name="T0" fmla="*/ 52 w 52"/>
                <a:gd name="T1" fmla="*/ 42 h 52"/>
                <a:gd name="T2" fmla="*/ 45 w 52"/>
                <a:gd name="T3" fmla="*/ 51 h 52"/>
                <a:gd name="T4" fmla="*/ 37 w 52"/>
                <a:gd name="T5" fmla="*/ 45 h 52"/>
                <a:gd name="T6" fmla="*/ 23 w 52"/>
                <a:gd name="T7" fmla="*/ 24 h 52"/>
                <a:gd name="T8" fmla="*/ 7 w 52"/>
                <a:gd name="T9" fmla="*/ 15 h 52"/>
                <a:gd name="T10" fmla="*/ 2 w 52"/>
                <a:gd name="T11" fmla="*/ 6 h 52"/>
                <a:gd name="T12" fmla="*/ 12 w 52"/>
                <a:gd name="T13" fmla="*/ 2 h 52"/>
                <a:gd name="T14" fmla="*/ 43 w 52"/>
                <a:gd name="T15" fmla="*/ 22 h 52"/>
                <a:gd name="T16" fmla="*/ 52 w 52"/>
                <a:gd name="T17" fmla="*/ 42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 h="52">
                  <a:moveTo>
                    <a:pt x="52" y="42"/>
                  </a:moveTo>
                  <a:cubicBezTo>
                    <a:pt x="52" y="48"/>
                    <a:pt x="49" y="51"/>
                    <a:pt x="45" y="51"/>
                  </a:cubicBezTo>
                  <a:cubicBezTo>
                    <a:pt x="41" y="52"/>
                    <a:pt x="37" y="49"/>
                    <a:pt x="37" y="45"/>
                  </a:cubicBezTo>
                  <a:cubicBezTo>
                    <a:pt x="37" y="35"/>
                    <a:pt x="30" y="29"/>
                    <a:pt x="23" y="24"/>
                  </a:cubicBezTo>
                  <a:cubicBezTo>
                    <a:pt x="18" y="20"/>
                    <a:pt x="12" y="18"/>
                    <a:pt x="7" y="15"/>
                  </a:cubicBezTo>
                  <a:cubicBezTo>
                    <a:pt x="2" y="13"/>
                    <a:pt x="0" y="10"/>
                    <a:pt x="2" y="6"/>
                  </a:cubicBezTo>
                  <a:cubicBezTo>
                    <a:pt x="3" y="2"/>
                    <a:pt x="7" y="0"/>
                    <a:pt x="12" y="2"/>
                  </a:cubicBezTo>
                  <a:cubicBezTo>
                    <a:pt x="24" y="6"/>
                    <a:pt x="34" y="12"/>
                    <a:pt x="43" y="22"/>
                  </a:cubicBezTo>
                  <a:cubicBezTo>
                    <a:pt x="48" y="28"/>
                    <a:pt x="51" y="35"/>
                    <a:pt x="52" y="42"/>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AR"/>
            </a:p>
          </p:txBody>
        </p:sp>
        <p:sp>
          <p:nvSpPr>
            <p:cNvPr id="66" name="Freeform 18"/>
            <p:cNvSpPr>
              <a:spLocks/>
            </p:cNvSpPr>
            <p:nvPr/>
          </p:nvSpPr>
          <p:spPr bwMode="auto">
            <a:xfrm>
              <a:off x="1873250" y="2012950"/>
              <a:ext cx="52387" cy="57150"/>
            </a:xfrm>
            <a:custGeom>
              <a:avLst/>
              <a:gdLst>
                <a:gd name="T0" fmla="*/ 7 w 14"/>
                <a:gd name="T1" fmla="*/ 15 h 15"/>
                <a:gd name="T2" fmla="*/ 0 w 14"/>
                <a:gd name="T3" fmla="*/ 8 h 15"/>
                <a:gd name="T4" fmla="*/ 7 w 14"/>
                <a:gd name="T5" fmla="*/ 0 h 15"/>
                <a:gd name="T6" fmla="*/ 14 w 14"/>
                <a:gd name="T7" fmla="*/ 8 h 15"/>
                <a:gd name="T8" fmla="*/ 7 w 14"/>
                <a:gd name="T9" fmla="*/ 15 h 15"/>
              </a:gdLst>
              <a:ahLst/>
              <a:cxnLst>
                <a:cxn ang="0">
                  <a:pos x="T0" y="T1"/>
                </a:cxn>
                <a:cxn ang="0">
                  <a:pos x="T2" y="T3"/>
                </a:cxn>
                <a:cxn ang="0">
                  <a:pos x="T4" y="T5"/>
                </a:cxn>
                <a:cxn ang="0">
                  <a:pos x="T6" y="T7"/>
                </a:cxn>
                <a:cxn ang="0">
                  <a:pos x="T8" y="T9"/>
                </a:cxn>
              </a:cxnLst>
              <a:rect l="0" t="0" r="r" b="b"/>
              <a:pathLst>
                <a:path w="14" h="15">
                  <a:moveTo>
                    <a:pt x="7" y="15"/>
                  </a:moveTo>
                  <a:cubicBezTo>
                    <a:pt x="3" y="15"/>
                    <a:pt x="0" y="12"/>
                    <a:pt x="0" y="8"/>
                  </a:cubicBezTo>
                  <a:cubicBezTo>
                    <a:pt x="0" y="4"/>
                    <a:pt x="3" y="1"/>
                    <a:pt x="7" y="0"/>
                  </a:cubicBezTo>
                  <a:cubicBezTo>
                    <a:pt x="11" y="0"/>
                    <a:pt x="14" y="4"/>
                    <a:pt x="14" y="8"/>
                  </a:cubicBezTo>
                  <a:cubicBezTo>
                    <a:pt x="14" y="12"/>
                    <a:pt x="11" y="15"/>
                    <a:pt x="7" y="15"/>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AR"/>
            </a:p>
          </p:txBody>
        </p:sp>
        <p:sp>
          <p:nvSpPr>
            <p:cNvPr id="67" name="Freeform 19"/>
            <p:cNvSpPr>
              <a:spLocks/>
            </p:cNvSpPr>
            <p:nvPr/>
          </p:nvSpPr>
          <p:spPr bwMode="auto">
            <a:xfrm>
              <a:off x="1668463" y="2122488"/>
              <a:ext cx="57150" cy="52387"/>
            </a:xfrm>
            <a:custGeom>
              <a:avLst/>
              <a:gdLst>
                <a:gd name="T0" fmla="*/ 8 w 15"/>
                <a:gd name="T1" fmla="*/ 14 h 14"/>
                <a:gd name="T2" fmla="*/ 0 w 15"/>
                <a:gd name="T3" fmla="*/ 7 h 14"/>
                <a:gd name="T4" fmla="*/ 8 w 15"/>
                <a:gd name="T5" fmla="*/ 0 h 14"/>
                <a:gd name="T6" fmla="*/ 15 w 15"/>
                <a:gd name="T7" fmla="*/ 7 h 14"/>
                <a:gd name="T8" fmla="*/ 8 w 15"/>
                <a:gd name="T9" fmla="*/ 14 h 14"/>
              </a:gdLst>
              <a:ahLst/>
              <a:cxnLst>
                <a:cxn ang="0">
                  <a:pos x="T0" y="T1"/>
                </a:cxn>
                <a:cxn ang="0">
                  <a:pos x="T2" y="T3"/>
                </a:cxn>
                <a:cxn ang="0">
                  <a:pos x="T4" y="T5"/>
                </a:cxn>
                <a:cxn ang="0">
                  <a:pos x="T6" y="T7"/>
                </a:cxn>
                <a:cxn ang="0">
                  <a:pos x="T8" y="T9"/>
                </a:cxn>
              </a:cxnLst>
              <a:rect l="0" t="0" r="r" b="b"/>
              <a:pathLst>
                <a:path w="15" h="14">
                  <a:moveTo>
                    <a:pt x="8" y="14"/>
                  </a:moveTo>
                  <a:cubicBezTo>
                    <a:pt x="4" y="14"/>
                    <a:pt x="0" y="11"/>
                    <a:pt x="0" y="7"/>
                  </a:cubicBezTo>
                  <a:cubicBezTo>
                    <a:pt x="0" y="3"/>
                    <a:pt x="4" y="0"/>
                    <a:pt x="8" y="0"/>
                  </a:cubicBezTo>
                  <a:cubicBezTo>
                    <a:pt x="12" y="0"/>
                    <a:pt x="15" y="4"/>
                    <a:pt x="15" y="7"/>
                  </a:cubicBezTo>
                  <a:cubicBezTo>
                    <a:pt x="15" y="11"/>
                    <a:pt x="11" y="14"/>
                    <a:pt x="8" y="14"/>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AR"/>
            </a:p>
          </p:txBody>
        </p:sp>
        <p:sp>
          <p:nvSpPr>
            <p:cNvPr id="68" name="Freeform 20"/>
            <p:cNvSpPr>
              <a:spLocks/>
            </p:cNvSpPr>
            <p:nvPr/>
          </p:nvSpPr>
          <p:spPr bwMode="auto">
            <a:xfrm>
              <a:off x="2089150" y="2122488"/>
              <a:ext cx="55562" cy="52387"/>
            </a:xfrm>
            <a:custGeom>
              <a:avLst/>
              <a:gdLst>
                <a:gd name="T0" fmla="*/ 8 w 15"/>
                <a:gd name="T1" fmla="*/ 14 h 14"/>
                <a:gd name="T2" fmla="*/ 0 w 15"/>
                <a:gd name="T3" fmla="*/ 7 h 14"/>
                <a:gd name="T4" fmla="*/ 7 w 15"/>
                <a:gd name="T5" fmla="*/ 0 h 14"/>
                <a:gd name="T6" fmla="*/ 15 w 15"/>
                <a:gd name="T7" fmla="*/ 7 h 14"/>
                <a:gd name="T8" fmla="*/ 8 w 15"/>
                <a:gd name="T9" fmla="*/ 14 h 14"/>
              </a:gdLst>
              <a:ahLst/>
              <a:cxnLst>
                <a:cxn ang="0">
                  <a:pos x="T0" y="T1"/>
                </a:cxn>
                <a:cxn ang="0">
                  <a:pos x="T2" y="T3"/>
                </a:cxn>
                <a:cxn ang="0">
                  <a:pos x="T4" y="T5"/>
                </a:cxn>
                <a:cxn ang="0">
                  <a:pos x="T6" y="T7"/>
                </a:cxn>
                <a:cxn ang="0">
                  <a:pos x="T8" y="T9"/>
                </a:cxn>
              </a:cxnLst>
              <a:rect l="0" t="0" r="r" b="b"/>
              <a:pathLst>
                <a:path w="15" h="14">
                  <a:moveTo>
                    <a:pt x="8" y="14"/>
                  </a:moveTo>
                  <a:cubicBezTo>
                    <a:pt x="4" y="14"/>
                    <a:pt x="0" y="11"/>
                    <a:pt x="0" y="7"/>
                  </a:cubicBezTo>
                  <a:cubicBezTo>
                    <a:pt x="0" y="4"/>
                    <a:pt x="3" y="0"/>
                    <a:pt x="7" y="0"/>
                  </a:cubicBezTo>
                  <a:cubicBezTo>
                    <a:pt x="11" y="0"/>
                    <a:pt x="15" y="3"/>
                    <a:pt x="15" y="7"/>
                  </a:cubicBezTo>
                  <a:cubicBezTo>
                    <a:pt x="15" y="11"/>
                    <a:pt x="11" y="14"/>
                    <a:pt x="8" y="14"/>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AR"/>
            </a:p>
          </p:txBody>
        </p:sp>
        <p:sp>
          <p:nvSpPr>
            <p:cNvPr id="69" name="Freeform 21"/>
            <p:cNvSpPr>
              <a:spLocks/>
            </p:cNvSpPr>
            <p:nvPr/>
          </p:nvSpPr>
          <p:spPr bwMode="auto">
            <a:xfrm>
              <a:off x="1454150" y="2525713"/>
              <a:ext cx="52387" cy="57150"/>
            </a:xfrm>
            <a:custGeom>
              <a:avLst/>
              <a:gdLst>
                <a:gd name="T0" fmla="*/ 14 w 14"/>
                <a:gd name="T1" fmla="*/ 8 h 15"/>
                <a:gd name="T2" fmla="*/ 7 w 14"/>
                <a:gd name="T3" fmla="*/ 15 h 15"/>
                <a:gd name="T4" fmla="*/ 0 w 14"/>
                <a:gd name="T5" fmla="*/ 8 h 15"/>
                <a:gd name="T6" fmla="*/ 7 w 14"/>
                <a:gd name="T7" fmla="*/ 1 h 15"/>
                <a:gd name="T8" fmla="*/ 14 w 14"/>
                <a:gd name="T9" fmla="*/ 8 h 15"/>
              </a:gdLst>
              <a:ahLst/>
              <a:cxnLst>
                <a:cxn ang="0">
                  <a:pos x="T0" y="T1"/>
                </a:cxn>
                <a:cxn ang="0">
                  <a:pos x="T2" y="T3"/>
                </a:cxn>
                <a:cxn ang="0">
                  <a:pos x="T4" y="T5"/>
                </a:cxn>
                <a:cxn ang="0">
                  <a:pos x="T6" y="T7"/>
                </a:cxn>
                <a:cxn ang="0">
                  <a:pos x="T8" y="T9"/>
                </a:cxn>
              </a:cxnLst>
              <a:rect l="0" t="0" r="r" b="b"/>
              <a:pathLst>
                <a:path w="14" h="15">
                  <a:moveTo>
                    <a:pt x="14" y="8"/>
                  </a:moveTo>
                  <a:cubicBezTo>
                    <a:pt x="14" y="12"/>
                    <a:pt x="11" y="15"/>
                    <a:pt x="7" y="15"/>
                  </a:cubicBezTo>
                  <a:cubicBezTo>
                    <a:pt x="3" y="15"/>
                    <a:pt x="0" y="12"/>
                    <a:pt x="0" y="8"/>
                  </a:cubicBezTo>
                  <a:cubicBezTo>
                    <a:pt x="0" y="4"/>
                    <a:pt x="3" y="0"/>
                    <a:pt x="7" y="1"/>
                  </a:cubicBezTo>
                  <a:cubicBezTo>
                    <a:pt x="11" y="1"/>
                    <a:pt x="14" y="4"/>
                    <a:pt x="14" y="8"/>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AR"/>
            </a:p>
          </p:txBody>
        </p:sp>
        <p:sp>
          <p:nvSpPr>
            <p:cNvPr id="70" name="Freeform 22"/>
            <p:cNvSpPr>
              <a:spLocks/>
            </p:cNvSpPr>
            <p:nvPr/>
          </p:nvSpPr>
          <p:spPr bwMode="auto">
            <a:xfrm>
              <a:off x="2266950" y="2525713"/>
              <a:ext cx="52387" cy="57150"/>
            </a:xfrm>
            <a:custGeom>
              <a:avLst/>
              <a:gdLst>
                <a:gd name="T0" fmla="*/ 7 w 14"/>
                <a:gd name="T1" fmla="*/ 1 h 15"/>
                <a:gd name="T2" fmla="*/ 14 w 14"/>
                <a:gd name="T3" fmla="*/ 8 h 15"/>
                <a:gd name="T4" fmla="*/ 7 w 14"/>
                <a:gd name="T5" fmla="*/ 15 h 15"/>
                <a:gd name="T6" fmla="*/ 0 w 14"/>
                <a:gd name="T7" fmla="*/ 7 h 15"/>
                <a:gd name="T8" fmla="*/ 7 w 14"/>
                <a:gd name="T9" fmla="*/ 1 h 15"/>
              </a:gdLst>
              <a:ahLst/>
              <a:cxnLst>
                <a:cxn ang="0">
                  <a:pos x="T0" y="T1"/>
                </a:cxn>
                <a:cxn ang="0">
                  <a:pos x="T2" y="T3"/>
                </a:cxn>
                <a:cxn ang="0">
                  <a:pos x="T4" y="T5"/>
                </a:cxn>
                <a:cxn ang="0">
                  <a:pos x="T6" y="T7"/>
                </a:cxn>
                <a:cxn ang="0">
                  <a:pos x="T8" y="T9"/>
                </a:cxn>
              </a:cxnLst>
              <a:rect l="0" t="0" r="r" b="b"/>
              <a:pathLst>
                <a:path w="14" h="15">
                  <a:moveTo>
                    <a:pt x="7" y="1"/>
                  </a:moveTo>
                  <a:cubicBezTo>
                    <a:pt x="11" y="1"/>
                    <a:pt x="14" y="4"/>
                    <a:pt x="14" y="8"/>
                  </a:cubicBezTo>
                  <a:cubicBezTo>
                    <a:pt x="14" y="12"/>
                    <a:pt x="11" y="15"/>
                    <a:pt x="7" y="15"/>
                  </a:cubicBezTo>
                  <a:cubicBezTo>
                    <a:pt x="3" y="15"/>
                    <a:pt x="0" y="12"/>
                    <a:pt x="0" y="7"/>
                  </a:cubicBezTo>
                  <a:cubicBezTo>
                    <a:pt x="0" y="4"/>
                    <a:pt x="3" y="0"/>
                    <a:pt x="7" y="1"/>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AR"/>
            </a:p>
          </p:txBody>
        </p:sp>
        <p:sp>
          <p:nvSpPr>
            <p:cNvPr id="71" name="Freeform 23"/>
            <p:cNvSpPr>
              <a:spLocks/>
            </p:cNvSpPr>
            <p:nvPr/>
          </p:nvSpPr>
          <p:spPr bwMode="auto">
            <a:xfrm>
              <a:off x="1914525" y="2541588"/>
              <a:ext cx="53975" cy="52387"/>
            </a:xfrm>
            <a:custGeom>
              <a:avLst/>
              <a:gdLst>
                <a:gd name="T0" fmla="*/ 7 w 14"/>
                <a:gd name="T1" fmla="*/ 14 h 14"/>
                <a:gd name="T2" fmla="*/ 0 w 14"/>
                <a:gd name="T3" fmla="*/ 7 h 14"/>
                <a:gd name="T4" fmla="*/ 7 w 14"/>
                <a:gd name="T5" fmla="*/ 0 h 14"/>
                <a:gd name="T6" fmla="*/ 14 w 14"/>
                <a:gd name="T7" fmla="*/ 8 h 14"/>
                <a:gd name="T8" fmla="*/ 7 w 14"/>
                <a:gd name="T9" fmla="*/ 14 h 14"/>
              </a:gdLst>
              <a:ahLst/>
              <a:cxnLst>
                <a:cxn ang="0">
                  <a:pos x="T0" y="T1"/>
                </a:cxn>
                <a:cxn ang="0">
                  <a:pos x="T2" y="T3"/>
                </a:cxn>
                <a:cxn ang="0">
                  <a:pos x="T4" y="T5"/>
                </a:cxn>
                <a:cxn ang="0">
                  <a:pos x="T6" y="T7"/>
                </a:cxn>
                <a:cxn ang="0">
                  <a:pos x="T8" y="T9"/>
                </a:cxn>
              </a:cxnLst>
              <a:rect l="0" t="0" r="r" b="b"/>
              <a:pathLst>
                <a:path w="14" h="14">
                  <a:moveTo>
                    <a:pt x="7" y="14"/>
                  </a:moveTo>
                  <a:cubicBezTo>
                    <a:pt x="3" y="14"/>
                    <a:pt x="0" y="11"/>
                    <a:pt x="0" y="7"/>
                  </a:cubicBezTo>
                  <a:cubicBezTo>
                    <a:pt x="0" y="3"/>
                    <a:pt x="3" y="0"/>
                    <a:pt x="7" y="0"/>
                  </a:cubicBezTo>
                  <a:cubicBezTo>
                    <a:pt x="11" y="0"/>
                    <a:pt x="14" y="4"/>
                    <a:pt x="14" y="8"/>
                  </a:cubicBezTo>
                  <a:cubicBezTo>
                    <a:pt x="14" y="11"/>
                    <a:pt x="11" y="14"/>
                    <a:pt x="7" y="14"/>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AR"/>
            </a:p>
          </p:txBody>
        </p:sp>
        <p:sp>
          <p:nvSpPr>
            <p:cNvPr id="72" name="Freeform 24"/>
            <p:cNvSpPr>
              <a:spLocks/>
            </p:cNvSpPr>
            <p:nvPr/>
          </p:nvSpPr>
          <p:spPr bwMode="auto">
            <a:xfrm>
              <a:off x="1627188" y="2566988"/>
              <a:ext cx="57150" cy="57150"/>
            </a:xfrm>
            <a:custGeom>
              <a:avLst/>
              <a:gdLst>
                <a:gd name="T0" fmla="*/ 8 w 15"/>
                <a:gd name="T1" fmla="*/ 0 h 15"/>
                <a:gd name="T2" fmla="*/ 15 w 15"/>
                <a:gd name="T3" fmla="*/ 7 h 15"/>
                <a:gd name="T4" fmla="*/ 7 w 15"/>
                <a:gd name="T5" fmla="*/ 15 h 15"/>
                <a:gd name="T6" fmla="*/ 1 w 15"/>
                <a:gd name="T7" fmla="*/ 7 h 15"/>
                <a:gd name="T8" fmla="*/ 8 w 15"/>
                <a:gd name="T9" fmla="*/ 0 h 15"/>
              </a:gdLst>
              <a:ahLst/>
              <a:cxnLst>
                <a:cxn ang="0">
                  <a:pos x="T0" y="T1"/>
                </a:cxn>
                <a:cxn ang="0">
                  <a:pos x="T2" y="T3"/>
                </a:cxn>
                <a:cxn ang="0">
                  <a:pos x="T4" y="T5"/>
                </a:cxn>
                <a:cxn ang="0">
                  <a:pos x="T6" y="T7"/>
                </a:cxn>
                <a:cxn ang="0">
                  <a:pos x="T8" y="T9"/>
                </a:cxn>
              </a:cxnLst>
              <a:rect l="0" t="0" r="r" b="b"/>
              <a:pathLst>
                <a:path w="15" h="15">
                  <a:moveTo>
                    <a:pt x="8" y="0"/>
                  </a:moveTo>
                  <a:cubicBezTo>
                    <a:pt x="12" y="0"/>
                    <a:pt x="15" y="4"/>
                    <a:pt x="15" y="7"/>
                  </a:cubicBezTo>
                  <a:cubicBezTo>
                    <a:pt x="15" y="11"/>
                    <a:pt x="11" y="15"/>
                    <a:pt x="7" y="15"/>
                  </a:cubicBezTo>
                  <a:cubicBezTo>
                    <a:pt x="4" y="14"/>
                    <a:pt x="0" y="11"/>
                    <a:pt x="1" y="7"/>
                  </a:cubicBezTo>
                  <a:cubicBezTo>
                    <a:pt x="1" y="3"/>
                    <a:pt x="4" y="0"/>
                    <a:pt x="8" y="0"/>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AR"/>
            </a:p>
          </p:txBody>
        </p:sp>
        <p:sp>
          <p:nvSpPr>
            <p:cNvPr id="73" name="Freeform 25"/>
            <p:cNvSpPr>
              <a:spLocks/>
            </p:cNvSpPr>
            <p:nvPr/>
          </p:nvSpPr>
          <p:spPr bwMode="auto">
            <a:xfrm>
              <a:off x="2089150" y="2566988"/>
              <a:ext cx="55562" cy="57150"/>
            </a:xfrm>
            <a:custGeom>
              <a:avLst/>
              <a:gdLst>
                <a:gd name="T0" fmla="*/ 15 w 15"/>
                <a:gd name="T1" fmla="*/ 7 h 15"/>
                <a:gd name="T2" fmla="*/ 8 w 15"/>
                <a:gd name="T3" fmla="*/ 15 h 15"/>
                <a:gd name="T4" fmla="*/ 0 w 15"/>
                <a:gd name="T5" fmla="*/ 7 h 15"/>
                <a:gd name="T6" fmla="*/ 8 w 15"/>
                <a:gd name="T7" fmla="*/ 0 h 15"/>
                <a:gd name="T8" fmla="*/ 15 w 15"/>
                <a:gd name="T9" fmla="*/ 7 h 15"/>
              </a:gdLst>
              <a:ahLst/>
              <a:cxnLst>
                <a:cxn ang="0">
                  <a:pos x="T0" y="T1"/>
                </a:cxn>
                <a:cxn ang="0">
                  <a:pos x="T2" y="T3"/>
                </a:cxn>
                <a:cxn ang="0">
                  <a:pos x="T4" y="T5"/>
                </a:cxn>
                <a:cxn ang="0">
                  <a:pos x="T6" y="T7"/>
                </a:cxn>
                <a:cxn ang="0">
                  <a:pos x="T8" y="T9"/>
                </a:cxn>
              </a:cxnLst>
              <a:rect l="0" t="0" r="r" b="b"/>
              <a:pathLst>
                <a:path w="15" h="15">
                  <a:moveTo>
                    <a:pt x="15" y="7"/>
                  </a:moveTo>
                  <a:cubicBezTo>
                    <a:pt x="15" y="11"/>
                    <a:pt x="12" y="14"/>
                    <a:pt x="8" y="15"/>
                  </a:cubicBezTo>
                  <a:cubicBezTo>
                    <a:pt x="4" y="15"/>
                    <a:pt x="0" y="11"/>
                    <a:pt x="0" y="7"/>
                  </a:cubicBezTo>
                  <a:cubicBezTo>
                    <a:pt x="0" y="3"/>
                    <a:pt x="4" y="0"/>
                    <a:pt x="8" y="0"/>
                  </a:cubicBezTo>
                  <a:cubicBezTo>
                    <a:pt x="11" y="0"/>
                    <a:pt x="15" y="3"/>
                    <a:pt x="15" y="7"/>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AR"/>
            </a:p>
          </p:txBody>
        </p:sp>
        <p:sp>
          <p:nvSpPr>
            <p:cNvPr id="74" name="Freeform 26"/>
            <p:cNvSpPr>
              <a:spLocks/>
            </p:cNvSpPr>
            <p:nvPr/>
          </p:nvSpPr>
          <p:spPr bwMode="auto">
            <a:xfrm>
              <a:off x="1522413" y="2662238"/>
              <a:ext cx="52387" cy="57150"/>
            </a:xfrm>
            <a:custGeom>
              <a:avLst/>
              <a:gdLst>
                <a:gd name="T0" fmla="*/ 7 w 14"/>
                <a:gd name="T1" fmla="*/ 0 h 15"/>
                <a:gd name="T2" fmla="*/ 14 w 14"/>
                <a:gd name="T3" fmla="*/ 7 h 15"/>
                <a:gd name="T4" fmla="*/ 7 w 14"/>
                <a:gd name="T5" fmla="*/ 15 h 15"/>
                <a:gd name="T6" fmla="*/ 0 w 14"/>
                <a:gd name="T7" fmla="*/ 7 h 15"/>
                <a:gd name="T8" fmla="*/ 7 w 14"/>
                <a:gd name="T9" fmla="*/ 0 h 15"/>
              </a:gdLst>
              <a:ahLst/>
              <a:cxnLst>
                <a:cxn ang="0">
                  <a:pos x="T0" y="T1"/>
                </a:cxn>
                <a:cxn ang="0">
                  <a:pos x="T2" y="T3"/>
                </a:cxn>
                <a:cxn ang="0">
                  <a:pos x="T4" y="T5"/>
                </a:cxn>
                <a:cxn ang="0">
                  <a:pos x="T6" y="T7"/>
                </a:cxn>
                <a:cxn ang="0">
                  <a:pos x="T8" y="T9"/>
                </a:cxn>
              </a:cxnLst>
              <a:rect l="0" t="0" r="r" b="b"/>
              <a:pathLst>
                <a:path w="14" h="15">
                  <a:moveTo>
                    <a:pt x="7" y="0"/>
                  </a:moveTo>
                  <a:cubicBezTo>
                    <a:pt x="11" y="0"/>
                    <a:pt x="14" y="3"/>
                    <a:pt x="14" y="7"/>
                  </a:cubicBezTo>
                  <a:cubicBezTo>
                    <a:pt x="14" y="11"/>
                    <a:pt x="11" y="14"/>
                    <a:pt x="7" y="15"/>
                  </a:cubicBezTo>
                  <a:cubicBezTo>
                    <a:pt x="3" y="15"/>
                    <a:pt x="0" y="12"/>
                    <a:pt x="0" y="7"/>
                  </a:cubicBezTo>
                  <a:cubicBezTo>
                    <a:pt x="0" y="4"/>
                    <a:pt x="3" y="0"/>
                    <a:pt x="7" y="0"/>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AR"/>
            </a:p>
          </p:txBody>
        </p:sp>
        <p:sp>
          <p:nvSpPr>
            <p:cNvPr id="75" name="Freeform 27"/>
            <p:cNvSpPr>
              <a:spLocks/>
            </p:cNvSpPr>
            <p:nvPr/>
          </p:nvSpPr>
          <p:spPr bwMode="auto">
            <a:xfrm>
              <a:off x="2198688" y="2662238"/>
              <a:ext cx="52387" cy="57150"/>
            </a:xfrm>
            <a:custGeom>
              <a:avLst/>
              <a:gdLst>
                <a:gd name="T0" fmla="*/ 7 w 14"/>
                <a:gd name="T1" fmla="*/ 15 h 15"/>
                <a:gd name="T2" fmla="*/ 0 w 14"/>
                <a:gd name="T3" fmla="*/ 8 h 15"/>
                <a:gd name="T4" fmla="*/ 7 w 14"/>
                <a:gd name="T5" fmla="*/ 0 h 15"/>
                <a:gd name="T6" fmla="*/ 14 w 14"/>
                <a:gd name="T7" fmla="*/ 8 h 15"/>
                <a:gd name="T8" fmla="*/ 7 w 14"/>
                <a:gd name="T9" fmla="*/ 15 h 15"/>
              </a:gdLst>
              <a:ahLst/>
              <a:cxnLst>
                <a:cxn ang="0">
                  <a:pos x="T0" y="T1"/>
                </a:cxn>
                <a:cxn ang="0">
                  <a:pos x="T2" y="T3"/>
                </a:cxn>
                <a:cxn ang="0">
                  <a:pos x="T4" y="T5"/>
                </a:cxn>
                <a:cxn ang="0">
                  <a:pos x="T6" y="T7"/>
                </a:cxn>
                <a:cxn ang="0">
                  <a:pos x="T8" y="T9"/>
                </a:cxn>
              </a:cxnLst>
              <a:rect l="0" t="0" r="r" b="b"/>
              <a:pathLst>
                <a:path w="14" h="15">
                  <a:moveTo>
                    <a:pt x="7" y="15"/>
                  </a:moveTo>
                  <a:cubicBezTo>
                    <a:pt x="3" y="15"/>
                    <a:pt x="0" y="11"/>
                    <a:pt x="0" y="8"/>
                  </a:cubicBezTo>
                  <a:cubicBezTo>
                    <a:pt x="0" y="4"/>
                    <a:pt x="3" y="0"/>
                    <a:pt x="7" y="0"/>
                  </a:cubicBezTo>
                  <a:cubicBezTo>
                    <a:pt x="11" y="0"/>
                    <a:pt x="14" y="4"/>
                    <a:pt x="14" y="8"/>
                  </a:cubicBezTo>
                  <a:cubicBezTo>
                    <a:pt x="14" y="12"/>
                    <a:pt x="11" y="15"/>
                    <a:pt x="7" y="15"/>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AR"/>
            </a:p>
          </p:txBody>
        </p:sp>
        <p:sp>
          <p:nvSpPr>
            <p:cNvPr id="76" name="Oval 28"/>
            <p:cNvSpPr>
              <a:spLocks noChangeArrowheads="1"/>
            </p:cNvSpPr>
            <p:nvPr/>
          </p:nvSpPr>
          <p:spPr bwMode="auto">
            <a:xfrm>
              <a:off x="1684338" y="2676525"/>
              <a:ext cx="52387" cy="53975"/>
            </a:xfrm>
            <a:prstGeom prst="ellipse">
              <a:avLst/>
            </a:prstGeom>
            <a:solidFill>
              <a:srgbClr val="FFC000"/>
            </a:solidFill>
            <a:ln>
              <a:noFill/>
            </a:ln>
          </p:spPr>
          <p:txBody>
            <a:bodyPr vert="horz" wrap="square" lIns="91440" tIns="45720" rIns="91440" bIns="45720" numCol="1" anchor="t" anchorCtr="0" compatLnSpc="1">
              <a:prstTxWarp prst="textNoShape">
                <a:avLst/>
              </a:prstTxWarp>
            </a:bodyPr>
            <a:lstStyle/>
            <a:p>
              <a:endParaRPr lang="es-AR"/>
            </a:p>
          </p:txBody>
        </p:sp>
        <p:sp>
          <p:nvSpPr>
            <p:cNvPr id="77" name="Oval 29"/>
            <p:cNvSpPr>
              <a:spLocks noChangeArrowheads="1"/>
            </p:cNvSpPr>
            <p:nvPr/>
          </p:nvSpPr>
          <p:spPr bwMode="auto">
            <a:xfrm>
              <a:off x="2035175" y="2676525"/>
              <a:ext cx="53975" cy="53975"/>
            </a:xfrm>
            <a:prstGeom prst="ellipse">
              <a:avLst/>
            </a:prstGeom>
            <a:solidFill>
              <a:srgbClr val="FFC000"/>
            </a:solidFill>
            <a:ln>
              <a:noFill/>
            </a:ln>
          </p:spPr>
          <p:txBody>
            <a:bodyPr vert="horz" wrap="square" lIns="91440" tIns="45720" rIns="91440" bIns="45720" numCol="1" anchor="t" anchorCtr="0" compatLnSpc="1">
              <a:prstTxWarp prst="textNoShape">
                <a:avLst/>
              </a:prstTxWarp>
            </a:bodyPr>
            <a:lstStyle/>
            <a:p>
              <a:endParaRPr lang="es-AR"/>
            </a:p>
          </p:txBody>
        </p:sp>
        <p:sp>
          <p:nvSpPr>
            <p:cNvPr id="78" name="Freeform 30"/>
            <p:cNvSpPr>
              <a:spLocks/>
            </p:cNvSpPr>
            <p:nvPr/>
          </p:nvSpPr>
          <p:spPr bwMode="auto">
            <a:xfrm>
              <a:off x="1857375" y="2174875"/>
              <a:ext cx="57150" cy="57150"/>
            </a:xfrm>
            <a:custGeom>
              <a:avLst/>
              <a:gdLst>
                <a:gd name="T0" fmla="*/ 15 w 15"/>
                <a:gd name="T1" fmla="*/ 8 h 15"/>
                <a:gd name="T2" fmla="*/ 8 w 15"/>
                <a:gd name="T3" fmla="*/ 15 h 15"/>
                <a:gd name="T4" fmla="*/ 0 w 15"/>
                <a:gd name="T5" fmla="*/ 8 h 15"/>
                <a:gd name="T6" fmla="*/ 8 w 15"/>
                <a:gd name="T7" fmla="*/ 0 h 15"/>
                <a:gd name="T8" fmla="*/ 15 w 15"/>
                <a:gd name="T9" fmla="*/ 8 h 15"/>
              </a:gdLst>
              <a:ahLst/>
              <a:cxnLst>
                <a:cxn ang="0">
                  <a:pos x="T0" y="T1"/>
                </a:cxn>
                <a:cxn ang="0">
                  <a:pos x="T2" y="T3"/>
                </a:cxn>
                <a:cxn ang="0">
                  <a:pos x="T4" y="T5"/>
                </a:cxn>
                <a:cxn ang="0">
                  <a:pos x="T6" y="T7"/>
                </a:cxn>
                <a:cxn ang="0">
                  <a:pos x="T8" y="T9"/>
                </a:cxn>
              </a:cxnLst>
              <a:rect l="0" t="0" r="r" b="b"/>
              <a:pathLst>
                <a:path w="15" h="15">
                  <a:moveTo>
                    <a:pt x="15" y="8"/>
                  </a:moveTo>
                  <a:cubicBezTo>
                    <a:pt x="15" y="12"/>
                    <a:pt x="11" y="15"/>
                    <a:pt x="8" y="15"/>
                  </a:cubicBezTo>
                  <a:cubicBezTo>
                    <a:pt x="4" y="15"/>
                    <a:pt x="0" y="12"/>
                    <a:pt x="0" y="8"/>
                  </a:cubicBezTo>
                  <a:cubicBezTo>
                    <a:pt x="0" y="4"/>
                    <a:pt x="4" y="0"/>
                    <a:pt x="8" y="0"/>
                  </a:cubicBezTo>
                  <a:cubicBezTo>
                    <a:pt x="12" y="1"/>
                    <a:pt x="15" y="4"/>
                    <a:pt x="15" y="8"/>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AR"/>
            </a:p>
          </p:txBody>
        </p:sp>
        <p:sp>
          <p:nvSpPr>
            <p:cNvPr id="79" name="Freeform 31"/>
            <p:cNvSpPr>
              <a:spLocks/>
            </p:cNvSpPr>
            <p:nvPr/>
          </p:nvSpPr>
          <p:spPr bwMode="auto">
            <a:xfrm>
              <a:off x="2171700" y="2782888"/>
              <a:ext cx="52387" cy="57150"/>
            </a:xfrm>
            <a:custGeom>
              <a:avLst/>
              <a:gdLst>
                <a:gd name="T0" fmla="*/ 7 w 14"/>
                <a:gd name="T1" fmla="*/ 1 h 15"/>
                <a:gd name="T2" fmla="*/ 14 w 14"/>
                <a:gd name="T3" fmla="*/ 7 h 15"/>
                <a:gd name="T4" fmla="*/ 7 w 14"/>
                <a:gd name="T5" fmla="*/ 15 h 15"/>
                <a:gd name="T6" fmla="*/ 0 w 14"/>
                <a:gd name="T7" fmla="*/ 8 h 15"/>
                <a:gd name="T8" fmla="*/ 7 w 14"/>
                <a:gd name="T9" fmla="*/ 1 h 15"/>
              </a:gdLst>
              <a:ahLst/>
              <a:cxnLst>
                <a:cxn ang="0">
                  <a:pos x="T0" y="T1"/>
                </a:cxn>
                <a:cxn ang="0">
                  <a:pos x="T2" y="T3"/>
                </a:cxn>
                <a:cxn ang="0">
                  <a:pos x="T4" y="T5"/>
                </a:cxn>
                <a:cxn ang="0">
                  <a:pos x="T6" y="T7"/>
                </a:cxn>
                <a:cxn ang="0">
                  <a:pos x="T8" y="T9"/>
                </a:cxn>
              </a:cxnLst>
              <a:rect l="0" t="0" r="r" b="b"/>
              <a:pathLst>
                <a:path w="14" h="15">
                  <a:moveTo>
                    <a:pt x="7" y="1"/>
                  </a:moveTo>
                  <a:cubicBezTo>
                    <a:pt x="11" y="0"/>
                    <a:pt x="14" y="3"/>
                    <a:pt x="14" y="7"/>
                  </a:cubicBezTo>
                  <a:cubicBezTo>
                    <a:pt x="14" y="11"/>
                    <a:pt x="11" y="15"/>
                    <a:pt x="7" y="15"/>
                  </a:cubicBezTo>
                  <a:cubicBezTo>
                    <a:pt x="3" y="15"/>
                    <a:pt x="0" y="12"/>
                    <a:pt x="0" y="8"/>
                  </a:cubicBezTo>
                  <a:cubicBezTo>
                    <a:pt x="0" y="4"/>
                    <a:pt x="3" y="1"/>
                    <a:pt x="7" y="1"/>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AR"/>
            </a:p>
          </p:txBody>
        </p:sp>
        <p:sp>
          <p:nvSpPr>
            <p:cNvPr id="80" name="Freeform 32"/>
            <p:cNvSpPr>
              <a:spLocks/>
            </p:cNvSpPr>
            <p:nvPr/>
          </p:nvSpPr>
          <p:spPr bwMode="auto">
            <a:xfrm>
              <a:off x="1506538" y="2174875"/>
              <a:ext cx="57150" cy="57150"/>
            </a:xfrm>
            <a:custGeom>
              <a:avLst/>
              <a:gdLst>
                <a:gd name="T0" fmla="*/ 7 w 15"/>
                <a:gd name="T1" fmla="*/ 0 h 15"/>
                <a:gd name="T2" fmla="*/ 15 w 15"/>
                <a:gd name="T3" fmla="*/ 7 h 15"/>
                <a:gd name="T4" fmla="*/ 7 w 15"/>
                <a:gd name="T5" fmla="*/ 15 h 15"/>
                <a:gd name="T6" fmla="*/ 0 w 15"/>
                <a:gd name="T7" fmla="*/ 8 h 15"/>
                <a:gd name="T8" fmla="*/ 7 w 15"/>
                <a:gd name="T9" fmla="*/ 0 h 15"/>
              </a:gdLst>
              <a:ahLst/>
              <a:cxnLst>
                <a:cxn ang="0">
                  <a:pos x="T0" y="T1"/>
                </a:cxn>
                <a:cxn ang="0">
                  <a:pos x="T2" y="T3"/>
                </a:cxn>
                <a:cxn ang="0">
                  <a:pos x="T4" y="T5"/>
                </a:cxn>
                <a:cxn ang="0">
                  <a:pos x="T6" y="T7"/>
                </a:cxn>
                <a:cxn ang="0">
                  <a:pos x="T8" y="T9"/>
                </a:cxn>
              </a:cxnLst>
              <a:rect l="0" t="0" r="r" b="b"/>
              <a:pathLst>
                <a:path w="15" h="15">
                  <a:moveTo>
                    <a:pt x="7" y="0"/>
                  </a:moveTo>
                  <a:cubicBezTo>
                    <a:pt x="11" y="0"/>
                    <a:pt x="15" y="4"/>
                    <a:pt x="15" y="7"/>
                  </a:cubicBezTo>
                  <a:cubicBezTo>
                    <a:pt x="15" y="12"/>
                    <a:pt x="11" y="15"/>
                    <a:pt x="7" y="15"/>
                  </a:cubicBezTo>
                  <a:cubicBezTo>
                    <a:pt x="4" y="15"/>
                    <a:pt x="0" y="11"/>
                    <a:pt x="0" y="8"/>
                  </a:cubicBezTo>
                  <a:cubicBezTo>
                    <a:pt x="0" y="4"/>
                    <a:pt x="4" y="1"/>
                    <a:pt x="7" y="0"/>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AR"/>
            </a:p>
          </p:txBody>
        </p:sp>
        <p:sp>
          <p:nvSpPr>
            <p:cNvPr id="81" name="Freeform 33"/>
            <p:cNvSpPr>
              <a:spLocks/>
            </p:cNvSpPr>
            <p:nvPr/>
          </p:nvSpPr>
          <p:spPr bwMode="auto">
            <a:xfrm>
              <a:off x="1668463" y="2813050"/>
              <a:ext cx="57150" cy="52387"/>
            </a:xfrm>
            <a:custGeom>
              <a:avLst/>
              <a:gdLst>
                <a:gd name="T0" fmla="*/ 7 w 15"/>
                <a:gd name="T1" fmla="*/ 0 h 14"/>
                <a:gd name="T2" fmla="*/ 15 w 15"/>
                <a:gd name="T3" fmla="*/ 7 h 14"/>
                <a:gd name="T4" fmla="*/ 7 w 15"/>
                <a:gd name="T5" fmla="*/ 14 h 14"/>
                <a:gd name="T6" fmla="*/ 0 w 15"/>
                <a:gd name="T7" fmla="*/ 7 h 14"/>
                <a:gd name="T8" fmla="*/ 7 w 15"/>
                <a:gd name="T9" fmla="*/ 0 h 14"/>
              </a:gdLst>
              <a:ahLst/>
              <a:cxnLst>
                <a:cxn ang="0">
                  <a:pos x="T0" y="T1"/>
                </a:cxn>
                <a:cxn ang="0">
                  <a:pos x="T2" y="T3"/>
                </a:cxn>
                <a:cxn ang="0">
                  <a:pos x="T4" y="T5"/>
                </a:cxn>
                <a:cxn ang="0">
                  <a:pos x="T6" y="T7"/>
                </a:cxn>
                <a:cxn ang="0">
                  <a:pos x="T8" y="T9"/>
                </a:cxn>
              </a:cxnLst>
              <a:rect l="0" t="0" r="r" b="b"/>
              <a:pathLst>
                <a:path w="15" h="14">
                  <a:moveTo>
                    <a:pt x="7" y="0"/>
                  </a:moveTo>
                  <a:cubicBezTo>
                    <a:pt x="11" y="0"/>
                    <a:pt x="15" y="3"/>
                    <a:pt x="15" y="7"/>
                  </a:cubicBezTo>
                  <a:cubicBezTo>
                    <a:pt x="15" y="11"/>
                    <a:pt x="12" y="14"/>
                    <a:pt x="7" y="14"/>
                  </a:cubicBezTo>
                  <a:cubicBezTo>
                    <a:pt x="3" y="14"/>
                    <a:pt x="0" y="11"/>
                    <a:pt x="0" y="7"/>
                  </a:cubicBezTo>
                  <a:cubicBezTo>
                    <a:pt x="0" y="3"/>
                    <a:pt x="3" y="0"/>
                    <a:pt x="7" y="0"/>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AR"/>
            </a:p>
          </p:txBody>
        </p:sp>
        <p:sp>
          <p:nvSpPr>
            <p:cNvPr id="82" name="Oval 34"/>
            <p:cNvSpPr>
              <a:spLocks noChangeArrowheads="1"/>
            </p:cNvSpPr>
            <p:nvPr/>
          </p:nvSpPr>
          <p:spPr bwMode="auto">
            <a:xfrm>
              <a:off x="2051050" y="2813050"/>
              <a:ext cx="52387" cy="52387"/>
            </a:xfrm>
            <a:prstGeom prst="ellipse">
              <a:avLst/>
            </a:prstGeom>
            <a:solidFill>
              <a:srgbClr val="FFC000"/>
            </a:solidFill>
            <a:ln>
              <a:noFill/>
            </a:ln>
          </p:spPr>
          <p:txBody>
            <a:bodyPr vert="horz" wrap="square" lIns="91440" tIns="45720" rIns="91440" bIns="45720" numCol="1" anchor="t" anchorCtr="0" compatLnSpc="1">
              <a:prstTxWarp prst="textNoShape">
                <a:avLst/>
              </a:prstTxWarp>
            </a:bodyPr>
            <a:lstStyle/>
            <a:p>
              <a:endParaRPr lang="es-AR"/>
            </a:p>
          </p:txBody>
        </p:sp>
        <p:sp>
          <p:nvSpPr>
            <p:cNvPr id="83" name="Freeform 35"/>
            <p:cNvSpPr>
              <a:spLocks/>
            </p:cNvSpPr>
            <p:nvPr/>
          </p:nvSpPr>
          <p:spPr bwMode="auto">
            <a:xfrm>
              <a:off x="1547813" y="2782888"/>
              <a:ext cx="57150" cy="57150"/>
            </a:xfrm>
            <a:custGeom>
              <a:avLst/>
              <a:gdLst>
                <a:gd name="T0" fmla="*/ 7 w 15"/>
                <a:gd name="T1" fmla="*/ 1 h 15"/>
                <a:gd name="T2" fmla="*/ 14 w 15"/>
                <a:gd name="T3" fmla="*/ 7 h 15"/>
                <a:gd name="T4" fmla="*/ 7 w 15"/>
                <a:gd name="T5" fmla="*/ 15 h 15"/>
                <a:gd name="T6" fmla="*/ 0 w 15"/>
                <a:gd name="T7" fmla="*/ 8 h 15"/>
                <a:gd name="T8" fmla="*/ 7 w 15"/>
                <a:gd name="T9" fmla="*/ 1 h 15"/>
              </a:gdLst>
              <a:ahLst/>
              <a:cxnLst>
                <a:cxn ang="0">
                  <a:pos x="T0" y="T1"/>
                </a:cxn>
                <a:cxn ang="0">
                  <a:pos x="T2" y="T3"/>
                </a:cxn>
                <a:cxn ang="0">
                  <a:pos x="T4" y="T5"/>
                </a:cxn>
                <a:cxn ang="0">
                  <a:pos x="T6" y="T7"/>
                </a:cxn>
                <a:cxn ang="0">
                  <a:pos x="T8" y="T9"/>
                </a:cxn>
              </a:cxnLst>
              <a:rect l="0" t="0" r="r" b="b"/>
              <a:pathLst>
                <a:path w="15" h="15">
                  <a:moveTo>
                    <a:pt x="7" y="1"/>
                  </a:moveTo>
                  <a:cubicBezTo>
                    <a:pt x="11" y="0"/>
                    <a:pt x="14" y="4"/>
                    <a:pt x="14" y="7"/>
                  </a:cubicBezTo>
                  <a:cubicBezTo>
                    <a:pt x="15" y="12"/>
                    <a:pt x="11" y="15"/>
                    <a:pt x="7" y="15"/>
                  </a:cubicBezTo>
                  <a:cubicBezTo>
                    <a:pt x="3" y="15"/>
                    <a:pt x="0" y="12"/>
                    <a:pt x="0" y="8"/>
                  </a:cubicBezTo>
                  <a:cubicBezTo>
                    <a:pt x="0" y="4"/>
                    <a:pt x="3" y="1"/>
                    <a:pt x="7" y="1"/>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AR"/>
            </a:p>
          </p:txBody>
        </p:sp>
        <p:sp>
          <p:nvSpPr>
            <p:cNvPr id="84" name="Freeform 36"/>
            <p:cNvSpPr>
              <a:spLocks/>
            </p:cNvSpPr>
            <p:nvPr/>
          </p:nvSpPr>
          <p:spPr bwMode="auto">
            <a:xfrm>
              <a:off x="1601788" y="2919413"/>
              <a:ext cx="55562" cy="55562"/>
            </a:xfrm>
            <a:custGeom>
              <a:avLst/>
              <a:gdLst>
                <a:gd name="T0" fmla="*/ 15 w 15"/>
                <a:gd name="T1" fmla="*/ 8 h 15"/>
                <a:gd name="T2" fmla="*/ 8 w 15"/>
                <a:gd name="T3" fmla="*/ 15 h 15"/>
                <a:gd name="T4" fmla="*/ 0 w 15"/>
                <a:gd name="T5" fmla="*/ 8 h 15"/>
                <a:gd name="T6" fmla="*/ 8 w 15"/>
                <a:gd name="T7" fmla="*/ 0 h 15"/>
                <a:gd name="T8" fmla="*/ 15 w 15"/>
                <a:gd name="T9" fmla="*/ 8 h 15"/>
              </a:gdLst>
              <a:ahLst/>
              <a:cxnLst>
                <a:cxn ang="0">
                  <a:pos x="T0" y="T1"/>
                </a:cxn>
                <a:cxn ang="0">
                  <a:pos x="T2" y="T3"/>
                </a:cxn>
                <a:cxn ang="0">
                  <a:pos x="T4" y="T5"/>
                </a:cxn>
                <a:cxn ang="0">
                  <a:pos x="T6" y="T7"/>
                </a:cxn>
                <a:cxn ang="0">
                  <a:pos x="T8" y="T9"/>
                </a:cxn>
              </a:cxnLst>
              <a:rect l="0" t="0" r="r" b="b"/>
              <a:pathLst>
                <a:path w="15" h="15">
                  <a:moveTo>
                    <a:pt x="15" y="8"/>
                  </a:moveTo>
                  <a:cubicBezTo>
                    <a:pt x="15" y="12"/>
                    <a:pt x="11" y="15"/>
                    <a:pt x="8" y="15"/>
                  </a:cubicBezTo>
                  <a:cubicBezTo>
                    <a:pt x="4" y="15"/>
                    <a:pt x="0" y="11"/>
                    <a:pt x="0" y="8"/>
                  </a:cubicBezTo>
                  <a:cubicBezTo>
                    <a:pt x="0" y="3"/>
                    <a:pt x="4" y="0"/>
                    <a:pt x="8" y="0"/>
                  </a:cubicBezTo>
                  <a:cubicBezTo>
                    <a:pt x="12" y="0"/>
                    <a:pt x="15" y="4"/>
                    <a:pt x="15" y="8"/>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AR"/>
            </a:p>
          </p:txBody>
        </p:sp>
        <p:sp>
          <p:nvSpPr>
            <p:cNvPr id="85" name="Freeform 37"/>
            <p:cNvSpPr>
              <a:spLocks/>
            </p:cNvSpPr>
            <p:nvPr/>
          </p:nvSpPr>
          <p:spPr bwMode="auto">
            <a:xfrm>
              <a:off x="2114550" y="2919413"/>
              <a:ext cx="57150" cy="55562"/>
            </a:xfrm>
            <a:custGeom>
              <a:avLst/>
              <a:gdLst>
                <a:gd name="T0" fmla="*/ 15 w 15"/>
                <a:gd name="T1" fmla="*/ 7 h 15"/>
                <a:gd name="T2" fmla="*/ 8 w 15"/>
                <a:gd name="T3" fmla="*/ 15 h 15"/>
                <a:gd name="T4" fmla="*/ 0 w 15"/>
                <a:gd name="T5" fmla="*/ 8 h 15"/>
                <a:gd name="T6" fmla="*/ 8 w 15"/>
                <a:gd name="T7" fmla="*/ 0 h 15"/>
                <a:gd name="T8" fmla="*/ 15 w 15"/>
                <a:gd name="T9" fmla="*/ 7 h 15"/>
              </a:gdLst>
              <a:ahLst/>
              <a:cxnLst>
                <a:cxn ang="0">
                  <a:pos x="T0" y="T1"/>
                </a:cxn>
                <a:cxn ang="0">
                  <a:pos x="T2" y="T3"/>
                </a:cxn>
                <a:cxn ang="0">
                  <a:pos x="T4" y="T5"/>
                </a:cxn>
                <a:cxn ang="0">
                  <a:pos x="T6" y="T7"/>
                </a:cxn>
                <a:cxn ang="0">
                  <a:pos x="T8" y="T9"/>
                </a:cxn>
              </a:cxnLst>
              <a:rect l="0" t="0" r="r" b="b"/>
              <a:pathLst>
                <a:path w="15" h="15">
                  <a:moveTo>
                    <a:pt x="15" y="7"/>
                  </a:moveTo>
                  <a:cubicBezTo>
                    <a:pt x="15" y="11"/>
                    <a:pt x="12" y="15"/>
                    <a:pt x="8" y="15"/>
                  </a:cubicBezTo>
                  <a:cubicBezTo>
                    <a:pt x="4" y="15"/>
                    <a:pt x="1" y="12"/>
                    <a:pt x="0" y="8"/>
                  </a:cubicBezTo>
                  <a:cubicBezTo>
                    <a:pt x="0" y="4"/>
                    <a:pt x="4" y="0"/>
                    <a:pt x="8" y="0"/>
                  </a:cubicBezTo>
                  <a:cubicBezTo>
                    <a:pt x="12" y="0"/>
                    <a:pt x="15" y="3"/>
                    <a:pt x="15" y="7"/>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AR"/>
            </a:p>
          </p:txBody>
        </p:sp>
        <p:sp>
          <p:nvSpPr>
            <p:cNvPr id="86" name="Freeform 38"/>
            <p:cNvSpPr>
              <a:spLocks/>
            </p:cNvSpPr>
            <p:nvPr/>
          </p:nvSpPr>
          <p:spPr bwMode="auto">
            <a:xfrm>
              <a:off x="1711325" y="3001963"/>
              <a:ext cx="55562" cy="52387"/>
            </a:xfrm>
            <a:custGeom>
              <a:avLst/>
              <a:gdLst>
                <a:gd name="T0" fmla="*/ 14 w 15"/>
                <a:gd name="T1" fmla="*/ 7 h 14"/>
                <a:gd name="T2" fmla="*/ 8 w 15"/>
                <a:gd name="T3" fmla="*/ 14 h 14"/>
                <a:gd name="T4" fmla="*/ 0 w 15"/>
                <a:gd name="T5" fmla="*/ 7 h 14"/>
                <a:gd name="T6" fmla="*/ 7 w 15"/>
                <a:gd name="T7" fmla="*/ 0 h 14"/>
                <a:gd name="T8" fmla="*/ 14 w 15"/>
                <a:gd name="T9" fmla="*/ 7 h 14"/>
              </a:gdLst>
              <a:ahLst/>
              <a:cxnLst>
                <a:cxn ang="0">
                  <a:pos x="T0" y="T1"/>
                </a:cxn>
                <a:cxn ang="0">
                  <a:pos x="T2" y="T3"/>
                </a:cxn>
                <a:cxn ang="0">
                  <a:pos x="T4" y="T5"/>
                </a:cxn>
                <a:cxn ang="0">
                  <a:pos x="T6" y="T7"/>
                </a:cxn>
                <a:cxn ang="0">
                  <a:pos x="T8" y="T9"/>
                </a:cxn>
              </a:cxnLst>
              <a:rect l="0" t="0" r="r" b="b"/>
              <a:pathLst>
                <a:path w="15" h="14">
                  <a:moveTo>
                    <a:pt x="14" y="7"/>
                  </a:moveTo>
                  <a:cubicBezTo>
                    <a:pt x="15" y="11"/>
                    <a:pt x="12" y="14"/>
                    <a:pt x="8" y="14"/>
                  </a:cubicBezTo>
                  <a:cubicBezTo>
                    <a:pt x="4" y="14"/>
                    <a:pt x="0" y="11"/>
                    <a:pt x="0" y="7"/>
                  </a:cubicBezTo>
                  <a:cubicBezTo>
                    <a:pt x="0" y="3"/>
                    <a:pt x="3" y="0"/>
                    <a:pt x="7" y="0"/>
                  </a:cubicBezTo>
                  <a:cubicBezTo>
                    <a:pt x="11" y="0"/>
                    <a:pt x="14" y="3"/>
                    <a:pt x="14" y="7"/>
                  </a:cubicBezTo>
                  <a:close/>
                </a:path>
              </a:pathLst>
            </a:custGeom>
            <a:solidFill>
              <a:srgbClr val="FFC000"/>
            </a:solidFill>
            <a:ln>
              <a:noFill/>
            </a:ln>
          </p:spPr>
          <p:txBody>
            <a:bodyPr vert="horz" wrap="square" lIns="91440" tIns="45720" rIns="91440" bIns="45720" numCol="1" anchor="t" anchorCtr="0" compatLnSpc="1">
              <a:prstTxWarp prst="textNoShape">
                <a:avLst/>
              </a:prstTxWarp>
            </a:bodyPr>
            <a:lstStyle/>
            <a:p>
              <a:endParaRPr lang="es-AR"/>
            </a:p>
          </p:txBody>
        </p:sp>
        <p:sp>
          <p:nvSpPr>
            <p:cNvPr id="87" name="Oval 39"/>
            <p:cNvSpPr>
              <a:spLocks noChangeArrowheads="1"/>
            </p:cNvSpPr>
            <p:nvPr/>
          </p:nvSpPr>
          <p:spPr bwMode="auto">
            <a:xfrm>
              <a:off x="2009775" y="3001963"/>
              <a:ext cx="52387" cy="52387"/>
            </a:xfrm>
            <a:prstGeom prst="ellipse">
              <a:avLst/>
            </a:prstGeom>
            <a:solidFill>
              <a:srgbClr val="FFC000"/>
            </a:solidFill>
            <a:ln>
              <a:noFill/>
            </a:ln>
          </p:spPr>
          <p:txBody>
            <a:bodyPr vert="horz" wrap="square" lIns="91440" tIns="45720" rIns="91440" bIns="45720" numCol="1" anchor="t" anchorCtr="0" compatLnSpc="1">
              <a:prstTxWarp prst="textNoShape">
                <a:avLst/>
              </a:prstTxWarp>
            </a:bodyPr>
            <a:lstStyle/>
            <a:p>
              <a:endParaRPr lang="es-AR"/>
            </a:p>
          </p:txBody>
        </p:sp>
        <p:sp>
          <p:nvSpPr>
            <p:cNvPr id="88" name="Oval 40"/>
            <p:cNvSpPr>
              <a:spLocks noChangeArrowheads="1"/>
            </p:cNvSpPr>
            <p:nvPr/>
          </p:nvSpPr>
          <p:spPr bwMode="auto">
            <a:xfrm>
              <a:off x="1846263" y="2393950"/>
              <a:ext cx="53975" cy="52387"/>
            </a:xfrm>
            <a:prstGeom prst="ellipse">
              <a:avLst/>
            </a:prstGeom>
            <a:solidFill>
              <a:srgbClr val="FFC000"/>
            </a:solidFill>
            <a:ln>
              <a:noFill/>
            </a:ln>
          </p:spPr>
          <p:txBody>
            <a:bodyPr vert="horz" wrap="square" lIns="91440" tIns="45720" rIns="91440" bIns="45720" numCol="1" anchor="t" anchorCtr="0" compatLnSpc="1">
              <a:prstTxWarp prst="textNoShape">
                <a:avLst/>
              </a:prstTxWarp>
            </a:bodyPr>
            <a:lstStyle/>
            <a:p>
              <a:endParaRPr lang="es-AR"/>
            </a:p>
          </p:txBody>
        </p:sp>
      </p:grpSp>
      <p:grpSp>
        <p:nvGrpSpPr>
          <p:cNvPr id="89" name="Grupo 88"/>
          <p:cNvGrpSpPr/>
          <p:nvPr/>
        </p:nvGrpSpPr>
        <p:grpSpPr>
          <a:xfrm>
            <a:off x="4044156" y="1774032"/>
            <a:ext cx="1360487" cy="1751012"/>
            <a:chOff x="1204913" y="1446213"/>
            <a:chExt cx="1360487" cy="1751012"/>
          </a:xfrm>
          <a:solidFill>
            <a:srgbClr val="FF0000"/>
          </a:solidFill>
        </p:grpSpPr>
        <p:sp>
          <p:nvSpPr>
            <p:cNvPr id="90" name="Freeform 5"/>
            <p:cNvSpPr>
              <a:spLocks noEditPoints="1"/>
            </p:cNvSpPr>
            <p:nvPr/>
          </p:nvSpPr>
          <p:spPr bwMode="auto">
            <a:xfrm>
              <a:off x="1204913" y="1446213"/>
              <a:ext cx="1360487" cy="1751012"/>
            </a:xfrm>
            <a:custGeom>
              <a:avLst/>
              <a:gdLst>
                <a:gd name="T0" fmla="*/ 305 w 360"/>
                <a:gd name="T1" fmla="*/ 360 h 464"/>
                <a:gd name="T2" fmla="*/ 173 w 360"/>
                <a:gd name="T3" fmla="*/ 461 h 464"/>
                <a:gd name="T4" fmla="*/ 68 w 360"/>
                <a:gd name="T5" fmla="*/ 387 h 464"/>
                <a:gd name="T6" fmla="*/ 43 w 360"/>
                <a:gd name="T7" fmla="*/ 335 h 464"/>
                <a:gd name="T8" fmla="*/ 11 w 360"/>
                <a:gd name="T9" fmla="*/ 287 h 464"/>
                <a:gd name="T10" fmla="*/ 22 w 360"/>
                <a:gd name="T11" fmla="*/ 241 h 464"/>
                <a:gd name="T12" fmla="*/ 3 w 360"/>
                <a:gd name="T13" fmla="*/ 129 h 464"/>
                <a:gd name="T14" fmla="*/ 42 w 360"/>
                <a:gd name="T15" fmla="*/ 61 h 464"/>
                <a:gd name="T16" fmla="*/ 179 w 360"/>
                <a:gd name="T17" fmla="*/ 5 h 464"/>
                <a:gd name="T18" fmla="*/ 316 w 360"/>
                <a:gd name="T19" fmla="*/ 57 h 464"/>
                <a:gd name="T20" fmla="*/ 353 w 360"/>
                <a:gd name="T21" fmla="*/ 99 h 464"/>
                <a:gd name="T22" fmla="*/ 348 w 360"/>
                <a:gd name="T23" fmla="*/ 229 h 464"/>
                <a:gd name="T24" fmla="*/ 351 w 360"/>
                <a:gd name="T25" fmla="*/ 286 h 464"/>
                <a:gd name="T26" fmla="*/ 338 w 360"/>
                <a:gd name="T27" fmla="*/ 324 h 464"/>
                <a:gd name="T28" fmla="*/ 32 w 360"/>
                <a:gd name="T29" fmla="*/ 229 h 464"/>
                <a:gd name="T30" fmla="*/ 33 w 360"/>
                <a:gd name="T31" fmla="*/ 226 h 464"/>
                <a:gd name="T32" fmla="*/ 69 w 360"/>
                <a:gd name="T33" fmla="*/ 186 h 464"/>
                <a:gd name="T34" fmla="*/ 54 w 360"/>
                <a:gd name="T35" fmla="*/ 210 h 464"/>
                <a:gd name="T36" fmla="*/ 52 w 360"/>
                <a:gd name="T37" fmla="*/ 283 h 464"/>
                <a:gd name="T38" fmla="*/ 150 w 360"/>
                <a:gd name="T39" fmla="*/ 443 h 464"/>
                <a:gd name="T40" fmla="*/ 301 w 360"/>
                <a:gd name="T41" fmla="*/ 325 h 464"/>
                <a:gd name="T42" fmla="*/ 314 w 360"/>
                <a:gd name="T43" fmla="*/ 215 h 464"/>
                <a:gd name="T44" fmla="*/ 297 w 360"/>
                <a:gd name="T45" fmla="*/ 197 h 464"/>
                <a:gd name="T46" fmla="*/ 305 w 360"/>
                <a:gd name="T47" fmla="*/ 185 h 464"/>
                <a:gd name="T48" fmla="*/ 334 w 360"/>
                <a:gd name="T49" fmla="*/ 225 h 464"/>
                <a:gd name="T50" fmla="*/ 340 w 360"/>
                <a:gd name="T51" fmla="*/ 104 h 464"/>
                <a:gd name="T52" fmla="*/ 307 w 360"/>
                <a:gd name="T53" fmla="*/ 68 h 464"/>
                <a:gd name="T54" fmla="*/ 238 w 360"/>
                <a:gd name="T55" fmla="*/ 22 h 464"/>
                <a:gd name="T56" fmla="*/ 175 w 360"/>
                <a:gd name="T57" fmla="*/ 19 h 464"/>
                <a:gd name="T58" fmla="*/ 51 w 360"/>
                <a:gd name="T59" fmla="*/ 72 h 464"/>
                <a:gd name="T60" fmla="*/ 17 w 360"/>
                <a:gd name="T61" fmla="*/ 131 h 464"/>
                <a:gd name="T62" fmla="*/ 32 w 360"/>
                <a:gd name="T63" fmla="*/ 229 h 464"/>
                <a:gd name="T64" fmla="*/ 24 w 360"/>
                <a:gd name="T65" fmla="*/ 264 h 464"/>
                <a:gd name="T66" fmla="*/ 34 w 360"/>
                <a:gd name="T67" fmla="*/ 314 h 464"/>
                <a:gd name="T68" fmla="*/ 37 w 360"/>
                <a:gd name="T69" fmla="*/ 285 h 464"/>
                <a:gd name="T70" fmla="*/ 34 w 360"/>
                <a:gd name="T71" fmla="*/ 270 h 464"/>
                <a:gd name="T72" fmla="*/ 35 w 360"/>
                <a:gd name="T73" fmla="*/ 251 h 464"/>
                <a:gd name="T74" fmla="*/ 320 w 360"/>
                <a:gd name="T75" fmla="*/ 321 h 464"/>
                <a:gd name="T76" fmla="*/ 325 w 360"/>
                <a:gd name="T77" fmla="*/ 311 h 464"/>
                <a:gd name="T78" fmla="*/ 334 w 360"/>
                <a:gd name="T79" fmla="*/ 295 h 464"/>
                <a:gd name="T80" fmla="*/ 337 w 360"/>
                <a:gd name="T81" fmla="*/ 260 h 464"/>
                <a:gd name="T82" fmla="*/ 332 w 360"/>
                <a:gd name="T83" fmla="*/ 253 h 464"/>
                <a:gd name="T84" fmla="*/ 331 w 360"/>
                <a:gd name="T85" fmla="*/ 275 h 464"/>
                <a:gd name="T86" fmla="*/ 324 w 360"/>
                <a:gd name="T87" fmla="*/ 291 h 4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60" h="464">
                  <a:moveTo>
                    <a:pt x="314" y="334"/>
                  </a:moveTo>
                  <a:cubicBezTo>
                    <a:pt x="311" y="343"/>
                    <a:pt x="308" y="351"/>
                    <a:pt x="305" y="360"/>
                  </a:cubicBezTo>
                  <a:cubicBezTo>
                    <a:pt x="296" y="381"/>
                    <a:pt x="287" y="403"/>
                    <a:pt x="271" y="421"/>
                  </a:cubicBezTo>
                  <a:cubicBezTo>
                    <a:pt x="246" y="452"/>
                    <a:pt x="212" y="464"/>
                    <a:pt x="173" y="461"/>
                  </a:cubicBezTo>
                  <a:cubicBezTo>
                    <a:pt x="147" y="460"/>
                    <a:pt x="124" y="452"/>
                    <a:pt x="104" y="435"/>
                  </a:cubicBezTo>
                  <a:cubicBezTo>
                    <a:pt x="88" y="422"/>
                    <a:pt x="77" y="405"/>
                    <a:pt x="68" y="387"/>
                  </a:cubicBezTo>
                  <a:cubicBezTo>
                    <a:pt x="61" y="371"/>
                    <a:pt x="55" y="355"/>
                    <a:pt x="48" y="339"/>
                  </a:cubicBezTo>
                  <a:cubicBezTo>
                    <a:pt x="47" y="336"/>
                    <a:pt x="46" y="334"/>
                    <a:pt x="43" y="335"/>
                  </a:cubicBezTo>
                  <a:cubicBezTo>
                    <a:pt x="33" y="336"/>
                    <a:pt x="26" y="330"/>
                    <a:pt x="23" y="322"/>
                  </a:cubicBezTo>
                  <a:cubicBezTo>
                    <a:pt x="18" y="311"/>
                    <a:pt x="14" y="299"/>
                    <a:pt x="11" y="287"/>
                  </a:cubicBezTo>
                  <a:cubicBezTo>
                    <a:pt x="9" y="280"/>
                    <a:pt x="9" y="272"/>
                    <a:pt x="9" y="265"/>
                  </a:cubicBezTo>
                  <a:cubicBezTo>
                    <a:pt x="10" y="256"/>
                    <a:pt x="14" y="247"/>
                    <a:pt x="22" y="241"/>
                  </a:cubicBezTo>
                  <a:cubicBezTo>
                    <a:pt x="9" y="231"/>
                    <a:pt x="9" y="217"/>
                    <a:pt x="7" y="203"/>
                  </a:cubicBezTo>
                  <a:cubicBezTo>
                    <a:pt x="2" y="179"/>
                    <a:pt x="0" y="154"/>
                    <a:pt x="3" y="129"/>
                  </a:cubicBezTo>
                  <a:cubicBezTo>
                    <a:pt x="4" y="111"/>
                    <a:pt x="9" y="93"/>
                    <a:pt x="20" y="78"/>
                  </a:cubicBezTo>
                  <a:cubicBezTo>
                    <a:pt x="26" y="70"/>
                    <a:pt x="33" y="65"/>
                    <a:pt x="42" y="61"/>
                  </a:cubicBezTo>
                  <a:cubicBezTo>
                    <a:pt x="44" y="60"/>
                    <a:pt x="46" y="58"/>
                    <a:pt x="47" y="57"/>
                  </a:cubicBezTo>
                  <a:cubicBezTo>
                    <a:pt x="83" y="17"/>
                    <a:pt x="126" y="0"/>
                    <a:pt x="179" y="5"/>
                  </a:cubicBezTo>
                  <a:cubicBezTo>
                    <a:pt x="183" y="5"/>
                    <a:pt x="186" y="5"/>
                    <a:pt x="190" y="4"/>
                  </a:cubicBezTo>
                  <a:cubicBezTo>
                    <a:pt x="241" y="0"/>
                    <a:pt x="283" y="18"/>
                    <a:pt x="316" y="57"/>
                  </a:cubicBezTo>
                  <a:cubicBezTo>
                    <a:pt x="318" y="58"/>
                    <a:pt x="319" y="59"/>
                    <a:pt x="320" y="60"/>
                  </a:cubicBezTo>
                  <a:cubicBezTo>
                    <a:pt x="338" y="68"/>
                    <a:pt x="348" y="81"/>
                    <a:pt x="353" y="99"/>
                  </a:cubicBezTo>
                  <a:cubicBezTo>
                    <a:pt x="360" y="118"/>
                    <a:pt x="360" y="138"/>
                    <a:pt x="359" y="158"/>
                  </a:cubicBezTo>
                  <a:cubicBezTo>
                    <a:pt x="358" y="182"/>
                    <a:pt x="353" y="206"/>
                    <a:pt x="348" y="229"/>
                  </a:cubicBezTo>
                  <a:cubicBezTo>
                    <a:pt x="347" y="233"/>
                    <a:pt x="345" y="237"/>
                    <a:pt x="343" y="241"/>
                  </a:cubicBezTo>
                  <a:cubicBezTo>
                    <a:pt x="355" y="254"/>
                    <a:pt x="355" y="270"/>
                    <a:pt x="351" y="286"/>
                  </a:cubicBezTo>
                  <a:cubicBezTo>
                    <a:pt x="349" y="296"/>
                    <a:pt x="346" y="305"/>
                    <a:pt x="342" y="315"/>
                  </a:cubicBezTo>
                  <a:cubicBezTo>
                    <a:pt x="341" y="318"/>
                    <a:pt x="340" y="321"/>
                    <a:pt x="338" y="324"/>
                  </a:cubicBezTo>
                  <a:cubicBezTo>
                    <a:pt x="332" y="332"/>
                    <a:pt x="325" y="337"/>
                    <a:pt x="314" y="334"/>
                  </a:cubicBezTo>
                  <a:close/>
                  <a:moveTo>
                    <a:pt x="32" y="229"/>
                  </a:moveTo>
                  <a:cubicBezTo>
                    <a:pt x="32" y="229"/>
                    <a:pt x="32" y="229"/>
                    <a:pt x="32" y="228"/>
                  </a:cubicBezTo>
                  <a:cubicBezTo>
                    <a:pt x="32" y="228"/>
                    <a:pt x="33" y="227"/>
                    <a:pt x="33" y="226"/>
                  </a:cubicBezTo>
                  <a:cubicBezTo>
                    <a:pt x="36" y="209"/>
                    <a:pt x="45" y="196"/>
                    <a:pt x="58" y="185"/>
                  </a:cubicBezTo>
                  <a:cubicBezTo>
                    <a:pt x="62" y="182"/>
                    <a:pt x="66" y="182"/>
                    <a:pt x="69" y="186"/>
                  </a:cubicBezTo>
                  <a:cubicBezTo>
                    <a:pt x="72" y="189"/>
                    <a:pt x="71" y="193"/>
                    <a:pt x="67" y="197"/>
                  </a:cubicBezTo>
                  <a:cubicBezTo>
                    <a:pt x="63" y="201"/>
                    <a:pt x="58" y="205"/>
                    <a:pt x="54" y="210"/>
                  </a:cubicBezTo>
                  <a:cubicBezTo>
                    <a:pt x="50" y="217"/>
                    <a:pt x="47" y="224"/>
                    <a:pt x="47" y="232"/>
                  </a:cubicBezTo>
                  <a:cubicBezTo>
                    <a:pt x="49" y="249"/>
                    <a:pt x="50" y="266"/>
                    <a:pt x="52" y="283"/>
                  </a:cubicBezTo>
                  <a:cubicBezTo>
                    <a:pt x="55" y="324"/>
                    <a:pt x="69" y="362"/>
                    <a:pt x="90" y="397"/>
                  </a:cubicBezTo>
                  <a:cubicBezTo>
                    <a:pt x="104" y="420"/>
                    <a:pt x="124" y="435"/>
                    <a:pt x="150" y="443"/>
                  </a:cubicBezTo>
                  <a:cubicBezTo>
                    <a:pt x="201" y="457"/>
                    <a:pt x="248" y="439"/>
                    <a:pt x="274" y="393"/>
                  </a:cubicBezTo>
                  <a:cubicBezTo>
                    <a:pt x="286" y="371"/>
                    <a:pt x="296" y="349"/>
                    <a:pt x="301" y="325"/>
                  </a:cubicBezTo>
                  <a:cubicBezTo>
                    <a:pt x="308" y="298"/>
                    <a:pt x="313" y="270"/>
                    <a:pt x="319" y="242"/>
                  </a:cubicBezTo>
                  <a:cubicBezTo>
                    <a:pt x="321" y="232"/>
                    <a:pt x="320" y="223"/>
                    <a:pt x="314" y="215"/>
                  </a:cubicBezTo>
                  <a:cubicBezTo>
                    <a:pt x="309" y="209"/>
                    <a:pt x="304" y="204"/>
                    <a:pt x="298" y="198"/>
                  </a:cubicBezTo>
                  <a:cubicBezTo>
                    <a:pt x="298" y="197"/>
                    <a:pt x="297" y="197"/>
                    <a:pt x="297" y="197"/>
                  </a:cubicBezTo>
                  <a:cubicBezTo>
                    <a:pt x="293" y="194"/>
                    <a:pt x="292" y="189"/>
                    <a:pt x="294" y="186"/>
                  </a:cubicBezTo>
                  <a:cubicBezTo>
                    <a:pt x="297" y="183"/>
                    <a:pt x="301" y="182"/>
                    <a:pt x="305" y="185"/>
                  </a:cubicBezTo>
                  <a:cubicBezTo>
                    <a:pt x="318" y="194"/>
                    <a:pt x="328" y="206"/>
                    <a:pt x="333" y="221"/>
                  </a:cubicBezTo>
                  <a:cubicBezTo>
                    <a:pt x="333" y="222"/>
                    <a:pt x="333" y="223"/>
                    <a:pt x="334" y="225"/>
                  </a:cubicBezTo>
                  <a:cubicBezTo>
                    <a:pt x="340" y="201"/>
                    <a:pt x="344" y="178"/>
                    <a:pt x="345" y="155"/>
                  </a:cubicBezTo>
                  <a:cubicBezTo>
                    <a:pt x="346" y="138"/>
                    <a:pt x="345" y="121"/>
                    <a:pt x="340" y="104"/>
                  </a:cubicBezTo>
                  <a:cubicBezTo>
                    <a:pt x="335" y="89"/>
                    <a:pt x="327" y="78"/>
                    <a:pt x="312" y="72"/>
                  </a:cubicBezTo>
                  <a:cubicBezTo>
                    <a:pt x="310" y="72"/>
                    <a:pt x="308" y="70"/>
                    <a:pt x="307" y="68"/>
                  </a:cubicBezTo>
                  <a:cubicBezTo>
                    <a:pt x="294" y="51"/>
                    <a:pt x="277" y="38"/>
                    <a:pt x="257" y="29"/>
                  </a:cubicBezTo>
                  <a:cubicBezTo>
                    <a:pt x="251" y="27"/>
                    <a:pt x="244" y="25"/>
                    <a:pt x="238" y="22"/>
                  </a:cubicBezTo>
                  <a:cubicBezTo>
                    <a:pt x="238" y="32"/>
                    <a:pt x="234" y="35"/>
                    <a:pt x="225" y="32"/>
                  </a:cubicBezTo>
                  <a:cubicBezTo>
                    <a:pt x="209" y="25"/>
                    <a:pt x="193" y="21"/>
                    <a:pt x="175" y="19"/>
                  </a:cubicBezTo>
                  <a:cubicBezTo>
                    <a:pt x="127" y="14"/>
                    <a:pt x="87" y="31"/>
                    <a:pt x="56" y="68"/>
                  </a:cubicBezTo>
                  <a:cubicBezTo>
                    <a:pt x="55" y="70"/>
                    <a:pt x="53" y="72"/>
                    <a:pt x="51" y="72"/>
                  </a:cubicBezTo>
                  <a:cubicBezTo>
                    <a:pt x="40" y="77"/>
                    <a:pt x="32" y="84"/>
                    <a:pt x="26" y="95"/>
                  </a:cubicBezTo>
                  <a:cubicBezTo>
                    <a:pt x="21" y="106"/>
                    <a:pt x="18" y="118"/>
                    <a:pt x="17" y="131"/>
                  </a:cubicBezTo>
                  <a:cubicBezTo>
                    <a:pt x="14" y="161"/>
                    <a:pt x="18" y="190"/>
                    <a:pt x="24" y="219"/>
                  </a:cubicBezTo>
                  <a:cubicBezTo>
                    <a:pt x="25" y="224"/>
                    <a:pt x="28" y="227"/>
                    <a:pt x="32" y="229"/>
                  </a:cubicBezTo>
                  <a:close/>
                  <a:moveTo>
                    <a:pt x="35" y="251"/>
                  </a:moveTo>
                  <a:cubicBezTo>
                    <a:pt x="29" y="253"/>
                    <a:pt x="25" y="257"/>
                    <a:pt x="24" y="264"/>
                  </a:cubicBezTo>
                  <a:cubicBezTo>
                    <a:pt x="22" y="273"/>
                    <a:pt x="24" y="283"/>
                    <a:pt x="27" y="292"/>
                  </a:cubicBezTo>
                  <a:cubicBezTo>
                    <a:pt x="29" y="299"/>
                    <a:pt x="31" y="307"/>
                    <a:pt x="34" y="314"/>
                  </a:cubicBezTo>
                  <a:cubicBezTo>
                    <a:pt x="36" y="317"/>
                    <a:pt x="38" y="320"/>
                    <a:pt x="42" y="320"/>
                  </a:cubicBezTo>
                  <a:cubicBezTo>
                    <a:pt x="41" y="308"/>
                    <a:pt x="39" y="297"/>
                    <a:pt x="37" y="285"/>
                  </a:cubicBezTo>
                  <a:cubicBezTo>
                    <a:pt x="37" y="284"/>
                    <a:pt x="36" y="283"/>
                    <a:pt x="35" y="283"/>
                  </a:cubicBezTo>
                  <a:cubicBezTo>
                    <a:pt x="29" y="279"/>
                    <a:pt x="28" y="274"/>
                    <a:pt x="34" y="270"/>
                  </a:cubicBezTo>
                  <a:cubicBezTo>
                    <a:pt x="35" y="269"/>
                    <a:pt x="36" y="268"/>
                    <a:pt x="36" y="267"/>
                  </a:cubicBezTo>
                  <a:cubicBezTo>
                    <a:pt x="35" y="262"/>
                    <a:pt x="35" y="257"/>
                    <a:pt x="35" y="251"/>
                  </a:cubicBezTo>
                  <a:close/>
                  <a:moveTo>
                    <a:pt x="318" y="320"/>
                  </a:moveTo>
                  <a:cubicBezTo>
                    <a:pt x="319" y="320"/>
                    <a:pt x="319" y="321"/>
                    <a:pt x="320" y="321"/>
                  </a:cubicBezTo>
                  <a:cubicBezTo>
                    <a:pt x="322" y="319"/>
                    <a:pt x="324" y="318"/>
                    <a:pt x="325" y="316"/>
                  </a:cubicBezTo>
                  <a:cubicBezTo>
                    <a:pt x="326" y="315"/>
                    <a:pt x="325" y="313"/>
                    <a:pt x="325" y="311"/>
                  </a:cubicBezTo>
                  <a:cubicBezTo>
                    <a:pt x="323" y="307"/>
                    <a:pt x="324" y="303"/>
                    <a:pt x="328" y="302"/>
                  </a:cubicBezTo>
                  <a:cubicBezTo>
                    <a:pt x="332" y="301"/>
                    <a:pt x="333" y="298"/>
                    <a:pt x="334" y="295"/>
                  </a:cubicBezTo>
                  <a:cubicBezTo>
                    <a:pt x="334" y="293"/>
                    <a:pt x="335" y="290"/>
                    <a:pt x="336" y="288"/>
                  </a:cubicBezTo>
                  <a:cubicBezTo>
                    <a:pt x="338" y="279"/>
                    <a:pt x="340" y="269"/>
                    <a:pt x="337" y="260"/>
                  </a:cubicBezTo>
                  <a:cubicBezTo>
                    <a:pt x="336" y="257"/>
                    <a:pt x="334" y="255"/>
                    <a:pt x="333" y="252"/>
                  </a:cubicBezTo>
                  <a:cubicBezTo>
                    <a:pt x="332" y="252"/>
                    <a:pt x="332" y="252"/>
                    <a:pt x="332" y="253"/>
                  </a:cubicBezTo>
                  <a:cubicBezTo>
                    <a:pt x="331" y="257"/>
                    <a:pt x="328" y="261"/>
                    <a:pt x="333" y="265"/>
                  </a:cubicBezTo>
                  <a:cubicBezTo>
                    <a:pt x="336" y="267"/>
                    <a:pt x="335" y="274"/>
                    <a:pt x="331" y="275"/>
                  </a:cubicBezTo>
                  <a:cubicBezTo>
                    <a:pt x="326" y="276"/>
                    <a:pt x="326" y="279"/>
                    <a:pt x="326" y="283"/>
                  </a:cubicBezTo>
                  <a:cubicBezTo>
                    <a:pt x="325" y="285"/>
                    <a:pt x="325" y="288"/>
                    <a:pt x="324" y="291"/>
                  </a:cubicBezTo>
                  <a:cubicBezTo>
                    <a:pt x="322" y="301"/>
                    <a:pt x="320" y="310"/>
                    <a:pt x="318" y="320"/>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91" name="Freeform 6"/>
            <p:cNvSpPr>
              <a:spLocks/>
            </p:cNvSpPr>
            <p:nvPr/>
          </p:nvSpPr>
          <p:spPr bwMode="auto">
            <a:xfrm>
              <a:off x="1339850" y="1563688"/>
              <a:ext cx="377825" cy="465137"/>
            </a:xfrm>
            <a:custGeom>
              <a:avLst/>
              <a:gdLst>
                <a:gd name="T0" fmla="*/ 6 w 100"/>
                <a:gd name="T1" fmla="*/ 101 h 123"/>
                <a:gd name="T2" fmla="*/ 2 w 100"/>
                <a:gd name="T3" fmla="*/ 91 h 123"/>
                <a:gd name="T4" fmla="*/ 14 w 100"/>
                <a:gd name="T5" fmla="*/ 89 h 123"/>
                <a:gd name="T6" fmla="*/ 63 w 100"/>
                <a:gd name="T7" fmla="*/ 51 h 123"/>
                <a:gd name="T8" fmla="*/ 81 w 100"/>
                <a:gd name="T9" fmla="*/ 33 h 123"/>
                <a:gd name="T10" fmla="*/ 80 w 100"/>
                <a:gd name="T11" fmla="*/ 13 h 123"/>
                <a:gd name="T12" fmla="*/ 81 w 100"/>
                <a:gd name="T13" fmla="*/ 3 h 123"/>
                <a:gd name="T14" fmla="*/ 92 w 100"/>
                <a:gd name="T15" fmla="*/ 5 h 123"/>
                <a:gd name="T16" fmla="*/ 94 w 100"/>
                <a:gd name="T17" fmla="*/ 39 h 123"/>
                <a:gd name="T18" fmla="*/ 67 w 100"/>
                <a:gd name="T19" fmla="*/ 66 h 123"/>
                <a:gd name="T20" fmla="*/ 31 w 100"/>
                <a:gd name="T21" fmla="*/ 90 h 123"/>
                <a:gd name="T22" fmla="*/ 19 w 100"/>
                <a:gd name="T23" fmla="*/ 116 h 123"/>
                <a:gd name="T24" fmla="*/ 13 w 100"/>
                <a:gd name="T25" fmla="*/ 123 h 123"/>
                <a:gd name="T26" fmla="*/ 5 w 100"/>
                <a:gd name="T27" fmla="*/ 116 h 123"/>
                <a:gd name="T28" fmla="*/ 6 w 100"/>
                <a:gd name="T29" fmla="*/ 101 h 1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0" h="123">
                  <a:moveTo>
                    <a:pt x="6" y="101"/>
                  </a:moveTo>
                  <a:cubicBezTo>
                    <a:pt x="2" y="98"/>
                    <a:pt x="0" y="95"/>
                    <a:pt x="2" y="91"/>
                  </a:cubicBezTo>
                  <a:cubicBezTo>
                    <a:pt x="4" y="87"/>
                    <a:pt x="8" y="87"/>
                    <a:pt x="14" y="89"/>
                  </a:cubicBezTo>
                  <a:cubicBezTo>
                    <a:pt x="27" y="72"/>
                    <a:pt x="45" y="61"/>
                    <a:pt x="63" y="51"/>
                  </a:cubicBezTo>
                  <a:cubicBezTo>
                    <a:pt x="71" y="47"/>
                    <a:pt x="77" y="41"/>
                    <a:pt x="81" y="33"/>
                  </a:cubicBezTo>
                  <a:cubicBezTo>
                    <a:pt x="85" y="26"/>
                    <a:pt x="85" y="20"/>
                    <a:pt x="80" y="13"/>
                  </a:cubicBezTo>
                  <a:cubicBezTo>
                    <a:pt x="77" y="9"/>
                    <a:pt x="78" y="5"/>
                    <a:pt x="81" y="3"/>
                  </a:cubicBezTo>
                  <a:cubicBezTo>
                    <a:pt x="85" y="0"/>
                    <a:pt x="89" y="1"/>
                    <a:pt x="92" y="5"/>
                  </a:cubicBezTo>
                  <a:cubicBezTo>
                    <a:pt x="100" y="16"/>
                    <a:pt x="100" y="28"/>
                    <a:pt x="94" y="39"/>
                  </a:cubicBezTo>
                  <a:cubicBezTo>
                    <a:pt x="88" y="51"/>
                    <a:pt x="79" y="60"/>
                    <a:pt x="67" y="66"/>
                  </a:cubicBezTo>
                  <a:cubicBezTo>
                    <a:pt x="54" y="72"/>
                    <a:pt x="42" y="80"/>
                    <a:pt x="31" y="90"/>
                  </a:cubicBezTo>
                  <a:cubicBezTo>
                    <a:pt x="24" y="97"/>
                    <a:pt x="19" y="105"/>
                    <a:pt x="19" y="116"/>
                  </a:cubicBezTo>
                  <a:cubicBezTo>
                    <a:pt x="20" y="120"/>
                    <a:pt x="16" y="123"/>
                    <a:pt x="13" y="123"/>
                  </a:cubicBezTo>
                  <a:cubicBezTo>
                    <a:pt x="9" y="123"/>
                    <a:pt x="5" y="121"/>
                    <a:pt x="5" y="116"/>
                  </a:cubicBezTo>
                  <a:cubicBezTo>
                    <a:pt x="5" y="112"/>
                    <a:pt x="6" y="107"/>
                    <a:pt x="6" y="101"/>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92" name="Freeform 7"/>
            <p:cNvSpPr>
              <a:spLocks/>
            </p:cNvSpPr>
            <p:nvPr/>
          </p:nvSpPr>
          <p:spPr bwMode="auto">
            <a:xfrm>
              <a:off x="1922463" y="1563688"/>
              <a:ext cx="358775" cy="490537"/>
            </a:xfrm>
            <a:custGeom>
              <a:avLst/>
              <a:gdLst>
                <a:gd name="T0" fmla="*/ 80 w 95"/>
                <a:gd name="T1" fmla="*/ 120 h 130"/>
                <a:gd name="T2" fmla="*/ 72 w 95"/>
                <a:gd name="T3" fmla="*/ 99 h 130"/>
                <a:gd name="T4" fmla="*/ 31 w 95"/>
                <a:gd name="T5" fmla="*/ 68 h 130"/>
                <a:gd name="T6" fmla="*/ 2 w 95"/>
                <a:gd name="T7" fmla="*/ 30 h 130"/>
                <a:gd name="T8" fmla="*/ 7 w 95"/>
                <a:gd name="T9" fmla="*/ 5 h 130"/>
                <a:gd name="T10" fmla="*/ 18 w 95"/>
                <a:gd name="T11" fmla="*/ 3 h 130"/>
                <a:gd name="T12" fmla="*/ 19 w 95"/>
                <a:gd name="T13" fmla="*/ 13 h 130"/>
                <a:gd name="T14" fmla="*/ 20 w 95"/>
                <a:gd name="T15" fmla="*/ 38 h 130"/>
                <a:gd name="T16" fmla="*/ 40 w 95"/>
                <a:gd name="T17" fmla="*/ 57 h 130"/>
                <a:gd name="T18" fmla="*/ 82 w 95"/>
                <a:gd name="T19" fmla="*/ 89 h 130"/>
                <a:gd name="T20" fmla="*/ 94 w 95"/>
                <a:gd name="T21" fmla="*/ 121 h 130"/>
                <a:gd name="T22" fmla="*/ 87 w 95"/>
                <a:gd name="T23" fmla="*/ 130 h 130"/>
                <a:gd name="T24" fmla="*/ 80 w 95"/>
                <a:gd name="T25" fmla="*/ 120 h 1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5" h="130">
                  <a:moveTo>
                    <a:pt x="80" y="120"/>
                  </a:moveTo>
                  <a:cubicBezTo>
                    <a:pt x="80" y="112"/>
                    <a:pt x="77" y="106"/>
                    <a:pt x="72" y="99"/>
                  </a:cubicBezTo>
                  <a:cubicBezTo>
                    <a:pt x="61" y="86"/>
                    <a:pt x="46" y="77"/>
                    <a:pt x="31" y="68"/>
                  </a:cubicBezTo>
                  <a:cubicBezTo>
                    <a:pt x="16" y="60"/>
                    <a:pt x="5" y="48"/>
                    <a:pt x="2" y="30"/>
                  </a:cubicBezTo>
                  <a:cubicBezTo>
                    <a:pt x="0" y="21"/>
                    <a:pt x="2" y="13"/>
                    <a:pt x="7" y="5"/>
                  </a:cubicBezTo>
                  <a:cubicBezTo>
                    <a:pt x="10" y="1"/>
                    <a:pt x="14" y="0"/>
                    <a:pt x="18" y="3"/>
                  </a:cubicBezTo>
                  <a:cubicBezTo>
                    <a:pt x="21" y="5"/>
                    <a:pt x="22" y="9"/>
                    <a:pt x="19" y="13"/>
                  </a:cubicBezTo>
                  <a:cubicBezTo>
                    <a:pt x="14" y="22"/>
                    <a:pt x="15" y="30"/>
                    <a:pt x="20" y="38"/>
                  </a:cubicBezTo>
                  <a:cubicBezTo>
                    <a:pt x="25" y="46"/>
                    <a:pt x="31" y="52"/>
                    <a:pt x="40" y="57"/>
                  </a:cubicBezTo>
                  <a:cubicBezTo>
                    <a:pt x="56" y="65"/>
                    <a:pt x="70" y="75"/>
                    <a:pt x="82" y="89"/>
                  </a:cubicBezTo>
                  <a:cubicBezTo>
                    <a:pt x="89" y="98"/>
                    <a:pt x="95" y="108"/>
                    <a:pt x="94" y="121"/>
                  </a:cubicBezTo>
                  <a:cubicBezTo>
                    <a:pt x="94" y="127"/>
                    <a:pt x="92" y="130"/>
                    <a:pt x="87" y="130"/>
                  </a:cubicBezTo>
                  <a:cubicBezTo>
                    <a:pt x="82" y="130"/>
                    <a:pt x="80" y="127"/>
                    <a:pt x="80" y="120"/>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93" name="Freeform 8"/>
            <p:cNvSpPr>
              <a:spLocks/>
            </p:cNvSpPr>
            <p:nvPr/>
          </p:nvSpPr>
          <p:spPr bwMode="auto">
            <a:xfrm>
              <a:off x="1517650" y="1563688"/>
              <a:ext cx="355600" cy="495300"/>
            </a:xfrm>
            <a:custGeom>
              <a:avLst/>
              <a:gdLst>
                <a:gd name="T0" fmla="*/ 94 w 94"/>
                <a:gd name="T1" fmla="*/ 25 h 131"/>
                <a:gd name="T2" fmla="*/ 88 w 94"/>
                <a:gd name="T3" fmla="*/ 46 h 131"/>
                <a:gd name="T4" fmla="*/ 62 w 94"/>
                <a:gd name="T5" fmla="*/ 70 h 131"/>
                <a:gd name="T6" fmla="*/ 25 w 94"/>
                <a:gd name="T7" fmla="*/ 98 h 131"/>
                <a:gd name="T8" fmla="*/ 15 w 94"/>
                <a:gd name="T9" fmla="*/ 122 h 131"/>
                <a:gd name="T10" fmla="*/ 9 w 94"/>
                <a:gd name="T11" fmla="*/ 130 h 131"/>
                <a:gd name="T12" fmla="*/ 1 w 94"/>
                <a:gd name="T13" fmla="*/ 123 h 131"/>
                <a:gd name="T14" fmla="*/ 10 w 94"/>
                <a:gd name="T15" fmla="*/ 94 h 131"/>
                <a:gd name="T16" fmla="*/ 54 w 94"/>
                <a:gd name="T17" fmla="*/ 58 h 131"/>
                <a:gd name="T18" fmla="*/ 74 w 94"/>
                <a:gd name="T19" fmla="*/ 40 h 131"/>
                <a:gd name="T20" fmla="*/ 76 w 94"/>
                <a:gd name="T21" fmla="*/ 13 h 131"/>
                <a:gd name="T22" fmla="*/ 78 w 94"/>
                <a:gd name="T23" fmla="*/ 3 h 131"/>
                <a:gd name="T24" fmla="*/ 88 w 94"/>
                <a:gd name="T25" fmla="*/ 5 h 131"/>
                <a:gd name="T26" fmla="*/ 94 w 94"/>
                <a:gd name="T27" fmla="*/ 25 h 1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4" h="131">
                  <a:moveTo>
                    <a:pt x="94" y="25"/>
                  </a:moveTo>
                  <a:cubicBezTo>
                    <a:pt x="94" y="33"/>
                    <a:pt x="92" y="40"/>
                    <a:pt x="88" y="46"/>
                  </a:cubicBezTo>
                  <a:cubicBezTo>
                    <a:pt x="81" y="56"/>
                    <a:pt x="73" y="64"/>
                    <a:pt x="62" y="70"/>
                  </a:cubicBezTo>
                  <a:cubicBezTo>
                    <a:pt x="48" y="77"/>
                    <a:pt x="35" y="86"/>
                    <a:pt x="25" y="98"/>
                  </a:cubicBezTo>
                  <a:cubicBezTo>
                    <a:pt x="19" y="105"/>
                    <a:pt x="15" y="113"/>
                    <a:pt x="15" y="122"/>
                  </a:cubicBezTo>
                  <a:cubicBezTo>
                    <a:pt x="16" y="127"/>
                    <a:pt x="13" y="130"/>
                    <a:pt x="9" y="130"/>
                  </a:cubicBezTo>
                  <a:cubicBezTo>
                    <a:pt x="5" y="131"/>
                    <a:pt x="1" y="128"/>
                    <a:pt x="1" y="123"/>
                  </a:cubicBezTo>
                  <a:cubicBezTo>
                    <a:pt x="0" y="112"/>
                    <a:pt x="4" y="102"/>
                    <a:pt x="10" y="94"/>
                  </a:cubicBezTo>
                  <a:cubicBezTo>
                    <a:pt x="21" y="78"/>
                    <a:pt x="37" y="67"/>
                    <a:pt x="54" y="58"/>
                  </a:cubicBezTo>
                  <a:cubicBezTo>
                    <a:pt x="62" y="53"/>
                    <a:pt x="69" y="47"/>
                    <a:pt x="74" y="40"/>
                  </a:cubicBezTo>
                  <a:cubicBezTo>
                    <a:pt x="80" y="31"/>
                    <a:pt x="82" y="22"/>
                    <a:pt x="76" y="13"/>
                  </a:cubicBezTo>
                  <a:cubicBezTo>
                    <a:pt x="73" y="9"/>
                    <a:pt x="74" y="5"/>
                    <a:pt x="78" y="3"/>
                  </a:cubicBezTo>
                  <a:cubicBezTo>
                    <a:pt x="81" y="0"/>
                    <a:pt x="85" y="1"/>
                    <a:pt x="88" y="5"/>
                  </a:cubicBezTo>
                  <a:cubicBezTo>
                    <a:pt x="92" y="11"/>
                    <a:pt x="94" y="17"/>
                    <a:pt x="94" y="25"/>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94" name="Freeform 9"/>
            <p:cNvSpPr>
              <a:spLocks/>
            </p:cNvSpPr>
            <p:nvPr/>
          </p:nvSpPr>
          <p:spPr bwMode="auto">
            <a:xfrm>
              <a:off x="2084388" y="1563688"/>
              <a:ext cx="358775" cy="468312"/>
            </a:xfrm>
            <a:custGeom>
              <a:avLst/>
              <a:gdLst>
                <a:gd name="T0" fmla="*/ 95 w 95"/>
                <a:gd name="T1" fmla="*/ 113 h 124"/>
                <a:gd name="T2" fmla="*/ 94 w 95"/>
                <a:gd name="T3" fmla="*/ 119 h 124"/>
                <a:gd name="T4" fmla="*/ 86 w 95"/>
                <a:gd name="T5" fmla="*/ 123 h 124"/>
                <a:gd name="T6" fmla="*/ 80 w 95"/>
                <a:gd name="T7" fmla="*/ 116 h 124"/>
                <a:gd name="T8" fmla="*/ 66 w 95"/>
                <a:gd name="T9" fmla="*/ 88 h 124"/>
                <a:gd name="T10" fmla="*/ 31 w 95"/>
                <a:gd name="T11" fmla="*/ 65 h 124"/>
                <a:gd name="T12" fmla="*/ 2 w 95"/>
                <a:gd name="T13" fmla="*/ 29 h 124"/>
                <a:gd name="T14" fmla="*/ 8 w 95"/>
                <a:gd name="T15" fmla="*/ 5 h 124"/>
                <a:gd name="T16" fmla="*/ 18 w 95"/>
                <a:gd name="T17" fmla="*/ 3 h 124"/>
                <a:gd name="T18" fmla="*/ 19 w 95"/>
                <a:gd name="T19" fmla="*/ 13 h 124"/>
                <a:gd name="T20" fmla="*/ 19 w 95"/>
                <a:gd name="T21" fmla="*/ 34 h 124"/>
                <a:gd name="T22" fmla="*/ 39 w 95"/>
                <a:gd name="T23" fmla="*/ 53 h 124"/>
                <a:gd name="T24" fmla="*/ 44 w 95"/>
                <a:gd name="T25" fmla="*/ 53 h 124"/>
                <a:gd name="T26" fmla="*/ 55 w 95"/>
                <a:gd name="T27" fmla="*/ 59 h 124"/>
                <a:gd name="T28" fmla="*/ 58 w 95"/>
                <a:gd name="T29" fmla="*/ 64 h 124"/>
                <a:gd name="T30" fmla="*/ 88 w 95"/>
                <a:gd name="T31" fmla="*/ 93 h 124"/>
                <a:gd name="T32" fmla="*/ 95 w 95"/>
                <a:gd name="T33" fmla="*/ 113 h 1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5" h="124">
                  <a:moveTo>
                    <a:pt x="95" y="113"/>
                  </a:moveTo>
                  <a:cubicBezTo>
                    <a:pt x="94" y="115"/>
                    <a:pt x="94" y="117"/>
                    <a:pt x="94" y="119"/>
                  </a:cubicBezTo>
                  <a:cubicBezTo>
                    <a:pt x="92" y="122"/>
                    <a:pt x="90" y="124"/>
                    <a:pt x="86" y="123"/>
                  </a:cubicBezTo>
                  <a:cubicBezTo>
                    <a:pt x="83" y="122"/>
                    <a:pt x="80" y="120"/>
                    <a:pt x="80" y="116"/>
                  </a:cubicBezTo>
                  <a:cubicBezTo>
                    <a:pt x="81" y="104"/>
                    <a:pt x="74" y="95"/>
                    <a:pt x="66" y="88"/>
                  </a:cubicBezTo>
                  <a:cubicBezTo>
                    <a:pt x="55" y="78"/>
                    <a:pt x="43" y="72"/>
                    <a:pt x="31" y="65"/>
                  </a:cubicBezTo>
                  <a:cubicBezTo>
                    <a:pt x="17" y="57"/>
                    <a:pt x="5" y="46"/>
                    <a:pt x="2" y="29"/>
                  </a:cubicBezTo>
                  <a:cubicBezTo>
                    <a:pt x="0" y="20"/>
                    <a:pt x="2" y="12"/>
                    <a:pt x="8" y="5"/>
                  </a:cubicBezTo>
                  <a:cubicBezTo>
                    <a:pt x="11" y="1"/>
                    <a:pt x="15" y="0"/>
                    <a:pt x="18" y="3"/>
                  </a:cubicBezTo>
                  <a:cubicBezTo>
                    <a:pt x="21" y="5"/>
                    <a:pt x="22" y="9"/>
                    <a:pt x="19" y="13"/>
                  </a:cubicBezTo>
                  <a:cubicBezTo>
                    <a:pt x="14" y="20"/>
                    <a:pt x="15" y="27"/>
                    <a:pt x="19" y="34"/>
                  </a:cubicBezTo>
                  <a:cubicBezTo>
                    <a:pt x="24" y="42"/>
                    <a:pt x="30" y="49"/>
                    <a:pt x="39" y="53"/>
                  </a:cubicBezTo>
                  <a:cubicBezTo>
                    <a:pt x="40" y="53"/>
                    <a:pt x="43" y="53"/>
                    <a:pt x="44" y="53"/>
                  </a:cubicBezTo>
                  <a:cubicBezTo>
                    <a:pt x="49" y="50"/>
                    <a:pt x="55" y="53"/>
                    <a:pt x="55" y="59"/>
                  </a:cubicBezTo>
                  <a:cubicBezTo>
                    <a:pt x="55" y="62"/>
                    <a:pt x="56" y="63"/>
                    <a:pt x="58" y="64"/>
                  </a:cubicBezTo>
                  <a:cubicBezTo>
                    <a:pt x="70" y="72"/>
                    <a:pt x="81" y="80"/>
                    <a:pt x="88" y="93"/>
                  </a:cubicBezTo>
                  <a:cubicBezTo>
                    <a:pt x="92" y="99"/>
                    <a:pt x="94" y="106"/>
                    <a:pt x="95" y="113"/>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95" name="Freeform 10"/>
            <p:cNvSpPr>
              <a:spLocks noEditPoints="1"/>
            </p:cNvSpPr>
            <p:nvPr/>
          </p:nvSpPr>
          <p:spPr bwMode="auto">
            <a:xfrm>
              <a:off x="1492250" y="2344738"/>
              <a:ext cx="282575" cy="169862"/>
            </a:xfrm>
            <a:custGeom>
              <a:avLst/>
              <a:gdLst>
                <a:gd name="T0" fmla="*/ 36 w 75"/>
                <a:gd name="T1" fmla="*/ 45 h 45"/>
                <a:gd name="T2" fmla="*/ 3 w 75"/>
                <a:gd name="T3" fmla="*/ 31 h 45"/>
                <a:gd name="T4" fmla="*/ 2 w 75"/>
                <a:gd name="T5" fmla="*/ 21 h 45"/>
                <a:gd name="T6" fmla="*/ 30 w 75"/>
                <a:gd name="T7" fmla="*/ 3 h 45"/>
                <a:gd name="T8" fmla="*/ 66 w 75"/>
                <a:gd name="T9" fmla="*/ 16 h 45"/>
                <a:gd name="T10" fmla="*/ 67 w 75"/>
                <a:gd name="T11" fmla="*/ 17 h 45"/>
                <a:gd name="T12" fmla="*/ 65 w 75"/>
                <a:gd name="T13" fmla="*/ 35 h 45"/>
                <a:gd name="T14" fmla="*/ 36 w 75"/>
                <a:gd name="T15" fmla="*/ 45 h 45"/>
                <a:gd name="T16" fmla="*/ 44 w 75"/>
                <a:gd name="T17" fmla="*/ 17 h 45"/>
                <a:gd name="T18" fmla="*/ 37 w 75"/>
                <a:gd name="T19" fmla="*/ 27 h 45"/>
                <a:gd name="T20" fmla="*/ 33 w 75"/>
                <a:gd name="T21" fmla="*/ 26 h 45"/>
                <a:gd name="T22" fmla="*/ 28 w 75"/>
                <a:gd name="T23" fmla="*/ 19 h 45"/>
                <a:gd name="T24" fmla="*/ 19 w 75"/>
                <a:gd name="T25" fmla="*/ 24 h 45"/>
                <a:gd name="T26" fmla="*/ 55 w 75"/>
                <a:gd name="T27" fmla="*/ 24 h 45"/>
                <a:gd name="T28" fmla="*/ 44 w 75"/>
                <a:gd name="T29" fmla="*/ 17 h 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75" h="45">
                  <a:moveTo>
                    <a:pt x="36" y="45"/>
                  </a:moveTo>
                  <a:cubicBezTo>
                    <a:pt x="24" y="45"/>
                    <a:pt x="13" y="39"/>
                    <a:pt x="3" y="31"/>
                  </a:cubicBezTo>
                  <a:cubicBezTo>
                    <a:pt x="0" y="29"/>
                    <a:pt x="0" y="24"/>
                    <a:pt x="2" y="21"/>
                  </a:cubicBezTo>
                  <a:cubicBezTo>
                    <a:pt x="10" y="12"/>
                    <a:pt x="19" y="5"/>
                    <a:pt x="30" y="3"/>
                  </a:cubicBezTo>
                  <a:cubicBezTo>
                    <a:pt x="45" y="0"/>
                    <a:pt x="56" y="6"/>
                    <a:pt x="66" y="16"/>
                  </a:cubicBezTo>
                  <a:cubicBezTo>
                    <a:pt x="66" y="16"/>
                    <a:pt x="67" y="16"/>
                    <a:pt x="67" y="17"/>
                  </a:cubicBezTo>
                  <a:cubicBezTo>
                    <a:pt x="75" y="26"/>
                    <a:pt x="75" y="27"/>
                    <a:pt x="65" y="35"/>
                  </a:cubicBezTo>
                  <a:cubicBezTo>
                    <a:pt x="57" y="41"/>
                    <a:pt x="48" y="45"/>
                    <a:pt x="36" y="45"/>
                  </a:cubicBezTo>
                  <a:close/>
                  <a:moveTo>
                    <a:pt x="44" y="17"/>
                  </a:moveTo>
                  <a:cubicBezTo>
                    <a:pt x="44" y="23"/>
                    <a:pt x="43" y="26"/>
                    <a:pt x="37" y="27"/>
                  </a:cubicBezTo>
                  <a:cubicBezTo>
                    <a:pt x="36" y="27"/>
                    <a:pt x="34" y="27"/>
                    <a:pt x="33" y="26"/>
                  </a:cubicBezTo>
                  <a:cubicBezTo>
                    <a:pt x="31" y="24"/>
                    <a:pt x="30" y="22"/>
                    <a:pt x="28" y="19"/>
                  </a:cubicBezTo>
                  <a:cubicBezTo>
                    <a:pt x="25" y="20"/>
                    <a:pt x="22" y="22"/>
                    <a:pt x="19" y="24"/>
                  </a:cubicBezTo>
                  <a:cubicBezTo>
                    <a:pt x="30" y="33"/>
                    <a:pt x="44" y="32"/>
                    <a:pt x="55" y="24"/>
                  </a:cubicBezTo>
                  <a:cubicBezTo>
                    <a:pt x="51" y="22"/>
                    <a:pt x="48" y="20"/>
                    <a:pt x="44" y="17"/>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96" name="Freeform 11"/>
            <p:cNvSpPr>
              <a:spLocks noEditPoints="1"/>
            </p:cNvSpPr>
            <p:nvPr/>
          </p:nvSpPr>
          <p:spPr bwMode="auto">
            <a:xfrm>
              <a:off x="2032000" y="2349500"/>
              <a:ext cx="279400" cy="165100"/>
            </a:xfrm>
            <a:custGeom>
              <a:avLst/>
              <a:gdLst>
                <a:gd name="T0" fmla="*/ 37 w 74"/>
                <a:gd name="T1" fmla="*/ 44 h 44"/>
                <a:gd name="T2" fmla="*/ 4 w 74"/>
                <a:gd name="T3" fmla="*/ 30 h 44"/>
                <a:gd name="T4" fmla="*/ 2 w 74"/>
                <a:gd name="T5" fmla="*/ 20 h 44"/>
                <a:gd name="T6" fmla="*/ 40 w 74"/>
                <a:gd name="T7" fmla="*/ 1 h 44"/>
                <a:gd name="T8" fmla="*/ 66 w 74"/>
                <a:gd name="T9" fmla="*/ 14 h 44"/>
                <a:gd name="T10" fmla="*/ 71 w 74"/>
                <a:gd name="T11" fmla="*/ 19 h 44"/>
                <a:gd name="T12" fmla="*/ 71 w 74"/>
                <a:gd name="T13" fmla="*/ 30 h 44"/>
                <a:gd name="T14" fmla="*/ 37 w 74"/>
                <a:gd name="T15" fmla="*/ 44 h 44"/>
                <a:gd name="T16" fmla="*/ 55 w 74"/>
                <a:gd name="T17" fmla="*/ 23 h 44"/>
                <a:gd name="T18" fmla="*/ 45 w 74"/>
                <a:gd name="T19" fmla="*/ 16 h 44"/>
                <a:gd name="T20" fmla="*/ 37 w 74"/>
                <a:gd name="T21" fmla="*/ 26 h 44"/>
                <a:gd name="T22" fmla="*/ 29 w 74"/>
                <a:gd name="T23" fmla="*/ 17 h 44"/>
                <a:gd name="T24" fmla="*/ 19 w 74"/>
                <a:gd name="T25" fmla="*/ 23 h 44"/>
                <a:gd name="T26" fmla="*/ 55 w 74"/>
                <a:gd name="T27" fmla="*/ 23 h 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74" h="44">
                  <a:moveTo>
                    <a:pt x="37" y="44"/>
                  </a:moveTo>
                  <a:cubicBezTo>
                    <a:pt x="24" y="44"/>
                    <a:pt x="13" y="38"/>
                    <a:pt x="4" y="30"/>
                  </a:cubicBezTo>
                  <a:cubicBezTo>
                    <a:pt x="0" y="27"/>
                    <a:pt x="0" y="23"/>
                    <a:pt x="2" y="20"/>
                  </a:cubicBezTo>
                  <a:cubicBezTo>
                    <a:pt x="12" y="9"/>
                    <a:pt x="24" y="0"/>
                    <a:pt x="40" y="1"/>
                  </a:cubicBezTo>
                  <a:cubicBezTo>
                    <a:pt x="50" y="2"/>
                    <a:pt x="59" y="7"/>
                    <a:pt x="66" y="14"/>
                  </a:cubicBezTo>
                  <a:cubicBezTo>
                    <a:pt x="67" y="16"/>
                    <a:pt x="69" y="17"/>
                    <a:pt x="71" y="19"/>
                  </a:cubicBezTo>
                  <a:cubicBezTo>
                    <a:pt x="73" y="22"/>
                    <a:pt x="74" y="27"/>
                    <a:pt x="71" y="30"/>
                  </a:cubicBezTo>
                  <a:cubicBezTo>
                    <a:pt x="61" y="38"/>
                    <a:pt x="51" y="44"/>
                    <a:pt x="37" y="44"/>
                  </a:cubicBezTo>
                  <a:close/>
                  <a:moveTo>
                    <a:pt x="55" y="23"/>
                  </a:moveTo>
                  <a:cubicBezTo>
                    <a:pt x="51" y="21"/>
                    <a:pt x="48" y="18"/>
                    <a:pt x="45" y="16"/>
                  </a:cubicBezTo>
                  <a:cubicBezTo>
                    <a:pt x="43" y="23"/>
                    <a:pt x="41" y="26"/>
                    <a:pt x="37" y="26"/>
                  </a:cubicBezTo>
                  <a:cubicBezTo>
                    <a:pt x="33" y="26"/>
                    <a:pt x="31" y="24"/>
                    <a:pt x="29" y="17"/>
                  </a:cubicBezTo>
                  <a:cubicBezTo>
                    <a:pt x="26" y="19"/>
                    <a:pt x="23" y="21"/>
                    <a:pt x="19" y="23"/>
                  </a:cubicBezTo>
                  <a:cubicBezTo>
                    <a:pt x="31" y="32"/>
                    <a:pt x="44" y="31"/>
                    <a:pt x="55" y="23"/>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97" name="Freeform 12"/>
            <p:cNvSpPr>
              <a:spLocks noEditPoints="1"/>
            </p:cNvSpPr>
            <p:nvPr/>
          </p:nvSpPr>
          <p:spPr bwMode="auto">
            <a:xfrm>
              <a:off x="1744663" y="2892425"/>
              <a:ext cx="284162" cy="134937"/>
            </a:xfrm>
            <a:custGeom>
              <a:avLst/>
              <a:gdLst>
                <a:gd name="T0" fmla="*/ 38 w 75"/>
                <a:gd name="T1" fmla="*/ 0 h 36"/>
                <a:gd name="T2" fmla="*/ 65 w 75"/>
                <a:gd name="T3" fmla="*/ 0 h 36"/>
                <a:gd name="T4" fmla="*/ 72 w 75"/>
                <a:gd name="T5" fmla="*/ 12 h 36"/>
                <a:gd name="T6" fmla="*/ 37 w 75"/>
                <a:gd name="T7" fmla="*/ 36 h 36"/>
                <a:gd name="T8" fmla="*/ 3 w 75"/>
                <a:gd name="T9" fmla="*/ 12 h 36"/>
                <a:gd name="T10" fmla="*/ 11 w 75"/>
                <a:gd name="T11" fmla="*/ 0 h 36"/>
                <a:gd name="T12" fmla="*/ 38 w 75"/>
                <a:gd name="T13" fmla="*/ 0 h 36"/>
                <a:gd name="T14" fmla="*/ 23 w 75"/>
                <a:gd name="T15" fmla="*/ 15 h 36"/>
                <a:gd name="T16" fmla="*/ 52 w 75"/>
                <a:gd name="T17" fmla="*/ 15 h 36"/>
                <a:gd name="T18" fmla="*/ 23 w 75"/>
                <a:gd name="T19" fmla="*/ 15 h 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5" h="36">
                  <a:moveTo>
                    <a:pt x="38" y="0"/>
                  </a:moveTo>
                  <a:cubicBezTo>
                    <a:pt x="47" y="0"/>
                    <a:pt x="56" y="0"/>
                    <a:pt x="65" y="0"/>
                  </a:cubicBezTo>
                  <a:cubicBezTo>
                    <a:pt x="72" y="0"/>
                    <a:pt x="75" y="5"/>
                    <a:pt x="72" y="12"/>
                  </a:cubicBezTo>
                  <a:cubicBezTo>
                    <a:pt x="66" y="26"/>
                    <a:pt x="52" y="36"/>
                    <a:pt x="37" y="36"/>
                  </a:cubicBezTo>
                  <a:cubicBezTo>
                    <a:pt x="23" y="36"/>
                    <a:pt x="9" y="26"/>
                    <a:pt x="3" y="12"/>
                  </a:cubicBezTo>
                  <a:cubicBezTo>
                    <a:pt x="0" y="5"/>
                    <a:pt x="3" y="0"/>
                    <a:pt x="11" y="0"/>
                  </a:cubicBezTo>
                  <a:cubicBezTo>
                    <a:pt x="20" y="0"/>
                    <a:pt x="29" y="0"/>
                    <a:pt x="38" y="0"/>
                  </a:cubicBezTo>
                  <a:close/>
                  <a:moveTo>
                    <a:pt x="23" y="15"/>
                  </a:moveTo>
                  <a:cubicBezTo>
                    <a:pt x="31" y="24"/>
                    <a:pt x="45" y="24"/>
                    <a:pt x="52" y="15"/>
                  </a:cubicBezTo>
                  <a:cubicBezTo>
                    <a:pt x="42" y="15"/>
                    <a:pt x="33" y="15"/>
                    <a:pt x="23" y="15"/>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98" name="Freeform 13"/>
            <p:cNvSpPr>
              <a:spLocks/>
            </p:cNvSpPr>
            <p:nvPr/>
          </p:nvSpPr>
          <p:spPr bwMode="auto">
            <a:xfrm>
              <a:off x="1771650" y="2525713"/>
              <a:ext cx="230187" cy="290512"/>
            </a:xfrm>
            <a:custGeom>
              <a:avLst/>
              <a:gdLst>
                <a:gd name="T0" fmla="*/ 45 w 61"/>
                <a:gd name="T1" fmla="*/ 57 h 77"/>
                <a:gd name="T2" fmla="*/ 45 w 61"/>
                <a:gd name="T3" fmla="*/ 53 h 77"/>
                <a:gd name="T4" fmla="*/ 53 w 61"/>
                <a:gd name="T5" fmla="*/ 48 h 77"/>
                <a:gd name="T6" fmla="*/ 59 w 61"/>
                <a:gd name="T7" fmla="*/ 54 h 77"/>
                <a:gd name="T8" fmla="*/ 44 w 61"/>
                <a:gd name="T9" fmla="*/ 72 h 77"/>
                <a:gd name="T10" fmla="*/ 40 w 61"/>
                <a:gd name="T11" fmla="*/ 73 h 77"/>
                <a:gd name="T12" fmla="*/ 23 w 61"/>
                <a:gd name="T13" fmla="*/ 73 h 77"/>
                <a:gd name="T14" fmla="*/ 18 w 61"/>
                <a:gd name="T15" fmla="*/ 72 h 77"/>
                <a:gd name="T16" fmla="*/ 2 w 61"/>
                <a:gd name="T17" fmla="*/ 51 h 77"/>
                <a:gd name="T18" fmla="*/ 6 w 61"/>
                <a:gd name="T19" fmla="*/ 24 h 77"/>
                <a:gd name="T20" fmla="*/ 6 w 61"/>
                <a:gd name="T21" fmla="*/ 10 h 77"/>
                <a:gd name="T22" fmla="*/ 11 w 61"/>
                <a:gd name="T23" fmla="*/ 1 h 77"/>
                <a:gd name="T24" fmla="*/ 20 w 61"/>
                <a:gd name="T25" fmla="*/ 8 h 77"/>
                <a:gd name="T26" fmla="*/ 18 w 61"/>
                <a:gd name="T27" fmla="*/ 48 h 77"/>
                <a:gd name="T28" fmla="*/ 17 w 61"/>
                <a:gd name="T29" fmla="*/ 50 h 77"/>
                <a:gd name="T30" fmla="*/ 22 w 61"/>
                <a:gd name="T31" fmla="*/ 57 h 77"/>
                <a:gd name="T32" fmla="*/ 29 w 61"/>
                <a:gd name="T33" fmla="*/ 60 h 77"/>
                <a:gd name="T34" fmla="*/ 33 w 61"/>
                <a:gd name="T35" fmla="*/ 60 h 77"/>
                <a:gd name="T36" fmla="*/ 45 w 61"/>
                <a:gd name="T37" fmla="*/ 57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1" h="77">
                  <a:moveTo>
                    <a:pt x="45" y="57"/>
                  </a:moveTo>
                  <a:cubicBezTo>
                    <a:pt x="45" y="56"/>
                    <a:pt x="45" y="54"/>
                    <a:pt x="45" y="53"/>
                  </a:cubicBezTo>
                  <a:cubicBezTo>
                    <a:pt x="46" y="50"/>
                    <a:pt x="49" y="47"/>
                    <a:pt x="53" y="48"/>
                  </a:cubicBezTo>
                  <a:cubicBezTo>
                    <a:pt x="56" y="48"/>
                    <a:pt x="59" y="50"/>
                    <a:pt x="59" y="54"/>
                  </a:cubicBezTo>
                  <a:cubicBezTo>
                    <a:pt x="61" y="64"/>
                    <a:pt x="54" y="72"/>
                    <a:pt x="44" y="72"/>
                  </a:cubicBezTo>
                  <a:cubicBezTo>
                    <a:pt x="43" y="72"/>
                    <a:pt x="41" y="72"/>
                    <a:pt x="40" y="73"/>
                  </a:cubicBezTo>
                  <a:cubicBezTo>
                    <a:pt x="34" y="77"/>
                    <a:pt x="29" y="76"/>
                    <a:pt x="23" y="73"/>
                  </a:cubicBezTo>
                  <a:cubicBezTo>
                    <a:pt x="22" y="73"/>
                    <a:pt x="20" y="72"/>
                    <a:pt x="18" y="72"/>
                  </a:cubicBezTo>
                  <a:cubicBezTo>
                    <a:pt x="7" y="71"/>
                    <a:pt x="0" y="63"/>
                    <a:pt x="2" y="51"/>
                  </a:cubicBezTo>
                  <a:cubicBezTo>
                    <a:pt x="4" y="42"/>
                    <a:pt x="5" y="33"/>
                    <a:pt x="6" y="24"/>
                  </a:cubicBezTo>
                  <a:cubicBezTo>
                    <a:pt x="7" y="19"/>
                    <a:pt x="6" y="14"/>
                    <a:pt x="6" y="10"/>
                  </a:cubicBezTo>
                  <a:cubicBezTo>
                    <a:pt x="5" y="5"/>
                    <a:pt x="7" y="1"/>
                    <a:pt x="11" y="1"/>
                  </a:cubicBezTo>
                  <a:cubicBezTo>
                    <a:pt x="16" y="0"/>
                    <a:pt x="19" y="3"/>
                    <a:pt x="20" y="8"/>
                  </a:cubicBezTo>
                  <a:cubicBezTo>
                    <a:pt x="22" y="21"/>
                    <a:pt x="20" y="34"/>
                    <a:pt x="18" y="48"/>
                  </a:cubicBezTo>
                  <a:cubicBezTo>
                    <a:pt x="18" y="48"/>
                    <a:pt x="17" y="49"/>
                    <a:pt x="17" y="50"/>
                  </a:cubicBezTo>
                  <a:cubicBezTo>
                    <a:pt x="16" y="56"/>
                    <a:pt x="16" y="56"/>
                    <a:pt x="22" y="57"/>
                  </a:cubicBezTo>
                  <a:cubicBezTo>
                    <a:pt x="25" y="57"/>
                    <a:pt x="26" y="59"/>
                    <a:pt x="29" y="60"/>
                  </a:cubicBezTo>
                  <a:cubicBezTo>
                    <a:pt x="30" y="60"/>
                    <a:pt x="32" y="61"/>
                    <a:pt x="33" y="60"/>
                  </a:cubicBezTo>
                  <a:cubicBezTo>
                    <a:pt x="36" y="56"/>
                    <a:pt x="40" y="55"/>
                    <a:pt x="45" y="57"/>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99" name="Freeform 14"/>
            <p:cNvSpPr>
              <a:spLocks/>
            </p:cNvSpPr>
            <p:nvPr/>
          </p:nvSpPr>
          <p:spPr bwMode="auto">
            <a:xfrm>
              <a:off x="2005013" y="2251075"/>
              <a:ext cx="333375" cy="128587"/>
            </a:xfrm>
            <a:custGeom>
              <a:avLst/>
              <a:gdLst>
                <a:gd name="T0" fmla="*/ 62 w 88"/>
                <a:gd name="T1" fmla="*/ 7 h 34"/>
                <a:gd name="T2" fmla="*/ 71 w 88"/>
                <a:gd name="T3" fmla="*/ 2 h 34"/>
                <a:gd name="T4" fmla="*/ 75 w 88"/>
                <a:gd name="T5" fmla="*/ 14 h 34"/>
                <a:gd name="T6" fmla="*/ 82 w 88"/>
                <a:gd name="T7" fmla="*/ 18 h 34"/>
                <a:gd name="T8" fmla="*/ 86 w 88"/>
                <a:gd name="T9" fmla="*/ 29 h 34"/>
                <a:gd name="T10" fmla="*/ 74 w 88"/>
                <a:gd name="T11" fmla="*/ 30 h 34"/>
                <a:gd name="T12" fmla="*/ 44 w 88"/>
                <a:gd name="T13" fmla="*/ 20 h 34"/>
                <a:gd name="T14" fmla="*/ 15 w 88"/>
                <a:gd name="T15" fmla="*/ 31 h 34"/>
                <a:gd name="T16" fmla="*/ 9 w 88"/>
                <a:gd name="T17" fmla="*/ 34 h 34"/>
                <a:gd name="T18" fmla="*/ 2 w 88"/>
                <a:gd name="T19" fmla="*/ 30 h 34"/>
                <a:gd name="T20" fmla="*/ 3 w 88"/>
                <a:gd name="T21" fmla="*/ 22 h 34"/>
                <a:gd name="T22" fmla="*/ 36 w 88"/>
                <a:gd name="T23" fmla="*/ 6 h 34"/>
                <a:gd name="T24" fmla="*/ 62 w 88"/>
                <a:gd name="T25" fmla="*/ 7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8" h="34">
                  <a:moveTo>
                    <a:pt x="62" y="7"/>
                  </a:moveTo>
                  <a:cubicBezTo>
                    <a:pt x="64" y="2"/>
                    <a:pt x="67" y="0"/>
                    <a:pt x="71" y="2"/>
                  </a:cubicBezTo>
                  <a:cubicBezTo>
                    <a:pt x="76" y="3"/>
                    <a:pt x="77" y="7"/>
                    <a:pt x="75" y="14"/>
                  </a:cubicBezTo>
                  <a:cubicBezTo>
                    <a:pt x="77" y="15"/>
                    <a:pt x="79" y="17"/>
                    <a:pt x="82" y="18"/>
                  </a:cubicBezTo>
                  <a:cubicBezTo>
                    <a:pt x="87" y="21"/>
                    <a:pt x="88" y="25"/>
                    <a:pt x="86" y="29"/>
                  </a:cubicBezTo>
                  <a:cubicBezTo>
                    <a:pt x="83" y="33"/>
                    <a:pt x="79" y="33"/>
                    <a:pt x="74" y="30"/>
                  </a:cubicBezTo>
                  <a:cubicBezTo>
                    <a:pt x="65" y="24"/>
                    <a:pt x="55" y="20"/>
                    <a:pt x="44" y="20"/>
                  </a:cubicBezTo>
                  <a:cubicBezTo>
                    <a:pt x="33" y="20"/>
                    <a:pt x="23" y="24"/>
                    <a:pt x="15" y="31"/>
                  </a:cubicBezTo>
                  <a:cubicBezTo>
                    <a:pt x="13" y="32"/>
                    <a:pt x="10" y="34"/>
                    <a:pt x="9" y="34"/>
                  </a:cubicBezTo>
                  <a:cubicBezTo>
                    <a:pt x="6" y="34"/>
                    <a:pt x="3" y="32"/>
                    <a:pt x="2" y="30"/>
                  </a:cubicBezTo>
                  <a:cubicBezTo>
                    <a:pt x="0" y="27"/>
                    <a:pt x="1" y="24"/>
                    <a:pt x="3" y="22"/>
                  </a:cubicBezTo>
                  <a:cubicBezTo>
                    <a:pt x="13" y="13"/>
                    <a:pt x="23" y="8"/>
                    <a:pt x="36" y="6"/>
                  </a:cubicBezTo>
                  <a:cubicBezTo>
                    <a:pt x="44" y="6"/>
                    <a:pt x="52" y="7"/>
                    <a:pt x="62" y="7"/>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100" name="Freeform 15"/>
            <p:cNvSpPr>
              <a:spLocks/>
            </p:cNvSpPr>
            <p:nvPr/>
          </p:nvSpPr>
          <p:spPr bwMode="auto">
            <a:xfrm>
              <a:off x="1462088" y="2270125"/>
              <a:ext cx="334962" cy="112712"/>
            </a:xfrm>
            <a:custGeom>
              <a:avLst/>
              <a:gdLst>
                <a:gd name="T0" fmla="*/ 45 w 89"/>
                <a:gd name="T1" fmla="*/ 0 h 30"/>
                <a:gd name="T2" fmla="*/ 84 w 89"/>
                <a:gd name="T3" fmla="*/ 14 h 30"/>
                <a:gd name="T4" fmla="*/ 86 w 89"/>
                <a:gd name="T5" fmla="*/ 24 h 30"/>
                <a:gd name="T6" fmla="*/ 76 w 89"/>
                <a:gd name="T7" fmla="*/ 26 h 30"/>
                <a:gd name="T8" fmla="*/ 52 w 89"/>
                <a:gd name="T9" fmla="*/ 16 h 30"/>
                <a:gd name="T10" fmla="*/ 15 w 89"/>
                <a:gd name="T11" fmla="*/ 26 h 30"/>
                <a:gd name="T12" fmla="*/ 4 w 89"/>
                <a:gd name="T13" fmla="*/ 27 h 30"/>
                <a:gd name="T14" fmla="*/ 6 w 89"/>
                <a:gd name="T15" fmla="*/ 15 h 30"/>
                <a:gd name="T16" fmla="*/ 45 w 89"/>
                <a:gd name="T17" fmla="*/ 0 h 3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9" h="30">
                  <a:moveTo>
                    <a:pt x="45" y="0"/>
                  </a:moveTo>
                  <a:cubicBezTo>
                    <a:pt x="59" y="1"/>
                    <a:pt x="72" y="6"/>
                    <a:pt x="84" y="14"/>
                  </a:cubicBezTo>
                  <a:cubicBezTo>
                    <a:pt x="88" y="17"/>
                    <a:pt x="89" y="21"/>
                    <a:pt x="86" y="24"/>
                  </a:cubicBezTo>
                  <a:cubicBezTo>
                    <a:pt x="84" y="28"/>
                    <a:pt x="80" y="29"/>
                    <a:pt x="76" y="26"/>
                  </a:cubicBezTo>
                  <a:cubicBezTo>
                    <a:pt x="69" y="21"/>
                    <a:pt x="61" y="17"/>
                    <a:pt x="52" y="16"/>
                  </a:cubicBezTo>
                  <a:cubicBezTo>
                    <a:pt x="38" y="13"/>
                    <a:pt x="26" y="17"/>
                    <a:pt x="15" y="26"/>
                  </a:cubicBezTo>
                  <a:cubicBezTo>
                    <a:pt x="11" y="30"/>
                    <a:pt x="6" y="30"/>
                    <a:pt x="4" y="27"/>
                  </a:cubicBezTo>
                  <a:cubicBezTo>
                    <a:pt x="0" y="23"/>
                    <a:pt x="1" y="19"/>
                    <a:pt x="6" y="15"/>
                  </a:cubicBezTo>
                  <a:cubicBezTo>
                    <a:pt x="17" y="6"/>
                    <a:pt x="30" y="1"/>
                    <a:pt x="45"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101" name="Freeform 16"/>
            <p:cNvSpPr>
              <a:spLocks/>
            </p:cNvSpPr>
            <p:nvPr/>
          </p:nvSpPr>
          <p:spPr bwMode="auto">
            <a:xfrm>
              <a:off x="1684338" y="1862138"/>
              <a:ext cx="192087" cy="196850"/>
            </a:xfrm>
            <a:custGeom>
              <a:avLst/>
              <a:gdLst>
                <a:gd name="T0" fmla="*/ 0 w 51"/>
                <a:gd name="T1" fmla="*/ 41 h 52"/>
                <a:gd name="T2" fmla="*/ 15 w 51"/>
                <a:gd name="T3" fmla="*/ 16 h 52"/>
                <a:gd name="T4" fmla="*/ 39 w 51"/>
                <a:gd name="T5" fmla="*/ 2 h 52"/>
                <a:gd name="T6" fmla="*/ 50 w 51"/>
                <a:gd name="T7" fmla="*/ 6 h 52"/>
                <a:gd name="T8" fmla="*/ 44 w 51"/>
                <a:gd name="T9" fmla="*/ 15 h 52"/>
                <a:gd name="T10" fmla="*/ 20 w 51"/>
                <a:gd name="T11" fmla="*/ 32 h 52"/>
                <a:gd name="T12" fmla="*/ 14 w 51"/>
                <a:gd name="T13" fmla="*/ 43 h 52"/>
                <a:gd name="T14" fmla="*/ 7 w 51"/>
                <a:gd name="T15" fmla="*/ 51 h 52"/>
                <a:gd name="T16" fmla="*/ 0 w 51"/>
                <a:gd name="T17" fmla="*/ 41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1" h="52">
                  <a:moveTo>
                    <a:pt x="0" y="41"/>
                  </a:moveTo>
                  <a:cubicBezTo>
                    <a:pt x="1" y="31"/>
                    <a:pt x="6" y="22"/>
                    <a:pt x="15" y="16"/>
                  </a:cubicBezTo>
                  <a:cubicBezTo>
                    <a:pt x="23" y="10"/>
                    <a:pt x="31" y="6"/>
                    <a:pt x="39" y="2"/>
                  </a:cubicBezTo>
                  <a:cubicBezTo>
                    <a:pt x="44" y="0"/>
                    <a:pt x="48" y="2"/>
                    <a:pt x="50" y="6"/>
                  </a:cubicBezTo>
                  <a:cubicBezTo>
                    <a:pt x="51" y="10"/>
                    <a:pt x="49" y="14"/>
                    <a:pt x="44" y="15"/>
                  </a:cubicBezTo>
                  <a:cubicBezTo>
                    <a:pt x="35" y="19"/>
                    <a:pt x="26" y="24"/>
                    <a:pt x="20" y="32"/>
                  </a:cubicBezTo>
                  <a:cubicBezTo>
                    <a:pt x="17" y="35"/>
                    <a:pt x="15" y="39"/>
                    <a:pt x="14" y="43"/>
                  </a:cubicBezTo>
                  <a:cubicBezTo>
                    <a:pt x="13" y="48"/>
                    <a:pt x="11" y="52"/>
                    <a:pt x="7" y="51"/>
                  </a:cubicBezTo>
                  <a:cubicBezTo>
                    <a:pt x="2" y="51"/>
                    <a:pt x="0" y="48"/>
                    <a:pt x="0" y="41"/>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102" name="Freeform 17"/>
            <p:cNvSpPr>
              <a:spLocks/>
            </p:cNvSpPr>
            <p:nvPr/>
          </p:nvSpPr>
          <p:spPr bwMode="auto">
            <a:xfrm>
              <a:off x="1922463" y="1862138"/>
              <a:ext cx="196850" cy="196850"/>
            </a:xfrm>
            <a:custGeom>
              <a:avLst/>
              <a:gdLst>
                <a:gd name="T0" fmla="*/ 52 w 52"/>
                <a:gd name="T1" fmla="*/ 42 h 52"/>
                <a:gd name="T2" fmla="*/ 45 w 52"/>
                <a:gd name="T3" fmla="*/ 51 h 52"/>
                <a:gd name="T4" fmla="*/ 37 w 52"/>
                <a:gd name="T5" fmla="*/ 45 h 52"/>
                <a:gd name="T6" fmla="*/ 23 w 52"/>
                <a:gd name="T7" fmla="*/ 24 h 52"/>
                <a:gd name="T8" fmla="*/ 7 w 52"/>
                <a:gd name="T9" fmla="*/ 15 h 52"/>
                <a:gd name="T10" fmla="*/ 2 w 52"/>
                <a:gd name="T11" fmla="*/ 6 h 52"/>
                <a:gd name="T12" fmla="*/ 12 w 52"/>
                <a:gd name="T13" fmla="*/ 2 h 52"/>
                <a:gd name="T14" fmla="*/ 43 w 52"/>
                <a:gd name="T15" fmla="*/ 22 h 52"/>
                <a:gd name="T16" fmla="*/ 52 w 52"/>
                <a:gd name="T17" fmla="*/ 42 h 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2" h="52">
                  <a:moveTo>
                    <a:pt x="52" y="42"/>
                  </a:moveTo>
                  <a:cubicBezTo>
                    <a:pt x="52" y="48"/>
                    <a:pt x="49" y="51"/>
                    <a:pt x="45" y="51"/>
                  </a:cubicBezTo>
                  <a:cubicBezTo>
                    <a:pt x="41" y="52"/>
                    <a:pt x="37" y="49"/>
                    <a:pt x="37" y="45"/>
                  </a:cubicBezTo>
                  <a:cubicBezTo>
                    <a:pt x="37" y="35"/>
                    <a:pt x="30" y="29"/>
                    <a:pt x="23" y="24"/>
                  </a:cubicBezTo>
                  <a:cubicBezTo>
                    <a:pt x="18" y="20"/>
                    <a:pt x="12" y="18"/>
                    <a:pt x="7" y="15"/>
                  </a:cubicBezTo>
                  <a:cubicBezTo>
                    <a:pt x="2" y="13"/>
                    <a:pt x="0" y="10"/>
                    <a:pt x="2" y="6"/>
                  </a:cubicBezTo>
                  <a:cubicBezTo>
                    <a:pt x="3" y="2"/>
                    <a:pt x="7" y="0"/>
                    <a:pt x="12" y="2"/>
                  </a:cubicBezTo>
                  <a:cubicBezTo>
                    <a:pt x="24" y="6"/>
                    <a:pt x="34" y="12"/>
                    <a:pt x="43" y="22"/>
                  </a:cubicBezTo>
                  <a:cubicBezTo>
                    <a:pt x="48" y="28"/>
                    <a:pt x="51" y="35"/>
                    <a:pt x="52" y="42"/>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103" name="Freeform 18"/>
            <p:cNvSpPr>
              <a:spLocks/>
            </p:cNvSpPr>
            <p:nvPr/>
          </p:nvSpPr>
          <p:spPr bwMode="auto">
            <a:xfrm>
              <a:off x="1873250" y="2012950"/>
              <a:ext cx="52387" cy="57150"/>
            </a:xfrm>
            <a:custGeom>
              <a:avLst/>
              <a:gdLst>
                <a:gd name="T0" fmla="*/ 7 w 14"/>
                <a:gd name="T1" fmla="*/ 15 h 15"/>
                <a:gd name="T2" fmla="*/ 0 w 14"/>
                <a:gd name="T3" fmla="*/ 8 h 15"/>
                <a:gd name="T4" fmla="*/ 7 w 14"/>
                <a:gd name="T5" fmla="*/ 0 h 15"/>
                <a:gd name="T6" fmla="*/ 14 w 14"/>
                <a:gd name="T7" fmla="*/ 8 h 15"/>
                <a:gd name="T8" fmla="*/ 7 w 14"/>
                <a:gd name="T9" fmla="*/ 15 h 15"/>
              </a:gdLst>
              <a:ahLst/>
              <a:cxnLst>
                <a:cxn ang="0">
                  <a:pos x="T0" y="T1"/>
                </a:cxn>
                <a:cxn ang="0">
                  <a:pos x="T2" y="T3"/>
                </a:cxn>
                <a:cxn ang="0">
                  <a:pos x="T4" y="T5"/>
                </a:cxn>
                <a:cxn ang="0">
                  <a:pos x="T6" y="T7"/>
                </a:cxn>
                <a:cxn ang="0">
                  <a:pos x="T8" y="T9"/>
                </a:cxn>
              </a:cxnLst>
              <a:rect l="0" t="0" r="r" b="b"/>
              <a:pathLst>
                <a:path w="14" h="15">
                  <a:moveTo>
                    <a:pt x="7" y="15"/>
                  </a:moveTo>
                  <a:cubicBezTo>
                    <a:pt x="3" y="15"/>
                    <a:pt x="0" y="12"/>
                    <a:pt x="0" y="8"/>
                  </a:cubicBezTo>
                  <a:cubicBezTo>
                    <a:pt x="0" y="4"/>
                    <a:pt x="3" y="1"/>
                    <a:pt x="7" y="0"/>
                  </a:cubicBezTo>
                  <a:cubicBezTo>
                    <a:pt x="11" y="0"/>
                    <a:pt x="14" y="4"/>
                    <a:pt x="14" y="8"/>
                  </a:cubicBezTo>
                  <a:cubicBezTo>
                    <a:pt x="14" y="12"/>
                    <a:pt x="11" y="15"/>
                    <a:pt x="7" y="15"/>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104" name="Freeform 19"/>
            <p:cNvSpPr>
              <a:spLocks/>
            </p:cNvSpPr>
            <p:nvPr/>
          </p:nvSpPr>
          <p:spPr bwMode="auto">
            <a:xfrm>
              <a:off x="1668463" y="2122488"/>
              <a:ext cx="57150" cy="52387"/>
            </a:xfrm>
            <a:custGeom>
              <a:avLst/>
              <a:gdLst>
                <a:gd name="T0" fmla="*/ 8 w 15"/>
                <a:gd name="T1" fmla="*/ 14 h 14"/>
                <a:gd name="T2" fmla="*/ 0 w 15"/>
                <a:gd name="T3" fmla="*/ 7 h 14"/>
                <a:gd name="T4" fmla="*/ 8 w 15"/>
                <a:gd name="T5" fmla="*/ 0 h 14"/>
                <a:gd name="T6" fmla="*/ 15 w 15"/>
                <a:gd name="T7" fmla="*/ 7 h 14"/>
                <a:gd name="T8" fmla="*/ 8 w 15"/>
                <a:gd name="T9" fmla="*/ 14 h 14"/>
              </a:gdLst>
              <a:ahLst/>
              <a:cxnLst>
                <a:cxn ang="0">
                  <a:pos x="T0" y="T1"/>
                </a:cxn>
                <a:cxn ang="0">
                  <a:pos x="T2" y="T3"/>
                </a:cxn>
                <a:cxn ang="0">
                  <a:pos x="T4" y="T5"/>
                </a:cxn>
                <a:cxn ang="0">
                  <a:pos x="T6" y="T7"/>
                </a:cxn>
                <a:cxn ang="0">
                  <a:pos x="T8" y="T9"/>
                </a:cxn>
              </a:cxnLst>
              <a:rect l="0" t="0" r="r" b="b"/>
              <a:pathLst>
                <a:path w="15" h="14">
                  <a:moveTo>
                    <a:pt x="8" y="14"/>
                  </a:moveTo>
                  <a:cubicBezTo>
                    <a:pt x="4" y="14"/>
                    <a:pt x="0" y="11"/>
                    <a:pt x="0" y="7"/>
                  </a:cubicBezTo>
                  <a:cubicBezTo>
                    <a:pt x="0" y="3"/>
                    <a:pt x="4" y="0"/>
                    <a:pt x="8" y="0"/>
                  </a:cubicBezTo>
                  <a:cubicBezTo>
                    <a:pt x="12" y="0"/>
                    <a:pt x="15" y="4"/>
                    <a:pt x="15" y="7"/>
                  </a:cubicBezTo>
                  <a:cubicBezTo>
                    <a:pt x="15" y="11"/>
                    <a:pt x="11" y="14"/>
                    <a:pt x="8" y="14"/>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105" name="Freeform 20"/>
            <p:cNvSpPr>
              <a:spLocks/>
            </p:cNvSpPr>
            <p:nvPr/>
          </p:nvSpPr>
          <p:spPr bwMode="auto">
            <a:xfrm>
              <a:off x="2089150" y="2122488"/>
              <a:ext cx="55562" cy="52387"/>
            </a:xfrm>
            <a:custGeom>
              <a:avLst/>
              <a:gdLst>
                <a:gd name="T0" fmla="*/ 8 w 15"/>
                <a:gd name="T1" fmla="*/ 14 h 14"/>
                <a:gd name="T2" fmla="*/ 0 w 15"/>
                <a:gd name="T3" fmla="*/ 7 h 14"/>
                <a:gd name="T4" fmla="*/ 7 w 15"/>
                <a:gd name="T5" fmla="*/ 0 h 14"/>
                <a:gd name="T6" fmla="*/ 15 w 15"/>
                <a:gd name="T7" fmla="*/ 7 h 14"/>
                <a:gd name="T8" fmla="*/ 8 w 15"/>
                <a:gd name="T9" fmla="*/ 14 h 14"/>
              </a:gdLst>
              <a:ahLst/>
              <a:cxnLst>
                <a:cxn ang="0">
                  <a:pos x="T0" y="T1"/>
                </a:cxn>
                <a:cxn ang="0">
                  <a:pos x="T2" y="T3"/>
                </a:cxn>
                <a:cxn ang="0">
                  <a:pos x="T4" y="T5"/>
                </a:cxn>
                <a:cxn ang="0">
                  <a:pos x="T6" y="T7"/>
                </a:cxn>
                <a:cxn ang="0">
                  <a:pos x="T8" y="T9"/>
                </a:cxn>
              </a:cxnLst>
              <a:rect l="0" t="0" r="r" b="b"/>
              <a:pathLst>
                <a:path w="15" h="14">
                  <a:moveTo>
                    <a:pt x="8" y="14"/>
                  </a:moveTo>
                  <a:cubicBezTo>
                    <a:pt x="4" y="14"/>
                    <a:pt x="0" y="11"/>
                    <a:pt x="0" y="7"/>
                  </a:cubicBezTo>
                  <a:cubicBezTo>
                    <a:pt x="0" y="4"/>
                    <a:pt x="3" y="0"/>
                    <a:pt x="7" y="0"/>
                  </a:cubicBezTo>
                  <a:cubicBezTo>
                    <a:pt x="11" y="0"/>
                    <a:pt x="15" y="3"/>
                    <a:pt x="15" y="7"/>
                  </a:cubicBezTo>
                  <a:cubicBezTo>
                    <a:pt x="15" y="11"/>
                    <a:pt x="11" y="14"/>
                    <a:pt x="8" y="14"/>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106" name="Freeform 21"/>
            <p:cNvSpPr>
              <a:spLocks/>
            </p:cNvSpPr>
            <p:nvPr/>
          </p:nvSpPr>
          <p:spPr bwMode="auto">
            <a:xfrm>
              <a:off x="1454150" y="2525713"/>
              <a:ext cx="52387" cy="57150"/>
            </a:xfrm>
            <a:custGeom>
              <a:avLst/>
              <a:gdLst>
                <a:gd name="T0" fmla="*/ 14 w 14"/>
                <a:gd name="T1" fmla="*/ 8 h 15"/>
                <a:gd name="T2" fmla="*/ 7 w 14"/>
                <a:gd name="T3" fmla="*/ 15 h 15"/>
                <a:gd name="T4" fmla="*/ 0 w 14"/>
                <a:gd name="T5" fmla="*/ 8 h 15"/>
                <a:gd name="T6" fmla="*/ 7 w 14"/>
                <a:gd name="T7" fmla="*/ 1 h 15"/>
                <a:gd name="T8" fmla="*/ 14 w 14"/>
                <a:gd name="T9" fmla="*/ 8 h 15"/>
              </a:gdLst>
              <a:ahLst/>
              <a:cxnLst>
                <a:cxn ang="0">
                  <a:pos x="T0" y="T1"/>
                </a:cxn>
                <a:cxn ang="0">
                  <a:pos x="T2" y="T3"/>
                </a:cxn>
                <a:cxn ang="0">
                  <a:pos x="T4" y="T5"/>
                </a:cxn>
                <a:cxn ang="0">
                  <a:pos x="T6" y="T7"/>
                </a:cxn>
                <a:cxn ang="0">
                  <a:pos x="T8" y="T9"/>
                </a:cxn>
              </a:cxnLst>
              <a:rect l="0" t="0" r="r" b="b"/>
              <a:pathLst>
                <a:path w="14" h="15">
                  <a:moveTo>
                    <a:pt x="14" y="8"/>
                  </a:moveTo>
                  <a:cubicBezTo>
                    <a:pt x="14" y="12"/>
                    <a:pt x="11" y="15"/>
                    <a:pt x="7" y="15"/>
                  </a:cubicBezTo>
                  <a:cubicBezTo>
                    <a:pt x="3" y="15"/>
                    <a:pt x="0" y="12"/>
                    <a:pt x="0" y="8"/>
                  </a:cubicBezTo>
                  <a:cubicBezTo>
                    <a:pt x="0" y="4"/>
                    <a:pt x="3" y="0"/>
                    <a:pt x="7" y="1"/>
                  </a:cubicBezTo>
                  <a:cubicBezTo>
                    <a:pt x="11" y="1"/>
                    <a:pt x="14" y="4"/>
                    <a:pt x="14" y="8"/>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107" name="Freeform 22"/>
            <p:cNvSpPr>
              <a:spLocks/>
            </p:cNvSpPr>
            <p:nvPr/>
          </p:nvSpPr>
          <p:spPr bwMode="auto">
            <a:xfrm>
              <a:off x="2266950" y="2525713"/>
              <a:ext cx="52387" cy="57150"/>
            </a:xfrm>
            <a:custGeom>
              <a:avLst/>
              <a:gdLst>
                <a:gd name="T0" fmla="*/ 7 w 14"/>
                <a:gd name="T1" fmla="*/ 1 h 15"/>
                <a:gd name="T2" fmla="*/ 14 w 14"/>
                <a:gd name="T3" fmla="*/ 8 h 15"/>
                <a:gd name="T4" fmla="*/ 7 w 14"/>
                <a:gd name="T5" fmla="*/ 15 h 15"/>
                <a:gd name="T6" fmla="*/ 0 w 14"/>
                <a:gd name="T7" fmla="*/ 7 h 15"/>
                <a:gd name="T8" fmla="*/ 7 w 14"/>
                <a:gd name="T9" fmla="*/ 1 h 15"/>
              </a:gdLst>
              <a:ahLst/>
              <a:cxnLst>
                <a:cxn ang="0">
                  <a:pos x="T0" y="T1"/>
                </a:cxn>
                <a:cxn ang="0">
                  <a:pos x="T2" y="T3"/>
                </a:cxn>
                <a:cxn ang="0">
                  <a:pos x="T4" y="T5"/>
                </a:cxn>
                <a:cxn ang="0">
                  <a:pos x="T6" y="T7"/>
                </a:cxn>
                <a:cxn ang="0">
                  <a:pos x="T8" y="T9"/>
                </a:cxn>
              </a:cxnLst>
              <a:rect l="0" t="0" r="r" b="b"/>
              <a:pathLst>
                <a:path w="14" h="15">
                  <a:moveTo>
                    <a:pt x="7" y="1"/>
                  </a:moveTo>
                  <a:cubicBezTo>
                    <a:pt x="11" y="1"/>
                    <a:pt x="14" y="4"/>
                    <a:pt x="14" y="8"/>
                  </a:cubicBezTo>
                  <a:cubicBezTo>
                    <a:pt x="14" y="12"/>
                    <a:pt x="11" y="15"/>
                    <a:pt x="7" y="15"/>
                  </a:cubicBezTo>
                  <a:cubicBezTo>
                    <a:pt x="3" y="15"/>
                    <a:pt x="0" y="12"/>
                    <a:pt x="0" y="7"/>
                  </a:cubicBezTo>
                  <a:cubicBezTo>
                    <a:pt x="0" y="4"/>
                    <a:pt x="3" y="0"/>
                    <a:pt x="7"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108" name="Freeform 23"/>
            <p:cNvSpPr>
              <a:spLocks/>
            </p:cNvSpPr>
            <p:nvPr/>
          </p:nvSpPr>
          <p:spPr bwMode="auto">
            <a:xfrm>
              <a:off x="1914525" y="2541588"/>
              <a:ext cx="53975" cy="52387"/>
            </a:xfrm>
            <a:custGeom>
              <a:avLst/>
              <a:gdLst>
                <a:gd name="T0" fmla="*/ 7 w 14"/>
                <a:gd name="T1" fmla="*/ 14 h 14"/>
                <a:gd name="T2" fmla="*/ 0 w 14"/>
                <a:gd name="T3" fmla="*/ 7 h 14"/>
                <a:gd name="T4" fmla="*/ 7 w 14"/>
                <a:gd name="T5" fmla="*/ 0 h 14"/>
                <a:gd name="T6" fmla="*/ 14 w 14"/>
                <a:gd name="T7" fmla="*/ 8 h 14"/>
                <a:gd name="T8" fmla="*/ 7 w 14"/>
                <a:gd name="T9" fmla="*/ 14 h 14"/>
              </a:gdLst>
              <a:ahLst/>
              <a:cxnLst>
                <a:cxn ang="0">
                  <a:pos x="T0" y="T1"/>
                </a:cxn>
                <a:cxn ang="0">
                  <a:pos x="T2" y="T3"/>
                </a:cxn>
                <a:cxn ang="0">
                  <a:pos x="T4" y="T5"/>
                </a:cxn>
                <a:cxn ang="0">
                  <a:pos x="T6" y="T7"/>
                </a:cxn>
                <a:cxn ang="0">
                  <a:pos x="T8" y="T9"/>
                </a:cxn>
              </a:cxnLst>
              <a:rect l="0" t="0" r="r" b="b"/>
              <a:pathLst>
                <a:path w="14" h="14">
                  <a:moveTo>
                    <a:pt x="7" y="14"/>
                  </a:moveTo>
                  <a:cubicBezTo>
                    <a:pt x="3" y="14"/>
                    <a:pt x="0" y="11"/>
                    <a:pt x="0" y="7"/>
                  </a:cubicBezTo>
                  <a:cubicBezTo>
                    <a:pt x="0" y="3"/>
                    <a:pt x="3" y="0"/>
                    <a:pt x="7" y="0"/>
                  </a:cubicBezTo>
                  <a:cubicBezTo>
                    <a:pt x="11" y="0"/>
                    <a:pt x="14" y="4"/>
                    <a:pt x="14" y="8"/>
                  </a:cubicBezTo>
                  <a:cubicBezTo>
                    <a:pt x="14" y="11"/>
                    <a:pt x="11" y="14"/>
                    <a:pt x="7" y="14"/>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109" name="Freeform 24"/>
            <p:cNvSpPr>
              <a:spLocks/>
            </p:cNvSpPr>
            <p:nvPr/>
          </p:nvSpPr>
          <p:spPr bwMode="auto">
            <a:xfrm>
              <a:off x="1627188" y="2566988"/>
              <a:ext cx="57150" cy="57150"/>
            </a:xfrm>
            <a:custGeom>
              <a:avLst/>
              <a:gdLst>
                <a:gd name="T0" fmla="*/ 8 w 15"/>
                <a:gd name="T1" fmla="*/ 0 h 15"/>
                <a:gd name="T2" fmla="*/ 15 w 15"/>
                <a:gd name="T3" fmla="*/ 7 h 15"/>
                <a:gd name="T4" fmla="*/ 7 w 15"/>
                <a:gd name="T5" fmla="*/ 15 h 15"/>
                <a:gd name="T6" fmla="*/ 1 w 15"/>
                <a:gd name="T7" fmla="*/ 7 h 15"/>
                <a:gd name="T8" fmla="*/ 8 w 15"/>
                <a:gd name="T9" fmla="*/ 0 h 15"/>
              </a:gdLst>
              <a:ahLst/>
              <a:cxnLst>
                <a:cxn ang="0">
                  <a:pos x="T0" y="T1"/>
                </a:cxn>
                <a:cxn ang="0">
                  <a:pos x="T2" y="T3"/>
                </a:cxn>
                <a:cxn ang="0">
                  <a:pos x="T4" y="T5"/>
                </a:cxn>
                <a:cxn ang="0">
                  <a:pos x="T6" y="T7"/>
                </a:cxn>
                <a:cxn ang="0">
                  <a:pos x="T8" y="T9"/>
                </a:cxn>
              </a:cxnLst>
              <a:rect l="0" t="0" r="r" b="b"/>
              <a:pathLst>
                <a:path w="15" h="15">
                  <a:moveTo>
                    <a:pt x="8" y="0"/>
                  </a:moveTo>
                  <a:cubicBezTo>
                    <a:pt x="12" y="0"/>
                    <a:pt x="15" y="4"/>
                    <a:pt x="15" y="7"/>
                  </a:cubicBezTo>
                  <a:cubicBezTo>
                    <a:pt x="15" y="11"/>
                    <a:pt x="11" y="15"/>
                    <a:pt x="7" y="15"/>
                  </a:cubicBezTo>
                  <a:cubicBezTo>
                    <a:pt x="4" y="14"/>
                    <a:pt x="0" y="11"/>
                    <a:pt x="1" y="7"/>
                  </a:cubicBezTo>
                  <a:cubicBezTo>
                    <a:pt x="1" y="3"/>
                    <a:pt x="4" y="0"/>
                    <a:pt x="8"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110" name="Freeform 25"/>
            <p:cNvSpPr>
              <a:spLocks/>
            </p:cNvSpPr>
            <p:nvPr/>
          </p:nvSpPr>
          <p:spPr bwMode="auto">
            <a:xfrm>
              <a:off x="2089150" y="2566988"/>
              <a:ext cx="55562" cy="57150"/>
            </a:xfrm>
            <a:custGeom>
              <a:avLst/>
              <a:gdLst>
                <a:gd name="T0" fmla="*/ 15 w 15"/>
                <a:gd name="T1" fmla="*/ 7 h 15"/>
                <a:gd name="T2" fmla="*/ 8 w 15"/>
                <a:gd name="T3" fmla="*/ 15 h 15"/>
                <a:gd name="T4" fmla="*/ 0 w 15"/>
                <a:gd name="T5" fmla="*/ 7 h 15"/>
                <a:gd name="T6" fmla="*/ 8 w 15"/>
                <a:gd name="T7" fmla="*/ 0 h 15"/>
                <a:gd name="T8" fmla="*/ 15 w 15"/>
                <a:gd name="T9" fmla="*/ 7 h 15"/>
              </a:gdLst>
              <a:ahLst/>
              <a:cxnLst>
                <a:cxn ang="0">
                  <a:pos x="T0" y="T1"/>
                </a:cxn>
                <a:cxn ang="0">
                  <a:pos x="T2" y="T3"/>
                </a:cxn>
                <a:cxn ang="0">
                  <a:pos x="T4" y="T5"/>
                </a:cxn>
                <a:cxn ang="0">
                  <a:pos x="T6" y="T7"/>
                </a:cxn>
                <a:cxn ang="0">
                  <a:pos x="T8" y="T9"/>
                </a:cxn>
              </a:cxnLst>
              <a:rect l="0" t="0" r="r" b="b"/>
              <a:pathLst>
                <a:path w="15" h="15">
                  <a:moveTo>
                    <a:pt x="15" y="7"/>
                  </a:moveTo>
                  <a:cubicBezTo>
                    <a:pt x="15" y="11"/>
                    <a:pt x="12" y="14"/>
                    <a:pt x="8" y="15"/>
                  </a:cubicBezTo>
                  <a:cubicBezTo>
                    <a:pt x="4" y="15"/>
                    <a:pt x="0" y="11"/>
                    <a:pt x="0" y="7"/>
                  </a:cubicBezTo>
                  <a:cubicBezTo>
                    <a:pt x="0" y="3"/>
                    <a:pt x="4" y="0"/>
                    <a:pt x="8" y="0"/>
                  </a:cubicBezTo>
                  <a:cubicBezTo>
                    <a:pt x="11" y="0"/>
                    <a:pt x="15" y="3"/>
                    <a:pt x="15" y="7"/>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111" name="Freeform 26"/>
            <p:cNvSpPr>
              <a:spLocks/>
            </p:cNvSpPr>
            <p:nvPr/>
          </p:nvSpPr>
          <p:spPr bwMode="auto">
            <a:xfrm>
              <a:off x="1522413" y="2662238"/>
              <a:ext cx="52387" cy="57150"/>
            </a:xfrm>
            <a:custGeom>
              <a:avLst/>
              <a:gdLst>
                <a:gd name="T0" fmla="*/ 7 w 14"/>
                <a:gd name="T1" fmla="*/ 0 h 15"/>
                <a:gd name="T2" fmla="*/ 14 w 14"/>
                <a:gd name="T3" fmla="*/ 7 h 15"/>
                <a:gd name="T4" fmla="*/ 7 w 14"/>
                <a:gd name="T5" fmla="*/ 15 h 15"/>
                <a:gd name="T6" fmla="*/ 0 w 14"/>
                <a:gd name="T7" fmla="*/ 7 h 15"/>
                <a:gd name="T8" fmla="*/ 7 w 14"/>
                <a:gd name="T9" fmla="*/ 0 h 15"/>
              </a:gdLst>
              <a:ahLst/>
              <a:cxnLst>
                <a:cxn ang="0">
                  <a:pos x="T0" y="T1"/>
                </a:cxn>
                <a:cxn ang="0">
                  <a:pos x="T2" y="T3"/>
                </a:cxn>
                <a:cxn ang="0">
                  <a:pos x="T4" y="T5"/>
                </a:cxn>
                <a:cxn ang="0">
                  <a:pos x="T6" y="T7"/>
                </a:cxn>
                <a:cxn ang="0">
                  <a:pos x="T8" y="T9"/>
                </a:cxn>
              </a:cxnLst>
              <a:rect l="0" t="0" r="r" b="b"/>
              <a:pathLst>
                <a:path w="14" h="15">
                  <a:moveTo>
                    <a:pt x="7" y="0"/>
                  </a:moveTo>
                  <a:cubicBezTo>
                    <a:pt x="11" y="0"/>
                    <a:pt x="14" y="3"/>
                    <a:pt x="14" y="7"/>
                  </a:cubicBezTo>
                  <a:cubicBezTo>
                    <a:pt x="14" y="11"/>
                    <a:pt x="11" y="14"/>
                    <a:pt x="7" y="15"/>
                  </a:cubicBezTo>
                  <a:cubicBezTo>
                    <a:pt x="3" y="15"/>
                    <a:pt x="0" y="12"/>
                    <a:pt x="0" y="7"/>
                  </a:cubicBezTo>
                  <a:cubicBezTo>
                    <a:pt x="0" y="4"/>
                    <a:pt x="3" y="0"/>
                    <a:pt x="7"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112" name="Freeform 27"/>
            <p:cNvSpPr>
              <a:spLocks/>
            </p:cNvSpPr>
            <p:nvPr/>
          </p:nvSpPr>
          <p:spPr bwMode="auto">
            <a:xfrm>
              <a:off x="2198688" y="2662238"/>
              <a:ext cx="52387" cy="57150"/>
            </a:xfrm>
            <a:custGeom>
              <a:avLst/>
              <a:gdLst>
                <a:gd name="T0" fmla="*/ 7 w 14"/>
                <a:gd name="T1" fmla="*/ 15 h 15"/>
                <a:gd name="T2" fmla="*/ 0 w 14"/>
                <a:gd name="T3" fmla="*/ 8 h 15"/>
                <a:gd name="T4" fmla="*/ 7 w 14"/>
                <a:gd name="T5" fmla="*/ 0 h 15"/>
                <a:gd name="T6" fmla="*/ 14 w 14"/>
                <a:gd name="T7" fmla="*/ 8 h 15"/>
                <a:gd name="T8" fmla="*/ 7 w 14"/>
                <a:gd name="T9" fmla="*/ 15 h 15"/>
              </a:gdLst>
              <a:ahLst/>
              <a:cxnLst>
                <a:cxn ang="0">
                  <a:pos x="T0" y="T1"/>
                </a:cxn>
                <a:cxn ang="0">
                  <a:pos x="T2" y="T3"/>
                </a:cxn>
                <a:cxn ang="0">
                  <a:pos x="T4" y="T5"/>
                </a:cxn>
                <a:cxn ang="0">
                  <a:pos x="T6" y="T7"/>
                </a:cxn>
                <a:cxn ang="0">
                  <a:pos x="T8" y="T9"/>
                </a:cxn>
              </a:cxnLst>
              <a:rect l="0" t="0" r="r" b="b"/>
              <a:pathLst>
                <a:path w="14" h="15">
                  <a:moveTo>
                    <a:pt x="7" y="15"/>
                  </a:moveTo>
                  <a:cubicBezTo>
                    <a:pt x="3" y="15"/>
                    <a:pt x="0" y="11"/>
                    <a:pt x="0" y="8"/>
                  </a:cubicBezTo>
                  <a:cubicBezTo>
                    <a:pt x="0" y="4"/>
                    <a:pt x="3" y="0"/>
                    <a:pt x="7" y="0"/>
                  </a:cubicBezTo>
                  <a:cubicBezTo>
                    <a:pt x="11" y="0"/>
                    <a:pt x="14" y="4"/>
                    <a:pt x="14" y="8"/>
                  </a:cubicBezTo>
                  <a:cubicBezTo>
                    <a:pt x="14" y="12"/>
                    <a:pt x="11" y="15"/>
                    <a:pt x="7" y="15"/>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113" name="Oval 28"/>
            <p:cNvSpPr>
              <a:spLocks noChangeArrowheads="1"/>
            </p:cNvSpPr>
            <p:nvPr/>
          </p:nvSpPr>
          <p:spPr bwMode="auto">
            <a:xfrm>
              <a:off x="1684338" y="2676525"/>
              <a:ext cx="52387" cy="53975"/>
            </a:xfrm>
            <a:prstGeom prst="ellipse">
              <a:avLst/>
            </a:prstGeom>
            <a:grpFill/>
            <a:ln>
              <a:noFill/>
            </a:ln>
          </p:spPr>
          <p:txBody>
            <a:bodyPr vert="horz" wrap="square" lIns="91440" tIns="45720" rIns="91440" bIns="45720" numCol="1" anchor="t" anchorCtr="0" compatLnSpc="1">
              <a:prstTxWarp prst="textNoShape">
                <a:avLst/>
              </a:prstTxWarp>
            </a:bodyPr>
            <a:lstStyle/>
            <a:p>
              <a:endParaRPr lang="es-AR"/>
            </a:p>
          </p:txBody>
        </p:sp>
        <p:sp>
          <p:nvSpPr>
            <p:cNvPr id="114" name="Oval 29"/>
            <p:cNvSpPr>
              <a:spLocks noChangeArrowheads="1"/>
            </p:cNvSpPr>
            <p:nvPr/>
          </p:nvSpPr>
          <p:spPr bwMode="auto">
            <a:xfrm>
              <a:off x="2035175" y="2676525"/>
              <a:ext cx="53975" cy="53975"/>
            </a:xfrm>
            <a:prstGeom prst="ellipse">
              <a:avLst/>
            </a:prstGeom>
            <a:grpFill/>
            <a:ln>
              <a:noFill/>
            </a:ln>
          </p:spPr>
          <p:txBody>
            <a:bodyPr vert="horz" wrap="square" lIns="91440" tIns="45720" rIns="91440" bIns="45720" numCol="1" anchor="t" anchorCtr="0" compatLnSpc="1">
              <a:prstTxWarp prst="textNoShape">
                <a:avLst/>
              </a:prstTxWarp>
            </a:bodyPr>
            <a:lstStyle/>
            <a:p>
              <a:endParaRPr lang="es-AR"/>
            </a:p>
          </p:txBody>
        </p:sp>
        <p:sp>
          <p:nvSpPr>
            <p:cNvPr id="115" name="Freeform 30"/>
            <p:cNvSpPr>
              <a:spLocks/>
            </p:cNvSpPr>
            <p:nvPr/>
          </p:nvSpPr>
          <p:spPr bwMode="auto">
            <a:xfrm>
              <a:off x="1857375" y="2174875"/>
              <a:ext cx="57150" cy="57150"/>
            </a:xfrm>
            <a:custGeom>
              <a:avLst/>
              <a:gdLst>
                <a:gd name="T0" fmla="*/ 15 w 15"/>
                <a:gd name="T1" fmla="*/ 8 h 15"/>
                <a:gd name="T2" fmla="*/ 8 w 15"/>
                <a:gd name="T3" fmla="*/ 15 h 15"/>
                <a:gd name="T4" fmla="*/ 0 w 15"/>
                <a:gd name="T5" fmla="*/ 8 h 15"/>
                <a:gd name="T6" fmla="*/ 8 w 15"/>
                <a:gd name="T7" fmla="*/ 0 h 15"/>
                <a:gd name="T8" fmla="*/ 15 w 15"/>
                <a:gd name="T9" fmla="*/ 8 h 15"/>
              </a:gdLst>
              <a:ahLst/>
              <a:cxnLst>
                <a:cxn ang="0">
                  <a:pos x="T0" y="T1"/>
                </a:cxn>
                <a:cxn ang="0">
                  <a:pos x="T2" y="T3"/>
                </a:cxn>
                <a:cxn ang="0">
                  <a:pos x="T4" y="T5"/>
                </a:cxn>
                <a:cxn ang="0">
                  <a:pos x="T6" y="T7"/>
                </a:cxn>
                <a:cxn ang="0">
                  <a:pos x="T8" y="T9"/>
                </a:cxn>
              </a:cxnLst>
              <a:rect l="0" t="0" r="r" b="b"/>
              <a:pathLst>
                <a:path w="15" h="15">
                  <a:moveTo>
                    <a:pt x="15" y="8"/>
                  </a:moveTo>
                  <a:cubicBezTo>
                    <a:pt x="15" y="12"/>
                    <a:pt x="11" y="15"/>
                    <a:pt x="8" y="15"/>
                  </a:cubicBezTo>
                  <a:cubicBezTo>
                    <a:pt x="4" y="15"/>
                    <a:pt x="0" y="12"/>
                    <a:pt x="0" y="8"/>
                  </a:cubicBezTo>
                  <a:cubicBezTo>
                    <a:pt x="0" y="4"/>
                    <a:pt x="4" y="0"/>
                    <a:pt x="8" y="0"/>
                  </a:cubicBezTo>
                  <a:cubicBezTo>
                    <a:pt x="12" y="1"/>
                    <a:pt x="15" y="4"/>
                    <a:pt x="15" y="8"/>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116" name="Freeform 31"/>
            <p:cNvSpPr>
              <a:spLocks/>
            </p:cNvSpPr>
            <p:nvPr/>
          </p:nvSpPr>
          <p:spPr bwMode="auto">
            <a:xfrm>
              <a:off x="2171700" y="2782888"/>
              <a:ext cx="52387" cy="57150"/>
            </a:xfrm>
            <a:custGeom>
              <a:avLst/>
              <a:gdLst>
                <a:gd name="T0" fmla="*/ 7 w 14"/>
                <a:gd name="T1" fmla="*/ 1 h 15"/>
                <a:gd name="T2" fmla="*/ 14 w 14"/>
                <a:gd name="T3" fmla="*/ 7 h 15"/>
                <a:gd name="T4" fmla="*/ 7 w 14"/>
                <a:gd name="T5" fmla="*/ 15 h 15"/>
                <a:gd name="T6" fmla="*/ 0 w 14"/>
                <a:gd name="T7" fmla="*/ 8 h 15"/>
                <a:gd name="T8" fmla="*/ 7 w 14"/>
                <a:gd name="T9" fmla="*/ 1 h 15"/>
              </a:gdLst>
              <a:ahLst/>
              <a:cxnLst>
                <a:cxn ang="0">
                  <a:pos x="T0" y="T1"/>
                </a:cxn>
                <a:cxn ang="0">
                  <a:pos x="T2" y="T3"/>
                </a:cxn>
                <a:cxn ang="0">
                  <a:pos x="T4" y="T5"/>
                </a:cxn>
                <a:cxn ang="0">
                  <a:pos x="T6" y="T7"/>
                </a:cxn>
                <a:cxn ang="0">
                  <a:pos x="T8" y="T9"/>
                </a:cxn>
              </a:cxnLst>
              <a:rect l="0" t="0" r="r" b="b"/>
              <a:pathLst>
                <a:path w="14" h="15">
                  <a:moveTo>
                    <a:pt x="7" y="1"/>
                  </a:moveTo>
                  <a:cubicBezTo>
                    <a:pt x="11" y="0"/>
                    <a:pt x="14" y="3"/>
                    <a:pt x="14" y="7"/>
                  </a:cubicBezTo>
                  <a:cubicBezTo>
                    <a:pt x="14" y="11"/>
                    <a:pt x="11" y="15"/>
                    <a:pt x="7" y="15"/>
                  </a:cubicBezTo>
                  <a:cubicBezTo>
                    <a:pt x="3" y="15"/>
                    <a:pt x="0" y="12"/>
                    <a:pt x="0" y="8"/>
                  </a:cubicBezTo>
                  <a:cubicBezTo>
                    <a:pt x="0" y="4"/>
                    <a:pt x="3" y="1"/>
                    <a:pt x="7"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117" name="Freeform 32"/>
            <p:cNvSpPr>
              <a:spLocks/>
            </p:cNvSpPr>
            <p:nvPr/>
          </p:nvSpPr>
          <p:spPr bwMode="auto">
            <a:xfrm>
              <a:off x="1506538" y="2174875"/>
              <a:ext cx="57150" cy="57150"/>
            </a:xfrm>
            <a:custGeom>
              <a:avLst/>
              <a:gdLst>
                <a:gd name="T0" fmla="*/ 7 w 15"/>
                <a:gd name="T1" fmla="*/ 0 h 15"/>
                <a:gd name="T2" fmla="*/ 15 w 15"/>
                <a:gd name="T3" fmla="*/ 7 h 15"/>
                <a:gd name="T4" fmla="*/ 7 w 15"/>
                <a:gd name="T5" fmla="*/ 15 h 15"/>
                <a:gd name="T6" fmla="*/ 0 w 15"/>
                <a:gd name="T7" fmla="*/ 8 h 15"/>
                <a:gd name="T8" fmla="*/ 7 w 15"/>
                <a:gd name="T9" fmla="*/ 0 h 15"/>
              </a:gdLst>
              <a:ahLst/>
              <a:cxnLst>
                <a:cxn ang="0">
                  <a:pos x="T0" y="T1"/>
                </a:cxn>
                <a:cxn ang="0">
                  <a:pos x="T2" y="T3"/>
                </a:cxn>
                <a:cxn ang="0">
                  <a:pos x="T4" y="T5"/>
                </a:cxn>
                <a:cxn ang="0">
                  <a:pos x="T6" y="T7"/>
                </a:cxn>
                <a:cxn ang="0">
                  <a:pos x="T8" y="T9"/>
                </a:cxn>
              </a:cxnLst>
              <a:rect l="0" t="0" r="r" b="b"/>
              <a:pathLst>
                <a:path w="15" h="15">
                  <a:moveTo>
                    <a:pt x="7" y="0"/>
                  </a:moveTo>
                  <a:cubicBezTo>
                    <a:pt x="11" y="0"/>
                    <a:pt x="15" y="4"/>
                    <a:pt x="15" y="7"/>
                  </a:cubicBezTo>
                  <a:cubicBezTo>
                    <a:pt x="15" y="12"/>
                    <a:pt x="11" y="15"/>
                    <a:pt x="7" y="15"/>
                  </a:cubicBezTo>
                  <a:cubicBezTo>
                    <a:pt x="4" y="15"/>
                    <a:pt x="0" y="11"/>
                    <a:pt x="0" y="8"/>
                  </a:cubicBezTo>
                  <a:cubicBezTo>
                    <a:pt x="0" y="4"/>
                    <a:pt x="4" y="1"/>
                    <a:pt x="7"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118" name="Freeform 33"/>
            <p:cNvSpPr>
              <a:spLocks/>
            </p:cNvSpPr>
            <p:nvPr/>
          </p:nvSpPr>
          <p:spPr bwMode="auto">
            <a:xfrm>
              <a:off x="1668463" y="2813050"/>
              <a:ext cx="57150" cy="52387"/>
            </a:xfrm>
            <a:custGeom>
              <a:avLst/>
              <a:gdLst>
                <a:gd name="T0" fmla="*/ 7 w 15"/>
                <a:gd name="T1" fmla="*/ 0 h 14"/>
                <a:gd name="T2" fmla="*/ 15 w 15"/>
                <a:gd name="T3" fmla="*/ 7 h 14"/>
                <a:gd name="T4" fmla="*/ 7 w 15"/>
                <a:gd name="T5" fmla="*/ 14 h 14"/>
                <a:gd name="T6" fmla="*/ 0 w 15"/>
                <a:gd name="T7" fmla="*/ 7 h 14"/>
                <a:gd name="T8" fmla="*/ 7 w 15"/>
                <a:gd name="T9" fmla="*/ 0 h 14"/>
              </a:gdLst>
              <a:ahLst/>
              <a:cxnLst>
                <a:cxn ang="0">
                  <a:pos x="T0" y="T1"/>
                </a:cxn>
                <a:cxn ang="0">
                  <a:pos x="T2" y="T3"/>
                </a:cxn>
                <a:cxn ang="0">
                  <a:pos x="T4" y="T5"/>
                </a:cxn>
                <a:cxn ang="0">
                  <a:pos x="T6" y="T7"/>
                </a:cxn>
                <a:cxn ang="0">
                  <a:pos x="T8" y="T9"/>
                </a:cxn>
              </a:cxnLst>
              <a:rect l="0" t="0" r="r" b="b"/>
              <a:pathLst>
                <a:path w="15" h="14">
                  <a:moveTo>
                    <a:pt x="7" y="0"/>
                  </a:moveTo>
                  <a:cubicBezTo>
                    <a:pt x="11" y="0"/>
                    <a:pt x="15" y="3"/>
                    <a:pt x="15" y="7"/>
                  </a:cubicBezTo>
                  <a:cubicBezTo>
                    <a:pt x="15" y="11"/>
                    <a:pt x="12" y="14"/>
                    <a:pt x="7" y="14"/>
                  </a:cubicBezTo>
                  <a:cubicBezTo>
                    <a:pt x="3" y="14"/>
                    <a:pt x="0" y="11"/>
                    <a:pt x="0" y="7"/>
                  </a:cubicBezTo>
                  <a:cubicBezTo>
                    <a:pt x="0" y="3"/>
                    <a:pt x="3" y="0"/>
                    <a:pt x="7" y="0"/>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119" name="Oval 34"/>
            <p:cNvSpPr>
              <a:spLocks noChangeArrowheads="1"/>
            </p:cNvSpPr>
            <p:nvPr/>
          </p:nvSpPr>
          <p:spPr bwMode="auto">
            <a:xfrm>
              <a:off x="2051050" y="2813050"/>
              <a:ext cx="52387" cy="52387"/>
            </a:xfrm>
            <a:prstGeom prst="ellipse">
              <a:avLst/>
            </a:prstGeom>
            <a:grpFill/>
            <a:ln>
              <a:noFill/>
            </a:ln>
          </p:spPr>
          <p:txBody>
            <a:bodyPr vert="horz" wrap="square" lIns="91440" tIns="45720" rIns="91440" bIns="45720" numCol="1" anchor="t" anchorCtr="0" compatLnSpc="1">
              <a:prstTxWarp prst="textNoShape">
                <a:avLst/>
              </a:prstTxWarp>
            </a:bodyPr>
            <a:lstStyle/>
            <a:p>
              <a:endParaRPr lang="es-AR"/>
            </a:p>
          </p:txBody>
        </p:sp>
        <p:sp>
          <p:nvSpPr>
            <p:cNvPr id="120" name="Freeform 35"/>
            <p:cNvSpPr>
              <a:spLocks/>
            </p:cNvSpPr>
            <p:nvPr/>
          </p:nvSpPr>
          <p:spPr bwMode="auto">
            <a:xfrm>
              <a:off x="1547813" y="2782888"/>
              <a:ext cx="57150" cy="57150"/>
            </a:xfrm>
            <a:custGeom>
              <a:avLst/>
              <a:gdLst>
                <a:gd name="T0" fmla="*/ 7 w 15"/>
                <a:gd name="T1" fmla="*/ 1 h 15"/>
                <a:gd name="T2" fmla="*/ 14 w 15"/>
                <a:gd name="T3" fmla="*/ 7 h 15"/>
                <a:gd name="T4" fmla="*/ 7 w 15"/>
                <a:gd name="T5" fmla="*/ 15 h 15"/>
                <a:gd name="T6" fmla="*/ 0 w 15"/>
                <a:gd name="T7" fmla="*/ 8 h 15"/>
                <a:gd name="T8" fmla="*/ 7 w 15"/>
                <a:gd name="T9" fmla="*/ 1 h 15"/>
              </a:gdLst>
              <a:ahLst/>
              <a:cxnLst>
                <a:cxn ang="0">
                  <a:pos x="T0" y="T1"/>
                </a:cxn>
                <a:cxn ang="0">
                  <a:pos x="T2" y="T3"/>
                </a:cxn>
                <a:cxn ang="0">
                  <a:pos x="T4" y="T5"/>
                </a:cxn>
                <a:cxn ang="0">
                  <a:pos x="T6" y="T7"/>
                </a:cxn>
                <a:cxn ang="0">
                  <a:pos x="T8" y="T9"/>
                </a:cxn>
              </a:cxnLst>
              <a:rect l="0" t="0" r="r" b="b"/>
              <a:pathLst>
                <a:path w="15" h="15">
                  <a:moveTo>
                    <a:pt x="7" y="1"/>
                  </a:moveTo>
                  <a:cubicBezTo>
                    <a:pt x="11" y="0"/>
                    <a:pt x="14" y="4"/>
                    <a:pt x="14" y="7"/>
                  </a:cubicBezTo>
                  <a:cubicBezTo>
                    <a:pt x="15" y="12"/>
                    <a:pt x="11" y="15"/>
                    <a:pt x="7" y="15"/>
                  </a:cubicBezTo>
                  <a:cubicBezTo>
                    <a:pt x="3" y="15"/>
                    <a:pt x="0" y="12"/>
                    <a:pt x="0" y="8"/>
                  </a:cubicBezTo>
                  <a:cubicBezTo>
                    <a:pt x="0" y="4"/>
                    <a:pt x="3" y="1"/>
                    <a:pt x="7" y="1"/>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121" name="Freeform 36"/>
            <p:cNvSpPr>
              <a:spLocks/>
            </p:cNvSpPr>
            <p:nvPr/>
          </p:nvSpPr>
          <p:spPr bwMode="auto">
            <a:xfrm>
              <a:off x="1601788" y="2919413"/>
              <a:ext cx="55562" cy="55562"/>
            </a:xfrm>
            <a:custGeom>
              <a:avLst/>
              <a:gdLst>
                <a:gd name="T0" fmla="*/ 15 w 15"/>
                <a:gd name="T1" fmla="*/ 8 h 15"/>
                <a:gd name="T2" fmla="*/ 8 w 15"/>
                <a:gd name="T3" fmla="*/ 15 h 15"/>
                <a:gd name="T4" fmla="*/ 0 w 15"/>
                <a:gd name="T5" fmla="*/ 8 h 15"/>
                <a:gd name="T6" fmla="*/ 8 w 15"/>
                <a:gd name="T7" fmla="*/ 0 h 15"/>
                <a:gd name="T8" fmla="*/ 15 w 15"/>
                <a:gd name="T9" fmla="*/ 8 h 15"/>
              </a:gdLst>
              <a:ahLst/>
              <a:cxnLst>
                <a:cxn ang="0">
                  <a:pos x="T0" y="T1"/>
                </a:cxn>
                <a:cxn ang="0">
                  <a:pos x="T2" y="T3"/>
                </a:cxn>
                <a:cxn ang="0">
                  <a:pos x="T4" y="T5"/>
                </a:cxn>
                <a:cxn ang="0">
                  <a:pos x="T6" y="T7"/>
                </a:cxn>
                <a:cxn ang="0">
                  <a:pos x="T8" y="T9"/>
                </a:cxn>
              </a:cxnLst>
              <a:rect l="0" t="0" r="r" b="b"/>
              <a:pathLst>
                <a:path w="15" h="15">
                  <a:moveTo>
                    <a:pt x="15" y="8"/>
                  </a:moveTo>
                  <a:cubicBezTo>
                    <a:pt x="15" y="12"/>
                    <a:pt x="11" y="15"/>
                    <a:pt x="8" y="15"/>
                  </a:cubicBezTo>
                  <a:cubicBezTo>
                    <a:pt x="4" y="15"/>
                    <a:pt x="0" y="11"/>
                    <a:pt x="0" y="8"/>
                  </a:cubicBezTo>
                  <a:cubicBezTo>
                    <a:pt x="0" y="3"/>
                    <a:pt x="4" y="0"/>
                    <a:pt x="8" y="0"/>
                  </a:cubicBezTo>
                  <a:cubicBezTo>
                    <a:pt x="12" y="0"/>
                    <a:pt x="15" y="4"/>
                    <a:pt x="15" y="8"/>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122" name="Freeform 37"/>
            <p:cNvSpPr>
              <a:spLocks/>
            </p:cNvSpPr>
            <p:nvPr/>
          </p:nvSpPr>
          <p:spPr bwMode="auto">
            <a:xfrm>
              <a:off x="2114550" y="2919413"/>
              <a:ext cx="57150" cy="55562"/>
            </a:xfrm>
            <a:custGeom>
              <a:avLst/>
              <a:gdLst>
                <a:gd name="T0" fmla="*/ 15 w 15"/>
                <a:gd name="T1" fmla="*/ 7 h 15"/>
                <a:gd name="T2" fmla="*/ 8 w 15"/>
                <a:gd name="T3" fmla="*/ 15 h 15"/>
                <a:gd name="T4" fmla="*/ 0 w 15"/>
                <a:gd name="T5" fmla="*/ 8 h 15"/>
                <a:gd name="T6" fmla="*/ 8 w 15"/>
                <a:gd name="T7" fmla="*/ 0 h 15"/>
                <a:gd name="T8" fmla="*/ 15 w 15"/>
                <a:gd name="T9" fmla="*/ 7 h 15"/>
              </a:gdLst>
              <a:ahLst/>
              <a:cxnLst>
                <a:cxn ang="0">
                  <a:pos x="T0" y="T1"/>
                </a:cxn>
                <a:cxn ang="0">
                  <a:pos x="T2" y="T3"/>
                </a:cxn>
                <a:cxn ang="0">
                  <a:pos x="T4" y="T5"/>
                </a:cxn>
                <a:cxn ang="0">
                  <a:pos x="T6" y="T7"/>
                </a:cxn>
                <a:cxn ang="0">
                  <a:pos x="T8" y="T9"/>
                </a:cxn>
              </a:cxnLst>
              <a:rect l="0" t="0" r="r" b="b"/>
              <a:pathLst>
                <a:path w="15" h="15">
                  <a:moveTo>
                    <a:pt x="15" y="7"/>
                  </a:moveTo>
                  <a:cubicBezTo>
                    <a:pt x="15" y="11"/>
                    <a:pt x="12" y="15"/>
                    <a:pt x="8" y="15"/>
                  </a:cubicBezTo>
                  <a:cubicBezTo>
                    <a:pt x="4" y="15"/>
                    <a:pt x="1" y="12"/>
                    <a:pt x="0" y="8"/>
                  </a:cubicBezTo>
                  <a:cubicBezTo>
                    <a:pt x="0" y="4"/>
                    <a:pt x="4" y="0"/>
                    <a:pt x="8" y="0"/>
                  </a:cubicBezTo>
                  <a:cubicBezTo>
                    <a:pt x="12" y="0"/>
                    <a:pt x="15" y="3"/>
                    <a:pt x="15" y="7"/>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123" name="Freeform 38"/>
            <p:cNvSpPr>
              <a:spLocks/>
            </p:cNvSpPr>
            <p:nvPr/>
          </p:nvSpPr>
          <p:spPr bwMode="auto">
            <a:xfrm>
              <a:off x="1711325" y="3001963"/>
              <a:ext cx="55562" cy="52387"/>
            </a:xfrm>
            <a:custGeom>
              <a:avLst/>
              <a:gdLst>
                <a:gd name="T0" fmla="*/ 14 w 15"/>
                <a:gd name="T1" fmla="*/ 7 h 14"/>
                <a:gd name="T2" fmla="*/ 8 w 15"/>
                <a:gd name="T3" fmla="*/ 14 h 14"/>
                <a:gd name="T4" fmla="*/ 0 w 15"/>
                <a:gd name="T5" fmla="*/ 7 h 14"/>
                <a:gd name="T6" fmla="*/ 7 w 15"/>
                <a:gd name="T7" fmla="*/ 0 h 14"/>
                <a:gd name="T8" fmla="*/ 14 w 15"/>
                <a:gd name="T9" fmla="*/ 7 h 14"/>
              </a:gdLst>
              <a:ahLst/>
              <a:cxnLst>
                <a:cxn ang="0">
                  <a:pos x="T0" y="T1"/>
                </a:cxn>
                <a:cxn ang="0">
                  <a:pos x="T2" y="T3"/>
                </a:cxn>
                <a:cxn ang="0">
                  <a:pos x="T4" y="T5"/>
                </a:cxn>
                <a:cxn ang="0">
                  <a:pos x="T6" y="T7"/>
                </a:cxn>
                <a:cxn ang="0">
                  <a:pos x="T8" y="T9"/>
                </a:cxn>
              </a:cxnLst>
              <a:rect l="0" t="0" r="r" b="b"/>
              <a:pathLst>
                <a:path w="15" h="14">
                  <a:moveTo>
                    <a:pt x="14" y="7"/>
                  </a:moveTo>
                  <a:cubicBezTo>
                    <a:pt x="15" y="11"/>
                    <a:pt x="12" y="14"/>
                    <a:pt x="8" y="14"/>
                  </a:cubicBezTo>
                  <a:cubicBezTo>
                    <a:pt x="4" y="14"/>
                    <a:pt x="0" y="11"/>
                    <a:pt x="0" y="7"/>
                  </a:cubicBezTo>
                  <a:cubicBezTo>
                    <a:pt x="0" y="3"/>
                    <a:pt x="3" y="0"/>
                    <a:pt x="7" y="0"/>
                  </a:cubicBezTo>
                  <a:cubicBezTo>
                    <a:pt x="11" y="0"/>
                    <a:pt x="14" y="3"/>
                    <a:pt x="14" y="7"/>
                  </a:cubicBezTo>
                  <a:close/>
                </a:path>
              </a:pathLst>
            </a:custGeom>
            <a:grpFill/>
            <a:ln>
              <a:noFill/>
            </a:ln>
          </p:spPr>
          <p:txBody>
            <a:bodyPr vert="horz" wrap="square" lIns="91440" tIns="45720" rIns="91440" bIns="45720" numCol="1" anchor="t" anchorCtr="0" compatLnSpc="1">
              <a:prstTxWarp prst="textNoShape">
                <a:avLst/>
              </a:prstTxWarp>
            </a:bodyPr>
            <a:lstStyle/>
            <a:p>
              <a:endParaRPr lang="es-AR"/>
            </a:p>
          </p:txBody>
        </p:sp>
        <p:sp>
          <p:nvSpPr>
            <p:cNvPr id="124" name="Oval 39"/>
            <p:cNvSpPr>
              <a:spLocks noChangeArrowheads="1"/>
            </p:cNvSpPr>
            <p:nvPr/>
          </p:nvSpPr>
          <p:spPr bwMode="auto">
            <a:xfrm>
              <a:off x="2009775" y="3001963"/>
              <a:ext cx="52387" cy="52387"/>
            </a:xfrm>
            <a:prstGeom prst="ellipse">
              <a:avLst/>
            </a:prstGeom>
            <a:grpFill/>
            <a:ln>
              <a:noFill/>
            </a:ln>
          </p:spPr>
          <p:txBody>
            <a:bodyPr vert="horz" wrap="square" lIns="91440" tIns="45720" rIns="91440" bIns="45720" numCol="1" anchor="t" anchorCtr="0" compatLnSpc="1">
              <a:prstTxWarp prst="textNoShape">
                <a:avLst/>
              </a:prstTxWarp>
            </a:bodyPr>
            <a:lstStyle/>
            <a:p>
              <a:endParaRPr lang="es-AR"/>
            </a:p>
          </p:txBody>
        </p:sp>
        <p:sp>
          <p:nvSpPr>
            <p:cNvPr id="125" name="Oval 40"/>
            <p:cNvSpPr>
              <a:spLocks noChangeArrowheads="1"/>
            </p:cNvSpPr>
            <p:nvPr/>
          </p:nvSpPr>
          <p:spPr bwMode="auto">
            <a:xfrm>
              <a:off x="1846263" y="2393950"/>
              <a:ext cx="53975" cy="52387"/>
            </a:xfrm>
            <a:prstGeom prst="ellipse">
              <a:avLst/>
            </a:prstGeom>
            <a:grpFill/>
            <a:ln>
              <a:noFill/>
            </a:ln>
          </p:spPr>
          <p:txBody>
            <a:bodyPr vert="horz" wrap="square" lIns="91440" tIns="45720" rIns="91440" bIns="45720" numCol="1" anchor="t" anchorCtr="0" compatLnSpc="1">
              <a:prstTxWarp prst="textNoShape">
                <a:avLst/>
              </a:prstTxWarp>
            </a:bodyPr>
            <a:lstStyle/>
            <a:p>
              <a:endParaRPr lang="es-AR"/>
            </a:p>
          </p:txBody>
        </p:sp>
      </p:grpSp>
      <p:sp>
        <p:nvSpPr>
          <p:cNvPr id="126" name="Rectángulo 125"/>
          <p:cNvSpPr/>
          <p:nvPr/>
        </p:nvSpPr>
        <p:spPr>
          <a:xfrm>
            <a:off x="-10142" y="1043851"/>
            <a:ext cx="9150885" cy="6452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grpSp>
        <p:nvGrpSpPr>
          <p:cNvPr id="127" name="Grupo 126"/>
          <p:cNvGrpSpPr/>
          <p:nvPr/>
        </p:nvGrpSpPr>
        <p:grpSpPr>
          <a:xfrm flipH="1">
            <a:off x="114010" y="77181"/>
            <a:ext cx="1236580" cy="930819"/>
            <a:chOff x="7278688" y="506412"/>
            <a:chExt cx="725487" cy="546101"/>
          </a:xfrm>
        </p:grpSpPr>
        <p:sp>
          <p:nvSpPr>
            <p:cNvPr id="128" name="Freeform 5"/>
            <p:cNvSpPr>
              <a:spLocks/>
            </p:cNvSpPr>
            <p:nvPr/>
          </p:nvSpPr>
          <p:spPr bwMode="auto">
            <a:xfrm>
              <a:off x="7875588" y="911225"/>
              <a:ext cx="128587" cy="130175"/>
            </a:xfrm>
            <a:custGeom>
              <a:avLst/>
              <a:gdLst>
                <a:gd name="T0" fmla="*/ 116 w 240"/>
                <a:gd name="T1" fmla="*/ 234 h 240"/>
                <a:gd name="T2" fmla="*/ 79 w 240"/>
                <a:gd name="T3" fmla="*/ 230 h 240"/>
                <a:gd name="T4" fmla="*/ 50 w 240"/>
                <a:gd name="T5" fmla="*/ 206 h 240"/>
                <a:gd name="T6" fmla="*/ 26 w 240"/>
                <a:gd name="T7" fmla="*/ 207 h 240"/>
                <a:gd name="T8" fmla="*/ 34 w 240"/>
                <a:gd name="T9" fmla="*/ 186 h 240"/>
                <a:gd name="T10" fmla="*/ 1 w 240"/>
                <a:gd name="T11" fmla="*/ 170 h 240"/>
                <a:gd name="T12" fmla="*/ 9 w 240"/>
                <a:gd name="T13" fmla="*/ 144 h 240"/>
                <a:gd name="T14" fmla="*/ 2 w 240"/>
                <a:gd name="T15" fmla="*/ 117 h 240"/>
                <a:gd name="T16" fmla="*/ 3 w 240"/>
                <a:gd name="T17" fmla="*/ 114 h 240"/>
                <a:gd name="T18" fmla="*/ 2 w 240"/>
                <a:gd name="T19" fmla="*/ 96 h 240"/>
                <a:gd name="T20" fmla="*/ 19 w 240"/>
                <a:gd name="T21" fmla="*/ 86 h 240"/>
                <a:gd name="T22" fmla="*/ 11 w 240"/>
                <a:gd name="T23" fmla="*/ 54 h 240"/>
                <a:gd name="T24" fmla="*/ 45 w 240"/>
                <a:gd name="T25" fmla="*/ 33 h 240"/>
                <a:gd name="T26" fmla="*/ 60 w 240"/>
                <a:gd name="T27" fmla="*/ 26 h 240"/>
                <a:gd name="T28" fmla="*/ 86 w 240"/>
                <a:gd name="T29" fmla="*/ 8 h 240"/>
                <a:gd name="T30" fmla="*/ 98 w 240"/>
                <a:gd name="T31" fmla="*/ 8 h 240"/>
                <a:gd name="T32" fmla="*/ 127 w 240"/>
                <a:gd name="T33" fmla="*/ 0 h 240"/>
                <a:gd name="T34" fmla="*/ 185 w 240"/>
                <a:gd name="T35" fmla="*/ 19 h 240"/>
                <a:gd name="T36" fmla="*/ 190 w 240"/>
                <a:gd name="T37" fmla="*/ 35 h 240"/>
                <a:gd name="T38" fmla="*/ 221 w 240"/>
                <a:gd name="T39" fmla="*/ 64 h 240"/>
                <a:gd name="T40" fmla="*/ 234 w 240"/>
                <a:gd name="T41" fmla="*/ 115 h 240"/>
                <a:gd name="T42" fmla="*/ 237 w 240"/>
                <a:gd name="T43" fmla="*/ 151 h 240"/>
                <a:gd name="T44" fmla="*/ 234 w 240"/>
                <a:gd name="T45" fmla="*/ 154 h 240"/>
                <a:gd name="T46" fmla="*/ 217 w 240"/>
                <a:gd name="T47" fmla="*/ 180 h 240"/>
                <a:gd name="T48" fmla="*/ 209 w 240"/>
                <a:gd name="T49" fmla="*/ 188 h 240"/>
                <a:gd name="T50" fmla="*/ 207 w 240"/>
                <a:gd name="T51" fmla="*/ 196 h 240"/>
                <a:gd name="T52" fmla="*/ 204 w 240"/>
                <a:gd name="T53" fmla="*/ 205 h 240"/>
                <a:gd name="T54" fmla="*/ 193 w 240"/>
                <a:gd name="T55" fmla="*/ 216 h 240"/>
                <a:gd name="T56" fmla="*/ 187 w 240"/>
                <a:gd name="T57" fmla="*/ 215 h 240"/>
                <a:gd name="T58" fmla="*/ 174 w 240"/>
                <a:gd name="T59" fmla="*/ 222 h 240"/>
                <a:gd name="T60" fmla="*/ 166 w 240"/>
                <a:gd name="T61" fmla="*/ 225 h 240"/>
                <a:gd name="T62" fmla="*/ 124 w 240"/>
                <a:gd name="T63" fmla="*/ 235 h 240"/>
                <a:gd name="T64" fmla="*/ 116 w 240"/>
                <a:gd name="T65" fmla="*/ 234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40" h="240">
                  <a:moveTo>
                    <a:pt x="116" y="234"/>
                  </a:moveTo>
                  <a:cubicBezTo>
                    <a:pt x="105" y="225"/>
                    <a:pt x="93" y="237"/>
                    <a:pt x="79" y="230"/>
                  </a:cubicBezTo>
                  <a:cubicBezTo>
                    <a:pt x="68" y="223"/>
                    <a:pt x="62" y="212"/>
                    <a:pt x="50" y="206"/>
                  </a:cubicBezTo>
                  <a:cubicBezTo>
                    <a:pt x="40" y="201"/>
                    <a:pt x="34" y="198"/>
                    <a:pt x="26" y="207"/>
                  </a:cubicBezTo>
                  <a:cubicBezTo>
                    <a:pt x="25" y="196"/>
                    <a:pt x="41" y="195"/>
                    <a:pt x="34" y="186"/>
                  </a:cubicBezTo>
                  <a:cubicBezTo>
                    <a:pt x="27" y="176"/>
                    <a:pt x="17" y="169"/>
                    <a:pt x="1" y="170"/>
                  </a:cubicBezTo>
                  <a:cubicBezTo>
                    <a:pt x="11" y="162"/>
                    <a:pt x="30" y="156"/>
                    <a:pt x="9" y="144"/>
                  </a:cubicBezTo>
                  <a:cubicBezTo>
                    <a:pt x="16" y="133"/>
                    <a:pt x="13" y="124"/>
                    <a:pt x="2" y="117"/>
                  </a:cubicBezTo>
                  <a:cubicBezTo>
                    <a:pt x="0" y="116"/>
                    <a:pt x="1" y="114"/>
                    <a:pt x="3" y="114"/>
                  </a:cubicBezTo>
                  <a:cubicBezTo>
                    <a:pt x="26" y="106"/>
                    <a:pt x="4" y="102"/>
                    <a:pt x="2" y="96"/>
                  </a:cubicBezTo>
                  <a:cubicBezTo>
                    <a:pt x="7" y="91"/>
                    <a:pt x="23" y="96"/>
                    <a:pt x="19" y="86"/>
                  </a:cubicBezTo>
                  <a:cubicBezTo>
                    <a:pt x="13" y="75"/>
                    <a:pt x="43" y="60"/>
                    <a:pt x="11" y="54"/>
                  </a:cubicBezTo>
                  <a:cubicBezTo>
                    <a:pt x="34" y="61"/>
                    <a:pt x="44" y="54"/>
                    <a:pt x="45" y="33"/>
                  </a:cubicBezTo>
                  <a:cubicBezTo>
                    <a:pt x="45" y="28"/>
                    <a:pt x="56" y="27"/>
                    <a:pt x="60" y="26"/>
                  </a:cubicBezTo>
                  <a:cubicBezTo>
                    <a:pt x="68" y="23"/>
                    <a:pt x="79" y="18"/>
                    <a:pt x="86" y="8"/>
                  </a:cubicBezTo>
                  <a:cubicBezTo>
                    <a:pt x="89" y="3"/>
                    <a:pt x="93" y="6"/>
                    <a:pt x="98" y="8"/>
                  </a:cubicBezTo>
                  <a:cubicBezTo>
                    <a:pt x="110" y="16"/>
                    <a:pt x="120" y="13"/>
                    <a:pt x="127" y="0"/>
                  </a:cubicBezTo>
                  <a:cubicBezTo>
                    <a:pt x="131" y="12"/>
                    <a:pt x="175" y="26"/>
                    <a:pt x="185" y="19"/>
                  </a:cubicBezTo>
                  <a:cubicBezTo>
                    <a:pt x="189" y="23"/>
                    <a:pt x="177" y="32"/>
                    <a:pt x="190" y="35"/>
                  </a:cubicBezTo>
                  <a:cubicBezTo>
                    <a:pt x="205" y="39"/>
                    <a:pt x="216" y="54"/>
                    <a:pt x="221" y="64"/>
                  </a:cubicBezTo>
                  <a:cubicBezTo>
                    <a:pt x="228" y="79"/>
                    <a:pt x="231" y="97"/>
                    <a:pt x="234" y="115"/>
                  </a:cubicBezTo>
                  <a:cubicBezTo>
                    <a:pt x="235" y="127"/>
                    <a:pt x="227" y="140"/>
                    <a:pt x="237" y="151"/>
                  </a:cubicBezTo>
                  <a:cubicBezTo>
                    <a:pt x="240" y="154"/>
                    <a:pt x="235" y="154"/>
                    <a:pt x="234" y="154"/>
                  </a:cubicBezTo>
                  <a:cubicBezTo>
                    <a:pt x="219" y="157"/>
                    <a:pt x="230" y="176"/>
                    <a:pt x="217" y="180"/>
                  </a:cubicBezTo>
                  <a:cubicBezTo>
                    <a:pt x="220" y="188"/>
                    <a:pt x="218" y="190"/>
                    <a:pt x="209" y="188"/>
                  </a:cubicBezTo>
                  <a:cubicBezTo>
                    <a:pt x="204" y="187"/>
                    <a:pt x="204" y="193"/>
                    <a:pt x="207" y="196"/>
                  </a:cubicBezTo>
                  <a:cubicBezTo>
                    <a:pt x="211" y="201"/>
                    <a:pt x="209" y="204"/>
                    <a:pt x="204" y="205"/>
                  </a:cubicBezTo>
                  <a:cubicBezTo>
                    <a:pt x="197" y="206"/>
                    <a:pt x="183" y="199"/>
                    <a:pt x="193" y="216"/>
                  </a:cubicBezTo>
                  <a:cubicBezTo>
                    <a:pt x="194" y="217"/>
                    <a:pt x="189" y="217"/>
                    <a:pt x="187" y="215"/>
                  </a:cubicBezTo>
                  <a:cubicBezTo>
                    <a:pt x="180" y="212"/>
                    <a:pt x="173" y="217"/>
                    <a:pt x="174" y="222"/>
                  </a:cubicBezTo>
                  <a:cubicBezTo>
                    <a:pt x="175" y="236"/>
                    <a:pt x="172" y="232"/>
                    <a:pt x="166" y="225"/>
                  </a:cubicBezTo>
                  <a:cubicBezTo>
                    <a:pt x="155" y="240"/>
                    <a:pt x="136" y="222"/>
                    <a:pt x="124" y="235"/>
                  </a:cubicBezTo>
                  <a:cubicBezTo>
                    <a:pt x="121" y="236"/>
                    <a:pt x="119" y="236"/>
                    <a:pt x="116" y="234"/>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29" name="Freeform 6"/>
            <p:cNvSpPr>
              <a:spLocks/>
            </p:cNvSpPr>
            <p:nvPr/>
          </p:nvSpPr>
          <p:spPr bwMode="auto">
            <a:xfrm>
              <a:off x="7551738" y="715963"/>
              <a:ext cx="96837" cy="100013"/>
            </a:xfrm>
            <a:custGeom>
              <a:avLst/>
              <a:gdLst>
                <a:gd name="T0" fmla="*/ 179 w 179"/>
                <a:gd name="T1" fmla="*/ 93 h 182"/>
                <a:gd name="T2" fmla="*/ 159 w 179"/>
                <a:gd name="T3" fmla="*/ 99 h 182"/>
                <a:gd name="T4" fmla="*/ 171 w 179"/>
                <a:gd name="T5" fmla="*/ 112 h 182"/>
                <a:gd name="T6" fmla="*/ 153 w 179"/>
                <a:gd name="T7" fmla="*/ 125 h 182"/>
                <a:gd name="T8" fmla="*/ 134 w 179"/>
                <a:gd name="T9" fmla="*/ 151 h 182"/>
                <a:gd name="T10" fmla="*/ 81 w 179"/>
                <a:gd name="T11" fmla="*/ 171 h 182"/>
                <a:gd name="T12" fmla="*/ 72 w 179"/>
                <a:gd name="T13" fmla="*/ 182 h 182"/>
                <a:gd name="T14" fmla="*/ 42 w 179"/>
                <a:gd name="T15" fmla="*/ 176 h 182"/>
                <a:gd name="T16" fmla="*/ 19 w 179"/>
                <a:gd name="T17" fmla="*/ 140 h 182"/>
                <a:gd name="T18" fmla="*/ 15 w 179"/>
                <a:gd name="T19" fmla="*/ 131 h 182"/>
                <a:gd name="T20" fmla="*/ 7 w 179"/>
                <a:gd name="T21" fmla="*/ 115 h 182"/>
                <a:gd name="T22" fmla="*/ 5 w 179"/>
                <a:gd name="T23" fmla="*/ 106 h 182"/>
                <a:gd name="T24" fmla="*/ 0 w 179"/>
                <a:gd name="T25" fmla="*/ 92 h 182"/>
                <a:gd name="T26" fmla="*/ 8 w 179"/>
                <a:gd name="T27" fmla="*/ 72 h 182"/>
                <a:gd name="T28" fmla="*/ 13 w 179"/>
                <a:gd name="T29" fmla="*/ 67 h 182"/>
                <a:gd name="T30" fmla="*/ 43 w 179"/>
                <a:gd name="T31" fmla="*/ 15 h 182"/>
                <a:gd name="T32" fmla="*/ 48 w 179"/>
                <a:gd name="T33" fmla="*/ 0 h 182"/>
                <a:gd name="T34" fmla="*/ 76 w 179"/>
                <a:gd name="T35" fmla="*/ 9 h 182"/>
                <a:gd name="T36" fmla="*/ 110 w 179"/>
                <a:gd name="T37" fmla="*/ 8 h 182"/>
                <a:gd name="T38" fmla="*/ 114 w 179"/>
                <a:gd name="T39" fmla="*/ 11 h 182"/>
                <a:gd name="T40" fmla="*/ 118 w 179"/>
                <a:gd name="T41" fmla="*/ 19 h 182"/>
                <a:gd name="T42" fmla="*/ 157 w 179"/>
                <a:gd name="T43" fmla="*/ 58 h 182"/>
                <a:gd name="T44" fmla="*/ 158 w 179"/>
                <a:gd name="T45" fmla="*/ 67 h 182"/>
                <a:gd name="T46" fmla="*/ 179 w 179"/>
                <a:gd name="T47" fmla="*/ 93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79" h="182">
                  <a:moveTo>
                    <a:pt x="179" y="93"/>
                  </a:moveTo>
                  <a:cubicBezTo>
                    <a:pt x="170" y="99"/>
                    <a:pt x="161" y="91"/>
                    <a:pt x="159" y="99"/>
                  </a:cubicBezTo>
                  <a:cubicBezTo>
                    <a:pt x="156" y="107"/>
                    <a:pt x="166" y="106"/>
                    <a:pt x="171" y="112"/>
                  </a:cubicBezTo>
                  <a:cubicBezTo>
                    <a:pt x="161" y="112"/>
                    <a:pt x="154" y="112"/>
                    <a:pt x="153" y="125"/>
                  </a:cubicBezTo>
                  <a:cubicBezTo>
                    <a:pt x="153" y="134"/>
                    <a:pt x="141" y="143"/>
                    <a:pt x="134" y="151"/>
                  </a:cubicBezTo>
                  <a:cubicBezTo>
                    <a:pt x="118" y="170"/>
                    <a:pt x="100" y="167"/>
                    <a:pt x="81" y="171"/>
                  </a:cubicBezTo>
                  <a:cubicBezTo>
                    <a:pt x="78" y="172"/>
                    <a:pt x="75" y="178"/>
                    <a:pt x="72" y="182"/>
                  </a:cubicBezTo>
                  <a:cubicBezTo>
                    <a:pt x="59" y="158"/>
                    <a:pt x="56" y="158"/>
                    <a:pt x="42" y="176"/>
                  </a:cubicBezTo>
                  <a:cubicBezTo>
                    <a:pt x="60" y="147"/>
                    <a:pt x="29" y="150"/>
                    <a:pt x="19" y="140"/>
                  </a:cubicBezTo>
                  <a:cubicBezTo>
                    <a:pt x="16" y="136"/>
                    <a:pt x="15" y="134"/>
                    <a:pt x="15" y="131"/>
                  </a:cubicBezTo>
                  <a:cubicBezTo>
                    <a:pt x="16" y="123"/>
                    <a:pt x="27" y="112"/>
                    <a:pt x="7" y="115"/>
                  </a:cubicBezTo>
                  <a:cubicBezTo>
                    <a:pt x="1" y="116"/>
                    <a:pt x="3" y="109"/>
                    <a:pt x="5" y="106"/>
                  </a:cubicBezTo>
                  <a:cubicBezTo>
                    <a:pt x="9" y="99"/>
                    <a:pt x="15" y="93"/>
                    <a:pt x="0" y="92"/>
                  </a:cubicBezTo>
                  <a:cubicBezTo>
                    <a:pt x="3" y="85"/>
                    <a:pt x="5" y="78"/>
                    <a:pt x="8" y="72"/>
                  </a:cubicBezTo>
                  <a:cubicBezTo>
                    <a:pt x="9" y="71"/>
                    <a:pt x="13" y="70"/>
                    <a:pt x="13" y="67"/>
                  </a:cubicBezTo>
                  <a:cubicBezTo>
                    <a:pt x="17" y="45"/>
                    <a:pt x="29" y="23"/>
                    <a:pt x="43" y="15"/>
                  </a:cubicBezTo>
                  <a:cubicBezTo>
                    <a:pt x="51" y="10"/>
                    <a:pt x="51" y="10"/>
                    <a:pt x="48" y="0"/>
                  </a:cubicBezTo>
                  <a:cubicBezTo>
                    <a:pt x="55" y="12"/>
                    <a:pt x="65" y="14"/>
                    <a:pt x="76" y="9"/>
                  </a:cubicBezTo>
                  <a:cubicBezTo>
                    <a:pt x="87" y="4"/>
                    <a:pt x="99" y="15"/>
                    <a:pt x="110" y="8"/>
                  </a:cubicBezTo>
                  <a:cubicBezTo>
                    <a:pt x="114" y="5"/>
                    <a:pt x="114" y="9"/>
                    <a:pt x="114" y="11"/>
                  </a:cubicBezTo>
                  <a:cubicBezTo>
                    <a:pt x="114" y="15"/>
                    <a:pt x="115" y="19"/>
                    <a:pt x="118" y="19"/>
                  </a:cubicBezTo>
                  <a:cubicBezTo>
                    <a:pt x="143" y="21"/>
                    <a:pt x="143" y="47"/>
                    <a:pt x="157" y="58"/>
                  </a:cubicBezTo>
                  <a:cubicBezTo>
                    <a:pt x="163" y="63"/>
                    <a:pt x="158" y="64"/>
                    <a:pt x="158" y="67"/>
                  </a:cubicBezTo>
                  <a:cubicBezTo>
                    <a:pt x="160" y="79"/>
                    <a:pt x="157" y="93"/>
                    <a:pt x="179" y="93"/>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30" name="Freeform 7"/>
            <p:cNvSpPr>
              <a:spLocks/>
            </p:cNvSpPr>
            <p:nvPr/>
          </p:nvSpPr>
          <p:spPr bwMode="auto">
            <a:xfrm>
              <a:off x="7672388" y="506412"/>
              <a:ext cx="85725" cy="76200"/>
            </a:xfrm>
            <a:custGeom>
              <a:avLst/>
              <a:gdLst>
                <a:gd name="T0" fmla="*/ 148 w 159"/>
                <a:gd name="T1" fmla="*/ 59 h 140"/>
                <a:gd name="T2" fmla="*/ 126 w 159"/>
                <a:gd name="T3" fmla="*/ 118 h 140"/>
                <a:gd name="T4" fmla="*/ 71 w 159"/>
                <a:gd name="T5" fmla="*/ 140 h 140"/>
                <a:gd name="T6" fmla="*/ 4 w 159"/>
                <a:gd name="T7" fmla="*/ 80 h 140"/>
                <a:gd name="T8" fmla="*/ 11 w 159"/>
                <a:gd name="T9" fmla="*/ 42 h 140"/>
                <a:gd name="T10" fmla="*/ 79 w 159"/>
                <a:gd name="T11" fmla="*/ 1 h 140"/>
                <a:gd name="T12" fmla="*/ 148 w 159"/>
                <a:gd name="T13" fmla="*/ 59 h 140"/>
              </a:gdLst>
              <a:ahLst/>
              <a:cxnLst>
                <a:cxn ang="0">
                  <a:pos x="T0" y="T1"/>
                </a:cxn>
                <a:cxn ang="0">
                  <a:pos x="T2" y="T3"/>
                </a:cxn>
                <a:cxn ang="0">
                  <a:pos x="T4" y="T5"/>
                </a:cxn>
                <a:cxn ang="0">
                  <a:pos x="T6" y="T7"/>
                </a:cxn>
                <a:cxn ang="0">
                  <a:pos x="T8" y="T9"/>
                </a:cxn>
                <a:cxn ang="0">
                  <a:pos x="T10" y="T11"/>
                </a:cxn>
                <a:cxn ang="0">
                  <a:pos x="T12" y="T13"/>
                </a:cxn>
              </a:cxnLst>
              <a:rect l="0" t="0" r="r" b="b"/>
              <a:pathLst>
                <a:path w="159" h="140">
                  <a:moveTo>
                    <a:pt x="148" y="59"/>
                  </a:moveTo>
                  <a:cubicBezTo>
                    <a:pt x="159" y="85"/>
                    <a:pt x="142" y="102"/>
                    <a:pt x="126" y="118"/>
                  </a:cubicBezTo>
                  <a:cubicBezTo>
                    <a:pt x="112" y="134"/>
                    <a:pt x="92" y="140"/>
                    <a:pt x="71" y="140"/>
                  </a:cubicBezTo>
                  <a:cubicBezTo>
                    <a:pt x="39" y="140"/>
                    <a:pt x="0" y="105"/>
                    <a:pt x="4" y="80"/>
                  </a:cubicBezTo>
                  <a:cubicBezTo>
                    <a:pt x="6" y="67"/>
                    <a:pt x="3" y="54"/>
                    <a:pt x="11" y="42"/>
                  </a:cubicBezTo>
                  <a:cubicBezTo>
                    <a:pt x="26" y="16"/>
                    <a:pt x="52" y="1"/>
                    <a:pt x="79" y="1"/>
                  </a:cubicBezTo>
                  <a:cubicBezTo>
                    <a:pt x="114" y="0"/>
                    <a:pt x="149" y="25"/>
                    <a:pt x="148" y="59"/>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31" name="Freeform 8"/>
            <p:cNvSpPr>
              <a:spLocks/>
            </p:cNvSpPr>
            <p:nvPr/>
          </p:nvSpPr>
          <p:spPr bwMode="auto">
            <a:xfrm>
              <a:off x="7278688" y="949325"/>
              <a:ext cx="68262" cy="66675"/>
            </a:xfrm>
            <a:custGeom>
              <a:avLst/>
              <a:gdLst>
                <a:gd name="T0" fmla="*/ 61 w 125"/>
                <a:gd name="T1" fmla="*/ 0 h 122"/>
                <a:gd name="T2" fmla="*/ 125 w 125"/>
                <a:gd name="T3" fmla="*/ 59 h 122"/>
                <a:gd name="T4" fmla="*/ 67 w 125"/>
                <a:gd name="T5" fmla="*/ 121 h 122"/>
                <a:gd name="T6" fmla="*/ 0 w 125"/>
                <a:gd name="T7" fmla="*/ 63 h 122"/>
                <a:gd name="T8" fmla="*/ 61 w 125"/>
                <a:gd name="T9" fmla="*/ 0 h 122"/>
              </a:gdLst>
              <a:ahLst/>
              <a:cxnLst>
                <a:cxn ang="0">
                  <a:pos x="T0" y="T1"/>
                </a:cxn>
                <a:cxn ang="0">
                  <a:pos x="T2" y="T3"/>
                </a:cxn>
                <a:cxn ang="0">
                  <a:pos x="T4" y="T5"/>
                </a:cxn>
                <a:cxn ang="0">
                  <a:pos x="T6" y="T7"/>
                </a:cxn>
                <a:cxn ang="0">
                  <a:pos x="T8" y="T9"/>
                </a:cxn>
              </a:cxnLst>
              <a:rect l="0" t="0" r="r" b="b"/>
              <a:pathLst>
                <a:path w="125" h="122">
                  <a:moveTo>
                    <a:pt x="61" y="0"/>
                  </a:moveTo>
                  <a:cubicBezTo>
                    <a:pt x="91" y="1"/>
                    <a:pt x="125" y="33"/>
                    <a:pt x="125" y="59"/>
                  </a:cubicBezTo>
                  <a:cubicBezTo>
                    <a:pt x="125" y="91"/>
                    <a:pt x="96" y="122"/>
                    <a:pt x="67" y="121"/>
                  </a:cubicBezTo>
                  <a:cubicBezTo>
                    <a:pt x="39" y="120"/>
                    <a:pt x="0" y="86"/>
                    <a:pt x="0" y="63"/>
                  </a:cubicBezTo>
                  <a:cubicBezTo>
                    <a:pt x="1" y="27"/>
                    <a:pt x="28" y="0"/>
                    <a:pt x="61" y="0"/>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32" name="Freeform 9"/>
            <p:cNvSpPr>
              <a:spLocks/>
            </p:cNvSpPr>
            <p:nvPr/>
          </p:nvSpPr>
          <p:spPr bwMode="auto">
            <a:xfrm>
              <a:off x="7602538" y="622300"/>
              <a:ext cx="31750" cy="31750"/>
            </a:xfrm>
            <a:custGeom>
              <a:avLst/>
              <a:gdLst>
                <a:gd name="T0" fmla="*/ 32 w 59"/>
                <a:gd name="T1" fmla="*/ 1 h 58"/>
                <a:gd name="T2" fmla="*/ 56 w 59"/>
                <a:gd name="T3" fmla="*/ 25 h 58"/>
                <a:gd name="T4" fmla="*/ 28 w 59"/>
                <a:gd name="T5" fmla="*/ 57 h 58"/>
                <a:gd name="T6" fmla="*/ 1 w 59"/>
                <a:gd name="T7" fmla="*/ 34 h 58"/>
                <a:gd name="T8" fmla="*/ 32 w 59"/>
                <a:gd name="T9" fmla="*/ 1 h 58"/>
              </a:gdLst>
              <a:ahLst/>
              <a:cxnLst>
                <a:cxn ang="0">
                  <a:pos x="T0" y="T1"/>
                </a:cxn>
                <a:cxn ang="0">
                  <a:pos x="T2" y="T3"/>
                </a:cxn>
                <a:cxn ang="0">
                  <a:pos x="T4" y="T5"/>
                </a:cxn>
                <a:cxn ang="0">
                  <a:pos x="T6" y="T7"/>
                </a:cxn>
                <a:cxn ang="0">
                  <a:pos x="T8" y="T9"/>
                </a:cxn>
              </a:cxnLst>
              <a:rect l="0" t="0" r="r" b="b"/>
              <a:pathLst>
                <a:path w="59" h="58">
                  <a:moveTo>
                    <a:pt x="32" y="1"/>
                  </a:moveTo>
                  <a:cubicBezTo>
                    <a:pt x="44" y="0"/>
                    <a:pt x="53" y="10"/>
                    <a:pt x="56" y="25"/>
                  </a:cubicBezTo>
                  <a:cubicBezTo>
                    <a:pt x="59" y="37"/>
                    <a:pt x="40" y="58"/>
                    <a:pt x="28" y="57"/>
                  </a:cubicBezTo>
                  <a:cubicBezTo>
                    <a:pt x="13" y="57"/>
                    <a:pt x="3" y="49"/>
                    <a:pt x="1" y="34"/>
                  </a:cubicBezTo>
                  <a:cubicBezTo>
                    <a:pt x="0" y="18"/>
                    <a:pt x="13" y="2"/>
                    <a:pt x="32" y="1"/>
                  </a:cubicBezTo>
                  <a:close/>
                </a:path>
              </a:pathLst>
            </a:custGeom>
            <a:solidFill>
              <a:srgbClr val="C31E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33" name="Freeform 10"/>
            <p:cNvSpPr>
              <a:spLocks/>
            </p:cNvSpPr>
            <p:nvPr/>
          </p:nvSpPr>
          <p:spPr bwMode="auto">
            <a:xfrm>
              <a:off x="7842250" y="793750"/>
              <a:ext cx="28575" cy="28575"/>
            </a:xfrm>
            <a:custGeom>
              <a:avLst/>
              <a:gdLst>
                <a:gd name="T0" fmla="*/ 0 w 51"/>
                <a:gd name="T1" fmla="*/ 31 h 51"/>
                <a:gd name="T2" fmla="*/ 27 w 51"/>
                <a:gd name="T3" fmla="*/ 0 h 51"/>
                <a:gd name="T4" fmla="*/ 50 w 51"/>
                <a:gd name="T5" fmla="*/ 24 h 51"/>
                <a:gd name="T6" fmla="*/ 22 w 51"/>
                <a:gd name="T7" fmla="*/ 49 h 51"/>
                <a:gd name="T8" fmla="*/ 0 w 51"/>
                <a:gd name="T9" fmla="*/ 31 h 51"/>
              </a:gdLst>
              <a:ahLst/>
              <a:cxnLst>
                <a:cxn ang="0">
                  <a:pos x="T0" y="T1"/>
                </a:cxn>
                <a:cxn ang="0">
                  <a:pos x="T2" y="T3"/>
                </a:cxn>
                <a:cxn ang="0">
                  <a:pos x="T4" y="T5"/>
                </a:cxn>
                <a:cxn ang="0">
                  <a:pos x="T6" y="T7"/>
                </a:cxn>
                <a:cxn ang="0">
                  <a:pos x="T8" y="T9"/>
                </a:cxn>
              </a:cxnLst>
              <a:rect l="0" t="0" r="r" b="b"/>
              <a:pathLst>
                <a:path w="51" h="51">
                  <a:moveTo>
                    <a:pt x="0" y="31"/>
                  </a:moveTo>
                  <a:cubicBezTo>
                    <a:pt x="0" y="8"/>
                    <a:pt x="9" y="0"/>
                    <a:pt x="27" y="0"/>
                  </a:cubicBezTo>
                  <a:cubicBezTo>
                    <a:pt x="42" y="1"/>
                    <a:pt x="49" y="10"/>
                    <a:pt x="50" y="24"/>
                  </a:cubicBezTo>
                  <a:cubicBezTo>
                    <a:pt x="51" y="36"/>
                    <a:pt x="34" y="51"/>
                    <a:pt x="22" y="49"/>
                  </a:cubicBezTo>
                  <a:cubicBezTo>
                    <a:pt x="11" y="46"/>
                    <a:pt x="0" y="41"/>
                    <a:pt x="0" y="31"/>
                  </a:cubicBezTo>
                  <a:close/>
                </a:path>
              </a:pathLst>
            </a:custGeom>
            <a:solidFill>
              <a:srgbClr val="C11C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34" name="Freeform 11"/>
            <p:cNvSpPr>
              <a:spLocks/>
            </p:cNvSpPr>
            <p:nvPr/>
          </p:nvSpPr>
          <p:spPr bwMode="auto">
            <a:xfrm>
              <a:off x="7405688" y="796925"/>
              <a:ext cx="25400" cy="25400"/>
            </a:xfrm>
            <a:custGeom>
              <a:avLst/>
              <a:gdLst>
                <a:gd name="T0" fmla="*/ 47 w 47"/>
                <a:gd name="T1" fmla="*/ 15 h 47"/>
                <a:gd name="T2" fmla="*/ 20 w 47"/>
                <a:gd name="T3" fmla="*/ 47 h 47"/>
                <a:gd name="T4" fmla="*/ 1 w 47"/>
                <a:gd name="T5" fmla="*/ 24 h 47"/>
                <a:gd name="T6" fmla="*/ 25 w 47"/>
                <a:gd name="T7" fmla="*/ 0 h 47"/>
                <a:gd name="T8" fmla="*/ 47 w 47"/>
                <a:gd name="T9" fmla="*/ 15 h 47"/>
              </a:gdLst>
              <a:ahLst/>
              <a:cxnLst>
                <a:cxn ang="0">
                  <a:pos x="T0" y="T1"/>
                </a:cxn>
                <a:cxn ang="0">
                  <a:pos x="T2" y="T3"/>
                </a:cxn>
                <a:cxn ang="0">
                  <a:pos x="T4" y="T5"/>
                </a:cxn>
                <a:cxn ang="0">
                  <a:pos x="T6" y="T7"/>
                </a:cxn>
                <a:cxn ang="0">
                  <a:pos x="T8" y="T9"/>
                </a:cxn>
              </a:cxnLst>
              <a:rect l="0" t="0" r="r" b="b"/>
              <a:pathLst>
                <a:path w="47" h="47">
                  <a:moveTo>
                    <a:pt x="47" y="15"/>
                  </a:moveTo>
                  <a:cubicBezTo>
                    <a:pt x="47" y="31"/>
                    <a:pt x="33" y="47"/>
                    <a:pt x="20" y="47"/>
                  </a:cubicBezTo>
                  <a:cubicBezTo>
                    <a:pt x="6" y="46"/>
                    <a:pt x="0" y="36"/>
                    <a:pt x="1" y="24"/>
                  </a:cubicBezTo>
                  <a:cubicBezTo>
                    <a:pt x="2" y="11"/>
                    <a:pt x="10" y="0"/>
                    <a:pt x="25" y="0"/>
                  </a:cubicBezTo>
                  <a:cubicBezTo>
                    <a:pt x="36" y="0"/>
                    <a:pt x="44" y="6"/>
                    <a:pt x="47" y="15"/>
                  </a:cubicBezTo>
                  <a:close/>
                </a:path>
              </a:pathLst>
            </a:custGeom>
            <a:solidFill>
              <a:srgbClr val="C220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35" name="Freeform 12"/>
            <p:cNvSpPr>
              <a:spLocks/>
            </p:cNvSpPr>
            <p:nvPr/>
          </p:nvSpPr>
          <p:spPr bwMode="auto">
            <a:xfrm>
              <a:off x="7493000" y="985838"/>
              <a:ext cx="20637" cy="23813"/>
            </a:xfrm>
            <a:custGeom>
              <a:avLst/>
              <a:gdLst>
                <a:gd name="T0" fmla="*/ 38 w 38"/>
                <a:gd name="T1" fmla="*/ 20 h 44"/>
                <a:gd name="T2" fmla="*/ 17 w 38"/>
                <a:gd name="T3" fmla="*/ 43 h 44"/>
                <a:gd name="T4" fmla="*/ 0 w 38"/>
                <a:gd name="T5" fmla="*/ 24 h 44"/>
                <a:gd name="T6" fmla="*/ 23 w 38"/>
                <a:gd name="T7" fmla="*/ 1 h 44"/>
                <a:gd name="T8" fmla="*/ 38 w 38"/>
                <a:gd name="T9" fmla="*/ 20 h 44"/>
              </a:gdLst>
              <a:ahLst/>
              <a:cxnLst>
                <a:cxn ang="0">
                  <a:pos x="T0" y="T1"/>
                </a:cxn>
                <a:cxn ang="0">
                  <a:pos x="T2" y="T3"/>
                </a:cxn>
                <a:cxn ang="0">
                  <a:pos x="T4" y="T5"/>
                </a:cxn>
                <a:cxn ang="0">
                  <a:pos x="T6" y="T7"/>
                </a:cxn>
                <a:cxn ang="0">
                  <a:pos x="T8" y="T9"/>
                </a:cxn>
              </a:cxnLst>
              <a:rect l="0" t="0" r="r" b="b"/>
              <a:pathLst>
                <a:path w="38" h="44">
                  <a:moveTo>
                    <a:pt x="38" y="20"/>
                  </a:moveTo>
                  <a:cubicBezTo>
                    <a:pt x="37" y="34"/>
                    <a:pt x="29" y="42"/>
                    <a:pt x="17" y="43"/>
                  </a:cubicBezTo>
                  <a:cubicBezTo>
                    <a:pt x="7" y="44"/>
                    <a:pt x="0" y="36"/>
                    <a:pt x="0" y="24"/>
                  </a:cubicBezTo>
                  <a:cubicBezTo>
                    <a:pt x="1" y="10"/>
                    <a:pt x="10" y="2"/>
                    <a:pt x="23" y="1"/>
                  </a:cubicBezTo>
                  <a:cubicBezTo>
                    <a:pt x="34" y="0"/>
                    <a:pt x="38" y="10"/>
                    <a:pt x="38" y="20"/>
                  </a:cubicBezTo>
                  <a:close/>
                </a:path>
              </a:pathLst>
            </a:custGeom>
            <a:solidFill>
              <a:srgbClr val="C225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36" name="Freeform 13"/>
            <p:cNvSpPr>
              <a:spLocks/>
            </p:cNvSpPr>
            <p:nvPr/>
          </p:nvSpPr>
          <p:spPr bwMode="auto">
            <a:xfrm>
              <a:off x="7294563" y="606425"/>
              <a:ext cx="20637" cy="20638"/>
            </a:xfrm>
            <a:custGeom>
              <a:avLst/>
              <a:gdLst>
                <a:gd name="T0" fmla="*/ 38 w 38"/>
                <a:gd name="T1" fmla="*/ 24 h 40"/>
                <a:gd name="T2" fmla="*/ 18 w 38"/>
                <a:gd name="T3" fmla="*/ 40 h 40"/>
                <a:gd name="T4" fmla="*/ 1 w 38"/>
                <a:gd name="T5" fmla="*/ 20 h 40"/>
                <a:gd name="T6" fmla="*/ 21 w 38"/>
                <a:gd name="T7" fmla="*/ 1 h 40"/>
                <a:gd name="T8" fmla="*/ 38 w 38"/>
                <a:gd name="T9" fmla="*/ 24 h 40"/>
              </a:gdLst>
              <a:ahLst/>
              <a:cxnLst>
                <a:cxn ang="0">
                  <a:pos x="T0" y="T1"/>
                </a:cxn>
                <a:cxn ang="0">
                  <a:pos x="T2" y="T3"/>
                </a:cxn>
                <a:cxn ang="0">
                  <a:pos x="T4" y="T5"/>
                </a:cxn>
                <a:cxn ang="0">
                  <a:pos x="T6" y="T7"/>
                </a:cxn>
                <a:cxn ang="0">
                  <a:pos x="T8" y="T9"/>
                </a:cxn>
              </a:cxnLst>
              <a:rect l="0" t="0" r="r" b="b"/>
              <a:pathLst>
                <a:path w="38" h="40">
                  <a:moveTo>
                    <a:pt x="38" y="24"/>
                  </a:moveTo>
                  <a:cubicBezTo>
                    <a:pt x="37" y="33"/>
                    <a:pt x="30" y="40"/>
                    <a:pt x="18" y="40"/>
                  </a:cubicBezTo>
                  <a:cubicBezTo>
                    <a:pt x="7" y="40"/>
                    <a:pt x="0" y="32"/>
                    <a:pt x="1" y="20"/>
                  </a:cubicBezTo>
                  <a:cubicBezTo>
                    <a:pt x="1" y="8"/>
                    <a:pt x="8" y="0"/>
                    <a:pt x="21" y="1"/>
                  </a:cubicBezTo>
                  <a:cubicBezTo>
                    <a:pt x="33" y="2"/>
                    <a:pt x="38" y="10"/>
                    <a:pt x="38" y="24"/>
                  </a:cubicBezTo>
                  <a:close/>
                </a:path>
              </a:pathLst>
            </a:custGeom>
            <a:solidFill>
              <a:srgbClr val="C324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37" name="Freeform 14"/>
            <p:cNvSpPr>
              <a:spLocks/>
            </p:cNvSpPr>
            <p:nvPr/>
          </p:nvSpPr>
          <p:spPr bwMode="auto">
            <a:xfrm>
              <a:off x="7710488" y="917575"/>
              <a:ext cx="22225" cy="20638"/>
            </a:xfrm>
            <a:custGeom>
              <a:avLst/>
              <a:gdLst>
                <a:gd name="T0" fmla="*/ 24 w 42"/>
                <a:gd name="T1" fmla="*/ 2 h 37"/>
                <a:gd name="T2" fmla="*/ 41 w 42"/>
                <a:gd name="T3" fmla="*/ 18 h 37"/>
                <a:gd name="T4" fmla="*/ 20 w 42"/>
                <a:gd name="T5" fmla="*/ 36 h 37"/>
                <a:gd name="T6" fmla="*/ 2 w 42"/>
                <a:gd name="T7" fmla="*/ 18 h 37"/>
                <a:gd name="T8" fmla="*/ 24 w 42"/>
                <a:gd name="T9" fmla="*/ 2 h 37"/>
              </a:gdLst>
              <a:ahLst/>
              <a:cxnLst>
                <a:cxn ang="0">
                  <a:pos x="T0" y="T1"/>
                </a:cxn>
                <a:cxn ang="0">
                  <a:pos x="T2" y="T3"/>
                </a:cxn>
                <a:cxn ang="0">
                  <a:pos x="T4" y="T5"/>
                </a:cxn>
                <a:cxn ang="0">
                  <a:pos x="T6" y="T7"/>
                </a:cxn>
                <a:cxn ang="0">
                  <a:pos x="T8" y="T9"/>
                </a:cxn>
              </a:cxnLst>
              <a:rect l="0" t="0" r="r" b="b"/>
              <a:pathLst>
                <a:path w="42" h="37">
                  <a:moveTo>
                    <a:pt x="24" y="2"/>
                  </a:moveTo>
                  <a:cubicBezTo>
                    <a:pt x="31" y="4"/>
                    <a:pt x="42" y="6"/>
                    <a:pt x="41" y="18"/>
                  </a:cubicBezTo>
                  <a:cubicBezTo>
                    <a:pt x="40" y="30"/>
                    <a:pt x="32" y="37"/>
                    <a:pt x="20" y="36"/>
                  </a:cubicBezTo>
                  <a:cubicBezTo>
                    <a:pt x="8" y="36"/>
                    <a:pt x="0" y="30"/>
                    <a:pt x="2" y="18"/>
                  </a:cubicBezTo>
                  <a:cubicBezTo>
                    <a:pt x="3" y="6"/>
                    <a:pt x="11" y="0"/>
                    <a:pt x="24" y="2"/>
                  </a:cubicBezTo>
                  <a:close/>
                </a:path>
              </a:pathLst>
            </a:custGeom>
            <a:solidFill>
              <a:srgbClr val="C021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38" name="Freeform 15"/>
            <p:cNvSpPr>
              <a:spLocks/>
            </p:cNvSpPr>
            <p:nvPr/>
          </p:nvSpPr>
          <p:spPr bwMode="auto">
            <a:xfrm>
              <a:off x="7891463" y="663575"/>
              <a:ext cx="19050" cy="22225"/>
            </a:xfrm>
            <a:custGeom>
              <a:avLst/>
              <a:gdLst>
                <a:gd name="T0" fmla="*/ 34 w 34"/>
                <a:gd name="T1" fmla="*/ 24 h 41"/>
                <a:gd name="T2" fmla="*/ 22 w 34"/>
                <a:gd name="T3" fmla="*/ 40 h 41"/>
                <a:gd name="T4" fmla="*/ 2 w 34"/>
                <a:gd name="T5" fmla="*/ 12 h 41"/>
                <a:gd name="T6" fmla="*/ 10 w 34"/>
                <a:gd name="T7" fmla="*/ 0 h 41"/>
                <a:gd name="T8" fmla="*/ 34 w 34"/>
                <a:gd name="T9" fmla="*/ 24 h 41"/>
              </a:gdLst>
              <a:ahLst/>
              <a:cxnLst>
                <a:cxn ang="0">
                  <a:pos x="T0" y="T1"/>
                </a:cxn>
                <a:cxn ang="0">
                  <a:pos x="T2" y="T3"/>
                </a:cxn>
                <a:cxn ang="0">
                  <a:pos x="T4" y="T5"/>
                </a:cxn>
                <a:cxn ang="0">
                  <a:pos x="T6" y="T7"/>
                </a:cxn>
                <a:cxn ang="0">
                  <a:pos x="T8" y="T9"/>
                </a:cxn>
              </a:cxnLst>
              <a:rect l="0" t="0" r="r" b="b"/>
              <a:pathLst>
                <a:path w="34" h="41">
                  <a:moveTo>
                    <a:pt x="34" y="24"/>
                  </a:moveTo>
                  <a:cubicBezTo>
                    <a:pt x="32" y="31"/>
                    <a:pt x="29" y="41"/>
                    <a:pt x="22" y="40"/>
                  </a:cubicBezTo>
                  <a:cubicBezTo>
                    <a:pt x="9" y="38"/>
                    <a:pt x="4" y="25"/>
                    <a:pt x="2" y="12"/>
                  </a:cubicBezTo>
                  <a:cubicBezTo>
                    <a:pt x="0" y="6"/>
                    <a:pt x="3" y="0"/>
                    <a:pt x="10" y="0"/>
                  </a:cubicBezTo>
                  <a:cubicBezTo>
                    <a:pt x="24" y="2"/>
                    <a:pt x="29" y="12"/>
                    <a:pt x="34" y="24"/>
                  </a:cubicBezTo>
                  <a:close/>
                </a:path>
              </a:pathLst>
            </a:custGeom>
            <a:solidFill>
              <a:srgbClr val="C11E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39" name="Freeform 16"/>
            <p:cNvSpPr>
              <a:spLocks/>
            </p:cNvSpPr>
            <p:nvPr/>
          </p:nvSpPr>
          <p:spPr bwMode="auto">
            <a:xfrm>
              <a:off x="7935913" y="1038225"/>
              <a:ext cx="6350" cy="14288"/>
            </a:xfrm>
            <a:custGeom>
              <a:avLst/>
              <a:gdLst>
                <a:gd name="T0" fmla="*/ 3 w 11"/>
                <a:gd name="T1" fmla="*/ 0 h 28"/>
                <a:gd name="T2" fmla="*/ 11 w 11"/>
                <a:gd name="T3" fmla="*/ 1 h 28"/>
                <a:gd name="T4" fmla="*/ 7 w 11"/>
                <a:gd name="T5" fmla="*/ 28 h 28"/>
                <a:gd name="T6" fmla="*/ 3 w 11"/>
                <a:gd name="T7" fmla="*/ 0 h 28"/>
              </a:gdLst>
              <a:ahLst/>
              <a:cxnLst>
                <a:cxn ang="0">
                  <a:pos x="T0" y="T1"/>
                </a:cxn>
                <a:cxn ang="0">
                  <a:pos x="T2" y="T3"/>
                </a:cxn>
                <a:cxn ang="0">
                  <a:pos x="T4" y="T5"/>
                </a:cxn>
                <a:cxn ang="0">
                  <a:pos x="T6" y="T7"/>
                </a:cxn>
              </a:cxnLst>
              <a:rect l="0" t="0" r="r" b="b"/>
              <a:pathLst>
                <a:path w="11" h="28">
                  <a:moveTo>
                    <a:pt x="3" y="0"/>
                  </a:moveTo>
                  <a:cubicBezTo>
                    <a:pt x="6" y="0"/>
                    <a:pt x="9" y="0"/>
                    <a:pt x="11" y="1"/>
                  </a:cubicBezTo>
                  <a:cubicBezTo>
                    <a:pt x="10" y="9"/>
                    <a:pt x="9" y="17"/>
                    <a:pt x="7" y="28"/>
                  </a:cubicBezTo>
                  <a:cubicBezTo>
                    <a:pt x="0" y="16"/>
                    <a:pt x="4" y="8"/>
                    <a:pt x="3" y="0"/>
                  </a:cubicBezTo>
                  <a:close/>
                </a:path>
              </a:pathLst>
            </a:custGeom>
            <a:solidFill>
              <a:srgbClr val="D785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grpSp>
      <p:grpSp>
        <p:nvGrpSpPr>
          <p:cNvPr id="140" name="Grupo 139"/>
          <p:cNvGrpSpPr/>
          <p:nvPr/>
        </p:nvGrpSpPr>
        <p:grpSpPr>
          <a:xfrm>
            <a:off x="8024224" y="201427"/>
            <a:ext cx="1023893" cy="770722"/>
            <a:chOff x="7278688" y="506412"/>
            <a:chExt cx="725487" cy="546101"/>
          </a:xfrm>
        </p:grpSpPr>
        <p:sp>
          <p:nvSpPr>
            <p:cNvPr id="141" name="Freeform 5"/>
            <p:cNvSpPr>
              <a:spLocks/>
            </p:cNvSpPr>
            <p:nvPr/>
          </p:nvSpPr>
          <p:spPr bwMode="auto">
            <a:xfrm>
              <a:off x="7875588" y="911225"/>
              <a:ext cx="128587" cy="130175"/>
            </a:xfrm>
            <a:custGeom>
              <a:avLst/>
              <a:gdLst>
                <a:gd name="T0" fmla="*/ 116 w 240"/>
                <a:gd name="T1" fmla="*/ 234 h 240"/>
                <a:gd name="T2" fmla="*/ 79 w 240"/>
                <a:gd name="T3" fmla="*/ 230 h 240"/>
                <a:gd name="T4" fmla="*/ 50 w 240"/>
                <a:gd name="T5" fmla="*/ 206 h 240"/>
                <a:gd name="T6" fmla="*/ 26 w 240"/>
                <a:gd name="T7" fmla="*/ 207 h 240"/>
                <a:gd name="T8" fmla="*/ 34 w 240"/>
                <a:gd name="T9" fmla="*/ 186 h 240"/>
                <a:gd name="T10" fmla="*/ 1 w 240"/>
                <a:gd name="T11" fmla="*/ 170 h 240"/>
                <a:gd name="T12" fmla="*/ 9 w 240"/>
                <a:gd name="T13" fmla="*/ 144 h 240"/>
                <a:gd name="T14" fmla="*/ 2 w 240"/>
                <a:gd name="T15" fmla="*/ 117 h 240"/>
                <a:gd name="T16" fmla="*/ 3 w 240"/>
                <a:gd name="T17" fmla="*/ 114 h 240"/>
                <a:gd name="T18" fmla="*/ 2 w 240"/>
                <a:gd name="T19" fmla="*/ 96 h 240"/>
                <a:gd name="T20" fmla="*/ 19 w 240"/>
                <a:gd name="T21" fmla="*/ 86 h 240"/>
                <a:gd name="T22" fmla="*/ 11 w 240"/>
                <a:gd name="T23" fmla="*/ 54 h 240"/>
                <a:gd name="T24" fmla="*/ 45 w 240"/>
                <a:gd name="T25" fmla="*/ 33 h 240"/>
                <a:gd name="T26" fmla="*/ 60 w 240"/>
                <a:gd name="T27" fmla="*/ 26 h 240"/>
                <a:gd name="T28" fmla="*/ 86 w 240"/>
                <a:gd name="T29" fmla="*/ 8 h 240"/>
                <a:gd name="T30" fmla="*/ 98 w 240"/>
                <a:gd name="T31" fmla="*/ 8 h 240"/>
                <a:gd name="T32" fmla="*/ 127 w 240"/>
                <a:gd name="T33" fmla="*/ 0 h 240"/>
                <a:gd name="T34" fmla="*/ 185 w 240"/>
                <a:gd name="T35" fmla="*/ 19 h 240"/>
                <a:gd name="T36" fmla="*/ 190 w 240"/>
                <a:gd name="T37" fmla="*/ 35 h 240"/>
                <a:gd name="T38" fmla="*/ 221 w 240"/>
                <a:gd name="T39" fmla="*/ 64 h 240"/>
                <a:gd name="T40" fmla="*/ 234 w 240"/>
                <a:gd name="T41" fmla="*/ 115 h 240"/>
                <a:gd name="T42" fmla="*/ 237 w 240"/>
                <a:gd name="T43" fmla="*/ 151 h 240"/>
                <a:gd name="T44" fmla="*/ 234 w 240"/>
                <a:gd name="T45" fmla="*/ 154 h 240"/>
                <a:gd name="T46" fmla="*/ 217 w 240"/>
                <a:gd name="T47" fmla="*/ 180 h 240"/>
                <a:gd name="T48" fmla="*/ 209 w 240"/>
                <a:gd name="T49" fmla="*/ 188 h 240"/>
                <a:gd name="T50" fmla="*/ 207 w 240"/>
                <a:gd name="T51" fmla="*/ 196 h 240"/>
                <a:gd name="T52" fmla="*/ 204 w 240"/>
                <a:gd name="T53" fmla="*/ 205 h 240"/>
                <a:gd name="T54" fmla="*/ 193 w 240"/>
                <a:gd name="T55" fmla="*/ 216 h 240"/>
                <a:gd name="T56" fmla="*/ 187 w 240"/>
                <a:gd name="T57" fmla="*/ 215 h 240"/>
                <a:gd name="T58" fmla="*/ 174 w 240"/>
                <a:gd name="T59" fmla="*/ 222 h 240"/>
                <a:gd name="T60" fmla="*/ 166 w 240"/>
                <a:gd name="T61" fmla="*/ 225 h 240"/>
                <a:gd name="T62" fmla="*/ 124 w 240"/>
                <a:gd name="T63" fmla="*/ 235 h 240"/>
                <a:gd name="T64" fmla="*/ 116 w 240"/>
                <a:gd name="T65" fmla="*/ 234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40" h="240">
                  <a:moveTo>
                    <a:pt x="116" y="234"/>
                  </a:moveTo>
                  <a:cubicBezTo>
                    <a:pt x="105" y="225"/>
                    <a:pt x="93" y="237"/>
                    <a:pt x="79" y="230"/>
                  </a:cubicBezTo>
                  <a:cubicBezTo>
                    <a:pt x="68" y="223"/>
                    <a:pt x="62" y="212"/>
                    <a:pt x="50" y="206"/>
                  </a:cubicBezTo>
                  <a:cubicBezTo>
                    <a:pt x="40" y="201"/>
                    <a:pt x="34" y="198"/>
                    <a:pt x="26" y="207"/>
                  </a:cubicBezTo>
                  <a:cubicBezTo>
                    <a:pt x="25" y="196"/>
                    <a:pt x="41" y="195"/>
                    <a:pt x="34" y="186"/>
                  </a:cubicBezTo>
                  <a:cubicBezTo>
                    <a:pt x="27" y="176"/>
                    <a:pt x="17" y="169"/>
                    <a:pt x="1" y="170"/>
                  </a:cubicBezTo>
                  <a:cubicBezTo>
                    <a:pt x="11" y="162"/>
                    <a:pt x="30" y="156"/>
                    <a:pt x="9" y="144"/>
                  </a:cubicBezTo>
                  <a:cubicBezTo>
                    <a:pt x="16" y="133"/>
                    <a:pt x="13" y="124"/>
                    <a:pt x="2" y="117"/>
                  </a:cubicBezTo>
                  <a:cubicBezTo>
                    <a:pt x="0" y="116"/>
                    <a:pt x="1" y="114"/>
                    <a:pt x="3" y="114"/>
                  </a:cubicBezTo>
                  <a:cubicBezTo>
                    <a:pt x="26" y="106"/>
                    <a:pt x="4" y="102"/>
                    <a:pt x="2" y="96"/>
                  </a:cubicBezTo>
                  <a:cubicBezTo>
                    <a:pt x="7" y="91"/>
                    <a:pt x="23" y="96"/>
                    <a:pt x="19" y="86"/>
                  </a:cubicBezTo>
                  <a:cubicBezTo>
                    <a:pt x="13" y="75"/>
                    <a:pt x="43" y="60"/>
                    <a:pt x="11" y="54"/>
                  </a:cubicBezTo>
                  <a:cubicBezTo>
                    <a:pt x="34" y="61"/>
                    <a:pt x="44" y="54"/>
                    <a:pt x="45" y="33"/>
                  </a:cubicBezTo>
                  <a:cubicBezTo>
                    <a:pt x="45" y="28"/>
                    <a:pt x="56" y="27"/>
                    <a:pt x="60" y="26"/>
                  </a:cubicBezTo>
                  <a:cubicBezTo>
                    <a:pt x="68" y="23"/>
                    <a:pt x="79" y="18"/>
                    <a:pt x="86" y="8"/>
                  </a:cubicBezTo>
                  <a:cubicBezTo>
                    <a:pt x="89" y="3"/>
                    <a:pt x="93" y="6"/>
                    <a:pt x="98" y="8"/>
                  </a:cubicBezTo>
                  <a:cubicBezTo>
                    <a:pt x="110" y="16"/>
                    <a:pt x="120" y="13"/>
                    <a:pt x="127" y="0"/>
                  </a:cubicBezTo>
                  <a:cubicBezTo>
                    <a:pt x="131" y="12"/>
                    <a:pt x="175" y="26"/>
                    <a:pt x="185" y="19"/>
                  </a:cubicBezTo>
                  <a:cubicBezTo>
                    <a:pt x="189" y="23"/>
                    <a:pt x="177" y="32"/>
                    <a:pt x="190" y="35"/>
                  </a:cubicBezTo>
                  <a:cubicBezTo>
                    <a:pt x="205" y="39"/>
                    <a:pt x="216" y="54"/>
                    <a:pt x="221" y="64"/>
                  </a:cubicBezTo>
                  <a:cubicBezTo>
                    <a:pt x="228" y="79"/>
                    <a:pt x="231" y="97"/>
                    <a:pt x="234" y="115"/>
                  </a:cubicBezTo>
                  <a:cubicBezTo>
                    <a:pt x="235" y="127"/>
                    <a:pt x="227" y="140"/>
                    <a:pt x="237" y="151"/>
                  </a:cubicBezTo>
                  <a:cubicBezTo>
                    <a:pt x="240" y="154"/>
                    <a:pt x="235" y="154"/>
                    <a:pt x="234" y="154"/>
                  </a:cubicBezTo>
                  <a:cubicBezTo>
                    <a:pt x="219" y="157"/>
                    <a:pt x="230" y="176"/>
                    <a:pt x="217" y="180"/>
                  </a:cubicBezTo>
                  <a:cubicBezTo>
                    <a:pt x="220" y="188"/>
                    <a:pt x="218" y="190"/>
                    <a:pt x="209" y="188"/>
                  </a:cubicBezTo>
                  <a:cubicBezTo>
                    <a:pt x="204" y="187"/>
                    <a:pt x="204" y="193"/>
                    <a:pt x="207" y="196"/>
                  </a:cubicBezTo>
                  <a:cubicBezTo>
                    <a:pt x="211" y="201"/>
                    <a:pt x="209" y="204"/>
                    <a:pt x="204" y="205"/>
                  </a:cubicBezTo>
                  <a:cubicBezTo>
                    <a:pt x="197" y="206"/>
                    <a:pt x="183" y="199"/>
                    <a:pt x="193" y="216"/>
                  </a:cubicBezTo>
                  <a:cubicBezTo>
                    <a:pt x="194" y="217"/>
                    <a:pt x="189" y="217"/>
                    <a:pt x="187" y="215"/>
                  </a:cubicBezTo>
                  <a:cubicBezTo>
                    <a:pt x="180" y="212"/>
                    <a:pt x="173" y="217"/>
                    <a:pt x="174" y="222"/>
                  </a:cubicBezTo>
                  <a:cubicBezTo>
                    <a:pt x="175" y="236"/>
                    <a:pt x="172" y="232"/>
                    <a:pt x="166" y="225"/>
                  </a:cubicBezTo>
                  <a:cubicBezTo>
                    <a:pt x="155" y="240"/>
                    <a:pt x="136" y="222"/>
                    <a:pt x="124" y="235"/>
                  </a:cubicBezTo>
                  <a:cubicBezTo>
                    <a:pt x="121" y="236"/>
                    <a:pt x="119" y="236"/>
                    <a:pt x="116" y="234"/>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42" name="Freeform 6"/>
            <p:cNvSpPr>
              <a:spLocks/>
            </p:cNvSpPr>
            <p:nvPr/>
          </p:nvSpPr>
          <p:spPr bwMode="auto">
            <a:xfrm>
              <a:off x="7551738" y="715963"/>
              <a:ext cx="96837" cy="100013"/>
            </a:xfrm>
            <a:custGeom>
              <a:avLst/>
              <a:gdLst>
                <a:gd name="T0" fmla="*/ 179 w 179"/>
                <a:gd name="T1" fmla="*/ 93 h 182"/>
                <a:gd name="T2" fmla="*/ 159 w 179"/>
                <a:gd name="T3" fmla="*/ 99 h 182"/>
                <a:gd name="T4" fmla="*/ 171 w 179"/>
                <a:gd name="T5" fmla="*/ 112 h 182"/>
                <a:gd name="T6" fmla="*/ 153 w 179"/>
                <a:gd name="T7" fmla="*/ 125 h 182"/>
                <a:gd name="T8" fmla="*/ 134 w 179"/>
                <a:gd name="T9" fmla="*/ 151 h 182"/>
                <a:gd name="T10" fmla="*/ 81 w 179"/>
                <a:gd name="T11" fmla="*/ 171 h 182"/>
                <a:gd name="T12" fmla="*/ 72 w 179"/>
                <a:gd name="T13" fmla="*/ 182 h 182"/>
                <a:gd name="T14" fmla="*/ 42 w 179"/>
                <a:gd name="T15" fmla="*/ 176 h 182"/>
                <a:gd name="T16" fmla="*/ 19 w 179"/>
                <a:gd name="T17" fmla="*/ 140 h 182"/>
                <a:gd name="T18" fmla="*/ 15 w 179"/>
                <a:gd name="T19" fmla="*/ 131 h 182"/>
                <a:gd name="T20" fmla="*/ 7 w 179"/>
                <a:gd name="T21" fmla="*/ 115 h 182"/>
                <a:gd name="T22" fmla="*/ 5 w 179"/>
                <a:gd name="T23" fmla="*/ 106 h 182"/>
                <a:gd name="T24" fmla="*/ 0 w 179"/>
                <a:gd name="T25" fmla="*/ 92 h 182"/>
                <a:gd name="T26" fmla="*/ 8 w 179"/>
                <a:gd name="T27" fmla="*/ 72 h 182"/>
                <a:gd name="T28" fmla="*/ 13 w 179"/>
                <a:gd name="T29" fmla="*/ 67 h 182"/>
                <a:gd name="T30" fmla="*/ 43 w 179"/>
                <a:gd name="T31" fmla="*/ 15 h 182"/>
                <a:gd name="T32" fmla="*/ 48 w 179"/>
                <a:gd name="T33" fmla="*/ 0 h 182"/>
                <a:gd name="T34" fmla="*/ 76 w 179"/>
                <a:gd name="T35" fmla="*/ 9 h 182"/>
                <a:gd name="T36" fmla="*/ 110 w 179"/>
                <a:gd name="T37" fmla="*/ 8 h 182"/>
                <a:gd name="T38" fmla="*/ 114 w 179"/>
                <a:gd name="T39" fmla="*/ 11 h 182"/>
                <a:gd name="T40" fmla="*/ 118 w 179"/>
                <a:gd name="T41" fmla="*/ 19 h 182"/>
                <a:gd name="T42" fmla="*/ 157 w 179"/>
                <a:gd name="T43" fmla="*/ 58 h 182"/>
                <a:gd name="T44" fmla="*/ 158 w 179"/>
                <a:gd name="T45" fmla="*/ 67 h 182"/>
                <a:gd name="T46" fmla="*/ 179 w 179"/>
                <a:gd name="T47" fmla="*/ 93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79" h="182">
                  <a:moveTo>
                    <a:pt x="179" y="93"/>
                  </a:moveTo>
                  <a:cubicBezTo>
                    <a:pt x="170" y="99"/>
                    <a:pt x="161" y="91"/>
                    <a:pt x="159" y="99"/>
                  </a:cubicBezTo>
                  <a:cubicBezTo>
                    <a:pt x="156" y="107"/>
                    <a:pt x="166" y="106"/>
                    <a:pt x="171" y="112"/>
                  </a:cubicBezTo>
                  <a:cubicBezTo>
                    <a:pt x="161" y="112"/>
                    <a:pt x="154" y="112"/>
                    <a:pt x="153" y="125"/>
                  </a:cubicBezTo>
                  <a:cubicBezTo>
                    <a:pt x="153" y="134"/>
                    <a:pt x="141" y="143"/>
                    <a:pt x="134" y="151"/>
                  </a:cubicBezTo>
                  <a:cubicBezTo>
                    <a:pt x="118" y="170"/>
                    <a:pt x="100" y="167"/>
                    <a:pt x="81" y="171"/>
                  </a:cubicBezTo>
                  <a:cubicBezTo>
                    <a:pt x="78" y="172"/>
                    <a:pt x="75" y="178"/>
                    <a:pt x="72" y="182"/>
                  </a:cubicBezTo>
                  <a:cubicBezTo>
                    <a:pt x="59" y="158"/>
                    <a:pt x="56" y="158"/>
                    <a:pt x="42" y="176"/>
                  </a:cubicBezTo>
                  <a:cubicBezTo>
                    <a:pt x="60" y="147"/>
                    <a:pt x="29" y="150"/>
                    <a:pt x="19" y="140"/>
                  </a:cubicBezTo>
                  <a:cubicBezTo>
                    <a:pt x="16" y="136"/>
                    <a:pt x="15" y="134"/>
                    <a:pt x="15" y="131"/>
                  </a:cubicBezTo>
                  <a:cubicBezTo>
                    <a:pt x="16" y="123"/>
                    <a:pt x="27" y="112"/>
                    <a:pt x="7" y="115"/>
                  </a:cubicBezTo>
                  <a:cubicBezTo>
                    <a:pt x="1" y="116"/>
                    <a:pt x="3" y="109"/>
                    <a:pt x="5" y="106"/>
                  </a:cubicBezTo>
                  <a:cubicBezTo>
                    <a:pt x="9" y="99"/>
                    <a:pt x="15" y="93"/>
                    <a:pt x="0" y="92"/>
                  </a:cubicBezTo>
                  <a:cubicBezTo>
                    <a:pt x="3" y="85"/>
                    <a:pt x="5" y="78"/>
                    <a:pt x="8" y="72"/>
                  </a:cubicBezTo>
                  <a:cubicBezTo>
                    <a:pt x="9" y="71"/>
                    <a:pt x="13" y="70"/>
                    <a:pt x="13" y="67"/>
                  </a:cubicBezTo>
                  <a:cubicBezTo>
                    <a:pt x="17" y="45"/>
                    <a:pt x="29" y="23"/>
                    <a:pt x="43" y="15"/>
                  </a:cubicBezTo>
                  <a:cubicBezTo>
                    <a:pt x="51" y="10"/>
                    <a:pt x="51" y="10"/>
                    <a:pt x="48" y="0"/>
                  </a:cubicBezTo>
                  <a:cubicBezTo>
                    <a:pt x="55" y="12"/>
                    <a:pt x="65" y="14"/>
                    <a:pt x="76" y="9"/>
                  </a:cubicBezTo>
                  <a:cubicBezTo>
                    <a:pt x="87" y="4"/>
                    <a:pt x="99" y="15"/>
                    <a:pt x="110" y="8"/>
                  </a:cubicBezTo>
                  <a:cubicBezTo>
                    <a:pt x="114" y="5"/>
                    <a:pt x="114" y="9"/>
                    <a:pt x="114" y="11"/>
                  </a:cubicBezTo>
                  <a:cubicBezTo>
                    <a:pt x="114" y="15"/>
                    <a:pt x="115" y="19"/>
                    <a:pt x="118" y="19"/>
                  </a:cubicBezTo>
                  <a:cubicBezTo>
                    <a:pt x="143" y="21"/>
                    <a:pt x="143" y="47"/>
                    <a:pt x="157" y="58"/>
                  </a:cubicBezTo>
                  <a:cubicBezTo>
                    <a:pt x="163" y="63"/>
                    <a:pt x="158" y="64"/>
                    <a:pt x="158" y="67"/>
                  </a:cubicBezTo>
                  <a:cubicBezTo>
                    <a:pt x="160" y="79"/>
                    <a:pt x="157" y="93"/>
                    <a:pt x="179" y="93"/>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43" name="Freeform 7"/>
            <p:cNvSpPr>
              <a:spLocks/>
            </p:cNvSpPr>
            <p:nvPr/>
          </p:nvSpPr>
          <p:spPr bwMode="auto">
            <a:xfrm>
              <a:off x="7672388" y="506412"/>
              <a:ext cx="85725" cy="76200"/>
            </a:xfrm>
            <a:custGeom>
              <a:avLst/>
              <a:gdLst>
                <a:gd name="T0" fmla="*/ 148 w 159"/>
                <a:gd name="T1" fmla="*/ 59 h 140"/>
                <a:gd name="T2" fmla="*/ 126 w 159"/>
                <a:gd name="T3" fmla="*/ 118 h 140"/>
                <a:gd name="T4" fmla="*/ 71 w 159"/>
                <a:gd name="T5" fmla="*/ 140 h 140"/>
                <a:gd name="T6" fmla="*/ 4 w 159"/>
                <a:gd name="T7" fmla="*/ 80 h 140"/>
                <a:gd name="T8" fmla="*/ 11 w 159"/>
                <a:gd name="T9" fmla="*/ 42 h 140"/>
                <a:gd name="T10" fmla="*/ 79 w 159"/>
                <a:gd name="T11" fmla="*/ 1 h 140"/>
                <a:gd name="T12" fmla="*/ 148 w 159"/>
                <a:gd name="T13" fmla="*/ 59 h 140"/>
              </a:gdLst>
              <a:ahLst/>
              <a:cxnLst>
                <a:cxn ang="0">
                  <a:pos x="T0" y="T1"/>
                </a:cxn>
                <a:cxn ang="0">
                  <a:pos x="T2" y="T3"/>
                </a:cxn>
                <a:cxn ang="0">
                  <a:pos x="T4" y="T5"/>
                </a:cxn>
                <a:cxn ang="0">
                  <a:pos x="T6" y="T7"/>
                </a:cxn>
                <a:cxn ang="0">
                  <a:pos x="T8" y="T9"/>
                </a:cxn>
                <a:cxn ang="0">
                  <a:pos x="T10" y="T11"/>
                </a:cxn>
                <a:cxn ang="0">
                  <a:pos x="T12" y="T13"/>
                </a:cxn>
              </a:cxnLst>
              <a:rect l="0" t="0" r="r" b="b"/>
              <a:pathLst>
                <a:path w="159" h="140">
                  <a:moveTo>
                    <a:pt x="148" y="59"/>
                  </a:moveTo>
                  <a:cubicBezTo>
                    <a:pt x="159" y="85"/>
                    <a:pt x="142" y="102"/>
                    <a:pt x="126" y="118"/>
                  </a:cubicBezTo>
                  <a:cubicBezTo>
                    <a:pt x="112" y="134"/>
                    <a:pt x="92" y="140"/>
                    <a:pt x="71" y="140"/>
                  </a:cubicBezTo>
                  <a:cubicBezTo>
                    <a:pt x="39" y="140"/>
                    <a:pt x="0" y="105"/>
                    <a:pt x="4" y="80"/>
                  </a:cubicBezTo>
                  <a:cubicBezTo>
                    <a:pt x="6" y="67"/>
                    <a:pt x="3" y="54"/>
                    <a:pt x="11" y="42"/>
                  </a:cubicBezTo>
                  <a:cubicBezTo>
                    <a:pt x="26" y="16"/>
                    <a:pt x="52" y="1"/>
                    <a:pt x="79" y="1"/>
                  </a:cubicBezTo>
                  <a:cubicBezTo>
                    <a:pt x="114" y="0"/>
                    <a:pt x="149" y="25"/>
                    <a:pt x="148" y="59"/>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44" name="Freeform 8"/>
            <p:cNvSpPr>
              <a:spLocks/>
            </p:cNvSpPr>
            <p:nvPr/>
          </p:nvSpPr>
          <p:spPr bwMode="auto">
            <a:xfrm>
              <a:off x="7278688" y="949325"/>
              <a:ext cx="68262" cy="66675"/>
            </a:xfrm>
            <a:custGeom>
              <a:avLst/>
              <a:gdLst>
                <a:gd name="T0" fmla="*/ 61 w 125"/>
                <a:gd name="T1" fmla="*/ 0 h 122"/>
                <a:gd name="T2" fmla="*/ 125 w 125"/>
                <a:gd name="T3" fmla="*/ 59 h 122"/>
                <a:gd name="T4" fmla="*/ 67 w 125"/>
                <a:gd name="T5" fmla="*/ 121 h 122"/>
                <a:gd name="T6" fmla="*/ 0 w 125"/>
                <a:gd name="T7" fmla="*/ 63 h 122"/>
                <a:gd name="T8" fmla="*/ 61 w 125"/>
                <a:gd name="T9" fmla="*/ 0 h 122"/>
              </a:gdLst>
              <a:ahLst/>
              <a:cxnLst>
                <a:cxn ang="0">
                  <a:pos x="T0" y="T1"/>
                </a:cxn>
                <a:cxn ang="0">
                  <a:pos x="T2" y="T3"/>
                </a:cxn>
                <a:cxn ang="0">
                  <a:pos x="T4" y="T5"/>
                </a:cxn>
                <a:cxn ang="0">
                  <a:pos x="T6" y="T7"/>
                </a:cxn>
                <a:cxn ang="0">
                  <a:pos x="T8" y="T9"/>
                </a:cxn>
              </a:cxnLst>
              <a:rect l="0" t="0" r="r" b="b"/>
              <a:pathLst>
                <a:path w="125" h="122">
                  <a:moveTo>
                    <a:pt x="61" y="0"/>
                  </a:moveTo>
                  <a:cubicBezTo>
                    <a:pt x="91" y="1"/>
                    <a:pt x="125" y="33"/>
                    <a:pt x="125" y="59"/>
                  </a:cubicBezTo>
                  <a:cubicBezTo>
                    <a:pt x="125" y="91"/>
                    <a:pt x="96" y="122"/>
                    <a:pt x="67" y="121"/>
                  </a:cubicBezTo>
                  <a:cubicBezTo>
                    <a:pt x="39" y="120"/>
                    <a:pt x="0" y="86"/>
                    <a:pt x="0" y="63"/>
                  </a:cubicBezTo>
                  <a:cubicBezTo>
                    <a:pt x="1" y="27"/>
                    <a:pt x="28" y="0"/>
                    <a:pt x="61" y="0"/>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45" name="Freeform 9"/>
            <p:cNvSpPr>
              <a:spLocks/>
            </p:cNvSpPr>
            <p:nvPr/>
          </p:nvSpPr>
          <p:spPr bwMode="auto">
            <a:xfrm>
              <a:off x="7602538" y="622300"/>
              <a:ext cx="31750" cy="31750"/>
            </a:xfrm>
            <a:custGeom>
              <a:avLst/>
              <a:gdLst>
                <a:gd name="T0" fmla="*/ 32 w 59"/>
                <a:gd name="T1" fmla="*/ 1 h 58"/>
                <a:gd name="T2" fmla="*/ 56 w 59"/>
                <a:gd name="T3" fmla="*/ 25 h 58"/>
                <a:gd name="T4" fmla="*/ 28 w 59"/>
                <a:gd name="T5" fmla="*/ 57 h 58"/>
                <a:gd name="T6" fmla="*/ 1 w 59"/>
                <a:gd name="T7" fmla="*/ 34 h 58"/>
                <a:gd name="T8" fmla="*/ 32 w 59"/>
                <a:gd name="T9" fmla="*/ 1 h 58"/>
              </a:gdLst>
              <a:ahLst/>
              <a:cxnLst>
                <a:cxn ang="0">
                  <a:pos x="T0" y="T1"/>
                </a:cxn>
                <a:cxn ang="0">
                  <a:pos x="T2" y="T3"/>
                </a:cxn>
                <a:cxn ang="0">
                  <a:pos x="T4" y="T5"/>
                </a:cxn>
                <a:cxn ang="0">
                  <a:pos x="T6" y="T7"/>
                </a:cxn>
                <a:cxn ang="0">
                  <a:pos x="T8" y="T9"/>
                </a:cxn>
              </a:cxnLst>
              <a:rect l="0" t="0" r="r" b="b"/>
              <a:pathLst>
                <a:path w="59" h="58">
                  <a:moveTo>
                    <a:pt x="32" y="1"/>
                  </a:moveTo>
                  <a:cubicBezTo>
                    <a:pt x="44" y="0"/>
                    <a:pt x="53" y="10"/>
                    <a:pt x="56" y="25"/>
                  </a:cubicBezTo>
                  <a:cubicBezTo>
                    <a:pt x="59" y="37"/>
                    <a:pt x="40" y="58"/>
                    <a:pt x="28" y="57"/>
                  </a:cubicBezTo>
                  <a:cubicBezTo>
                    <a:pt x="13" y="57"/>
                    <a:pt x="3" y="49"/>
                    <a:pt x="1" y="34"/>
                  </a:cubicBezTo>
                  <a:cubicBezTo>
                    <a:pt x="0" y="18"/>
                    <a:pt x="13" y="2"/>
                    <a:pt x="32" y="1"/>
                  </a:cubicBezTo>
                  <a:close/>
                </a:path>
              </a:pathLst>
            </a:custGeom>
            <a:solidFill>
              <a:srgbClr val="C31E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46" name="Freeform 10"/>
            <p:cNvSpPr>
              <a:spLocks/>
            </p:cNvSpPr>
            <p:nvPr/>
          </p:nvSpPr>
          <p:spPr bwMode="auto">
            <a:xfrm>
              <a:off x="7842250" y="793750"/>
              <a:ext cx="28575" cy="28575"/>
            </a:xfrm>
            <a:custGeom>
              <a:avLst/>
              <a:gdLst>
                <a:gd name="T0" fmla="*/ 0 w 51"/>
                <a:gd name="T1" fmla="*/ 31 h 51"/>
                <a:gd name="T2" fmla="*/ 27 w 51"/>
                <a:gd name="T3" fmla="*/ 0 h 51"/>
                <a:gd name="T4" fmla="*/ 50 w 51"/>
                <a:gd name="T5" fmla="*/ 24 h 51"/>
                <a:gd name="T6" fmla="*/ 22 w 51"/>
                <a:gd name="T7" fmla="*/ 49 h 51"/>
                <a:gd name="T8" fmla="*/ 0 w 51"/>
                <a:gd name="T9" fmla="*/ 31 h 51"/>
              </a:gdLst>
              <a:ahLst/>
              <a:cxnLst>
                <a:cxn ang="0">
                  <a:pos x="T0" y="T1"/>
                </a:cxn>
                <a:cxn ang="0">
                  <a:pos x="T2" y="T3"/>
                </a:cxn>
                <a:cxn ang="0">
                  <a:pos x="T4" y="T5"/>
                </a:cxn>
                <a:cxn ang="0">
                  <a:pos x="T6" y="T7"/>
                </a:cxn>
                <a:cxn ang="0">
                  <a:pos x="T8" y="T9"/>
                </a:cxn>
              </a:cxnLst>
              <a:rect l="0" t="0" r="r" b="b"/>
              <a:pathLst>
                <a:path w="51" h="51">
                  <a:moveTo>
                    <a:pt x="0" y="31"/>
                  </a:moveTo>
                  <a:cubicBezTo>
                    <a:pt x="0" y="8"/>
                    <a:pt x="9" y="0"/>
                    <a:pt x="27" y="0"/>
                  </a:cubicBezTo>
                  <a:cubicBezTo>
                    <a:pt x="42" y="1"/>
                    <a:pt x="49" y="10"/>
                    <a:pt x="50" y="24"/>
                  </a:cubicBezTo>
                  <a:cubicBezTo>
                    <a:pt x="51" y="36"/>
                    <a:pt x="34" y="51"/>
                    <a:pt x="22" y="49"/>
                  </a:cubicBezTo>
                  <a:cubicBezTo>
                    <a:pt x="11" y="46"/>
                    <a:pt x="0" y="41"/>
                    <a:pt x="0" y="31"/>
                  </a:cubicBezTo>
                  <a:close/>
                </a:path>
              </a:pathLst>
            </a:custGeom>
            <a:solidFill>
              <a:srgbClr val="C11C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47" name="Freeform 11"/>
            <p:cNvSpPr>
              <a:spLocks/>
            </p:cNvSpPr>
            <p:nvPr/>
          </p:nvSpPr>
          <p:spPr bwMode="auto">
            <a:xfrm>
              <a:off x="7405688" y="796925"/>
              <a:ext cx="25400" cy="25400"/>
            </a:xfrm>
            <a:custGeom>
              <a:avLst/>
              <a:gdLst>
                <a:gd name="T0" fmla="*/ 47 w 47"/>
                <a:gd name="T1" fmla="*/ 15 h 47"/>
                <a:gd name="T2" fmla="*/ 20 w 47"/>
                <a:gd name="T3" fmla="*/ 47 h 47"/>
                <a:gd name="T4" fmla="*/ 1 w 47"/>
                <a:gd name="T5" fmla="*/ 24 h 47"/>
                <a:gd name="T6" fmla="*/ 25 w 47"/>
                <a:gd name="T7" fmla="*/ 0 h 47"/>
                <a:gd name="T8" fmla="*/ 47 w 47"/>
                <a:gd name="T9" fmla="*/ 15 h 47"/>
              </a:gdLst>
              <a:ahLst/>
              <a:cxnLst>
                <a:cxn ang="0">
                  <a:pos x="T0" y="T1"/>
                </a:cxn>
                <a:cxn ang="0">
                  <a:pos x="T2" y="T3"/>
                </a:cxn>
                <a:cxn ang="0">
                  <a:pos x="T4" y="T5"/>
                </a:cxn>
                <a:cxn ang="0">
                  <a:pos x="T6" y="T7"/>
                </a:cxn>
                <a:cxn ang="0">
                  <a:pos x="T8" y="T9"/>
                </a:cxn>
              </a:cxnLst>
              <a:rect l="0" t="0" r="r" b="b"/>
              <a:pathLst>
                <a:path w="47" h="47">
                  <a:moveTo>
                    <a:pt x="47" y="15"/>
                  </a:moveTo>
                  <a:cubicBezTo>
                    <a:pt x="47" y="31"/>
                    <a:pt x="33" y="47"/>
                    <a:pt x="20" y="47"/>
                  </a:cubicBezTo>
                  <a:cubicBezTo>
                    <a:pt x="6" y="46"/>
                    <a:pt x="0" y="36"/>
                    <a:pt x="1" y="24"/>
                  </a:cubicBezTo>
                  <a:cubicBezTo>
                    <a:pt x="2" y="11"/>
                    <a:pt x="10" y="0"/>
                    <a:pt x="25" y="0"/>
                  </a:cubicBezTo>
                  <a:cubicBezTo>
                    <a:pt x="36" y="0"/>
                    <a:pt x="44" y="6"/>
                    <a:pt x="47" y="15"/>
                  </a:cubicBezTo>
                  <a:close/>
                </a:path>
              </a:pathLst>
            </a:custGeom>
            <a:solidFill>
              <a:srgbClr val="C220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48" name="Freeform 12"/>
            <p:cNvSpPr>
              <a:spLocks/>
            </p:cNvSpPr>
            <p:nvPr/>
          </p:nvSpPr>
          <p:spPr bwMode="auto">
            <a:xfrm>
              <a:off x="7493000" y="985838"/>
              <a:ext cx="20637" cy="23813"/>
            </a:xfrm>
            <a:custGeom>
              <a:avLst/>
              <a:gdLst>
                <a:gd name="T0" fmla="*/ 38 w 38"/>
                <a:gd name="T1" fmla="*/ 20 h 44"/>
                <a:gd name="T2" fmla="*/ 17 w 38"/>
                <a:gd name="T3" fmla="*/ 43 h 44"/>
                <a:gd name="T4" fmla="*/ 0 w 38"/>
                <a:gd name="T5" fmla="*/ 24 h 44"/>
                <a:gd name="T6" fmla="*/ 23 w 38"/>
                <a:gd name="T7" fmla="*/ 1 h 44"/>
                <a:gd name="T8" fmla="*/ 38 w 38"/>
                <a:gd name="T9" fmla="*/ 20 h 44"/>
              </a:gdLst>
              <a:ahLst/>
              <a:cxnLst>
                <a:cxn ang="0">
                  <a:pos x="T0" y="T1"/>
                </a:cxn>
                <a:cxn ang="0">
                  <a:pos x="T2" y="T3"/>
                </a:cxn>
                <a:cxn ang="0">
                  <a:pos x="T4" y="T5"/>
                </a:cxn>
                <a:cxn ang="0">
                  <a:pos x="T6" y="T7"/>
                </a:cxn>
                <a:cxn ang="0">
                  <a:pos x="T8" y="T9"/>
                </a:cxn>
              </a:cxnLst>
              <a:rect l="0" t="0" r="r" b="b"/>
              <a:pathLst>
                <a:path w="38" h="44">
                  <a:moveTo>
                    <a:pt x="38" y="20"/>
                  </a:moveTo>
                  <a:cubicBezTo>
                    <a:pt x="37" y="34"/>
                    <a:pt x="29" y="42"/>
                    <a:pt x="17" y="43"/>
                  </a:cubicBezTo>
                  <a:cubicBezTo>
                    <a:pt x="7" y="44"/>
                    <a:pt x="0" y="36"/>
                    <a:pt x="0" y="24"/>
                  </a:cubicBezTo>
                  <a:cubicBezTo>
                    <a:pt x="1" y="10"/>
                    <a:pt x="10" y="2"/>
                    <a:pt x="23" y="1"/>
                  </a:cubicBezTo>
                  <a:cubicBezTo>
                    <a:pt x="34" y="0"/>
                    <a:pt x="38" y="10"/>
                    <a:pt x="38" y="20"/>
                  </a:cubicBezTo>
                  <a:close/>
                </a:path>
              </a:pathLst>
            </a:custGeom>
            <a:solidFill>
              <a:srgbClr val="C225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49" name="Freeform 13"/>
            <p:cNvSpPr>
              <a:spLocks/>
            </p:cNvSpPr>
            <p:nvPr/>
          </p:nvSpPr>
          <p:spPr bwMode="auto">
            <a:xfrm>
              <a:off x="7294563" y="606425"/>
              <a:ext cx="20637" cy="20638"/>
            </a:xfrm>
            <a:custGeom>
              <a:avLst/>
              <a:gdLst>
                <a:gd name="T0" fmla="*/ 38 w 38"/>
                <a:gd name="T1" fmla="*/ 24 h 40"/>
                <a:gd name="T2" fmla="*/ 18 w 38"/>
                <a:gd name="T3" fmla="*/ 40 h 40"/>
                <a:gd name="T4" fmla="*/ 1 w 38"/>
                <a:gd name="T5" fmla="*/ 20 h 40"/>
                <a:gd name="T6" fmla="*/ 21 w 38"/>
                <a:gd name="T7" fmla="*/ 1 h 40"/>
                <a:gd name="T8" fmla="*/ 38 w 38"/>
                <a:gd name="T9" fmla="*/ 24 h 40"/>
              </a:gdLst>
              <a:ahLst/>
              <a:cxnLst>
                <a:cxn ang="0">
                  <a:pos x="T0" y="T1"/>
                </a:cxn>
                <a:cxn ang="0">
                  <a:pos x="T2" y="T3"/>
                </a:cxn>
                <a:cxn ang="0">
                  <a:pos x="T4" y="T5"/>
                </a:cxn>
                <a:cxn ang="0">
                  <a:pos x="T6" y="T7"/>
                </a:cxn>
                <a:cxn ang="0">
                  <a:pos x="T8" y="T9"/>
                </a:cxn>
              </a:cxnLst>
              <a:rect l="0" t="0" r="r" b="b"/>
              <a:pathLst>
                <a:path w="38" h="40">
                  <a:moveTo>
                    <a:pt x="38" y="24"/>
                  </a:moveTo>
                  <a:cubicBezTo>
                    <a:pt x="37" y="33"/>
                    <a:pt x="30" y="40"/>
                    <a:pt x="18" y="40"/>
                  </a:cubicBezTo>
                  <a:cubicBezTo>
                    <a:pt x="7" y="40"/>
                    <a:pt x="0" y="32"/>
                    <a:pt x="1" y="20"/>
                  </a:cubicBezTo>
                  <a:cubicBezTo>
                    <a:pt x="1" y="8"/>
                    <a:pt x="8" y="0"/>
                    <a:pt x="21" y="1"/>
                  </a:cubicBezTo>
                  <a:cubicBezTo>
                    <a:pt x="33" y="2"/>
                    <a:pt x="38" y="10"/>
                    <a:pt x="38" y="24"/>
                  </a:cubicBezTo>
                  <a:close/>
                </a:path>
              </a:pathLst>
            </a:custGeom>
            <a:solidFill>
              <a:srgbClr val="C324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50" name="Freeform 14"/>
            <p:cNvSpPr>
              <a:spLocks/>
            </p:cNvSpPr>
            <p:nvPr/>
          </p:nvSpPr>
          <p:spPr bwMode="auto">
            <a:xfrm>
              <a:off x="7710488" y="917575"/>
              <a:ext cx="22225" cy="20638"/>
            </a:xfrm>
            <a:custGeom>
              <a:avLst/>
              <a:gdLst>
                <a:gd name="T0" fmla="*/ 24 w 42"/>
                <a:gd name="T1" fmla="*/ 2 h 37"/>
                <a:gd name="T2" fmla="*/ 41 w 42"/>
                <a:gd name="T3" fmla="*/ 18 h 37"/>
                <a:gd name="T4" fmla="*/ 20 w 42"/>
                <a:gd name="T5" fmla="*/ 36 h 37"/>
                <a:gd name="T6" fmla="*/ 2 w 42"/>
                <a:gd name="T7" fmla="*/ 18 h 37"/>
                <a:gd name="T8" fmla="*/ 24 w 42"/>
                <a:gd name="T9" fmla="*/ 2 h 37"/>
              </a:gdLst>
              <a:ahLst/>
              <a:cxnLst>
                <a:cxn ang="0">
                  <a:pos x="T0" y="T1"/>
                </a:cxn>
                <a:cxn ang="0">
                  <a:pos x="T2" y="T3"/>
                </a:cxn>
                <a:cxn ang="0">
                  <a:pos x="T4" y="T5"/>
                </a:cxn>
                <a:cxn ang="0">
                  <a:pos x="T6" y="T7"/>
                </a:cxn>
                <a:cxn ang="0">
                  <a:pos x="T8" y="T9"/>
                </a:cxn>
              </a:cxnLst>
              <a:rect l="0" t="0" r="r" b="b"/>
              <a:pathLst>
                <a:path w="42" h="37">
                  <a:moveTo>
                    <a:pt x="24" y="2"/>
                  </a:moveTo>
                  <a:cubicBezTo>
                    <a:pt x="31" y="4"/>
                    <a:pt x="42" y="6"/>
                    <a:pt x="41" y="18"/>
                  </a:cubicBezTo>
                  <a:cubicBezTo>
                    <a:pt x="40" y="30"/>
                    <a:pt x="32" y="37"/>
                    <a:pt x="20" y="36"/>
                  </a:cubicBezTo>
                  <a:cubicBezTo>
                    <a:pt x="8" y="36"/>
                    <a:pt x="0" y="30"/>
                    <a:pt x="2" y="18"/>
                  </a:cubicBezTo>
                  <a:cubicBezTo>
                    <a:pt x="3" y="6"/>
                    <a:pt x="11" y="0"/>
                    <a:pt x="24" y="2"/>
                  </a:cubicBezTo>
                  <a:close/>
                </a:path>
              </a:pathLst>
            </a:custGeom>
            <a:solidFill>
              <a:srgbClr val="C021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51" name="Freeform 15"/>
            <p:cNvSpPr>
              <a:spLocks/>
            </p:cNvSpPr>
            <p:nvPr/>
          </p:nvSpPr>
          <p:spPr bwMode="auto">
            <a:xfrm>
              <a:off x="7891463" y="663575"/>
              <a:ext cx="19050" cy="22225"/>
            </a:xfrm>
            <a:custGeom>
              <a:avLst/>
              <a:gdLst>
                <a:gd name="T0" fmla="*/ 34 w 34"/>
                <a:gd name="T1" fmla="*/ 24 h 41"/>
                <a:gd name="T2" fmla="*/ 22 w 34"/>
                <a:gd name="T3" fmla="*/ 40 h 41"/>
                <a:gd name="T4" fmla="*/ 2 w 34"/>
                <a:gd name="T5" fmla="*/ 12 h 41"/>
                <a:gd name="T6" fmla="*/ 10 w 34"/>
                <a:gd name="T7" fmla="*/ 0 h 41"/>
                <a:gd name="T8" fmla="*/ 34 w 34"/>
                <a:gd name="T9" fmla="*/ 24 h 41"/>
              </a:gdLst>
              <a:ahLst/>
              <a:cxnLst>
                <a:cxn ang="0">
                  <a:pos x="T0" y="T1"/>
                </a:cxn>
                <a:cxn ang="0">
                  <a:pos x="T2" y="T3"/>
                </a:cxn>
                <a:cxn ang="0">
                  <a:pos x="T4" y="T5"/>
                </a:cxn>
                <a:cxn ang="0">
                  <a:pos x="T6" y="T7"/>
                </a:cxn>
                <a:cxn ang="0">
                  <a:pos x="T8" y="T9"/>
                </a:cxn>
              </a:cxnLst>
              <a:rect l="0" t="0" r="r" b="b"/>
              <a:pathLst>
                <a:path w="34" h="41">
                  <a:moveTo>
                    <a:pt x="34" y="24"/>
                  </a:moveTo>
                  <a:cubicBezTo>
                    <a:pt x="32" y="31"/>
                    <a:pt x="29" y="41"/>
                    <a:pt x="22" y="40"/>
                  </a:cubicBezTo>
                  <a:cubicBezTo>
                    <a:pt x="9" y="38"/>
                    <a:pt x="4" y="25"/>
                    <a:pt x="2" y="12"/>
                  </a:cubicBezTo>
                  <a:cubicBezTo>
                    <a:pt x="0" y="6"/>
                    <a:pt x="3" y="0"/>
                    <a:pt x="10" y="0"/>
                  </a:cubicBezTo>
                  <a:cubicBezTo>
                    <a:pt x="24" y="2"/>
                    <a:pt x="29" y="12"/>
                    <a:pt x="34" y="24"/>
                  </a:cubicBezTo>
                  <a:close/>
                </a:path>
              </a:pathLst>
            </a:custGeom>
            <a:solidFill>
              <a:srgbClr val="C11E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52" name="Freeform 16"/>
            <p:cNvSpPr>
              <a:spLocks/>
            </p:cNvSpPr>
            <p:nvPr/>
          </p:nvSpPr>
          <p:spPr bwMode="auto">
            <a:xfrm>
              <a:off x="7935913" y="1038225"/>
              <a:ext cx="6350" cy="14288"/>
            </a:xfrm>
            <a:custGeom>
              <a:avLst/>
              <a:gdLst>
                <a:gd name="T0" fmla="*/ 3 w 11"/>
                <a:gd name="T1" fmla="*/ 0 h 28"/>
                <a:gd name="T2" fmla="*/ 11 w 11"/>
                <a:gd name="T3" fmla="*/ 1 h 28"/>
                <a:gd name="T4" fmla="*/ 7 w 11"/>
                <a:gd name="T5" fmla="*/ 28 h 28"/>
                <a:gd name="T6" fmla="*/ 3 w 11"/>
                <a:gd name="T7" fmla="*/ 0 h 28"/>
              </a:gdLst>
              <a:ahLst/>
              <a:cxnLst>
                <a:cxn ang="0">
                  <a:pos x="T0" y="T1"/>
                </a:cxn>
                <a:cxn ang="0">
                  <a:pos x="T2" y="T3"/>
                </a:cxn>
                <a:cxn ang="0">
                  <a:pos x="T4" y="T5"/>
                </a:cxn>
                <a:cxn ang="0">
                  <a:pos x="T6" y="T7"/>
                </a:cxn>
              </a:cxnLst>
              <a:rect l="0" t="0" r="r" b="b"/>
              <a:pathLst>
                <a:path w="11" h="28">
                  <a:moveTo>
                    <a:pt x="3" y="0"/>
                  </a:moveTo>
                  <a:cubicBezTo>
                    <a:pt x="6" y="0"/>
                    <a:pt x="9" y="0"/>
                    <a:pt x="11" y="1"/>
                  </a:cubicBezTo>
                  <a:cubicBezTo>
                    <a:pt x="10" y="9"/>
                    <a:pt x="9" y="17"/>
                    <a:pt x="7" y="28"/>
                  </a:cubicBezTo>
                  <a:cubicBezTo>
                    <a:pt x="0" y="16"/>
                    <a:pt x="4" y="8"/>
                    <a:pt x="3" y="0"/>
                  </a:cubicBezTo>
                  <a:close/>
                </a:path>
              </a:pathLst>
            </a:custGeom>
            <a:solidFill>
              <a:srgbClr val="D785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gr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317"/>
        <p:cNvGrpSpPr/>
        <p:nvPr/>
      </p:nvGrpSpPr>
      <p:grpSpPr>
        <a:xfrm>
          <a:off x="0" y="0"/>
          <a:ext cx="0" cy="0"/>
          <a:chOff x="0" y="0"/>
          <a:chExt cx="0" cy="0"/>
        </a:xfrm>
      </p:grpSpPr>
      <p:sp>
        <p:nvSpPr>
          <p:cNvPr id="1318" name="Google Shape;1318;p59"/>
          <p:cNvSpPr txBox="1">
            <a:spLocks noGrp="1"/>
          </p:cNvSpPr>
          <p:nvPr>
            <p:ph type="title"/>
          </p:nvPr>
        </p:nvSpPr>
        <p:spPr>
          <a:xfrm>
            <a:off x="732300" y="445025"/>
            <a:ext cx="76794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References</a:t>
            </a:r>
            <a:endParaRPr/>
          </a:p>
        </p:txBody>
      </p:sp>
      <p:sp>
        <p:nvSpPr>
          <p:cNvPr id="1319" name="Google Shape;1319;p59"/>
          <p:cNvSpPr txBox="1">
            <a:spLocks noGrp="1"/>
          </p:cNvSpPr>
          <p:nvPr>
            <p:ph type="subTitle" idx="1"/>
          </p:nvPr>
        </p:nvSpPr>
        <p:spPr>
          <a:xfrm>
            <a:off x="406314" y="1737490"/>
            <a:ext cx="5088300" cy="2425500"/>
          </a:xfrm>
          <a:prstGeom prst="rect">
            <a:avLst/>
          </a:prstGeom>
        </p:spPr>
        <p:txBody>
          <a:bodyPr spcFirstLastPara="1" wrap="square" lIns="91425" tIns="91425" rIns="91425" bIns="91425" anchor="t" anchorCtr="0">
            <a:noAutofit/>
          </a:bodyPr>
          <a:lstStyle/>
          <a:p>
            <a:pPr marL="457200" lvl="0" indent="-342900" algn="ctr" rtl="0">
              <a:spcBef>
                <a:spcPts val="0"/>
              </a:spcBef>
              <a:spcAft>
                <a:spcPts val="0"/>
              </a:spcAft>
              <a:buClr>
                <a:schemeClr val="dk1"/>
              </a:buClr>
              <a:buSzPts val="1800"/>
              <a:buChar char="●"/>
            </a:pPr>
            <a:r>
              <a:rPr lang="en">
                <a:solidFill>
                  <a:schemeClr val="dk1"/>
                </a:solidFill>
              </a:rPr>
              <a:t>AUTHOR (YEAR). </a:t>
            </a:r>
            <a:r>
              <a:rPr lang="en" i="1">
                <a:solidFill>
                  <a:schemeClr val="dk1"/>
                </a:solidFill>
              </a:rPr>
              <a:t>Title of the publication</a:t>
            </a:r>
            <a:r>
              <a:rPr lang="en">
                <a:solidFill>
                  <a:schemeClr val="dk1"/>
                </a:solidFill>
              </a:rPr>
              <a:t>. Publisher</a:t>
            </a:r>
            <a:endParaRPr>
              <a:solidFill>
                <a:schemeClr val="dk1"/>
              </a:solidFill>
            </a:endParaRPr>
          </a:p>
          <a:p>
            <a:pPr marL="457200" lvl="0" indent="-342900" algn="ctr" rtl="0">
              <a:spcBef>
                <a:spcPts val="0"/>
              </a:spcBef>
              <a:spcAft>
                <a:spcPts val="0"/>
              </a:spcAft>
              <a:buSzPts val="1800"/>
              <a:buChar char="●"/>
            </a:pPr>
            <a:r>
              <a:rPr lang="en"/>
              <a:t>AUTHOR (YEAR). </a:t>
            </a:r>
            <a:r>
              <a:rPr lang="en" i="1"/>
              <a:t>Title of the publication</a:t>
            </a:r>
            <a:r>
              <a:rPr lang="en"/>
              <a:t>. Publisher</a:t>
            </a:r>
            <a:endParaRPr/>
          </a:p>
          <a:p>
            <a:pPr marL="457200" lvl="0" indent="-342900" algn="ctr" rtl="0">
              <a:spcBef>
                <a:spcPts val="0"/>
              </a:spcBef>
              <a:spcAft>
                <a:spcPts val="0"/>
              </a:spcAft>
              <a:buSzPts val="1800"/>
              <a:buChar char="●"/>
            </a:pPr>
            <a:r>
              <a:rPr lang="en"/>
              <a:t>AUTHOR (YEAR). </a:t>
            </a:r>
            <a:r>
              <a:rPr lang="en" i="1"/>
              <a:t>Title of the publication</a:t>
            </a:r>
            <a:r>
              <a:rPr lang="en"/>
              <a:t>. Publisher</a:t>
            </a:r>
            <a:endParaRPr/>
          </a:p>
          <a:p>
            <a:pPr marL="457200" lvl="0" indent="-342900" algn="ctr" rtl="0">
              <a:spcBef>
                <a:spcPts val="0"/>
              </a:spcBef>
              <a:spcAft>
                <a:spcPts val="0"/>
              </a:spcAft>
              <a:buSzPts val="1800"/>
              <a:buChar char="●"/>
            </a:pPr>
            <a:r>
              <a:rPr lang="en"/>
              <a:t>AUTHOR (YEAR). </a:t>
            </a:r>
            <a:r>
              <a:rPr lang="en" i="1"/>
              <a:t>Title of the publication</a:t>
            </a:r>
            <a:r>
              <a:rPr lang="en"/>
              <a:t>. Publisher</a:t>
            </a:r>
            <a:endParaRPr/>
          </a:p>
          <a:p>
            <a:pPr marL="457200" lvl="0" indent="-342900" algn="ctr" rtl="0">
              <a:spcBef>
                <a:spcPts val="0"/>
              </a:spcBef>
              <a:spcAft>
                <a:spcPts val="0"/>
              </a:spcAft>
              <a:buSzPts val="1800"/>
              <a:buChar char="●"/>
            </a:pPr>
            <a:r>
              <a:rPr lang="en"/>
              <a:t>AUTHOR (YEAR). </a:t>
            </a:r>
            <a:r>
              <a:rPr lang="en" i="1"/>
              <a:t>Title of the publication</a:t>
            </a:r>
            <a:r>
              <a:rPr lang="en"/>
              <a:t>. Publisher</a:t>
            </a:r>
            <a:endParaRPr/>
          </a:p>
          <a:p>
            <a:pPr marL="457200" lvl="0" indent="-342900" algn="ctr" rtl="0">
              <a:spcBef>
                <a:spcPts val="0"/>
              </a:spcBef>
              <a:spcAft>
                <a:spcPts val="0"/>
              </a:spcAft>
              <a:buSzPts val="1800"/>
              <a:buChar char="●"/>
            </a:pPr>
            <a:r>
              <a:rPr lang="en"/>
              <a:t>AUTHOR (YEAR). </a:t>
            </a:r>
            <a:r>
              <a:rPr lang="en" i="1"/>
              <a:t>Title of the publication</a:t>
            </a:r>
            <a:r>
              <a:rPr lang="en"/>
              <a:t>. Publisher</a:t>
            </a:r>
            <a:endParaRPr/>
          </a:p>
          <a:p>
            <a:pPr marL="457200" lvl="0" indent="-342900" algn="ctr" rtl="0">
              <a:spcBef>
                <a:spcPts val="0"/>
              </a:spcBef>
              <a:spcAft>
                <a:spcPts val="0"/>
              </a:spcAft>
              <a:buSzPts val="1800"/>
              <a:buChar char="●"/>
            </a:pPr>
            <a:r>
              <a:rPr lang="en"/>
              <a:t>AUTHOR (YEAR). </a:t>
            </a:r>
            <a:r>
              <a:rPr lang="en" i="1"/>
              <a:t>Title of the publication</a:t>
            </a:r>
            <a:r>
              <a:rPr lang="en"/>
              <a:t>. Publisher</a:t>
            </a:r>
            <a:endParaRPr/>
          </a:p>
          <a:p>
            <a:pPr marL="457200" lvl="0" indent="-342900" algn="ctr" rtl="0">
              <a:spcBef>
                <a:spcPts val="0"/>
              </a:spcBef>
              <a:spcAft>
                <a:spcPts val="0"/>
              </a:spcAft>
              <a:buSzPts val="1800"/>
              <a:buChar char="●"/>
            </a:pPr>
            <a:r>
              <a:rPr lang="en"/>
              <a:t>AUTHOR (YEAR). </a:t>
            </a:r>
            <a:r>
              <a:rPr lang="en" i="1"/>
              <a:t>Title of the publication</a:t>
            </a:r>
            <a:r>
              <a:rPr lang="en"/>
              <a:t>. Publisher</a:t>
            </a:r>
            <a:endParaRPr/>
          </a:p>
        </p:txBody>
      </p:sp>
      <p:pic>
        <p:nvPicPr>
          <p:cNvPr id="2" name="Imagen 1"/>
          <p:cNvPicPr>
            <a:picLocks noChangeAspect="1"/>
          </p:cNvPicPr>
          <p:nvPr/>
        </p:nvPicPr>
        <p:blipFill>
          <a:blip r:embed="rId3"/>
          <a:stretch>
            <a:fillRect/>
          </a:stretch>
        </p:blipFill>
        <p:spPr>
          <a:xfrm>
            <a:off x="6012331" y="1231392"/>
            <a:ext cx="2496905" cy="3689457"/>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54"/>
        <p:cNvGrpSpPr/>
        <p:nvPr/>
      </p:nvGrpSpPr>
      <p:grpSpPr>
        <a:xfrm>
          <a:off x="0" y="0"/>
          <a:ext cx="0" cy="0"/>
          <a:chOff x="0" y="0"/>
          <a:chExt cx="0" cy="0"/>
        </a:xfrm>
      </p:grpSpPr>
      <p:sp>
        <p:nvSpPr>
          <p:cNvPr id="1355" name="Google Shape;1355;p57"/>
          <p:cNvSpPr txBox="1">
            <a:spLocks noGrp="1"/>
          </p:cNvSpPr>
          <p:nvPr>
            <p:ph type="title"/>
          </p:nvPr>
        </p:nvSpPr>
        <p:spPr>
          <a:xfrm>
            <a:off x="1169077" y="2792626"/>
            <a:ext cx="6880668" cy="946772"/>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4400" dirty="0">
                <a:solidFill>
                  <a:schemeClr val="bg1">
                    <a:lumMod val="25000"/>
                  </a:schemeClr>
                </a:solidFill>
              </a:rPr>
              <a:t>Change your </a:t>
            </a:r>
            <a:r>
              <a:rPr lang="en" sz="4400" dirty="0" smtClean="0">
                <a:solidFill>
                  <a:schemeClr val="bg1">
                    <a:lumMod val="25000"/>
                  </a:schemeClr>
                </a:solidFill>
              </a:rPr>
              <a:t>background</a:t>
            </a:r>
            <a:endParaRPr sz="4400" dirty="0">
              <a:solidFill>
                <a:schemeClr val="bg1">
                  <a:lumMod val="25000"/>
                </a:schemeClr>
              </a:solidFill>
            </a:endParaRPr>
          </a:p>
        </p:txBody>
      </p:sp>
      <p:sp>
        <p:nvSpPr>
          <p:cNvPr id="1356" name="Google Shape;1356;p57"/>
          <p:cNvSpPr txBox="1">
            <a:spLocks noGrp="1"/>
          </p:cNvSpPr>
          <p:nvPr>
            <p:ph type="subTitle" idx="1"/>
          </p:nvPr>
        </p:nvSpPr>
        <p:spPr>
          <a:xfrm>
            <a:off x="1941664" y="3739398"/>
            <a:ext cx="5335500" cy="1235100"/>
          </a:xfrm>
          <a:prstGeom prst="rect">
            <a:avLst/>
          </a:prstGeom>
        </p:spPr>
        <p:txBody>
          <a:bodyPr spcFirstLastPara="1" wrap="square" lIns="91425" tIns="91425" rIns="91425" bIns="91425" anchor="t" anchorCtr="0">
            <a:noAutofit/>
          </a:bodyPr>
          <a:lstStyle/>
          <a:p>
            <a:pPr marL="0" lvl="0" indent="0" algn="ctr" rtl="0">
              <a:spcBef>
                <a:spcPts val="0"/>
              </a:spcBef>
              <a:spcAft>
                <a:spcPts val="1200"/>
              </a:spcAft>
              <a:buClr>
                <a:schemeClr val="dk1"/>
              </a:buClr>
              <a:buSzPts val="1100"/>
              <a:buFont typeface="Arial"/>
              <a:buNone/>
            </a:pPr>
            <a:r>
              <a:rPr lang="en" dirty="0"/>
              <a:t>To help limit distractions or make video calls more fun, you can now blur your background or replace your background with an image</a:t>
            </a:r>
            <a:endParaRPr dirty="0"/>
          </a:p>
        </p:txBody>
      </p:sp>
      <p:sp>
        <p:nvSpPr>
          <p:cNvPr id="1357" name="Google Shape;1357;p57"/>
          <p:cNvSpPr/>
          <p:nvPr/>
        </p:nvSpPr>
        <p:spPr>
          <a:xfrm>
            <a:off x="3894388" y="4702650"/>
            <a:ext cx="1380619" cy="52850"/>
          </a:xfrm>
          <a:custGeom>
            <a:avLst/>
            <a:gdLst/>
            <a:ahLst/>
            <a:cxnLst/>
            <a:rect l="l" t="t" r="r" b="b"/>
            <a:pathLst>
              <a:path w="17505" h="670" extrusionOk="0">
                <a:moveTo>
                  <a:pt x="0" y="0"/>
                </a:moveTo>
                <a:lnTo>
                  <a:pt x="0" y="669"/>
                </a:lnTo>
                <a:lnTo>
                  <a:pt x="17505" y="669"/>
                </a:lnTo>
                <a:lnTo>
                  <a:pt x="17505"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 name="Imagen 2"/>
          <p:cNvPicPr>
            <a:picLocks noChangeAspect="1"/>
          </p:cNvPicPr>
          <p:nvPr/>
        </p:nvPicPr>
        <p:blipFill>
          <a:blip r:embed="rId3"/>
          <a:stretch>
            <a:fillRect/>
          </a:stretch>
        </p:blipFill>
        <p:spPr>
          <a:xfrm>
            <a:off x="3005536" y="496924"/>
            <a:ext cx="3207750" cy="2664900"/>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323"/>
        <p:cNvGrpSpPr/>
        <p:nvPr/>
      </p:nvGrpSpPr>
      <p:grpSpPr>
        <a:xfrm>
          <a:off x="0" y="0"/>
          <a:ext cx="0" cy="0"/>
          <a:chOff x="0" y="0"/>
          <a:chExt cx="0" cy="0"/>
        </a:xfrm>
      </p:grpSpPr>
      <p:sp>
        <p:nvSpPr>
          <p:cNvPr id="2" name="Rectángulo 1"/>
          <p:cNvSpPr/>
          <p:nvPr/>
        </p:nvSpPr>
        <p:spPr>
          <a:xfrm>
            <a:off x="1" y="0"/>
            <a:ext cx="9144000" cy="5143507"/>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pic>
        <p:nvPicPr>
          <p:cNvPr id="2050" name="Picture 2" descr="La Lechina o Varicela | Descubre los síntomas, cuidados y prevenció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 y="1088"/>
            <a:ext cx="9195259" cy="5172334"/>
          </a:xfrm>
          <a:prstGeom prst="rect">
            <a:avLst/>
          </a:prstGeom>
          <a:noFill/>
          <a:extLst>
            <a:ext uri="{909E8E84-426E-40DD-AFC4-6F175D3DCCD1}">
              <a14:hiddenFill xmlns:a14="http://schemas.microsoft.com/office/drawing/2010/main">
                <a:solidFill>
                  <a:srgbClr val="FFFFFF"/>
                </a:solidFill>
              </a14:hiddenFill>
            </a:ext>
          </a:extLst>
        </p:spPr>
      </p:pic>
      <p:sp>
        <p:nvSpPr>
          <p:cNvPr id="1324" name="Google Shape;1324;p60"/>
          <p:cNvSpPr txBox="1">
            <a:spLocks noGrp="1"/>
          </p:cNvSpPr>
          <p:nvPr>
            <p:ph type="body" idx="1"/>
          </p:nvPr>
        </p:nvSpPr>
        <p:spPr>
          <a:xfrm>
            <a:off x="732300" y="538000"/>
            <a:ext cx="2937000" cy="1742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 Picture is worth a thousand words</a:t>
            </a:r>
            <a:endParaRPr/>
          </a:p>
        </p:txBody>
      </p:sp>
      <p:sp>
        <p:nvSpPr>
          <p:cNvPr id="1325" name="Google Shape;1325;p60"/>
          <p:cNvSpPr/>
          <p:nvPr/>
        </p:nvSpPr>
        <p:spPr>
          <a:xfrm rot="10800000" flipH="1">
            <a:off x="320880" y="2830983"/>
            <a:ext cx="189900" cy="1899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6" name="Google Shape;1326;p60"/>
          <p:cNvSpPr/>
          <p:nvPr/>
        </p:nvSpPr>
        <p:spPr>
          <a:xfrm rot="10800000" flipH="1">
            <a:off x="1643293" y="118108"/>
            <a:ext cx="189900" cy="189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 name="Google Shape;1327;p60"/>
          <p:cNvSpPr/>
          <p:nvPr/>
        </p:nvSpPr>
        <p:spPr>
          <a:xfrm rot="10800000" flipH="1">
            <a:off x="3772269" y="1074955"/>
            <a:ext cx="404100" cy="4041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28" name="Google Shape;1328;p60"/>
          <p:cNvGrpSpPr/>
          <p:nvPr/>
        </p:nvGrpSpPr>
        <p:grpSpPr>
          <a:xfrm>
            <a:off x="7000074" y="3853786"/>
            <a:ext cx="2195186" cy="1289721"/>
            <a:chOff x="7000074" y="3853786"/>
            <a:chExt cx="2195186" cy="1289721"/>
          </a:xfrm>
        </p:grpSpPr>
        <p:sp>
          <p:nvSpPr>
            <p:cNvPr id="1329" name="Google Shape;1329;p60"/>
            <p:cNvSpPr/>
            <p:nvPr/>
          </p:nvSpPr>
          <p:spPr>
            <a:xfrm rot="10800000">
              <a:off x="7000074" y="3853786"/>
              <a:ext cx="2195186" cy="1289721"/>
            </a:xfrm>
            <a:custGeom>
              <a:avLst/>
              <a:gdLst/>
              <a:ahLst/>
              <a:cxnLst/>
              <a:rect l="l" t="t" r="r" b="b"/>
              <a:pathLst>
                <a:path w="118307" h="69508" extrusionOk="0">
                  <a:moveTo>
                    <a:pt x="368" y="1"/>
                  </a:moveTo>
                  <a:lnTo>
                    <a:pt x="0" y="68682"/>
                  </a:lnTo>
                  <a:cubicBezTo>
                    <a:pt x="974" y="69257"/>
                    <a:pt x="2054" y="69508"/>
                    <a:pt x="3152" y="69508"/>
                  </a:cubicBezTo>
                  <a:cubicBezTo>
                    <a:pt x="5456" y="69508"/>
                    <a:pt x="7843" y="68402"/>
                    <a:pt x="9507" y="66857"/>
                  </a:cubicBezTo>
                  <a:cubicBezTo>
                    <a:pt x="11744" y="64797"/>
                    <a:pt x="13172" y="62030"/>
                    <a:pt x="14570" y="59337"/>
                  </a:cubicBezTo>
                  <a:lnTo>
                    <a:pt x="15350" y="57851"/>
                  </a:lnTo>
                  <a:cubicBezTo>
                    <a:pt x="16998" y="54760"/>
                    <a:pt x="19147" y="51376"/>
                    <a:pt x="22590" y="49727"/>
                  </a:cubicBezTo>
                  <a:cubicBezTo>
                    <a:pt x="24283" y="48947"/>
                    <a:pt x="26181" y="48653"/>
                    <a:pt x="27976" y="48359"/>
                  </a:cubicBezTo>
                  <a:cubicBezTo>
                    <a:pt x="29110" y="48197"/>
                    <a:pt x="30287" y="48005"/>
                    <a:pt x="31391" y="47696"/>
                  </a:cubicBezTo>
                  <a:cubicBezTo>
                    <a:pt x="38499" y="45754"/>
                    <a:pt x="43017" y="39308"/>
                    <a:pt x="47373" y="32288"/>
                  </a:cubicBezTo>
                  <a:cubicBezTo>
                    <a:pt x="51626" y="25475"/>
                    <a:pt x="56379" y="18646"/>
                    <a:pt x="63693" y="16660"/>
                  </a:cubicBezTo>
                  <a:cubicBezTo>
                    <a:pt x="65489" y="16167"/>
                    <a:pt x="67348" y="16006"/>
                    <a:pt x="69216" y="16006"/>
                  </a:cubicBezTo>
                  <a:cubicBezTo>
                    <a:pt x="70977" y="16006"/>
                    <a:pt x="72746" y="16149"/>
                    <a:pt x="74481" y="16292"/>
                  </a:cubicBezTo>
                  <a:cubicBezTo>
                    <a:pt x="76201" y="16425"/>
                    <a:pt x="77938" y="16563"/>
                    <a:pt x="79654" y="16563"/>
                  </a:cubicBezTo>
                  <a:cubicBezTo>
                    <a:pt x="81932" y="16563"/>
                    <a:pt x="84175" y="16319"/>
                    <a:pt x="86298" y="15497"/>
                  </a:cubicBezTo>
                  <a:cubicBezTo>
                    <a:pt x="88432" y="14673"/>
                    <a:pt x="90345" y="13290"/>
                    <a:pt x="92199" y="11965"/>
                  </a:cubicBezTo>
                  <a:cubicBezTo>
                    <a:pt x="94083" y="10626"/>
                    <a:pt x="96011" y="9228"/>
                    <a:pt x="98189" y="8374"/>
                  </a:cubicBezTo>
                  <a:cubicBezTo>
                    <a:pt x="100543" y="7462"/>
                    <a:pt x="103089" y="7226"/>
                    <a:pt x="105547" y="6976"/>
                  </a:cubicBezTo>
                  <a:cubicBezTo>
                    <a:pt x="106989" y="6829"/>
                    <a:pt x="108476" y="6711"/>
                    <a:pt x="109918" y="6432"/>
                  </a:cubicBezTo>
                  <a:cubicBezTo>
                    <a:pt x="115230" y="5387"/>
                    <a:pt x="117718" y="2385"/>
                    <a:pt x="11830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 name="Google Shape;1330;p60"/>
            <p:cNvSpPr/>
            <p:nvPr/>
          </p:nvSpPr>
          <p:spPr>
            <a:xfrm rot="10800000">
              <a:off x="7583888" y="4269752"/>
              <a:ext cx="1611372" cy="873755"/>
            </a:xfrm>
            <a:custGeom>
              <a:avLst/>
              <a:gdLst/>
              <a:ahLst/>
              <a:cxnLst/>
              <a:rect l="l" t="t" r="r" b="b"/>
              <a:pathLst>
                <a:path w="86843" h="47090" extrusionOk="0">
                  <a:moveTo>
                    <a:pt x="0" y="1"/>
                  </a:moveTo>
                  <a:lnTo>
                    <a:pt x="0" y="46313"/>
                  </a:lnTo>
                  <a:cubicBezTo>
                    <a:pt x="838" y="46852"/>
                    <a:pt x="1779" y="47089"/>
                    <a:pt x="2743" y="47089"/>
                  </a:cubicBezTo>
                  <a:cubicBezTo>
                    <a:pt x="4779" y="47089"/>
                    <a:pt x="6920" y="46035"/>
                    <a:pt x="8418" y="44547"/>
                  </a:cubicBezTo>
                  <a:cubicBezTo>
                    <a:pt x="10626" y="42369"/>
                    <a:pt x="11921" y="39455"/>
                    <a:pt x="13746" y="36939"/>
                  </a:cubicBezTo>
                  <a:cubicBezTo>
                    <a:pt x="15026" y="35143"/>
                    <a:pt x="17175" y="32848"/>
                    <a:pt x="19441" y="32421"/>
                  </a:cubicBezTo>
                  <a:cubicBezTo>
                    <a:pt x="20047" y="32308"/>
                    <a:pt x="20640" y="32267"/>
                    <a:pt x="21223" y="32267"/>
                  </a:cubicBezTo>
                  <a:cubicBezTo>
                    <a:pt x="22726" y="32267"/>
                    <a:pt x="24155" y="32539"/>
                    <a:pt x="25532" y="32539"/>
                  </a:cubicBezTo>
                  <a:cubicBezTo>
                    <a:pt x="27167" y="32539"/>
                    <a:pt x="28730" y="32156"/>
                    <a:pt x="30257" y="30478"/>
                  </a:cubicBezTo>
                  <a:cubicBezTo>
                    <a:pt x="31744" y="28815"/>
                    <a:pt x="32612" y="26696"/>
                    <a:pt x="33686" y="24754"/>
                  </a:cubicBezTo>
                  <a:cubicBezTo>
                    <a:pt x="34996" y="22340"/>
                    <a:pt x="36556" y="20530"/>
                    <a:pt x="39529" y="20486"/>
                  </a:cubicBezTo>
                  <a:cubicBezTo>
                    <a:pt x="39550" y="20486"/>
                    <a:pt x="39572" y="20486"/>
                    <a:pt x="39593" y="20486"/>
                  </a:cubicBezTo>
                  <a:cubicBezTo>
                    <a:pt x="41705" y="20486"/>
                    <a:pt x="43774" y="21193"/>
                    <a:pt x="45872" y="21295"/>
                  </a:cubicBezTo>
                  <a:cubicBezTo>
                    <a:pt x="46069" y="21305"/>
                    <a:pt x="46262" y="21310"/>
                    <a:pt x="46451" y="21310"/>
                  </a:cubicBezTo>
                  <a:cubicBezTo>
                    <a:pt x="52036" y="21310"/>
                    <a:pt x="54420" y="17005"/>
                    <a:pt x="58690" y="14173"/>
                  </a:cubicBezTo>
                  <a:cubicBezTo>
                    <a:pt x="60608" y="12902"/>
                    <a:pt x="63457" y="12806"/>
                    <a:pt x="66311" y="12806"/>
                  </a:cubicBezTo>
                  <a:cubicBezTo>
                    <a:pt x="66815" y="12806"/>
                    <a:pt x="67320" y="12809"/>
                    <a:pt x="67819" y="12809"/>
                  </a:cubicBezTo>
                  <a:cubicBezTo>
                    <a:pt x="69632" y="12809"/>
                    <a:pt x="71379" y="12770"/>
                    <a:pt x="72818" y="12407"/>
                  </a:cubicBezTo>
                  <a:cubicBezTo>
                    <a:pt x="79175" y="10773"/>
                    <a:pt x="82781" y="5196"/>
                    <a:pt x="86842" y="45"/>
                  </a:cubicBezTo>
                  <a:lnTo>
                    <a:pt x="0"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34" name="Google Shape;1334;p60"/>
          <p:cNvSpPr/>
          <p:nvPr/>
        </p:nvSpPr>
        <p:spPr>
          <a:xfrm rot="10800000" flipH="1">
            <a:off x="5465193" y="1074958"/>
            <a:ext cx="189900" cy="189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465"/>
        <p:cNvGrpSpPr/>
        <p:nvPr/>
      </p:nvGrpSpPr>
      <p:grpSpPr>
        <a:xfrm>
          <a:off x="0" y="0"/>
          <a:ext cx="0" cy="0"/>
          <a:chOff x="0" y="0"/>
          <a:chExt cx="0" cy="0"/>
        </a:xfrm>
      </p:grpSpPr>
      <p:sp>
        <p:nvSpPr>
          <p:cNvPr id="2466" name="Google Shape;2466;p46"/>
          <p:cNvSpPr txBox="1">
            <a:spLocks noGrp="1"/>
          </p:cNvSpPr>
          <p:nvPr>
            <p:ph type="title"/>
          </p:nvPr>
        </p:nvSpPr>
        <p:spPr>
          <a:xfrm>
            <a:off x="1226200" y="528655"/>
            <a:ext cx="6286489" cy="481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Real Estate Infographics</a:t>
            </a:r>
            <a:endParaRPr dirty="0"/>
          </a:p>
        </p:txBody>
      </p:sp>
      <p:sp>
        <p:nvSpPr>
          <p:cNvPr id="2502" name="Google Shape;2502;p46"/>
          <p:cNvSpPr txBox="1"/>
          <p:nvPr/>
        </p:nvSpPr>
        <p:spPr>
          <a:xfrm>
            <a:off x="1226200" y="1522975"/>
            <a:ext cx="2798700" cy="4986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r>
              <a:rPr lang="en" sz="1200">
                <a:latin typeface="Roboto"/>
                <a:ea typeface="Roboto"/>
                <a:cs typeface="Roboto"/>
                <a:sym typeface="Roboto"/>
              </a:rPr>
              <a:t>Mercury’</a:t>
            </a:r>
            <a:r>
              <a:rPr lang="en" sz="1200">
                <a:solidFill>
                  <a:srgbClr val="000000"/>
                </a:solidFill>
                <a:latin typeface="Roboto"/>
                <a:ea typeface="Roboto"/>
                <a:cs typeface="Roboto"/>
                <a:sym typeface="Roboto"/>
              </a:rPr>
              <a:t>s the </a:t>
            </a:r>
            <a:r>
              <a:rPr lang="en" sz="1200">
                <a:latin typeface="Roboto"/>
                <a:ea typeface="Roboto"/>
                <a:cs typeface="Roboto"/>
                <a:sym typeface="Roboto"/>
              </a:rPr>
              <a:t>closest planet to the Sun</a:t>
            </a:r>
            <a:endParaRPr sz="1200">
              <a:solidFill>
                <a:srgbClr val="000000"/>
              </a:solidFill>
              <a:latin typeface="Roboto"/>
              <a:ea typeface="Roboto"/>
              <a:cs typeface="Roboto"/>
              <a:sym typeface="Roboto"/>
            </a:endParaRPr>
          </a:p>
        </p:txBody>
      </p:sp>
      <p:sp>
        <p:nvSpPr>
          <p:cNvPr id="2503" name="Google Shape;2503;p46"/>
          <p:cNvSpPr txBox="1"/>
          <p:nvPr/>
        </p:nvSpPr>
        <p:spPr>
          <a:xfrm>
            <a:off x="1226200" y="2539535"/>
            <a:ext cx="2798700" cy="4986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r>
              <a:rPr lang="en" sz="1200">
                <a:solidFill>
                  <a:srgbClr val="000000"/>
                </a:solidFill>
                <a:latin typeface="Roboto"/>
                <a:ea typeface="Roboto"/>
                <a:cs typeface="Roboto"/>
                <a:sym typeface="Roboto"/>
              </a:rPr>
              <a:t>Venus has a poisonous atmosphere</a:t>
            </a:r>
            <a:endParaRPr sz="1200">
              <a:solidFill>
                <a:srgbClr val="000000"/>
              </a:solidFill>
              <a:latin typeface="Roboto"/>
              <a:ea typeface="Roboto"/>
              <a:cs typeface="Roboto"/>
              <a:sym typeface="Roboto"/>
            </a:endParaRPr>
          </a:p>
        </p:txBody>
      </p:sp>
      <p:sp>
        <p:nvSpPr>
          <p:cNvPr id="2504" name="Google Shape;2504;p46"/>
          <p:cNvSpPr txBox="1"/>
          <p:nvPr/>
        </p:nvSpPr>
        <p:spPr>
          <a:xfrm>
            <a:off x="1231337" y="3047815"/>
            <a:ext cx="2798700" cy="4986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r>
              <a:rPr lang="en" sz="1200">
                <a:latin typeface="Roboto"/>
                <a:ea typeface="Roboto"/>
                <a:cs typeface="Roboto"/>
                <a:sym typeface="Roboto"/>
              </a:rPr>
              <a:t>Jupiter is a gas giant</a:t>
            </a:r>
            <a:endParaRPr sz="1200">
              <a:solidFill>
                <a:srgbClr val="000000"/>
              </a:solidFill>
              <a:latin typeface="Roboto"/>
              <a:ea typeface="Roboto"/>
              <a:cs typeface="Roboto"/>
              <a:sym typeface="Roboto"/>
            </a:endParaRPr>
          </a:p>
        </p:txBody>
      </p:sp>
      <p:sp>
        <p:nvSpPr>
          <p:cNvPr id="2505" name="Google Shape;2505;p46"/>
          <p:cNvSpPr txBox="1"/>
          <p:nvPr/>
        </p:nvSpPr>
        <p:spPr>
          <a:xfrm>
            <a:off x="1226200" y="2031255"/>
            <a:ext cx="2798700" cy="4986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r>
              <a:rPr lang="en" sz="1200">
                <a:latin typeface="Roboto"/>
                <a:ea typeface="Roboto"/>
                <a:cs typeface="Roboto"/>
                <a:sym typeface="Roboto"/>
              </a:rPr>
              <a:t>Saturn is the ringed planet</a:t>
            </a:r>
            <a:endParaRPr sz="1200">
              <a:solidFill>
                <a:srgbClr val="000000"/>
              </a:solidFill>
              <a:latin typeface="Roboto"/>
              <a:ea typeface="Roboto"/>
              <a:cs typeface="Roboto"/>
              <a:sym typeface="Roboto"/>
            </a:endParaRPr>
          </a:p>
        </p:txBody>
      </p:sp>
      <p:sp>
        <p:nvSpPr>
          <p:cNvPr id="2506" name="Google Shape;2506;p46"/>
          <p:cNvSpPr txBox="1"/>
          <p:nvPr/>
        </p:nvSpPr>
        <p:spPr>
          <a:xfrm>
            <a:off x="1231337" y="4064375"/>
            <a:ext cx="2798700" cy="4986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r>
              <a:rPr lang="en" sz="1200">
                <a:latin typeface="Roboto"/>
                <a:ea typeface="Roboto"/>
                <a:cs typeface="Roboto"/>
                <a:sym typeface="Roboto"/>
              </a:rPr>
              <a:t>Pluto is an icy dwarf planet</a:t>
            </a:r>
            <a:endParaRPr sz="1200">
              <a:solidFill>
                <a:srgbClr val="000000"/>
              </a:solidFill>
              <a:latin typeface="Roboto"/>
              <a:ea typeface="Roboto"/>
              <a:cs typeface="Roboto"/>
              <a:sym typeface="Roboto"/>
            </a:endParaRPr>
          </a:p>
        </p:txBody>
      </p:sp>
      <p:sp>
        <p:nvSpPr>
          <p:cNvPr id="2507" name="Google Shape;2507;p46"/>
          <p:cNvSpPr txBox="1"/>
          <p:nvPr/>
        </p:nvSpPr>
        <p:spPr>
          <a:xfrm>
            <a:off x="1231337" y="3556095"/>
            <a:ext cx="2798700" cy="498600"/>
          </a:xfrm>
          <a:prstGeom prst="rect">
            <a:avLst/>
          </a:prstGeom>
          <a:noFill/>
          <a:ln>
            <a:noFill/>
          </a:ln>
        </p:spPr>
        <p:txBody>
          <a:bodyPr spcFirstLastPara="1" wrap="square" lIns="91425" tIns="91425" rIns="91425" bIns="91425" anchor="ctr" anchorCtr="0">
            <a:noAutofit/>
          </a:bodyPr>
          <a:lstStyle/>
          <a:p>
            <a:pPr marL="0" lvl="0" indent="0" algn="l" rtl="0">
              <a:lnSpc>
                <a:spcPct val="115000"/>
              </a:lnSpc>
              <a:spcBef>
                <a:spcPts val="0"/>
              </a:spcBef>
              <a:spcAft>
                <a:spcPts val="0"/>
              </a:spcAft>
              <a:buNone/>
            </a:pPr>
            <a:r>
              <a:rPr lang="en" sz="1200">
                <a:latin typeface="Roboto"/>
                <a:ea typeface="Roboto"/>
                <a:cs typeface="Roboto"/>
                <a:sym typeface="Roboto"/>
              </a:rPr>
              <a:t>Mars is</a:t>
            </a:r>
            <a:r>
              <a:rPr lang="en" sz="1200">
                <a:solidFill>
                  <a:srgbClr val="000000"/>
                </a:solidFill>
                <a:latin typeface="Roboto"/>
                <a:ea typeface="Roboto"/>
                <a:cs typeface="Roboto"/>
                <a:sym typeface="Roboto"/>
              </a:rPr>
              <a:t> full of iron oxide dust</a:t>
            </a:r>
            <a:endParaRPr sz="1200">
              <a:solidFill>
                <a:srgbClr val="000000"/>
              </a:solidFill>
              <a:latin typeface="Roboto"/>
              <a:ea typeface="Roboto"/>
              <a:cs typeface="Roboto"/>
              <a:sym typeface="Roboto"/>
            </a:endParaRPr>
          </a:p>
        </p:txBody>
      </p:sp>
      <p:sp>
        <p:nvSpPr>
          <p:cNvPr id="2508" name="Google Shape;2508;p46"/>
          <p:cNvSpPr txBox="1"/>
          <p:nvPr/>
        </p:nvSpPr>
        <p:spPr>
          <a:xfrm>
            <a:off x="529325" y="3150288"/>
            <a:ext cx="720900" cy="304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100"/>
              <a:buFont typeface="Arial"/>
              <a:buNone/>
            </a:pPr>
            <a:r>
              <a:rPr lang="en" sz="1800" b="1">
                <a:solidFill>
                  <a:srgbClr val="C9751D"/>
                </a:solidFill>
                <a:latin typeface="Roboto"/>
                <a:ea typeface="Roboto"/>
                <a:cs typeface="Roboto"/>
                <a:sym typeface="Roboto"/>
              </a:rPr>
              <a:t>80%</a:t>
            </a:r>
            <a:endParaRPr sz="1800" b="1">
              <a:solidFill>
                <a:srgbClr val="C9751D"/>
              </a:solidFill>
              <a:latin typeface="Roboto"/>
              <a:ea typeface="Roboto"/>
              <a:cs typeface="Roboto"/>
              <a:sym typeface="Roboto"/>
            </a:endParaRPr>
          </a:p>
        </p:txBody>
      </p:sp>
      <p:sp>
        <p:nvSpPr>
          <p:cNvPr id="2509" name="Google Shape;2509;p46"/>
          <p:cNvSpPr txBox="1"/>
          <p:nvPr/>
        </p:nvSpPr>
        <p:spPr>
          <a:xfrm>
            <a:off x="529325" y="3668741"/>
            <a:ext cx="720900" cy="304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100"/>
              <a:buFont typeface="Arial"/>
              <a:buNone/>
            </a:pPr>
            <a:r>
              <a:rPr lang="en" sz="1800" b="1">
                <a:solidFill>
                  <a:schemeClr val="accent3"/>
                </a:solidFill>
                <a:latin typeface="Roboto"/>
                <a:ea typeface="Roboto"/>
                <a:cs typeface="Roboto"/>
                <a:sym typeface="Roboto"/>
              </a:rPr>
              <a:t>60%</a:t>
            </a:r>
            <a:endParaRPr sz="1800" b="1">
              <a:solidFill>
                <a:schemeClr val="accent3"/>
              </a:solidFill>
              <a:latin typeface="Roboto"/>
              <a:ea typeface="Roboto"/>
              <a:cs typeface="Roboto"/>
              <a:sym typeface="Roboto"/>
            </a:endParaRPr>
          </a:p>
        </p:txBody>
      </p:sp>
      <p:sp>
        <p:nvSpPr>
          <p:cNvPr id="2510" name="Google Shape;2510;p46"/>
          <p:cNvSpPr txBox="1"/>
          <p:nvPr/>
        </p:nvSpPr>
        <p:spPr>
          <a:xfrm>
            <a:off x="529325" y="4167743"/>
            <a:ext cx="720900" cy="304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100"/>
              <a:buFont typeface="Arial"/>
              <a:buNone/>
            </a:pPr>
            <a:r>
              <a:rPr lang="en" sz="1800" b="1">
                <a:solidFill>
                  <a:schemeClr val="accent4"/>
                </a:solidFill>
                <a:latin typeface="Roboto"/>
                <a:ea typeface="Roboto"/>
                <a:cs typeface="Roboto"/>
                <a:sym typeface="Roboto"/>
              </a:rPr>
              <a:t>80%</a:t>
            </a:r>
            <a:endParaRPr sz="1800" b="1">
              <a:solidFill>
                <a:schemeClr val="accent4"/>
              </a:solidFill>
              <a:latin typeface="Roboto"/>
              <a:ea typeface="Roboto"/>
              <a:cs typeface="Roboto"/>
              <a:sym typeface="Roboto"/>
            </a:endParaRPr>
          </a:p>
        </p:txBody>
      </p:sp>
      <p:sp>
        <p:nvSpPr>
          <p:cNvPr id="2511" name="Google Shape;2511;p46"/>
          <p:cNvSpPr txBox="1"/>
          <p:nvPr/>
        </p:nvSpPr>
        <p:spPr>
          <a:xfrm>
            <a:off x="506400" y="1617531"/>
            <a:ext cx="720900" cy="304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100"/>
              <a:buFont typeface="Arial"/>
              <a:buNone/>
            </a:pPr>
            <a:r>
              <a:rPr lang="en" sz="1800" b="1">
                <a:solidFill>
                  <a:schemeClr val="accent2"/>
                </a:solidFill>
                <a:latin typeface="Roboto"/>
                <a:ea typeface="Roboto"/>
                <a:cs typeface="Roboto"/>
                <a:sym typeface="Roboto"/>
              </a:rPr>
              <a:t>60%</a:t>
            </a:r>
            <a:endParaRPr sz="1800" b="1">
              <a:solidFill>
                <a:schemeClr val="accent2"/>
              </a:solidFill>
              <a:latin typeface="Roboto"/>
              <a:ea typeface="Roboto"/>
              <a:cs typeface="Roboto"/>
              <a:sym typeface="Roboto"/>
            </a:endParaRPr>
          </a:p>
        </p:txBody>
      </p:sp>
      <p:sp>
        <p:nvSpPr>
          <p:cNvPr id="2512" name="Google Shape;2512;p46"/>
          <p:cNvSpPr txBox="1"/>
          <p:nvPr/>
        </p:nvSpPr>
        <p:spPr>
          <a:xfrm>
            <a:off x="506400" y="2135983"/>
            <a:ext cx="720900" cy="304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100"/>
              <a:buFont typeface="Arial"/>
              <a:buNone/>
            </a:pPr>
            <a:r>
              <a:rPr lang="en" sz="1800" b="1">
                <a:solidFill>
                  <a:srgbClr val="E25A5A"/>
                </a:solidFill>
                <a:latin typeface="Roboto"/>
                <a:ea typeface="Roboto"/>
                <a:cs typeface="Roboto"/>
                <a:sym typeface="Roboto"/>
              </a:rPr>
              <a:t>40%</a:t>
            </a:r>
            <a:endParaRPr sz="1800" b="1">
              <a:solidFill>
                <a:srgbClr val="E25A5A"/>
              </a:solidFill>
              <a:latin typeface="Roboto"/>
              <a:ea typeface="Roboto"/>
              <a:cs typeface="Roboto"/>
              <a:sym typeface="Roboto"/>
            </a:endParaRPr>
          </a:p>
        </p:txBody>
      </p:sp>
      <p:sp>
        <p:nvSpPr>
          <p:cNvPr id="2513" name="Google Shape;2513;p46"/>
          <p:cNvSpPr txBox="1"/>
          <p:nvPr/>
        </p:nvSpPr>
        <p:spPr>
          <a:xfrm>
            <a:off x="506400" y="2634986"/>
            <a:ext cx="720900" cy="3048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100"/>
              <a:buFont typeface="Arial"/>
              <a:buNone/>
            </a:pPr>
            <a:r>
              <a:rPr lang="en" sz="1800" b="1">
                <a:solidFill>
                  <a:schemeClr val="accent1"/>
                </a:solidFill>
                <a:latin typeface="Roboto"/>
                <a:ea typeface="Roboto"/>
                <a:cs typeface="Roboto"/>
                <a:sym typeface="Roboto"/>
              </a:rPr>
              <a:t>20%</a:t>
            </a:r>
            <a:endParaRPr sz="1800" b="1">
              <a:solidFill>
                <a:schemeClr val="accent1"/>
              </a:solidFill>
              <a:latin typeface="Roboto"/>
              <a:ea typeface="Roboto"/>
              <a:cs typeface="Roboto"/>
              <a:sym typeface="Roboto"/>
            </a:endParaRPr>
          </a:p>
        </p:txBody>
      </p:sp>
      <p:pic>
        <p:nvPicPr>
          <p:cNvPr id="2" name="Imagen 1"/>
          <p:cNvPicPr>
            <a:picLocks noChangeAspect="1"/>
          </p:cNvPicPr>
          <p:nvPr/>
        </p:nvPicPr>
        <p:blipFill>
          <a:blip r:embed="rId3"/>
          <a:stretch>
            <a:fillRect/>
          </a:stretch>
        </p:blipFill>
        <p:spPr>
          <a:xfrm>
            <a:off x="4024900" y="1524763"/>
            <a:ext cx="5284433" cy="3624935"/>
          </a:xfrm>
          <a:prstGeom prst="rect">
            <a:avLst/>
          </a:prstGeom>
        </p:spPr>
      </p:pic>
      <p:sp>
        <p:nvSpPr>
          <p:cNvPr id="18" name="Rectángulo 17"/>
          <p:cNvSpPr/>
          <p:nvPr/>
        </p:nvSpPr>
        <p:spPr>
          <a:xfrm>
            <a:off x="-10142" y="1043851"/>
            <a:ext cx="9150885" cy="6452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grpSp>
        <p:nvGrpSpPr>
          <p:cNvPr id="19" name="Grupo 18"/>
          <p:cNvGrpSpPr/>
          <p:nvPr/>
        </p:nvGrpSpPr>
        <p:grpSpPr>
          <a:xfrm flipH="1">
            <a:off x="114010" y="77181"/>
            <a:ext cx="1236580" cy="930819"/>
            <a:chOff x="7278688" y="506412"/>
            <a:chExt cx="725487" cy="546101"/>
          </a:xfrm>
        </p:grpSpPr>
        <p:sp>
          <p:nvSpPr>
            <p:cNvPr id="20" name="Freeform 5"/>
            <p:cNvSpPr>
              <a:spLocks/>
            </p:cNvSpPr>
            <p:nvPr/>
          </p:nvSpPr>
          <p:spPr bwMode="auto">
            <a:xfrm>
              <a:off x="7875588" y="911225"/>
              <a:ext cx="128587" cy="130175"/>
            </a:xfrm>
            <a:custGeom>
              <a:avLst/>
              <a:gdLst>
                <a:gd name="T0" fmla="*/ 116 w 240"/>
                <a:gd name="T1" fmla="*/ 234 h 240"/>
                <a:gd name="T2" fmla="*/ 79 w 240"/>
                <a:gd name="T3" fmla="*/ 230 h 240"/>
                <a:gd name="T4" fmla="*/ 50 w 240"/>
                <a:gd name="T5" fmla="*/ 206 h 240"/>
                <a:gd name="T6" fmla="*/ 26 w 240"/>
                <a:gd name="T7" fmla="*/ 207 h 240"/>
                <a:gd name="T8" fmla="*/ 34 w 240"/>
                <a:gd name="T9" fmla="*/ 186 h 240"/>
                <a:gd name="T10" fmla="*/ 1 w 240"/>
                <a:gd name="T11" fmla="*/ 170 h 240"/>
                <a:gd name="T12" fmla="*/ 9 w 240"/>
                <a:gd name="T13" fmla="*/ 144 h 240"/>
                <a:gd name="T14" fmla="*/ 2 w 240"/>
                <a:gd name="T15" fmla="*/ 117 h 240"/>
                <a:gd name="T16" fmla="*/ 3 w 240"/>
                <a:gd name="T17" fmla="*/ 114 h 240"/>
                <a:gd name="T18" fmla="*/ 2 w 240"/>
                <a:gd name="T19" fmla="*/ 96 h 240"/>
                <a:gd name="T20" fmla="*/ 19 w 240"/>
                <a:gd name="T21" fmla="*/ 86 h 240"/>
                <a:gd name="T22" fmla="*/ 11 w 240"/>
                <a:gd name="T23" fmla="*/ 54 h 240"/>
                <a:gd name="T24" fmla="*/ 45 w 240"/>
                <a:gd name="T25" fmla="*/ 33 h 240"/>
                <a:gd name="T26" fmla="*/ 60 w 240"/>
                <a:gd name="T27" fmla="*/ 26 h 240"/>
                <a:gd name="T28" fmla="*/ 86 w 240"/>
                <a:gd name="T29" fmla="*/ 8 h 240"/>
                <a:gd name="T30" fmla="*/ 98 w 240"/>
                <a:gd name="T31" fmla="*/ 8 h 240"/>
                <a:gd name="T32" fmla="*/ 127 w 240"/>
                <a:gd name="T33" fmla="*/ 0 h 240"/>
                <a:gd name="T34" fmla="*/ 185 w 240"/>
                <a:gd name="T35" fmla="*/ 19 h 240"/>
                <a:gd name="T36" fmla="*/ 190 w 240"/>
                <a:gd name="T37" fmla="*/ 35 h 240"/>
                <a:gd name="T38" fmla="*/ 221 w 240"/>
                <a:gd name="T39" fmla="*/ 64 h 240"/>
                <a:gd name="T40" fmla="*/ 234 w 240"/>
                <a:gd name="T41" fmla="*/ 115 h 240"/>
                <a:gd name="T42" fmla="*/ 237 w 240"/>
                <a:gd name="T43" fmla="*/ 151 h 240"/>
                <a:gd name="T44" fmla="*/ 234 w 240"/>
                <a:gd name="T45" fmla="*/ 154 h 240"/>
                <a:gd name="T46" fmla="*/ 217 w 240"/>
                <a:gd name="T47" fmla="*/ 180 h 240"/>
                <a:gd name="T48" fmla="*/ 209 w 240"/>
                <a:gd name="T49" fmla="*/ 188 h 240"/>
                <a:gd name="T50" fmla="*/ 207 w 240"/>
                <a:gd name="T51" fmla="*/ 196 h 240"/>
                <a:gd name="T52" fmla="*/ 204 w 240"/>
                <a:gd name="T53" fmla="*/ 205 h 240"/>
                <a:gd name="T54" fmla="*/ 193 w 240"/>
                <a:gd name="T55" fmla="*/ 216 h 240"/>
                <a:gd name="T56" fmla="*/ 187 w 240"/>
                <a:gd name="T57" fmla="*/ 215 h 240"/>
                <a:gd name="T58" fmla="*/ 174 w 240"/>
                <a:gd name="T59" fmla="*/ 222 h 240"/>
                <a:gd name="T60" fmla="*/ 166 w 240"/>
                <a:gd name="T61" fmla="*/ 225 h 240"/>
                <a:gd name="T62" fmla="*/ 124 w 240"/>
                <a:gd name="T63" fmla="*/ 235 h 240"/>
                <a:gd name="T64" fmla="*/ 116 w 240"/>
                <a:gd name="T65" fmla="*/ 234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40" h="240">
                  <a:moveTo>
                    <a:pt x="116" y="234"/>
                  </a:moveTo>
                  <a:cubicBezTo>
                    <a:pt x="105" y="225"/>
                    <a:pt x="93" y="237"/>
                    <a:pt x="79" y="230"/>
                  </a:cubicBezTo>
                  <a:cubicBezTo>
                    <a:pt x="68" y="223"/>
                    <a:pt x="62" y="212"/>
                    <a:pt x="50" y="206"/>
                  </a:cubicBezTo>
                  <a:cubicBezTo>
                    <a:pt x="40" y="201"/>
                    <a:pt x="34" y="198"/>
                    <a:pt x="26" y="207"/>
                  </a:cubicBezTo>
                  <a:cubicBezTo>
                    <a:pt x="25" y="196"/>
                    <a:pt x="41" y="195"/>
                    <a:pt x="34" y="186"/>
                  </a:cubicBezTo>
                  <a:cubicBezTo>
                    <a:pt x="27" y="176"/>
                    <a:pt x="17" y="169"/>
                    <a:pt x="1" y="170"/>
                  </a:cubicBezTo>
                  <a:cubicBezTo>
                    <a:pt x="11" y="162"/>
                    <a:pt x="30" y="156"/>
                    <a:pt x="9" y="144"/>
                  </a:cubicBezTo>
                  <a:cubicBezTo>
                    <a:pt x="16" y="133"/>
                    <a:pt x="13" y="124"/>
                    <a:pt x="2" y="117"/>
                  </a:cubicBezTo>
                  <a:cubicBezTo>
                    <a:pt x="0" y="116"/>
                    <a:pt x="1" y="114"/>
                    <a:pt x="3" y="114"/>
                  </a:cubicBezTo>
                  <a:cubicBezTo>
                    <a:pt x="26" y="106"/>
                    <a:pt x="4" y="102"/>
                    <a:pt x="2" y="96"/>
                  </a:cubicBezTo>
                  <a:cubicBezTo>
                    <a:pt x="7" y="91"/>
                    <a:pt x="23" y="96"/>
                    <a:pt x="19" y="86"/>
                  </a:cubicBezTo>
                  <a:cubicBezTo>
                    <a:pt x="13" y="75"/>
                    <a:pt x="43" y="60"/>
                    <a:pt x="11" y="54"/>
                  </a:cubicBezTo>
                  <a:cubicBezTo>
                    <a:pt x="34" y="61"/>
                    <a:pt x="44" y="54"/>
                    <a:pt x="45" y="33"/>
                  </a:cubicBezTo>
                  <a:cubicBezTo>
                    <a:pt x="45" y="28"/>
                    <a:pt x="56" y="27"/>
                    <a:pt x="60" y="26"/>
                  </a:cubicBezTo>
                  <a:cubicBezTo>
                    <a:pt x="68" y="23"/>
                    <a:pt x="79" y="18"/>
                    <a:pt x="86" y="8"/>
                  </a:cubicBezTo>
                  <a:cubicBezTo>
                    <a:pt x="89" y="3"/>
                    <a:pt x="93" y="6"/>
                    <a:pt x="98" y="8"/>
                  </a:cubicBezTo>
                  <a:cubicBezTo>
                    <a:pt x="110" y="16"/>
                    <a:pt x="120" y="13"/>
                    <a:pt x="127" y="0"/>
                  </a:cubicBezTo>
                  <a:cubicBezTo>
                    <a:pt x="131" y="12"/>
                    <a:pt x="175" y="26"/>
                    <a:pt x="185" y="19"/>
                  </a:cubicBezTo>
                  <a:cubicBezTo>
                    <a:pt x="189" y="23"/>
                    <a:pt x="177" y="32"/>
                    <a:pt x="190" y="35"/>
                  </a:cubicBezTo>
                  <a:cubicBezTo>
                    <a:pt x="205" y="39"/>
                    <a:pt x="216" y="54"/>
                    <a:pt x="221" y="64"/>
                  </a:cubicBezTo>
                  <a:cubicBezTo>
                    <a:pt x="228" y="79"/>
                    <a:pt x="231" y="97"/>
                    <a:pt x="234" y="115"/>
                  </a:cubicBezTo>
                  <a:cubicBezTo>
                    <a:pt x="235" y="127"/>
                    <a:pt x="227" y="140"/>
                    <a:pt x="237" y="151"/>
                  </a:cubicBezTo>
                  <a:cubicBezTo>
                    <a:pt x="240" y="154"/>
                    <a:pt x="235" y="154"/>
                    <a:pt x="234" y="154"/>
                  </a:cubicBezTo>
                  <a:cubicBezTo>
                    <a:pt x="219" y="157"/>
                    <a:pt x="230" y="176"/>
                    <a:pt x="217" y="180"/>
                  </a:cubicBezTo>
                  <a:cubicBezTo>
                    <a:pt x="220" y="188"/>
                    <a:pt x="218" y="190"/>
                    <a:pt x="209" y="188"/>
                  </a:cubicBezTo>
                  <a:cubicBezTo>
                    <a:pt x="204" y="187"/>
                    <a:pt x="204" y="193"/>
                    <a:pt x="207" y="196"/>
                  </a:cubicBezTo>
                  <a:cubicBezTo>
                    <a:pt x="211" y="201"/>
                    <a:pt x="209" y="204"/>
                    <a:pt x="204" y="205"/>
                  </a:cubicBezTo>
                  <a:cubicBezTo>
                    <a:pt x="197" y="206"/>
                    <a:pt x="183" y="199"/>
                    <a:pt x="193" y="216"/>
                  </a:cubicBezTo>
                  <a:cubicBezTo>
                    <a:pt x="194" y="217"/>
                    <a:pt x="189" y="217"/>
                    <a:pt x="187" y="215"/>
                  </a:cubicBezTo>
                  <a:cubicBezTo>
                    <a:pt x="180" y="212"/>
                    <a:pt x="173" y="217"/>
                    <a:pt x="174" y="222"/>
                  </a:cubicBezTo>
                  <a:cubicBezTo>
                    <a:pt x="175" y="236"/>
                    <a:pt x="172" y="232"/>
                    <a:pt x="166" y="225"/>
                  </a:cubicBezTo>
                  <a:cubicBezTo>
                    <a:pt x="155" y="240"/>
                    <a:pt x="136" y="222"/>
                    <a:pt x="124" y="235"/>
                  </a:cubicBezTo>
                  <a:cubicBezTo>
                    <a:pt x="121" y="236"/>
                    <a:pt x="119" y="236"/>
                    <a:pt x="116" y="234"/>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21" name="Freeform 6"/>
            <p:cNvSpPr>
              <a:spLocks/>
            </p:cNvSpPr>
            <p:nvPr/>
          </p:nvSpPr>
          <p:spPr bwMode="auto">
            <a:xfrm>
              <a:off x="7551738" y="715963"/>
              <a:ext cx="96837" cy="100013"/>
            </a:xfrm>
            <a:custGeom>
              <a:avLst/>
              <a:gdLst>
                <a:gd name="T0" fmla="*/ 179 w 179"/>
                <a:gd name="T1" fmla="*/ 93 h 182"/>
                <a:gd name="T2" fmla="*/ 159 w 179"/>
                <a:gd name="T3" fmla="*/ 99 h 182"/>
                <a:gd name="T4" fmla="*/ 171 w 179"/>
                <a:gd name="T5" fmla="*/ 112 h 182"/>
                <a:gd name="T6" fmla="*/ 153 w 179"/>
                <a:gd name="T7" fmla="*/ 125 h 182"/>
                <a:gd name="T8" fmla="*/ 134 w 179"/>
                <a:gd name="T9" fmla="*/ 151 h 182"/>
                <a:gd name="T10" fmla="*/ 81 w 179"/>
                <a:gd name="T11" fmla="*/ 171 h 182"/>
                <a:gd name="T12" fmla="*/ 72 w 179"/>
                <a:gd name="T13" fmla="*/ 182 h 182"/>
                <a:gd name="T14" fmla="*/ 42 w 179"/>
                <a:gd name="T15" fmla="*/ 176 h 182"/>
                <a:gd name="T16" fmla="*/ 19 w 179"/>
                <a:gd name="T17" fmla="*/ 140 h 182"/>
                <a:gd name="T18" fmla="*/ 15 w 179"/>
                <a:gd name="T19" fmla="*/ 131 h 182"/>
                <a:gd name="T20" fmla="*/ 7 w 179"/>
                <a:gd name="T21" fmla="*/ 115 h 182"/>
                <a:gd name="T22" fmla="*/ 5 w 179"/>
                <a:gd name="T23" fmla="*/ 106 h 182"/>
                <a:gd name="T24" fmla="*/ 0 w 179"/>
                <a:gd name="T25" fmla="*/ 92 h 182"/>
                <a:gd name="T26" fmla="*/ 8 w 179"/>
                <a:gd name="T27" fmla="*/ 72 h 182"/>
                <a:gd name="T28" fmla="*/ 13 w 179"/>
                <a:gd name="T29" fmla="*/ 67 h 182"/>
                <a:gd name="T30" fmla="*/ 43 w 179"/>
                <a:gd name="T31" fmla="*/ 15 h 182"/>
                <a:gd name="T32" fmla="*/ 48 w 179"/>
                <a:gd name="T33" fmla="*/ 0 h 182"/>
                <a:gd name="T34" fmla="*/ 76 w 179"/>
                <a:gd name="T35" fmla="*/ 9 h 182"/>
                <a:gd name="T36" fmla="*/ 110 w 179"/>
                <a:gd name="T37" fmla="*/ 8 h 182"/>
                <a:gd name="T38" fmla="*/ 114 w 179"/>
                <a:gd name="T39" fmla="*/ 11 h 182"/>
                <a:gd name="T40" fmla="*/ 118 w 179"/>
                <a:gd name="T41" fmla="*/ 19 h 182"/>
                <a:gd name="T42" fmla="*/ 157 w 179"/>
                <a:gd name="T43" fmla="*/ 58 h 182"/>
                <a:gd name="T44" fmla="*/ 158 w 179"/>
                <a:gd name="T45" fmla="*/ 67 h 182"/>
                <a:gd name="T46" fmla="*/ 179 w 179"/>
                <a:gd name="T47" fmla="*/ 93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79" h="182">
                  <a:moveTo>
                    <a:pt x="179" y="93"/>
                  </a:moveTo>
                  <a:cubicBezTo>
                    <a:pt x="170" y="99"/>
                    <a:pt x="161" y="91"/>
                    <a:pt x="159" y="99"/>
                  </a:cubicBezTo>
                  <a:cubicBezTo>
                    <a:pt x="156" y="107"/>
                    <a:pt x="166" y="106"/>
                    <a:pt x="171" y="112"/>
                  </a:cubicBezTo>
                  <a:cubicBezTo>
                    <a:pt x="161" y="112"/>
                    <a:pt x="154" y="112"/>
                    <a:pt x="153" y="125"/>
                  </a:cubicBezTo>
                  <a:cubicBezTo>
                    <a:pt x="153" y="134"/>
                    <a:pt x="141" y="143"/>
                    <a:pt x="134" y="151"/>
                  </a:cubicBezTo>
                  <a:cubicBezTo>
                    <a:pt x="118" y="170"/>
                    <a:pt x="100" y="167"/>
                    <a:pt x="81" y="171"/>
                  </a:cubicBezTo>
                  <a:cubicBezTo>
                    <a:pt x="78" y="172"/>
                    <a:pt x="75" y="178"/>
                    <a:pt x="72" y="182"/>
                  </a:cubicBezTo>
                  <a:cubicBezTo>
                    <a:pt x="59" y="158"/>
                    <a:pt x="56" y="158"/>
                    <a:pt x="42" y="176"/>
                  </a:cubicBezTo>
                  <a:cubicBezTo>
                    <a:pt x="60" y="147"/>
                    <a:pt x="29" y="150"/>
                    <a:pt x="19" y="140"/>
                  </a:cubicBezTo>
                  <a:cubicBezTo>
                    <a:pt x="16" y="136"/>
                    <a:pt x="15" y="134"/>
                    <a:pt x="15" y="131"/>
                  </a:cubicBezTo>
                  <a:cubicBezTo>
                    <a:pt x="16" y="123"/>
                    <a:pt x="27" y="112"/>
                    <a:pt x="7" y="115"/>
                  </a:cubicBezTo>
                  <a:cubicBezTo>
                    <a:pt x="1" y="116"/>
                    <a:pt x="3" y="109"/>
                    <a:pt x="5" y="106"/>
                  </a:cubicBezTo>
                  <a:cubicBezTo>
                    <a:pt x="9" y="99"/>
                    <a:pt x="15" y="93"/>
                    <a:pt x="0" y="92"/>
                  </a:cubicBezTo>
                  <a:cubicBezTo>
                    <a:pt x="3" y="85"/>
                    <a:pt x="5" y="78"/>
                    <a:pt x="8" y="72"/>
                  </a:cubicBezTo>
                  <a:cubicBezTo>
                    <a:pt x="9" y="71"/>
                    <a:pt x="13" y="70"/>
                    <a:pt x="13" y="67"/>
                  </a:cubicBezTo>
                  <a:cubicBezTo>
                    <a:pt x="17" y="45"/>
                    <a:pt x="29" y="23"/>
                    <a:pt x="43" y="15"/>
                  </a:cubicBezTo>
                  <a:cubicBezTo>
                    <a:pt x="51" y="10"/>
                    <a:pt x="51" y="10"/>
                    <a:pt x="48" y="0"/>
                  </a:cubicBezTo>
                  <a:cubicBezTo>
                    <a:pt x="55" y="12"/>
                    <a:pt x="65" y="14"/>
                    <a:pt x="76" y="9"/>
                  </a:cubicBezTo>
                  <a:cubicBezTo>
                    <a:pt x="87" y="4"/>
                    <a:pt x="99" y="15"/>
                    <a:pt x="110" y="8"/>
                  </a:cubicBezTo>
                  <a:cubicBezTo>
                    <a:pt x="114" y="5"/>
                    <a:pt x="114" y="9"/>
                    <a:pt x="114" y="11"/>
                  </a:cubicBezTo>
                  <a:cubicBezTo>
                    <a:pt x="114" y="15"/>
                    <a:pt x="115" y="19"/>
                    <a:pt x="118" y="19"/>
                  </a:cubicBezTo>
                  <a:cubicBezTo>
                    <a:pt x="143" y="21"/>
                    <a:pt x="143" y="47"/>
                    <a:pt x="157" y="58"/>
                  </a:cubicBezTo>
                  <a:cubicBezTo>
                    <a:pt x="163" y="63"/>
                    <a:pt x="158" y="64"/>
                    <a:pt x="158" y="67"/>
                  </a:cubicBezTo>
                  <a:cubicBezTo>
                    <a:pt x="160" y="79"/>
                    <a:pt x="157" y="93"/>
                    <a:pt x="179" y="93"/>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22" name="Freeform 7"/>
            <p:cNvSpPr>
              <a:spLocks/>
            </p:cNvSpPr>
            <p:nvPr/>
          </p:nvSpPr>
          <p:spPr bwMode="auto">
            <a:xfrm>
              <a:off x="7672388" y="506412"/>
              <a:ext cx="85725" cy="76200"/>
            </a:xfrm>
            <a:custGeom>
              <a:avLst/>
              <a:gdLst>
                <a:gd name="T0" fmla="*/ 148 w 159"/>
                <a:gd name="T1" fmla="*/ 59 h 140"/>
                <a:gd name="T2" fmla="*/ 126 w 159"/>
                <a:gd name="T3" fmla="*/ 118 h 140"/>
                <a:gd name="T4" fmla="*/ 71 w 159"/>
                <a:gd name="T5" fmla="*/ 140 h 140"/>
                <a:gd name="T6" fmla="*/ 4 w 159"/>
                <a:gd name="T7" fmla="*/ 80 h 140"/>
                <a:gd name="T8" fmla="*/ 11 w 159"/>
                <a:gd name="T9" fmla="*/ 42 h 140"/>
                <a:gd name="T10" fmla="*/ 79 w 159"/>
                <a:gd name="T11" fmla="*/ 1 h 140"/>
                <a:gd name="T12" fmla="*/ 148 w 159"/>
                <a:gd name="T13" fmla="*/ 59 h 140"/>
              </a:gdLst>
              <a:ahLst/>
              <a:cxnLst>
                <a:cxn ang="0">
                  <a:pos x="T0" y="T1"/>
                </a:cxn>
                <a:cxn ang="0">
                  <a:pos x="T2" y="T3"/>
                </a:cxn>
                <a:cxn ang="0">
                  <a:pos x="T4" y="T5"/>
                </a:cxn>
                <a:cxn ang="0">
                  <a:pos x="T6" y="T7"/>
                </a:cxn>
                <a:cxn ang="0">
                  <a:pos x="T8" y="T9"/>
                </a:cxn>
                <a:cxn ang="0">
                  <a:pos x="T10" y="T11"/>
                </a:cxn>
                <a:cxn ang="0">
                  <a:pos x="T12" y="T13"/>
                </a:cxn>
              </a:cxnLst>
              <a:rect l="0" t="0" r="r" b="b"/>
              <a:pathLst>
                <a:path w="159" h="140">
                  <a:moveTo>
                    <a:pt x="148" y="59"/>
                  </a:moveTo>
                  <a:cubicBezTo>
                    <a:pt x="159" y="85"/>
                    <a:pt x="142" y="102"/>
                    <a:pt x="126" y="118"/>
                  </a:cubicBezTo>
                  <a:cubicBezTo>
                    <a:pt x="112" y="134"/>
                    <a:pt x="92" y="140"/>
                    <a:pt x="71" y="140"/>
                  </a:cubicBezTo>
                  <a:cubicBezTo>
                    <a:pt x="39" y="140"/>
                    <a:pt x="0" y="105"/>
                    <a:pt x="4" y="80"/>
                  </a:cubicBezTo>
                  <a:cubicBezTo>
                    <a:pt x="6" y="67"/>
                    <a:pt x="3" y="54"/>
                    <a:pt x="11" y="42"/>
                  </a:cubicBezTo>
                  <a:cubicBezTo>
                    <a:pt x="26" y="16"/>
                    <a:pt x="52" y="1"/>
                    <a:pt x="79" y="1"/>
                  </a:cubicBezTo>
                  <a:cubicBezTo>
                    <a:pt x="114" y="0"/>
                    <a:pt x="149" y="25"/>
                    <a:pt x="148" y="59"/>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23" name="Freeform 8"/>
            <p:cNvSpPr>
              <a:spLocks/>
            </p:cNvSpPr>
            <p:nvPr/>
          </p:nvSpPr>
          <p:spPr bwMode="auto">
            <a:xfrm>
              <a:off x="7278688" y="949325"/>
              <a:ext cx="68262" cy="66675"/>
            </a:xfrm>
            <a:custGeom>
              <a:avLst/>
              <a:gdLst>
                <a:gd name="T0" fmla="*/ 61 w 125"/>
                <a:gd name="T1" fmla="*/ 0 h 122"/>
                <a:gd name="T2" fmla="*/ 125 w 125"/>
                <a:gd name="T3" fmla="*/ 59 h 122"/>
                <a:gd name="T4" fmla="*/ 67 w 125"/>
                <a:gd name="T5" fmla="*/ 121 h 122"/>
                <a:gd name="T6" fmla="*/ 0 w 125"/>
                <a:gd name="T7" fmla="*/ 63 h 122"/>
                <a:gd name="T8" fmla="*/ 61 w 125"/>
                <a:gd name="T9" fmla="*/ 0 h 122"/>
              </a:gdLst>
              <a:ahLst/>
              <a:cxnLst>
                <a:cxn ang="0">
                  <a:pos x="T0" y="T1"/>
                </a:cxn>
                <a:cxn ang="0">
                  <a:pos x="T2" y="T3"/>
                </a:cxn>
                <a:cxn ang="0">
                  <a:pos x="T4" y="T5"/>
                </a:cxn>
                <a:cxn ang="0">
                  <a:pos x="T6" y="T7"/>
                </a:cxn>
                <a:cxn ang="0">
                  <a:pos x="T8" y="T9"/>
                </a:cxn>
              </a:cxnLst>
              <a:rect l="0" t="0" r="r" b="b"/>
              <a:pathLst>
                <a:path w="125" h="122">
                  <a:moveTo>
                    <a:pt x="61" y="0"/>
                  </a:moveTo>
                  <a:cubicBezTo>
                    <a:pt x="91" y="1"/>
                    <a:pt x="125" y="33"/>
                    <a:pt x="125" y="59"/>
                  </a:cubicBezTo>
                  <a:cubicBezTo>
                    <a:pt x="125" y="91"/>
                    <a:pt x="96" y="122"/>
                    <a:pt x="67" y="121"/>
                  </a:cubicBezTo>
                  <a:cubicBezTo>
                    <a:pt x="39" y="120"/>
                    <a:pt x="0" y="86"/>
                    <a:pt x="0" y="63"/>
                  </a:cubicBezTo>
                  <a:cubicBezTo>
                    <a:pt x="1" y="27"/>
                    <a:pt x="28" y="0"/>
                    <a:pt x="61" y="0"/>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24" name="Freeform 9"/>
            <p:cNvSpPr>
              <a:spLocks/>
            </p:cNvSpPr>
            <p:nvPr/>
          </p:nvSpPr>
          <p:spPr bwMode="auto">
            <a:xfrm>
              <a:off x="7602538" y="622300"/>
              <a:ext cx="31750" cy="31750"/>
            </a:xfrm>
            <a:custGeom>
              <a:avLst/>
              <a:gdLst>
                <a:gd name="T0" fmla="*/ 32 w 59"/>
                <a:gd name="T1" fmla="*/ 1 h 58"/>
                <a:gd name="T2" fmla="*/ 56 w 59"/>
                <a:gd name="T3" fmla="*/ 25 h 58"/>
                <a:gd name="T4" fmla="*/ 28 w 59"/>
                <a:gd name="T5" fmla="*/ 57 h 58"/>
                <a:gd name="T6" fmla="*/ 1 w 59"/>
                <a:gd name="T7" fmla="*/ 34 h 58"/>
                <a:gd name="T8" fmla="*/ 32 w 59"/>
                <a:gd name="T9" fmla="*/ 1 h 58"/>
              </a:gdLst>
              <a:ahLst/>
              <a:cxnLst>
                <a:cxn ang="0">
                  <a:pos x="T0" y="T1"/>
                </a:cxn>
                <a:cxn ang="0">
                  <a:pos x="T2" y="T3"/>
                </a:cxn>
                <a:cxn ang="0">
                  <a:pos x="T4" y="T5"/>
                </a:cxn>
                <a:cxn ang="0">
                  <a:pos x="T6" y="T7"/>
                </a:cxn>
                <a:cxn ang="0">
                  <a:pos x="T8" y="T9"/>
                </a:cxn>
              </a:cxnLst>
              <a:rect l="0" t="0" r="r" b="b"/>
              <a:pathLst>
                <a:path w="59" h="58">
                  <a:moveTo>
                    <a:pt x="32" y="1"/>
                  </a:moveTo>
                  <a:cubicBezTo>
                    <a:pt x="44" y="0"/>
                    <a:pt x="53" y="10"/>
                    <a:pt x="56" y="25"/>
                  </a:cubicBezTo>
                  <a:cubicBezTo>
                    <a:pt x="59" y="37"/>
                    <a:pt x="40" y="58"/>
                    <a:pt x="28" y="57"/>
                  </a:cubicBezTo>
                  <a:cubicBezTo>
                    <a:pt x="13" y="57"/>
                    <a:pt x="3" y="49"/>
                    <a:pt x="1" y="34"/>
                  </a:cubicBezTo>
                  <a:cubicBezTo>
                    <a:pt x="0" y="18"/>
                    <a:pt x="13" y="2"/>
                    <a:pt x="32" y="1"/>
                  </a:cubicBezTo>
                  <a:close/>
                </a:path>
              </a:pathLst>
            </a:custGeom>
            <a:solidFill>
              <a:srgbClr val="C31E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25" name="Freeform 10"/>
            <p:cNvSpPr>
              <a:spLocks/>
            </p:cNvSpPr>
            <p:nvPr/>
          </p:nvSpPr>
          <p:spPr bwMode="auto">
            <a:xfrm>
              <a:off x="7842250" y="793750"/>
              <a:ext cx="28575" cy="28575"/>
            </a:xfrm>
            <a:custGeom>
              <a:avLst/>
              <a:gdLst>
                <a:gd name="T0" fmla="*/ 0 w 51"/>
                <a:gd name="T1" fmla="*/ 31 h 51"/>
                <a:gd name="T2" fmla="*/ 27 w 51"/>
                <a:gd name="T3" fmla="*/ 0 h 51"/>
                <a:gd name="T4" fmla="*/ 50 w 51"/>
                <a:gd name="T5" fmla="*/ 24 h 51"/>
                <a:gd name="T6" fmla="*/ 22 w 51"/>
                <a:gd name="T7" fmla="*/ 49 h 51"/>
                <a:gd name="T8" fmla="*/ 0 w 51"/>
                <a:gd name="T9" fmla="*/ 31 h 51"/>
              </a:gdLst>
              <a:ahLst/>
              <a:cxnLst>
                <a:cxn ang="0">
                  <a:pos x="T0" y="T1"/>
                </a:cxn>
                <a:cxn ang="0">
                  <a:pos x="T2" y="T3"/>
                </a:cxn>
                <a:cxn ang="0">
                  <a:pos x="T4" y="T5"/>
                </a:cxn>
                <a:cxn ang="0">
                  <a:pos x="T6" y="T7"/>
                </a:cxn>
                <a:cxn ang="0">
                  <a:pos x="T8" y="T9"/>
                </a:cxn>
              </a:cxnLst>
              <a:rect l="0" t="0" r="r" b="b"/>
              <a:pathLst>
                <a:path w="51" h="51">
                  <a:moveTo>
                    <a:pt x="0" y="31"/>
                  </a:moveTo>
                  <a:cubicBezTo>
                    <a:pt x="0" y="8"/>
                    <a:pt x="9" y="0"/>
                    <a:pt x="27" y="0"/>
                  </a:cubicBezTo>
                  <a:cubicBezTo>
                    <a:pt x="42" y="1"/>
                    <a:pt x="49" y="10"/>
                    <a:pt x="50" y="24"/>
                  </a:cubicBezTo>
                  <a:cubicBezTo>
                    <a:pt x="51" y="36"/>
                    <a:pt x="34" y="51"/>
                    <a:pt x="22" y="49"/>
                  </a:cubicBezTo>
                  <a:cubicBezTo>
                    <a:pt x="11" y="46"/>
                    <a:pt x="0" y="41"/>
                    <a:pt x="0" y="31"/>
                  </a:cubicBezTo>
                  <a:close/>
                </a:path>
              </a:pathLst>
            </a:custGeom>
            <a:solidFill>
              <a:srgbClr val="C11C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26" name="Freeform 11"/>
            <p:cNvSpPr>
              <a:spLocks/>
            </p:cNvSpPr>
            <p:nvPr/>
          </p:nvSpPr>
          <p:spPr bwMode="auto">
            <a:xfrm>
              <a:off x="7405688" y="796925"/>
              <a:ext cx="25400" cy="25400"/>
            </a:xfrm>
            <a:custGeom>
              <a:avLst/>
              <a:gdLst>
                <a:gd name="T0" fmla="*/ 47 w 47"/>
                <a:gd name="T1" fmla="*/ 15 h 47"/>
                <a:gd name="T2" fmla="*/ 20 w 47"/>
                <a:gd name="T3" fmla="*/ 47 h 47"/>
                <a:gd name="T4" fmla="*/ 1 w 47"/>
                <a:gd name="T5" fmla="*/ 24 h 47"/>
                <a:gd name="T6" fmla="*/ 25 w 47"/>
                <a:gd name="T7" fmla="*/ 0 h 47"/>
                <a:gd name="T8" fmla="*/ 47 w 47"/>
                <a:gd name="T9" fmla="*/ 15 h 47"/>
              </a:gdLst>
              <a:ahLst/>
              <a:cxnLst>
                <a:cxn ang="0">
                  <a:pos x="T0" y="T1"/>
                </a:cxn>
                <a:cxn ang="0">
                  <a:pos x="T2" y="T3"/>
                </a:cxn>
                <a:cxn ang="0">
                  <a:pos x="T4" y="T5"/>
                </a:cxn>
                <a:cxn ang="0">
                  <a:pos x="T6" y="T7"/>
                </a:cxn>
                <a:cxn ang="0">
                  <a:pos x="T8" y="T9"/>
                </a:cxn>
              </a:cxnLst>
              <a:rect l="0" t="0" r="r" b="b"/>
              <a:pathLst>
                <a:path w="47" h="47">
                  <a:moveTo>
                    <a:pt x="47" y="15"/>
                  </a:moveTo>
                  <a:cubicBezTo>
                    <a:pt x="47" y="31"/>
                    <a:pt x="33" y="47"/>
                    <a:pt x="20" y="47"/>
                  </a:cubicBezTo>
                  <a:cubicBezTo>
                    <a:pt x="6" y="46"/>
                    <a:pt x="0" y="36"/>
                    <a:pt x="1" y="24"/>
                  </a:cubicBezTo>
                  <a:cubicBezTo>
                    <a:pt x="2" y="11"/>
                    <a:pt x="10" y="0"/>
                    <a:pt x="25" y="0"/>
                  </a:cubicBezTo>
                  <a:cubicBezTo>
                    <a:pt x="36" y="0"/>
                    <a:pt x="44" y="6"/>
                    <a:pt x="47" y="15"/>
                  </a:cubicBezTo>
                  <a:close/>
                </a:path>
              </a:pathLst>
            </a:custGeom>
            <a:solidFill>
              <a:srgbClr val="C220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27" name="Freeform 12"/>
            <p:cNvSpPr>
              <a:spLocks/>
            </p:cNvSpPr>
            <p:nvPr/>
          </p:nvSpPr>
          <p:spPr bwMode="auto">
            <a:xfrm>
              <a:off x="7493000" y="985838"/>
              <a:ext cx="20637" cy="23813"/>
            </a:xfrm>
            <a:custGeom>
              <a:avLst/>
              <a:gdLst>
                <a:gd name="T0" fmla="*/ 38 w 38"/>
                <a:gd name="T1" fmla="*/ 20 h 44"/>
                <a:gd name="T2" fmla="*/ 17 w 38"/>
                <a:gd name="T3" fmla="*/ 43 h 44"/>
                <a:gd name="T4" fmla="*/ 0 w 38"/>
                <a:gd name="T5" fmla="*/ 24 h 44"/>
                <a:gd name="T6" fmla="*/ 23 w 38"/>
                <a:gd name="T7" fmla="*/ 1 h 44"/>
                <a:gd name="T8" fmla="*/ 38 w 38"/>
                <a:gd name="T9" fmla="*/ 20 h 44"/>
              </a:gdLst>
              <a:ahLst/>
              <a:cxnLst>
                <a:cxn ang="0">
                  <a:pos x="T0" y="T1"/>
                </a:cxn>
                <a:cxn ang="0">
                  <a:pos x="T2" y="T3"/>
                </a:cxn>
                <a:cxn ang="0">
                  <a:pos x="T4" y="T5"/>
                </a:cxn>
                <a:cxn ang="0">
                  <a:pos x="T6" y="T7"/>
                </a:cxn>
                <a:cxn ang="0">
                  <a:pos x="T8" y="T9"/>
                </a:cxn>
              </a:cxnLst>
              <a:rect l="0" t="0" r="r" b="b"/>
              <a:pathLst>
                <a:path w="38" h="44">
                  <a:moveTo>
                    <a:pt x="38" y="20"/>
                  </a:moveTo>
                  <a:cubicBezTo>
                    <a:pt x="37" y="34"/>
                    <a:pt x="29" y="42"/>
                    <a:pt x="17" y="43"/>
                  </a:cubicBezTo>
                  <a:cubicBezTo>
                    <a:pt x="7" y="44"/>
                    <a:pt x="0" y="36"/>
                    <a:pt x="0" y="24"/>
                  </a:cubicBezTo>
                  <a:cubicBezTo>
                    <a:pt x="1" y="10"/>
                    <a:pt x="10" y="2"/>
                    <a:pt x="23" y="1"/>
                  </a:cubicBezTo>
                  <a:cubicBezTo>
                    <a:pt x="34" y="0"/>
                    <a:pt x="38" y="10"/>
                    <a:pt x="38" y="20"/>
                  </a:cubicBezTo>
                  <a:close/>
                </a:path>
              </a:pathLst>
            </a:custGeom>
            <a:solidFill>
              <a:srgbClr val="C225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28" name="Freeform 13"/>
            <p:cNvSpPr>
              <a:spLocks/>
            </p:cNvSpPr>
            <p:nvPr/>
          </p:nvSpPr>
          <p:spPr bwMode="auto">
            <a:xfrm>
              <a:off x="7294563" y="606425"/>
              <a:ext cx="20637" cy="20638"/>
            </a:xfrm>
            <a:custGeom>
              <a:avLst/>
              <a:gdLst>
                <a:gd name="T0" fmla="*/ 38 w 38"/>
                <a:gd name="T1" fmla="*/ 24 h 40"/>
                <a:gd name="T2" fmla="*/ 18 w 38"/>
                <a:gd name="T3" fmla="*/ 40 h 40"/>
                <a:gd name="T4" fmla="*/ 1 w 38"/>
                <a:gd name="T5" fmla="*/ 20 h 40"/>
                <a:gd name="T6" fmla="*/ 21 w 38"/>
                <a:gd name="T7" fmla="*/ 1 h 40"/>
                <a:gd name="T8" fmla="*/ 38 w 38"/>
                <a:gd name="T9" fmla="*/ 24 h 40"/>
              </a:gdLst>
              <a:ahLst/>
              <a:cxnLst>
                <a:cxn ang="0">
                  <a:pos x="T0" y="T1"/>
                </a:cxn>
                <a:cxn ang="0">
                  <a:pos x="T2" y="T3"/>
                </a:cxn>
                <a:cxn ang="0">
                  <a:pos x="T4" y="T5"/>
                </a:cxn>
                <a:cxn ang="0">
                  <a:pos x="T6" y="T7"/>
                </a:cxn>
                <a:cxn ang="0">
                  <a:pos x="T8" y="T9"/>
                </a:cxn>
              </a:cxnLst>
              <a:rect l="0" t="0" r="r" b="b"/>
              <a:pathLst>
                <a:path w="38" h="40">
                  <a:moveTo>
                    <a:pt x="38" y="24"/>
                  </a:moveTo>
                  <a:cubicBezTo>
                    <a:pt x="37" y="33"/>
                    <a:pt x="30" y="40"/>
                    <a:pt x="18" y="40"/>
                  </a:cubicBezTo>
                  <a:cubicBezTo>
                    <a:pt x="7" y="40"/>
                    <a:pt x="0" y="32"/>
                    <a:pt x="1" y="20"/>
                  </a:cubicBezTo>
                  <a:cubicBezTo>
                    <a:pt x="1" y="8"/>
                    <a:pt x="8" y="0"/>
                    <a:pt x="21" y="1"/>
                  </a:cubicBezTo>
                  <a:cubicBezTo>
                    <a:pt x="33" y="2"/>
                    <a:pt x="38" y="10"/>
                    <a:pt x="38" y="24"/>
                  </a:cubicBezTo>
                  <a:close/>
                </a:path>
              </a:pathLst>
            </a:custGeom>
            <a:solidFill>
              <a:srgbClr val="C324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29" name="Freeform 14"/>
            <p:cNvSpPr>
              <a:spLocks/>
            </p:cNvSpPr>
            <p:nvPr/>
          </p:nvSpPr>
          <p:spPr bwMode="auto">
            <a:xfrm>
              <a:off x="7710488" y="917575"/>
              <a:ext cx="22225" cy="20638"/>
            </a:xfrm>
            <a:custGeom>
              <a:avLst/>
              <a:gdLst>
                <a:gd name="T0" fmla="*/ 24 w 42"/>
                <a:gd name="T1" fmla="*/ 2 h 37"/>
                <a:gd name="T2" fmla="*/ 41 w 42"/>
                <a:gd name="T3" fmla="*/ 18 h 37"/>
                <a:gd name="T4" fmla="*/ 20 w 42"/>
                <a:gd name="T5" fmla="*/ 36 h 37"/>
                <a:gd name="T6" fmla="*/ 2 w 42"/>
                <a:gd name="T7" fmla="*/ 18 h 37"/>
                <a:gd name="T8" fmla="*/ 24 w 42"/>
                <a:gd name="T9" fmla="*/ 2 h 37"/>
              </a:gdLst>
              <a:ahLst/>
              <a:cxnLst>
                <a:cxn ang="0">
                  <a:pos x="T0" y="T1"/>
                </a:cxn>
                <a:cxn ang="0">
                  <a:pos x="T2" y="T3"/>
                </a:cxn>
                <a:cxn ang="0">
                  <a:pos x="T4" y="T5"/>
                </a:cxn>
                <a:cxn ang="0">
                  <a:pos x="T6" y="T7"/>
                </a:cxn>
                <a:cxn ang="0">
                  <a:pos x="T8" y="T9"/>
                </a:cxn>
              </a:cxnLst>
              <a:rect l="0" t="0" r="r" b="b"/>
              <a:pathLst>
                <a:path w="42" h="37">
                  <a:moveTo>
                    <a:pt x="24" y="2"/>
                  </a:moveTo>
                  <a:cubicBezTo>
                    <a:pt x="31" y="4"/>
                    <a:pt x="42" y="6"/>
                    <a:pt x="41" y="18"/>
                  </a:cubicBezTo>
                  <a:cubicBezTo>
                    <a:pt x="40" y="30"/>
                    <a:pt x="32" y="37"/>
                    <a:pt x="20" y="36"/>
                  </a:cubicBezTo>
                  <a:cubicBezTo>
                    <a:pt x="8" y="36"/>
                    <a:pt x="0" y="30"/>
                    <a:pt x="2" y="18"/>
                  </a:cubicBezTo>
                  <a:cubicBezTo>
                    <a:pt x="3" y="6"/>
                    <a:pt x="11" y="0"/>
                    <a:pt x="24" y="2"/>
                  </a:cubicBezTo>
                  <a:close/>
                </a:path>
              </a:pathLst>
            </a:custGeom>
            <a:solidFill>
              <a:srgbClr val="C021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30" name="Freeform 15"/>
            <p:cNvSpPr>
              <a:spLocks/>
            </p:cNvSpPr>
            <p:nvPr/>
          </p:nvSpPr>
          <p:spPr bwMode="auto">
            <a:xfrm>
              <a:off x="7891463" y="663575"/>
              <a:ext cx="19050" cy="22225"/>
            </a:xfrm>
            <a:custGeom>
              <a:avLst/>
              <a:gdLst>
                <a:gd name="T0" fmla="*/ 34 w 34"/>
                <a:gd name="T1" fmla="*/ 24 h 41"/>
                <a:gd name="T2" fmla="*/ 22 w 34"/>
                <a:gd name="T3" fmla="*/ 40 h 41"/>
                <a:gd name="T4" fmla="*/ 2 w 34"/>
                <a:gd name="T5" fmla="*/ 12 h 41"/>
                <a:gd name="T6" fmla="*/ 10 w 34"/>
                <a:gd name="T7" fmla="*/ 0 h 41"/>
                <a:gd name="T8" fmla="*/ 34 w 34"/>
                <a:gd name="T9" fmla="*/ 24 h 41"/>
              </a:gdLst>
              <a:ahLst/>
              <a:cxnLst>
                <a:cxn ang="0">
                  <a:pos x="T0" y="T1"/>
                </a:cxn>
                <a:cxn ang="0">
                  <a:pos x="T2" y="T3"/>
                </a:cxn>
                <a:cxn ang="0">
                  <a:pos x="T4" y="T5"/>
                </a:cxn>
                <a:cxn ang="0">
                  <a:pos x="T6" y="T7"/>
                </a:cxn>
                <a:cxn ang="0">
                  <a:pos x="T8" y="T9"/>
                </a:cxn>
              </a:cxnLst>
              <a:rect l="0" t="0" r="r" b="b"/>
              <a:pathLst>
                <a:path w="34" h="41">
                  <a:moveTo>
                    <a:pt x="34" y="24"/>
                  </a:moveTo>
                  <a:cubicBezTo>
                    <a:pt x="32" y="31"/>
                    <a:pt x="29" y="41"/>
                    <a:pt x="22" y="40"/>
                  </a:cubicBezTo>
                  <a:cubicBezTo>
                    <a:pt x="9" y="38"/>
                    <a:pt x="4" y="25"/>
                    <a:pt x="2" y="12"/>
                  </a:cubicBezTo>
                  <a:cubicBezTo>
                    <a:pt x="0" y="6"/>
                    <a:pt x="3" y="0"/>
                    <a:pt x="10" y="0"/>
                  </a:cubicBezTo>
                  <a:cubicBezTo>
                    <a:pt x="24" y="2"/>
                    <a:pt x="29" y="12"/>
                    <a:pt x="34" y="24"/>
                  </a:cubicBezTo>
                  <a:close/>
                </a:path>
              </a:pathLst>
            </a:custGeom>
            <a:solidFill>
              <a:srgbClr val="C11E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31" name="Freeform 16"/>
            <p:cNvSpPr>
              <a:spLocks/>
            </p:cNvSpPr>
            <p:nvPr/>
          </p:nvSpPr>
          <p:spPr bwMode="auto">
            <a:xfrm>
              <a:off x="7935913" y="1038225"/>
              <a:ext cx="6350" cy="14288"/>
            </a:xfrm>
            <a:custGeom>
              <a:avLst/>
              <a:gdLst>
                <a:gd name="T0" fmla="*/ 3 w 11"/>
                <a:gd name="T1" fmla="*/ 0 h 28"/>
                <a:gd name="T2" fmla="*/ 11 w 11"/>
                <a:gd name="T3" fmla="*/ 1 h 28"/>
                <a:gd name="T4" fmla="*/ 7 w 11"/>
                <a:gd name="T5" fmla="*/ 28 h 28"/>
                <a:gd name="T6" fmla="*/ 3 w 11"/>
                <a:gd name="T7" fmla="*/ 0 h 28"/>
              </a:gdLst>
              <a:ahLst/>
              <a:cxnLst>
                <a:cxn ang="0">
                  <a:pos x="T0" y="T1"/>
                </a:cxn>
                <a:cxn ang="0">
                  <a:pos x="T2" y="T3"/>
                </a:cxn>
                <a:cxn ang="0">
                  <a:pos x="T4" y="T5"/>
                </a:cxn>
                <a:cxn ang="0">
                  <a:pos x="T6" y="T7"/>
                </a:cxn>
              </a:cxnLst>
              <a:rect l="0" t="0" r="r" b="b"/>
              <a:pathLst>
                <a:path w="11" h="28">
                  <a:moveTo>
                    <a:pt x="3" y="0"/>
                  </a:moveTo>
                  <a:cubicBezTo>
                    <a:pt x="6" y="0"/>
                    <a:pt x="9" y="0"/>
                    <a:pt x="11" y="1"/>
                  </a:cubicBezTo>
                  <a:cubicBezTo>
                    <a:pt x="10" y="9"/>
                    <a:pt x="9" y="17"/>
                    <a:pt x="7" y="28"/>
                  </a:cubicBezTo>
                  <a:cubicBezTo>
                    <a:pt x="0" y="16"/>
                    <a:pt x="4" y="8"/>
                    <a:pt x="3" y="0"/>
                  </a:cubicBezTo>
                  <a:close/>
                </a:path>
              </a:pathLst>
            </a:custGeom>
            <a:solidFill>
              <a:srgbClr val="D785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grpSp>
      <p:grpSp>
        <p:nvGrpSpPr>
          <p:cNvPr id="32" name="Grupo 31"/>
          <p:cNvGrpSpPr/>
          <p:nvPr/>
        </p:nvGrpSpPr>
        <p:grpSpPr>
          <a:xfrm>
            <a:off x="8024224" y="201427"/>
            <a:ext cx="1023893" cy="770722"/>
            <a:chOff x="7278688" y="506412"/>
            <a:chExt cx="725487" cy="546101"/>
          </a:xfrm>
        </p:grpSpPr>
        <p:sp>
          <p:nvSpPr>
            <p:cNvPr id="33" name="Freeform 5"/>
            <p:cNvSpPr>
              <a:spLocks/>
            </p:cNvSpPr>
            <p:nvPr/>
          </p:nvSpPr>
          <p:spPr bwMode="auto">
            <a:xfrm>
              <a:off x="7875588" y="911225"/>
              <a:ext cx="128587" cy="130175"/>
            </a:xfrm>
            <a:custGeom>
              <a:avLst/>
              <a:gdLst>
                <a:gd name="T0" fmla="*/ 116 w 240"/>
                <a:gd name="T1" fmla="*/ 234 h 240"/>
                <a:gd name="T2" fmla="*/ 79 w 240"/>
                <a:gd name="T3" fmla="*/ 230 h 240"/>
                <a:gd name="T4" fmla="*/ 50 w 240"/>
                <a:gd name="T5" fmla="*/ 206 h 240"/>
                <a:gd name="T6" fmla="*/ 26 w 240"/>
                <a:gd name="T7" fmla="*/ 207 h 240"/>
                <a:gd name="T8" fmla="*/ 34 w 240"/>
                <a:gd name="T9" fmla="*/ 186 h 240"/>
                <a:gd name="T10" fmla="*/ 1 w 240"/>
                <a:gd name="T11" fmla="*/ 170 h 240"/>
                <a:gd name="T12" fmla="*/ 9 w 240"/>
                <a:gd name="T13" fmla="*/ 144 h 240"/>
                <a:gd name="T14" fmla="*/ 2 w 240"/>
                <a:gd name="T15" fmla="*/ 117 h 240"/>
                <a:gd name="T16" fmla="*/ 3 w 240"/>
                <a:gd name="T17" fmla="*/ 114 h 240"/>
                <a:gd name="T18" fmla="*/ 2 w 240"/>
                <a:gd name="T19" fmla="*/ 96 h 240"/>
                <a:gd name="T20" fmla="*/ 19 w 240"/>
                <a:gd name="T21" fmla="*/ 86 h 240"/>
                <a:gd name="T22" fmla="*/ 11 w 240"/>
                <a:gd name="T23" fmla="*/ 54 h 240"/>
                <a:gd name="T24" fmla="*/ 45 w 240"/>
                <a:gd name="T25" fmla="*/ 33 h 240"/>
                <a:gd name="T26" fmla="*/ 60 w 240"/>
                <a:gd name="T27" fmla="*/ 26 h 240"/>
                <a:gd name="T28" fmla="*/ 86 w 240"/>
                <a:gd name="T29" fmla="*/ 8 h 240"/>
                <a:gd name="T30" fmla="*/ 98 w 240"/>
                <a:gd name="T31" fmla="*/ 8 h 240"/>
                <a:gd name="T32" fmla="*/ 127 w 240"/>
                <a:gd name="T33" fmla="*/ 0 h 240"/>
                <a:gd name="T34" fmla="*/ 185 w 240"/>
                <a:gd name="T35" fmla="*/ 19 h 240"/>
                <a:gd name="T36" fmla="*/ 190 w 240"/>
                <a:gd name="T37" fmla="*/ 35 h 240"/>
                <a:gd name="T38" fmla="*/ 221 w 240"/>
                <a:gd name="T39" fmla="*/ 64 h 240"/>
                <a:gd name="T40" fmla="*/ 234 w 240"/>
                <a:gd name="T41" fmla="*/ 115 h 240"/>
                <a:gd name="T42" fmla="*/ 237 w 240"/>
                <a:gd name="T43" fmla="*/ 151 h 240"/>
                <a:gd name="T44" fmla="*/ 234 w 240"/>
                <a:gd name="T45" fmla="*/ 154 h 240"/>
                <a:gd name="T46" fmla="*/ 217 w 240"/>
                <a:gd name="T47" fmla="*/ 180 h 240"/>
                <a:gd name="T48" fmla="*/ 209 w 240"/>
                <a:gd name="T49" fmla="*/ 188 h 240"/>
                <a:gd name="T50" fmla="*/ 207 w 240"/>
                <a:gd name="T51" fmla="*/ 196 h 240"/>
                <a:gd name="T52" fmla="*/ 204 w 240"/>
                <a:gd name="T53" fmla="*/ 205 h 240"/>
                <a:gd name="T54" fmla="*/ 193 w 240"/>
                <a:gd name="T55" fmla="*/ 216 h 240"/>
                <a:gd name="T56" fmla="*/ 187 w 240"/>
                <a:gd name="T57" fmla="*/ 215 h 240"/>
                <a:gd name="T58" fmla="*/ 174 w 240"/>
                <a:gd name="T59" fmla="*/ 222 h 240"/>
                <a:gd name="T60" fmla="*/ 166 w 240"/>
                <a:gd name="T61" fmla="*/ 225 h 240"/>
                <a:gd name="T62" fmla="*/ 124 w 240"/>
                <a:gd name="T63" fmla="*/ 235 h 240"/>
                <a:gd name="T64" fmla="*/ 116 w 240"/>
                <a:gd name="T65" fmla="*/ 234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40" h="240">
                  <a:moveTo>
                    <a:pt x="116" y="234"/>
                  </a:moveTo>
                  <a:cubicBezTo>
                    <a:pt x="105" y="225"/>
                    <a:pt x="93" y="237"/>
                    <a:pt x="79" y="230"/>
                  </a:cubicBezTo>
                  <a:cubicBezTo>
                    <a:pt x="68" y="223"/>
                    <a:pt x="62" y="212"/>
                    <a:pt x="50" y="206"/>
                  </a:cubicBezTo>
                  <a:cubicBezTo>
                    <a:pt x="40" y="201"/>
                    <a:pt x="34" y="198"/>
                    <a:pt x="26" y="207"/>
                  </a:cubicBezTo>
                  <a:cubicBezTo>
                    <a:pt x="25" y="196"/>
                    <a:pt x="41" y="195"/>
                    <a:pt x="34" y="186"/>
                  </a:cubicBezTo>
                  <a:cubicBezTo>
                    <a:pt x="27" y="176"/>
                    <a:pt x="17" y="169"/>
                    <a:pt x="1" y="170"/>
                  </a:cubicBezTo>
                  <a:cubicBezTo>
                    <a:pt x="11" y="162"/>
                    <a:pt x="30" y="156"/>
                    <a:pt x="9" y="144"/>
                  </a:cubicBezTo>
                  <a:cubicBezTo>
                    <a:pt x="16" y="133"/>
                    <a:pt x="13" y="124"/>
                    <a:pt x="2" y="117"/>
                  </a:cubicBezTo>
                  <a:cubicBezTo>
                    <a:pt x="0" y="116"/>
                    <a:pt x="1" y="114"/>
                    <a:pt x="3" y="114"/>
                  </a:cubicBezTo>
                  <a:cubicBezTo>
                    <a:pt x="26" y="106"/>
                    <a:pt x="4" y="102"/>
                    <a:pt x="2" y="96"/>
                  </a:cubicBezTo>
                  <a:cubicBezTo>
                    <a:pt x="7" y="91"/>
                    <a:pt x="23" y="96"/>
                    <a:pt x="19" y="86"/>
                  </a:cubicBezTo>
                  <a:cubicBezTo>
                    <a:pt x="13" y="75"/>
                    <a:pt x="43" y="60"/>
                    <a:pt x="11" y="54"/>
                  </a:cubicBezTo>
                  <a:cubicBezTo>
                    <a:pt x="34" y="61"/>
                    <a:pt x="44" y="54"/>
                    <a:pt x="45" y="33"/>
                  </a:cubicBezTo>
                  <a:cubicBezTo>
                    <a:pt x="45" y="28"/>
                    <a:pt x="56" y="27"/>
                    <a:pt x="60" y="26"/>
                  </a:cubicBezTo>
                  <a:cubicBezTo>
                    <a:pt x="68" y="23"/>
                    <a:pt x="79" y="18"/>
                    <a:pt x="86" y="8"/>
                  </a:cubicBezTo>
                  <a:cubicBezTo>
                    <a:pt x="89" y="3"/>
                    <a:pt x="93" y="6"/>
                    <a:pt x="98" y="8"/>
                  </a:cubicBezTo>
                  <a:cubicBezTo>
                    <a:pt x="110" y="16"/>
                    <a:pt x="120" y="13"/>
                    <a:pt x="127" y="0"/>
                  </a:cubicBezTo>
                  <a:cubicBezTo>
                    <a:pt x="131" y="12"/>
                    <a:pt x="175" y="26"/>
                    <a:pt x="185" y="19"/>
                  </a:cubicBezTo>
                  <a:cubicBezTo>
                    <a:pt x="189" y="23"/>
                    <a:pt x="177" y="32"/>
                    <a:pt x="190" y="35"/>
                  </a:cubicBezTo>
                  <a:cubicBezTo>
                    <a:pt x="205" y="39"/>
                    <a:pt x="216" y="54"/>
                    <a:pt x="221" y="64"/>
                  </a:cubicBezTo>
                  <a:cubicBezTo>
                    <a:pt x="228" y="79"/>
                    <a:pt x="231" y="97"/>
                    <a:pt x="234" y="115"/>
                  </a:cubicBezTo>
                  <a:cubicBezTo>
                    <a:pt x="235" y="127"/>
                    <a:pt x="227" y="140"/>
                    <a:pt x="237" y="151"/>
                  </a:cubicBezTo>
                  <a:cubicBezTo>
                    <a:pt x="240" y="154"/>
                    <a:pt x="235" y="154"/>
                    <a:pt x="234" y="154"/>
                  </a:cubicBezTo>
                  <a:cubicBezTo>
                    <a:pt x="219" y="157"/>
                    <a:pt x="230" y="176"/>
                    <a:pt x="217" y="180"/>
                  </a:cubicBezTo>
                  <a:cubicBezTo>
                    <a:pt x="220" y="188"/>
                    <a:pt x="218" y="190"/>
                    <a:pt x="209" y="188"/>
                  </a:cubicBezTo>
                  <a:cubicBezTo>
                    <a:pt x="204" y="187"/>
                    <a:pt x="204" y="193"/>
                    <a:pt x="207" y="196"/>
                  </a:cubicBezTo>
                  <a:cubicBezTo>
                    <a:pt x="211" y="201"/>
                    <a:pt x="209" y="204"/>
                    <a:pt x="204" y="205"/>
                  </a:cubicBezTo>
                  <a:cubicBezTo>
                    <a:pt x="197" y="206"/>
                    <a:pt x="183" y="199"/>
                    <a:pt x="193" y="216"/>
                  </a:cubicBezTo>
                  <a:cubicBezTo>
                    <a:pt x="194" y="217"/>
                    <a:pt x="189" y="217"/>
                    <a:pt x="187" y="215"/>
                  </a:cubicBezTo>
                  <a:cubicBezTo>
                    <a:pt x="180" y="212"/>
                    <a:pt x="173" y="217"/>
                    <a:pt x="174" y="222"/>
                  </a:cubicBezTo>
                  <a:cubicBezTo>
                    <a:pt x="175" y="236"/>
                    <a:pt x="172" y="232"/>
                    <a:pt x="166" y="225"/>
                  </a:cubicBezTo>
                  <a:cubicBezTo>
                    <a:pt x="155" y="240"/>
                    <a:pt x="136" y="222"/>
                    <a:pt x="124" y="235"/>
                  </a:cubicBezTo>
                  <a:cubicBezTo>
                    <a:pt x="121" y="236"/>
                    <a:pt x="119" y="236"/>
                    <a:pt x="116" y="234"/>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34" name="Freeform 6"/>
            <p:cNvSpPr>
              <a:spLocks/>
            </p:cNvSpPr>
            <p:nvPr/>
          </p:nvSpPr>
          <p:spPr bwMode="auto">
            <a:xfrm>
              <a:off x="7551738" y="715963"/>
              <a:ext cx="96837" cy="100013"/>
            </a:xfrm>
            <a:custGeom>
              <a:avLst/>
              <a:gdLst>
                <a:gd name="T0" fmla="*/ 179 w 179"/>
                <a:gd name="T1" fmla="*/ 93 h 182"/>
                <a:gd name="T2" fmla="*/ 159 w 179"/>
                <a:gd name="T3" fmla="*/ 99 h 182"/>
                <a:gd name="T4" fmla="*/ 171 w 179"/>
                <a:gd name="T5" fmla="*/ 112 h 182"/>
                <a:gd name="T6" fmla="*/ 153 w 179"/>
                <a:gd name="T7" fmla="*/ 125 h 182"/>
                <a:gd name="T8" fmla="*/ 134 w 179"/>
                <a:gd name="T9" fmla="*/ 151 h 182"/>
                <a:gd name="T10" fmla="*/ 81 w 179"/>
                <a:gd name="T11" fmla="*/ 171 h 182"/>
                <a:gd name="T12" fmla="*/ 72 w 179"/>
                <a:gd name="T13" fmla="*/ 182 h 182"/>
                <a:gd name="T14" fmla="*/ 42 w 179"/>
                <a:gd name="T15" fmla="*/ 176 h 182"/>
                <a:gd name="T16" fmla="*/ 19 w 179"/>
                <a:gd name="T17" fmla="*/ 140 h 182"/>
                <a:gd name="T18" fmla="*/ 15 w 179"/>
                <a:gd name="T19" fmla="*/ 131 h 182"/>
                <a:gd name="T20" fmla="*/ 7 w 179"/>
                <a:gd name="T21" fmla="*/ 115 h 182"/>
                <a:gd name="T22" fmla="*/ 5 w 179"/>
                <a:gd name="T23" fmla="*/ 106 h 182"/>
                <a:gd name="T24" fmla="*/ 0 w 179"/>
                <a:gd name="T25" fmla="*/ 92 h 182"/>
                <a:gd name="T26" fmla="*/ 8 w 179"/>
                <a:gd name="T27" fmla="*/ 72 h 182"/>
                <a:gd name="T28" fmla="*/ 13 w 179"/>
                <a:gd name="T29" fmla="*/ 67 h 182"/>
                <a:gd name="T30" fmla="*/ 43 w 179"/>
                <a:gd name="T31" fmla="*/ 15 h 182"/>
                <a:gd name="T32" fmla="*/ 48 w 179"/>
                <a:gd name="T33" fmla="*/ 0 h 182"/>
                <a:gd name="T34" fmla="*/ 76 w 179"/>
                <a:gd name="T35" fmla="*/ 9 h 182"/>
                <a:gd name="T36" fmla="*/ 110 w 179"/>
                <a:gd name="T37" fmla="*/ 8 h 182"/>
                <a:gd name="T38" fmla="*/ 114 w 179"/>
                <a:gd name="T39" fmla="*/ 11 h 182"/>
                <a:gd name="T40" fmla="*/ 118 w 179"/>
                <a:gd name="T41" fmla="*/ 19 h 182"/>
                <a:gd name="T42" fmla="*/ 157 w 179"/>
                <a:gd name="T43" fmla="*/ 58 h 182"/>
                <a:gd name="T44" fmla="*/ 158 w 179"/>
                <a:gd name="T45" fmla="*/ 67 h 182"/>
                <a:gd name="T46" fmla="*/ 179 w 179"/>
                <a:gd name="T47" fmla="*/ 93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79" h="182">
                  <a:moveTo>
                    <a:pt x="179" y="93"/>
                  </a:moveTo>
                  <a:cubicBezTo>
                    <a:pt x="170" y="99"/>
                    <a:pt x="161" y="91"/>
                    <a:pt x="159" y="99"/>
                  </a:cubicBezTo>
                  <a:cubicBezTo>
                    <a:pt x="156" y="107"/>
                    <a:pt x="166" y="106"/>
                    <a:pt x="171" y="112"/>
                  </a:cubicBezTo>
                  <a:cubicBezTo>
                    <a:pt x="161" y="112"/>
                    <a:pt x="154" y="112"/>
                    <a:pt x="153" y="125"/>
                  </a:cubicBezTo>
                  <a:cubicBezTo>
                    <a:pt x="153" y="134"/>
                    <a:pt x="141" y="143"/>
                    <a:pt x="134" y="151"/>
                  </a:cubicBezTo>
                  <a:cubicBezTo>
                    <a:pt x="118" y="170"/>
                    <a:pt x="100" y="167"/>
                    <a:pt x="81" y="171"/>
                  </a:cubicBezTo>
                  <a:cubicBezTo>
                    <a:pt x="78" y="172"/>
                    <a:pt x="75" y="178"/>
                    <a:pt x="72" y="182"/>
                  </a:cubicBezTo>
                  <a:cubicBezTo>
                    <a:pt x="59" y="158"/>
                    <a:pt x="56" y="158"/>
                    <a:pt x="42" y="176"/>
                  </a:cubicBezTo>
                  <a:cubicBezTo>
                    <a:pt x="60" y="147"/>
                    <a:pt x="29" y="150"/>
                    <a:pt x="19" y="140"/>
                  </a:cubicBezTo>
                  <a:cubicBezTo>
                    <a:pt x="16" y="136"/>
                    <a:pt x="15" y="134"/>
                    <a:pt x="15" y="131"/>
                  </a:cubicBezTo>
                  <a:cubicBezTo>
                    <a:pt x="16" y="123"/>
                    <a:pt x="27" y="112"/>
                    <a:pt x="7" y="115"/>
                  </a:cubicBezTo>
                  <a:cubicBezTo>
                    <a:pt x="1" y="116"/>
                    <a:pt x="3" y="109"/>
                    <a:pt x="5" y="106"/>
                  </a:cubicBezTo>
                  <a:cubicBezTo>
                    <a:pt x="9" y="99"/>
                    <a:pt x="15" y="93"/>
                    <a:pt x="0" y="92"/>
                  </a:cubicBezTo>
                  <a:cubicBezTo>
                    <a:pt x="3" y="85"/>
                    <a:pt x="5" y="78"/>
                    <a:pt x="8" y="72"/>
                  </a:cubicBezTo>
                  <a:cubicBezTo>
                    <a:pt x="9" y="71"/>
                    <a:pt x="13" y="70"/>
                    <a:pt x="13" y="67"/>
                  </a:cubicBezTo>
                  <a:cubicBezTo>
                    <a:pt x="17" y="45"/>
                    <a:pt x="29" y="23"/>
                    <a:pt x="43" y="15"/>
                  </a:cubicBezTo>
                  <a:cubicBezTo>
                    <a:pt x="51" y="10"/>
                    <a:pt x="51" y="10"/>
                    <a:pt x="48" y="0"/>
                  </a:cubicBezTo>
                  <a:cubicBezTo>
                    <a:pt x="55" y="12"/>
                    <a:pt x="65" y="14"/>
                    <a:pt x="76" y="9"/>
                  </a:cubicBezTo>
                  <a:cubicBezTo>
                    <a:pt x="87" y="4"/>
                    <a:pt x="99" y="15"/>
                    <a:pt x="110" y="8"/>
                  </a:cubicBezTo>
                  <a:cubicBezTo>
                    <a:pt x="114" y="5"/>
                    <a:pt x="114" y="9"/>
                    <a:pt x="114" y="11"/>
                  </a:cubicBezTo>
                  <a:cubicBezTo>
                    <a:pt x="114" y="15"/>
                    <a:pt x="115" y="19"/>
                    <a:pt x="118" y="19"/>
                  </a:cubicBezTo>
                  <a:cubicBezTo>
                    <a:pt x="143" y="21"/>
                    <a:pt x="143" y="47"/>
                    <a:pt x="157" y="58"/>
                  </a:cubicBezTo>
                  <a:cubicBezTo>
                    <a:pt x="163" y="63"/>
                    <a:pt x="158" y="64"/>
                    <a:pt x="158" y="67"/>
                  </a:cubicBezTo>
                  <a:cubicBezTo>
                    <a:pt x="160" y="79"/>
                    <a:pt x="157" y="93"/>
                    <a:pt x="179" y="93"/>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35" name="Freeform 7"/>
            <p:cNvSpPr>
              <a:spLocks/>
            </p:cNvSpPr>
            <p:nvPr/>
          </p:nvSpPr>
          <p:spPr bwMode="auto">
            <a:xfrm>
              <a:off x="7672388" y="506412"/>
              <a:ext cx="85725" cy="76200"/>
            </a:xfrm>
            <a:custGeom>
              <a:avLst/>
              <a:gdLst>
                <a:gd name="T0" fmla="*/ 148 w 159"/>
                <a:gd name="T1" fmla="*/ 59 h 140"/>
                <a:gd name="T2" fmla="*/ 126 w 159"/>
                <a:gd name="T3" fmla="*/ 118 h 140"/>
                <a:gd name="T4" fmla="*/ 71 w 159"/>
                <a:gd name="T5" fmla="*/ 140 h 140"/>
                <a:gd name="T6" fmla="*/ 4 w 159"/>
                <a:gd name="T7" fmla="*/ 80 h 140"/>
                <a:gd name="T8" fmla="*/ 11 w 159"/>
                <a:gd name="T9" fmla="*/ 42 h 140"/>
                <a:gd name="T10" fmla="*/ 79 w 159"/>
                <a:gd name="T11" fmla="*/ 1 h 140"/>
                <a:gd name="T12" fmla="*/ 148 w 159"/>
                <a:gd name="T13" fmla="*/ 59 h 140"/>
              </a:gdLst>
              <a:ahLst/>
              <a:cxnLst>
                <a:cxn ang="0">
                  <a:pos x="T0" y="T1"/>
                </a:cxn>
                <a:cxn ang="0">
                  <a:pos x="T2" y="T3"/>
                </a:cxn>
                <a:cxn ang="0">
                  <a:pos x="T4" y="T5"/>
                </a:cxn>
                <a:cxn ang="0">
                  <a:pos x="T6" y="T7"/>
                </a:cxn>
                <a:cxn ang="0">
                  <a:pos x="T8" y="T9"/>
                </a:cxn>
                <a:cxn ang="0">
                  <a:pos x="T10" y="T11"/>
                </a:cxn>
                <a:cxn ang="0">
                  <a:pos x="T12" y="T13"/>
                </a:cxn>
              </a:cxnLst>
              <a:rect l="0" t="0" r="r" b="b"/>
              <a:pathLst>
                <a:path w="159" h="140">
                  <a:moveTo>
                    <a:pt x="148" y="59"/>
                  </a:moveTo>
                  <a:cubicBezTo>
                    <a:pt x="159" y="85"/>
                    <a:pt x="142" y="102"/>
                    <a:pt x="126" y="118"/>
                  </a:cubicBezTo>
                  <a:cubicBezTo>
                    <a:pt x="112" y="134"/>
                    <a:pt x="92" y="140"/>
                    <a:pt x="71" y="140"/>
                  </a:cubicBezTo>
                  <a:cubicBezTo>
                    <a:pt x="39" y="140"/>
                    <a:pt x="0" y="105"/>
                    <a:pt x="4" y="80"/>
                  </a:cubicBezTo>
                  <a:cubicBezTo>
                    <a:pt x="6" y="67"/>
                    <a:pt x="3" y="54"/>
                    <a:pt x="11" y="42"/>
                  </a:cubicBezTo>
                  <a:cubicBezTo>
                    <a:pt x="26" y="16"/>
                    <a:pt x="52" y="1"/>
                    <a:pt x="79" y="1"/>
                  </a:cubicBezTo>
                  <a:cubicBezTo>
                    <a:pt x="114" y="0"/>
                    <a:pt x="149" y="25"/>
                    <a:pt x="148" y="59"/>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36" name="Freeform 8"/>
            <p:cNvSpPr>
              <a:spLocks/>
            </p:cNvSpPr>
            <p:nvPr/>
          </p:nvSpPr>
          <p:spPr bwMode="auto">
            <a:xfrm>
              <a:off x="7278688" y="949325"/>
              <a:ext cx="68262" cy="66675"/>
            </a:xfrm>
            <a:custGeom>
              <a:avLst/>
              <a:gdLst>
                <a:gd name="T0" fmla="*/ 61 w 125"/>
                <a:gd name="T1" fmla="*/ 0 h 122"/>
                <a:gd name="T2" fmla="*/ 125 w 125"/>
                <a:gd name="T3" fmla="*/ 59 h 122"/>
                <a:gd name="T4" fmla="*/ 67 w 125"/>
                <a:gd name="T5" fmla="*/ 121 h 122"/>
                <a:gd name="T6" fmla="*/ 0 w 125"/>
                <a:gd name="T7" fmla="*/ 63 h 122"/>
                <a:gd name="T8" fmla="*/ 61 w 125"/>
                <a:gd name="T9" fmla="*/ 0 h 122"/>
              </a:gdLst>
              <a:ahLst/>
              <a:cxnLst>
                <a:cxn ang="0">
                  <a:pos x="T0" y="T1"/>
                </a:cxn>
                <a:cxn ang="0">
                  <a:pos x="T2" y="T3"/>
                </a:cxn>
                <a:cxn ang="0">
                  <a:pos x="T4" y="T5"/>
                </a:cxn>
                <a:cxn ang="0">
                  <a:pos x="T6" y="T7"/>
                </a:cxn>
                <a:cxn ang="0">
                  <a:pos x="T8" y="T9"/>
                </a:cxn>
              </a:cxnLst>
              <a:rect l="0" t="0" r="r" b="b"/>
              <a:pathLst>
                <a:path w="125" h="122">
                  <a:moveTo>
                    <a:pt x="61" y="0"/>
                  </a:moveTo>
                  <a:cubicBezTo>
                    <a:pt x="91" y="1"/>
                    <a:pt x="125" y="33"/>
                    <a:pt x="125" y="59"/>
                  </a:cubicBezTo>
                  <a:cubicBezTo>
                    <a:pt x="125" y="91"/>
                    <a:pt x="96" y="122"/>
                    <a:pt x="67" y="121"/>
                  </a:cubicBezTo>
                  <a:cubicBezTo>
                    <a:pt x="39" y="120"/>
                    <a:pt x="0" y="86"/>
                    <a:pt x="0" y="63"/>
                  </a:cubicBezTo>
                  <a:cubicBezTo>
                    <a:pt x="1" y="27"/>
                    <a:pt x="28" y="0"/>
                    <a:pt x="61" y="0"/>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37" name="Freeform 9"/>
            <p:cNvSpPr>
              <a:spLocks/>
            </p:cNvSpPr>
            <p:nvPr/>
          </p:nvSpPr>
          <p:spPr bwMode="auto">
            <a:xfrm>
              <a:off x="7602538" y="622300"/>
              <a:ext cx="31750" cy="31750"/>
            </a:xfrm>
            <a:custGeom>
              <a:avLst/>
              <a:gdLst>
                <a:gd name="T0" fmla="*/ 32 w 59"/>
                <a:gd name="T1" fmla="*/ 1 h 58"/>
                <a:gd name="T2" fmla="*/ 56 w 59"/>
                <a:gd name="T3" fmla="*/ 25 h 58"/>
                <a:gd name="T4" fmla="*/ 28 w 59"/>
                <a:gd name="T5" fmla="*/ 57 h 58"/>
                <a:gd name="T6" fmla="*/ 1 w 59"/>
                <a:gd name="T7" fmla="*/ 34 h 58"/>
                <a:gd name="T8" fmla="*/ 32 w 59"/>
                <a:gd name="T9" fmla="*/ 1 h 58"/>
              </a:gdLst>
              <a:ahLst/>
              <a:cxnLst>
                <a:cxn ang="0">
                  <a:pos x="T0" y="T1"/>
                </a:cxn>
                <a:cxn ang="0">
                  <a:pos x="T2" y="T3"/>
                </a:cxn>
                <a:cxn ang="0">
                  <a:pos x="T4" y="T5"/>
                </a:cxn>
                <a:cxn ang="0">
                  <a:pos x="T6" y="T7"/>
                </a:cxn>
                <a:cxn ang="0">
                  <a:pos x="T8" y="T9"/>
                </a:cxn>
              </a:cxnLst>
              <a:rect l="0" t="0" r="r" b="b"/>
              <a:pathLst>
                <a:path w="59" h="58">
                  <a:moveTo>
                    <a:pt x="32" y="1"/>
                  </a:moveTo>
                  <a:cubicBezTo>
                    <a:pt x="44" y="0"/>
                    <a:pt x="53" y="10"/>
                    <a:pt x="56" y="25"/>
                  </a:cubicBezTo>
                  <a:cubicBezTo>
                    <a:pt x="59" y="37"/>
                    <a:pt x="40" y="58"/>
                    <a:pt x="28" y="57"/>
                  </a:cubicBezTo>
                  <a:cubicBezTo>
                    <a:pt x="13" y="57"/>
                    <a:pt x="3" y="49"/>
                    <a:pt x="1" y="34"/>
                  </a:cubicBezTo>
                  <a:cubicBezTo>
                    <a:pt x="0" y="18"/>
                    <a:pt x="13" y="2"/>
                    <a:pt x="32" y="1"/>
                  </a:cubicBezTo>
                  <a:close/>
                </a:path>
              </a:pathLst>
            </a:custGeom>
            <a:solidFill>
              <a:srgbClr val="C31E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38" name="Freeform 10"/>
            <p:cNvSpPr>
              <a:spLocks/>
            </p:cNvSpPr>
            <p:nvPr/>
          </p:nvSpPr>
          <p:spPr bwMode="auto">
            <a:xfrm>
              <a:off x="7842250" y="793750"/>
              <a:ext cx="28575" cy="28575"/>
            </a:xfrm>
            <a:custGeom>
              <a:avLst/>
              <a:gdLst>
                <a:gd name="T0" fmla="*/ 0 w 51"/>
                <a:gd name="T1" fmla="*/ 31 h 51"/>
                <a:gd name="T2" fmla="*/ 27 w 51"/>
                <a:gd name="T3" fmla="*/ 0 h 51"/>
                <a:gd name="T4" fmla="*/ 50 w 51"/>
                <a:gd name="T5" fmla="*/ 24 h 51"/>
                <a:gd name="T6" fmla="*/ 22 w 51"/>
                <a:gd name="T7" fmla="*/ 49 h 51"/>
                <a:gd name="T8" fmla="*/ 0 w 51"/>
                <a:gd name="T9" fmla="*/ 31 h 51"/>
              </a:gdLst>
              <a:ahLst/>
              <a:cxnLst>
                <a:cxn ang="0">
                  <a:pos x="T0" y="T1"/>
                </a:cxn>
                <a:cxn ang="0">
                  <a:pos x="T2" y="T3"/>
                </a:cxn>
                <a:cxn ang="0">
                  <a:pos x="T4" y="T5"/>
                </a:cxn>
                <a:cxn ang="0">
                  <a:pos x="T6" y="T7"/>
                </a:cxn>
                <a:cxn ang="0">
                  <a:pos x="T8" y="T9"/>
                </a:cxn>
              </a:cxnLst>
              <a:rect l="0" t="0" r="r" b="b"/>
              <a:pathLst>
                <a:path w="51" h="51">
                  <a:moveTo>
                    <a:pt x="0" y="31"/>
                  </a:moveTo>
                  <a:cubicBezTo>
                    <a:pt x="0" y="8"/>
                    <a:pt x="9" y="0"/>
                    <a:pt x="27" y="0"/>
                  </a:cubicBezTo>
                  <a:cubicBezTo>
                    <a:pt x="42" y="1"/>
                    <a:pt x="49" y="10"/>
                    <a:pt x="50" y="24"/>
                  </a:cubicBezTo>
                  <a:cubicBezTo>
                    <a:pt x="51" y="36"/>
                    <a:pt x="34" y="51"/>
                    <a:pt x="22" y="49"/>
                  </a:cubicBezTo>
                  <a:cubicBezTo>
                    <a:pt x="11" y="46"/>
                    <a:pt x="0" y="41"/>
                    <a:pt x="0" y="31"/>
                  </a:cubicBezTo>
                  <a:close/>
                </a:path>
              </a:pathLst>
            </a:custGeom>
            <a:solidFill>
              <a:srgbClr val="C11C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39" name="Freeform 11"/>
            <p:cNvSpPr>
              <a:spLocks/>
            </p:cNvSpPr>
            <p:nvPr/>
          </p:nvSpPr>
          <p:spPr bwMode="auto">
            <a:xfrm>
              <a:off x="7405688" y="796925"/>
              <a:ext cx="25400" cy="25400"/>
            </a:xfrm>
            <a:custGeom>
              <a:avLst/>
              <a:gdLst>
                <a:gd name="T0" fmla="*/ 47 w 47"/>
                <a:gd name="T1" fmla="*/ 15 h 47"/>
                <a:gd name="T2" fmla="*/ 20 w 47"/>
                <a:gd name="T3" fmla="*/ 47 h 47"/>
                <a:gd name="T4" fmla="*/ 1 w 47"/>
                <a:gd name="T5" fmla="*/ 24 h 47"/>
                <a:gd name="T6" fmla="*/ 25 w 47"/>
                <a:gd name="T7" fmla="*/ 0 h 47"/>
                <a:gd name="T8" fmla="*/ 47 w 47"/>
                <a:gd name="T9" fmla="*/ 15 h 47"/>
              </a:gdLst>
              <a:ahLst/>
              <a:cxnLst>
                <a:cxn ang="0">
                  <a:pos x="T0" y="T1"/>
                </a:cxn>
                <a:cxn ang="0">
                  <a:pos x="T2" y="T3"/>
                </a:cxn>
                <a:cxn ang="0">
                  <a:pos x="T4" y="T5"/>
                </a:cxn>
                <a:cxn ang="0">
                  <a:pos x="T6" y="T7"/>
                </a:cxn>
                <a:cxn ang="0">
                  <a:pos x="T8" y="T9"/>
                </a:cxn>
              </a:cxnLst>
              <a:rect l="0" t="0" r="r" b="b"/>
              <a:pathLst>
                <a:path w="47" h="47">
                  <a:moveTo>
                    <a:pt x="47" y="15"/>
                  </a:moveTo>
                  <a:cubicBezTo>
                    <a:pt x="47" y="31"/>
                    <a:pt x="33" y="47"/>
                    <a:pt x="20" y="47"/>
                  </a:cubicBezTo>
                  <a:cubicBezTo>
                    <a:pt x="6" y="46"/>
                    <a:pt x="0" y="36"/>
                    <a:pt x="1" y="24"/>
                  </a:cubicBezTo>
                  <a:cubicBezTo>
                    <a:pt x="2" y="11"/>
                    <a:pt x="10" y="0"/>
                    <a:pt x="25" y="0"/>
                  </a:cubicBezTo>
                  <a:cubicBezTo>
                    <a:pt x="36" y="0"/>
                    <a:pt x="44" y="6"/>
                    <a:pt x="47" y="15"/>
                  </a:cubicBezTo>
                  <a:close/>
                </a:path>
              </a:pathLst>
            </a:custGeom>
            <a:solidFill>
              <a:srgbClr val="C220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40" name="Freeform 12"/>
            <p:cNvSpPr>
              <a:spLocks/>
            </p:cNvSpPr>
            <p:nvPr/>
          </p:nvSpPr>
          <p:spPr bwMode="auto">
            <a:xfrm>
              <a:off x="7493000" y="985838"/>
              <a:ext cx="20637" cy="23813"/>
            </a:xfrm>
            <a:custGeom>
              <a:avLst/>
              <a:gdLst>
                <a:gd name="T0" fmla="*/ 38 w 38"/>
                <a:gd name="T1" fmla="*/ 20 h 44"/>
                <a:gd name="T2" fmla="*/ 17 w 38"/>
                <a:gd name="T3" fmla="*/ 43 h 44"/>
                <a:gd name="T4" fmla="*/ 0 w 38"/>
                <a:gd name="T5" fmla="*/ 24 h 44"/>
                <a:gd name="T6" fmla="*/ 23 w 38"/>
                <a:gd name="T7" fmla="*/ 1 h 44"/>
                <a:gd name="T8" fmla="*/ 38 w 38"/>
                <a:gd name="T9" fmla="*/ 20 h 44"/>
              </a:gdLst>
              <a:ahLst/>
              <a:cxnLst>
                <a:cxn ang="0">
                  <a:pos x="T0" y="T1"/>
                </a:cxn>
                <a:cxn ang="0">
                  <a:pos x="T2" y="T3"/>
                </a:cxn>
                <a:cxn ang="0">
                  <a:pos x="T4" y="T5"/>
                </a:cxn>
                <a:cxn ang="0">
                  <a:pos x="T6" y="T7"/>
                </a:cxn>
                <a:cxn ang="0">
                  <a:pos x="T8" y="T9"/>
                </a:cxn>
              </a:cxnLst>
              <a:rect l="0" t="0" r="r" b="b"/>
              <a:pathLst>
                <a:path w="38" h="44">
                  <a:moveTo>
                    <a:pt x="38" y="20"/>
                  </a:moveTo>
                  <a:cubicBezTo>
                    <a:pt x="37" y="34"/>
                    <a:pt x="29" y="42"/>
                    <a:pt x="17" y="43"/>
                  </a:cubicBezTo>
                  <a:cubicBezTo>
                    <a:pt x="7" y="44"/>
                    <a:pt x="0" y="36"/>
                    <a:pt x="0" y="24"/>
                  </a:cubicBezTo>
                  <a:cubicBezTo>
                    <a:pt x="1" y="10"/>
                    <a:pt x="10" y="2"/>
                    <a:pt x="23" y="1"/>
                  </a:cubicBezTo>
                  <a:cubicBezTo>
                    <a:pt x="34" y="0"/>
                    <a:pt x="38" y="10"/>
                    <a:pt x="38" y="20"/>
                  </a:cubicBezTo>
                  <a:close/>
                </a:path>
              </a:pathLst>
            </a:custGeom>
            <a:solidFill>
              <a:srgbClr val="C225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41" name="Freeform 13"/>
            <p:cNvSpPr>
              <a:spLocks/>
            </p:cNvSpPr>
            <p:nvPr/>
          </p:nvSpPr>
          <p:spPr bwMode="auto">
            <a:xfrm>
              <a:off x="7294563" y="606425"/>
              <a:ext cx="20637" cy="20638"/>
            </a:xfrm>
            <a:custGeom>
              <a:avLst/>
              <a:gdLst>
                <a:gd name="T0" fmla="*/ 38 w 38"/>
                <a:gd name="T1" fmla="*/ 24 h 40"/>
                <a:gd name="T2" fmla="*/ 18 w 38"/>
                <a:gd name="T3" fmla="*/ 40 h 40"/>
                <a:gd name="T4" fmla="*/ 1 w 38"/>
                <a:gd name="T5" fmla="*/ 20 h 40"/>
                <a:gd name="T6" fmla="*/ 21 w 38"/>
                <a:gd name="T7" fmla="*/ 1 h 40"/>
                <a:gd name="T8" fmla="*/ 38 w 38"/>
                <a:gd name="T9" fmla="*/ 24 h 40"/>
              </a:gdLst>
              <a:ahLst/>
              <a:cxnLst>
                <a:cxn ang="0">
                  <a:pos x="T0" y="T1"/>
                </a:cxn>
                <a:cxn ang="0">
                  <a:pos x="T2" y="T3"/>
                </a:cxn>
                <a:cxn ang="0">
                  <a:pos x="T4" y="T5"/>
                </a:cxn>
                <a:cxn ang="0">
                  <a:pos x="T6" y="T7"/>
                </a:cxn>
                <a:cxn ang="0">
                  <a:pos x="T8" y="T9"/>
                </a:cxn>
              </a:cxnLst>
              <a:rect l="0" t="0" r="r" b="b"/>
              <a:pathLst>
                <a:path w="38" h="40">
                  <a:moveTo>
                    <a:pt x="38" y="24"/>
                  </a:moveTo>
                  <a:cubicBezTo>
                    <a:pt x="37" y="33"/>
                    <a:pt x="30" y="40"/>
                    <a:pt x="18" y="40"/>
                  </a:cubicBezTo>
                  <a:cubicBezTo>
                    <a:pt x="7" y="40"/>
                    <a:pt x="0" y="32"/>
                    <a:pt x="1" y="20"/>
                  </a:cubicBezTo>
                  <a:cubicBezTo>
                    <a:pt x="1" y="8"/>
                    <a:pt x="8" y="0"/>
                    <a:pt x="21" y="1"/>
                  </a:cubicBezTo>
                  <a:cubicBezTo>
                    <a:pt x="33" y="2"/>
                    <a:pt x="38" y="10"/>
                    <a:pt x="38" y="24"/>
                  </a:cubicBezTo>
                  <a:close/>
                </a:path>
              </a:pathLst>
            </a:custGeom>
            <a:solidFill>
              <a:srgbClr val="C324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42" name="Freeform 14"/>
            <p:cNvSpPr>
              <a:spLocks/>
            </p:cNvSpPr>
            <p:nvPr/>
          </p:nvSpPr>
          <p:spPr bwMode="auto">
            <a:xfrm>
              <a:off x="7710488" y="917575"/>
              <a:ext cx="22225" cy="20638"/>
            </a:xfrm>
            <a:custGeom>
              <a:avLst/>
              <a:gdLst>
                <a:gd name="T0" fmla="*/ 24 w 42"/>
                <a:gd name="T1" fmla="*/ 2 h 37"/>
                <a:gd name="T2" fmla="*/ 41 w 42"/>
                <a:gd name="T3" fmla="*/ 18 h 37"/>
                <a:gd name="T4" fmla="*/ 20 w 42"/>
                <a:gd name="T5" fmla="*/ 36 h 37"/>
                <a:gd name="T6" fmla="*/ 2 w 42"/>
                <a:gd name="T7" fmla="*/ 18 h 37"/>
                <a:gd name="T8" fmla="*/ 24 w 42"/>
                <a:gd name="T9" fmla="*/ 2 h 37"/>
              </a:gdLst>
              <a:ahLst/>
              <a:cxnLst>
                <a:cxn ang="0">
                  <a:pos x="T0" y="T1"/>
                </a:cxn>
                <a:cxn ang="0">
                  <a:pos x="T2" y="T3"/>
                </a:cxn>
                <a:cxn ang="0">
                  <a:pos x="T4" y="T5"/>
                </a:cxn>
                <a:cxn ang="0">
                  <a:pos x="T6" y="T7"/>
                </a:cxn>
                <a:cxn ang="0">
                  <a:pos x="T8" y="T9"/>
                </a:cxn>
              </a:cxnLst>
              <a:rect l="0" t="0" r="r" b="b"/>
              <a:pathLst>
                <a:path w="42" h="37">
                  <a:moveTo>
                    <a:pt x="24" y="2"/>
                  </a:moveTo>
                  <a:cubicBezTo>
                    <a:pt x="31" y="4"/>
                    <a:pt x="42" y="6"/>
                    <a:pt x="41" y="18"/>
                  </a:cubicBezTo>
                  <a:cubicBezTo>
                    <a:pt x="40" y="30"/>
                    <a:pt x="32" y="37"/>
                    <a:pt x="20" y="36"/>
                  </a:cubicBezTo>
                  <a:cubicBezTo>
                    <a:pt x="8" y="36"/>
                    <a:pt x="0" y="30"/>
                    <a:pt x="2" y="18"/>
                  </a:cubicBezTo>
                  <a:cubicBezTo>
                    <a:pt x="3" y="6"/>
                    <a:pt x="11" y="0"/>
                    <a:pt x="24" y="2"/>
                  </a:cubicBezTo>
                  <a:close/>
                </a:path>
              </a:pathLst>
            </a:custGeom>
            <a:solidFill>
              <a:srgbClr val="C021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43" name="Freeform 15"/>
            <p:cNvSpPr>
              <a:spLocks/>
            </p:cNvSpPr>
            <p:nvPr/>
          </p:nvSpPr>
          <p:spPr bwMode="auto">
            <a:xfrm>
              <a:off x="7891463" y="663575"/>
              <a:ext cx="19050" cy="22225"/>
            </a:xfrm>
            <a:custGeom>
              <a:avLst/>
              <a:gdLst>
                <a:gd name="T0" fmla="*/ 34 w 34"/>
                <a:gd name="T1" fmla="*/ 24 h 41"/>
                <a:gd name="T2" fmla="*/ 22 w 34"/>
                <a:gd name="T3" fmla="*/ 40 h 41"/>
                <a:gd name="T4" fmla="*/ 2 w 34"/>
                <a:gd name="T5" fmla="*/ 12 h 41"/>
                <a:gd name="T6" fmla="*/ 10 w 34"/>
                <a:gd name="T7" fmla="*/ 0 h 41"/>
                <a:gd name="T8" fmla="*/ 34 w 34"/>
                <a:gd name="T9" fmla="*/ 24 h 41"/>
              </a:gdLst>
              <a:ahLst/>
              <a:cxnLst>
                <a:cxn ang="0">
                  <a:pos x="T0" y="T1"/>
                </a:cxn>
                <a:cxn ang="0">
                  <a:pos x="T2" y="T3"/>
                </a:cxn>
                <a:cxn ang="0">
                  <a:pos x="T4" y="T5"/>
                </a:cxn>
                <a:cxn ang="0">
                  <a:pos x="T6" y="T7"/>
                </a:cxn>
                <a:cxn ang="0">
                  <a:pos x="T8" y="T9"/>
                </a:cxn>
              </a:cxnLst>
              <a:rect l="0" t="0" r="r" b="b"/>
              <a:pathLst>
                <a:path w="34" h="41">
                  <a:moveTo>
                    <a:pt x="34" y="24"/>
                  </a:moveTo>
                  <a:cubicBezTo>
                    <a:pt x="32" y="31"/>
                    <a:pt x="29" y="41"/>
                    <a:pt x="22" y="40"/>
                  </a:cubicBezTo>
                  <a:cubicBezTo>
                    <a:pt x="9" y="38"/>
                    <a:pt x="4" y="25"/>
                    <a:pt x="2" y="12"/>
                  </a:cubicBezTo>
                  <a:cubicBezTo>
                    <a:pt x="0" y="6"/>
                    <a:pt x="3" y="0"/>
                    <a:pt x="10" y="0"/>
                  </a:cubicBezTo>
                  <a:cubicBezTo>
                    <a:pt x="24" y="2"/>
                    <a:pt x="29" y="12"/>
                    <a:pt x="34" y="24"/>
                  </a:cubicBezTo>
                  <a:close/>
                </a:path>
              </a:pathLst>
            </a:custGeom>
            <a:solidFill>
              <a:srgbClr val="C11E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44" name="Freeform 16"/>
            <p:cNvSpPr>
              <a:spLocks/>
            </p:cNvSpPr>
            <p:nvPr/>
          </p:nvSpPr>
          <p:spPr bwMode="auto">
            <a:xfrm>
              <a:off x="7935913" y="1038225"/>
              <a:ext cx="6350" cy="14288"/>
            </a:xfrm>
            <a:custGeom>
              <a:avLst/>
              <a:gdLst>
                <a:gd name="T0" fmla="*/ 3 w 11"/>
                <a:gd name="T1" fmla="*/ 0 h 28"/>
                <a:gd name="T2" fmla="*/ 11 w 11"/>
                <a:gd name="T3" fmla="*/ 1 h 28"/>
                <a:gd name="T4" fmla="*/ 7 w 11"/>
                <a:gd name="T5" fmla="*/ 28 h 28"/>
                <a:gd name="T6" fmla="*/ 3 w 11"/>
                <a:gd name="T7" fmla="*/ 0 h 28"/>
              </a:gdLst>
              <a:ahLst/>
              <a:cxnLst>
                <a:cxn ang="0">
                  <a:pos x="T0" y="T1"/>
                </a:cxn>
                <a:cxn ang="0">
                  <a:pos x="T2" y="T3"/>
                </a:cxn>
                <a:cxn ang="0">
                  <a:pos x="T4" y="T5"/>
                </a:cxn>
                <a:cxn ang="0">
                  <a:pos x="T6" y="T7"/>
                </a:cxn>
              </a:cxnLst>
              <a:rect l="0" t="0" r="r" b="b"/>
              <a:pathLst>
                <a:path w="11" h="28">
                  <a:moveTo>
                    <a:pt x="3" y="0"/>
                  </a:moveTo>
                  <a:cubicBezTo>
                    <a:pt x="6" y="0"/>
                    <a:pt x="9" y="0"/>
                    <a:pt x="11" y="1"/>
                  </a:cubicBezTo>
                  <a:cubicBezTo>
                    <a:pt x="10" y="9"/>
                    <a:pt x="9" y="17"/>
                    <a:pt x="7" y="28"/>
                  </a:cubicBezTo>
                  <a:cubicBezTo>
                    <a:pt x="0" y="16"/>
                    <a:pt x="4" y="8"/>
                    <a:pt x="3" y="0"/>
                  </a:cubicBezTo>
                  <a:close/>
                </a:path>
              </a:pathLst>
            </a:custGeom>
            <a:solidFill>
              <a:srgbClr val="D785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gr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345"/>
        <p:cNvGrpSpPr/>
        <p:nvPr/>
      </p:nvGrpSpPr>
      <p:grpSpPr>
        <a:xfrm>
          <a:off x="0" y="0"/>
          <a:ext cx="0" cy="0"/>
          <a:chOff x="0" y="0"/>
          <a:chExt cx="0" cy="0"/>
        </a:xfrm>
      </p:grpSpPr>
      <p:sp>
        <p:nvSpPr>
          <p:cNvPr id="1346" name="Google Shape;1346;p62"/>
          <p:cNvSpPr txBox="1">
            <a:spLocks noGrp="1"/>
          </p:cNvSpPr>
          <p:nvPr>
            <p:ph type="title"/>
          </p:nvPr>
        </p:nvSpPr>
        <p:spPr>
          <a:xfrm>
            <a:off x="1509150" y="1579650"/>
            <a:ext cx="6125700" cy="1984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Awesome words</a:t>
            </a:r>
            <a:endParaRPr/>
          </a:p>
        </p:txBody>
      </p:sp>
      <p:pic>
        <p:nvPicPr>
          <p:cNvPr id="2" name="Imagen 1"/>
          <p:cNvPicPr>
            <a:picLocks noChangeAspect="1"/>
          </p:cNvPicPr>
          <p:nvPr/>
        </p:nvPicPr>
        <p:blipFill>
          <a:blip r:embed="rId3"/>
          <a:stretch>
            <a:fillRect/>
          </a:stretch>
        </p:blipFill>
        <p:spPr>
          <a:xfrm>
            <a:off x="320485" y="2571750"/>
            <a:ext cx="2003258" cy="2504073"/>
          </a:xfrm>
          <a:prstGeom prst="rect">
            <a:avLst/>
          </a:prstGeom>
        </p:spPr>
      </p:pic>
      <p:pic>
        <p:nvPicPr>
          <p:cNvPr id="3" name="Imagen 2"/>
          <p:cNvPicPr>
            <a:picLocks noChangeAspect="1"/>
          </p:cNvPicPr>
          <p:nvPr/>
        </p:nvPicPr>
        <p:blipFill>
          <a:blip r:embed="rId4"/>
          <a:stretch>
            <a:fillRect/>
          </a:stretch>
        </p:blipFill>
        <p:spPr>
          <a:xfrm>
            <a:off x="7365517" y="1037495"/>
            <a:ext cx="1238155" cy="1768793"/>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338"/>
        <p:cNvGrpSpPr/>
        <p:nvPr/>
      </p:nvGrpSpPr>
      <p:grpSpPr>
        <a:xfrm>
          <a:off x="0" y="0"/>
          <a:ext cx="0" cy="0"/>
          <a:chOff x="0" y="0"/>
          <a:chExt cx="0" cy="0"/>
        </a:xfrm>
      </p:grpSpPr>
      <p:sp>
        <p:nvSpPr>
          <p:cNvPr id="1339" name="Google Shape;1339;p61"/>
          <p:cNvSpPr txBox="1">
            <a:spLocks noGrp="1"/>
          </p:cNvSpPr>
          <p:nvPr>
            <p:ph type="title"/>
          </p:nvPr>
        </p:nvSpPr>
        <p:spPr>
          <a:xfrm>
            <a:off x="732300" y="1396700"/>
            <a:ext cx="3174000" cy="1649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 picture always reinforces</a:t>
            </a:r>
            <a:endParaRPr/>
          </a:p>
          <a:p>
            <a:pPr marL="0" lvl="0" indent="0" algn="l" rtl="0">
              <a:spcBef>
                <a:spcPts val="0"/>
              </a:spcBef>
              <a:spcAft>
                <a:spcPts val="0"/>
              </a:spcAft>
              <a:buNone/>
            </a:pPr>
            <a:r>
              <a:rPr lang="en"/>
              <a:t>the concept </a:t>
            </a:r>
            <a:endParaRPr/>
          </a:p>
        </p:txBody>
      </p:sp>
      <p:sp>
        <p:nvSpPr>
          <p:cNvPr id="1340" name="Google Shape;1340;p61"/>
          <p:cNvSpPr txBox="1">
            <a:spLocks noGrp="1"/>
          </p:cNvSpPr>
          <p:nvPr>
            <p:ph type="subTitle" idx="1"/>
          </p:nvPr>
        </p:nvSpPr>
        <p:spPr>
          <a:xfrm>
            <a:off x="732300" y="2893413"/>
            <a:ext cx="3174000" cy="955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Images reveal large amounts of data, so remember: use an image instead of long texts </a:t>
            </a:r>
            <a:endParaRPr/>
          </a:p>
        </p:txBody>
      </p:sp>
      <p:pic>
        <p:nvPicPr>
          <p:cNvPr id="2" name="Imagen 1"/>
          <p:cNvPicPr>
            <a:picLocks noChangeAspect="1"/>
          </p:cNvPicPr>
          <p:nvPr/>
        </p:nvPicPr>
        <p:blipFill>
          <a:blip r:embed="rId3"/>
          <a:stretch>
            <a:fillRect/>
          </a:stretch>
        </p:blipFill>
        <p:spPr>
          <a:xfrm>
            <a:off x="4018004" y="222277"/>
            <a:ext cx="3662956" cy="4921223"/>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362"/>
        <p:cNvGrpSpPr/>
        <p:nvPr/>
      </p:nvGrpSpPr>
      <p:grpSpPr>
        <a:xfrm>
          <a:off x="0" y="0"/>
          <a:ext cx="0" cy="0"/>
          <a:chOff x="0" y="0"/>
          <a:chExt cx="0" cy="0"/>
        </a:xfrm>
      </p:grpSpPr>
      <p:sp>
        <p:nvSpPr>
          <p:cNvPr id="1363" name="Google Shape;1363;p64"/>
          <p:cNvSpPr txBox="1">
            <a:spLocks noGrp="1"/>
          </p:cNvSpPr>
          <p:nvPr>
            <p:ph type="title"/>
          </p:nvPr>
        </p:nvSpPr>
        <p:spPr>
          <a:xfrm>
            <a:off x="1308900" y="2488988"/>
            <a:ext cx="6831000" cy="1693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3,000,000</a:t>
            </a:r>
            <a:endParaRPr/>
          </a:p>
        </p:txBody>
      </p:sp>
      <p:sp>
        <p:nvSpPr>
          <p:cNvPr id="1364" name="Google Shape;1364;p64"/>
          <p:cNvSpPr txBox="1">
            <a:spLocks noGrp="1"/>
          </p:cNvSpPr>
          <p:nvPr>
            <p:ph type="body" idx="1"/>
          </p:nvPr>
        </p:nvSpPr>
        <p:spPr>
          <a:xfrm>
            <a:off x="2223450" y="4086425"/>
            <a:ext cx="5001900" cy="466800"/>
          </a:xfrm>
          <a:prstGeom prst="rect">
            <a:avLst/>
          </a:prstGeom>
        </p:spPr>
        <p:txBody>
          <a:bodyPr spcFirstLastPara="1" wrap="square" lIns="91425" tIns="91425" rIns="91425" bIns="91425" anchor="t" anchorCtr="0">
            <a:noAutofit/>
          </a:bodyPr>
          <a:lstStyle/>
          <a:p>
            <a:pPr marL="0" lvl="0" indent="0" algn="ctr" rtl="0">
              <a:spcBef>
                <a:spcPts val="0"/>
              </a:spcBef>
              <a:spcAft>
                <a:spcPts val="1200"/>
              </a:spcAft>
              <a:buNone/>
            </a:pPr>
            <a:r>
              <a:rPr lang="en"/>
              <a:t>Big numbers catch your audience’s attention</a:t>
            </a:r>
            <a:endParaRPr/>
          </a:p>
        </p:txBody>
      </p:sp>
      <p:pic>
        <p:nvPicPr>
          <p:cNvPr id="2" name="Imagen 1"/>
          <p:cNvPicPr>
            <a:picLocks noChangeAspect="1"/>
          </p:cNvPicPr>
          <p:nvPr/>
        </p:nvPicPr>
        <p:blipFill>
          <a:blip r:embed="rId3"/>
          <a:stretch>
            <a:fillRect/>
          </a:stretch>
        </p:blipFill>
        <p:spPr>
          <a:xfrm>
            <a:off x="3357175" y="159125"/>
            <a:ext cx="2531250" cy="2666250"/>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368"/>
        <p:cNvGrpSpPr/>
        <p:nvPr/>
      </p:nvGrpSpPr>
      <p:grpSpPr>
        <a:xfrm>
          <a:off x="0" y="0"/>
          <a:ext cx="0" cy="0"/>
          <a:chOff x="0" y="0"/>
          <a:chExt cx="0" cy="0"/>
        </a:xfrm>
      </p:grpSpPr>
      <p:sp>
        <p:nvSpPr>
          <p:cNvPr id="1369" name="Google Shape;1369;p65"/>
          <p:cNvSpPr txBox="1">
            <a:spLocks noGrp="1"/>
          </p:cNvSpPr>
          <p:nvPr>
            <p:ph type="title"/>
          </p:nvPr>
        </p:nvSpPr>
        <p:spPr>
          <a:xfrm>
            <a:off x="4828150" y="1761338"/>
            <a:ext cx="34521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Website</a:t>
            </a:r>
            <a:endParaRPr/>
          </a:p>
        </p:txBody>
      </p:sp>
      <p:sp>
        <p:nvSpPr>
          <p:cNvPr id="1370" name="Google Shape;1370;p65"/>
          <p:cNvSpPr txBox="1">
            <a:spLocks noGrp="1"/>
          </p:cNvSpPr>
          <p:nvPr>
            <p:ph type="subTitle" idx="1"/>
          </p:nvPr>
        </p:nvSpPr>
        <p:spPr>
          <a:xfrm>
            <a:off x="4865675" y="2181863"/>
            <a:ext cx="2948400" cy="12003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You can replace the image on the screen with your own work. Just right-click on it and select “Replace image”</a:t>
            </a:r>
            <a:endParaRPr/>
          </a:p>
        </p:txBody>
      </p:sp>
      <p:grpSp>
        <p:nvGrpSpPr>
          <p:cNvPr id="1371" name="Google Shape;1371;p65"/>
          <p:cNvGrpSpPr/>
          <p:nvPr/>
        </p:nvGrpSpPr>
        <p:grpSpPr>
          <a:xfrm>
            <a:off x="621146" y="1232701"/>
            <a:ext cx="3785148" cy="2903685"/>
            <a:chOff x="4874925" y="1828707"/>
            <a:chExt cx="3325849" cy="2551344"/>
          </a:xfrm>
        </p:grpSpPr>
        <p:sp>
          <p:nvSpPr>
            <p:cNvPr id="1372" name="Google Shape;1372;p65"/>
            <p:cNvSpPr/>
            <p:nvPr/>
          </p:nvSpPr>
          <p:spPr>
            <a:xfrm>
              <a:off x="4874925" y="1828707"/>
              <a:ext cx="3325849" cy="2183799"/>
            </a:xfrm>
            <a:custGeom>
              <a:avLst/>
              <a:gdLst/>
              <a:ahLst/>
              <a:cxnLst/>
              <a:rect l="l" t="t" r="r" b="b"/>
              <a:pathLst>
                <a:path w="159494" h="104726" extrusionOk="0">
                  <a:moveTo>
                    <a:pt x="8571" y="0"/>
                  </a:moveTo>
                  <a:lnTo>
                    <a:pt x="7682" y="52"/>
                  </a:lnTo>
                  <a:lnTo>
                    <a:pt x="6846" y="157"/>
                  </a:lnTo>
                  <a:lnTo>
                    <a:pt x="6010" y="366"/>
                  </a:lnTo>
                  <a:lnTo>
                    <a:pt x="5226" y="679"/>
                  </a:lnTo>
                  <a:lnTo>
                    <a:pt x="4442" y="1045"/>
                  </a:lnTo>
                  <a:lnTo>
                    <a:pt x="3763" y="1463"/>
                  </a:lnTo>
                  <a:lnTo>
                    <a:pt x="3084" y="1934"/>
                  </a:lnTo>
                  <a:lnTo>
                    <a:pt x="2509" y="2508"/>
                  </a:lnTo>
                  <a:lnTo>
                    <a:pt x="1934" y="3136"/>
                  </a:lnTo>
                  <a:lnTo>
                    <a:pt x="1464" y="3763"/>
                  </a:lnTo>
                  <a:lnTo>
                    <a:pt x="1045" y="4494"/>
                  </a:lnTo>
                  <a:lnTo>
                    <a:pt x="680" y="5226"/>
                  </a:lnTo>
                  <a:lnTo>
                    <a:pt x="366" y="6010"/>
                  </a:lnTo>
                  <a:lnTo>
                    <a:pt x="157" y="6846"/>
                  </a:lnTo>
                  <a:lnTo>
                    <a:pt x="53" y="7682"/>
                  </a:lnTo>
                  <a:lnTo>
                    <a:pt x="0" y="8570"/>
                  </a:lnTo>
                  <a:lnTo>
                    <a:pt x="0" y="96156"/>
                  </a:lnTo>
                  <a:lnTo>
                    <a:pt x="53" y="97044"/>
                  </a:lnTo>
                  <a:lnTo>
                    <a:pt x="157" y="97880"/>
                  </a:lnTo>
                  <a:lnTo>
                    <a:pt x="366" y="98716"/>
                  </a:lnTo>
                  <a:lnTo>
                    <a:pt x="680" y="99500"/>
                  </a:lnTo>
                  <a:lnTo>
                    <a:pt x="1045" y="100232"/>
                  </a:lnTo>
                  <a:lnTo>
                    <a:pt x="1464" y="100963"/>
                  </a:lnTo>
                  <a:lnTo>
                    <a:pt x="1934" y="101590"/>
                  </a:lnTo>
                  <a:lnTo>
                    <a:pt x="2509" y="102218"/>
                  </a:lnTo>
                  <a:lnTo>
                    <a:pt x="3084" y="102792"/>
                  </a:lnTo>
                  <a:lnTo>
                    <a:pt x="3763" y="103263"/>
                  </a:lnTo>
                  <a:lnTo>
                    <a:pt x="4442" y="103681"/>
                  </a:lnTo>
                  <a:lnTo>
                    <a:pt x="5226" y="104047"/>
                  </a:lnTo>
                  <a:lnTo>
                    <a:pt x="6010" y="104360"/>
                  </a:lnTo>
                  <a:lnTo>
                    <a:pt x="6846" y="104569"/>
                  </a:lnTo>
                  <a:lnTo>
                    <a:pt x="7682" y="104674"/>
                  </a:lnTo>
                  <a:lnTo>
                    <a:pt x="8571" y="104726"/>
                  </a:lnTo>
                  <a:lnTo>
                    <a:pt x="150923" y="104726"/>
                  </a:lnTo>
                  <a:lnTo>
                    <a:pt x="151811" y="104674"/>
                  </a:lnTo>
                  <a:lnTo>
                    <a:pt x="152648" y="104569"/>
                  </a:lnTo>
                  <a:lnTo>
                    <a:pt x="153484" y="104360"/>
                  </a:lnTo>
                  <a:lnTo>
                    <a:pt x="154268" y="104047"/>
                  </a:lnTo>
                  <a:lnTo>
                    <a:pt x="154999" y="103681"/>
                  </a:lnTo>
                  <a:lnTo>
                    <a:pt x="155679" y="103263"/>
                  </a:lnTo>
                  <a:lnTo>
                    <a:pt x="156358" y="102792"/>
                  </a:lnTo>
                  <a:lnTo>
                    <a:pt x="156985" y="102218"/>
                  </a:lnTo>
                  <a:lnTo>
                    <a:pt x="157508" y="101590"/>
                  </a:lnTo>
                  <a:lnTo>
                    <a:pt x="158030" y="100963"/>
                  </a:lnTo>
                  <a:lnTo>
                    <a:pt x="158448" y="100232"/>
                  </a:lnTo>
                  <a:lnTo>
                    <a:pt x="158814" y="99500"/>
                  </a:lnTo>
                  <a:lnTo>
                    <a:pt x="159075" y="98716"/>
                  </a:lnTo>
                  <a:lnTo>
                    <a:pt x="159284" y="97880"/>
                  </a:lnTo>
                  <a:lnTo>
                    <a:pt x="159441" y="97044"/>
                  </a:lnTo>
                  <a:lnTo>
                    <a:pt x="159493" y="96156"/>
                  </a:lnTo>
                  <a:lnTo>
                    <a:pt x="159493" y="8570"/>
                  </a:lnTo>
                  <a:lnTo>
                    <a:pt x="159441" y="7682"/>
                  </a:lnTo>
                  <a:lnTo>
                    <a:pt x="159284" y="6846"/>
                  </a:lnTo>
                  <a:lnTo>
                    <a:pt x="159075" y="6010"/>
                  </a:lnTo>
                  <a:lnTo>
                    <a:pt x="158814" y="5226"/>
                  </a:lnTo>
                  <a:lnTo>
                    <a:pt x="158448" y="4494"/>
                  </a:lnTo>
                  <a:lnTo>
                    <a:pt x="158030" y="3763"/>
                  </a:lnTo>
                  <a:lnTo>
                    <a:pt x="157508" y="3136"/>
                  </a:lnTo>
                  <a:lnTo>
                    <a:pt x="156985" y="2508"/>
                  </a:lnTo>
                  <a:lnTo>
                    <a:pt x="156358" y="1934"/>
                  </a:lnTo>
                  <a:lnTo>
                    <a:pt x="155679" y="1463"/>
                  </a:lnTo>
                  <a:lnTo>
                    <a:pt x="154999" y="1045"/>
                  </a:lnTo>
                  <a:lnTo>
                    <a:pt x="154268" y="679"/>
                  </a:lnTo>
                  <a:lnTo>
                    <a:pt x="153484" y="366"/>
                  </a:lnTo>
                  <a:lnTo>
                    <a:pt x="152648" y="157"/>
                  </a:lnTo>
                  <a:lnTo>
                    <a:pt x="151811" y="52"/>
                  </a:lnTo>
                  <a:lnTo>
                    <a:pt x="150923" y="0"/>
                  </a:lnTo>
                  <a:close/>
                </a:path>
              </a:pathLst>
            </a:custGeom>
            <a:solidFill>
              <a:schemeClr val="lt2"/>
            </a:solidFill>
            <a:ln w="2857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3" name="Google Shape;1373;p65"/>
            <p:cNvSpPr/>
            <p:nvPr/>
          </p:nvSpPr>
          <p:spPr>
            <a:xfrm>
              <a:off x="4874925" y="1828707"/>
              <a:ext cx="3325849" cy="1961511"/>
            </a:xfrm>
            <a:custGeom>
              <a:avLst/>
              <a:gdLst/>
              <a:ahLst/>
              <a:cxnLst/>
              <a:rect l="l" t="t" r="r" b="b"/>
              <a:pathLst>
                <a:path w="159494" h="94066" extrusionOk="0">
                  <a:moveTo>
                    <a:pt x="8571" y="0"/>
                  </a:moveTo>
                  <a:lnTo>
                    <a:pt x="7682" y="52"/>
                  </a:lnTo>
                  <a:lnTo>
                    <a:pt x="6846" y="157"/>
                  </a:lnTo>
                  <a:lnTo>
                    <a:pt x="6010" y="366"/>
                  </a:lnTo>
                  <a:lnTo>
                    <a:pt x="5226" y="679"/>
                  </a:lnTo>
                  <a:lnTo>
                    <a:pt x="4442" y="1045"/>
                  </a:lnTo>
                  <a:lnTo>
                    <a:pt x="3763" y="1463"/>
                  </a:lnTo>
                  <a:lnTo>
                    <a:pt x="3084" y="1934"/>
                  </a:lnTo>
                  <a:lnTo>
                    <a:pt x="2509" y="2508"/>
                  </a:lnTo>
                  <a:lnTo>
                    <a:pt x="1934" y="3136"/>
                  </a:lnTo>
                  <a:lnTo>
                    <a:pt x="1464" y="3763"/>
                  </a:lnTo>
                  <a:lnTo>
                    <a:pt x="1045" y="4494"/>
                  </a:lnTo>
                  <a:lnTo>
                    <a:pt x="680" y="5226"/>
                  </a:lnTo>
                  <a:lnTo>
                    <a:pt x="366" y="6010"/>
                  </a:lnTo>
                  <a:lnTo>
                    <a:pt x="157" y="6846"/>
                  </a:lnTo>
                  <a:lnTo>
                    <a:pt x="53" y="7682"/>
                  </a:lnTo>
                  <a:lnTo>
                    <a:pt x="0" y="8570"/>
                  </a:lnTo>
                  <a:lnTo>
                    <a:pt x="0" y="94065"/>
                  </a:lnTo>
                  <a:lnTo>
                    <a:pt x="159493" y="94065"/>
                  </a:lnTo>
                  <a:lnTo>
                    <a:pt x="159493" y="8570"/>
                  </a:lnTo>
                  <a:lnTo>
                    <a:pt x="159441" y="7682"/>
                  </a:lnTo>
                  <a:lnTo>
                    <a:pt x="159284" y="6846"/>
                  </a:lnTo>
                  <a:lnTo>
                    <a:pt x="159075" y="6010"/>
                  </a:lnTo>
                  <a:lnTo>
                    <a:pt x="158814" y="5226"/>
                  </a:lnTo>
                  <a:lnTo>
                    <a:pt x="158448" y="4494"/>
                  </a:lnTo>
                  <a:lnTo>
                    <a:pt x="158030" y="3763"/>
                  </a:lnTo>
                  <a:lnTo>
                    <a:pt x="157508" y="3136"/>
                  </a:lnTo>
                  <a:lnTo>
                    <a:pt x="156985" y="2508"/>
                  </a:lnTo>
                  <a:lnTo>
                    <a:pt x="156358" y="1934"/>
                  </a:lnTo>
                  <a:lnTo>
                    <a:pt x="155679" y="1463"/>
                  </a:lnTo>
                  <a:lnTo>
                    <a:pt x="154999" y="1045"/>
                  </a:lnTo>
                  <a:lnTo>
                    <a:pt x="154268" y="679"/>
                  </a:lnTo>
                  <a:lnTo>
                    <a:pt x="153484" y="366"/>
                  </a:lnTo>
                  <a:lnTo>
                    <a:pt x="152648" y="157"/>
                  </a:lnTo>
                  <a:lnTo>
                    <a:pt x="151811" y="52"/>
                  </a:lnTo>
                  <a:lnTo>
                    <a:pt x="150923" y="0"/>
                  </a:lnTo>
                  <a:close/>
                </a:path>
              </a:pathLst>
            </a:custGeom>
            <a:solidFill>
              <a:schemeClr val="lt2"/>
            </a:solidFill>
            <a:ln w="2857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4" name="Google Shape;1374;p65"/>
            <p:cNvSpPr/>
            <p:nvPr/>
          </p:nvSpPr>
          <p:spPr>
            <a:xfrm>
              <a:off x="6481396" y="3838405"/>
              <a:ext cx="113354" cy="113354"/>
            </a:xfrm>
            <a:custGeom>
              <a:avLst/>
              <a:gdLst/>
              <a:ahLst/>
              <a:cxnLst/>
              <a:rect l="l" t="t" r="r" b="b"/>
              <a:pathLst>
                <a:path w="5436" h="5436" extrusionOk="0">
                  <a:moveTo>
                    <a:pt x="2718" y="1"/>
                  </a:moveTo>
                  <a:lnTo>
                    <a:pt x="2143" y="53"/>
                  </a:lnTo>
                  <a:lnTo>
                    <a:pt x="1620" y="210"/>
                  </a:lnTo>
                  <a:lnTo>
                    <a:pt x="1202" y="471"/>
                  </a:lnTo>
                  <a:lnTo>
                    <a:pt x="784" y="784"/>
                  </a:lnTo>
                  <a:lnTo>
                    <a:pt x="471" y="1203"/>
                  </a:lnTo>
                  <a:lnTo>
                    <a:pt x="209" y="1673"/>
                  </a:lnTo>
                  <a:lnTo>
                    <a:pt x="53" y="2195"/>
                  </a:lnTo>
                  <a:lnTo>
                    <a:pt x="0" y="2718"/>
                  </a:lnTo>
                  <a:lnTo>
                    <a:pt x="53" y="3241"/>
                  </a:lnTo>
                  <a:lnTo>
                    <a:pt x="209" y="3763"/>
                  </a:lnTo>
                  <a:lnTo>
                    <a:pt x="471" y="4234"/>
                  </a:lnTo>
                  <a:lnTo>
                    <a:pt x="784" y="4652"/>
                  </a:lnTo>
                  <a:lnTo>
                    <a:pt x="1202" y="4965"/>
                  </a:lnTo>
                  <a:lnTo>
                    <a:pt x="1620" y="5226"/>
                  </a:lnTo>
                  <a:lnTo>
                    <a:pt x="2143" y="5383"/>
                  </a:lnTo>
                  <a:lnTo>
                    <a:pt x="2718" y="5435"/>
                  </a:lnTo>
                  <a:lnTo>
                    <a:pt x="3240" y="5383"/>
                  </a:lnTo>
                  <a:lnTo>
                    <a:pt x="3763" y="5226"/>
                  </a:lnTo>
                  <a:lnTo>
                    <a:pt x="4233" y="4965"/>
                  </a:lnTo>
                  <a:lnTo>
                    <a:pt x="4651" y="4652"/>
                  </a:lnTo>
                  <a:lnTo>
                    <a:pt x="4965" y="4234"/>
                  </a:lnTo>
                  <a:lnTo>
                    <a:pt x="5226" y="3763"/>
                  </a:lnTo>
                  <a:lnTo>
                    <a:pt x="5383" y="3241"/>
                  </a:lnTo>
                  <a:lnTo>
                    <a:pt x="5435" y="2718"/>
                  </a:lnTo>
                  <a:lnTo>
                    <a:pt x="5383" y="2195"/>
                  </a:lnTo>
                  <a:lnTo>
                    <a:pt x="5226" y="1673"/>
                  </a:lnTo>
                  <a:lnTo>
                    <a:pt x="4965" y="1203"/>
                  </a:lnTo>
                  <a:lnTo>
                    <a:pt x="4651" y="784"/>
                  </a:lnTo>
                  <a:lnTo>
                    <a:pt x="4233" y="471"/>
                  </a:lnTo>
                  <a:lnTo>
                    <a:pt x="3763" y="210"/>
                  </a:lnTo>
                  <a:lnTo>
                    <a:pt x="3240" y="53"/>
                  </a:lnTo>
                  <a:lnTo>
                    <a:pt x="2718" y="1"/>
                  </a:lnTo>
                  <a:close/>
                </a:path>
              </a:pathLst>
            </a:custGeom>
            <a:solidFill>
              <a:schemeClr val="lt2"/>
            </a:solidFill>
            <a:ln w="2857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5" name="Google Shape;1375;p65"/>
            <p:cNvSpPr/>
            <p:nvPr/>
          </p:nvSpPr>
          <p:spPr>
            <a:xfrm>
              <a:off x="6041076" y="4012776"/>
              <a:ext cx="993851" cy="367275"/>
            </a:xfrm>
            <a:custGeom>
              <a:avLst/>
              <a:gdLst/>
              <a:ahLst/>
              <a:cxnLst/>
              <a:rect l="l" t="t" r="r" b="b"/>
              <a:pathLst>
                <a:path w="47661" h="17613" extrusionOk="0">
                  <a:moveTo>
                    <a:pt x="7056" y="1"/>
                  </a:moveTo>
                  <a:lnTo>
                    <a:pt x="7056" y="8624"/>
                  </a:lnTo>
                  <a:lnTo>
                    <a:pt x="1" y="15940"/>
                  </a:lnTo>
                  <a:lnTo>
                    <a:pt x="1" y="17612"/>
                  </a:lnTo>
                  <a:lnTo>
                    <a:pt x="47661" y="17612"/>
                  </a:lnTo>
                  <a:lnTo>
                    <a:pt x="47661" y="15940"/>
                  </a:lnTo>
                  <a:lnTo>
                    <a:pt x="40345" y="8624"/>
                  </a:lnTo>
                  <a:lnTo>
                    <a:pt x="40345" y="1"/>
                  </a:lnTo>
                  <a:close/>
                </a:path>
              </a:pathLst>
            </a:custGeom>
            <a:solidFill>
              <a:schemeClr val="lt2"/>
            </a:solidFill>
            <a:ln w="2857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76" name="Google Shape;1376;p65"/>
          <p:cNvSpPr/>
          <p:nvPr/>
        </p:nvSpPr>
        <p:spPr>
          <a:xfrm>
            <a:off x="784936" y="1411100"/>
            <a:ext cx="3462900" cy="1952400"/>
          </a:xfrm>
          <a:prstGeom prst="rect">
            <a:avLst/>
          </a:prstGeom>
          <a:noFill/>
          <a:ln w="2857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 name="Imagen 2"/>
          <p:cNvPicPr>
            <a:picLocks noChangeAspect="1"/>
          </p:cNvPicPr>
          <p:nvPr/>
        </p:nvPicPr>
        <p:blipFill>
          <a:blip r:embed="rId3"/>
          <a:stretch>
            <a:fillRect/>
          </a:stretch>
        </p:blipFill>
        <p:spPr>
          <a:xfrm>
            <a:off x="784936" y="1454219"/>
            <a:ext cx="3462900" cy="1909281"/>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2221"/>
        <p:cNvGrpSpPr/>
        <p:nvPr/>
      </p:nvGrpSpPr>
      <p:grpSpPr>
        <a:xfrm>
          <a:off x="0" y="0"/>
          <a:ext cx="0" cy="0"/>
          <a:chOff x="0" y="0"/>
          <a:chExt cx="0" cy="0"/>
        </a:xfrm>
      </p:grpSpPr>
      <p:sp>
        <p:nvSpPr>
          <p:cNvPr id="2222" name="Google Shape;2222;p41"/>
          <p:cNvSpPr txBox="1">
            <a:spLocks noGrp="1"/>
          </p:cNvSpPr>
          <p:nvPr>
            <p:ph type="title" idx="4294967295"/>
          </p:nvPr>
        </p:nvSpPr>
        <p:spPr>
          <a:xfrm>
            <a:off x="2368093" y="297032"/>
            <a:ext cx="4238625" cy="481013"/>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en" b="1" dirty="0">
                <a:solidFill>
                  <a:srgbClr val="EEB245"/>
                </a:solidFill>
              </a:rPr>
              <a:t>Real Estate Infographics</a:t>
            </a:r>
            <a:endParaRPr b="1" dirty="0">
              <a:solidFill>
                <a:srgbClr val="EEB245"/>
              </a:solidFill>
            </a:endParaRPr>
          </a:p>
        </p:txBody>
      </p:sp>
      <p:sp>
        <p:nvSpPr>
          <p:cNvPr id="2234" name="Google Shape;2234;p41"/>
          <p:cNvSpPr txBox="1"/>
          <p:nvPr/>
        </p:nvSpPr>
        <p:spPr>
          <a:xfrm>
            <a:off x="6024000" y="3822301"/>
            <a:ext cx="2461200" cy="586800"/>
          </a:xfrm>
          <a:prstGeom prst="rect">
            <a:avLst/>
          </a:prstGeom>
          <a:noFill/>
          <a:ln>
            <a:noFill/>
          </a:ln>
        </p:spPr>
        <p:txBody>
          <a:bodyPr spcFirstLastPara="1" wrap="square" lIns="91425" tIns="91425" rIns="91425" bIns="91425" anchor="t" anchorCtr="0">
            <a:noAutofit/>
          </a:bodyPr>
          <a:lstStyle/>
          <a:p>
            <a:pPr marL="0" lvl="0" indent="0" algn="r" rtl="0">
              <a:lnSpc>
                <a:spcPct val="115000"/>
              </a:lnSpc>
              <a:spcBef>
                <a:spcPts val="0"/>
              </a:spcBef>
              <a:spcAft>
                <a:spcPts val="1600"/>
              </a:spcAft>
              <a:buNone/>
            </a:pPr>
            <a:r>
              <a:rPr lang="en" sz="1200">
                <a:solidFill>
                  <a:schemeClr val="dk1"/>
                </a:solidFill>
                <a:latin typeface="Roboto"/>
                <a:ea typeface="Roboto"/>
                <a:cs typeface="Roboto"/>
                <a:sym typeface="Roboto"/>
              </a:rPr>
              <a:t>Venus has a beautiful name and a very poisonous atmosphere</a:t>
            </a:r>
            <a:endParaRPr sz="1200">
              <a:solidFill>
                <a:schemeClr val="dk1"/>
              </a:solidFill>
              <a:latin typeface="Roboto"/>
              <a:ea typeface="Roboto"/>
              <a:cs typeface="Roboto"/>
              <a:sym typeface="Roboto"/>
            </a:endParaRPr>
          </a:p>
        </p:txBody>
      </p:sp>
      <p:sp>
        <p:nvSpPr>
          <p:cNvPr id="2235" name="Google Shape;2235;p41"/>
          <p:cNvSpPr txBox="1"/>
          <p:nvPr/>
        </p:nvSpPr>
        <p:spPr>
          <a:xfrm>
            <a:off x="6024000" y="1631775"/>
            <a:ext cx="2461200" cy="586800"/>
          </a:xfrm>
          <a:prstGeom prst="rect">
            <a:avLst/>
          </a:prstGeom>
          <a:noFill/>
          <a:ln>
            <a:noFill/>
          </a:ln>
        </p:spPr>
        <p:txBody>
          <a:bodyPr spcFirstLastPara="1" wrap="square" lIns="91425" tIns="91425" rIns="91425" bIns="91425" anchor="t" anchorCtr="0">
            <a:noAutofit/>
          </a:bodyPr>
          <a:lstStyle/>
          <a:p>
            <a:pPr marL="0" lvl="0" indent="0" algn="r" rtl="0">
              <a:lnSpc>
                <a:spcPct val="115000"/>
              </a:lnSpc>
              <a:spcBef>
                <a:spcPts val="0"/>
              </a:spcBef>
              <a:spcAft>
                <a:spcPts val="1600"/>
              </a:spcAft>
              <a:buNone/>
            </a:pPr>
            <a:r>
              <a:rPr lang="en" sz="1200">
                <a:solidFill>
                  <a:schemeClr val="dk1"/>
                </a:solidFill>
                <a:latin typeface="Roboto"/>
                <a:ea typeface="Roboto"/>
                <a:cs typeface="Roboto"/>
                <a:sym typeface="Roboto"/>
              </a:rPr>
              <a:t>Jupiter is actually the biggest planet in the Solar System</a:t>
            </a:r>
            <a:endParaRPr sz="1200">
              <a:solidFill>
                <a:schemeClr val="dk1"/>
              </a:solidFill>
              <a:latin typeface="Roboto"/>
              <a:ea typeface="Roboto"/>
              <a:cs typeface="Roboto"/>
              <a:sym typeface="Roboto"/>
            </a:endParaRPr>
          </a:p>
        </p:txBody>
      </p:sp>
      <p:sp>
        <p:nvSpPr>
          <p:cNvPr id="2236" name="Google Shape;2236;p41"/>
          <p:cNvSpPr txBox="1"/>
          <p:nvPr/>
        </p:nvSpPr>
        <p:spPr>
          <a:xfrm>
            <a:off x="6024000" y="2361950"/>
            <a:ext cx="2461200" cy="586800"/>
          </a:xfrm>
          <a:prstGeom prst="rect">
            <a:avLst/>
          </a:prstGeom>
          <a:noFill/>
          <a:ln>
            <a:noFill/>
          </a:ln>
        </p:spPr>
        <p:txBody>
          <a:bodyPr spcFirstLastPara="1" wrap="square" lIns="91425" tIns="91425" rIns="91425" bIns="91425" anchor="t" anchorCtr="0">
            <a:noAutofit/>
          </a:bodyPr>
          <a:lstStyle/>
          <a:p>
            <a:pPr marL="0" lvl="0" indent="0" algn="r" rtl="0">
              <a:lnSpc>
                <a:spcPct val="115000"/>
              </a:lnSpc>
              <a:spcBef>
                <a:spcPts val="0"/>
              </a:spcBef>
              <a:spcAft>
                <a:spcPts val="0"/>
              </a:spcAft>
              <a:buNone/>
            </a:pPr>
            <a:r>
              <a:rPr lang="en" sz="1200">
                <a:solidFill>
                  <a:schemeClr val="dk1"/>
                </a:solidFill>
                <a:latin typeface="Roboto"/>
                <a:ea typeface="Roboto"/>
                <a:cs typeface="Roboto"/>
                <a:sym typeface="Roboto"/>
              </a:rPr>
              <a:t>Actually, Saturn is composed mostly of hydrogen and helium</a:t>
            </a:r>
            <a:endParaRPr sz="1200">
              <a:solidFill>
                <a:schemeClr val="dk1"/>
              </a:solidFill>
              <a:latin typeface="Roboto"/>
              <a:ea typeface="Roboto"/>
              <a:cs typeface="Roboto"/>
              <a:sym typeface="Roboto"/>
            </a:endParaRPr>
          </a:p>
          <a:p>
            <a:pPr marL="0" lvl="0" indent="0" algn="r" rtl="0">
              <a:lnSpc>
                <a:spcPct val="115000"/>
              </a:lnSpc>
              <a:spcBef>
                <a:spcPts val="1600"/>
              </a:spcBef>
              <a:spcAft>
                <a:spcPts val="1600"/>
              </a:spcAft>
              <a:buNone/>
            </a:pPr>
            <a:endParaRPr sz="1200">
              <a:solidFill>
                <a:schemeClr val="dk1"/>
              </a:solidFill>
              <a:latin typeface="Roboto"/>
              <a:ea typeface="Roboto"/>
              <a:cs typeface="Roboto"/>
              <a:sym typeface="Roboto"/>
            </a:endParaRPr>
          </a:p>
        </p:txBody>
      </p:sp>
      <p:sp>
        <p:nvSpPr>
          <p:cNvPr id="2237" name="Google Shape;2237;p41"/>
          <p:cNvSpPr txBox="1"/>
          <p:nvPr/>
        </p:nvSpPr>
        <p:spPr>
          <a:xfrm>
            <a:off x="6024000" y="3092126"/>
            <a:ext cx="2461200" cy="586800"/>
          </a:xfrm>
          <a:prstGeom prst="rect">
            <a:avLst/>
          </a:prstGeom>
          <a:noFill/>
          <a:ln>
            <a:noFill/>
          </a:ln>
        </p:spPr>
        <p:txBody>
          <a:bodyPr spcFirstLastPara="1" wrap="square" lIns="91425" tIns="91425" rIns="91425" bIns="91425" anchor="t" anchorCtr="0">
            <a:noAutofit/>
          </a:bodyPr>
          <a:lstStyle/>
          <a:p>
            <a:pPr marL="0" lvl="0" indent="0" algn="r" rtl="0">
              <a:lnSpc>
                <a:spcPct val="115000"/>
              </a:lnSpc>
              <a:spcBef>
                <a:spcPts val="0"/>
              </a:spcBef>
              <a:spcAft>
                <a:spcPts val="1600"/>
              </a:spcAft>
              <a:buNone/>
            </a:pPr>
            <a:r>
              <a:rPr lang="en" sz="1200">
                <a:solidFill>
                  <a:schemeClr val="dk1"/>
                </a:solidFill>
                <a:latin typeface="Roboto"/>
                <a:ea typeface="Roboto"/>
                <a:cs typeface="Roboto"/>
                <a:sym typeface="Roboto"/>
              </a:rPr>
              <a:t>Mars is actually a cold place. It’s full of iron oxide dust</a:t>
            </a:r>
            <a:endParaRPr sz="1200">
              <a:solidFill>
                <a:schemeClr val="dk1"/>
              </a:solidFill>
              <a:latin typeface="Roboto"/>
              <a:ea typeface="Roboto"/>
              <a:cs typeface="Roboto"/>
              <a:sym typeface="Roboto"/>
            </a:endParaRPr>
          </a:p>
        </p:txBody>
      </p:sp>
      <p:sp>
        <p:nvSpPr>
          <p:cNvPr id="2238" name="Google Shape;2238;p41"/>
          <p:cNvSpPr txBox="1"/>
          <p:nvPr/>
        </p:nvSpPr>
        <p:spPr>
          <a:xfrm>
            <a:off x="3683293" y="1703002"/>
            <a:ext cx="330300" cy="448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800" b="1">
                <a:solidFill>
                  <a:schemeClr val="dk1"/>
                </a:solidFill>
                <a:latin typeface="Roboto"/>
                <a:ea typeface="Roboto"/>
                <a:cs typeface="Roboto"/>
                <a:sym typeface="Roboto"/>
              </a:rPr>
              <a:t>1</a:t>
            </a:r>
            <a:endParaRPr sz="1800" b="1">
              <a:solidFill>
                <a:schemeClr val="dk1"/>
              </a:solidFill>
              <a:latin typeface="Roboto"/>
              <a:ea typeface="Roboto"/>
              <a:cs typeface="Roboto"/>
              <a:sym typeface="Roboto"/>
            </a:endParaRPr>
          </a:p>
        </p:txBody>
      </p:sp>
      <p:sp>
        <p:nvSpPr>
          <p:cNvPr id="2239" name="Google Shape;2239;p41"/>
          <p:cNvSpPr txBox="1"/>
          <p:nvPr/>
        </p:nvSpPr>
        <p:spPr>
          <a:xfrm>
            <a:off x="3683293" y="2433587"/>
            <a:ext cx="330300" cy="448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Clr>
                <a:srgbClr val="000000"/>
              </a:buClr>
              <a:buSzPts val="1100"/>
              <a:buFont typeface="Arial"/>
              <a:buNone/>
            </a:pPr>
            <a:r>
              <a:rPr lang="en" sz="1800" b="1">
                <a:solidFill>
                  <a:schemeClr val="dk1"/>
                </a:solidFill>
                <a:latin typeface="Roboto"/>
                <a:ea typeface="Roboto"/>
                <a:cs typeface="Roboto"/>
                <a:sym typeface="Roboto"/>
              </a:rPr>
              <a:t>2</a:t>
            </a:r>
            <a:endParaRPr sz="1800" b="1">
              <a:solidFill>
                <a:schemeClr val="dk1"/>
              </a:solidFill>
              <a:latin typeface="Roboto"/>
              <a:ea typeface="Roboto"/>
              <a:cs typeface="Roboto"/>
              <a:sym typeface="Roboto"/>
            </a:endParaRPr>
          </a:p>
        </p:txBody>
      </p:sp>
      <p:sp>
        <p:nvSpPr>
          <p:cNvPr id="2240" name="Google Shape;2240;p41"/>
          <p:cNvSpPr txBox="1"/>
          <p:nvPr/>
        </p:nvSpPr>
        <p:spPr>
          <a:xfrm>
            <a:off x="3683293" y="3164172"/>
            <a:ext cx="330300" cy="448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800" b="1">
                <a:solidFill>
                  <a:schemeClr val="dk1"/>
                </a:solidFill>
                <a:latin typeface="Roboto"/>
                <a:ea typeface="Roboto"/>
                <a:cs typeface="Roboto"/>
                <a:sym typeface="Roboto"/>
              </a:rPr>
              <a:t>3</a:t>
            </a:r>
            <a:endParaRPr sz="1800" b="1">
              <a:solidFill>
                <a:schemeClr val="dk1"/>
              </a:solidFill>
              <a:latin typeface="Roboto"/>
              <a:ea typeface="Roboto"/>
              <a:cs typeface="Roboto"/>
              <a:sym typeface="Roboto"/>
            </a:endParaRPr>
          </a:p>
        </p:txBody>
      </p:sp>
      <p:sp>
        <p:nvSpPr>
          <p:cNvPr id="2241" name="Google Shape;2241;p41"/>
          <p:cNvSpPr txBox="1"/>
          <p:nvPr/>
        </p:nvSpPr>
        <p:spPr>
          <a:xfrm>
            <a:off x="3683293" y="3891477"/>
            <a:ext cx="330300" cy="4485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1800" b="1">
                <a:solidFill>
                  <a:schemeClr val="dk1"/>
                </a:solidFill>
                <a:latin typeface="Roboto"/>
                <a:ea typeface="Roboto"/>
                <a:cs typeface="Roboto"/>
                <a:sym typeface="Roboto"/>
              </a:rPr>
              <a:t>4</a:t>
            </a:r>
            <a:endParaRPr sz="1800" b="1">
              <a:solidFill>
                <a:schemeClr val="dk1"/>
              </a:solidFill>
              <a:latin typeface="Roboto"/>
              <a:ea typeface="Roboto"/>
              <a:cs typeface="Roboto"/>
              <a:sym typeface="Roboto"/>
            </a:endParaRPr>
          </a:p>
        </p:txBody>
      </p:sp>
      <p:cxnSp>
        <p:nvCxnSpPr>
          <p:cNvPr id="2242" name="Google Shape;2242;p41"/>
          <p:cNvCxnSpPr/>
          <p:nvPr/>
        </p:nvCxnSpPr>
        <p:spPr>
          <a:xfrm flipH="1" flipV="1">
            <a:off x="2368093" y="1925175"/>
            <a:ext cx="1315200" cy="2106"/>
          </a:xfrm>
          <a:prstGeom prst="straightConnector1">
            <a:avLst/>
          </a:prstGeom>
          <a:noFill/>
          <a:ln w="19050" cap="flat" cmpd="sng">
            <a:solidFill>
              <a:schemeClr val="accent1"/>
            </a:solidFill>
            <a:prstDash val="solid"/>
            <a:round/>
            <a:headEnd type="oval" w="med" len="med"/>
            <a:tailEnd type="none" w="med" len="med"/>
          </a:ln>
        </p:spPr>
      </p:cxnSp>
      <p:cxnSp>
        <p:nvCxnSpPr>
          <p:cNvPr id="2243" name="Google Shape;2243;p41"/>
          <p:cNvCxnSpPr/>
          <p:nvPr/>
        </p:nvCxnSpPr>
        <p:spPr>
          <a:xfrm flipH="1">
            <a:off x="2368093" y="2657866"/>
            <a:ext cx="1315200" cy="3281"/>
          </a:xfrm>
          <a:prstGeom prst="straightConnector1">
            <a:avLst/>
          </a:prstGeom>
          <a:noFill/>
          <a:ln w="19050" cap="flat" cmpd="sng">
            <a:solidFill>
              <a:schemeClr val="accent2"/>
            </a:solidFill>
            <a:prstDash val="solid"/>
            <a:round/>
            <a:headEnd type="oval" w="med" len="med"/>
            <a:tailEnd type="none" w="med" len="med"/>
          </a:ln>
        </p:spPr>
      </p:cxnSp>
      <p:cxnSp>
        <p:nvCxnSpPr>
          <p:cNvPr id="2244" name="Google Shape;2244;p41"/>
          <p:cNvCxnSpPr/>
          <p:nvPr/>
        </p:nvCxnSpPr>
        <p:spPr>
          <a:xfrm flipH="1">
            <a:off x="2368093" y="3388451"/>
            <a:ext cx="1315200" cy="0"/>
          </a:xfrm>
          <a:prstGeom prst="straightConnector1">
            <a:avLst/>
          </a:prstGeom>
          <a:noFill/>
          <a:ln w="19050" cap="flat" cmpd="sng">
            <a:solidFill>
              <a:schemeClr val="accent3"/>
            </a:solidFill>
            <a:prstDash val="solid"/>
            <a:round/>
            <a:headEnd type="oval" w="med" len="med"/>
            <a:tailEnd type="none" w="med" len="med"/>
          </a:ln>
        </p:spPr>
      </p:cxnSp>
      <p:cxnSp>
        <p:nvCxnSpPr>
          <p:cNvPr id="2245" name="Google Shape;2245;p41"/>
          <p:cNvCxnSpPr/>
          <p:nvPr/>
        </p:nvCxnSpPr>
        <p:spPr>
          <a:xfrm flipH="1">
            <a:off x="2368093" y="4115755"/>
            <a:ext cx="1315200" cy="0"/>
          </a:xfrm>
          <a:prstGeom prst="straightConnector1">
            <a:avLst/>
          </a:prstGeom>
          <a:noFill/>
          <a:ln w="19050" cap="flat" cmpd="sng">
            <a:solidFill>
              <a:srgbClr val="E94C3B"/>
            </a:solidFill>
            <a:prstDash val="solid"/>
            <a:round/>
            <a:headEnd type="oval" w="med" len="med"/>
            <a:tailEnd type="none" w="med" len="med"/>
          </a:ln>
        </p:spPr>
      </p:cxnSp>
      <p:sp>
        <p:nvSpPr>
          <p:cNvPr id="2246" name="Google Shape;2246;p41"/>
          <p:cNvSpPr txBox="1"/>
          <p:nvPr/>
        </p:nvSpPr>
        <p:spPr>
          <a:xfrm>
            <a:off x="5106809" y="3894744"/>
            <a:ext cx="989400" cy="448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600" b="1">
                <a:solidFill>
                  <a:schemeClr val="dk1"/>
                </a:solidFill>
                <a:latin typeface="Roboto"/>
                <a:ea typeface="Roboto"/>
                <a:cs typeface="Roboto"/>
                <a:sym typeface="Roboto"/>
              </a:rPr>
              <a:t>Venus</a:t>
            </a:r>
            <a:endParaRPr sz="1600" b="1">
              <a:solidFill>
                <a:schemeClr val="dk1"/>
              </a:solidFill>
              <a:latin typeface="Roboto"/>
              <a:ea typeface="Roboto"/>
              <a:cs typeface="Roboto"/>
              <a:sym typeface="Roboto"/>
            </a:endParaRPr>
          </a:p>
        </p:txBody>
      </p:sp>
      <p:sp>
        <p:nvSpPr>
          <p:cNvPr id="2247" name="Google Shape;2247;p41"/>
          <p:cNvSpPr txBox="1"/>
          <p:nvPr/>
        </p:nvSpPr>
        <p:spPr>
          <a:xfrm>
            <a:off x="5106809" y="3164172"/>
            <a:ext cx="989400" cy="448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600" b="1">
                <a:solidFill>
                  <a:schemeClr val="dk1"/>
                </a:solidFill>
                <a:latin typeface="Roboto"/>
                <a:ea typeface="Roboto"/>
                <a:cs typeface="Roboto"/>
                <a:sym typeface="Roboto"/>
              </a:rPr>
              <a:t>Mars</a:t>
            </a:r>
            <a:endParaRPr sz="1600" b="1">
              <a:solidFill>
                <a:schemeClr val="dk1"/>
              </a:solidFill>
              <a:latin typeface="Roboto"/>
              <a:ea typeface="Roboto"/>
              <a:cs typeface="Roboto"/>
              <a:sym typeface="Roboto"/>
            </a:endParaRPr>
          </a:p>
        </p:txBody>
      </p:sp>
      <p:sp>
        <p:nvSpPr>
          <p:cNvPr id="2248" name="Google Shape;2248;p41"/>
          <p:cNvSpPr txBox="1"/>
          <p:nvPr/>
        </p:nvSpPr>
        <p:spPr>
          <a:xfrm>
            <a:off x="5106809" y="2433587"/>
            <a:ext cx="989400" cy="448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Clr>
                <a:srgbClr val="000000"/>
              </a:buClr>
              <a:buSzPts val="1100"/>
              <a:buFont typeface="Arial"/>
              <a:buNone/>
            </a:pPr>
            <a:r>
              <a:rPr lang="en" sz="1600" b="1">
                <a:solidFill>
                  <a:schemeClr val="dk1"/>
                </a:solidFill>
                <a:latin typeface="Roboto"/>
                <a:ea typeface="Roboto"/>
                <a:cs typeface="Roboto"/>
                <a:sym typeface="Roboto"/>
              </a:rPr>
              <a:t>Saturn</a:t>
            </a:r>
            <a:endParaRPr sz="1600" b="1">
              <a:solidFill>
                <a:schemeClr val="dk1"/>
              </a:solidFill>
              <a:latin typeface="Roboto"/>
              <a:ea typeface="Roboto"/>
              <a:cs typeface="Roboto"/>
              <a:sym typeface="Roboto"/>
            </a:endParaRPr>
          </a:p>
        </p:txBody>
      </p:sp>
      <p:sp>
        <p:nvSpPr>
          <p:cNvPr id="2249" name="Google Shape;2249;p41"/>
          <p:cNvSpPr txBox="1"/>
          <p:nvPr/>
        </p:nvSpPr>
        <p:spPr>
          <a:xfrm>
            <a:off x="5106809" y="1703002"/>
            <a:ext cx="989400" cy="448500"/>
          </a:xfrm>
          <a:prstGeom prst="rect">
            <a:avLst/>
          </a:prstGeom>
          <a:no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1600" b="1">
                <a:solidFill>
                  <a:schemeClr val="dk1"/>
                </a:solidFill>
                <a:latin typeface="Roboto"/>
                <a:ea typeface="Roboto"/>
                <a:cs typeface="Roboto"/>
                <a:sym typeface="Roboto"/>
              </a:rPr>
              <a:t>Jupiter</a:t>
            </a:r>
            <a:endParaRPr sz="1600" b="1">
              <a:solidFill>
                <a:schemeClr val="dk1"/>
              </a:solidFill>
              <a:latin typeface="Roboto"/>
              <a:ea typeface="Roboto"/>
              <a:cs typeface="Roboto"/>
              <a:sym typeface="Roboto"/>
            </a:endParaRPr>
          </a:p>
        </p:txBody>
      </p:sp>
      <p:cxnSp>
        <p:nvCxnSpPr>
          <p:cNvPr id="2250" name="Google Shape;2250;p41"/>
          <p:cNvCxnSpPr>
            <a:stCxn id="2238" idx="3"/>
            <a:endCxn id="2249" idx="1"/>
          </p:cNvCxnSpPr>
          <p:nvPr/>
        </p:nvCxnSpPr>
        <p:spPr>
          <a:xfrm>
            <a:off x="4013593" y="1927252"/>
            <a:ext cx="1093200" cy="0"/>
          </a:xfrm>
          <a:prstGeom prst="straightConnector1">
            <a:avLst/>
          </a:prstGeom>
          <a:noFill/>
          <a:ln w="19050" cap="flat" cmpd="sng">
            <a:solidFill>
              <a:schemeClr val="accent1"/>
            </a:solidFill>
            <a:prstDash val="solid"/>
            <a:round/>
            <a:headEnd type="oval" w="med" len="med"/>
            <a:tailEnd type="none" w="med" len="med"/>
          </a:ln>
        </p:spPr>
      </p:cxnSp>
      <p:cxnSp>
        <p:nvCxnSpPr>
          <p:cNvPr id="2251" name="Google Shape;2251;p41"/>
          <p:cNvCxnSpPr>
            <a:stCxn id="2239" idx="3"/>
            <a:endCxn id="2248" idx="1"/>
          </p:cNvCxnSpPr>
          <p:nvPr/>
        </p:nvCxnSpPr>
        <p:spPr>
          <a:xfrm>
            <a:off x="4013593" y="2657837"/>
            <a:ext cx="1093200" cy="0"/>
          </a:xfrm>
          <a:prstGeom prst="straightConnector1">
            <a:avLst/>
          </a:prstGeom>
          <a:noFill/>
          <a:ln w="19050" cap="flat" cmpd="sng">
            <a:solidFill>
              <a:schemeClr val="accent2"/>
            </a:solidFill>
            <a:prstDash val="solid"/>
            <a:round/>
            <a:headEnd type="oval" w="med" len="med"/>
            <a:tailEnd type="none" w="med" len="med"/>
          </a:ln>
        </p:spPr>
      </p:cxnSp>
      <p:cxnSp>
        <p:nvCxnSpPr>
          <p:cNvPr id="2252" name="Google Shape;2252;p41"/>
          <p:cNvCxnSpPr>
            <a:stCxn id="2240" idx="3"/>
            <a:endCxn id="2247" idx="1"/>
          </p:cNvCxnSpPr>
          <p:nvPr/>
        </p:nvCxnSpPr>
        <p:spPr>
          <a:xfrm>
            <a:off x="4013593" y="3388422"/>
            <a:ext cx="1093200" cy="0"/>
          </a:xfrm>
          <a:prstGeom prst="straightConnector1">
            <a:avLst/>
          </a:prstGeom>
          <a:noFill/>
          <a:ln w="19050" cap="flat" cmpd="sng">
            <a:solidFill>
              <a:schemeClr val="accent3"/>
            </a:solidFill>
            <a:prstDash val="solid"/>
            <a:round/>
            <a:headEnd type="oval" w="med" len="med"/>
            <a:tailEnd type="none" w="med" len="med"/>
          </a:ln>
        </p:spPr>
      </p:cxnSp>
      <p:cxnSp>
        <p:nvCxnSpPr>
          <p:cNvPr id="2253" name="Google Shape;2253;p41"/>
          <p:cNvCxnSpPr>
            <a:stCxn id="2241" idx="3"/>
            <a:endCxn id="2246" idx="1"/>
          </p:cNvCxnSpPr>
          <p:nvPr/>
        </p:nvCxnSpPr>
        <p:spPr>
          <a:xfrm>
            <a:off x="4013593" y="4115727"/>
            <a:ext cx="1093200" cy="3300"/>
          </a:xfrm>
          <a:prstGeom prst="straightConnector1">
            <a:avLst/>
          </a:prstGeom>
          <a:noFill/>
          <a:ln w="19050" cap="flat" cmpd="sng">
            <a:solidFill>
              <a:srgbClr val="E94C3B"/>
            </a:solidFill>
            <a:prstDash val="solid"/>
            <a:round/>
            <a:headEnd type="oval" w="med" len="med"/>
            <a:tailEnd type="none" w="med" len="med"/>
          </a:ln>
        </p:spPr>
      </p:cxnSp>
      <p:pic>
        <p:nvPicPr>
          <p:cNvPr id="3" name="Imagen 2"/>
          <p:cNvPicPr>
            <a:picLocks noChangeAspect="1"/>
          </p:cNvPicPr>
          <p:nvPr/>
        </p:nvPicPr>
        <p:blipFill>
          <a:blip r:embed="rId3"/>
          <a:stretch>
            <a:fillRect/>
          </a:stretch>
        </p:blipFill>
        <p:spPr>
          <a:xfrm flipH="1">
            <a:off x="181999" y="953885"/>
            <a:ext cx="2885205" cy="4206240"/>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xmlns="" id="{28765A1A-E430-484C-9685-50871E6809BA}"/>
              </a:ext>
            </a:extLst>
          </p:cNvPr>
          <p:cNvSpPr txBox="1"/>
          <p:nvPr/>
        </p:nvSpPr>
        <p:spPr>
          <a:xfrm>
            <a:off x="4359385" y="3297318"/>
            <a:ext cx="4345810" cy="1200329"/>
          </a:xfrm>
          <a:prstGeom prst="rect">
            <a:avLst/>
          </a:prstGeom>
          <a:noFill/>
        </p:spPr>
        <p:txBody>
          <a:bodyPr wrap="square" rtlCol="0">
            <a:spAutoFit/>
          </a:bodyPr>
          <a:lstStyle/>
          <a:p>
            <a:r>
              <a:rPr lang="en-US" altLang="ko-KR" sz="1200" dirty="0">
                <a:latin typeface="Arial Rounded MT Bold" panose="020F0704030504030204" pitchFamily="34" charset="0"/>
                <a:cs typeface="Arial" pitchFamily="34" charset="0"/>
              </a:rPr>
              <a:t>You can simply impress your audience and add a unique zing and appeal to your Presentations. Easy to change colors, photos and Text. Get a modern PowerPoint  Presentation that is beautifully designed. You can simply impress your audience and add a unique zing and appeal to your Presentations. </a:t>
            </a:r>
          </a:p>
        </p:txBody>
      </p:sp>
      <p:sp>
        <p:nvSpPr>
          <p:cNvPr id="7" name="TextBox 11">
            <a:extLst>
              <a:ext uri="{FF2B5EF4-FFF2-40B4-BE49-F238E27FC236}">
                <a16:creationId xmlns:a16="http://schemas.microsoft.com/office/drawing/2014/main" xmlns="" id="{28765A1A-E430-484C-9685-50871E6809BA}"/>
              </a:ext>
            </a:extLst>
          </p:cNvPr>
          <p:cNvSpPr txBox="1"/>
          <p:nvPr/>
        </p:nvSpPr>
        <p:spPr>
          <a:xfrm>
            <a:off x="4359385" y="1942353"/>
            <a:ext cx="4345810" cy="1200329"/>
          </a:xfrm>
          <a:prstGeom prst="rect">
            <a:avLst/>
          </a:prstGeom>
          <a:noFill/>
        </p:spPr>
        <p:txBody>
          <a:bodyPr wrap="square" rtlCol="0">
            <a:spAutoFit/>
          </a:bodyPr>
          <a:lstStyle/>
          <a:p>
            <a:r>
              <a:rPr lang="en-US" altLang="ko-KR" sz="1200" dirty="0">
                <a:latin typeface="Arial Rounded MT Bold" panose="020F0704030504030204" pitchFamily="34" charset="0"/>
                <a:cs typeface="Arial" pitchFamily="34" charset="0"/>
              </a:rPr>
              <a:t>You can simply impress your audience and add a unique zing and appeal to your Presentations. Easy to change colors, photos and Text. Get a modern PowerPoint  Presentation that is beautifully designed. You can simply impress your audience and add a unique zing and appeal to your Presentations. </a:t>
            </a:r>
          </a:p>
        </p:txBody>
      </p:sp>
      <p:sp>
        <p:nvSpPr>
          <p:cNvPr id="8" name="Text Placeholder 2"/>
          <p:cNvSpPr txBox="1">
            <a:spLocks/>
          </p:cNvSpPr>
          <p:nvPr/>
        </p:nvSpPr>
        <p:spPr>
          <a:xfrm>
            <a:off x="4178460" y="1324033"/>
            <a:ext cx="5191141" cy="28733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15000"/>
              </a:lnSpc>
              <a:spcBef>
                <a:spcPts val="0"/>
              </a:spcBef>
              <a:spcAft>
                <a:spcPts val="0"/>
              </a:spcAft>
              <a:buClr>
                <a:schemeClr val="dk1"/>
              </a:buClr>
              <a:buSzPts val="1400"/>
              <a:buFont typeface="Catamaran"/>
              <a:buChar char="●"/>
              <a:defRPr sz="1400" b="0" i="0" u="none" strike="noStrike" cap="none">
                <a:solidFill>
                  <a:schemeClr val="dk1"/>
                </a:solidFill>
                <a:latin typeface="Catamaran"/>
                <a:ea typeface="Catamaran"/>
                <a:cs typeface="Catamaran"/>
                <a:sym typeface="Catamaran"/>
              </a:defRPr>
            </a:lvl1pPr>
            <a:lvl2pPr marL="914400" marR="0" lvl="1" indent="-317500" algn="l" rtl="0">
              <a:lnSpc>
                <a:spcPct val="115000"/>
              </a:lnSpc>
              <a:spcBef>
                <a:spcPts val="1600"/>
              </a:spcBef>
              <a:spcAft>
                <a:spcPts val="0"/>
              </a:spcAft>
              <a:buClr>
                <a:schemeClr val="dk1"/>
              </a:buClr>
              <a:buSzPts val="1400"/>
              <a:buFont typeface="Catamaran"/>
              <a:buChar char="○"/>
              <a:defRPr sz="1400" b="0" i="0" u="none" strike="noStrike" cap="none">
                <a:solidFill>
                  <a:schemeClr val="dk1"/>
                </a:solidFill>
                <a:latin typeface="Catamaran"/>
                <a:ea typeface="Catamaran"/>
                <a:cs typeface="Catamaran"/>
                <a:sym typeface="Catamaran"/>
              </a:defRPr>
            </a:lvl2pPr>
            <a:lvl3pPr marL="1371600" marR="0" lvl="2" indent="-317500" algn="l" rtl="0">
              <a:lnSpc>
                <a:spcPct val="115000"/>
              </a:lnSpc>
              <a:spcBef>
                <a:spcPts val="1600"/>
              </a:spcBef>
              <a:spcAft>
                <a:spcPts val="0"/>
              </a:spcAft>
              <a:buClr>
                <a:schemeClr val="dk1"/>
              </a:buClr>
              <a:buSzPts val="1400"/>
              <a:buFont typeface="Catamaran"/>
              <a:buChar char="■"/>
              <a:defRPr sz="1400" b="0" i="0" u="none" strike="noStrike" cap="none">
                <a:solidFill>
                  <a:schemeClr val="dk1"/>
                </a:solidFill>
                <a:latin typeface="Catamaran"/>
                <a:ea typeface="Catamaran"/>
                <a:cs typeface="Catamaran"/>
                <a:sym typeface="Catamaran"/>
              </a:defRPr>
            </a:lvl3pPr>
            <a:lvl4pPr marL="1828800" marR="0" lvl="3" indent="-317500" algn="l" rtl="0">
              <a:lnSpc>
                <a:spcPct val="115000"/>
              </a:lnSpc>
              <a:spcBef>
                <a:spcPts val="1600"/>
              </a:spcBef>
              <a:spcAft>
                <a:spcPts val="0"/>
              </a:spcAft>
              <a:buClr>
                <a:schemeClr val="dk1"/>
              </a:buClr>
              <a:buSzPts val="1400"/>
              <a:buFont typeface="Catamaran"/>
              <a:buChar char="●"/>
              <a:defRPr sz="1400" b="0" i="0" u="none" strike="noStrike" cap="none">
                <a:solidFill>
                  <a:schemeClr val="dk1"/>
                </a:solidFill>
                <a:latin typeface="Catamaran"/>
                <a:ea typeface="Catamaran"/>
                <a:cs typeface="Catamaran"/>
                <a:sym typeface="Catamaran"/>
              </a:defRPr>
            </a:lvl4pPr>
            <a:lvl5pPr marL="2286000" marR="0" lvl="4" indent="-317500" algn="l" rtl="0">
              <a:lnSpc>
                <a:spcPct val="115000"/>
              </a:lnSpc>
              <a:spcBef>
                <a:spcPts val="1600"/>
              </a:spcBef>
              <a:spcAft>
                <a:spcPts val="0"/>
              </a:spcAft>
              <a:buClr>
                <a:schemeClr val="dk1"/>
              </a:buClr>
              <a:buSzPts val="1400"/>
              <a:buFont typeface="Catamaran"/>
              <a:buChar char="○"/>
              <a:defRPr sz="1400" b="0" i="0" u="none" strike="noStrike" cap="none">
                <a:solidFill>
                  <a:schemeClr val="dk1"/>
                </a:solidFill>
                <a:latin typeface="Catamaran"/>
                <a:ea typeface="Catamaran"/>
                <a:cs typeface="Catamaran"/>
                <a:sym typeface="Catamaran"/>
              </a:defRPr>
            </a:lvl5pPr>
            <a:lvl6pPr marL="2743200" marR="0" lvl="5" indent="-317500" algn="l" rtl="0">
              <a:lnSpc>
                <a:spcPct val="115000"/>
              </a:lnSpc>
              <a:spcBef>
                <a:spcPts val="1600"/>
              </a:spcBef>
              <a:spcAft>
                <a:spcPts val="0"/>
              </a:spcAft>
              <a:buClr>
                <a:schemeClr val="dk1"/>
              </a:buClr>
              <a:buSzPts val="1400"/>
              <a:buFont typeface="Catamaran"/>
              <a:buChar char="■"/>
              <a:defRPr sz="1400" b="0" i="0" u="none" strike="noStrike" cap="none">
                <a:solidFill>
                  <a:schemeClr val="dk1"/>
                </a:solidFill>
                <a:latin typeface="Catamaran"/>
                <a:ea typeface="Catamaran"/>
                <a:cs typeface="Catamaran"/>
                <a:sym typeface="Catamaran"/>
              </a:defRPr>
            </a:lvl6pPr>
            <a:lvl7pPr marL="3200400" marR="0" lvl="6" indent="-317500" algn="l" rtl="0">
              <a:lnSpc>
                <a:spcPct val="115000"/>
              </a:lnSpc>
              <a:spcBef>
                <a:spcPts val="1600"/>
              </a:spcBef>
              <a:spcAft>
                <a:spcPts val="0"/>
              </a:spcAft>
              <a:buClr>
                <a:schemeClr val="dk1"/>
              </a:buClr>
              <a:buSzPts val="1400"/>
              <a:buFont typeface="Catamaran"/>
              <a:buChar char="●"/>
              <a:defRPr sz="1400" b="0" i="0" u="none" strike="noStrike" cap="none">
                <a:solidFill>
                  <a:schemeClr val="dk1"/>
                </a:solidFill>
                <a:latin typeface="Catamaran"/>
                <a:ea typeface="Catamaran"/>
                <a:cs typeface="Catamaran"/>
                <a:sym typeface="Catamaran"/>
              </a:defRPr>
            </a:lvl7pPr>
            <a:lvl8pPr marL="3657600" marR="0" lvl="7" indent="-317500" algn="l" rtl="0">
              <a:lnSpc>
                <a:spcPct val="115000"/>
              </a:lnSpc>
              <a:spcBef>
                <a:spcPts val="1600"/>
              </a:spcBef>
              <a:spcAft>
                <a:spcPts val="0"/>
              </a:spcAft>
              <a:buClr>
                <a:schemeClr val="dk1"/>
              </a:buClr>
              <a:buSzPts val="1400"/>
              <a:buFont typeface="Catamaran"/>
              <a:buChar char="○"/>
              <a:defRPr sz="1400" b="0" i="0" u="none" strike="noStrike" cap="none">
                <a:solidFill>
                  <a:schemeClr val="dk1"/>
                </a:solidFill>
                <a:latin typeface="Catamaran"/>
                <a:ea typeface="Catamaran"/>
                <a:cs typeface="Catamaran"/>
                <a:sym typeface="Catamaran"/>
              </a:defRPr>
            </a:lvl8pPr>
            <a:lvl9pPr marL="4114800" marR="0" lvl="8" indent="-317500" algn="l" rtl="0">
              <a:lnSpc>
                <a:spcPct val="115000"/>
              </a:lnSpc>
              <a:spcBef>
                <a:spcPts val="1600"/>
              </a:spcBef>
              <a:spcAft>
                <a:spcPts val="1600"/>
              </a:spcAft>
              <a:buClr>
                <a:schemeClr val="dk1"/>
              </a:buClr>
              <a:buSzPts val="1400"/>
              <a:buFont typeface="Catamaran"/>
              <a:buChar char="■"/>
              <a:defRPr sz="1400" b="0" i="0" u="none" strike="noStrike" cap="none">
                <a:solidFill>
                  <a:schemeClr val="dk1"/>
                </a:solidFill>
                <a:latin typeface="Catamaran"/>
                <a:ea typeface="Catamaran"/>
                <a:cs typeface="Catamaran"/>
                <a:sym typeface="Catamaran"/>
              </a:defRPr>
            </a:lvl9pPr>
          </a:lstStyle>
          <a:p>
            <a:pPr marL="152400" indent="0">
              <a:buFont typeface="Catamaran"/>
              <a:buNone/>
            </a:pPr>
            <a:r>
              <a:rPr lang="en-US" altLang="ko-KR" sz="2000" b="1" dirty="0" smtClean="0">
                <a:solidFill>
                  <a:schemeClr val="accent4">
                    <a:lumMod val="60000"/>
                    <a:lumOff val="40000"/>
                  </a:schemeClr>
                </a:solidFill>
              </a:rPr>
              <a:t>Insert the title of your subtitle Here</a:t>
            </a:r>
            <a:endParaRPr lang="en-US" altLang="ko-KR" sz="2000" b="1" dirty="0">
              <a:solidFill>
                <a:schemeClr val="accent4">
                  <a:lumMod val="60000"/>
                  <a:lumOff val="40000"/>
                </a:schemeClr>
              </a:solidFill>
            </a:endParaRPr>
          </a:p>
        </p:txBody>
      </p:sp>
      <p:sp>
        <p:nvSpPr>
          <p:cNvPr id="17" name="TextBox 16">
            <a:extLst>
              <a:ext uri="{FF2B5EF4-FFF2-40B4-BE49-F238E27FC236}">
                <a16:creationId xmlns:a16="http://schemas.microsoft.com/office/drawing/2014/main" xmlns="" id="{39BF6604-FAB0-4259-8E3A-A8B3F7568A24}"/>
              </a:ext>
            </a:extLst>
          </p:cNvPr>
          <p:cNvSpPr txBox="1"/>
          <p:nvPr/>
        </p:nvSpPr>
        <p:spPr>
          <a:xfrm>
            <a:off x="1826084" y="244267"/>
            <a:ext cx="5453555" cy="738664"/>
          </a:xfrm>
          <a:prstGeom prst="rect">
            <a:avLst/>
          </a:prstGeom>
          <a:noFill/>
        </p:spPr>
        <p:txBody>
          <a:bodyPr wrap="square" lIns="36000" tIns="0" rIns="18000" bIns="0" rtlCol="0">
            <a:spAutoFit/>
          </a:bodyPr>
          <a:lstStyle/>
          <a:p>
            <a:pPr algn="ctr"/>
            <a:r>
              <a:rPr lang="en-US" altLang="ko-KR" sz="2400" b="1" dirty="0">
                <a:solidFill>
                  <a:srgbClr val="E94C3B"/>
                </a:solidFill>
                <a:latin typeface="+mj-lt"/>
                <a:cs typeface="Arial" pitchFamily="34" charset="0"/>
              </a:rPr>
              <a:t>We Create Professional Presentation Designed</a:t>
            </a:r>
            <a:endParaRPr lang="ko-KR" altLang="en-US" sz="2400" b="1" dirty="0">
              <a:solidFill>
                <a:srgbClr val="E94C3B"/>
              </a:solidFill>
              <a:latin typeface="+mj-lt"/>
              <a:cs typeface="Arial" pitchFamily="34" charset="0"/>
            </a:endParaRPr>
          </a:p>
        </p:txBody>
      </p:sp>
      <p:pic>
        <p:nvPicPr>
          <p:cNvPr id="2" name="Imagen 1"/>
          <p:cNvPicPr>
            <a:picLocks noChangeAspect="1"/>
          </p:cNvPicPr>
          <p:nvPr/>
        </p:nvPicPr>
        <p:blipFill>
          <a:blip r:embed="rId2"/>
          <a:stretch>
            <a:fillRect/>
          </a:stretch>
        </p:blipFill>
        <p:spPr>
          <a:xfrm>
            <a:off x="662109" y="1946274"/>
            <a:ext cx="3389191" cy="2702088"/>
          </a:xfrm>
          <a:prstGeom prst="rect">
            <a:avLst/>
          </a:prstGeom>
        </p:spPr>
      </p:pic>
      <p:sp>
        <p:nvSpPr>
          <p:cNvPr id="130" name="Rectángulo 129"/>
          <p:cNvSpPr/>
          <p:nvPr/>
        </p:nvSpPr>
        <p:spPr>
          <a:xfrm>
            <a:off x="-10142" y="1043851"/>
            <a:ext cx="9150885" cy="6452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grpSp>
        <p:nvGrpSpPr>
          <p:cNvPr id="131" name="Grupo 130"/>
          <p:cNvGrpSpPr/>
          <p:nvPr/>
        </p:nvGrpSpPr>
        <p:grpSpPr>
          <a:xfrm flipH="1">
            <a:off x="114010" y="77181"/>
            <a:ext cx="1236580" cy="930819"/>
            <a:chOff x="7278688" y="506412"/>
            <a:chExt cx="725487" cy="546101"/>
          </a:xfrm>
        </p:grpSpPr>
        <p:sp>
          <p:nvSpPr>
            <p:cNvPr id="132" name="Freeform 5"/>
            <p:cNvSpPr>
              <a:spLocks/>
            </p:cNvSpPr>
            <p:nvPr/>
          </p:nvSpPr>
          <p:spPr bwMode="auto">
            <a:xfrm>
              <a:off x="7875588" y="911225"/>
              <a:ext cx="128587" cy="130175"/>
            </a:xfrm>
            <a:custGeom>
              <a:avLst/>
              <a:gdLst>
                <a:gd name="T0" fmla="*/ 116 w 240"/>
                <a:gd name="T1" fmla="*/ 234 h 240"/>
                <a:gd name="T2" fmla="*/ 79 w 240"/>
                <a:gd name="T3" fmla="*/ 230 h 240"/>
                <a:gd name="T4" fmla="*/ 50 w 240"/>
                <a:gd name="T5" fmla="*/ 206 h 240"/>
                <a:gd name="T6" fmla="*/ 26 w 240"/>
                <a:gd name="T7" fmla="*/ 207 h 240"/>
                <a:gd name="T8" fmla="*/ 34 w 240"/>
                <a:gd name="T9" fmla="*/ 186 h 240"/>
                <a:gd name="T10" fmla="*/ 1 w 240"/>
                <a:gd name="T11" fmla="*/ 170 h 240"/>
                <a:gd name="T12" fmla="*/ 9 w 240"/>
                <a:gd name="T13" fmla="*/ 144 h 240"/>
                <a:gd name="T14" fmla="*/ 2 w 240"/>
                <a:gd name="T15" fmla="*/ 117 h 240"/>
                <a:gd name="T16" fmla="*/ 3 w 240"/>
                <a:gd name="T17" fmla="*/ 114 h 240"/>
                <a:gd name="T18" fmla="*/ 2 w 240"/>
                <a:gd name="T19" fmla="*/ 96 h 240"/>
                <a:gd name="T20" fmla="*/ 19 w 240"/>
                <a:gd name="T21" fmla="*/ 86 h 240"/>
                <a:gd name="T22" fmla="*/ 11 w 240"/>
                <a:gd name="T23" fmla="*/ 54 h 240"/>
                <a:gd name="T24" fmla="*/ 45 w 240"/>
                <a:gd name="T25" fmla="*/ 33 h 240"/>
                <a:gd name="T26" fmla="*/ 60 w 240"/>
                <a:gd name="T27" fmla="*/ 26 h 240"/>
                <a:gd name="T28" fmla="*/ 86 w 240"/>
                <a:gd name="T29" fmla="*/ 8 h 240"/>
                <a:gd name="T30" fmla="*/ 98 w 240"/>
                <a:gd name="T31" fmla="*/ 8 h 240"/>
                <a:gd name="T32" fmla="*/ 127 w 240"/>
                <a:gd name="T33" fmla="*/ 0 h 240"/>
                <a:gd name="T34" fmla="*/ 185 w 240"/>
                <a:gd name="T35" fmla="*/ 19 h 240"/>
                <a:gd name="T36" fmla="*/ 190 w 240"/>
                <a:gd name="T37" fmla="*/ 35 h 240"/>
                <a:gd name="T38" fmla="*/ 221 w 240"/>
                <a:gd name="T39" fmla="*/ 64 h 240"/>
                <a:gd name="T40" fmla="*/ 234 w 240"/>
                <a:gd name="T41" fmla="*/ 115 h 240"/>
                <a:gd name="T42" fmla="*/ 237 w 240"/>
                <a:gd name="T43" fmla="*/ 151 h 240"/>
                <a:gd name="T44" fmla="*/ 234 w 240"/>
                <a:gd name="T45" fmla="*/ 154 h 240"/>
                <a:gd name="T46" fmla="*/ 217 w 240"/>
                <a:gd name="T47" fmla="*/ 180 h 240"/>
                <a:gd name="T48" fmla="*/ 209 w 240"/>
                <a:gd name="T49" fmla="*/ 188 h 240"/>
                <a:gd name="T50" fmla="*/ 207 w 240"/>
                <a:gd name="T51" fmla="*/ 196 h 240"/>
                <a:gd name="T52" fmla="*/ 204 w 240"/>
                <a:gd name="T53" fmla="*/ 205 h 240"/>
                <a:gd name="T54" fmla="*/ 193 w 240"/>
                <a:gd name="T55" fmla="*/ 216 h 240"/>
                <a:gd name="T56" fmla="*/ 187 w 240"/>
                <a:gd name="T57" fmla="*/ 215 h 240"/>
                <a:gd name="T58" fmla="*/ 174 w 240"/>
                <a:gd name="T59" fmla="*/ 222 h 240"/>
                <a:gd name="T60" fmla="*/ 166 w 240"/>
                <a:gd name="T61" fmla="*/ 225 h 240"/>
                <a:gd name="T62" fmla="*/ 124 w 240"/>
                <a:gd name="T63" fmla="*/ 235 h 240"/>
                <a:gd name="T64" fmla="*/ 116 w 240"/>
                <a:gd name="T65" fmla="*/ 234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40" h="240">
                  <a:moveTo>
                    <a:pt x="116" y="234"/>
                  </a:moveTo>
                  <a:cubicBezTo>
                    <a:pt x="105" y="225"/>
                    <a:pt x="93" y="237"/>
                    <a:pt x="79" y="230"/>
                  </a:cubicBezTo>
                  <a:cubicBezTo>
                    <a:pt x="68" y="223"/>
                    <a:pt x="62" y="212"/>
                    <a:pt x="50" y="206"/>
                  </a:cubicBezTo>
                  <a:cubicBezTo>
                    <a:pt x="40" y="201"/>
                    <a:pt x="34" y="198"/>
                    <a:pt x="26" y="207"/>
                  </a:cubicBezTo>
                  <a:cubicBezTo>
                    <a:pt x="25" y="196"/>
                    <a:pt x="41" y="195"/>
                    <a:pt x="34" y="186"/>
                  </a:cubicBezTo>
                  <a:cubicBezTo>
                    <a:pt x="27" y="176"/>
                    <a:pt x="17" y="169"/>
                    <a:pt x="1" y="170"/>
                  </a:cubicBezTo>
                  <a:cubicBezTo>
                    <a:pt x="11" y="162"/>
                    <a:pt x="30" y="156"/>
                    <a:pt x="9" y="144"/>
                  </a:cubicBezTo>
                  <a:cubicBezTo>
                    <a:pt x="16" y="133"/>
                    <a:pt x="13" y="124"/>
                    <a:pt x="2" y="117"/>
                  </a:cubicBezTo>
                  <a:cubicBezTo>
                    <a:pt x="0" y="116"/>
                    <a:pt x="1" y="114"/>
                    <a:pt x="3" y="114"/>
                  </a:cubicBezTo>
                  <a:cubicBezTo>
                    <a:pt x="26" y="106"/>
                    <a:pt x="4" y="102"/>
                    <a:pt x="2" y="96"/>
                  </a:cubicBezTo>
                  <a:cubicBezTo>
                    <a:pt x="7" y="91"/>
                    <a:pt x="23" y="96"/>
                    <a:pt x="19" y="86"/>
                  </a:cubicBezTo>
                  <a:cubicBezTo>
                    <a:pt x="13" y="75"/>
                    <a:pt x="43" y="60"/>
                    <a:pt x="11" y="54"/>
                  </a:cubicBezTo>
                  <a:cubicBezTo>
                    <a:pt x="34" y="61"/>
                    <a:pt x="44" y="54"/>
                    <a:pt x="45" y="33"/>
                  </a:cubicBezTo>
                  <a:cubicBezTo>
                    <a:pt x="45" y="28"/>
                    <a:pt x="56" y="27"/>
                    <a:pt x="60" y="26"/>
                  </a:cubicBezTo>
                  <a:cubicBezTo>
                    <a:pt x="68" y="23"/>
                    <a:pt x="79" y="18"/>
                    <a:pt x="86" y="8"/>
                  </a:cubicBezTo>
                  <a:cubicBezTo>
                    <a:pt x="89" y="3"/>
                    <a:pt x="93" y="6"/>
                    <a:pt x="98" y="8"/>
                  </a:cubicBezTo>
                  <a:cubicBezTo>
                    <a:pt x="110" y="16"/>
                    <a:pt x="120" y="13"/>
                    <a:pt x="127" y="0"/>
                  </a:cubicBezTo>
                  <a:cubicBezTo>
                    <a:pt x="131" y="12"/>
                    <a:pt x="175" y="26"/>
                    <a:pt x="185" y="19"/>
                  </a:cubicBezTo>
                  <a:cubicBezTo>
                    <a:pt x="189" y="23"/>
                    <a:pt x="177" y="32"/>
                    <a:pt x="190" y="35"/>
                  </a:cubicBezTo>
                  <a:cubicBezTo>
                    <a:pt x="205" y="39"/>
                    <a:pt x="216" y="54"/>
                    <a:pt x="221" y="64"/>
                  </a:cubicBezTo>
                  <a:cubicBezTo>
                    <a:pt x="228" y="79"/>
                    <a:pt x="231" y="97"/>
                    <a:pt x="234" y="115"/>
                  </a:cubicBezTo>
                  <a:cubicBezTo>
                    <a:pt x="235" y="127"/>
                    <a:pt x="227" y="140"/>
                    <a:pt x="237" y="151"/>
                  </a:cubicBezTo>
                  <a:cubicBezTo>
                    <a:pt x="240" y="154"/>
                    <a:pt x="235" y="154"/>
                    <a:pt x="234" y="154"/>
                  </a:cubicBezTo>
                  <a:cubicBezTo>
                    <a:pt x="219" y="157"/>
                    <a:pt x="230" y="176"/>
                    <a:pt x="217" y="180"/>
                  </a:cubicBezTo>
                  <a:cubicBezTo>
                    <a:pt x="220" y="188"/>
                    <a:pt x="218" y="190"/>
                    <a:pt x="209" y="188"/>
                  </a:cubicBezTo>
                  <a:cubicBezTo>
                    <a:pt x="204" y="187"/>
                    <a:pt x="204" y="193"/>
                    <a:pt x="207" y="196"/>
                  </a:cubicBezTo>
                  <a:cubicBezTo>
                    <a:pt x="211" y="201"/>
                    <a:pt x="209" y="204"/>
                    <a:pt x="204" y="205"/>
                  </a:cubicBezTo>
                  <a:cubicBezTo>
                    <a:pt x="197" y="206"/>
                    <a:pt x="183" y="199"/>
                    <a:pt x="193" y="216"/>
                  </a:cubicBezTo>
                  <a:cubicBezTo>
                    <a:pt x="194" y="217"/>
                    <a:pt x="189" y="217"/>
                    <a:pt x="187" y="215"/>
                  </a:cubicBezTo>
                  <a:cubicBezTo>
                    <a:pt x="180" y="212"/>
                    <a:pt x="173" y="217"/>
                    <a:pt x="174" y="222"/>
                  </a:cubicBezTo>
                  <a:cubicBezTo>
                    <a:pt x="175" y="236"/>
                    <a:pt x="172" y="232"/>
                    <a:pt x="166" y="225"/>
                  </a:cubicBezTo>
                  <a:cubicBezTo>
                    <a:pt x="155" y="240"/>
                    <a:pt x="136" y="222"/>
                    <a:pt x="124" y="235"/>
                  </a:cubicBezTo>
                  <a:cubicBezTo>
                    <a:pt x="121" y="236"/>
                    <a:pt x="119" y="236"/>
                    <a:pt x="116" y="234"/>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33" name="Freeform 6"/>
            <p:cNvSpPr>
              <a:spLocks/>
            </p:cNvSpPr>
            <p:nvPr/>
          </p:nvSpPr>
          <p:spPr bwMode="auto">
            <a:xfrm>
              <a:off x="7551738" y="715963"/>
              <a:ext cx="96837" cy="100013"/>
            </a:xfrm>
            <a:custGeom>
              <a:avLst/>
              <a:gdLst>
                <a:gd name="T0" fmla="*/ 179 w 179"/>
                <a:gd name="T1" fmla="*/ 93 h 182"/>
                <a:gd name="T2" fmla="*/ 159 w 179"/>
                <a:gd name="T3" fmla="*/ 99 h 182"/>
                <a:gd name="T4" fmla="*/ 171 w 179"/>
                <a:gd name="T5" fmla="*/ 112 h 182"/>
                <a:gd name="T6" fmla="*/ 153 w 179"/>
                <a:gd name="T7" fmla="*/ 125 h 182"/>
                <a:gd name="T8" fmla="*/ 134 w 179"/>
                <a:gd name="T9" fmla="*/ 151 h 182"/>
                <a:gd name="T10" fmla="*/ 81 w 179"/>
                <a:gd name="T11" fmla="*/ 171 h 182"/>
                <a:gd name="T12" fmla="*/ 72 w 179"/>
                <a:gd name="T13" fmla="*/ 182 h 182"/>
                <a:gd name="T14" fmla="*/ 42 w 179"/>
                <a:gd name="T15" fmla="*/ 176 h 182"/>
                <a:gd name="T16" fmla="*/ 19 w 179"/>
                <a:gd name="T17" fmla="*/ 140 h 182"/>
                <a:gd name="T18" fmla="*/ 15 w 179"/>
                <a:gd name="T19" fmla="*/ 131 h 182"/>
                <a:gd name="T20" fmla="*/ 7 w 179"/>
                <a:gd name="T21" fmla="*/ 115 h 182"/>
                <a:gd name="T22" fmla="*/ 5 w 179"/>
                <a:gd name="T23" fmla="*/ 106 h 182"/>
                <a:gd name="T24" fmla="*/ 0 w 179"/>
                <a:gd name="T25" fmla="*/ 92 h 182"/>
                <a:gd name="T26" fmla="*/ 8 w 179"/>
                <a:gd name="T27" fmla="*/ 72 h 182"/>
                <a:gd name="T28" fmla="*/ 13 w 179"/>
                <a:gd name="T29" fmla="*/ 67 h 182"/>
                <a:gd name="T30" fmla="*/ 43 w 179"/>
                <a:gd name="T31" fmla="*/ 15 h 182"/>
                <a:gd name="T32" fmla="*/ 48 w 179"/>
                <a:gd name="T33" fmla="*/ 0 h 182"/>
                <a:gd name="T34" fmla="*/ 76 w 179"/>
                <a:gd name="T35" fmla="*/ 9 h 182"/>
                <a:gd name="T36" fmla="*/ 110 w 179"/>
                <a:gd name="T37" fmla="*/ 8 h 182"/>
                <a:gd name="T38" fmla="*/ 114 w 179"/>
                <a:gd name="T39" fmla="*/ 11 h 182"/>
                <a:gd name="T40" fmla="*/ 118 w 179"/>
                <a:gd name="T41" fmla="*/ 19 h 182"/>
                <a:gd name="T42" fmla="*/ 157 w 179"/>
                <a:gd name="T43" fmla="*/ 58 h 182"/>
                <a:gd name="T44" fmla="*/ 158 w 179"/>
                <a:gd name="T45" fmla="*/ 67 h 182"/>
                <a:gd name="T46" fmla="*/ 179 w 179"/>
                <a:gd name="T47" fmla="*/ 93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79" h="182">
                  <a:moveTo>
                    <a:pt x="179" y="93"/>
                  </a:moveTo>
                  <a:cubicBezTo>
                    <a:pt x="170" y="99"/>
                    <a:pt x="161" y="91"/>
                    <a:pt x="159" y="99"/>
                  </a:cubicBezTo>
                  <a:cubicBezTo>
                    <a:pt x="156" y="107"/>
                    <a:pt x="166" y="106"/>
                    <a:pt x="171" y="112"/>
                  </a:cubicBezTo>
                  <a:cubicBezTo>
                    <a:pt x="161" y="112"/>
                    <a:pt x="154" y="112"/>
                    <a:pt x="153" y="125"/>
                  </a:cubicBezTo>
                  <a:cubicBezTo>
                    <a:pt x="153" y="134"/>
                    <a:pt x="141" y="143"/>
                    <a:pt x="134" y="151"/>
                  </a:cubicBezTo>
                  <a:cubicBezTo>
                    <a:pt x="118" y="170"/>
                    <a:pt x="100" y="167"/>
                    <a:pt x="81" y="171"/>
                  </a:cubicBezTo>
                  <a:cubicBezTo>
                    <a:pt x="78" y="172"/>
                    <a:pt x="75" y="178"/>
                    <a:pt x="72" y="182"/>
                  </a:cubicBezTo>
                  <a:cubicBezTo>
                    <a:pt x="59" y="158"/>
                    <a:pt x="56" y="158"/>
                    <a:pt x="42" y="176"/>
                  </a:cubicBezTo>
                  <a:cubicBezTo>
                    <a:pt x="60" y="147"/>
                    <a:pt x="29" y="150"/>
                    <a:pt x="19" y="140"/>
                  </a:cubicBezTo>
                  <a:cubicBezTo>
                    <a:pt x="16" y="136"/>
                    <a:pt x="15" y="134"/>
                    <a:pt x="15" y="131"/>
                  </a:cubicBezTo>
                  <a:cubicBezTo>
                    <a:pt x="16" y="123"/>
                    <a:pt x="27" y="112"/>
                    <a:pt x="7" y="115"/>
                  </a:cubicBezTo>
                  <a:cubicBezTo>
                    <a:pt x="1" y="116"/>
                    <a:pt x="3" y="109"/>
                    <a:pt x="5" y="106"/>
                  </a:cubicBezTo>
                  <a:cubicBezTo>
                    <a:pt x="9" y="99"/>
                    <a:pt x="15" y="93"/>
                    <a:pt x="0" y="92"/>
                  </a:cubicBezTo>
                  <a:cubicBezTo>
                    <a:pt x="3" y="85"/>
                    <a:pt x="5" y="78"/>
                    <a:pt x="8" y="72"/>
                  </a:cubicBezTo>
                  <a:cubicBezTo>
                    <a:pt x="9" y="71"/>
                    <a:pt x="13" y="70"/>
                    <a:pt x="13" y="67"/>
                  </a:cubicBezTo>
                  <a:cubicBezTo>
                    <a:pt x="17" y="45"/>
                    <a:pt x="29" y="23"/>
                    <a:pt x="43" y="15"/>
                  </a:cubicBezTo>
                  <a:cubicBezTo>
                    <a:pt x="51" y="10"/>
                    <a:pt x="51" y="10"/>
                    <a:pt x="48" y="0"/>
                  </a:cubicBezTo>
                  <a:cubicBezTo>
                    <a:pt x="55" y="12"/>
                    <a:pt x="65" y="14"/>
                    <a:pt x="76" y="9"/>
                  </a:cubicBezTo>
                  <a:cubicBezTo>
                    <a:pt x="87" y="4"/>
                    <a:pt x="99" y="15"/>
                    <a:pt x="110" y="8"/>
                  </a:cubicBezTo>
                  <a:cubicBezTo>
                    <a:pt x="114" y="5"/>
                    <a:pt x="114" y="9"/>
                    <a:pt x="114" y="11"/>
                  </a:cubicBezTo>
                  <a:cubicBezTo>
                    <a:pt x="114" y="15"/>
                    <a:pt x="115" y="19"/>
                    <a:pt x="118" y="19"/>
                  </a:cubicBezTo>
                  <a:cubicBezTo>
                    <a:pt x="143" y="21"/>
                    <a:pt x="143" y="47"/>
                    <a:pt x="157" y="58"/>
                  </a:cubicBezTo>
                  <a:cubicBezTo>
                    <a:pt x="163" y="63"/>
                    <a:pt x="158" y="64"/>
                    <a:pt x="158" y="67"/>
                  </a:cubicBezTo>
                  <a:cubicBezTo>
                    <a:pt x="160" y="79"/>
                    <a:pt x="157" y="93"/>
                    <a:pt x="179" y="93"/>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34" name="Freeform 7"/>
            <p:cNvSpPr>
              <a:spLocks/>
            </p:cNvSpPr>
            <p:nvPr/>
          </p:nvSpPr>
          <p:spPr bwMode="auto">
            <a:xfrm>
              <a:off x="7672388" y="506412"/>
              <a:ext cx="85725" cy="76200"/>
            </a:xfrm>
            <a:custGeom>
              <a:avLst/>
              <a:gdLst>
                <a:gd name="T0" fmla="*/ 148 w 159"/>
                <a:gd name="T1" fmla="*/ 59 h 140"/>
                <a:gd name="T2" fmla="*/ 126 w 159"/>
                <a:gd name="T3" fmla="*/ 118 h 140"/>
                <a:gd name="T4" fmla="*/ 71 w 159"/>
                <a:gd name="T5" fmla="*/ 140 h 140"/>
                <a:gd name="T6" fmla="*/ 4 w 159"/>
                <a:gd name="T7" fmla="*/ 80 h 140"/>
                <a:gd name="T8" fmla="*/ 11 w 159"/>
                <a:gd name="T9" fmla="*/ 42 h 140"/>
                <a:gd name="T10" fmla="*/ 79 w 159"/>
                <a:gd name="T11" fmla="*/ 1 h 140"/>
                <a:gd name="T12" fmla="*/ 148 w 159"/>
                <a:gd name="T13" fmla="*/ 59 h 140"/>
              </a:gdLst>
              <a:ahLst/>
              <a:cxnLst>
                <a:cxn ang="0">
                  <a:pos x="T0" y="T1"/>
                </a:cxn>
                <a:cxn ang="0">
                  <a:pos x="T2" y="T3"/>
                </a:cxn>
                <a:cxn ang="0">
                  <a:pos x="T4" y="T5"/>
                </a:cxn>
                <a:cxn ang="0">
                  <a:pos x="T6" y="T7"/>
                </a:cxn>
                <a:cxn ang="0">
                  <a:pos x="T8" y="T9"/>
                </a:cxn>
                <a:cxn ang="0">
                  <a:pos x="T10" y="T11"/>
                </a:cxn>
                <a:cxn ang="0">
                  <a:pos x="T12" y="T13"/>
                </a:cxn>
              </a:cxnLst>
              <a:rect l="0" t="0" r="r" b="b"/>
              <a:pathLst>
                <a:path w="159" h="140">
                  <a:moveTo>
                    <a:pt x="148" y="59"/>
                  </a:moveTo>
                  <a:cubicBezTo>
                    <a:pt x="159" y="85"/>
                    <a:pt x="142" y="102"/>
                    <a:pt x="126" y="118"/>
                  </a:cubicBezTo>
                  <a:cubicBezTo>
                    <a:pt x="112" y="134"/>
                    <a:pt x="92" y="140"/>
                    <a:pt x="71" y="140"/>
                  </a:cubicBezTo>
                  <a:cubicBezTo>
                    <a:pt x="39" y="140"/>
                    <a:pt x="0" y="105"/>
                    <a:pt x="4" y="80"/>
                  </a:cubicBezTo>
                  <a:cubicBezTo>
                    <a:pt x="6" y="67"/>
                    <a:pt x="3" y="54"/>
                    <a:pt x="11" y="42"/>
                  </a:cubicBezTo>
                  <a:cubicBezTo>
                    <a:pt x="26" y="16"/>
                    <a:pt x="52" y="1"/>
                    <a:pt x="79" y="1"/>
                  </a:cubicBezTo>
                  <a:cubicBezTo>
                    <a:pt x="114" y="0"/>
                    <a:pt x="149" y="25"/>
                    <a:pt x="148" y="59"/>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35" name="Freeform 8"/>
            <p:cNvSpPr>
              <a:spLocks/>
            </p:cNvSpPr>
            <p:nvPr/>
          </p:nvSpPr>
          <p:spPr bwMode="auto">
            <a:xfrm>
              <a:off x="7278688" y="949325"/>
              <a:ext cx="68262" cy="66675"/>
            </a:xfrm>
            <a:custGeom>
              <a:avLst/>
              <a:gdLst>
                <a:gd name="T0" fmla="*/ 61 w 125"/>
                <a:gd name="T1" fmla="*/ 0 h 122"/>
                <a:gd name="T2" fmla="*/ 125 w 125"/>
                <a:gd name="T3" fmla="*/ 59 h 122"/>
                <a:gd name="T4" fmla="*/ 67 w 125"/>
                <a:gd name="T5" fmla="*/ 121 h 122"/>
                <a:gd name="T6" fmla="*/ 0 w 125"/>
                <a:gd name="T7" fmla="*/ 63 h 122"/>
                <a:gd name="T8" fmla="*/ 61 w 125"/>
                <a:gd name="T9" fmla="*/ 0 h 122"/>
              </a:gdLst>
              <a:ahLst/>
              <a:cxnLst>
                <a:cxn ang="0">
                  <a:pos x="T0" y="T1"/>
                </a:cxn>
                <a:cxn ang="0">
                  <a:pos x="T2" y="T3"/>
                </a:cxn>
                <a:cxn ang="0">
                  <a:pos x="T4" y="T5"/>
                </a:cxn>
                <a:cxn ang="0">
                  <a:pos x="T6" y="T7"/>
                </a:cxn>
                <a:cxn ang="0">
                  <a:pos x="T8" y="T9"/>
                </a:cxn>
              </a:cxnLst>
              <a:rect l="0" t="0" r="r" b="b"/>
              <a:pathLst>
                <a:path w="125" h="122">
                  <a:moveTo>
                    <a:pt x="61" y="0"/>
                  </a:moveTo>
                  <a:cubicBezTo>
                    <a:pt x="91" y="1"/>
                    <a:pt x="125" y="33"/>
                    <a:pt x="125" y="59"/>
                  </a:cubicBezTo>
                  <a:cubicBezTo>
                    <a:pt x="125" y="91"/>
                    <a:pt x="96" y="122"/>
                    <a:pt x="67" y="121"/>
                  </a:cubicBezTo>
                  <a:cubicBezTo>
                    <a:pt x="39" y="120"/>
                    <a:pt x="0" y="86"/>
                    <a:pt x="0" y="63"/>
                  </a:cubicBezTo>
                  <a:cubicBezTo>
                    <a:pt x="1" y="27"/>
                    <a:pt x="28" y="0"/>
                    <a:pt x="61" y="0"/>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36" name="Freeform 9"/>
            <p:cNvSpPr>
              <a:spLocks/>
            </p:cNvSpPr>
            <p:nvPr/>
          </p:nvSpPr>
          <p:spPr bwMode="auto">
            <a:xfrm>
              <a:off x="7602538" y="622300"/>
              <a:ext cx="31750" cy="31750"/>
            </a:xfrm>
            <a:custGeom>
              <a:avLst/>
              <a:gdLst>
                <a:gd name="T0" fmla="*/ 32 w 59"/>
                <a:gd name="T1" fmla="*/ 1 h 58"/>
                <a:gd name="T2" fmla="*/ 56 w 59"/>
                <a:gd name="T3" fmla="*/ 25 h 58"/>
                <a:gd name="T4" fmla="*/ 28 w 59"/>
                <a:gd name="T5" fmla="*/ 57 h 58"/>
                <a:gd name="T6" fmla="*/ 1 w 59"/>
                <a:gd name="T7" fmla="*/ 34 h 58"/>
                <a:gd name="T8" fmla="*/ 32 w 59"/>
                <a:gd name="T9" fmla="*/ 1 h 58"/>
              </a:gdLst>
              <a:ahLst/>
              <a:cxnLst>
                <a:cxn ang="0">
                  <a:pos x="T0" y="T1"/>
                </a:cxn>
                <a:cxn ang="0">
                  <a:pos x="T2" y="T3"/>
                </a:cxn>
                <a:cxn ang="0">
                  <a:pos x="T4" y="T5"/>
                </a:cxn>
                <a:cxn ang="0">
                  <a:pos x="T6" y="T7"/>
                </a:cxn>
                <a:cxn ang="0">
                  <a:pos x="T8" y="T9"/>
                </a:cxn>
              </a:cxnLst>
              <a:rect l="0" t="0" r="r" b="b"/>
              <a:pathLst>
                <a:path w="59" h="58">
                  <a:moveTo>
                    <a:pt x="32" y="1"/>
                  </a:moveTo>
                  <a:cubicBezTo>
                    <a:pt x="44" y="0"/>
                    <a:pt x="53" y="10"/>
                    <a:pt x="56" y="25"/>
                  </a:cubicBezTo>
                  <a:cubicBezTo>
                    <a:pt x="59" y="37"/>
                    <a:pt x="40" y="58"/>
                    <a:pt x="28" y="57"/>
                  </a:cubicBezTo>
                  <a:cubicBezTo>
                    <a:pt x="13" y="57"/>
                    <a:pt x="3" y="49"/>
                    <a:pt x="1" y="34"/>
                  </a:cubicBezTo>
                  <a:cubicBezTo>
                    <a:pt x="0" y="18"/>
                    <a:pt x="13" y="2"/>
                    <a:pt x="32" y="1"/>
                  </a:cubicBezTo>
                  <a:close/>
                </a:path>
              </a:pathLst>
            </a:custGeom>
            <a:solidFill>
              <a:srgbClr val="C31E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37" name="Freeform 10"/>
            <p:cNvSpPr>
              <a:spLocks/>
            </p:cNvSpPr>
            <p:nvPr/>
          </p:nvSpPr>
          <p:spPr bwMode="auto">
            <a:xfrm>
              <a:off x="7842250" y="793750"/>
              <a:ext cx="28575" cy="28575"/>
            </a:xfrm>
            <a:custGeom>
              <a:avLst/>
              <a:gdLst>
                <a:gd name="T0" fmla="*/ 0 w 51"/>
                <a:gd name="T1" fmla="*/ 31 h 51"/>
                <a:gd name="T2" fmla="*/ 27 w 51"/>
                <a:gd name="T3" fmla="*/ 0 h 51"/>
                <a:gd name="T4" fmla="*/ 50 w 51"/>
                <a:gd name="T5" fmla="*/ 24 h 51"/>
                <a:gd name="T6" fmla="*/ 22 w 51"/>
                <a:gd name="T7" fmla="*/ 49 h 51"/>
                <a:gd name="T8" fmla="*/ 0 w 51"/>
                <a:gd name="T9" fmla="*/ 31 h 51"/>
              </a:gdLst>
              <a:ahLst/>
              <a:cxnLst>
                <a:cxn ang="0">
                  <a:pos x="T0" y="T1"/>
                </a:cxn>
                <a:cxn ang="0">
                  <a:pos x="T2" y="T3"/>
                </a:cxn>
                <a:cxn ang="0">
                  <a:pos x="T4" y="T5"/>
                </a:cxn>
                <a:cxn ang="0">
                  <a:pos x="T6" y="T7"/>
                </a:cxn>
                <a:cxn ang="0">
                  <a:pos x="T8" y="T9"/>
                </a:cxn>
              </a:cxnLst>
              <a:rect l="0" t="0" r="r" b="b"/>
              <a:pathLst>
                <a:path w="51" h="51">
                  <a:moveTo>
                    <a:pt x="0" y="31"/>
                  </a:moveTo>
                  <a:cubicBezTo>
                    <a:pt x="0" y="8"/>
                    <a:pt x="9" y="0"/>
                    <a:pt x="27" y="0"/>
                  </a:cubicBezTo>
                  <a:cubicBezTo>
                    <a:pt x="42" y="1"/>
                    <a:pt x="49" y="10"/>
                    <a:pt x="50" y="24"/>
                  </a:cubicBezTo>
                  <a:cubicBezTo>
                    <a:pt x="51" y="36"/>
                    <a:pt x="34" y="51"/>
                    <a:pt x="22" y="49"/>
                  </a:cubicBezTo>
                  <a:cubicBezTo>
                    <a:pt x="11" y="46"/>
                    <a:pt x="0" y="41"/>
                    <a:pt x="0" y="31"/>
                  </a:cubicBezTo>
                  <a:close/>
                </a:path>
              </a:pathLst>
            </a:custGeom>
            <a:solidFill>
              <a:srgbClr val="C11C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38" name="Freeform 11"/>
            <p:cNvSpPr>
              <a:spLocks/>
            </p:cNvSpPr>
            <p:nvPr/>
          </p:nvSpPr>
          <p:spPr bwMode="auto">
            <a:xfrm>
              <a:off x="7405688" y="796925"/>
              <a:ext cx="25400" cy="25400"/>
            </a:xfrm>
            <a:custGeom>
              <a:avLst/>
              <a:gdLst>
                <a:gd name="T0" fmla="*/ 47 w 47"/>
                <a:gd name="T1" fmla="*/ 15 h 47"/>
                <a:gd name="T2" fmla="*/ 20 w 47"/>
                <a:gd name="T3" fmla="*/ 47 h 47"/>
                <a:gd name="T4" fmla="*/ 1 w 47"/>
                <a:gd name="T5" fmla="*/ 24 h 47"/>
                <a:gd name="T6" fmla="*/ 25 w 47"/>
                <a:gd name="T7" fmla="*/ 0 h 47"/>
                <a:gd name="T8" fmla="*/ 47 w 47"/>
                <a:gd name="T9" fmla="*/ 15 h 47"/>
              </a:gdLst>
              <a:ahLst/>
              <a:cxnLst>
                <a:cxn ang="0">
                  <a:pos x="T0" y="T1"/>
                </a:cxn>
                <a:cxn ang="0">
                  <a:pos x="T2" y="T3"/>
                </a:cxn>
                <a:cxn ang="0">
                  <a:pos x="T4" y="T5"/>
                </a:cxn>
                <a:cxn ang="0">
                  <a:pos x="T6" y="T7"/>
                </a:cxn>
                <a:cxn ang="0">
                  <a:pos x="T8" y="T9"/>
                </a:cxn>
              </a:cxnLst>
              <a:rect l="0" t="0" r="r" b="b"/>
              <a:pathLst>
                <a:path w="47" h="47">
                  <a:moveTo>
                    <a:pt x="47" y="15"/>
                  </a:moveTo>
                  <a:cubicBezTo>
                    <a:pt x="47" y="31"/>
                    <a:pt x="33" y="47"/>
                    <a:pt x="20" y="47"/>
                  </a:cubicBezTo>
                  <a:cubicBezTo>
                    <a:pt x="6" y="46"/>
                    <a:pt x="0" y="36"/>
                    <a:pt x="1" y="24"/>
                  </a:cubicBezTo>
                  <a:cubicBezTo>
                    <a:pt x="2" y="11"/>
                    <a:pt x="10" y="0"/>
                    <a:pt x="25" y="0"/>
                  </a:cubicBezTo>
                  <a:cubicBezTo>
                    <a:pt x="36" y="0"/>
                    <a:pt x="44" y="6"/>
                    <a:pt x="47" y="15"/>
                  </a:cubicBezTo>
                  <a:close/>
                </a:path>
              </a:pathLst>
            </a:custGeom>
            <a:solidFill>
              <a:srgbClr val="C220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39" name="Freeform 12"/>
            <p:cNvSpPr>
              <a:spLocks/>
            </p:cNvSpPr>
            <p:nvPr/>
          </p:nvSpPr>
          <p:spPr bwMode="auto">
            <a:xfrm>
              <a:off x="7493000" y="985838"/>
              <a:ext cx="20637" cy="23813"/>
            </a:xfrm>
            <a:custGeom>
              <a:avLst/>
              <a:gdLst>
                <a:gd name="T0" fmla="*/ 38 w 38"/>
                <a:gd name="T1" fmla="*/ 20 h 44"/>
                <a:gd name="T2" fmla="*/ 17 w 38"/>
                <a:gd name="T3" fmla="*/ 43 h 44"/>
                <a:gd name="T4" fmla="*/ 0 w 38"/>
                <a:gd name="T5" fmla="*/ 24 h 44"/>
                <a:gd name="T6" fmla="*/ 23 w 38"/>
                <a:gd name="T7" fmla="*/ 1 h 44"/>
                <a:gd name="T8" fmla="*/ 38 w 38"/>
                <a:gd name="T9" fmla="*/ 20 h 44"/>
              </a:gdLst>
              <a:ahLst/>
              <a:cxnLst>
                <a:cxn ang="0">
                  <a:pos x="T0" y="T1"/>
                </a:cxn>
                <a:cxn ang="0">
                  <a:pos x="T2" y="T3"/>
                </a:cxn>
                <a:cxn ang="0">
                  <a:pos x="T4" y="T5"/>
                </a:cxn>
                <a:cxn ang="0">
                  <a:pos x="T6" y="T7"/>
                </a:cxn>
                <a:cxn ang="0">
                  <a:pos x="T8" y="T9"/>
                </a:cxn>
              </a:cxnLst>
              <a:rect l="0" t="0" r="r" b="b"/>
              <a:pathLst>
                <a:path w="38" h="44">
                  <a:moveTo>
                    <a:pt x="38" y="20"/>
                  </a:moveTo>
                  <a:cubicBezTo>
                    <a:pt x="37" y="34"/>
                    <a:pt x="29" y="42"/>
                    <a:pt x="17" y="43"/>
                  </a:cubicBezTo>
                  <a:cubicBezTo>
                    <a:pt x="7" y="44"/>
                    <a:pt x="0" y="36"/>
                    <a:pt x="0" y="24"/>
                  </a:cubicBezTo>
                  <a:cubicBezTo>
                    <a:pt x="1" y="10"/>
                    <a:pt x="10" y="2"/>
                    <a:pt x="23" y="1"/>
                  </a:cubicBezTo>
                  <a:cubicBezTo>
                    <a:pt x="34" y="0"/>
                    <a:pt x="38" y="10"/>
                    <a:pt x="38" y="20"/>
                  </a:cubicBezTo>
                  <a:close/>
                </a:path>
              </a:pathLst>
            </a:custGeom>
            <a:solidFill>
              <a:srgbClr val="C225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40" name="Freeform 13"/>
            <p:cNvSpPr>
              <a:spLocks/>
            </p:cNvSpPr>
            <p:nvPr/>
          </p:nvSpPr>
          <p:spPr bwMode="auto">
            <a:xfrm>
              <a:off x="7294563" y="606425"/>
              <a:ext cx="20637" cy="20638"/>
            </a:xfrm>
            <a:custGeom>
              <a:avLst/>
              <a:gdLst>
                <a:gd name="T0" fmla="*/ 38 w 38"/>
                <a:gd name="T1" fmla="*/ 24 h 40"/>
                <a:gd name="T2" fmla="*/ 18 w 38"/>
                <a:gd name="T3" fmla="*/ 40 h 40"/>
                <a:gd name="T4" fmla="*/ 1 w 38"/>
                <a:gd name="T5" fmla="*/ 20 h 40"/>
                <a:gd name="T6" fmla="*/ 21 w 38"/>
                <a:gd name="T7" fmla="*/ 1 h 40"/>
                <a:gd name="T8" fmla="*/ 38 w 38"/>
                <a:gd name="T9" fmla="*/ 24 h 40"/>
              </a:gdLst>
              <a:ahLst/>
              <a:cxnLst>
                <a:cxn ang="0">
                  <a:pos x="T0" y="T1"/>
                </a:cxn>
                <a:cxn ang="0">
                  <a:pos x="T2" y="T3"/>
                </a:cxn>
                <a:cxn ang="0">
                  <a:pos x="T4" y="T5"/>
                </a:cxn>
                <a:cxn ang="0">
                  <a:pos x="T6" y="T7"/>
                </a:cxn>
                <a:cxn ang="0">
                  <a:pos x="T8" y="T9"/>
                </a:cxn>
              </a:cxnLst>
              <a:rect l="0" t="0" r="r" b="b"/>
              <a:pathLst>
                <a:path w="38" h="40">
                  <a:moveTo>
                    <a:pt x="38" y="24"/>
                  </a:moveTo>
                  <a:cubicBezTo>
                    <a:pt x="37" y="33"/>
                    <a:pt x="30" y="40"/>
                    <a:pt x="18" y="40"/>
                  </a:cubicBezTo>
                  <a:cubicBezTo>
                    <a:pt x="7" y="40"/>
                    <a:pt x="0" y="32"/>
                    <a:pt x="1" y="20"/>
                  </a:cubicBezTo>
                  <a:cubicBezTo>
                    <a:pt x="1" y="8"/>
                    <a:pt x="8" y="0"/>
                    <a:pt x="21" y="1"/>
                  </a:cubicBezTo>
                  <a:cubicBezTo>
                    <a:pt x="33" y="2"/>
                    <a:pt x="38" y="10"/>
                    <a:pt x="38" y="24"/>
                  </a:cubicBezTo>
                  <a:close/>
                </a:path>
              </a:pathLst>
            </a:custGeom>
            <a:solidFill>
              <a:srgbClr val="C324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41" name="Freeform 14"/>
            <p:cNvSpPr>
              <a:spLocks/>
            </p:cNvSpPr>
            <p:nvPr/>
          </p:nvSpPr>
          <p:spPr bwMode="auto">
            <a:xfrm>
              <a:off x="7710488" y="917575"/>
              <a:ext cx="22225" cy="20638"/>
            </a:xfrm>
            <a:custGeom>
              <a:avLst/>
              <a:gdLst>
                <a:gd name="T0" fmla="*/ 24 w 42"/>
                <a:gd name="T1" fmla="*/ 2 h 37"/>
                <a:gd name="T2" fmla="*/ 41 w 42"/>
                <a:gd name="T3" fmla="*/ 18 h 37"/>
                <a:gd name="T4" fmla="*/ 20 w 42"/>
                <a:gd name="T5" fmla="*/ 36 h 37"/>
                <a:gd name="T6" fmla="*/ 2 w 42"/>
                <a:gd name="T7" fmla="*/ 18 h 37"/>
                <a:gd name="T8" fmla="*/ 24 w 42"/>
                <a:gd name="T9" fmla="*/ 2 h 37"/>
              </a:gdLst>
              <a:ahLst/>
              <a:cxnLst>
                <a:cxn ang="0">
                  <a:pos x="T0" y="T1"/>
                </a:cxn>
                <a:cxn ang="0">
                  <a:pos x="T2" y="T3"/>
                </a:cxn>
                <a:cxn ang="0">
                  <a:pos x="T4" y="T5"/>
                </a:cxn>
                <a:cxn ang="0">
                  <a:pos x="T6" y="T7"/>
                </a:cxn>
                <a:cxn ang="0">
                  <a:pos x="T8" y="T9"/>
                </a:cxn>
              </a:cxnLst>
              <a:rect l="0" t="0" r="r" b="b"/>
              <a:pathLst>
                <a:path w="42" h="37">
                  <a:moveTo>
                    <a:pt x="24" y="2"/>
                  </a:moveTo>
                  <a:cubicBezTo>
                    <a:pt x="31" y="4"/>
                    <a:pt x="42" y="6"/>
                    <a:pt x="41" y="18"/>
                  </a:cubicBezTo>
                  <a:cubicBezTo>
                    <a:pt x="40" y="30"/>
                    <a:pt x="32" y="37"/>
                    <a:pt x="20" y="36"/>
                  </a:cubicBezTo>
                  <a:cubicBezTo>
                    <a:pt x="8" y="36"/>
                    <a:pt x="0" y="30"/>
                    <a:pt x="2" y="18"/>
                  </a:cubicBezTo>
                  <a:cubicBezTo>
                    <a:pt x="3" y="6"/>
                    <a:pt x="11" y="0"/>
                    <a:pt x="24" y="2"/>
                  </a:cubicBezTo>
                  <a:close/>
                </a:path>
              </a:pathLst>
            </a:custGeom>
            <a:solidFill>
              <a:srgbClr val="C021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42" name="Freeform 15"/>
            <p:cNvSpPr>
              <a:spLocks/>
            </p:cNvSpPr>
            <p:nvPr/>
          </p:nvSpPr>
          <p:spPr bwMode="auto">
            <a:xfrm>
              <a:off x="7891463" y="663575"/>
              <a:ext cx="19050" cy="22225"/>
            </a:xfrm>
            <a:custGeom>
              <a:avLst/>
              <a:gdLst>
                <a:gd name="T0" fmla="*/ 34 w 34"/>
                <a:gd name="T1" fmla="*/ 24 h 41"/>
                <a:gd name="T2" fmla="*/ 22 w 34"/>
                <a:gd name="T3" fmla="*/ 40 h 41"/>
                <a:gd name="T4" fmla="*/ 2 w 34"/>
                <a:gd name="T5" fmla="*/ 12 h 41"/>
                <a:gd name="T6" fmla="*/ 10 w 34"/>
                <a:gd name="T7" fmla="*/ 0 h 41"/>
                <a:gd name="T8" fmla="*/ 34 w 34"/>
                <a:gd name="T9" fmla="*/ 24 h 41"/>
              </a:gdLst>
              <a:ahLst/>
              <a:cxnLst>
                <a:cxn ang="0">
                  <a:pos x="T0" y="T1"/>
                </a:cxn>
                <a:cxn ang="0">
                  <a:pos x="T2" y="T3"/>
                </a:cxn>
                <a:cxn ang="0">
                  <a:pos x="T4" y="T5"/>
                </a:cxn>
                <a:cxn ang="0">
                  <a:pos x="T6" y="T7"/>
                </a:cxn>
                <a:cxn ang="0">
                  <a:pos x="T8" y="T9"/>
                </a:cxn>
              </a:cxnLst>
              <a:rect l="0" t="0" r="r" b="b"/>
              <a:pathLst>
                <a:path w="34" h="41">
                  <a:moveTo>
                    <a:pt x="34" y="24"/>
                  </a:moveTo>
                  <a:cubicBezTo>
                    <a:pt x="32" y="31"/>
                    <a:pt x="29" y="41"/>
                    <a:pt x="22" y="40"/>
                  </a:cubicBezTo>
                  <a:cubicBezTo>
                    <a:pt x="9" y="38"/>
                    <a:pt x="4" y="25"/>
                    <a:pt x="2" y="12"/>
                  </a:cubicBezTo>
                  <a:cubicBezTo>
                    <a:pt x="0" y="6"/>
                    <a:pt x="3" y="0"/>
                    <a:pt x="10" y="0"/>
                  </a:cubicBezTo>
                  <a:cubicBezTo>
                    <a:pt x="24" y="2"/>
                    <a:pt x="29" y="12"/>
                    <a:pt x="34" y="24"/>
                  </a:cubicBezTo>
                  <a:close/>
                </a:path>
              </a:pathLst>
            </a:custGeom>
            <a:solidFill>
              <a:srgbClr val="C11E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43" name="Freeform 16"/>
            <p:cNvSpPr>
              <a:spLocks/>
            </p:cNvSpPr>
            <p:nvPr/>
          </p:nvSpPr>
          <p:spPr bwMode="auto">
            <a:xfrm>
              <a:off x="7935913" y="1038225"/>
              <a:ext cx="6350" cy="14288"/>
            </a:xfrm>
            <a:custGeom>
              <a:avLst/>
              <a:gdLst>
                <a:gd name="T0" fmla="*/ 3 w 11"/>
                <a:gd name="T1" fmla="*/ 0 h 28"/>
                <a:gd name="T2" fmla="*/ 11 w 11"/>
                <a:gd name="T3" fmla="*/ 1 h 28"/>
                <a:gd name="T4" fmla="*/ 7 w 11"/>
                <a:gd name="T5" fmla="*/ 28 h 28"/>
                <a:gd name="T6" fmla="*/ 3 w 11"/>
                <a:gd name="T7" fmla="*/ 0 h 28"/>
              </a:gdLst>
              <a:ahLst/>
              <a:cxnLst>
                <a:cxn ang="0">
                  <a:pos x="T0" y="T1"/>
                </a:cxn>
                <a:cxn ang="0">
                  <a:pos x="T2" y="T3"/>
                </a:cxn>
                <a:cxn ang="0">
                  <a:pos x="T4" y="T5"/>
                </a:cxn>
                <a:cxn ang="0">
                  <a:pos x="T6" y="T7"/>
                </a:cxn>
              </a:cxnLst>
              <a:rect l="0" t="0" r="r" b="b"/>
              <a:pathLst>
                <a:path w="11" h="28">
                  <a:moveTo>
                    <a:pt x="3" y="0"/>
                  </a:moveTo>
                  <a:cubicBezTo>
                    <a:pt x="6" y="0"/>
                    <a:pt x="9" y="0"/>
                    <a:pt x="11" y="1"/>
                  </a:cubicBezTo>
                  <a:cubicBezTo>
                    <a:pt x="10" y="9"/>
                    <a:pt x="9" y="17"/>
                    <a:pt x="7" y="28"/>
                  </a:cubicBezTo>
                  <a:cubicBezTo>
                    <a:pt x="0" y="16"/>
                    <a:pt x="4" y="8"/>
                    <a:pt x="3" y="0"/>
                  </a:cubicBezTo>
                  <a:close/>
                </a:path>
              </a:pathLst>
            </a:custGeom>
            <a:solidFill>
              <a:srgbClr val="D785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grpSp>
      <p:grpSp>
        <p:nvGrpSpPr>
          <p:cNvPr id="144" name="Grupo 143"/>
          <p:cNvGrpSpPr/>
          <p:nvPr/>
        </p:nvGrpSpPr>
        <p:grpSpPr>
          <a:xfrm>
            <a:off x="8024224" y="201427"/>
            <a:ext cx="1023893" cy="770722"/>
            <a:chOff x="7278688" y="506412"/>
            <a:chExt cx="725487" cy="546101"/>
          </a:xfrm>
        </p:grpSpPr>
        <p:sp>
          <p:nvSpPr>
            <p:cNvPr id="145" name="Freeform 5"/>
            <p:cNvSpPr>
              <a:spLocks/>
            </p:cNvSpPr>
            <p:nvPr/>
          </p:nvSpPr>
          <p:spPr bwMode="auto">
            <a:xfrm>
              <a:off x="7875588" y="911225"/>
              <a:ext cx="128587" cy="130175"/>
            </a:xfrm>
            <a:custGeom>
              <a:avLst/>
              <a:gdLst>
                <a:gd name="T0" fmla="*/ 116 w 240"/>
                <a:gd name="T1" fmla="*/ 234 h 240"/>
                <a:gd name="T2" fmla="*/ 79 w 240"/>
                <a:gd name="T3" fmla="*/ 230 h 240"/>
                <a:gd name="T4" fmla="*/ 50 w 240"/>
                <a:gd name="T5" fmla="*/ 206 h 240"/>
                <a:gd name="T6" fmla="*/ 26 w 240"/>
                <a:gd name="T7" fmla="*/ 207 h 240"/>
                <a:gd name="T8" fmla="*/ 34 w 240"/>
                <a:gd name="T9" fmla="*/ 186 h 240"/>
                <a:gd name="T10" fmla="*/ 1 w 240"/>
                <a:gd name="T11" fmla="*/ 170 h 240"/>
                <a:gd name="T12" fmla="*/ 9 w 240"/>
                <a:gd name="T13" fmla="*/ 144 h 240"/>
                <a:gd name="T14" fmla="*/ 2 w 240"/>
                <a:gd name="T15" fmla="*/ 117 h 240"/>
                <a:gd name="T16" fmla="*/ 3 w 240"/>
                <a:gd name="T17" fmla="*/ 114 h 240"/>
                <a:gd name="T18" fmla="*/ 2 w 240"/>
                <a:gd name="T19" fmla="*/ 96 h 240"/>
                <a:gd name="T20" fmla="*/ 19 w 240"/>
                <a:gd name="T21" fmla="*/ 86 h 240"/>
                <a:gd name="T22" fmla="*/ 11 w 240"/>
                <a:gd name="T23" fmla="*/ 54 h 240"/>
                <a:gd name="T24" fmla="*/ 45 w 240"/>
                <a:gd name="T25" fmla="*/ 33 h 240"/>
                <a:gd name="T26" fmla="*/ 60 w 240"/>
                <a:gd name="T27" fmla="*/ 26 h 240"/>
                <a:gd name="T28" fmla="*/ 86 w 240"/>
                <a:gd name="T29" fmla="*/ 8 h 240"/>
                <a:gd name="T30" fmla="*/ 98 w 240"/>
                <a:gd name="T31" fmla="*/ 8 h 240"/>
                <a:gd name="T32" fmla="*/ 127 w 240"/>
                <a:gd name="T33" fmla="*/ 0 h 240"/>
                <a:gd name="T34" fmla="*/ 185 w 240"/>
                <a:gd name="T35" fmla="*/ 19 h 240"/>
                <a:gd name="T36" fmla="*/ 190 w 240"/>
                <a:gd name="T37" fmla="*/ 35 h 240"/>
                <a:gd name="T38" fmla="*/ 221 w 240"/>
                <a:gd name="T39" fmla="*/ 64 h 240"/>
                <a:gd name="T40" fmla="*/ 234 w 240"/>
                <a:gd name="T41" fmla="*/ 115 h 240"/>
                <a:gd name="T42" fmla="*/ 237 w 240"/>
                <a:gd name="T43" fmla="*/ 151 h 240"/>
                <a:gd name="T44" fmla="*/ 234 w 240"/>
                <a:gd name="T45" fmla="*/ 154 h 240"/>
                <a:gd name="T46" fmla="*/ 217 w 240"/>
                <a:gd name="T47" fmla="*/ 180 h 240"/>
                <a:gd name="T48" fmla="*/ 209 w 240"/>
                <a:gd name="T49" fmla="*/ 188 h 240"/>
                <a:gd name="T50" fmla="*/ 207 w 240"/>
                <a:gd name="T51" fmla="*/ 196 h 240"/>
                <a:gd name="T52" fmla="*/ 204 w 240"/>
                <a:gd name="T53" fmla="*/ 205 h 240"/>
                <a:gd name="T54" fmla="*/ 193 w 240"/>
                <a:gd name="T55" fmla="*/ 216 h 240"/>
                <a:gd name="T56" fmla="*/ 187 w 240"/>
                <a:gd name="T57" fmla="*/ 215 h 240"/>
                <a:gd name="T58" fmla="*/ 174 w 240"/>
                <a:gd name="T59" fmla="*/ 222 h 240"/>
                <a:gd name="T60" fmla="*/ 166 w 240"/>
                <a:gd name="T61" fmla="*/ 225 h 240"/>
                <a:gd name="T62" fmla="*/ 124 w 240"/>
                <a:gd name="T63" fmla="*/ 235 h 240"/>
                <a:gd name="T64" fmla="*/ 116 w 240"/>
                <a:gd name="T65" fmla="*/ 234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40" h="240">
                  <a:moveTo>
                    <a:pt x="116" y="234"/>
                  </a:moveTo>
                  <a:cubicBezTo>
                    <a:pt x="105" y="225"/>
                    <a:pt x="93" y="237"/>
                    <a:pt x="79" y="230"/>
                  </a:cubicBezTo>
                  <a:cubicBezTo>
                    <a:pt x="68" y="223"/>
                    <a:pt x="62" y="212"/>
                    <a:pt x="50" y="206"/>
                  </a:cubicBezTo>
                  <a:cubicBezTo>
                    <a:pt x="40" y="201"/>
                    <a:pt x="34" y="198"/>
                    <a:pt x="26" y="207"/>
                  </a:cubicBezTo>
                  <a:cubicBezTo>
                    <a:pt x="25" y="196"/>
                    <a:pt x="41" y="195"/>
                    <a:pt x="34" y="186"/>
                  </a:cubicBezTo>
                  <a:cubicBezTo>
                    <a:pt x="27" y="176"/>
                    <a:pt x="17" y="169"/>
                    <a:pt x="1" y="170"/>
                  </a:cubicBezTo>
                  <a:cubicBezTo>
                    <a:pt x="11" y="162"/>
                    <a:pt x="30" y="156"/>
                    <a:pt x="9" y="144"/>
                  </a:cubicBezTo>
                  <a:cubicBezTo>
                    <a:pt x="16" y="133"/>
                    <a:pt x="13" y="124"/>
                    <a:pt x="2" y="117"/>
                  </a:cubicBezTo>
                  <a:cubicBezTo>
                    <a:pt x="0" y="116"/>
                    <a:pt x="1" y="114"/>
                    <a:pt x="3" y="114"/>
                  </a:cubicBezTo>
                  <a:cubicBezTo>
                    <a:pt x="26" y="106"/>
                    <a:pt x="4" y="102"/>
                    <a:pt x="2" y="96"/>
                  </a:cubicBezTo>
                  <a:cubicBezTo>
                    <a:pt x="7" y="91"/>
                    <a:pt x="23" y="96"/>
                    <a:pt x="19" y="86"/>
                  </a:cubicBezTo>
                  <a:cubicBezTo>
                    <a:pt x="13" y="75"/>
                    <a:pt x="43" y="60"/>
                    <a:pt x="11" y="54"/>
                  </a:cubicBezTo>
                  <a:cubicBezTo>
                    <a:pt x="34" y="61"/>
                    <a:pt x="44" y="54"/>
                    <a:pt x="45" y="33"/>
                  </a:cubicBezTo>
                  <a:cubicBezTo>
                    <a:pt x="45" y="28"/>
                    <a:pt x="56" y="27"/>
                    <a:pt x="60" y="26"/>
                  </a:cubicBezTo>
                  <a:cubicBezTo>
                    <a:pt x="68" y="23"/>
                    <a:pt x="79" y="18"/>
                    <a:pt x="86" y="8"/>
                  </a:cubicBezTo>
                  <a:cubicBezTo>
                    <a:pt x="89" y="3"/>
                    <a:pt x="93" y="6"/>
                    <a:pt x="98" y="8"/>
                  </a:cubicBezTo>
                  <a:cubicBezTo>
                    <a:pt x="110" y="16"/>
                    <a:pt x="120" y="13"/>
                    <a:pt x="127" y="0"/>
                  </a:cubicBezTo>
                  <a:cubicBezTo>
                    <a:pt x="131" y="12"/>
                    <a:pt x="175" y="26"/>
                    <a:pt x="185" y="19"/>
                  </a:cubicBezTo>
                  <a:cubicBezTo>
                    <a:pt x="189" y="23"/>
                    <a:pt x="177" y="32"/>
                    <a:pt x="190" y="35"/>
                  </a:cubicBezTo>
                  <a:cubicBezTo>
                    <a:pt x="205" y="39"/>
                    <a:pt x="216" y="54"/>
                    <a:pt x="221" y="64"/>
                  </a:cubicBezTo>
                  <a:cubicBezTo>
                    <a:pt x="228" y="79"/>
                    <a:pt x="231" y="97"/>
                    <a:pt x="234" y="115"/>
                  </a:cubicBezTo>
                  <a:cubicBezTo>
                    <a:pt x="235" y="127"/>
                    <a:pt x="227" y="140"/>
                    <a:pt x="237" y="151"/>
                  </a:cubicBezTo>
                  <a:cubicBezTo>
                    <a:pt x="240" y="154"/>
                    <a:pt x="235" y="154"/>
                    <a:pt x="234" y="154"/>
                  </a:cubicBezTo>
                  <a:cubicBezTo>
                    <a:pt x="219" y="157"/>
                    <a:pt x="230" y="176"/>
                    <a:pt x="217" y="180"/>
                  </a:cubicBezTo>
                  <a:cubicBezTo>
                    <a:pt x="220" y="188"/>
                    <a:pt x="218" y="190"/>
                    <a:pt x="209" y="188"/>
                  </a:cubicBezTo>
                  <a:cubicBezTo>
                    <a:pt x="204" y="187"/>
                    <a:pt x="204" y="193"/>
                    <a:pt x="207" y="196"/>
                  </a:cubicBezTo>
                  <a:cubicBezTo>
                    <a:pt x="211" y="201"/>
                    <a:pt x="209" y="204"/>
                    <a:pt x="204" y="205"/>
                  </a:cubicBezTo>
                  <a:cubicBezTo>
                    <a:pt x="197" y="206"/>
                    <a:pt x="183" y="199"/>
                    <a:pt x="193" y="216"/>
                  </a:cubicBezTo>
                  <a:cubicBezTo>
                    <a:pt x="194" y="217"/>
                    <a:pt x="189" y="217"/>
                    <a:pt x="187" y="215"/>
                  </a:cubicBezTo>
                  <a:cubicBezTo>
                    <a:pt x="180" y="212"/>
                    <a:pt x="173" y="217"/>
                    <a:pt x="174" y="222"/>
                  </a:cubicBezTo>
                  <a:cubicBezTo>
                    <a:pt x="175" y="236"/>
                    <a:pt x="172" y="232"/>
                    <a:pt x="166" y="225"/>
                  </a:cubicBezTo>
                  <a:cubicBezTo>
                    <a:pt x="155" y="240"/>
                    <a:pt x="136" y="222"/>
                    <a:pt x="124" y="235"/>
                  </a:cubicBezTo>
                  <a:cubicBezTo>
                    <a:pt x="121" y="236"/>
                    <a:pt x="119" y="236"/>
                    <a:pt x="116" y="234"/>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46" name="Freeform 6"/>
            <p:cNvSpPr>
              <a:spLocks/>
            </p:cNvSpPr>
            <p:nvPr/>
          </p:nvSpPr>
          <p:spPr bwMode="auto">
            <a:xfrm>
              <a:off x="7551738" y="715963"/>
              <a:ext cx="96837" cy="100013"/>
            </a:xfrm>
            <a:custGeom>
              <a:avLst/>
              <a:gdLst>
                <a:gd name="T0" fmla="*/ 179 w 179"/>
                <a:gd name="T1" fmla="*/ 93 h 182"/>
                <a:gd name="T2" fmla="*/ 159 w 179"/>
                <a:gd name="T3" fmla="*/ 99 h 182"/>
                <a:gd name="T4" fmla="*/ 171 w 179"/>
                <a:gd name="T5" fmla="*/ 112 h 182"/>
                <a:gd name="T6" fmla="*/ 153 w 179"/>
                <a:gd name="T7" fmla="*/ 125 h 182"/>
                <a:gd name="T8" fmla="*/ 134 w 179"/>
                <a:gd name="T9" fmla="*/ 151 h 182"/>
                <a:gd name="T10" fmla="*/ 81 w 179"/>
                <a:gd name="T11" fmla="*/ 171 h 182"/>
                <a:gd name="T12" fmla="*/ 72 w 179"/>
                <a:gd name="T13" fmla="*/ 182 h 182"/>
                <a:gd name="T14" fmla="*/ 42 w 179"/>
                <a:gd name="T15" fmla="*/ 176 h 182"/>
                <a:gd name="T16" fmla="*/ 19 w 179"/>
                <a:gd name="T17" fmla="*/ 140 h 182"/>
                <a:gd name="T18" fmla="*/ 15 w 179"/>
                <a:gd name="T19" fmla="*/ 131 h 182"/>
                <a:gd name="T20" fmla="*/ 7 w 179"/>
                <a:gd name="T21" fmla="*/ 115 h 182"/>
                <a:gd name="T22" fmla="*/ 5 w 179"/>
                <a:gd name="T23" fmla="*/ 106 h 182"/>
                <a:gd name="T24" fmla="*/ 0 w 179"/>
                <a:gd name="T25" fmla="*/ 92 h 182"/>
                <a:gd name="T26" fmla="*/ 8 w 179"/>
                <a:gd name="T27" fmla="*/ 72 h 182"/>
                <a:gd name="T28" fmla="*/ 13 w 179"/>
                <a:gd name="T29" fmla="*/ 67 h 182"/>
                <a:gd name="T30" fmla="*/ 43 w 179"/>
                <a:gd name="T31" fmla="*/ 15 h 182"/>
                <a:gd name="T32" fmla="*/ 48 w 179"/>
                <a:gd name="T33" fmla="*/ 0 h 182"/>
                <a:gd name="T34" fmla="*/ 76 w 179"/>
                <a:gd name="T35" fmla="*/ 9 h 182"/>
                <a:gd name="T36" fmla="*/ 110 w 179"/>
                <a:gd name="T37" fmla="*/ 8 h 182"/>
                <a:gd name="T38" fmla="*/ 114 w 179"/>
                <a:gd name="T39" fmla="*/ 11 h 182"/>
                <a:gd name="T40" fmla="*/ 118 w 179"/>
                <a:gd name="T41" fmla="*/ 19 h 182"/>
                <a:gd name="T42" fmla="*/ 157 w 179"/>
                <a:gd name="T43" fmla="*/ 58 h 182"/>
                <a:gd name="T44" fmla="*/ 158 w 179"/>
                <a:gd name="T45" fmla="*/ 67 h 182"/>
                <a:gd name="T46" fmla="*/ 179 w 179"/>
                <a:gd name="T47" fmla="*/ 93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79" h="182">
                  <a:moveTo>
                    <a:pt x="179" y="93"/>
                  </a:moveTo>
                  <a:cubicBezTo>
                    <a:pt x="170" y="99"/>
                    <a:pt x="161" y="91"/>
                    <a:pt x="159" y="99"/>
                  </a:cubicBezTo>
                  <a:cubicBezTo>
                    <a:pt x="156" y="107"/>
                    <a:pt x="166" y="106"/>
                    <a:pt x="171" y="112"/>
                  </a:cubicBezTo>
                  <a:cubicBezTo>
                    <a:pt x="161" y="112"/>
                    <a:pt x="154" y="112"/>
                    <a:pt x="153" y="125"/>
                  </a:cubicBezTo>
                  <a:cubicBezTo>
                    <a:pt x="153" y="134"/>
                    <a:pt x="141" y="143"/>
                    <a:pt x="134" y="151"/>
                  </a:cubicBezTo>
                  <a:cubicBezTo>
                    <a:pt x="118" y="170"/>
                    <a:pt x="100" y="167"/>
                    <a:pt x="81" y="171"/>
                  </a:cubicBezTo>
                  <a:cubicBezTo>
                    <a:pt x="78" y="172"/>
                    <a:pt x="75" y="178"/>
                    <a:pt x="72" y="182"/>
                  </a:cubicBezTo>
                  <a:cubicBezTo>
                    <a:pt x="59" y="158"/>
                    <a:pt x="56" y="158"/>
                    <a:pt x="42" y="176"/>
                  </a:cubicBezTo>
                  <a:cubicBezTo>
                    <a:pt x="60" y="147"/>
                    <a:pt x="29" y="150"/>
                    <a:pt x="19" y="140"/>
                  </a:cubicBezTo>
                  <a:cubicBezTo>
                    <a:pt x="16" y="136"/>
                    <a:pt x="15" y="134"/>
                    <a:pt x="15" y="131"/>
                  </a:cubicBezTo>
                  <a:cubicBezTo>
                    <a:pt x="16" y="123"/>
                    <a:pt x="27" y="112"/>
                    <a:pt x="7" y="115"/>
                  </a:cubicBezTo>
                  <a:cubicBezTo>
                    <a:pt x="1" y="116"/>
                    <a:pt x="3" y="109"/>
                    <a:pt x="5" y="106"/>
                  </a:cubicBezTo>
                  <a:cubicBezTo>
                    <a:pt x="9" y="99"/>
                    <a:pt x="15" y="93"/>
                    <a:pt x="0" y="92"/>
                  </a:cubicBezTo>
                  <a:cubicBezTo>
                    <a:pt x="3" y="85"/>
                    <a:pt x="5" y="78"/>
                    <a:pt x="8" y="72"/>
                  </a:cubicBezTo>
                  <a:cubicBezTo>
                    <a:pt x="9" y="71"/>
                    <a:pt x="13" y="70"/>
                    <a:pt x="13" y="67"/>
                  </a:cubicBezTo>
                  <a:cubicBezTo>
                    <a:pt x="17" y="45"/>
                    <a:pt x="29" y="23"/>
                    <a:pt x="43" y="15"/>
                  </a:cubicBezTo>
                  <a:cubicBezTo>
                    <a:pt x="51" y="10"/>
                    <a:pt x="51" y="10"/>
                    <a:pt x="48" y="0"/>
                  </a:cubicBezTo>
                  <a:cubicBezTo>
                    <a:pt x="55" y="12"/>
                    <a:pt x="65" y="14"/>
                    <a:pt x="76" y="9"/>
                  </a:cubicBezTo>
                  <a:cubicBezTo>
                    <a:pt x="87" y="4"/>
                    <a:pt x="99" y="15"/>
                    <a:pt x="110" y="8"/>
                  </a:cubicBezTo>
                  <a:cubicBezTo>
                    <a:pt x="114" y="5"/>
                    <a:pt x="114" y="9"/>
                    <a:pt x="114" y="11"/>
                  </a:cubicBezTo>
                  <a:cubicBezTo>
                    <a:pt x="114" y="15"/>
                    <a:pt x="115" y="19"/>
                    <a:pt x="118" y="19"/>
                  </a:cubicBezTo>
                  <a:cubicBezTo>
                    <a:pt x="143" y="21"/>
                    <a:pt x="143" y="47"/>
                    <a:pt x="157" y="58"/>
                  </a:cubicBezTo>
                  <a:cubicBezTo>
                    <a:pt x="163" y="63"/>
                    <a:pt x="158" y="64"/>
                    <a:pt x="158" y="67"/>
                  </a:cubicBezTo>
                  <a:cubicBezTo>
                    <a:pt x="160" y="79"/>
                    <a:pt x="157" y="93"/>
                    <a:pt x="179" y="93"/>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47" name="Freeform 7"/>
            <p:cNvSpPr>
              <a:spLocks/>
            </p:cNvSpPr>
            <p:nvPr/>
          </p:nvSpPr>
          <p:spPr bwMode="auto">
            <a:xfrm>
              <a:off x="7672388" y="506412"/>
              <a:ext cx="85725" cy="76200"/>
            </a:xfrm>
            <a:custGeom>
              <a:avLst/>
              <a:gdLst>
                <a:gd name="T0" fmla="*/ 148 w 159"/>
                <a:gd name="T1" fmla="*/ 59 h 140"/>
                <a:gd name="T2" fmla="*/ 126 w 159"/>
                <a:gd name="T3" fmla="*/ 118 h 140"/>
                <a:gd name="T4" fmla="*/ 71 w 159"/>
                <a:gd name="T5" fmla="*/ 140 h 140"/>
                <a:gd name="T6" fmla="*/ 4 w 159"/>
                <a:gd name="T7" fmla="*/ 80 h 140"/>
                <a:gd name="T8" fmla="*/ 11 w 159"/>
                <a:gd name="T9" fmla="*/ 42 h 140"/>
                <a:gd name="T10" fmla="*/ 79 w 159"/>
                <a:gd name="T11" fmla="*/ 1 h 140"/>
                <a:gd name="T12" fmla="*/ 148 w 159"/>
                <a:gd name="T13" fmla="*/ 59 h 140"/>
              </a:gdLst>
              <a:ahLst/>
              <a:cxnLst>
                <a:cxn ang="0">
                  <a:pos x="T0" y="T1"/>
                </a:cxn>
                <a:cxn ang="0">
                  <a:pos x="T2" y="T3"/>
                </a:cxn>
                <a:cxn ang="0">
                  <a:pos x="T4" y="T5"/>
                </a:cxn>
                <a:cxn ang="0">
                  <a:pos x="T6" y="T7"/>
                </a:cxn>
                <a:cxn ang="0">
                  <a:pos x="T8" y="T9"/>
                </a:cxn>
                <a:cxn ang="0">
                  <a:pos x="T10" y="T11"/>
                </a:cxn>
                <a:cxn ang="0">
                  <a:pos x="T12" y="T13"/>
                </a:cxn>
              </a:cxnLst>
              <a:rect l="0" t="0" r="r" b="b"/>
              <a:pathLst>
                <a:path w="159" h="140">
                  <a:moveTo>
                    <a:pt x="148" y="59"/>
                  </a:moveTo>
                  <a:cubicBezTo>
                    <a:pt x="159" y="85"/>
                    <a:pt x="142" y="102"/>
                    <a:pt x="126" y="118"/>
                  </a:cubicBezTo>
                  <a:cubicBezTo>
                    <a:pt x="112" y="134"/>
                    <a:pt x="92" y="140"/>
                    <a:pt x="71" y="140"/>
                  </a:cubicBezTo>
                  <a:cubicBezTo>
                    <a:pt x="39" y="140"/>
                    <a:pt x="0" y="105"/>
                    <a:pt x="4" y="80"/>
                  </a:cubicBezTo>
                  <a:cubicBezTo>
                    <a:pt x="6" y="67"/>
                    <a:pt x="3" y="54"/>
                    <a:pt x="11" y="42"/>
                  </a:cubicBezTo>
                  <a:cubicBezTo>
                    <a:pt x="26" y="16"/>
                    <a:pt x="52" y="1"/>
                    <a:pt x="79" y="1"/>
                  </a:cubicBezTo>
                  <a:cubicBezTo>
                    <a:pt x="114" y="0"/>
                    <a:pt x="149" y="25"/>
                    <a:pt x="148" y="59"/>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48" name="Freeform 8"/>
            <p:cNvSpPr>
              <a:spLocks/>
            </p:cNvSpPr>
            <p:nvPr/>
          </p:nvSpPr>
          <p:spPr bwMode="auto">
            <a:xfrm>
              <a:off x="7278688" y="949325"/>
              <a:ext cx="68262" cy="66675"/>
            </a:xfrm>
            <a:custGeom>
              <a:avLst/>
              <a:gdLst>
                <a:gd name="T0" fmla="*/ 61 w 125"/>
                <a:gd name="T1" fmla="*/ 0 h 122"/>
                <a:gd name="T2" fmla="*/ 125 w 125"/>
                <a:gd name="T3" fmla="*/ 59 h 122"/>
                <a:gd name="T4" fmla="*/ 67 w 125"/>
                <a:gd name="T5" fmla="*/ 121 h 122"/>
                <a:gd name="T6" fmla="*/ 0 w 125"/>
                <a:gd name="T7" fmla="*/ 63 h 122"/>
                <a:gd name="T8" fmla="*/ 61 w 125"/>
                <a:gd name="T9" fmla="*/ 0 h 122"/>
              </a:gdLst>
              <a:ahLst/>
              <a:cxnLst>
                <a:cxn ang="0">
                  <a:pos x="T0" y="T1"/>
                </a:cxn>
                <a:cxn ang="0">
                  <a:pos x="T2" y="T3"/>
                </a:cxn>
                <a:cxn ang="0">
                  <a:pos x="T4" y="T5"/>
                </a:cxn>
                <a:cxn ang="0">
                  <a:pos x="T6" y="T7"/>
                </a:cxn>
                <a:cxn ang="0">
                  <a:pos x="T8" y="T9"/>
                </a:cxn>
              </a:cxnLst>
              <a:rect l="0" t="0" r="r" b="b"/>
              <a:pathLst>
                <a:path w="125" h="122">
                  <a:moveTo>
                    <a:pt x="61" y="0"/>
                  </a:moveTo>
                  <a:cubicBezTo>
                    <a:pt x="91" y="1"/>
                    <a:pt x="125" y="33"/>
                    <a:pt x="125" y="59"/>
                  </a:cubicBezTo>
                  <a:cubicBezTo>
                    <a:pt x="125" y="91"/>
                    <a:pt x="96" y="122"/>
                    <a:pt x="67" y="121"/>
                  </a:cubicBezTo>
                  <a:cubicBezTo>
                    <a:pt x="39" y="120"/>
                    <a:pt x="0" y="86"/>
                    <a:pt x="0" y="63"/>
                  </a:cubicBezTo>
                  <a:cubicBezTo>
                    <a:pt x="1" y="27"/>
                    <a:pt x="28" y="0"/>
                    <a:pt x="61" y="0"/>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49" name="Freeform 9"/>
            <p:cNvSpPr>
              <a:spLocks/>
            </p:cNvSpPr>
            <p:nvPr/>
          </p:nvSpPr>
          <p:spPr bwMode="auto">
            <a:xfrm>
              <a:off x="7602538" y="622300"/>
              <a:ext cx="31750" cy="31750"/>
            </a:xfrm>
            <a:custGeom>
              <a:avLst/>
              <a:gdLst>
                <a:gd name="T0" fmla="*/ 32 w 59"/>
                <a:gd name="T1" fmla="*/ 1 h 58"/>
                <a:gd name="T2" fmla="*/ 56 w 59"/>
                <a:gd name="T3" fmla="*/ 25 h 58"/>
                <a:gd name="T4" fmla="*/ 28 w 59"/>
                <a:gd name="T5" fmla="*/ 57 h 58"/>
                <a:gd name="T6" fmla="*/ 1 w 59"/>
                <a:gd name="T7" fmla="*/ 34 h 58"/>
                <a:gd name="T8" fmla="*/ 32 w 59"/>
                <a:gd name="T9" fmla="*/ 1 h 58"/>
              </a:gdLst>
              <a:ahLst/>
              <a:cxnLst>
                <a:cxn ang="0">
                  <a:pos x="T0" y="T1"/>
                </a:cxn>
                <a:cxn ang="0">
                  <a:pos x="T2" y="T3"/>
                </a:cxn>
                <a:cxn ang="0">
                  <a:pos x="T4" y="T5"/>
                </a:cxn>
                <a:cxn ang="0">
                  <a:pos x="T6" y="T7"/>
                </a:cxn>
                <a:cxn ang="0">
                  <a:pos x="T8" y="T9"/>
                </a:cxn>
              </a:cxnLst>
              <a:rect l="0" t="0" r="r" b="b"/>
              <a:pathLst>
                <a:path w="59" h="58">
                  <a:moveTo>
                    <a:pt x="32" y="1"/>
                  </a:moveTo>
                  <a:cubicBezTo>
                    <a:pt x="44" y="0"/>
                    <a:pt x="53" y="10"/>
                    <a:pt x="56" y="25"/>
                  </a:cubicBezTo>
                  <a:cubicBezTo>
                    <a:pt x="59" y="37"/>
                    <a:pt x="40" y="58"/>
                    <a:pt x="28" y="57"/>
                  </a:cubicBezTo>
                  <a:cubicBezTo>
                    <a:pt x="13" y="57"/>
                    <a:pt x="3" y="49"/>
                    <a:pt x="1" y="34"/>
                  </a:cubicBezTo>
                  <a:cubicBezTo>
                    <a:pt x="0" y="18"/>
                    <a:pt x="13" y="2"/>
                    <a:pt x="32" y="1"/>
                  </a:cubicBezTo>
                  <a:close/>
                </a:path>
              </a:pathLst>
            </a:custGeom>
            <a:solidFill>
              <a:srgbClr val="C31E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50" name="Freeform 10"/>
            <p:cNvSpPr>
              <a:spLocks/>
            </p:cNvSpPr>
            <p:nvPr/>
          </p:nvSpPr>
          <p:spPr bwMode="auto">
            <a:xfrm>
              <a:off x="7842250" y="793750"/>
              <a:ext cx="28575" cy="28575"/>
            </a:xfrm>
            <a:custGeom>
              <a:avLst/>
              <a:gdLst>
                <a:gd name="T0" fmla="*/ 0 w 51"/>
                <a:gd name="T1" fmla="*/ 31 h 51"/>
                <a:gd name="T2" fmla="*/ 27 w 51"/>
                <a:gd name="T3" fmla="*/ 0 h 51"/>
                <a:gd name="T4" fmla="*/ 50 w 51"/>
                <a:gd name="T5" fmla="*/ 24 h 51"/>
                <a:gd name="T6" fmla="*/ 22 w 51"/>
                <a:gd name="T7" fmla="*/ 49 h 51"/>
                <a:gd name="T8" fmla="*/ 0 w 51"/>
                <a:gd name="T9" fmla="*/ 31 h 51"/>
              </a:gdLst>
              <a:ahLst/>
              <a:cxnLst>
                <a:cxn ang="0">
                  <a:pos x="T0" y="T1"/>
                </a:cxn>
                <a:cxn ang="0">
                  <a:pos x="T2" y="T3"/>
                </a:cxn>
                <a:cxn ang="0">
                  <a:pos x="T4" y="T5"/>
                </a:cxn>
                <a:cxn ang="0">
                  <a:pos x="T6" y="T7"/>
                </a:cxn>
                <a:cxn ang="0">
                  <a:pos x="T8" y="T9"/>
                </a:cxn>
              </a:cxnLst>
              <a:rect l="0" t="0" r="r" b="b"/>
              <a:pathLst>
                <a:path w="51" h="51">
                  <a:moveTo>
                    <a:pt x="0" y="31"/>
                  </a:moveTo>
                  <a:cubicBezTo>
                    <a:pt x="0" y="8"/>
                    <a:pt x="9" y="0"/>
                    <a:pt x="27" y="0"/>
                  </a:cubicBezTo>
                  <a:cubicBezTo>
                    <a:pt x="42" y="1"/>
                    <a:pt x="49" y="10"/>
                    <a:pt x="50" y="24"/>
                  </a:cubicBezTo>
                  <a:cubicBezTo>
                    <a:pt x="51" y="36"/>
                    <a:pt x="34" y="51"/>
                    <a:pt x="22" y="49"/>
                  </a:cubicBezTo>
                  <a:cubicBezTo>
                    <a:pt x="11" y="46"/>
                    <a:pt x="0" y="41"/>
                    <a:pt x="0" y="31"/>
                  </a:cubicBezTo>
                  <a:close/>
                </a:path>
              </a:pathLst>
            </a:custGeom>
            <a:solidFill>
              <a:srgbClr val="C11C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51" name="Freeform 11"/>
            <p:cNvSpPr>
              <a:spLocks/>
            </p:cNvSpPr>
            <p:nvPr/>
          </p:nvSpPr>
          <p:spPr bwMode="auto">
            <a:xfrm>
              <a:off x="7405688" y="796925"/>
              <a:ext cx="25400" cy="25400"/>
            </a:xfrm>
            <a:custGeom>
              <a:avLst/>
              <a:gdLst>
                <a:gd name="T0" fmla="*/ 47 w 47"/>
                <a:gd name="T1" fmla="*/ 15 h 47"/>
                <a:gd name="T2" fmla="*/ 20 w 47"/>
                <a:gd name="T3" fmla="*/ 47 h 47"/>
                <a:gd name="T4" fmla="*/ 1 w 47"/>
                <a:gd name="T5" fmla="*/ 24 h 47"/>
                <a:gd name="T6" fmla="*/ 25 w 47"/>
                <a:gd name="T7" fmla="*/ 0 h 47"/>
                <a:gd name="T8" fmla="*/ 47 w 47"/>
                <a:gd name="T9" fmla="*/ 15 h 47"/>
              </a:gdLst>
              <a:ahLst/>
              <a:cxnLst>
                <a:cxn ang="0">
                  <a:pos x="T0" y="T1"/>
                </a:cxn>
                <a:cxn ang="0">
                  <a:pos x="T2" y="T3"/>
                </a:cxn>
                <a:cxn ang="0">
                  <a:pos x="T4" y="T5"/>
                </a:cxn>
                <a:cxn ang="0">
                  <a:pos x="T6" y="T7"/>
                </a:cxn>
                <a:cxn ang="0">
                  <a:pos x="T8" y="T9"/>
                </a:cxn>
              </a:cxnLst>
              <a:rect l="0" t="0" r="r" b="b"/>
              <a:pathLst>
                <a:path w="47" h="47">
                  <a:moveTo>
                    <a:pt x="47" y="15"/>
                  </a:moveTo>
                  <a:cubicBezTo>
                    <a:pt x="47" y="31"/>
                    <a:pt x="33" y="47"/>
                    <a:pt x="20" y="47"/>
                  </a:cubicBezTo>
                  <a:cubicBezTo>
                    <a:pt x="6" y="46"/>
                    <a:pt x="0" y="36"/>
                    <a:pt x="1" y="24"/>
                  </a:cubicBezTo>
                  <a:cubicBezTo>
                    <a:pt x="2" y="11"/>
                    <a:pt x="10" y="0"/>
                    <a:pt x="25" y="0"/>
                  </a:cubicBezTo>
                  <a:cubicBezTo>
                    <a:pt x="36" y="0"/>
                    <a:pt x="44" y="6"/>
                    <a:pt x="47" y="15"/>
                  </a:cubicBezTo>
                  <a:close/>
                </a:path>
              </a:pathLst>
            </a:custGeom>
            <a:solidFill>
              <a:srgbClr val="C220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52" name="Freeform 12"/>
            <p:cNvSpPr>
              <a:spLocks/>
            </p:cNvSpPr>
            <p:nvPr/>
          </p:nvSpPr>
          <p:spPr bwMode="auto">
            <a:xfrm>
              <a:off x="7493000" y="985838"/>
              <a:ext cx="20637" cy="23813"/>
            </a:xfrm>
            <a:custGeom>
              <a:avLst/>
              <a:gdLst>
                <a:gd name="T0" fmla="*/ 38 w 38"/>
                <a:gd name="T1" fmla="*/ 20 h 44"/>
                <a:gd name="T2" fmla="*/ 17 w 38"/>
                <a:gd name="T3" fmla="*/ 43 h 44"/>
                <a:gd name="T4" fmla="*/ 0 w 38"/>
                <a:gd name="T5" fmla="*/ 24 h 44"/>
                <a:gd name="T6" fmla="*/ 23 w 38"/>
                <a:gd name="T7" fmla="*/ 1 h 44"/>
                <a:gd name="T8" fmla="*/ 38 w 38"/>
                <a:gd name="T9" fmla="*/ 20 h 44"/>
              </a:gdLst>
              <a:ahLst/>
              <a:cxnLst>
                <a:cxn ang="0">
                  <a:pos x="T0" y="T1"/>
                </a:cxn>
                <a:cxn ang="0">
                  <a:pos x="T2" y="T3"/>
                </a:cxn>
                <a:cxn ang="0">
                  <a:pos x="T4" y="T5"/>
                </a:cxn>
                <a:cxn ang="0">
                  <a:pos x="T6" y="T7"/>
                </a:cxn>
                <a:cxn ang="0">
                  <a:pos x="T8" y="T9"/>
                </a:cxn>
              </a:cxnLst>
              <a:rect l="0" t="0" r="r" b="b"/>
              <a:pathLst>
                <a:path w="38" h="44">
                  <a:moveTo>
                    <a:pt x="38" y="20"/>
                  </a:moveTo>
                  <a:cubicBezTo>
                    <a:pt x="37" y="34"/>
                    <a:pt x="29" y="42"/>
                    <a:pt x="17" y="43"/>
                  </a:cubicBezTo>
                  <a:cubicBezTo>
                    <a:pt x="7" y="44"/>
                    <a:pt x="0" y="36"/>
                    <a:pt x="0" y="24"/>
                  </a:cubicBezTo>
                  <a:cubicBezTo>
                    <a:pt x="1" y="10"/>
                    <a:pt x="10" y="2"/>
                    <a:pt x="23" y="1"/>
                  </a:cubicBezTo>
                  <a:cubicBezTo>
                    <a:pt x="34" y="0"/>
                    <a:pt x="38" y="10"/>
                    <a:pt x="38" y="20"/>
                  </a:cubicBezTo>
                  <a:close/>
                </a:path>
              </a:pathLst>
            </a:custGeom>
            <a:solidFill>
              <a:srgbClr val="C225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53" name="Freeform 13"/>
            <p:cNvSpPr>
              <a:spLocks/>
            </p:cNvSpPr>
            <p:nvPr/>
          </p:nvSpPr>
          <p:spPr bwMode="auto">
            <a:xfrm>
              <a:off x="7294563" y="606425"/>
              <a:ext cx="20637" cy="20638"/>
            </a:xfrm>
            <a:custGeom>
              <a:avLst/>
              <a:gdLst>
                <a:gd name="T0" fmla="*/ 38 w 38"/>
                <a:gd name="T1" fmla="*/ 24 h 40"/>
                <a:gd name="T2" fmla="*/ 18 w 38"/>
                <a:gd name="T3" fmla="*/ 40 h 40"/>
                <a:gd name="T4" fmla="*/ 1 w 38"/>
                <a:gd name="T5" fmla="*/ 20 h 40"/>
                <a:gd name="T6" fmla="*/ 21 w 38"/>
                <a:gd name="T7" fmla="*/ 1 h 40"/>
                <a:gd name="T8" fmla="*/ 38 w 38"/>
                <a:gd name="T9" fmla="*/ 24 h 40"/>
              </a:gdLst>
              <a:ahLst/>
              <a:cxnLst>
                <a:cxn ang="0">
                  <a:pos x="T0" y="T1"/>
                </a:cxn>
                <a:cxn ang="0">
                  <a:pos x="T2" y="T3"/>
                </a:cxn>
                <a:cxn ang="0">
                  <a:pos x="T4" y="T5"/>
                </a:cxn>
                <a:cxn ang="0">
                  <a:pos x="T6" y="T7"/>
                </a:cxn>
                <a:cxn ang="0">
                  <a:pos x="T8" y="T9"/>
                </a:cxn>
              </a:cxnLst>
              <a:rect l="0" t="0" r="r" b="b"/>
              <a:pathLst>
                <a:path w="38" h="40">
                  <a:moveTo>
                    <a:pt x="38" y="24"/>
                  </a:moveTo>
                  <a:cubicBezTo>
                    <a:pt x="37" y="33"/>
                    <a:pt x="30" y="40"/>
                    <a:pt x="18" y="40"/>
                  </a:cubicBezTo>
                  <a:cubicBezTo>
                    <a:pt x="7" y="40"/>
                    <a:pt x="0" y="32"/>
                    <a:pt x="1" y="20"/>
                  </a:cubicBezTo>
                  <a:cubicBezTo>
                    <a:pt x="1" y="8"/>
                    <a:pt x="8" y="0"/>
                    <a:pt x="21" y="1"/>
                  </a:cubicBezTo>
                  <a:cubicBezTo>
                    <a:pt x="33" y="2"/>
                    <a:pt x="38" y="10"/>
                    <a:pt x="38" y="24"/>
                  </a:cubicBezTo>
                  <a:close/>
                </a:path>
              </a:pathLst>
            </a:custGeom>
            <a:solidFill>
              <a:srgbClr val="C324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54" name="Freeform 14"/>
            <p:cNvSpPr>
              <a:spLocks/>
            </p:cNvSpPr>
            <p:nvPr/>
          </p:nvSpPr>
          <p:spPr bwMode="auto">
            <a:xfrm>
              <a:off x="7710488" y="917575"/>
              <a:ext cx="22225" cy="20638"/>
            </a:xfrm>
            <a:custGeom>
              <a:avLst/>
              <a:gdLst>
                <a:gd name="T0" fmla="*/ 24 w 42"/>
                <a:gd name="T1" fmla="*/ 2 h 37"/>
                <a:gd name="T2" fmla="*/ 41 w 42"/>
                <a:gd name="T3" fmla="*/ 18 h 37"/>
                <a:gd name="T4" fmla="*/ 20 w 42"/>
                <a:gd name="T5" fmla="*/ 36 h 37"/>
                <a:gd name="T6" fmla="*/ 2 w 42"/>
                <a:gd name="T7" fmla="*/ 18 h 37"/>
                <a:gd name="T8" fmla="*/ 24 w 42"/>
                <a:gd name="T9" fmla="*/ 2 h 37"/>
              </a:gdLst>
              <a:ahLst/>
              <a:cxnLst>
                <a:cxn ang="0">
                  <a:pos x="T0" y="T1"/>
                </a:cxn>
                <a:cxn ang="0">
                  <a:pos x="T2" y="T3"/>
                </a:cxn>
                <a:cxn ang="0">
                  <a:pos x="T4" y="T5"/>
                </a:cxn>
                <a:cxn ang="0">
                  <a:pos x="T6" y="T7"/>
                </a:cxn>
                <a:cxn ang="0">
                  <a:pos x="T8" y="T9"/>
                </a:cxn>
              </a:cxnLst>
              <a:rect l="0" t="0" r="r" b="b"/>
              <a:pathLst>
                <a:path w="42" h="37">
                  <a:moveTo>
                    <a:pt x="24" y="2"/>
                  </a:moveTo>
                  <a:cubicBezTo>
                    <a:pt x="31" y="4"/>
                    <a:pt x="42" y="6"/>
                    <a:pt x="41" y="18"/>
                  </a:cubicBezTo>
                  <a:cubicBezTo>
                    <a:pt x="40" y="30"/>
                    <a:pt x="32" y="37"/>
                    <a:pt x="20" y="36"/>
                  </a:cubicBezTo>
                  <a:cubicBezTo>
                    <a:pt x="8" y="36"/>
                    <a:pt x="0" y="30"/>
                    <a:pt x="2" y="18"/>
                  </a:cubicBezTo>
                  <a:cubicBezTo>
                    <a:pt x="3" y="6"/>
                    <a:pt x="11" y="0"/>
                    <a:pt x="24" y="2"/>
                  </a:cubicBezTo>
                  <a:close/>
                </a:path>
              </a:pathLst>
            </a:custGeom>
            <a:solidFill>
              <a:srgbClr val="C021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55" name="Freeform 15"/>
            <p:cNvSpPr>
              <a:spLocks/>
            </p:cNvSpPr>
            <p:nvPr/>
          </p:nvSpPr>
          <p:spPr bwMode="auto">
            <a:xfrm>
              <a:off x="7891463" y="663575"/>
              <a:ext cx="19050" cy="22225"/>
            </a:xfrm>
            <a:custGeom>
              <a:avLst/>
              <a:gdLst>
                <a:gd name="T0" fmla="*/ 34 w 34"/>
                <a:gd name="T1" fmla="*/ 24 h 41"/>
                <a:gd name="T2" fmla="*/ 22 w 34"/>
                <a:gd name="T3" fmla="*/ 40 h 41"/>
                <a:gd name="T4" fmla="*/ 2 w 34"/>
                <a:gd name="T5" fmla="*/ 12 h 41"/>
                <a:gd name="T6" fmla="*/ 10 w 34"/>
                <a:gd name="T7" fmla="*/ 0 h 41"/>
                <a:gd name="T8" fmla="*/ 34 w 34"/>
                <a:gd name="T9" fmla="*/ 24 h 41"/>
              </a:gdLst>
              <a:ahLst/>
              <a:cxnLst>
                <a:cxn ang="0">
                  <a:pos x="T0" y="T1"/>
                </a:cxn>
                <a:cxn ang="0">
                  <a:pos x="T2" y="T3"/>
                </a:cxn>
                <a:cxn ang="0">
                  <a:pos x="T4" y="T5"/>
                </a:cxn>
                <a:cxn ang="0">
                  <a:pos x="T6" y="T7"/>
                </a:cxn>
                <a:cxn ang="0">
                  <a:pos x="T8" y="T9"/>
                </a:cxn>
              </a:cxnLst>
              <a:rect l="0" t="0" r="r" b="b"/>
              <a:pathLst>
                <a:path w="34" h="41">
                  <a:moveTo>
                    <a:pt x="34" y="24"/>
                  </a:moveTo>
                  <a:cubicBezTo>
                    <a:pt x="32" y="31"/>
                    <a:pt x="29" y="41"/>
                    <a:pt x="22" y="40"/>
                  </a:cubicBezTo>
                  <a:cubicBezTo>
                    <a:pt x="9" y="38"/>
                    <a:pt x="4" y="25"/>
                    <a:pt x="2" y="12"/>
                  </a:cubicBezTo>
                  <a:cubicBezTo>
                    <a:pt x="0" y="6"/>
                    <a:pt x="3" y="0"/>
                    <a:pt x="10" y="0"/>
                  </a:cubicBezTo>
                  <a:cubicBezTo>
                    <a:pt x="24" y="2"/>
                    <a:pt x="29" y="12"/>
                    <a:pt x="34" y="24"/>
                  </a:cubicBezTo>
                  <a:close/>
                </a:path>
              </a:pathLst>
            </a:custGeom>
            <a:solidFill>
              <a:srgbClr val="C11E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56" name="Freeform 16"/>
            <p:cNvSpPr>
              <a:spLocks/>
            </p:cNvSpPr>
            <p:nvPr/>
          </p:nvSpPr>
          <p:spPr bwMode="auto">
            <a:xfrm>
              <a:off x="7935913" y="1038225"/>
              <a:ext cx="6350" cy="14288"/>
            </a:xfrm>
            <a:custGeom>
              <a:avLst/>
              <a:gdLst>
                <a:gd name="T0" fmla="*/ 3 w 11"/>
                <a:gd name="T1" fmla="*/ 0 h 28"/>
                <a:gd name="T2" fmla="*/ 11 w 11"/>
                <a:gd name="T3" fmla="*/ 1 h 28"/>
                <a:gd name="T4" fmla="*/ 7 w 11"/>
                <a:gd name="T5" fmla="*/ 28 h 28"/>
                <a:gd name="T6" fmla="*/ 3 w 11"/>
                <a:gd name="T7" fmla="*/ 0 h 28"/>
              </a:gdLst>
              <a:ahLst/>
              <a:cxnLst>
                <a:cxn ang="0">
                  <a:pos x="T0" y="T1"/>
                </a:cxn>
                <a:cxn ang="0">
                  <a:pos x="T2" y="T3"/>
                </a:cxn>
                <a:cxn ang="0">
                  <a:pos x="T4" y="T5"/>
                </a:cxn>
                <a:cxn ang="0">
                  <a:pos x="T6" y="T7"/>
                </a:cxn>
              </a:cxnLst>
              <a:rect l="0" t="0" r="r" b="b"/>
              <a:pathLst>
                <a:path w="11" h="28">
                  <a:moveTo>
                    <a:pt x="3" y="0"/>
                  </a:moveTo>
                  <a:cubicBezTo>
                    <a:pt x="6" y="0"/>
                    <a:pt x="9" y="0"/>
                    <a:pt x="11" y="1"/>
                  </a:cubicBezTo>
                  <a:cubicBezTo>
                    <a:pt x="10" y="9"/>
                    <a:pt x="9" y="17"/>
                    <a:pt x="7" y="28"/>
                  </a:cubicBezTo>
                  <a:cubicBezTo>
                    <a:pt x="0" y="16"/>
                    <a:pt x="4" y="8"/>
                    <a:pt x="3" y="0"/>
                  </a:cubicBezTo>
                  <a:close/>
                </a:path>
              </a:pathLst>
            </a:custGeom>
            <a:solidFill>
              <a:srgbClr val="D785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grpSp>
    </p:spTree>
    <p:extLst>
      <p:ext uri="{BB962C8B-B14F-4D97-AF65-F5344CB8AC3E}">
        <p14:creationId xmlns:p14="http://schemas.microsoft.com/office/powerpoint/2010/main" val="22154027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1381"/>
        <p:cNvGrpSpPr/>
        <p:nvPr/>
      </p:nvGrpSpPr>
      <p:grpSpPr>
        <a:xfrm>
          <a:off x="0" y="0"/>
          <a:ext cx="0" cy="0"/>
          <a:chOff x="0" y="0"/>
          <a:chExt cx="0" cy="0"/>
        </a:xfrm>
      </p:grpSpPr>
      <p:sp>
        <p:nvSpPr>
          <p:cNvPr id="1382" name="Google Shape;1382;p66"/>
          <p:cNvSpPr txBox="1">
            <a:spLocks noGrp="1"/>
          </p:cNvSpPr>
          <p:nvPr>
            <p:ph type="ctrTitle"/>
          </p:nvPr>
        </p:nvSpPr>
        <p:spPr>
          <a:xfrm>
            <a:off x="2653700" y="538000"/>
            <a:ext cx="3852300" cy="1008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Thanks!</a:t>
            </a:r>
            <a:endParaRPr/>
          </a:p>
        </p:txBody>
      </p:sp>
      <p:sp>
        <p:nvSpPr>
          <p:cNvPr id="1383" name="Google Shape;1383;p66"/>
          <p:cNvSpPr txBox="1">
            <a:spLocks noGrp="1"/>
          </p:cNvSpPr>
          <p:nvPr>
            <p:ph type="subTitle" idx="1"/>
          </p:nvPr>
        </p:nvSpPr>
        <p:spPr>
          <a:xfrm>
            <a:off x="1664245" y="1645617"/>
            <a:ext cx="5803710" cy="7926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sz="2800" dirty="0"/>
              <a:t>Do you have any questions? </a:t>
            </a:r>
            <a:endParaRPr sz="2800" dirty="0"/>
          </a:p>
        </p:txBody>
      </p:sp>
      <p:sp>
        <p:nvSpPr>
          <p:cNvPr id="1384" name="Google Shape;1384;p66"/>
          <p:cNvSpPr txBox="1"/>
          <p:nvPr/>
        </p:nvSpPr>
        <p:spPr>
          <a:xfrm>
            <a:off x="2687112" y="4607658"/>
            <a:ext cx="3829200" cy="400200"/>
          </a:xfrm>
          <a:prstGeom prst="rect">
            <a:avLst/>
          </a:prstGeom>
          <a:noFill/>
          <a:ln>
            <a:noFill/>
          </a:ln>
        </p:spPr>
        <p:txBody>
          <a:bodyPr spcFirstLastPara="1" wrap="square" lIns="91425" tIns="91425" rIns="91425" bIns="91425" anchor="t" anchorCtr="0">
            <a:noAutofit/>
          </a:bodyPr>
          <a:lstStyle/>
          <a:p>
            <a:pPr marL="0" lvl="0" indent="0" algn="ctr" rtl="0">
              <a:spcBef>
                <a:spcPts val="0"/>
              </a:spcBef>
              <a:spcAft>
                <a:spcPts val="0"/>
              </a:spcAft>
              <a:buNone/>
            </a:pPr>
            <a:r>
              <a:rPr lang="en" dirty="0">
                <a:solidFill>
                  <a:schemeClr val="dk1"/>
                </a:solidFill>
                <a:latin typeface="Karla SemiBold"/>
                <a:ea typeface="Karla SemiBold"/>
                <a:cs typeface="Karla SemiBold"/>
                <a:sym typeface="Karla SemiBold"/>
              </a:rPr>
              <a:t>Please keep this slide for attribution</a:t>
            </a:r>
            <a:endParaRPr dirty="0">
              <a:solidFill>
                <a:schemeClr val="dk1"/>
              </a:solidFill>
              <a:latin typeface="Karla SemiBold"/>
              <a:ea typeface="Karla SemiBold"/>
              <a:cs typeface="Karla SemiBold"/>
              <a:sym typeface="Karla SemiBold"/>
            </a:endParaRPr>
          </a:p>
        </p:txBody>
      </p:sp>
      <p:grpSp>
        <p:nvGrpSpPr>
          <p:cNvPr id="1385" name="Google Shape;1385;p66"/>
          <p:cNvGrpSpPr/>
          <p:nvPr/>
        </p:nvGrpSpPr>
        <p:grpSpPr>
          <a:xfrm>
            <a:off x="7359161" y="4403975"/>
            <a:ext cx="407432" cy="407391"/>
            <a:chOff x="-2560084" y="1996933"/>
            <a:chExt cx="417066" cy="417024"/>
          </a:xfrm>
        </p:grpSpPr>
        <p:sp>
          <p:nvSpPr>
            <p:cNvPr id="1386" name="Google Shape;1386;p66"/>
            <p:cNvSpPr/>
            <p:nvPr/>
          </p:nvSpPr>
          <p:spPr>
            <a:xfrm>
              <a:off x="-2437101" y="2119916"/>
              <a:ext cx="171071" cy="171071"/>
            </a:xfrm>
            <a:custGeom>
              <a:avLst/>
              <a:gdLst/>
              <a:ahLst/>
              <a:cxnLst/>
              <a:rect l="l" t="t" r="r" b="b"/>
              <a:pathLst>
                <a:path w="8197" h="8197" extrusionOk="0">
                  <a:moveTo>
                    <a:pt x="4099" y="1171"/>
                  </a:moveTo>
                  <a:cubicBezTo>
                    <a:pt x="5712" y="1171"/>
                    <a:pt x="7027" y="2484"/>
                    <a:pt x="7027" y="4097"/>
                  </a:cubicBezTo>
                  <a:cubicBezTo>
                    <a:pt x="7027" y="5712"/>
                    <a:pt x="5712" y="7025"/>
                    <a:pt x="4099" y="7025"/>
                  </a:cubicBezTo>
                  <a:cubicBezTo>
                    <a:pt x="2486" y="7025"/>
                    <a:pt x="1171" y="5712"/>
                    <a:pt x="1171" y="4097"/>
                  </a:cubicBezTo>
                  <a:cubicBezTo>
                    <a:pt x="1171" y="2484"/>
                    <a:pt x="2486" y="1171"/>
                    <a:pt x="4099" y="1171"/>
                  </a:cubicBezTo>
                  <a:close/>
                  <a:moveTo>
                    <a:pt x="4099" y="0"/>
                  </a:moveTo>
                  <a:cubicBezTo>
                    <a:pt x="1840" y="0"/>
                    <a:pt x="0" y="1838"/>
                    <a:pt x="0" y="4097"/>
                  </a:cubicBezTo>
                  <a:cubicBezTo>
                    <a:pt x="0" y="6358"/>
                    <a:pt x="1840" y="8196"/>
                    <a:pt x="4099" y="8196"/>
                  </a:cubicBezTo>
                  <a:cubicBezTo>
                    <a:pt x="6358" y="8196"/>
                    <a:pt x="8196" y="6358"/>
                    <a:pt x="8196" y="4097"/>
                  </a:cubicBezTo>
                  <a:cubicBezTo>
                    <a:pt x="8196" y="1838"/>
                    <a:pt x="6358" y="0"/>
                    <a:pt x="409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7" name="Google Shape;1387;p66"/>
            <p:cNvSpPr/>
            <p:nvPr/>
          </p:nvSpPr>
          <p:spPr>
            <a:xfrm>
              <a:off x="-2511208" y="2045788"/>
              <a:ext cx="319311" cy="319290"/>
            </a:xfrm>
            <a:custGeom>
              <a:avLst/>
              <a:gdLst/>
              <a:ahLst/>
              <a:cxnLst/>
              <a:rect l="l" t="t" r="r" b="b"/>
              <a:pathLst>
                <a:path w="15300" h="15299" extrusionOk="0">
                  <a:moveTo>
                    <a:pt x="12333" y="1171"/>
                  </a:moveTo>
                  <a:cubicBezTo>
                    <a:pt x="13306" y="1171"/>
                    <a:pt x="14128" y="1994"/>
                    <a:pt x="14128" y="2967"/>
                  </a:cubicBezTo>
                  <a:lnTo>
                    <a:pt x="14128" y="12334"/>
                  </a:lnTo>
                  <a:cubicBezTo>
                    <a:pt x="14128" y="13307"/>
                    <a:pt x="13306" y="14129"/>
                    <a:pt x="12333" y="14129"/>
                  </a:cubicBezTo>
                  <a:lnTo>
                    <a:pt x="2968" y="14129"/>
                  </a:lnTo>
                  <a:cubicBezTo>
                    <a:pt x="1993" y="14129"/>
                    <a:pt x="1172" y="13307"/>
                    <a:pt x="1172" y="12334"/>
                  </a:cubicBezTo>
                  <a:lnTo>
                    <a:pt x="1172" y="2967"/>
                  </a:lnTo>
                  <a:cubicBezTo>
                    <a:pt x="1172" y="1994"/>
                    <a:pt x="1993" y="1171"/>
                    <a:pt x="2968" y="1171"/>
                  </a:cubicBezTo>
                  <a:close/>
                  <a:moveTo>
                    <a:pt x="2968" y="0"/>
                  </a:moveTo>
                  <a:cubicBezTo>
                    <a:pt x="1351" y="0"/>
                    <a:pt x="1" y="1346"/>
                    <a:pt x="1" y="2967"/>
                  </a:cubicBezTo>
                  <a:lnTo>
                    <a:pt x="1" y="12334"/>
                  </a:lnTo>
                  <a:cubicBezTo>
                    <a:pt x="1" y="13952"/>
                    <a:pt x="1349" y="15299"/>
                    <a:pt x="2968" y="15299"/>
                  </a:cubicBezTo>
                  <a:lnTo>
                    <a:pt x="12333" y="15299"/>
                  </a:lnTo>
                  <a:cubicBezTo>
                    <a:pt x="13953" y="15299"/>
                    <a:pt x="15299" y="13951"/>
                    <a:pt x="15299" y="12334"/>
                  </a:cubicBezTo>
                  <a:lnTo>
                    <a:pt x="15299" y="2967"/>
                  </a:lnTo>
                  <a:cubicBezTo>
                    <a:pt x="15299" y="1345"/>
                    <a:pt x="13948" y="0"/>
                    <a:pt x="1233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8" name="Google Shape;1388;p66"/>
            <p:cNvSpPr/>
            <p:nvPr/>
          </p:nvSpPr>
          <p:spPr>
            <a:xfrm>
              <a:off x="-2560084" y="1996933"/>
              <a:ext cx="417066" cy="417024"/>
            </a:xfrm>
            <a:custGeom>
              <a:avLst/>
              <a:gdLst/>
              <a:ahLst/>
              <a:cxnLst/>
              <a:rect l="l" t="t" r="r" b="b"/>
              <a:pathLst>
                <a:path w="19984" h="19982" extrusionOk="0">
                  <a:moveTo>
                    <a:pt x="17056" y="1172"/>
                  </a:moveTo>
                  <a:cubicBezTo>
                    <a:pt x="18025" y="1172"/>
                    <a:pt x="18812" y="1959"/>
                    <a:pt x="18812" y="2927"/>
                  </a:cubicBezTo>
                  <a:lnTo>
                    <a:pt x="18812" y="17056"/>
                  </a:lnTo>
                  <a:cubicBezTo>
                    <a:pt x="18812" y="18023"/>
                    <a:pt x="18025" y="18811"/>
                    <a:pt x="17056" y="18811"/>
                  </a:cubicBezTo>
                  <a:lnTo>
                    <a:pt x="2928" y="18811"/>
                  </a:lnTo>
                  <a:cubicBezTo>
                    <a:pt x="1961" y="18811"/>
                    <a:pt x="1172" y="18023"/>
                    <a:pt x="1172" y="17056"/>
                  </a:cubicBezTo>
                  <a:lnTo>
                    <a:pt x="1172" y="2927"/>
                  </a:lnTo>
                  <a:cubicBezTo>
                    <a:pt x="1172" y="1959"/>
                    <a:pt x="1961" y="1172"/>
                    <a:pt x="2928" y="1172"/>
                  </a:cubicBezTo>
                  <a:close/>
                  <a:moveTo>
                    <a:pt x="2928" y="1"/>
                  </a:moveTo>
                  <a:cubicBezTo>
                    <a:pt x="1313" y="1"/>
                    <a:pt x="1" y="1313"/>
                    <a:pt x="1" y="2927"/>
                  </a:cubicBezTo>
                  <a:lnTo>
                    <a:pt x="1" y="17056"/>
                  </a:lnTo>
                  <a:cubicBezTo>
                    <a:pt x="1" y="18669"/>
                    <a:pt x="1313" y="19982"/>
                    <a:pt x="2928" y="19982"/>
                  </a:cubicBezTo>
                  <a:lnTo>
                    <a:pt x="17056" y="19982"/>
                  </a:lnTo>
                  <a:cubicBezTo>
                    <a:pt x="18669" y="19982"/>
                    <a:pt x="19984" y="18669"/>
                    <a:pt x="19984" y="17056"/>
                  </a:cubicBezTo>
                  <a:lnTo>
                    <a:pt x="19984" y="2927"/>
                  </a:lnTo>
                  <a:cubicBezTo>
                    <a:pt x="19984" y="1313"/>
                    <a:pt x="18669" y="1"/>
                    <a:pt x="1705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9" name="Google Shape;1389;p66"/>
            <p:cNvSpPr/>
            <p:nvPr/>
          </p:nvSpPr>
          <p:spPr>
            <a:xfrm>
              <a:off x="-2290473" y="2095478"/>
              <a:ext cx="48878" cy="48898"/>
            </a:xfrm>
            <a:custGeom>
              <a:avLst/>
              <a:gdLst/>
              <a:ahLst/>
              <a:cxnLst/>
              <a:rect l="l" t="t" r="r" b="b"/>
              <a:pathLst>
                <a:path w="2342" h="2343" extrusionOk="0">
                  <a:moveTo>
                    <a:pt x="1170" y="0"/>
                  </a:moveTo>
                  <a:cubicBezTo>
                    <a:pt x="524" y="0"/>
                    <a:pt x="1" y="526"/>
                    <a:pt x="1" y="1171"/>
                  </a:cubicBezTo>
                  <a:cubicBezTo>
                    <a:pt x="1" y="1817"/>
                    <a:pt x="524" y="2342"/>
                    <a:pt x="1170" y="2342"/>
                  </a:cubicBezTo>
                  <a:cubicBezTo>
                    <a:pt x="1816" y="2342"/>
                    <a:pt x="2341" y="1817"/>
                    <a:pt x="2341" y="1171"/>
                  </a:cubicBezTo>
                  <a:cubicBezTo>
                    <a:pt x="2341" y="526"/>
                    <a:pt x="1816" y="0"/>
                    <a:pt x="117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90" name="Google Shape;1390;p66"/>
          <p:cNvSpPr/>
          <p:nvPr/>
        </p:nvSpPr>
        <p:spPr>
          <a:xfrm>
            <a:off x="6871183" y="4403987"/>
            <a:ext cx="407383" cy="407383"/>
          </a:xfrm>
          <a:custGeom>
            <a:avLst/>
            <a:gdLst/>
            <a:ahLst/>
            <a:cxnLst/>
            <a:rect l="l" t="t" r="r" b="b"/>
            <a:pathLst>
              <a:path w="19982" h="19982" extrusionOk="0">
                <a:moveTo>
                  <a:pt x="14602" y="3500"/>
                </a:moveTo>
                <a:cubicBezTo>
                  <a:pt x="15137" y="3500"/>
                  <a:pt x="15682" y="3563"/>
                  <a:pt x="16247" y="3689"/>
                </a:cubicBezTo>
                <a:cubicBezTo>
                  <a:pt x="16179" y="4154"/>
                  <a:pt x="16095" y="4705"/>
                  <a:pt x="16033" y="5120"/>
                </a:cubicBezTo>
                <a:cubicBezTo>
                  <a:pt x="15810" y="5075"/>
                  <a:pt x="15484" y="5035"/>
                  <a:pt x="15150" y="5035"/>
                </a:cubicBezTo>
                <a:cubicBezTo>
                  <a:pt x="14968" y="5035"/>
                  <a:pt x="14783" y="5047"/>
                  <a:pt x="14611" y="5076"/>
                </a:cubicBezTo>
                <a:cubicBezTo>
                  <a:pt x="13536" y="5258"/>
                  <a:pt x="12918" y="5925"/>
                  <a:pt x="12918" y="6907"/>
                </a:cubicBezTo>
                <a:lnTo>
                  <a:pt x="12918" y="8819"/>
                </a:lnTo>
                <a:cubicBezTo>
                  <a:pt x="12918" y="9143"/>
                  <a:pt x="13180" y="9405"/>
                  <a:pt x="13504" y="9405"/>
                </a:cubicBezTo>
                <a:lnTo>
                  <a:pt x="15681" y="9405"/>
                </a:lnTo>
                <a:lnTo>
                  <a:pt x="15388" y="10576"/>
                </a:lnTo>
                <a:lnTo>
                  <a:pt x="13504" y="10576"/>
                </a:lnTo>
                <a:cubicBezTo>
                  <a:pt x="13180" y="10576"/>
                  <a:pt x="12918" y="10838"/>
                  <a:pt x="12918" y="11161"/>
                </a:cubicBezTo>
                <a:lnTo>
                  <a:pt x="12918" y="18811"/>
                </a:lnTo>
                <a:lnTo>
                  <a:pt x="11162" y="18811"/>
                </a:lnTo>
                <a:lnTo>
                  <a:pt x="11162" y="11161"/>
                </a:lnTo>
                <a:cubicBezTo>
                  <a:pt x="11162" y="10838"/>
                  <a:pt x="10900" y="10576"/>
                  <a:pt x="10576" y="10576"/>
                </a:cubicBezTo>
                <a:lnTo>
                  <a:pt x="9407" y="10576"/>
                </a:lnTo>
                <a:lnTo>
                  <a:pt x="9407" y="9405"/>
                </a:lnTo>
                <a:lnTo>
                  <a:pt x="10576" y="9405"/>
                </a:lnTo>
                <a:cubicBezTo>
                  <a:pt x="10900" y="9405"/>
                  <a:pt x="11162" y="9143"/>
                  <a:pt x="11162" y="8821"/>
                </a:cubicBezTo>
                <a:cubicBezTo>
                  <a:pt x="11162" y="7215"/>
                  <a:pt x="11162" y="6481"/>
                  <a:pt x="11162" y="6143"/>
                </a:cubicBezTo>
                <a:cubicBezTo>
                  <a:pt x="11162" y="5520"/>
                  <a:pt x="11163" y="4843"/>
                  <a:pt x="11770" y="4324"/>
                </a:cubicBezTo>
                <a:cubicBezTo>
                  <a:pt x="12234" y="3928"/>
                  <a:pt x="12823" y="3687"/>
                  <a:pt x="13628" y="3571"/>
                </a:cubicBezTo>
                <a:cubicBezTo>
                  <a:pt x="13950" y="3524"/>
                  <a:pt x="14274" y="3500"/>
                  <a:pt x="14602" y="3500"/>
                </a:cubicBezTo>
                <a:close/>
                <a:moveTo>
                  <a:pt x="17017" y="1170"/>
                </a:moveTo>
                <a:cubicBezTo>
                  <a:pt x="17990" y="1170"/>
                  <a:pt x="18811" y="1975"/>
                  <a:pt x="18811" y="2927"/>
                </a:cubicBezTo>
                <a:lnTo>
                  <a:pt x="18811" y="17056"/>
                </a:lnTo>
                <a:cubicBezTo>
                  <a:pt x="18811" y="18023"/>
                  <a:pt x="18024" y="18811"/>
                  <a:pt x="17056" y="18811"/>
                </a:cubicBezTo>
                <a:lnTo>
                  <a:pt x="14089" y="18811"/>
                </a:lnTo>
                <a:lnTo>
                  <a:pt x="14089" y="11747"/>
                </a:lnTo>
                <a:lnTo>
                  <a:pt x="15846" y="11747"/>
                </a:lnTo>
                <a:cubicBezTo>
                  <a:pt x="16115" y="11747"/>
                  <a:pt x="16348" y="11565"/>
                  <a:pt x="16414" y="11305"/>
                </a:cubicBezTo>
                <a:lnTo>
                  <a:pt x="16999" y="8963"/>
                </a:lnTo>
                <a:cubicBezTo>
                  <a:pt x="17042" y="8787"/>
                  <a:pt x="17003" y="8602"/>
                  <a:pt x="16893" y="8460"/>
                </a:cubicBezTo>
                <a:cubicBezTo>
                  <a:pt x="16782" y="8317"/>
                  <a:pt x="16612" y="8235"/>
                  <a:pt x="16431" y="8235"/>
                </a:cubicBezTo>
                <a:lnTo>
                  <a:pt x="14089" y="8235"/>
                </a:lnTo>
                <a:lnTo>
                  <a:pt x="14089" y="6909"/>
                </a:lnTo>
                <a:cubicBezTo>
                  <a:pt x="14089" y="6638"/>
                  <a:pt x="14144" y="6343"/>
                  <a:pt x="14808" y="6229"/>
                </a:cubicBezTo>
                <a:cubicBezTo>
                  <a:pt x="14936" y="6208"/>
                  <a:pt x="15061" y="6199"/>
                  <a:pt x="15182" y="6199"/>
                </a:cubicBezTo>
                <a:cubicBezTo>
                  <a:pt x="15552" y="6199"/>
                  <a:pt x="15890" y="6283"/>
                  <a:pt x="16198" y="6360"/>
                </a:cubicBezTo>
                <a:cubicBezTo>
                  <a:pt x="16304" y="6387"/>
                  <a:pt x="16415" y="6421"/>
                  <a:pt x="16532" y="6421"/>
                </a:cubicBezTo>
                <a:cubicBezTo>
                  <a:pt x="16632" y="6421"/>
                  <a:pt x="16736" y="6396"/>
                  <a:pt x="16847" y="6321"/>
                </a:cubicBezTo>
                <a:cubicBezTo>
                  <a:pt x="16983" y="6229"/>
                  <a:pt x="17074" y="6084"/>
                  <a:pt x="17098" y="5923"/>
                </a:cubicBezTo>
                <a:cubicBezTo>
                  <a:pt x="17098" y="5923"/>
                  <a:pt x="17362" y="4156"/>
                  <a:pt x="17482" y="3339"/>
                </a:cubicBezTo>
                <a:cubicBezTo>
                  <a:pt x="17525" y="3049"/>
                  <a:pt x="17346" y="2769"/>
                  <a:pt x="17063" y="2690"/>
                </a:cubicBezTo>
                <a:cubicBezTo>
                  <a:pt x="16267" y="2463"/>
                  <a:pt x="15346" y="2343"/>
                  <a:pt x="14504" y="2343"/>
                </a:cubicBezTo>
                <a:cubicBezTo>
                  <a:pt x="14137" y="2343"/>
                  <a:pt x="13786" y="2365"/>
                  <a:pt x="13467" y="2412"/>
                </a:cubicBezTo>
                <a:cubicBezTo>
                  <a:pt x="12434" y="2562"/>
                  <a:pt x="11646" y="2888"/>
                  <a:pt x="11009" y="3434"/>
                </a:cubicBezTo>
                <a:cubicBezTo>
                  <a:pt x="10121" y="4193"/>
                  <a:pt x="10010" y="5168"/>
                  <a:pt x="9999" y="5833"/>
                </a:cubicBezTo>
                <a:cubicBezTo>
                  <a:pt x="9999" y="5847"/>
                  <a:pt x="9999" y="7029"/>
                  <a:pt x="9999" y="8235"/>
                </a:cubicBezTo>
                <a:lnTo>
                  <a:pt x="8821" y="8235"/>
                </a:lnTo>
                <a:cubicBezTo>
                  <a:pt x="8497" y="8235"/>
                  <a:pt x="8236" y="8497"/>
                  <a:pt x="8236" y="8819"/>
                </a:cubicBezTo>
                <a:lnTo>
                  <a:pt x="8236" y="11161"/>
                </a:lnTo>
                <a:cubicBezTo>
                  <a:pt x="8236" y="11485"/>
                  <a:pt x="8497" y="11747"/>
                  <a:pt x="8821" y="11747"/>
                </a:cubicBezTo>
                <a:lnTo>
                  <a:pt x="9991" y="11747"/>
                </a:lnTo>
                <a:lnTo>
                  <a:pt x="9991" y="18811"/>
                </a:lnTo>
                <a:lnTo>
                  <a:pt x="2927" y="18811"/>
                </a:lnTo>
                <a:cubicBezTo>
                  <a:pt x="1959" y="18811"/>
                  <a:pt x="1172" y="18023"/>
                  <a:pt x="1172" y="17054"/>
                </a:cubicBezTo>
                <a:lnTo>
                  <a:pt x="1172" y="2927"/>
                </a:lnTo>
                <a:cubicBezTo>
                  <a:pt x="1172" y="1959"/>
                  <a:pt x="1959" y="1170"/>
                  <a:pt x="2927" y="1170"/>
                </a:cubicBezTo>
                <a:close/>
                <a:moveTo>
                  <a:pt x="2927" y="1"/>
                </a:moveTo>
                <a:cubicBezTo>
                  <a:pt x="1314" y="1"/>
                  <a:pt x="1" y="1313"/>
                  <a:pt x="1" y="2927"/>
                </a:cubicBezTo>
                <a:lnTo>
                  <a:pt x="1" y="17056"/>
                </a:lnTo>
                <a:cubicBezTo>
                  <a:pt x="1" y="18669"/>
                  <a:pt x="1314" y="19982"/>
                  <a:pt x="2927" y="19982"/>
                </a:cubicBezTo>
                <a:lnTo>
                  <a:pt x="17054" y="19982"/>
                </a:lnTo>
                <a:cubicBezTo>
                  <a:pt x="18669" y="19982"/>
                  <a:pt x="19982" y="18669"/>
                  <a:pt x="19982" y="17056"/>
                </a:cubicBezTo>
                <a:lnTo>
                  <a:pt x="19982" y="2927"/>
                </a:lnTo>
                <a:cubicBezTo>
                  <a:pt x="19982" y="2145"/>
                  <a:pt x="19669" y="1409"/>
                  <a:pt x="19101" y="853"/>
                </a:cubicBezTo>
                <a:cubicBezTo>
                  <a:pt x="18538" y="303"/>
                  <a:pt x="17797" y="1"/>
                  <a:pt x="1701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1" name="Google Shape;1391;p66"/>
          <p:cNvSpPr/>
          <p:nvPr/>
        </p:nvSpPr>
        <p:spPr>
          <a:xfrm>
            <a:off x="7909076" y="4546593"/>
            <a:ext cx="73337" cy="219907"/>
          </a:xfrm>
          <a:custGeom>
            <a:avLst/>
            <a:gdLst/>
            <a:ahLst/>
            <a:cxnLst/>
            <a:rect l="l" t="t" r="r" b="b"/>
            <a:pathLst>
              <a:path w="3514" h="10537" extrusionOk="0">
                <a:moveTo>
                  <a:pt x="2342" y="1171"/>
                </a:moveTo>
                <a:lnTo>
                  <a:pt x="2342" y="9367"/>
                </a:lnTo>
                <a:lnTo>
                  <a:pt x="1171" y="9367"/>
                </a:lnTo>
                <a:lnTo>
                  <a:pt x="1171" y="1171"/>
                </a:lnTo>
                <a:close/>
                <a:moveTo>
                  <a:pt x="586" y="0"/>
                </a:moveTo>
                <a:cubicBezTo>
                  <a:pt x="264" y="0"/>
                  <a:pt x="0" y="262"/>
                  <a:pt x="0" y="586"/>
                </a:cubicBezTo>
                <a:lnTo>
                  <a:pt x="0" y="9951"/>
                </a:lnTo>
                <a:cubicBezTo>
                  <a:pt x="0" y="10275"/>
                  <a:pt x="264" y="10537"/>
                  <a:pt x="586" y="10537"/>
                </a:cubicBezTo>
                <a:lnTo>
                  <a:pt x="2928" y="10537"/>
                </a:lnTo>
                <a:cubicBezTo>
                  <a:pt x="3252" y="10537"/>
                  <a:pt x="3514" y="10275"/>
                  <a:pt x="3514" y="9951"/>
                </a:cubicBezTo>
                <a:lnTo>
                  <a:pt x="3514" y="586"/>
                </a:lnTo>
                <a:cubicBezTo>
                  <a:pt x="3514" y="262"/>
                  <a:pt x="3252" y="0"/>
                  <a:pt x="292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92" name="Google Shape;1392;p66"/>
          <p:cNvGrpSpPr/>
          <p:nvPr/>
        </p:nvGrpSpPr>
        <p:grpSpPr>
          <a:xfrm>
            <a:off x="7847198" y="4399171"/>
            <a:ext cx="417024" cy="417024"/>
            <a:chOff x="4604379" y="2672436"/>
            <a:chExt cx="417024" cy="417024"/>
          </a:xfrm>
        </p:grpSpPr>
        <p:sp>
          <p:nvSpPr>
            <p:cNvPr id="1393" name="Google Shape;1393;p66"/>
            <p:cNvSpPr/>
            <p:nvPr/>
          </p:nvSpPr>
          <p:spPr>
            <a:xfrm>
              <a:off x="4910357" y="2722105"/>
              <a:ext cx="73337" cy="73337"/>
            </a:xfrm>
            <a:custGeom>
              <a:avLst/>
              <a:gdLst/>
              <a:ahLst/>
              <a:cxnLst/>
              <a:rect l="l" t="t" r="r" b="b"/>
              <a:pathLst>
                <a:path w="3514" h="3514" extrusionOk="0">
                  <a:moveTo>
                    <a:pt x="1757" y="1171"/>
                  </a:moveTo>
                  <a:cubicBezTo>
                    <a:pt x="2081" y="1171"/>
                    <a:pt x="2342" y="1435"/>
                    <a:pt x="2342" y="1757"/>
                  </a:cubicBezTo>
                  <a:cubicBezTo>
                    <a:pt x="2342" y="2080"/>
                    <a:pt x="2081" y="2342"/>
                    <a:pt x="1757" y="2342"/>
                  </a:cubicBezTo>
                  <a:cubicBezTo>
                    <a:pt x="1435" y="2342"/>
                    <a:pt x="1171" y="2080"/>
                    <a:pt x="1171" y="1757"/>
                  </a:cubicBezTo>
                  <a:cubicBezTo>
                    <a:pt x="1171" y="1435"/>
                    <a:pt x="1435" y="1171"/>
                    <a:pt x="1757" y="1171"/>
                  </a:cubicBezTo>
                  <a:close/>
                  <a:moveTo>
                    <a:pt x="1757" y="0"/>
                  </a:moveTo>
                  <a:cubicBezTo>
                    <a:pt x="789" y="0"/>
                    <a:pt x="0" y="789"/>
                    <a:pt x="0" y="1757"/>
                  </a:cubicBezTo>
                  <a:cubicBezTo>
                    <a:pt x="0" y="2726"/>
                    <a:pt x="789" y="3513"/>
                    <a:pt x="1757" y="3513"/>
                  </a:cubicBezTo>
                  <a:cubicBezTo>
                    <a:pt x="2726" y="3513"/>
                    <a:pt x="3514" y="2726"/>
                    <a:pt x="3514" y="1757"/>
                  </a:cubicBezTo>
                  <a:cubicBezTo>
                    <a:pt x="3514" y="789"/>
                    <a:pt x="2726" y="0"/>
                    <a:pt x="17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4" name="Google Shape;1394;p66"/>
            <p:cNvSpPr/>
            <p:nvPr/>
          </p:nvSpPr>
          <p:spPr>
            <a:xfrm>
              <a:off x="4764009" y="2819461"/>
              <a:ext cx="195510" cy="220304"/>
            </a:xfrm>
            <a:custGeom>
              <a:avLst/>
              <a:gdLst/>
              <a:ahLst/>
              <a:cxnLst/>
              <a:rect l="l" t="t" r="r" b="b"/>
              <a:pathLst>
                <a:path w="9368" h="10556" extrusionOk="0">
                  <a:moveTo>
                    <a:pt x="5559" y="1173"/>
                  </a:moveTo>
                  <a:cubicBezTo>
                    <a:pt x="5720" y="1173"/>
                    <a:pt x="5883" y="1186"/>
                    <a:pt x="6044" y="1212"/>
                  </a:cubicBezTo>
                  <a:cubicBezTo>
                    <a:pt x="7422" y="1435"/>
                    <a:pt x="8196" y="2535"/>
                    <a:pt x="8196" y="3669"/>
                  </a:cubicBezTo>
                  <a:lnTo>
                    <a:pt x="8196" y="9386"/>
                  </a:lnTo>
                  <a:lnTo>
                    <a:pt x="7025" y="9386"/>
                  </a:lnTo>
                  <a:lnTo>
                    <a:pt x="7025" y="4702"/>
                  </a:lnTo>
                  <a:cubicBezTo>
                    <a:pt x="7025" y="3411"/>
                    <a:pt x="5975" y="2360"/>
                    <a:pt x="4683" y="2360"/>
                  </a:cubicBezTo>
                  <a:cubicBezTo>
                    <a:pt x="3392" y="2360"/>
                    <a:pt x="2341" y="3411"/>
                    <a:pt x="2341" y="4702"/>
                  </a:cubicBezTo>
                  <a:lnTo>
                    <a:pt x="2341" y="9386"/>
                  </a:lnTo>
                  <a:lnTo>
                    <a:pt x="1170" y="9386"/>
                  </a:lnTo>
                  <a:lnTo>
                    <a:pt x="1170" y="1190"/>
                  </a:lnTo>
                  <a:lnTo>
                    <a:pt x="2341" y="1190"/>
                  </a:lnTo>
                  <a:lnTo>
                    <a:pt x="2341" y="1776"/>
                  </a:lnTo>
                  <a:cubicBezTo>
                    <a:pt x="2341" y="2011"/>
                    <a:pt x="2484" y="2225"/>
                    <a:pt x="2704" y="2316"/>
                  </a:cubicBezTo>
                  <a:cubicBezTo>
                    <a:pt x="2776" y="2346"/>
                    <a:pt x="2852" y="2361"/>
                    <a:pt x="2928" y="2361"/>
                  </a:cubicBezTo>
                  <a:cubicBezTo>
                    <a:pt x="3080" y="2361"/>
                    <a:pt x="3229" y="2301"/>
                    <a:pt x="3341" y="2190"/>
                  </a:cubicBezTo>
                  <a:lnTo>
                    <a:pt x="3615" y="1916"/>
                  </a:lnTo>
                  <a:cubicBezTo>
                    <a:pt x="4086" y="1443"/>
                    <a:pt x="4813" y="1173"/>
                    <a:pt x="5559" y="1173"/>
                  </a:cubicBezTo>
                  <a:close/>
                  <a:moveTo>
                    <a:pt x="5553" y="0"/>
                  </a:moveTo>
                  <a:cubicBezTo>
                    <a:pt x="4823" y="0"/>
                    <a:pt x="4110" y="189"/>
                    <a:pt x="3509" y="536"/>
                  </a:cubicBezTo>
                  <a:cubicBezTo>
                    <a:pt x="3475" y="246"/>
                    <a:pt x="3227" y="19"/>
                    <a:pt x="2927" y="19"/>
                  </a:cubicBezTo>
                  <a:lnTo>
                    <a:pt x="586" y="19"/>
                  </a:lnTo>
                  <a:cubicBezTo>
                    <a:pt x="262" y="19"/>
                    <a:pt x="1" y="281"/>
                    <a:pt x="1" y="605"/>
                  </a:cubicBezTo>
                  <a:lnTo>
                    <a:pt x="1" y="9970"/>
                  </a:lnTo>
                  <a:cubicBezTo>
                    <a:pt x="1" y="10294"/>
                    <a:pt x="262" y="10556"/>
                    <a:pt x="586" y="10556"/>
                  </a:cubicBezTo>
                  <a:lnTo>
                    <a:pt x="2927" y="10556"/>
                  </a:lnTo>
                  <a:cubicBezTo>
                    <a:pt x="3250" y="10556"/>
                    <a:pt x="3512" y="10294"/>
                    <a:pt x="3512" y="9970"/>
                  </a:cubicBezTo>
                  <a:lnTo>
                    <a:pt x="3512" y="4702"/>
                  </a:lnTo>
                  <a:cubicBezTo>
                    <a:pt x="3512" y="4056"/>
                    <a:pt x="4038" y="3531"/>
                    <a:pt x="4683" y="3531"/>
                  </a:cubicBezTo>
                  <a:cubicBezTo>
                    <a:pt x="5329" y="3531"/>
                    <a:pt x="5854" y="4056"/>
                    <a:pt x="5854" y="4702"/>
                  </a:cubicBezTo>
                  <a:lnTo>
                    <a:pt x="5854" y="9970"/>
                  </a:lnTo>
                  <a:cubicBezTo>
                    <a:pt x="5854" y="10294"/>
                    <a:pt x="6116" y="10556"/>
                    <a:pt x="6440" y="10556"/>
                  </a:cubicBezTo>
                  <a:lnTo>
                    <a:pt x="8782" y="10556"/>
                  </a:lnTo>
                  <a:cubicBezTo>
                    <a:pt x="9104" y="10556"/>
                    <a:pt x="9368" y="10294"/>
                    <a:pt x="9368" y="9970"/>
                  </a:cubicBezTo>
                  <a:lnTo>
                    <a:pt x="9368" y="3669"/>
                  </a:lnTo>
                  <a:cubicBezTo>
                    <a:pt x="9368" y="1921"/>
                    <a:pt x="8131" y="364"/>
                    <a:pt x="6231" y="55"/>
                  </a:cubicBezTo>
                  <a:cubicBezTo>
                    <a:pt x="6005" y="18"/>
                    <a:pt x="5779" y="0"/>
                    <a:pt x="555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5" name="Google Shape;1395;p66"/>
            <p:cNvSpPr/>
            <p:nvPr/>
          </p:nvSpPr>
          <p:spPr>
            <a:xfrm>
              <a:off x="4604379" y="2672436"/>
              <a:ext cx="417024" cy="417024"/>
            </a:xfrm>
            <a:custGeom>
              <a:avLst/>
              <a:gdLst/>
              <a:ahLst/>
              <a:cxnLst/>
              <a:rect l="l" t="t" r="r" b="b"/>
              <a:pathLst>
                <a:path w="19982" h="19982" extrusionOk="0">
                  <a:moveTo>
                    <a:pt x="17015" y="1170"/>
                  </a:moveTo>
                  <a:cubicBezTo>
                    <a:pt x="17989" y="1170"/>
                    <a:pt x="18810" y="1993"/>
                    <a:pt x="18810" y="2966"/>
                  </a:cubicBezTo>
                  <a:lnTo>
                    <a:pt x="18810" y="17015"/>
                  </a:lnTo>
                  <a:cubicBezTo>
                    <a:pt x="18810" y="17990"/>
                    <a:pt x="17989" y="18811"/>
                    <a:pt x="17015" y="18811"/>
                  </a:cubicBezTo>
                  <a:lnTo>
                    <a:pt x="2965" y="18811"/>
                  </a:lnTo>
                  <a:cubicBezTo>
                    <a:pt x="1992" y="18811"/>
                    <a:pt x="1170" y="17990"/>
                    <a:pt x="1170" y="17015"/>
                  </a:cubicBezTo>
                  <a:lnTo>
                    <a:pt x="1170" y="2966"/>
                  </a:lnTo>
                  <a:cubicBezTo>
                    <a:pt x="1170" y="1993"/>
                    <a:pt x="1992" y="1170"/>
                    <a:pt x="2965" y="1170"/>
                  </a:cubicBezTo>
                  <a:close/>
                  <a:moveTo>
                    <a:pt x="2965" y="1"/>
                  </a:moveTo>
                  <a:cubicBezTo>
                    <a:pt x="1347" y="1"/>
                    <a:pt x="0" y="1349"/>
                    <a:pt x="0" y="2966"/>
                  </a:cubicBezTo>
                  <a:lnTo>
                    <a:pt x="0" y="17015"/>
                  </a:lnTo>
                  <a:cubicBezTo>
                    <a:pt x="0" y="18635"/>
                    <a:pt x="1348" y="19982"/>
                    <a:pt x="2965" y="19982"/>
                  </a:cubicBezTo>
                  <a:lnTo>
                    <a:pt x="17017" y="19982"/>
                  </a:lnTo>
                  <a:cubicBezTo>
                    <a:pt x="18635" y="19982"/>
                    <a:pt x="19981" y="18634"/>
                    <a:pt x="19981" y="17015"/>
                  </a:cubicBezTo>
                  <a:lnTo>
                    <a:pt x="19981" y="2966"/>
                  </a:lnTo>
                  <a:cubicBezTo>
                    <a:pt x="19981" y="1347"/>
                    <a:pt x="18633" y="1"/>
                    <a:pt x="1701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96" name="Google Shape;1396;p66"/>
          <p:cNvGrpSpPr/>
          <p:nvPr/>
        </p:nvGrpSpPr>
        <p:grpSpPr>
          <a:xfrm>
            <a:off x="8344819" y="4403985"/>
            <a:ext cx="417024" cy="417024"/>
            <a:chOff x="5102000" y="2677250"/>
            <a:chExt cx="417024" cy="417024"/>
          </a:xfrm>
        </p:grpSpPr>
        <p:sp>
          <p:nvSpPr>
            <p:cNvPr id="1397" name="Google Shape;1397;p66"/>
            <p:cNvSpPr/>
            <p:nvPr/>
          </p:nvSpPr>
          <p:spPr>
            <a:xfrm>
              <a:off x="5175454" y="2731303"/>
              <a:ext cx="270161" cy="308977"/>
            </a:xfrm>
            <a:custGeom>
              <a:avLst/>
              <a:gdLst/>
              <a:ahLst/>
              <a:cxnLst/>
              <a:rect l="l" t="t" r="r" b="b"/>
              <a:pathLst>
                <a:path w="182541" h="208768" extrusionOk="0">
                  <a:moveTo>
                    <a:pt x="124804" y="12232"/>
                  </a:moveTo>
                  <a:cubicBezTo>
                    <a:pt x="127609" y="36012"/>
                    <a:pt x="146529" y="54932"/>
                    <a:pt x="170308" y="57737"/>
                  </a:cubicBezTo>
                  <a:lnTo>
                    <a:pt x="170308" y="78353"/>
                  </a:lnTo>
                  <a:cubicBezTo>
                    <a:pt x="157261" y="77276"/>
                    <a:pt x="144865" y="72710"/>
                    <a:pt x="134166" y="65011"/>
                  </a:cubicBezTo>
                  <a:cubicBezTo>
                    <a:pt x="133084" y="64247"/>
                    <a:pt x="131821" y="63855"/>
                    <a:pt x="130560" y="63855"/>
                  </a:cubicBezTo>
                  <a:cubicBezTo>
                    <a:pt x="129615" y="63855"/>
                    <a:pt x="128671" y="64075"/>
                    <a:pt x="127805" y="64522"/>
                  </a:cubicBezTo>
                  <a:cubicBezTo>
                    <a:pt x="125750" y="65566"/>
                    <a:pt x="124478" y="67686"/>
                    <a:pt x="124478" y="69970"/>
                  </a:cubicBezTo>
                  <a:lnTo>
                    <a:pt x="124478" y="140429"/>
                  </a:lnTo>
                  <a:cubicBezTo>
                    <a:pt x="124478" y="171352"/>
                    <a:pt x="99295" y="196535"/>
                    <a:pt x="68339" y="196535"/>
                  </a:cubicBezTo>
                  <a:cubicBezTo>
                    <a:pt x="37383" y="196535"/>
                    <a:pt x="12233" y="171352"/>
                    <a:pt x="12233" y="140429"/>
                  </a:cubicBezTo>
                  <a:cubicBezTo>
                    <a:pt x="12233" y="111527"/>
                    <a:pt x="34153" y="87682"/>
                    <a:pt x="62239" y="84616"/>
                  </a:cubicBezTo>
                  <a:lnTo>
                    <a:pt x="62239" y="105330"/>
                  </a:lnTo>
                  <a:cubicBezTo>
                    <a:pt x="45505" y="108265"/>
                    <a:pt x="32751" y="122879"/>
                    <a:pt x="32751" y="140429"/>
                  </a:cubicBezTo>
                  <a:cubicBezTo>
                    <a:pt x="32751" y="160033"/>
                    <a:pt x="48702" y="176017"/>
                    <a:pt x="68339" y="176017"/>
                  </a:cubicBezTo>
                  <a:cubicBezTo>
                    <a:pt x="87976" y="176017"/>
                    <a:pt x="103927" y="160033"/>
                    <a:pt x="103927" y="140429"/>
                  </a:cubicBezTo>
                  <a:lnTo>
                    <a:pt x="103927" y="12232"/>
                  </a:lnTo>
                  <a:close/>
                  <a:moveTo>
                    <a:pt x="97827" y="0"/>
                  </a:moveTo>
                  <a:cubicBezTo>
                    <a:pt x="94435" y="0"/>
                    <a:pt x="91695" y="2740"/>
                    <a:pt x="91695" y="6133"/>
                  </a:cubicBezTo>
                  <a:lnTo>
                    <a:pt x="91695" y="140429"/>
                  </a:lnTo>
                  <a:cubicBezTo>
                    <a:pt x="91695" y="153313"/>
                    <a:pt x="81224" y="163784"/>
                    <a:pt x="68339" y="163784"/>
                  </a:cubicBezTo>
                  <a:cubicBezTo>
                    <a:pt x="55454" y="163784"/>
                    <a:pt x="44983" y="153313"/>
                    <a:pt x="44983" y="140429"/>
                  </a:cubicBezTo>
                  <a:cubicBezTo>
                    <a:pt x="44983" y="127544"/>
                    <a:pt x="55454" y="117040"/>
                    <a:pt x="68339" y="117040"/>
                  </a:cubicBezTo>
                  <a:cubicBezTo>
                    <a:pt x="71731" y="117040"/>
                    <a:pt x="74471" y="114300"/>
                    <a:pt x="74471" y="110940"/>
                  </a:cubicBezTo>
                  <a:lnTo>
                    <a:pt x="74471" y="78190"/>
                  </a:lnTo>
                  <a:cubicBezTo>
                    <a:pt x="74471" y="74797"/>
                    <a:pt x="71731" y="72057"/>
                    <a:pt x="68339" y="72057"/>
                  </a:cubicBezTo>
                  <a:cubicBezTo>
                    <a:pt x="30663" y="72057"/>
                    <a:pt x="0" y="102720"/>
                    <a:pt x="0" y="140429"/>
                  </a:cubicBezTo>
                  <a:cubicBezTo>
                    <a:pt x="0" y="178104"/>
                    <a:pt x="30663" y="208767"/>
                    <a:pt x="68339" y="208767"/>
                  </a:cubicBezTo>
                  <a:cubicBezTo>
                    <a:pt x="106047" y="208767"/>
                    <a:pt x="136710" y="178104"/>
                    <a:pt x="136710" y="140429"/>
                  </a:cubicBezTo>
                  <a:lnTo>
                    <a:pt x="136710" y="80963"/>
                  </a:lnTo>
                  <a:cubicBezTo>
                    <a:pt x="148877" y="87454"/>
                    <a:pt x="162414" y="90846"/>
                    <a:pt x="176441" y="90846"/>
                  </a:cubicBezTo>
                  <a:cubicBezTo>
                    <a:pt x="179801" y="90846"/>
                    <a:pt x="182541" y="88106"/>
                    <a:pt x="182541" y="84746"/>
                  </a:cubicBezTo>
                  <a:lnTo>
                    <a:pt x="182541" y="51963"/>
                  </a:lnTo>
                  <a:cubicBezTo>
                    <a:pt x="182541" y="48604"/>
                    <a:pt x="179801" y="45864"/>
                    <a:pt x="176441" y="45864"/>
                  </a:cubicBezTo>
                  <a:cubicBezTo>
                    <a:pt x="154520" y="45864"/>
                    <a:pt x="136710" y="28020"/>
                    <a:pt x="136710" y="6133"/>
                  </a:cubicBezTo>
                  <a:cubicBezTo>
                    <a:pt x="136710" y="2740"/>
                    <a:pt x="133970" y="0"/>
                    <a:pt x="130578" y="0"/>
                  </a:cubicBezTo>
                  <a:close/>
                </a:path>
              </a:pathLst>
            </a:custGeom>
            <a:solidFill>
              <a:schemeClr val="accent3"/>
            </a:solidFill>
            <a:ln w="952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8" name="Google Shape;1398;p66"/>
            <p:cNvSpPr/>
            <p:nvPr/>
          </p:nvSpPr>
          <p:spPr>
            <a:xfrm>
              <a:off x="5102000" y="2677250"/>
              <a:ext cx="417024" cy="417024"/>
            </a:xfrm>
            <a:custGeom>
              <a:avLst/>
              <a:gdLst/>
              <a:ahLst/>
              <a:cxnLst/>
              <a:rect l="l" t="t" r="r" b="b"/>
              <a:pathLst>
                <a:path w="19982" h="19982" extrusionOk="0">
                  <a:moveTo>
                    <a:pt x="17017" y="1172"/>
                  </a:moveTo>
                  <a:cubicBezTo>
                    <a:pt x="17990" y="1172"/>
                    <a:pt x="18812" y="1975"/>
                    <a:pt x="18812" y="2927"/>
                  </a:cubicBezTo>
                  <a:lnTo>
                    <a:pt x="18812" y="17017"/>
                  </a:lnTo>
                  <a:cubicBezTo>
                    <a:pt x="18812" y="17990"/>
                    <a:pt x="17990" y="18811"/>
                    <a:pt x="17017" y="18811"/>
                  </a:cubicBezTo>
                  <a:lnTo>
                    <a:pt x="2966" y="18811"/>
                  </a:lnTo>
                  <a:cubicBezTo>
                    <a:pt x="1993" y="18811"/>
                    <a:pt x="1172" y="17990"/>
                    <a:pt x="1172" y="17017"/>
                  </a:cubicBezTo>
                  <a:lnTo>
                    <a:pt x="1172" y="2927"/>
                  </a:lnTo>
                  <a:cubicBezTo>
                    <a:pt x="1172" y="1975"/>
                    <a:pt x="1993" y="1172"/>
                    <a:pt x="2966" y="1172"/>
                  </a:cubicBezTo>
                  <a:close/>
                  <a:moveTo>
                    <a:pt x="2966" y="1"/>
                  </a:moveTo>
                  <a:cubicBezTo>
                    <a:pt x="1349" y="1"/>
                    <a:pt x="1" y="1310"/>
                    <a:pt x="1" y="2927"/>
                  </a:cubicBezTo>
                  <a:lnTo>
                    <a:pt x="1" y="17015"/>
                  </a:lnTo>
                  <a:cubicBezTo>
                    <a:pt x="1" y="18636"/>
                    <a:pt x="1349" y="19982"/>
                    <a:pt x="2966" y="19982"/>
                  </a:cubicBezTo>
                  <a:lnTo>
                    <a:pt x="17017" y="19982"/>
                  </a:lnTo>
                  <a:cubicBezTo>
                    <a:pt x="18635" y="19982"/>
                    <a:pt x="19982" y="18634"/>
                    <a:pt x="19982" y="17015"/>
                  </a:cubicBezTo>
                  <a:lnTo>
                    <a:pt x="19982" y="2927"/>
                  </a:lnTo>
                  <a:cubicBezTo>
                    <a:pt x="19982" y="1310"/>
                    <a:pt x="18635" y="1"/>
                    <a:pt x="1701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01" name="Google Shape;1401;p66"/>
          <p:cNvSpPr/>
          <p:nvPr/>
        </p:nvSpPr>
        <p:spPr>
          <a:xfrm rot="5400000">
            <a:off x="6822149" y="589576"/>
            <a:ext cx="2957675" cy="1737700"/>
          </a:xfrm>
          <a:custGeom>
            <a:avLst/>
            <a:gdLst/>
            <a:ahLst/>
            <a:cxnLst/>
            <a:rect l="l" t="t" r="r" b="b"/>
            <a:pathLst>
              <a:path w="118307" h="69508" extrusionOk="0">
                <a:moveTo>
                  <a:pt x="368" y="1"/>
                </a:moveTo>
                <a:lnTo>
                  <a:pt x="0" y="68682"/>
                </a:lnTo>
                <a:cubicBezTo>
                  <a:pt x="974" y="69257"/>
                  <a:pt x="2054" y="69508"/>
                  <a:pt x="3152" y="69508"/>
                </a:cubicBezTo>
                <a:cubicBezTo>
                  <a:pt x="5456" y="69508"/>
                  <a:pt x="7843" y="68402"/>
                  <a:pt x="9507" y="66857"/>
                </a:cubicBezTo>
                <a:cubicBezTo>
                  <a:pt x="11744" y="64797"/>
                  <a:pt x="13172" y="62030"/>
                  <a:pt x="14570" y="59337"/>
                </a:cubicBezTo>
                <a:lnTo>
                  <a:pt x="15350" y="57851"/>
                </a:lnTo>
                <a:cubicBezTo>
                  <a:pt x="16998" y="54760"/>
                  <a:pt x="19147" y="51376"/>
                  <a:pt x="22590" y="49727"/>
                </a:cubicBezTo>
                <a:cubicBezTo>
                  <a:pt x="24283" y="48947"/>
                  <a:pt x="26181" y="48653"/>
                  <a:pt x="27976" y="48359"/>
                </a:cubicBezTo>
                <a:cubicBezTo>
                  <a:pt x="29110" y="48197"/>
                  <a:pt x="30287" y="48005"/>
                  <a:pt x="31391" y="47696"/>
                </a:cubicBezTo>
                <a:cubicBezTo>
                  <a:pt x="38499" y="45754"/>
                  <a:pt x="43017" y="39308"/>
                  <a:pt x="47373" y="32288"/>
                </a:cubicBezTo>
                <a:cubicBezTo>
                  <a:pt x="51626" y="25475"/>
                  <a:pt x="56379" y="18646"/>
                  <a:pt x="63693" y="16660"/>
                </a:cubicBezTo>
                <a:cubicBezTo>
                  <a:pt x="65489" y="16167"/>
                  <a:pt x="67348" y="16006"/>
                  <a:pt x="69216" y="16006"/>
                </a:cubicBezTo>
                <a:cubicBezTo>
                  <a:pt x="70977" y="16006"/>
                  <a:pt x="72746" y="16149"/>
                  <a:pt x="74481" y="16292"/>
                </a:cubicBezTo>
                <a:cubicBezTo>
                  <a:pt x="76201" y="16425"/>
                  <a:pt x="77938" y="16563"/>
                  <a:pt x="79654" y="16563"/>
                </a:cubicBezTo>
                <a:cubicBezTo>
                  <a:pt x="81932" y="16563"/>
                  <a:pt x="84175" y="16319"/>
                  <a:pt x="86298" y="15497"/>
                </a:cubicBezTo>
                <a:cubicBezTo>
                  <a:pt x="88432" y="14673"/>
                  <a:pt x="90345" y="13290"/>
                  <a:pt x="92199" y="11965"/>
                </a:cubicBezTo>
                <a:cubicBezTo>
                  <a:pt x="94083" y="10626"/>
                  <a:pt x="96011" y="9228"/>
                  <a:pt x="98189" y="8374"/>
                </a:cubicBezTo>
                <a:cubicBezTo>
                  <a:pt x="100543" y="7462"/>
                  <a:pt x="103089" y="7226"/>
                  <a:pt x="105547" y="6976"/>
                </a:cubicBezTo>
                <a:cubicBezTo>
                  <a:pt x="106989" y="6829"/>
                  <a:pt x="108476" y="6711"/>
                  <a:pt x="109918" y="6432"/>
                </a:cubicBezTo>
                <a:cubicBezTo>
                  <a:pt x="115230" y="5387"/>
                  <a:pt x="117718" y="2385"/>
                  <a:pt x="11830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2" name="Google Shape;1402;p66"/>
          <p:cNvSpPr/>
          <p:nvPr/>
        </p:nvSpPr>
        <p:spPr>
          <a:xfrm rot="5400000">
            <a:off x="7652686" y="490014"/>
            <a:ext cx="2027950" cy="1006350"/>
          </a:xfrm>
          <a:custGeom>
            <a:avLst/>
            <a:gdLst/>
            <a:ahLst/>
            <a:cxnLst/>
            <a:rect l="l" t="t" r="r" b="b"/>
            <a:pathLst>
              <a:path w="81118" h="40254" extrusionOk="0">
                <a:moveTo>
                  <a:pt x="1" y="1"/>
                </a:moveTo>
                <a:lnTo>
                  <a:pt x="1" y="40073"/>
                </a:lnTo>
                <a:cubicBezTo>
                  <a:pt x="380" y="40197"/>
                  <a:pt x="767" y="40254"/>
                  <a:pt x="1155" y="40254"/>
                </a:cubicBezTo>
                <a:cubicBezTo>
                  <a:pt x="2665" y="40254"/>
                  <a:pt x="4180" y="39390"/>
                  <a:pt x="5210" y="38219"/>
                </a:cubicBezTo>
                <a:cubicBezTo>
                  <a:pt x="6491" y="36747"/>
                  <a:pt x="7212" y="34849"/>
                  <a:pt x="8006" y="33054"/>
                </a:cubicBezTo>
                <a:cubicBezTo>
                  <a:pt x="8786" y="31244"/>
                  <a:pt x="9728" y="29404"/>
                  <a:pt x="11318" y="28241"/>
                </a:cubicBezTo>
                <a:cubicBezTo>
                  <a:pt x="14379" y="26005"/>
                  <a:pt x="18985" y="26887"/>
                  <a:pt x="21914" y="24445"/>
                </a:cubicBezTo>
                <a:cubicBezTo>
                  <a:pt x="25033" y="21825"/>
                  <a:pt x="24930" y="16498"/>
                  <a:pt x="28183" y="14055"/>
                </a:cubicBezTo>
                <a:cubicBezTo>
                  <a:pt x="31273" y="11730"/>
                  <a:pt x="35850" y="13172"/>
                  <a:pt x="39308" y="11435"/>
                </a:cubicBezTo>
                <a:cubicBezTo>
                  <a:pt x="42208" y="9978"/>
                  <a:pt x="43797" y="6520"/>
                  <a:pt x="46784" y="5225"/>
                </a:cubicBezTo>
                <a:cubicBezTo>
                  <a:pt x="47746" y="4795"/>
                  <a:pt x="48744" y="4633"/>
                  <a:pt x="49765" y="4633"/>
                </a:cubicBezTo>
                <a:cubicBezTo>
                  <a:pt x="52914" y="4633"/>
                  <a:pt x="56284" y="6176"/>
                  <a:pt x="59494" y="6176"/>
                </a:cubicBezTo>
                <a:cubicBezTo>
                  <a:pt x="60308" y="6176"/>
                  <a:pt x="61111" y="6077"/>
                  <a:pt x="61898" y="5828"/>
                </a:cubicBezTo>
                <a:cubicBezTo>
                  <a:pt x="64547" y="4975"/>
                  <a:pt x="66593" y="2532"/>
                  <a:pt x="69330" y="2076"/>
                </a:cubicBezTo>
                <a:cubicBezTo>
                  <a:pt x="69677" y="2018"/>
                  <a:pt x="70022" y="1992"/>
                  <a:pt x="70367" y="1992"/>
                </a:cubicBezTo>
                <a:cubicBezTo>
                  <a:pt x="72203" y="1992"/>
                  <a:pt x="74018" y="2704"/>
                  <a:pt x="75864" y="2915"/>
                </a:cubicBezTo>
                <a:cubicBezTo>
                  <a:pt x="76107" y="2944"/>
                  <a:pt x="76356" y="2959"/>
                  <a:pt x="76608" y="2959"/>
                </a:cubicBezTo>
                <a:cubicBezTo>
                  <a:pt x="78633" y="2959"/>
                  <a:pt x="80830" y="2008"/>
                  <a:pt x="81118" y="45"/>
                </a:cubicBezTo>
                <a:lnTo>
                  <a:pt x="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4" name="Google Shape;1404;p66"/>
          <p:cNvSpPr/>
          <p:nvPr/>
        </p:nvSpPr>
        <p:spPr>
          <a:xfrm rot="-5400000">
            <a:off x="-632426" y="2802161"/>
            <a:ext cx="2957675" cy="1737700"/>
          </a:xfrm>
          <a:custGeom>
            <a:avLst/>
            <a:gdLst/>
            <a:ahLst/>
            <a:cxnLst/>
            <a:rect l="l" t="t" r="r" b="b"/>
            <a:pathLst>
              <a:path w="118307" h="69508" extrusionOk="0">
                <a:moveTo>
                  <a:pt x="368" y="1"/>
                </a:moveTo>
                <a:lnTo>
                  <a:pt x="0" y="68682"/>
                </a:lnTo>
                <a:cubicBezTo>
                  <a:pt x="974" y="69257"/>
                  <a:pt x="2054" y="69508"/>
                  <a:pt x="3152" y="69508"/>
                </a:cubicBezTo>
                <a:cubicBezTo>
                  <a:pt x="5456" y="69508"/>
                  <a:pt x="7843" y="68402"/>
                  <a:pt x="9507" y="66857"/>
                </a:cubicBezTo>
                <a:cubicBezTo>
                  <a:pt x="11744" y="64797"/>
                  <a:pt x="13172" y="62030"/>
                  <a:pt x="14570" y="59337"/>
                </a:cubicBezTo>
                <a:lnTo>
                  <a:pt x="15350" y="57851"/>
                </a:lnTo>
                <a:cubicBezTo>
                  <a:pt x="16998" y="54760"/>
                  <a:pt x="19147" y="51376"/>
                  <a:pt x="22590" y="49727"/>
                </a:cubicBezTo>
                <a:cubicBezTo>
                  <a:pt x="24283" y="48947"/>
                  <a:pt x="26181" y="48653"/>
                  <a:pt x="27976" y="48359"/>
                </a:cubicBezTo>
                <a:cubicBezTo>
                  <a:pt x="29110" y="48197"/>
                  <a:pt x="30287" y="48005"/>
                  <a:pt x="31391" y="47696"/>
                </a:cubicBezTo>
                <a:cubicBezTo>
                  <a:pt x="38499" y="45754"/>
                  <a:pt x="43017" y="39308"/>
                  <a:pt x="47373" y="32288"/>
                </a:cubicBezTo>
                <a:cubicBezTo>
                  <a:pt x="51626" y="25475"/>
                  <a:pt x="56379" y="18646"/>
                  <a:pt x="63693" y="16660"/>
                </a:cubicBezTo>
                <a:cubicBezTo>
                  <a:pt x="65489" y="16167"/>
                  <a:pt x="67348" y="16006"/>
                  <a:pt x="69216" y="16006"/>
                </a:cubicBezTo>
                <a:cubicBezTo>
                  <a:pt x="70977" y="16006"/>
                  <a:pt x="72746" y="16149"/>
                  <a:pt x="74481" y="16292"/>
                </a:cubicBezTo>
                <a:cubicBezTo>
                  <a:pt x="76201" y="16425"/>
                  <a:pt x="77938" y="16563"/>
                  <a:pt x="79654" y="16563"/>
                </a:cubicBezTo>
                <a:cubicBezTo>
                  <a:pt x="81932" y="16563"/>
                  <a:pt x="84175" y="16319"/>
                  <a:pt x="86298" y="15497"/>
                </a:cubicBezTo>
                <a:cubicBezTo>
                  <a:pt x="88432" y="14673"/>
                  <a:pt x="90345" y="13290"/>
                  <a:pt x="92199" y="11965"/>
                </a:cubicBezTo>
                <a:cubicBezTo>
                  <a:pt x="94083" y="10626"/>
                  <a:pt x="96011" y="9228"/>
                  <a:pt x="98189" y="8374"/>
                </a:cubicBezTo>
                <a:cubicBezTo>
                  <a:pt x="100543" y="7462"/>
                  <a:pt x="103089" y="7226"/>
                  <a:pt x="105547" y="6976"/>
                </a:cubicBezTo>
                <a:cubicBezTo>
                  <a:pt x="106989" y="6829"/>
                  <a:pt x="108476" y="6711"/>
                  <a:pt x="109918" y="6432"/>
                </a:cubicBezTo>
                <a:cubicBezTo>
                  <a:pt x="115230" y="5387"/>
                  <a:pt x="117718" y="2385"/>
                  <a:pt x="118306"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5" name="Google Shape;1405;p66"/>
          <p:cNvSpPr/>
          <p:nvPr/>
        </p:nvSpPr>
        <p:spPr>
          <a:xfrm rot="-5400000">
            <a:off x="-533239" y="3633074"/>
            <a:ext cx="2027950" cy="1006350"/>
          </a:xfrm>
          <a:custGeom>
            <a:avLst/>
            <a:gdLst/>
            <a:ahLst/>
            <a:cxnLst/>
            <a:rect l="l" t="t" r="r" b="b"/>
            <a:pathLst>
              <a:path w="81118" h="40254" extrusionOk="0">
                <a:moveTo>
                  <a:pt x="1" y="1"/>
                </a:moveTo>
                <a:lnTo>
                  <a:pt x="1" y="40073"/>
                </a:lnTo>
                <a:cubicBezTo>
                  <a:pt x="380" y="40197"/>
                  <a:pt x="767" y="40254"/>
                  <a:pt x="1155" y="40254"/>
                </a:cubicBezTo>
                <a:cubicBezTo>
                  <a:pt x="2665" y="40254"/>
                  <a:pt x="4180" y="39390"/>
                  <a:pt x="5210" y="38219"/>
                </a:cubicBezTo>
                <a:cubicBezTo>
                  <a:pt x="6491" y="36747"/>
                  <a:pt x="7212" y="34849"/>
                  <a:pt x="8006" y="33054"/>
                </a:cubicBezTo>
                <a:cubicBezTo>
                  <a:pt x="8786" y="31244"/>
                  <a:pt x="9728" y="29404"/>
                  <a:pt x="11318" y="28241"/>
                </a:cubicBezTo>
                <a:cubicBezTo>
                  <a:pt x="14379" y="26005"/>
                  <a:pt x="18985" y="26887"/>
                  <a:pt x="21914" y="24445"/>
                </a:cubicBezTo>
                <a:cubicBezTo>
                  <a:pt x="25033" y="21825"/>
                  <a:pt x="24930" y="16498"/>
                  <a:pt x="28183" y="14055"/>
                </a:cubicBezTo>
                <a:cubicBezTo>
                  <a:pt x="31273" y="11730"/>
                  <a:pt x="35850" y="13172"/>
                  <a:pt x="39308" y="11435"/>
                </a:cubicBezTo>
                <a:cubicBezTo>
                  <a:pt x="42208" y="9978"/>
                  <a:pt x="43797" y="6520"/>
                  <a:pt x="46784" y="5225"/>
                </a:cubicBezTo>
                <a:cubicBezTo>
                  <a:pt x="47746" y="4795"/>
                  <a:pt x="48744" y="4633"/>
                  <a:pt x="49765" y="4633"/>
                </a:cubicBezTo>
                <a:cubicBezTo>
                  <a:pt x="52914" y="4633"/>
                  <a:pt x="56284" y="6176"/>
                  <a:pt x="59494" y="6176"/>
                </a:cubicBezTo>
                <a:cubicBezTo>
                  <a:pt x="60308" y="6176"/>
                  <a:pt x="61111" y="6077"/>
                  <a:pt x="61898" y="5828"/>
                </a:cubicBezTo>
                <a:cubicBezTo>
                  <a:pt x="64547" y="4975"/>
                  <a:pt x="66593" y="2532"/>
                  <a:pt x="69330" y="2076"/>
                </a:cubicBezTo>
                <a:cubicBezTo>
                  <a:pt x="69677" y="2018"/>
                  <a:pt x="70022" y="1992"/>
                  <a:pt x="70367" y="1992"/>
                </a:cubicBezTo>
                <a:cubicBezTo>
                  <a:pt x="72203" y="1992"/>
                  <a:pt x="74018" y="2704"/>
                  <a:pt x="75864" y="2915"/>
                </a:cubicBezTo>
                <a:cubicBezTo>
                  <a:pt x="76107" y="2944"/>
                  <a:pt x="76356" y="2959"/>
                  <a:pt x="76608" y="2959"/>
                </a:cubicBezTo>
                <a:cubicBezTo>
                  <a:pt x="78633" y="2959"/>
                  <a:pt x="80830" y="2008"/>
                  <a:pt x="81118" y="45"/>
                </a:cubicBezTo>
                <a:lnTo>
                  <a:pt x="1" y="1"/>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7" name="Google Shape;1407;p66"/>
          <p:cNvSpPr/>
          <p:nvPr/>
        </p:nvSpPr>
        <p:spPr>
          <a:xfrm rot="10800000" flipH="1">
            <a:off x="213281" y="4139193"/>
            <a:ext cx="356100" cy="3561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8" name="Google Shape;1408;p66"/>
          <p:cNvSpPr/>
          <p:nvPr/>
        </p:nvSpPr>
        <p:spPr>
          <a:xfrm rot="10800000" flipH="1">
            <a:off x="7956507" y="1546605"/>
            <a:ext cx="404100" cy="4041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09" name="Google Shape;1409;p66"/>
          <p:cNvSpPr/>
          <p:nvPr/>
        </p:nvSpPr>
        <p:spPr>
          <a:xfrm rot="10800000" flipH="1">
            <a:off x="469232" y="2212331"/>
            <a:ext cx="389400" cy="3894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0" name="Google Shape;1410;p66"/>
          <p:cNvSpPr/>
          <p:nvPr/>
        </p:nvSpPr>
        <p:spPr>
          <a:xfrm rot="10800000" flipH="1">
            <a:off x="8108730" y="3944258"/>
            <a:ext cx="189900" cy="189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1" name="Google Shape;1411;p66"/>
          <p:cNvSpPr/>
          <p:nvPr/>
        </p:nvSpPr>
        <p:spPr>
          <a:xfrm rot="10800000" flipH="1">
            <a:off x="2852330" y="249083"/>
            <a:ext cx="189900" cy="189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2" name="Google Shape;1412;p66"/>
          <p:cNvSpPr/>
          <p:nvPr/>
        </p:nvSpPr>
        <p:spPr>
          <a:xfrm rot="10800000" flipH="1">
            <a:off x="454532" y="878130"/>
            <a:ext cx="404100" cy="4041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3" name="Google Shape;1413;p66"/>
          <p:cNvSpPr/>
          <p:nvPr/>
        </p:nvSpPr>
        <p:spPr>
          <a:xfrm rot="10800000" flipH="1">
            <a:off x="7766593" y="348108"/>
            <a:ext cx="189900" cy="189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816;p31"/>
          <p:cNvSpPr/>
          <p:nvPr/>
        </p:nvSpPr>
        <p:spPr>
          <a:xfrm rot="10800000" flipH="1">
            <a:off x="8055710" y="2832982"/>
            <a:ext cx="389400" cy="389400"/>
          </a:xfrm>
          <a:prstGeom prst="ellipse">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 name="Imagen 1"/>
          <p:cNvPicPr>
            <a:picLocks noChangeAspect="1"/>
          </p:cNvPicPr>
          <p:nvPr/>
        </p:nvPicPr>
        <p:blipFill>
          <a:blip r:embed="rId3"/>
          <a:stretch>
            <a:fillRect/>
          </a:stretch>
        </p:blipFill>
        <p:spPr>
          <a:xfrm>
            <a:off x="3914529" y="2243517"/>
            <a:ext cx="1414828" cy="2330904"/>
          </a:xfrm>
          <a:prstGeom prst="rect">
            <a:avLst/>
          </a:prstGeom>
        </p:spPr>
      </p:pic>
      <p:sp>
        <p:nvSpPr>
          <p:cNvPr id="38" name="Rectángulo 37"/>
          <p:cNvSpPr/>
          <p:nvPr/>
        </p:nvSpPr>
        <p:spPr>
          <a:xfrm>
            <a:off x="617054" y="1626404"/>
            <a:ext cx="8139866" cy="5739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grpSp>
        <p:nvGrpSpPr>
          <p:cNvPr id="39" name="Grupo 38"/>
          <p:cNvGrpSpPr/>
          <p:nvPr/>
        </p:nvGrpSpPr>
        <p:grpSpPr>
          <a:xfrm flipH="1">
            <a:off x="114010" y="180021"/>
            <a:ext cx="1099959" cy="827979"/>
            <a:chOff x="7278688" y="506412"/>
            <a:chExt cx="725487" cy="546101"/>
          </a:xfrm>
        </p:grpSpPr>
        <p:sp>
          <p:nvSpPr>
            <p:cNvPr id="40" name="Freeform 5"/>
            <p:cNvSpPr>
              <a:spLocks/>
            </p:cNvSpPr>
            <p:nvPr/>
          </p:nvSpPr>
          <p:spPr bwMode="auto">
            <a:xfrm>
              <a:off x="7875588" y="911225"/>
              <a:ext cx="128587" cy="130175"/>
            </a:xfrm>
            <a:custGeom>
              <a:avLst/>
              <a:gdLst>
                <a:gd name="T0" fmla="*/ 116 w 240"/>
                <a:gd name="T1" fmla="*/ 234 h 240"/>
                <a:gd name="T2" fmla="*/ 79 w 240"/>
                <a:gd name="T3" fmla="*/ 230 h 240"/>
                <a:gd name="T4" fmla="*/ 50 w 240"/>
                <a:gd name="T5" fmla="*/ 206 h 240"/>
                <a:gd name="T6" fmla="*/ 26 w 240"/>
                <a:gd name="T7" fmla="*/ 207 h 240"/>
                <a:gd name="T8" fmla="*/ 34 w 240"/>
                <a:gd name="T9" fmla="*/ 186 h 240"/>
                <a:gd name="T10" fmla="*/ 1 w 240"/>
                <a:gd name="T11" fmla="*/ 170 h 240"/>
                <a:gd name="T12" fmla="*/ 9 w 240"/>
                <a:gd name="T13" fmla="*/ 144 h 240"/>
                <a:gd name="T14" fmla="*/ 2 w 240"/>
                <a:gd name="T15" fmla="*/ 117 h 240"/>
                <a:gd name="T16" fmla="*/ 3 w 240"/>
                <a:gd name="T17" fmla="*/ 114 h 240"/>
                <a:gd name="T18" fmla="*/ 2 w 240"/>
                <a:gd name="T19" fmla="*/ 96 h 240"/>
                <a:gd name="T20" fmla="*/ 19 w 240"/>
                <a:gd name="T21" fmla="*/ 86 h 240"/>
                <a:gd name="T22" fmla="*/ 11 w 240"/>
                <a:gd name="T23" fmla="*/ 54 h 240"/>
                <a:gd name="T24" fmla="*/ 45 w 240"/>
                <a:gd name="T25" fmla="*/ 33 h 240"/>
                <a:gd name="T26" fmla="*/ 60 w 240"/>
                <a:gd name="T27" fmla="*/ 26 h 240"/>
                <a:gd name="T28" fmla="*/ 86 w 240"/>
                <a:gd name="T29" fmla="*/ 8 h 240"/>
                <a:gd name="T30" fmla="*/ 98 w 240"/>
                <a:gd name="T31" fmla="*/ 8 h 240"/>
                <a:gd name="T32" fmla="*/ 127 w 240"/>
                <a:gd name="T33" fmla="*/ 0 h 240"/>
                <a:gd name="T34" fmla="*/ 185 w 240"/>
                <a:gd name="T35" fmla="*/ 19 h 240"/>
                <a:gd name="T36" fmla="*/ 190 w 240"/>
                <a:gd name="T37" fmla="*/ 35 h 240"/>
                <a:gd name="T38" fmla="*/ 221 w 240"/>
                <a:gd name="T39" fmla="*/ 64 h 240"/>
                <a:gd name="T40" fmla="*/ 234 w 240"/>
                <a:gd name="T41" fmla="*/ 115 h 240"/>
                <a:gd name="T42" fmla="*/ 237 w 240"/>
                <a:gd name="T43" fmla="*/ 151 h 240"/>
                <a:gd name="T44" fmla="*/ 234 w 240"/>
                <a:gd name="T45" fmla="*/ 154 h 240"/>
                <a:gd name="T46" fmla="*/ 217 w 240"/>
                <a:gd name="T47" fmla="*/ 180 h 240"/>
                <a:gd name="T48" fmla="*/ 209 w 240"/>
                <a:gd name="T49" fmla="*/ 188 h 240"/>
                <a:gd name="T50" fmla="*/ 207 w 240"/>
                <a:gd name="T51" fmla="*/ 196 h 240"/>
                <a:gd name="T52" fmla="*/ 204 w 240"/>
                <a:gd name="T53" fmla="*/ 205 h 240"/>
                <a:gd name="T54" fmla="*/ 193 w 240"/>
                <a:gd name="T55" fmla="*/ 216 h 240"/>
                <a:gd name="T56" fmla="*/ 187 w 240"/>
                <a:gd name="T57" fmla="*/ 215 h 240"/>
                <a:gd name="T58" fmla="*/ 174 w 240"/>
                <a:gd name="T59" fmla="*/ 222 h 240"/>
                <a:gd name="T60" fmla="*/ 166 w 240"/>
                <a:gd name="T61" fmla="*/ 225 h 240"/>
                <a:gd name="T62" fmla="*/ 124 w 240"/>
                <a:gd name="T63" fmla="*/ 235 h 240"/>
                <a:gd name="T64" fmla="*/ 116 w 240"/>
                <a:gd name="T65" fmla="*/ 234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40" h="240">
                  <a:moveTo>
                    <a:pt x="116" y="234"/>
                  </a:moveTo>
                  <a:cubicBezTo>
                    <a:pt x="105" y="225"/>
                    <a:pt x="93" y="237"/>
                    <a:pt x="79" y="230"/>
                  </a:cubicBezTo>
                  <a:cubicBezTo>
                    <a:pt x="68" y="223"/>
                    <a:pt x="62" y="212"/>
                    <a:pt x="50" y="206"/>
                  </a:cubicBezTo>
                  <a:cubicBezTo>
                    <a:pt x="40" y="201"/>
                    <a:pt x="34" y="198"/>
                    <a:pt x="26" y="207"/>
                  </a:cubicBezTo>
                  <a:cubicBezTo>
                    <a:pt x="25" y="196"/>
                    <a:pt x="41" y="195"/>
                    <a:pt x="34" y="186"/>
                  </a:cubicBezTo>
                  <a:cubicBezTo>
                    <a:pt x="27" y="176"/>
                    <a:pt x="17" y="169"/>
                    <a:pt x="1" y="170"/>
                  </a:cubicBezTo>
                  <a:cubicBezTo>
                    <a:pt x="11" y="162"/>
                    <a:pt x="30" y="156"/>
                    <a:pt x="9" y="144"/>
                  </a:cubicBezTo>
                  <a:cubicBezTo>
                    <a:pt x="16" y="133"/>
                    <a:pt x="13" y="124"/>
                    <a:pt x="2" y="117"/>
                  </a:cubicBezTo>
                  <a:cubicBezTo>
                    <a:pt x="0" y="116"/>
                    <a:pt x="1" y="114"/>
                    <a:pt x="3" y="114"/>
                  </a:cubicBezTo>
                  <a:cubicBezTo>
                    <a:pt x="26" y="106"/>
                    <a:pt x="4" y="102"/>
                    <a:pt x="2" y="96"/>
                  </a:cubicBezTo>
                  <a:cubicBezTo>
                    <a:pt x="7" y="91"/>
                    <a:pt x="23" y="96"/>
                    <a:pt x="19" y="86"/>
                  </a:cubicBezTo>
                  <a:cubicBezTo>
                    <a:pt x="13" y="75"/>
                    <a:pt x="43" y="60"/>
                    <a:pt x="11" y="54"/>
                  </a:cubicBezTo>
                  <a:cubicBezTo>
                    <a:pt x="34" y="61"/>
                    <a:pt x="44" y="54"/>
                    <a:pt x="45" y="33"/>
                  </a:cubicBezTo>
                  <a:cubicBezTo>
                    <a:pt x="45" y="28"/>
                    <a:pt x="56" y="27"/>
                    <a:pt x="60" y="26"/>
                  </a:cubicBezTo>
                  <a:cubicBezTo>
                    <a:pt x="68" y="23"/>
                    <a:pt x="79" y="18"/>
                    <a:pt x="86" y="8"/>
                  </a:cubicBezTo>
                  <a:cubicBezTo>
                    <a:pt x="89" y="3"/>
                    <a:pt x="93" y="6"/>
                    <a:pt x="98" y="8"/>
                  </a:cubicBezTo>
                  <a:cubicBezTo>
                    <a:pt x="110" y="16"/>
                    <a:pt x="120" y="13"/>
                    <a:pt x="127" y="0"/>
                  </a:cubicBezTo>
                  <a:cubicBezTo>
                    <a:pt x="131" y="12"/>
                    <a:pt x="175" y="26"/>
                    <a:pt x="185" y="19"/>
                  </a:cubicBezTo>
                  <a:cubicBezTo>
                    <a:pt x="189" y="23"/>
                    <a:pt x="177" y="32"/>
                    <a:pt x="190" y="35"/>
                  </a:cubicBezTo>
                  <a:cubicBezTo>
                    <a:pt x="205" y="39"/>
                    <a:pt x="216" y="54"/>
                    <a:pt x="221" y="64"/>
                  </a:cubicBezTo>
                  <a:cubicBezTo>
                    <a:pt x="228" y="79"/>
                    <a:pt x="231" y="97"/>
                    <a:pt x="234" y="115"/>
                  </a:cubicBezTo>
                  <a:cubicBezTo>
                    <a:pt x="235" y="127"/>
                    <a:pt x="227" y="140"/>
                    <a:pt x="237" y="151"/>
                  </a:cubicBezTo>
                  <a:cubicBezTo>
                    <a:pt x="240" y="154"/>
                    <a:pt x="235" y="154"/>
                    <a:pt x="234" y="154"/>
                  </a:cubicBezTo>
                  <a:cubicBezTo>
                    <a:pt x="219" y="157"/>
                    <a:pt x="230" y="176"/>
                    <a:pt x="217" y="180"/>
                  </a:cubicBezTo>
                  <a:cubicBezTo>
                    <a:pt x="220" y="188"/>
                    <a:pt x="218" y="190"/>
                    <a:pt x="209" y="188"/>
                  </a:cubicBezTo>
                  <a:cubicBezTo>
                    <a:pt x="204" y="187"/>
                    <a:pt x="204" y="193"/>
                    <a:pt x="207" y="196"/>
                  </a:cubicBezTo>
                  <a:cubicBezTo>
                    <a:pt x="211" y="201"/>
                    <a:pt x="209" y="204"/>
                    <a:pt x="204" y="205"/>
                  </a:cubicBezTo>
                  <a:cubicBezTo>
                    <a:pt x="197" y="206"/>
                    <a:pt x="183" y="199"/>
                    <a:pt x="193" y="216"/>
                  </a:cubicBezTo>
                  <a:cubicBezTo>
                    <a:pt x="194" y="217"/>
                    <a:pt x="189" y="217"/>
                    <a:pt x="187" y="215"/>
                  </a:cubicBezTo>
                  <a:cubicBezTo>
                    <a:pt x="180" y="212"/>
                    <a:pt x="173" y="217"/>
                    <a:pt x="174" y="222"/>
                  </a:cubicBezTo>
                  <a:cubicBezTo>
                    <a:pt x="175" y="236"/>
                    <a:pt x="172" y="232"/>
                    <a:pt x="166" y="225"/>
                  </a:cubicBezTo>
                  <a:cubicBezTo>
                    <a:pt x="155" y="240"/>
                    <a:pt x="136" y="222"/>
                    <a:pt x="124" y="235"/>
                  </a:cubicBezTo>
                  <a:cubicBezTo>
                    <a:pt x="121" y="236"/>
                    <a:pt x="119" y="236"/>
                    <a:pt x="116" y="234"/>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41" name="Freeform 6"/>
            <p:cNvSpPr>
              <a:spLocks/>
            </p:cNvSpPr>
            <p:nvPr/>
          </p:nvSpPr>
          <p:spPr bwMode="auto">
            <a:xfrm>
              <a:off x="7551738" y="715963"/>
              <a:ext cx="96837" cy="100013"/>
            </a:xfrm>
            <a:custGeom>
              <a:avLst/>
              <a:gdLst>
                <a:gd name="T0" fmla="*/ 179 w 179"/>
                <a:gd name="T1" fmla="*/ 93 h 182"/>
                <a:gd name="T2" fmla="*/ 159 w 179"/>
                <a:gd name="T3" fmla="*/ 99 h 182"/>
                <a:gd name="T4" fmla="*/ 171 w 179"/>
                <a:gd name="T5" fmla="*/ 112 h 182"/>
                <a:gd name="T6" fmla="*/ 153 w 179"/>
                <a:gd name="T7" fmla="*/ 125 h 182"/>
                <a:gd name="T8" fmla="*/ 134 w 179"/>
                <a:gd name="T9" fmla="*/ 151 h 182"/>
                <a:gd name="T10" fmla="*/ 81 w 179"/>
                <a:gd name="T11" fmla="*/ 171 h 182"/>
                <a:gd name="T12" fmla="*/ 72 w 179"/>
                <a:gd name="T13" fmla="*/ 182 h 182"/>
                <a:gd name="T14" fmla="*/ 42 w 179"/>
                <a:gd name="T15" fmla="*/ 176 h 182"/>
                <a:gd name="T16" fmla="*/ 19 w 179"/>
                <a:gd name="T17" fmla="*/ 140 h 182"/>
                <a:gd name="T18" fmla="*/ 15 w 179"/>
                <a:gd name="T19" fmla="*/ 131 h 182"/>
                <a:gd name="T20" fmla="*/ 7 w 179"/>
                <a:gd name="T21" fmla="*/ 115 h 182"/>
                <a:gd name="T22" fmla="*/ 5 w 179"/>
                <a:gd name="T23" fmla="*/ 106 h 182"/>
                <a:gd name="T24" fmla="*/ 0 w 179"/>
                <a:gd name="T25" fmla="*/ 92 h 182"/>
                <a:gd name="T26" fmla="*/ 8 w 179"/>
                <a:gd name="T27" fmla="*/ 72 h 182"/>
                <a:gd name="T28" fmla="*/ 13 w 179"/>
                <a:gd name="T29" fmla="*/ 67 h 182"/>
                <a:gd name="T30" fmla="*/ 43 w 179"/>
                <a:gd name="T31" fmla="*/ 15 h 182"/>
                <a:gd name="T32" fmla="*/ 48 w 179"/>
                <a:gd name="T33" fmla="*/ 0 h 182"/>
                <a:gd name="T34" fmla="*/ 76 w 179"/>
                <a:gd name="T35" fmla="*/ 9 h 182"/>
                <a:gd name="T36" fmla="*/ 110 w 179"/>
                <a:gd name="T37" fmla="*/ 8 h 182"/>
                <a:gd name="T38" fmla="*/ 114 w 179"/>
                <a:gd name="T39" fmla="*/ 11 h 182"/>
                <a:gd name="T40" fmla="*/ 118 w 179"/>
                <a:gd name="T41" fmla="*/ 19 h 182"/>
                <a:gd name="T42" fmla="*/ 157 w 179"/>
                <a:gd name="T43" fmla="*/ 58 h 182"/>
                <a:gd name="T44" fmla="*/ 158 w 179"/>
                <a:gd name="T45" fmla="*/ 67 h 182"/>
                <a:gd name="T46" fmla="*/ 179 w 179"/>
                <a:gd name="T47" fmla="*/ 93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79" h="182">
                  <a:moveTo>
                    <a:pt x="179" y="93"/>
                  </a:moveTo>
                  <a:cubicBezTo>
                    <a:pt x="170" y="99"/>
                    <a:pt x="161" y="91"/>
                    <a:pt x="159" y="99"/>
                  </a:cubicBezTo>
                  <a:cubicBezTo>
                    <a:pt x="156" y="107"/>
                    <a:pt x="166" y="106"/>
                    <a:pt x="171" y="112"/>
                  </a:cubicBezTo>
                  <a:cubicBezTo>
                    <a:pt x="161" y="112"/>
                    <a:pt x="154" y="112"/>
                    <a:pt x="153" y="125"/>
                  </a:cubicBezTo>
                  <a:cubicBezTo>
                    <a:pt x="153" y="134"/>
                    <a:pt x="141" y="143"/>
                    <a:pt x="134" y="151"/>
                  </a:cubicBezTo>
                  <a:cubicBezTo>
                    <a:pt x="118" y="170"/>
                    <a:pt x="100" y="167"/>
                    <a:pt x="81" y="171"/>
                  </a:cubicBezTo>
                  <a:cubicBezTo>
                    <a:pt x="78" y="172"/>
                    <a:pt x="75" y="178"/>
                    <a:pt x="72" y="182"/>
                  </a:cubicBezTo>
                  <a:cubicBezTo>
                    <a:pt x="59" y="158"/>
                    <a:pt x="56" y="158"/>
                    <a:pt x="42" y="176"/>
                  </a:cubicBezTo>
                  <a:cubicBezTo>
                    <a:pt x="60" y="147"/>
                    <a:pt x="29" y="150"/>
                    <a:pt x="19" y="140"/>
                  </a:cubicBezTo>
                  <a:cubicBezTo>
                    <a:pt x="16" y="136"/>
                    <a:pt x="15" y="134"/>
                    <a:pt x="15" y="131"/>
                  </a:cubicBezTo>
                  <a:cubicBezTo>
                    <a:pt x="16" y="123"/>
                    <a:pt x="27" y="112"/>
                    <a:pt x="7" y="115"/>
                  </a:cubicBezTo>
                  <a:cubicBezTo>
                    <a:pt x="1" y="116"/>
                    <a:pt x="3" y="109"/>
                    <a:pt x="5" y="106"/>
                  </a:cubicBezTo>
                  <a:cubicBezTo>
                    <a:pt x="9" y="99"/>
                    <a:pt x="15" y="93"/>
                    <a:pt x="0" y="92"/>
                  </a:cubicBezTo>
                  <a:cubicBezTo>
                    <a:pt x="3" y="85"/>
                    <a:pt x="5" y="78"/>
                    <a:pt x="8" y="72"/>
                  </a:cubicBezTo>
                  <a:cubicBezTo>
                    <a:pt x="9" y="71"/>
                    <a:pt x="13" y="70"/>
                    <a:pt x="13" y="67"/>
                  </a:cubicBezTo>
                  <a:cubicBezTo>
                    <a:pt x="17" y="45"/>
                    <a:pt x="29" y="23"/>
                    <a:pt x="43" y="15"/>
                  </a:cubicBezTo>
                  <a:cubicBezTo>
                    <a:pt x="51" y="10"/>
                    <a:pt x="51" y="10"/>
                    <a:pt x="48" y="0"/>
                  </a:cubicBezTo>
                  <a:cubicBezTo>
                    <a:pt x="55" y="12"/>
                    <a:pt x="65" y="14"/>
                    <a:pt x="76" y="9"/>
                  </a:cubicBezTo>
                  <a:cubicBezTo>
                    <a:pt x="87" y="4"/>
                    <a:pt x="99" y="15"/>
                    <a:pt x="110" y="8"/>
                  </a:cubicBezTo>
                  <a:cubicBezTo>
                    <a:pt x="114" y="5"/>
                    <a:pt x="114" y="9"/>
                    <a:pt x="114" y="11"/>
                  </a:cubicBezTo>
                  <a:cubicBezTo>
                    <a:pt x="114" y="15"/>
                    <a:pt x="115" y="19"/>
                    <a:pt x="118" y="19"/>
                  </a:cubicBezTo>
                  <a:cubicBezTo>
                    <a:pt x="143" y="21"/>
                    <a:pt x="143" y="47"/>
                    <a:pt x="157" y="58"/>
                  </a:cubicBezTo>
                  <a:cubicBezTo>
                    <a:pt x="163" y="63"/>
                    <a:pt x="158" y="64"/>
                    <a:pt x="158" y="67"/>
                  </a:cubicBezTo>
                  <a:cubicBezTo>
                    <a:pt x="160" y="79"/>
                    <a:pt x="157" y="93"/>
                    <a:pt x="179" y="93"/>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42" name="Freeform 7"/>
            <p:cNvSpPr>
              <a:spLocks/>
            </p:cNvSpPr>
            <p:nvPr/>
          </p:nvSpPr>
          <p:spPr bwMode="auto">
            <a:xfrm>
              <a:off x="7672388" y="506412"/>
              <a:ext cx="85725" cy="76200"/>
            </a:xfrm>
            <a:custGeom>
              <a:avLst/>
              <a:gdLst>
                <a:gd name="T0" fmla="*/ 148 w 159"/>
                <a:gd name="T1" fmla="*/ 59 h 140"/>
                <a:gd name="T2" fmla="*/ 126 w 159"/>
                <a:gd name="T3" fmla="*/ 118 h 140"/>
                <a:gd name="T4" fmla="*/ 71 w 159"/>
                <a:gd name="T5" fmla="*/ 140 h 140"/>
                <a:gd name="T6" fmla="*/ 4 w 159"/>
                <a:gd name="T7" fmla="*/ 80 h 140"/>
                <a:gd name="T8" fmla="*/ 11 w 159"/>
                <a:gd name="T9" fmla="*/ 42 h 140"/>
                <a:gd name="T10" fmla="*/ 79 w 159"/>
                <a:gd name="T11" fmla="*/ 1 h 140"/>
                <a:gd name="T12" fmla="*/ 148 w 159"/>
                <a:gd name="T13" fmla="*/ 59 h 140"/>
              </a:gdLst>
              <a:ahLst/>
              <a:cxnLst>
                <a:cxn ang="0">
                  <a:pos x="T0" y="T1"/>
                </a:cxn>
                <a:cxn ang="0">
                  <a:pos x="T2" y="T3"/>
                </a:cxn>
                <a:cxn ang="0">
                  <a:pos x="T4" y="T5"/>
                </a:cxn>
                <a:cxn ang="0">
                  <a:pos x="T6" y="T7"/>
                </a:cxn>
                <a:cxn ang="0">
                  <a:pos x="T8" y="T9"/>
                </a:cxn>
                <a:cxn ang="0">
                  <a:pos x="T10" y="T11"/>
                </a:cxn>
                <a:cxn ang="0">
                  <a:pos x="T12" y="T13"/>
                </a:cxn>
              </a:cxnLst>
              <a:rect l="0" t="0" r="r" b="b"/>
              <a:pathLst>
                <a:path w="159" h="140">
                  <a:moveTo>
                    <a:pt x="148" y="59"/>
                  </a:moveTo>
                  <a:cubicBezTo>
                    <a:pt x="159" y="85"/>
                    <a:pt x="142" y="102"/>
                    <a:pt x="126" y="118"/>
                  </a:cubicBezTo>
                  <a:cubicBezTo>
                    <a:pt x="112" y="134"/>
                    <a:pt x="92" y="140"/>
                    <a:pt x="71" y="140"/>
                  </a:cubicBezTo>
                  <a:cubicBezTo>
                    <a:pt x="39" y="140"/>
                    <a:pt x="0" y="105"/>
                    <a:pt x="4" y="80"/>
                  </a:cubicBezTo>
                  <a:cubicBezTo>
                    <a:pt x="6" y="67"/>
                    <a:pt x="3" y="54"/>
                    <a:pt x="11" y="42"/>
                  </a:cubicBezTo>
                  <a:cubicBezTo>
                    <a:pt x="26" y="16"/>
                    <a:pt x="52" y="1"/>
                    <a:pt x="79" y="1"/>
                  </a:cubicBezTo>
                  <a:cubicBezTo>
                    <a:pt x="114" y="0"/>
                    <a:pt x="149" y="25"/>
                    <a:pt x="148" y="59"/>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43" name="Freeform 8"/>
            <p:cNvSpPr>
              <a:spLocks/>
            </p:cNvSpPr>
            <p:nvPr/>
          </p:nvSpPr>
          <p:spPr bwMode="auto">
            <a:xfrm>
              <a:off x="7278688" y="949325"/>
              <a:ext cx="68262" cy="66675"/>
            </a:xfrm>
            <a:custGeom>
              <a:avLst/>
              <a:gdLst>
                <a:gd name="T0" fmla="*/ 61 w 125"/>
                <a:gd name="T1" fmla="*/ 0 h 122"/>
                <a:gd name="T2" fmla="*/ 125 w 125"/>
                <a:gd name="T3" fmla="*/ 59 h 122"/>
                <a:gd name="T4" fmla="*/ 67 w 125"/>
                <a:gd name="T5" fmla="*/ 121 h 122"/>
                <a:gd name="T6" fmla="*/ 0 w 125"/>
                <a:gd name="T7" fmla="*/ 63 h 122"/>
                <a:gd name="T8" fmla="*/ 61 w 125"/>
                <a:gd name="T9" fmla="*/ 0 h 122"/>
              </a:gdLst>
              <a:ahLst/>
              <a:cxnLst>
                <a:cxn ang="0">
                  <a:pos x="T0" y="T1"/>
                </a:cxn>
                <a:cxn ang="0">
                  <a:pos x="T2" y="T3"/>
                </a:cxn>
                <a:cxn ang="0">
                  <a:pos x="T4" y="T5"/>
                </a:cxn>
                <a:cxn ang="0">
                  <a:pos x="T6" y="T7"/>
                </a:cxn>
                <a:cxn ang="0">
                  <a:pos x="T8" y="T9"/>
                </a:cxn>
              </a:cxnLst>
              <a:rect l="0" t="0" r="r" b="b"/>
              <a:pathLst>
                <a:path w="125" h="122">
                  <a:moveTo>
                    <a:pt x="61" y="0"/>
                  </a:moveTo>
                  <a:cubicBezTo>
                    <a:pt x="91" y="1"/>
                    <a:pt x="125" y="33"/>
                    <a:pt x="125" y="59"/>
                  </a:cubicBezTo>
                  <a:cubicBezTo>
                    <a:pt x="125" y="91"/>
                    <a:pt x="96" y="122"/>
                    <a:pt x="67" y="121"/>
                  </a:cubicBezTo>
                  <a:cubicBezTo>
                    <a:pt x="39" y="120"/>
                    <a:pt x="0" y="86"/>
                    <a:pt x="0" y="63"/>
                  </a:cubicBezTo>
                  <a:cubicBezTo>
                    <a:pt x="1" y="27"/>
                    <a:pt x="28" y="0"/>
                    <a:pt x="61" y="0"/>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44" name="Freeform 9"/>
            <p:cNvSpPr>
              <a:spLocks/>
            </p:cNvSpPr>
            <p:nvPr/>
          </p:nvSpPr>
          <p:spPr bwMode="auto">
            <a:xfrm>
              <a:off x="7602538" y="622300"/>
              <a:ext cx="31750" cy="31750"/>
            </a:xfrm>
            <a:custGeom>
              <a:avLst/>
              <a:gdLst>
                <a:gd name="T0" fmla="*/ 32 w 59"/>
                <a:gd name="T1" fmla="*/ 1 h 58"/>
                <a:gd name="T2" fmla="*/ 56 w 59"/>
                <a:gd name="T3" fmla="*/ 25 h 58"/>
                <a:gd name="T4" fmla="*/ 28 w 59"/>
                <a:gd name="T5" fmla="*/ 57 h 58"/>
                <a:gd name="T6" fmla="*/ 1 w 59"/>
                <a:gd name="T7" fmla="*/ 34 h 58"/>
                <a:gd name="T8" fmla="*/ 32 w 59"/>
                <a:gd name="T9" fmla="*/ 1 h 58"/>
              </a:gdLst>
              <a:ahLst/>
              <a:cxnLst>
                <a:cxn ang="0">
                  <a:pos x="T0" y="T1"/>
                </a:cxn>
                <a:cxn ang="0">
                  <a:pos x="T2" y="T3"/>
                </a:cxn>
                <a:cxn ang="0">
                  <a:pos x="T4" y="T5"/>
                </a:cxn>
                <a:cxn ang="0">
                  <a:pos x="T6" y="T7"/>
                </a:cxn>
                <a:cxn ang="0">
                  <a:pos x="T8" y="T9"/>
                </a:cxn>
              </a:cxnLst>
              <a:rect l="0" t="0" r="r" b="b"/>
              <a:pathLst>
                <a:path w="59" h="58">
                  <a:moveTo>
                    <a:pt x="32" y="1"/>
                  </a:moveTo>
                  <a:cubicBezTo>
                    <a:pt x="44" y="0"/>
                    <a:pt x="53" y="10"/>
                    <a:pt x="56" y="25"/>
                  </a:cubicBezTo>
                  <a:cubicBezTo>
                    <a:pt x="59" y="37"/>
                    <a:pt x="40" y="58"/>
                    <a:pt x="28" y="57"/>
                  </a:cubicBezTo>
                  <a:cubicBezTo>
                    <a:pt x="13" y="57"/>
                    <a:pt x="3" y="49"/>
                    <a:pt x="1" y="34"/>
                  </a:cubicBezTo>
                  <a:cubicBezTo>
                    <a:pt x="0" y="18"/>
                    <a:pt x="13" y="2"/>
                    <a:pt x="32" y="1"/>
                  </a:cubicBezTo>
                  <a:close/>
                </a:path>
              </a:pathLst>
            </a:custGeom>
            <a:solidFill>
              <a:srgbClr val="C31E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45" name="Freeform 10"/>
            <p:cNvSpPr>
              <a:spLocks/>
            </p:cNvSpPr>
            <p:nvPr/>
          </p:nvSpPr>
          <p:spPr bwMode="auto">
            <a:xfrm>
              <a:off x="7842250" y="793750"/>
              <a:ext cx="28575" cy="28575"/>
            </a:xfrm>
            <a:custGeom>
              <a:avLst/>
              <a:gdLst>
                <a:gd name="T0" fmla="*/ 0 w 51"/>
                <a:gd name="T1" fmla="*/ 31 h 51"/>
                <a:gd name="T2" fmla="*/ 27 w 51"/>
                <a:gd name="T3" fmla="*/ 0 h 51"/>
                <a:gd name="T4" fmla="*/ 50 w 51"/>
                <a:gd name="T5" fmla="*/ 24 h 51"/>
                <a:gd name="T6" fmla="*/ 22 w 51"/>
                <a:gd name="T7" fmla="*/ 49 h 51"/>
                <a:gd name="T8" fmla="*/ 0 w 51"/>
                <a:gd name="T9" fmla="*/ 31 h 51"/>
              </a:gdLst>
              <a:ahLst/>
              <a:cxnLst>
                <a:cxn ang="0">
                  <a:pos x="T0" y="T1"/>
                </a:cxn>
                <a:cxn ang="0">
                  <a:pos x="T2" y="T3"/>
                </a:cxn>
                <a:cxn ang="0">
                  <a:pos x="T4" y="T5"/>
                </a:cxn>
                <a:cxn ang="0">
                  <a:pos x="T6" y="T7"/>
                </a:cxn>
                <a:cxn ang="0">
                  <a:pos x="T8" y="T9"/>
                </a:cxn>
              </a:cxnLst>
              <a:rect l="0" t="0" r="r" b="b"/>
              <a:pathLst>
                <a:path w="51" h="51">
                  <a:moveTo>
                    <a:pt x="0" y="31"/>
                  </a:moveTo>
                  <a:cubicBezTo>
                    <a:pt x="0" y="8"/>
                    <a:pt x="9" y="0"/>
                    <a:pt x="27" y="0"/>
                  </a:cubicBezTo>
                  <a:cubicBezTo>
                    <a:pt x="42" y="1"/>
                    <a:pt x="49" y="10"/>
                    <a:pt x="50" y="24"/>
                  </a:cubicBezTo>
                  <a:cubicBezTo>
                    <a:pt x="51" y="36"/>
                    <a:pt x="34" y="51"/>
                    <a:pt x="22" y="49"/>
                  </a:cubicBezTo>
                  <a:cubicBezTo>
                    <a:pt x="11" y="46"/>
                    <a:pt x="0" y="41"/>
                    <a:pt x="0" y="31"/>
                  </a:cubicBezTo>
                  <a:close/>
                </a:path>
              </a:pathLst>
            </a:custGeom>
            <a:solidFill>
              <a:srgbClr val="C11C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46" name="Freeform 11"/>
            <p:cNvSpPr>
              <a:spLocks/>
            </p:cNvSpPr>
            <p:nvPr/>
          </p:nvSpPr>
          <p:spPr bwMode="auto">
            <a:xfrm>
              <a:off x="7405688" y="796925"/>
              <a:ext cx="25400" cy="25400"/>
            </a:xfrm>
            <a:custGeom>
              <a:avLst/>
              <a:gdLst>
                <a:gd name="T0" fmla="*/ 47 w 47"/>
                <a:gd name="T1" fmla="*/ 15 h 47"/>
                <a:gd name="T2" fmla="*/ 20 w 47"/>
                <a:gd name="T3" fmla="*/ 47 h 47"/>
                <a:gd name="T4" fmla="*/ 1 w 47"/>
                <a:gd name="T5" fmla="*/ 24 h 47"/>
                <a:gd name="T6" fmla="*/ 25 w 47"/>
                <a:gd name="T7" fmla="*/ 0 h 47"/>
                <a:gd name="T8" fmla="*/ 47 w 47"/>
                <a:gd name="T9" fmla="*/ 15 h 47"/>
              </a:gdLst>
              <a:ahLst/>
              <a:cxnLst>
                <a:cxn ang="0">
                  <a:pos x="T0" y="T1"/>
                </a:cxn>
                <a:cxn ang="0">
                  <a:pos x="T2" y="T3"/>
                </a:cxn>
                <a:cxn ang="0">
                  <a:pos x="T4" y="T5"/>
                </a:cxn>
                <a:cxn ang="0">
                  <a:pos x="T6" y="T7"/>
                </a:cxn>
                <a:cxn ang="0">
                  <a:pos x="T8" y="T9"/>
                </a:cxn>
              </a:cxnLst>
              <a:rect l="0" t="0" r="r" b="b"/>
              <a:pathLst>
                <a:path w="47" h="47">
                  <a:moveTo>
                    <a:pt x="47" y="15"/>
                  </a:moveTo>
                  <a:cubicBezTo>
                    <a:pt x="47" y="31"/>
                    <a:pt x="33" y="47"/>
                    <a:pt x="20" y="47"/>
                  </a:cubicBezTo>
                  <a:cubicBezTo>
                    <a:pt x="6" y="46"/>
                    <a:pt x="0" y="36"/>
                    <a:pt x="1" y="24"/>
                  </a:cubicBezTo>
                  <a:cubicBezTo>
                    <a:pt x="2" y="11"/>
                    <a:pt x="10" y="0"/>
                    <a:pt x="25" y="0"/>
                  </a:cubicBezTo>
                  <a:cubicBezTo>
                    <a:pt x="36" y="0"/>
                    <a:pt x="44" y="6"/>
                    <a:pt x="47" y="15"/>
                  </a:cubicBezTo>
                  <a:close/>
                </a:path>
              </a:pathLst>
            </a:custGeom>
            <a:solidFill>
              <a:srgbClr val="C220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47" name="Freeform 12"/>
            <p:cNvSpPr>
              <a:spLocks/>
            </p:cNvSpPr>
            <p:nvPr/>
          </p:nvSpPr>
          <p:spPr bwMode="auto">
            <a:xfrm>
              <a:off x="7493000" y="985838"/>
              <a:ext cx="20637" cy="23813"/>
            </a:xfrm>
            <a:custGeom>
              <a:avLst/>
              <a:gdLst>
                <a:gd name="T0" fmla="*/ 38 w 38"/>
                <a:gd name="T1" fmla="*/ 20 h 44"/>
                <a:gd name="T2" fmla="*/ 17 w 38"/>
                <a:gd name="T3" fmla="*/ 43 h 44"/>
                <a:gd name="T4" fmla="*/ 0 w 38"/>
                <a:gd name="T5" fmla="*/ 24 h 44"/>
                <a:gd name="T6" fmla="*/ 23 w 38"/>
                <a:gd name="T7" fmla="*/ 1 h 44"/>
                <a:gd name="T8" fmla="*/ 38 w 38"/>
                <a:gd name="T9" fmla="*/ 20 h 44"/>
              </a:gdLst>
              <a:ahLst/>
              <a:cxnLst>
                <a:cxn ang="0">
                  <a:pos x="T0" y="T1"/>
                </a:cxn>
                <a:cxn ang="0">
                  <a:pos x="T2" y="T3"/>
                </a:cxn>
                <a:cxn ang="0">
                  <a:pos x="T4" y="T5"/>
                </a:cxn>
                <a:cxn ang="0">
                  <a:pos x="T6" y="T7"/>
                </a:cxn>
                <a:cxn ang="0">
                  <a:pos x="T8" y="T9"/>
                </a:cxn>
              </a:cxnLst>
              <a:rect l="0" t="0" r="r" b="b"/>
              <a:pathLst>
                <a:path w="38" h="44">
                  <a:moveTo>
                    <a:pt x="38" y="20"/>
                  </a:moveTo>
                  <a:cubicBezTo>
                    <a:pt x="37" y="34"/>
                    <a:pt x="29" y="42"/>
                    <a:pt x="17" y="43"/>
                  </a:cubicBezTo>
                  <a:cubicBezTo>
                    <a:pt x="7" y="44"/>
                    <a:pt x="0" y="36"/>
                    <a:pt x="0" y="24"/>
                  </a:cubicBezTo>
                  <a:cubicBezTo>
                    <a:pt x="1" y="10"/>
                    <a:pt x="10" y="2"/>
                    <a:pt x="23" y="1"/>
                  </a:cubicBezTo>
                  <a:cubicBezTo>
                    <a:pt x="34" y="0"/>
                    <a:pt x="38" y="10"/>
                    <a:pt x="38" y="20"/>
                  </a:cubicBezTo>
                  <a:close/>
                </a:path>
              </a:pathLst>
            </a:custGeom>
            <a:solidFill>
              <a:srgbClr val="C225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48" name="Freeform 13"/>
            <p:cNvSpPr>
              <a:spLocks/>
            </p:cNvSpPr>
            <p:nvPr/>
          </p:nvSpPr>
          <p:spPr bwMode="auto">
            <a:xfrm>
              <a:off x="7294563" y="606425"/>
              <a:ext cx="20637" cy="20638"/>
            </a:xfrm>
            <a:custGeom>
              <a:avLst/>
              <a:gdLst>
                <a:gd name="T0" fmla="*/ 38 w 38"/>
                <a:gd name="T1" fmla="*/ 24 h 40"/>
                <a:gd name="T2" fmla="*/ 18 w 38"/>
                <a:gd name="T3" fmla="*/ 40 h 40"/>
                <a:gd name="T4" fmla="*/ 1 w 38"/>
                <a:gd name="T5" fmla="*/ 20 h 40"/>
                <a:gd name="T6" fmla="*/ 21 w 38"/>
                <a:gd name="T7" fmla="*/ 1 h 40"/>
                <a:gd name="T8" fmla="*/ 38 w 38"/>
                <a:gd name="T9" fmla="*/ 24 h 40"/>
              </a:gdLst>
              <a:ahLst/>
              <a:cxnLst>
                <a:cxn ang="0">
                  <a:pos x="T0" y="T1"/>
                </a:cxn>
                <a:cxn ang="0">
                  <a:pos x="T2" y="T3"/>
                </a:cxn>
                <a:cxn ang="0">
                  <a:pos x="T4" y="T5"/>
                </a:cxn>
                <a:cxn ang="0">
                  <a:pos x="T6" y="T7"/>
                </a:cxn>
                <a:cxn ang="0">
                  <a:pos x="T8" y="T9"/>
                </a:cxn>
              </a:cxnLst>
              <a:rect l="0" t="0" r="r" b="b"/>
              <a:pathLst>
                <a:path w="38" h="40">
                  <a:moveTo>
                    <a:pt x="38" y="24"/>
                  </a:moveTo>
                  <a:cubicBezTo>
                    <a:pt x="37" y="33"/>
                    <a:pt x="30" y="40"/>
                    <a:pt x="18" y="40"/>
                  </a:cubicBezTo>
                  <a:cubicBezTo>
                    <a:pt x="7" y="40"/>
                    <a:pt x="0" y="32"/>
                    <a:pt x="1" y="20"/>
                  </a:cubicBezTo>
                  <a:cubicBezTo>
                    <a:pt x="1" y="8"/>
                    <a:pt x="8" y="0"/>
                    <a:pt x="21" y="1"/>
                  </a:cubicBezTo>
                  <a:cubicBezTo>
                    <a:pt x="33" y="2"/>
                    <a:pt x="38" y="10"/>
                    <a:pt x="38" y="24"/>
                  </a:cubicBezTo>
                  <a:close/>
                </a:path>
              </a:pathLst>
            </a:custGeom>
            <a:solidFill>
              <a:srgbClr val="C324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49" name="Freeform 14"/>
            <p:cNvSpPr>
              <a:spLocks/>
            </p:cNvSpPr>
            <p:nvPr/>
          </p:nvSpPr>
          <p:spPr bwMode="auto">
            <a:xfrm>
              <a:off x="7710488" y="917575"/>
              <a:ext cx="22225" cy="20638"/>
            </a:xfrm>
            <a:custGeom>
              <a:avLst/>
              <a:gdLst>
                <a:gd name="T0" fmla="*/ 24 w 42"/>
                <a:gd name="T1" fmla="*/ 2 h 37"/>
                <a:gd name="T2" fmla="*/ 41 w 42"/>
                <a:gd name="T3" fmla="*/ 18 h 37"/>
                <a:gd name="T4" fmla="*/ 20 w 42"/>
                <a:gd name="T5" fmla="*/ 36 h 37"/>
                <a:gd name="T6" fmla="*/ 2 w 42"/>
                <a:gd name="T7" fmla="*/ 18 h 37"/>
                <a:gd name="T8" fmla="*/ 24 w 42"/>
                <a:gd name="T9" fmla="*/ 2 h 37"/>
              </a:gdLst>
              <a:ahLst/>
              <a:cxnLst>
                <a:cxn ang="0">
                  <a:pos x="T0" y="T1"/>
                </a:cxn>
                <a:cxn ang="0">
                  <a:pos x="T2" y="T3"/>
                </a:cxn>
                <a:cxn ang="0">
                  <a:pos x="T4" y="T5"/>
                </a:cxn>
                <a:cxn ang="0">
                  <a:pos x="T6" y="T7"/>
                </a:cxn>
                <a:cxn ang="0">
                  <a:pos x="T8" y="T9"/>
                </a:cxn>
              </a:cxnLst>
              <a:rect l="0" t="0" r="r" b="b"/>
              <a:pathLst>
                <a:path w="42" h="37">
                  <a:moveTo>
                    <a:pt x="24" y="2"/>
                  </a:moveTo>
                  <a:cubicBezTo>
                    <a:pt x="31" y="4"/>
                    <a:pt x="42" y="6"/>
                    <a:pt x="41" y="18"/>
                  </a:cubicBezTo>
                  <a:cubicBezTo>
                    <a:pt x="40" y="30"/>
                    <a:pt x="32" y="37"/>
                    <a:pt x="20" y="36"/>
                  </a:cubicBezTo>
                  <a:cubicBezTo>
                    <a:pt x="8" y="36"/>
                    <a:pt x="0" y="30"/>
                    <a:pt x="2" y="18"/>
                  </a:cubicBezTo>
                  <a:cubicBezTo>
                    <a:pt x="3" y="6"/>
                    <a:pt x="11" y="0"/>
                    <a:pt x="24" y="2"/>
                  </a:cubicBezTo>
                  <a:close/>
                </a:path>
              </a:pathLst>
            </a:custGeom>
            <a:solidFill>
              <a:srgbClr val="C021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50" name="Freeform 15"/>
            <p:cNvSpPr>
              <a:spLocks/>
            </p:cNvSpPr>
            <p:nvPr/>
          </p:nvSpPr>
          <p:spPr bwMode="auto">
            <a:xfrm>
              <a:off x="7891463" y="663575"/>
              <a:ext cx="19050" cy="22225"/>
            </a:xfrm>
            <a:custGeom>
              <a:avLst/>
              <a:gdLst>
                <a:gd name="T0" fmla="*/ 34 w 34"/>
                <a:gd name="T1" fmla="*/ 24 h 41"/>
                <a:gd name="T2" fmla="*/ 22 w 34"/>
                <a:gd name="T3" fmla="*/ 40 h 41"/>
                <a:gd name="T4" fmla="*/ 2 w 34"/>
                <a:gd name="T5" fmla="*/ 12 h 41"/>
                <a:gd name="T6" fmla="*/ 10 w 34"/>
                <a:gd name="T7" fmla="*/ 0 h 41"/>
                <a:gd name="T8" fmla="*/ 34 w 34"/>
                <a:gd name="T9" fmla="*/ 24 h 41"/>
              </a:gdLst>
              <a:ahLst/>
              <a:cxnLst>
                <a:cxn ang="0">
                  <a:pos x="T0" y="T1"/>
                </a:cxn>
                <a:cxn ang="0">
                  <a:pos x="T2" y="T3"/>
                </a:cxn>
                <a:cxn ang="0">
                  <a:pos x="T4" y="T5"/>
                </a:cxn>
                <a:cxn ang="0">
                  <a:pos x="T6" y="T7"/>
                </a:cxn>
                <a:cxn ang="0">
                  <a:pos x="T8" y="T9"/>
                </a:cxn>
              </a:cxnLst>
              <a:rect l="0" t="0" r="r" b="b"/>
              <a:pathLst>
                <a:path w="34" h="41">
                  <a:moveTo>
                    <a:pt x="34" y="24"/>
                  </a:moveTo>
                  <a:cubicBezTo>
                    <a:pt x="32" y="31"/>
                    <a:pt x="29" y="41"/>
                    <a:pt x="22" y="40"/>
                  </a:cubicBezTo>
                  <a:cubicBezTo>
                    <a:pt x="9" y="38"/>
                    <a:pt x="4" y="25"/>
                    <a:pt x="2" y="12"/>
                  </a:cubicBezTo>
                  <a:cubicBezTo>
                    <a:pt x="0" y="6"/>
                    <a:pt x="3" y="0"/>
                    <a:pt x="10" y="0"/>
                  </a:cubicBezTo>
                  <a:cubicBezTo>
                    <a:pt x="24" y="2"/>
                    <a:pt x="29" y="12"/>
                    <a:pt x="34" y="24"/>
                  </a:cubicBezTo>
                  <a:close/>
                </a:path>
              </a:pathLst>
            </a:custGeom>
            <a:solidFill>
              <a:srgbClr val="C11E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51" name="Freeform 16"/>
            <p:cNvSpPr>
              <a:spLocks/>
            </p:cNvSpPr>
            <p:nvPr/>
          </p:nvSpPr>
          <p:spPr bwMode="auto">
            <a:xfrm>
              <a:off x="7935913" y="1038225"/>
              <a:ext cx="6350" cy="14288"/>
            </a:xfrm>
            <a:custGeom>
              <a:avLst/>
              <a:gdLst>
                <a:gd name="T0" fmla="*/ 3 w 11"/>
                <a:gd name="T1" fmla="*/ 0 h 28"/>
                <a:gd name="T2" fmla="*/ 11 w 11"/>
                <a:gd name="T3" fmla="*/ 1 h 28"/>
                <a:gd name="T4" fmla="*/ 7 w 11"/>
                <a:gd name="T5" fmla="*/ 28 h 28"/>
                <a:gd name="T6" fmla="*/ 3 w 11"/>
                <a:gd name="T7" fmla="*/ 0 h 28"/>
              </a:gdLst>
              <a:ahLst/>
              <a:cxnLst>
                <a:cxn ang="0">
                  <a:pos x="T0" y="T1"/>
                </a:cxn>
                <a:cxn ang="0">
                  <a:pos x="T2" y="T3"/>
                </a:cxn>
                <a:cxn ang="0">
                  <a:pos x="T4" y="T5"/>
                </a:cxn>
                <a:cxn ang="0">
                  <a:pos x="T6" y="T7"/>
                </a:cxn>
              </a:cxnLst>
              <a:rect l="0" t="0" r="r" b="b"/>
              <a:pathLst>
                <a:path w="11" h="28">
                  <a:moveTo>
                    <a:pt x="3" y="0"/>
                  </a:moveTo>
                  <a:cubicBezTo>
                    <a:pt x="6" y="0"/>
                    <a:pt x="9" y="0"/>
                    <a:pt x="11" y="1"/>
                  </a:cubicBezTo>
                  <a:cubicBezTo>
                    <a:pt x="10" y="9"/>
                    <a:pt x="9" y="17"/>
                    <a:pt x="7" y="28"/>
                  </a:cubicBezTo>
                  <a:cubicBezTo>
                    <a:pt x="0" y="16"/>
                    <a:pt x="4" y="8"/>
                    <a:pt x="3" y="0"/>
                  </a:cubicBezTo>
                  <a:close/>
                </a:path>
              </a:pathLst>
            </a:custGeom>
            <a:solidFill>
              <a:srgbClr val="D785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grpSp>
      <p:grpSp>
        <p:nvGrpSpPr>
          <p:cNvPr id="52" name="Grupo 51"/>
          <p:cNvGrpSpPr/>
          <p:nvPr/>
        </p:nvGrpSpPr>
        <p:grpSpPr>
          <a:xfrm>
            <a:off x="8024225" y="286579"/>
            <a:ext cx="910770" cy="685570"/>
            <a:chOff x="7278688" y="506412"/>
            <a:chExt cx="725487" cy="546101"/>
          </a:xfrm>
        </p:grpSpPr>
        <p:sp>
          <p:nvSpPr>
            <p:cNvPr id="53" name="Freeform 5"/>
            <p:cNvSpPr>
              <a:spLocks/>
            </p:cNvSpPr>
            <p:nvPr/>
          </p:nvSpPr>
          <p:spPr bwMode="auto">
            <a:xfrm>
              <a:off x="7875588" y="911225"/>
              <a:ext cx="128587" cy="130175"/>
            </a:xfrm>
            <a:custGeom>
              <a:avLst/>
              <a:gdLst>
                <a:gd name="T0" fmla="*/ 116 w 240"/>
                <a:gd name="T1" fmla="*/ 234 h 240"/>
                <a:gd name="T2" fmla="*/ 79 w 240"/>
                <a:gd name="T3" fmla="*/ 230 h 240"/>
                <a:gd name="T4" fmla="*/ 50 w 240"/>
                <a:gd name="T5" fmla="*/ 206 h 240"/>
                <a:gd name="T6" fmla="*/ 26 w 240"/>
                <a:gd name="T7" fmla="*/ 207 h 240"/>
                <a:gd name="T8" fmla="*/ 34 w 240"/>
                <a:gd name="T9" fmla="*/ 186 h 240"/>
                <a:gd name="T10" fmla="*/ 1 w 240"/>
                <a:gd name="T11" fmla="*/ 170 h 240"/>
                <a:gd name="T12" fmla="*/ 9 w 240"/>
                <a:gd name="T13" fmla="*/ 144 h 240"/>
                <a:gd name="T14" fmla="*/ 2 w 240"/>
                <a:gd name="T15" fmla="*/ 117 h 240"/>
                <a:gd name="T16" fmla="*/ 3 w 240"/>
                <a:gd name="T17" fmla="*/ 114 h 240"/>
                <a:gd name="T18" fmla="*/ 2 w 240"/>
                <a:gd name="T19" fmla="*/ 96 h 240"/>
                <a:gd name="T20" fmla="*/ 19 w 240"/>
                <a:gd name="T21" fmla="*/ 86 h 240"/>
                <a:gd name="T22" fmla="*/ 11 w 240"/>
                <a:gd name="T23" fmla="*/ 54 h 240"/>
                <a:gd name="T24" fmla="*/ 45 w 240"/>
                <a:gd name="T25" fmla="*/ 33 h 240"/>
                <a:gd name="T26" fmla="*/ 60 w 240"/>
                <a:gd name="T27" fmla="*/ 26 h 240"/>
                <a:gd name="T28" fmla="*/ 86 w 240"/>
                <a:gd name="T29" fmla="*/ 8 h 240"/>
                <a:gd name="T30" fmla="*/ 98 w 240"/>
                <a:gd name="T31" fmla="*/ 8 h 240"/>
                <a:gd name="T32" fmla="*/ 127 w 240"/>
                <a:gd name="T33" fmla="*/ 0 h 240"/>
                <a:gd name="T34" fmla="*/ 185 w 240"/>
                <a:gd name="T35" fmla="*/ 19 h 240"/>
                <a:gd name="T36" fmla="*/ 190 w 240"/>
                <a:gd name="T37" fmla="*/ 35 h 240"/>
                <a:gd name="T38" fmla="*/ 221 w 240"/>
                <a:gd name="T39" fmla="*/ 64 h 240"/>
                <a:gd name="T40" fmla="*/ 234 w 240"/>
                <a:gd name="T41" fmla="*/ 115 h 240"/>
                <a:gd name="T42" fmla="*/ 237 w 240"/>
                <a:gd name="T43" fmla="*/ 151 h 240"/>
                <a:gd name="T44" fmla="*/ 234 w 240"/>
                <a:gd name="T45" fmla="*/ 154 h 240"/>
                <a:gd name="T46" fmla="*/ 217 w 240"/>
                <a:gd name="T47" fmla="*/ 180 h 240"/>
                <a:gd name="T48" fmla="*/ 209 w 240"/>
                <a:gd name="T49" fmla="*/ 188 h 240"/>
                <a:gd name="T50" fmla="*/ 207 w 240"/>
                <a:gd name="T51" fmla="*/ 196 h 240"/>
                <a:gd name="T52" fmla="*/ 204 w 240"/>
                <a:gd name="T53" fmla="*/ 205 h 240"/>
                <a:gd name="T54" fmla="*/ 193 w 240"/>
                <a:gd name="T55" fmla="*/ 216 h 240"/>
                <a:gd name="T56" fmla="*/ 187 w 240"/>
                <a:gd name="T57" fmla="*/ 215 h 240"/>
                <a:gd name="T58" fmla="*/ 174 w 240"/>
                <a:gd name="T59" fmla="*/ 222 h 240"/>
                <a:gd name="T60" fmla="*/ 166 w 240"/>
                <a:gd name="T61" fmla="*/ 225 h 240"/>
                <a:gd name="T62" fmla="*/ 124 w 240"/>
                <a:gd name="T63" fmla="*/ 235 h 240"/>
                <a:gd name="T64" fmla="*/ 116 w 240"/>
                <a:gd name="T65" fmla="*/ 234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40" h="240">
                  <a:moveTo>
                    <a:pt x="116" y="234"/>
                  </a:moveTo>
                  <a:cubicBezTo>
                    <a:pt x="105" y="225"/>
                    <a:pt x="93" y="237"/>
                    <a:pt x="79" y="230"/>
                  </a:cubicBezTo>
                  <a:cubicBezTo>
                    <a:pt x="68" y="223"/>
                    <a:pt x="62" y="212"/>
                    <a:pt x="50" y="206"/>
                  </a:cubicBezTo>
                  <a:cubicBezTo>
                    <a:pt x="40" y="201"/>
                    <a:pt x="34" y="198"/>
                    <a:pt x="26" y="207"/>
                  </a:cubicBezTo>
                  <a:cubicBezTo>
                    <a:pt x="25" y="196"/>
                    <a:pt x="41" y="195"/>
                    <a:pt x="34" y="186"/>
                  </a:cubicBezTo>
                  <a:cubicBezTo>
                    <a:pt x="27" y="176"/>
                    <a:pt x="17" y="169"/>
                    <a:pt x="1" y="170"/>
                  </a:cubicBezTo>
                  <a:cubicBezTo>
                    <a:pt x="11" y="162"/>
                    <a:pt x="30" y="156"/>
                    <a:pt x="9" y="144"/>
                  </a:cubicBezTo>
                  <a:cubicBezTo>
                    <a:pt x="16" y="133"/>
                    <a:pt x="13" y="124"/>
                    <a:pt x="2" y="117"/>
                  </a:cubicBezTo>
                  <a:cubicBezTo>
                    <a:pt x="0" y="116"/>
                    <a:pt x="1" y="114"/>
                    <a:pt x="3" y="114"/>
                  </a:cubicBezTo>
                  <a:cubicBezTo>
                    <a:pt x="26" y="106"/>
                    <a:pt x="4" y="102"/>
                    <a:pt x="2" y="96"/>
                  </a:cubicBezTo>
                  <a:cubicBezTo>
                    <a:pt x="7" y="91"/>
                    <a:pt x="23" y="96"/>
                    <a:pt x="19" y="86"/>
                  </a:cubicBezTo>
                  <a:cubicBezTo>
                    <a:pt x="13" y="75"/>
                    <a:pt x="43" y="60"/>
                    <a:pt x="11" y="54"/>
                  </a:cubicBezTo>
                  <a:cubicBezTo>
                    <a:pt x="34" y="61"/>
                    <a:pt x="44" y="54"/>
                    <a:pt x="45" y="33"/>
                  </a:cubicBezTo>
                  <a:cubicBezTo>
                    <a:pt x="45" y="28"/>
                    <a:pt x="56" y="27"/>
                    <a:pt x="60" y="26"/>
                  </a:cubicBezTo>
                  <a:cubicBezTo>
                    <a:pt x="68" y="23"/>
                    <a:pt x="79" y="18"/>
                    <a:pt x="86" y="8"/>
                  </a:cubicBezTo>
                  <a:cubicBezTo>
                    <a:pt x="89" y="3"/>
                    <a:pt x="93" y="6"/>
                    <a:pt x="98" y="8"/>
                  </a:cubicBezTo>
                  <a:cubicBezTo>
                    <a:pt x="110" y="16"/>
                    <a:pt x="120" y="13"/>
                    <a:pt x="127" y="0"/>
                  </a:cubicBezTo>
                  <a:cubicBezTo>
                    <a:pt x="131" y="12"/>
                    <a:pt x="175" y="26"/>
                    <a:pt x="185" y="19"/>
                  </a:cubicBezTo>
                  <a:cubicBezTo>
                    <a:pt x="189" y="23"/>
                    <a:pt x="177" y="32"/>
                    <a:pt x="190" y="35"/>
                  </a:cubicBezTo>
                  <a:cubicBezTo>
                    <a:pt x="205" y="39"/>
                    <a:pt x="216" y="54"/>
                    <a:pt x="221" y="64"/>
                  </a:cubicBezTo>
                  <a:cubicBezTo>
                    <a:pt x="228" y="79"/>
                    <a:pt x="231" y="97"/>
                    <a:pt x="234" y="115"/>
                  </a:cubicBezTo>
                  <a:cubicBezTo>
                    <a:pt x="235" y="127"/>
                    <a:pt x="227" y="140"/>
                    <a:pt x="237" y="151"/>
                  </a:cubicBezTo>
                  <a:cubicBezTo>
                    <a:pt x="240" y="154"/>
                    <a:pt x="235" y="154"/>
                    <a:pt x="234" y="154"/>
                  </a:cubicBezTo>
                  <a:cubicBezTo>
                    <a:pt x="219" y="157"/>
                    <a:pt x="230" y="176"/>
                    <a:pt x="217" y="180"/>
                  </a:cubicBezTo>
                  <a:cubicBezTo>
                    <a:pt x="220" y="188"/>
                    <a:pt x="218" y="190"/>
                    <a:pt x="209" y="188"/>
                  </a:cubicBezTo>
                  <a:cubicBezTo>
                    <a:pt x="204" y="187"/>
                    <a:pt x="204" y="193"/>
                    <a:pt x="207" y="196"/>
                  </a:cubicBezTo>
                  <a:cubicBezTo>
                    <a:pt x="211" y="201"/>
                    <a:pt x="209" y="204"/>
                    <a:pt x="204" y="205"/>
                  </a:cubicBezTo>
                  <a:cubicBezTo>
                    <a:pt x="197" y="206"/>
                    <a:pt x="183" y="199"/>
                    <a:pt x="193" y="216"/>
                  </a:cubicBezTo>
                  <a:cubicBezTo>
                    <a:pt x="194" y="217"/>
                    <a:pt x="189" y="217"/>
                    <a:pt x="187" y="215"/>
                  </a:cubicBezTo>
                  <a:cubicBezTo>
                    <a:pt x="180" y="212"/>
                    <a:pt x="173" y="217"/>
                    <a:pt x="174" y="222"/>
                  </a:cubicBezTo>
                  <a:cubicBezTo>
                    <a:pt x="175" y="236"/>
                    <a:pt x="172" y="232"/>
                    <a:pt x="166" y="225"/>
                  </a:cubicBezTo>
                  <a:cubicBezTo>
                    <a:pt x="155" y="240"/>
                    <a:pt x="136" y="222"/>
                    <a:pt x="124" y="235"/>
                  </a:cubicBezTo>
                  <a:cubicBezTo>
                    <a:pt x="121" y="236"/>
                    <a:pt x="119" y="236"/>
                    <a:pt x="116" y="234"/>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54" name="Freeform 6"/>
            <p:cNvSpPr>
              <a:spLocks/>
            </p:cNvSpPr>
            <p:nvPr/>
          </p:nvSpPr>
          <p:spPr bwMode="auto">
            <a:xfrm>
              <a:off x="7551738" y="715963"/>
              <a:ext cx="96837" cy="100013"/>
            </a:xfrm>
            <a:custGeom>
              <a:avLst/>
              <a:gdLst>
                <a:gd name="T0" fmla="*/ 179 w 179"/>
                <a:gd name="T1" fmla="*/ 93 h 182"/>
                <a:gd name="T2" fmla="*/ 159 w 179"/>
                <a:gd name="T3" fmla="*/ 99 h 182"/>
                <a:gd name="T4" fmla="*/ 171 w 179"/>
                <a:gd name="T5" fmla="*/ 112 h 182"/>
                <a:gd name="T6" fmla="*/ 153 w 179"/>
                <a:gd name="T7" fmla="*/ 125 h 182"/>
                <a:gd name="T8" fmla="*/ 134 w 179"/>
                <a:gd name="T9" fmla="*/ 151 h 182"/>
                <a:gd name="T10" fmla="*/ 81 w 179"/>
                <a:gd name="T11" fmla="*/ 171 h 182"/>
                <a:gd name="T12" fmla="*/ 72 w 179"/>
                <a:gd name="T13" fmla="*/ 182 h 182"/>
                <a:gd name="T14" fmla="*/ 42 w 179"/>
                <a:gd name="T15" fmla="*/ 176 h 182"/>
                <a:gd name="T16" fmla="*/ 19 w 179"/>
                <a:gd name="T17" fmla="*/ 140 h 182"/>
                <a:gd name="T18" fmla="*/ 15 w 179"/>
                <a:gd name="T19" fmla="*/ 131 h 182"/>
                <a:gd name="T20" fmla="*/ 7 w 179"/>
                <a:gd name="T21" fmla="*/ 115 h 182"/>
                <a:gd name="T22" fmla="*/ 5 w 179"/>
                <a:gd name="T23" fmla="*/ 106 h 182"/>
                <a:gd name="T24" fmla="*/ 0 w 179"/>
                <a:gd name="T25" fmla="*/ 92 h 182"/>
                <a:gd name="T26" fmla="*/ 8 w 179"/>
                <a:gd name="T27" fmla="*/ 72 h 182"/>
                <a:gd name="T28" fmla="*/ 13 w 179"/>
                <a:gd name="T29" fmla="*/ 67 h 182"/>
                <a:gd name="T30" fmla="*/ 43 w 179"/>
                <a:gd name="T31" fmla="*/ 15 h 182"/>
                <a:gd name="T32" fmla="*/ 48 w 179"/>
                <a:gd name="T33" fmla="*/ 0 h 182"/>
                <a:gd name="T34" fmla="*/ 76 w 179"/>
                <a:gd name="T35" fmla="*/ 9 h 182"/>
                <a:gd name="T36" fmla="*/ 110 w 179"/>
                <a:gd name="T37" fmla="*/ 8 h 182"/>
                <a:gd name="T38" fmla="*/ 114 w 179"/>
                <a:gd name="T39" fmla="*/ 11 h 182"/>
                <a:gd name="T40" fmla="*/ 118 w 179"/>
                <a:gd name="T41" fmla="*/ 19 h 182"/>
                <a:gd name="T42" fmla="*/ 157 w 179"/>
                <a:gd name="T43" fmla="*/ 58 h 182"/>
                <a:gd name="T44" fmla="*/ 158 w 179"/>
                <a:gd name="T45" fmla="*/ 67 h 182"/>
                <a:gd name="T46" fmla="*/ 179 w 179"/>
                <a:gd name="T47" fmla="*/ 93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79" h="182">
                  <a:moveTo>
                    <a:pt x="179" y="93"/>
                  </a:moveTo>
                  <a:cubicBezTo>
                    <a:pt x="170" y="99"/>
                    <a:pt x="161" y="91"/>
                    <a:pt x="159" y="99"/>
                  </a:cubicBezTo>
                  <a:cubicBezTo>
                    <a:pt x="156" y="107"/>
                    <a:pt x="166" y="106"/>
                    <a:pt x="171" y="112"/>
                  </a:cubicBezTo>
                  <a:cubicBezTo>
                    <a:pt x="161" y="112"/>
                    <a:pt x="154" y="112"/>
                    <a:pt x="153" y="125"/>
                  </a:cubicBezTo>
                  <a:cubicBezTo>
                    <a:pt x="153" y="134"/>
                    <a:pt x="141" y="143"/>
                    <a:pt x="134" y="151"/>
                  </a:cubicBezTo>
                  <a:cubicBezTo>
                    <a:pt x="118" y="170"/>
                    <a:pt x="100" y="167"/>
                    <a:pt x="81" y="171"/>
                  </a:cubicBezTo>
                  <a:cubicBezTo>
                    <a:pt x="78" y="172"/>
                    <a:pt x="75" y="178"/>
                    <a:pt x="72" y="182"/>
                  </a:cubicBezTo>
                  <a:cubicBezTo>
                    <a:pt x="59" y="158"/>
                    <a:pt x="56" y="158"/>
                    <a:pt x="42" y="176"/>
                  </a:cubicBezTo>
                  <a:cubicBezTo>
                    <a:pt x="60" y="147"/>
                    <a:pt x="29" y="150"/>
                    <a:pt x="19" y="140"/>
                  </a:cubicBezTo>
                  <a:cubicBezTo>
                    <a:pt x="16" y="136"/>
                    <a:pt x="15" y="134"/>
                    <a:pt x="15" y="131"/>
                  </a:cubicBezTo>
                  <a:cubicBezTo>
                    <a:pt x="16" y="123"/>
                    <a:pt x="27" y="112"/>
                    <a:pt x="7" y="115"/>
                  </a:cubicBezTo>
                  <a:cubicBezTo>
                    <a:pt x="1" y="116"/>
                    <a:pt x="3" y="109"/>
                    <a:pt x="5" y="106"/>
                  </a:cubicBezTo>
                  <a:cubicBezTo>
                    <a:pt x="9" y="99"/>
                    <a:pt x="15" y="93"/>
                    <a:pt x="0" y="92"/>
                  </a:cubicBezTo>
                  <a:cubicBezTo>
                    <a:pt x="3" y="85"/>
                    <a:pt x="5" y="78"/>
                    <a:pt x="8" y="72"/>
                  </a:cubicBezTo>
                  <a:cubicBezTo>
                    <a:pt x="9" y="71"/>
                    <a:pt x="13" y="70"/>
                    <a:pt x="13" y="67"/>
                  </a:cubicBezTo>
                  <a:cubicBezTo>
                    <a:pt x="17" y="45"/>
                    <a:pt x="29" y="23"/>
                    <a:pt x="43" y="15"/>
                  </a:cubicBezTo>
                  <a:cubicBezTo>
                    <a:pt x="51" y="10"/>
                    <a:pt x="51" y="10"/>
                    <a:pt x="48" y="0"/>
                  </a:cubicBezTo>
                  <a:cubicBezTo>
                    <a:pt x="55" y="12"/>
                    <a:pt x="65" y="14"/>
                    <a:pt x="76" y="9"/>
                  </a:cubicBezTo>
                  <a:cubicBezTo>
                    <a:pt x="87" y="4"/>
                    <a:pt x="99" y="15"/>
                    <a:pt x="110" y="8"/>
                  </a:cubicBezTo>
                  <a:cubicBezTo>
                    <a:pt x="114" y="5"/>
                    <a:pt x="114" y="9"/>
                    <a:pt x="114" y="11"/>
                  </a:cubicBezTo>
                  <a:cubicBezTo>
                    <a:pt x="114" y="15"/>
                    <a:pt x="115" y="19"/>
                    <a:pt x="118" y="19"/>
                  </a:cubicBezTo>
                  <a:cubicBezTo>
                    <a:pt x="143" y="21"/>
                    <a:pt x="143" y="47"/>
                    <a:pt x="157" y="58"/>
                  </a:cubicBezTo>
                  <a:cubicBezTo>
                    <a:pt x="163" y="63"/>
                    <a:pt x="158" y="64"/>
                    <a:pt x="158" y="67"/>
                  </a:cubicBezTo>
                  <a:cubicBezTo>
                    <a:pt x="160" y="79"/>
                    <a:pt x="157" y="93"/>
                    <a:pt x="179" y="93"/>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55" name="Freeform 7"/>
            <p:cNvSpPr>
              <a:spLocks/>
            </p:cNvSpPr>
            <p:nvPr/>
          </p:nvSpPr>
          <p:spPr bwMode="auto">
            <a:xfrm>
              <a:off x="7672388" y="506412"/>
              <a:ext cx="85725" cy="76200"/>
            </a:xfrm>
            <a:custGeom>
              <a:avLst/>
              <a:gdLst>
                <a:gd name="T0" fmla="*/ 148 w 159"/>
                <a:gd name="T1" fmla="*/ 59 h 140"/>
                <a:gd name="T2" fmla="*/ 126 w 159"/>
                <a:gd name="T3" fmla="*/ 118 h 140"/>
                <a:gd name="T4" fmla="*/ 71 w 159"/>
                <a:gd name="T5" fmla="*/ 140 h 140"/>
                <a:gd name="T6" fmla="*/ 4 w 159"/>
                <a:gd name="T7" fmla="*/ 80 h 140"/>
                <a:gd name="T8" fmla="*/ 11 w 159"/>
                <a:gd name="T9" fmla="*/ 42 h 140"/>
                <a:gd name="T10" fmla="*/ 79 w 159"/>
                <a:gd name="T11" fmla="*/ 1 h 140"/>
                <a:gd name="T12" fmla="*/ 148 w 159"/>
                <a:gd name="T13" fmla="*/ 59 h 140"/>
              </a:gdLst>
              <a:ahLst/>
              <a:cxnLst>
                <a:cxn ang="0">
                  <a:pos x="T0" y="T1"/>
                </a:cxn>
                <a:cxn ang="0">
                  <a:pos x="T2" y="T3"/>
                </a:cxn>
                <a:cxn ang="0">
                  <a:pos x="T4" y="T5"/>
                </a:cxn>
                <a:cxn ang="0">
                  <a:pos x="T6" y="T7"/>
                </a:cxn>
                <a:cxn ang="0">
                  <a:pos x="T8" y="T9"/>
                </a:cxn>
                <a:cxn ang="0">
                  <a:pos x="T10" y="T11"/>
                </a:cxn>
                <a:cxn ang="0">
                  <a:pos x="T12" y="T13"/>
                </a:cxn>
              </a:cxnLst>
              <a:rect l="0" t="0" r="r" b="b"/>
              <a:pathLst>
                <a:path w="159" h="140">
                  <a:moveTo>
                    <a:pt x="148" y="59"/>
                  </a:moveTo>
                  <a:cubicBezTo>
                    <a:pt x="159" y="85"/>
                    <a:pt x="142" y="102"/>
                    <a:pt x="126" y="118"/>
                  </a:cubicBezTo>
                  <a:cubicBezTo>
                    <a:pt x="112" y="134"/>
                    <a:pt x="92" y="140"/>
                    <a:pt x="71" y="140"/>
                  </a:cubicBezTo>
                  <a:cubicBezTo>
                    <a:pt x="39" y="140"/>
                    <a:pt x="0" y="105"/>
                    <a:pt x="4" y="80"/>
                  </a:cubicBezTo>
                  <a:cubicBezTo>
                    <a:pt x="6" y="67"/>
                    <a:pt x="3" y="54"/>
                    <a:pt x="11" y="42"/>
                  </a:cubicBezTo>
                  <a:cubicBezTo>
                    <a:pt x="26" y="16"/>
                    <a:pt x="52" y="1"/>
                    <a:pt x="79" y="1"/>
                  </a:cubicBezTo>
                  <a:cubicBezTo>
                    <a:pt x="114" y="0"/>
                    <a:pt x="149" y="25"/>
                    <a:pt x="148" y="59"/>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56" name="Freeform 8"/>
            <p:cNvSpPr>
              <a:spLocks/>
            </p:cNvSpPr>
            <p:nvPr/>
          </p:nvSpPr>
          <p:spPr bwMode="auto">
            <a:xfrm>
              <a:off x="7278688" y="949325"/>
              <a:ext cx="68262" cy="66675"/>
            </a:xfrm>
            <a:custGeom>
              <a:avLst/>
              <a:gdLst>
                <a:gd name="T0" fmla="*/ 61 w 125"/>
                <a:gd name="T1" fmla="*/ 0 h 122"/>
                <a:gd name="T2" fmla="*/ 125 w 125"/>
                <a:gd name="T3" fmla="*/ 59 h 122"/>
                <a:gd name="T4" fmla="*/ 67 w 125"/>
                <a:gd name="T5" fmla="*/ 121 h 122"/>
                <a:gd name="T6" fmla="*/ 0 w 125"/>
                <a:gd name="T7" fmla="*/ 63 h 122"/>
                <a:gd name="T8" fmla="*/ 61 w 125"/>
                <a:gd name="T9" fmla="*/ 0 h 122"/>
              </a:gdLst>
              <a:ahLst/>
              <a:cxnLst>
                <a:cxn ang="0">
                  <a:pos x="T0" y="T1"/>
                </a:cxn>
                <a:cxn ang="0">
                  <a:pos x="T2" y="T3"/>
                </a:cxn>
                <a:cxn ang="0">
                  <a:pos x="T4" y="T5"/>
                </a:cxn>
                <a:cxn ang="0">
                  <a:pos x="T6" y="T7"/>
                </a:cxn>
                <a:cxn ang="0">
                  <a:pos x="T8" y="T9"/>
                </a:cxn>
              </a:cxnLst>
              <a:rect l="0" t="0" r="r" b="b"/>
              <a:pathLst>
                <a:path w="125" h="122">
                  <a:moveTo>
                    <a:pt x="61" y="0"/>
                  </a:moveTo>
                  <a:cubicBezTo>
                    <a:pt x="91" y="1"/>
                    <a:pt x="125" y="33"/>
                    <a:pt x="125" y="59"/>
                  </a:cubicBezTo>
                  <a:cubicBezTo>
                    <a:pt x="125" y="91"/>
                    <a:pt x="96" y="122"/>
                    <a:pt x="67" y="121"/>
                  </a:cubicBezTo>
                  <a:cubicBezTo>
                    <a:pt x="39" y="120"/>
                    <a:pt x="0" y="86"/>
                    <a:pt x="0" y="63"/>
                  </a:cubicBezTo>
                  <a:cubicBezTo>
                    <a:pt x="1" y="27"/>
                    <a:pt x="28" y="0"/>
                    <a:pt x="61" y="0"/>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57" name="Freeform 9"/>
            <p:cNvSpPr>
              <a:spLocks/>
            </p:cNvSpPr>
            <p:nvPr/>
          </p:nvSpPr>
          <p:spPr bwMode="auto">
            <a:xfrm>
              <a:off x="7602538" y="622300"/>
              <a:ext cx="31750" cy="31750"/>
            </a:xfrm>
            <a:custGeom>
              <a:avLst/>
              <a:gdLst>
                <a:gd name="T0" fmla="*/ 32 w 59"/>
                <a:gd name="T1" fmla="*/ 1 h 58"/>
                <a:gd name="T2" fmla="*/ 56 w 59"/>
                <a:gd name="T3" fmla="*/ 25 h 58"/>
                <a:gd name="T4" fmla="*/ 28 w 59"/>
                <a:gd name="T5" fmla="*/ 57 h 58"/>
                <a:gd name="T6" fmla="*/ 1 w 59"/>
                <a:gd name="T7" fmla="*/ 34 h 58"/>
                <a:gd name="T8" fmla="*/ 32 w 59"/>
                <a:gd name="T9" fmla="*/ 1 h 58"/>
              </a:gdLst>
              <a:ahLst/>
              <a:cxnLst>
                <a:cxn ang="0">
                  <a:pos x="T0" y="T1"/>
                </a:cxn>
                <a:cxn ang="0">
                  <a:pos x="T2" y="T3"/>
                </a:cxn>
                <a:cxn ang="0">
                  <a:pos x="T4" y="T5"/>
                </a:cxn>
                <a:cxn ang="0">
                  <a:pos x="T6" y="T7"/>
                </a:cxn>
                <a:cxn ang="0">
                  <a:pos x="T8" y="T9"/>
                </a:cxn>
              </a:cxnLst>
              <a:rect l="0" t="0" r="r" b="b"/>
              <a:pathLst>
                <a:path w="59" h="58">
                  <a:moveTo>
                    <a:pt x="32" y="1"/>
                  </a:moveTo>
                  <a:cubicBezTo>
                    <a:pt x="44" y="0"/>
                    <a:pt x="53" y="10"/>
                    <a:pt x="56" y="25"/>
                  </a:cubicBezTo>
                  <a:cubicBezTo>
                    <a:pt x="59" y="37"/>
                    <a:pt x="40" y="58"/>
                    <a:pt x="28" y="57"/>
                  </a:cubicBezTo>
                  <a:cubicBezTo>
                    <a:pt x="13" y="57"/>
                    <a:pt x="3" y="49"/>
                    <a:pt x="1" y="34"/>
                  </a:cubicBezTo>
                  <a:cubicBezTo>
                    <a:pt x="0" y="18"/>
                    <a:pt x="13" y="2"/>
                    <a:pt x="32" y="1"/>
                  </a:cubicBezTo>
                  <a:close/>
                </a:path>
              </a:pathLst>
            </a:custGeom>
            <a:solidFill>
              <a:srgbClr val="C31E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58" name="Freeform 10"/>
            <p:cNvSpPr>
              <a:spLocks/>
            </p:cNvSpPr>
            <p:nvPr/>
          </p:nvSpPr>
          <p:spPr bwMode="auto">
            <a:xfrm>
              <a:off x="7842250" y="793750"/>
              <a:ext cx="28575" cy="28575"/>
            </a:xfrm>
            <a:custGeom>
              <a:avLst/>
              <a:gdLst>
                <a:gd name="T0" fmla="*/ 0 w 51"/>
                <a:gd name="T1" fmla="*/ 31 h 51"/>
                <a:gd name="T2" fmla="*/ 27 w 51"/>
                <a:gd name="T3" fmla="*/ 0 h 51"/>
                <a:gd name="T4" fmla="*/ 50 w 51"/>
                <a:gd name="T5" fmla="*/ 24 h 51"/>
                <a:gd name="T6" fmla="*/ 22 w 51"/>
                <a:gd name="T7" fmla="*/ 49 h 51"/>
                <a:gd name="T8" fmla="*/ 0 w 51"/>
                <a:gd name="T9" fmla="*/ 31 h 51"/>
              </a:gdLst>
              <a:ahLst/>
              <a:cxnLst>
                <a:cxn ang="0">
                  <a:pos x="T0" y="T1"/>
                </a:cxn>
                <a:cxn ang="0">
                  <a:pos x="T2" y="T3"/>
                </a:cxn>
                <a:cxn ang="0">
                  <a:pos x="T4" y="T5"/>
                </a:cxn>
                <a:cxn ang="0">
                  <a:pos x="T6" y="T7"/>
                </a:cxn>
                <a:cxn ang="0">
                  <a:pos x="T8" y="T9"/>
                </a:cxn>
              </a:cxnLst>
              <a:rect l="0" t="0" r="r" b="b"/>
              <a:pathLst>
                <a:path w="51" h="51">
                  <a:moveTo>
                    <a:pt x="0" y="31"/>
                  </a:moveTo>
                  <a:cubicBezTo>
                    <a:pt x="0" y="8"/>
                    <a:pt x="9" y="0"/>
                    <a:pt x="27" y="0"/>
                  </a:cubicBezTo>
                  <a:cubicBezTo>
                    <a:pt x="42" y="1"/>
                    <a:pt x="49" y="10"/>
                    <a:pt x="50" y="24"/>
                  </a:cubicBezTo>
                  <a:cubicBezTo>
                    <a:pt x="51" y="36"/>
                    <a:pt x="34" y="51"/>
                    <a:pt x="22" y="49"/>
                  </a:cubicBezTo>
                  <a:cubicBezTo>
                    <a:pt x="11" y="46"/>
                    <a:pt x="0" y="41"/>
                    <a:pt x="0" y="31"/>
                  </a:cubicBezTo>
                  <a:close/>
                </a:path>
              </a:pathLst>
            </a:custGeom>
            <a:solidFill>
              <a:srgbClr val="C11C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59" name="Freeform 11"/>
            <p:cNvSpPr>
              <a:spLocks/>
            </p:cNvSpPr>
            <p:nvPr/>
          </p:nvSpPr>
          <p:spPr bwMode="auto">
            <a:xfrm>
              <a:off x="7405688" y="796925"/>
              <a:ext cx="25400" cy="25400"/>
            </a:xfrm>
            <a:custGeom>
              <a:avLst/>
              <a:gdLst>
                <a:gd name="T0" fmla="*/ 47 w 47"/>
                <a:gd name="T1" fmla="*/ 15 h 47"/>
                <a:gd name="T2" fmla="*/ 20 w 47"/>
                <a:gd name="T3" fmla="*/ 47 h 47"/>
                <a:gd name="T4" fmla="*/ 1 w 47"/>
                <a:gd name="T5" fmla="*/ 24 h 47"/>
                <a:gd name="T6" fmla="*/ 25 w 47"/>
                <a:gd name="T7" fmla="*/ 0 h 47"/>
                <a:gd name="T8" fmla="*/ 47 w 47"/>
                <a:gd name="T9" fmla="*/ 15 h 47"/>
              </a:gdLst>
              <a:ahLst/>
              <a:cxnLst>
                <a:cxn ang="0">
                  <a:pos x="T0" y="T1"/>
                </a:cxn>
                <a:cxn ang="0">
                  <a:pos x="T2" y="T3"/>
                </a:cxn>
                <a:cxn ang="0">
                  <a:pos x="T4" y="T5"/>
                </a:cxn>
                <a:cxn ang="0">
                  <a:pos x="T6" y="T7"/>
                </a:cxn>
                <a:cxn ang="0">
                  <a:pos x="T8" y="T9"/>
                </a:cxn>
              </a:cxnLst>
              <a:rect l="0" t="0" r="r" b="b"/>
              <a:pathLst>
                <a:path w="47" h="47">
                  <a:moveTo>
                    <a:pt x="47" y="15"/>
                  </a:moveTo>
                  <a:cubicBezTo>
                    <a:pt x="47" y="31"/>
                    <a:pt x="33" y="47"/>
                    <a:pt x="20" y="47"/>
                  </a:cubicBezTo>
                  <a:cubicBezTo>
                    <a:pt x="6" y="46"/>
                    <a:pt x="0" y="36"/>
                    <a:pt x="1" y="24"/>
                  </a:cubicBezTo>
                  <a:cubicBezTo>
                    <a:pt x="2" y="11"/>
                    <a:pt x="10" y="0"/>
                    <a:pt x="25" y="0"/>
                  </a:cubicBezTo>
                  <a:cubicBezTo>
                    <a:pt x="36" y="0"/>
                    <a:pt x="44" y="6"/>
                    <a:pt x="47" y="15"/>
                  </a:cubicBezTo>
                  <a:close/>
                </a:path>
              </a:pathLst>
            </a:custGeom>
            <a:solidFill>
              <a:srgbClr val="C220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60" name="Freeform 12"/>
            <p:cNvSpPr>
              <a:spLocks/>
            </p:cNvSpPr>
            <p:nvPr/>
          </p:nvSpPr>
          <p:spPr bwMode="auto">
            <a:xfrm>
              <a:off x="7493000" y="985838"/>
              <a:ext cx="20637" cy="23813"/>
            </a:xfrm>
            <a:custGeom>
              <a:avLst/>
              <a:gdLst>
                <a:gd name="T0" fmla="*/ 38 w 38"/>
                <a:gd name="T1" fmla="*/ 20 h 44"/>
                <a:gd name="T2" fmla="*/ 17 w 38"/>
                <a:gd name="T3" fmla="*/ 43 h 44"/>
                <a:gd name="T4" fmla="*/ 0 w 38"/>
                <a:gd name="T5" fmla="*/ 24 h 44"/>
                <a:gd name="T6" fmla="*/ 23 w 38"/>
                <a:gd name="T7" fmla="*/ 1 h 44"/>
                <a:gd name="T8" fmla="*/ 38 w 38"/>
                <a:gd name="T9" fmla="*/ 20 h 44"/>
              </a:gdLst>
              <a:ahLst/>
              <a:cxnLst>
                <a:cxn ang="0">
                  <a:pos x="T0" y="T1"/>
                </a:cxn>
                <a:cxn ang="0">
                  <a:pos x="T2" y="T3"/>
                </a:cxn>
                <a:cxn ang="0">
                  <a:pos x="T4" y="T5"/>
                </a:cxn>
                <a:cxn ang="0">
                  <a:pos x="T6" y="T7"/>
                </a:cxn>
                <a:cxn ang="0">
                  <a:pos x="T8" y="T9"/>
                </a:cxn>
              </a:cxnLst>
              <a:rect l="0" t="0" r="r" b="b"/>
              <a:pathLst>
                <a:path w="38" h="44">
                  <a:moveTo>
                    <a:pt x="38" y="20"/>
                  </a:moveTo>
                  <a:cubicBezTo>
                    <a:pt x="37" y="34"/>
                    <a:pt x="29" y="42"/>
                    <a:pt x="17" y="43"/>
                  </a:cubicBezTo>
                  <a:cubicBezTo>
                    <a:pt x="7" y="44"/>
                    <a:pt x="0" y="36"/>
                    <a:pt x="0" y="24"/>
                  </a:cubicBezTo>
                  <a:cubicBezTo>
                    <a:pt x="1" y="10"/>
                    <a:pt x="10" y="2"/>
                    <a:pt x="23" y="1"/>
                  </a:cubicBezTo>
                  <a:cubicBezTo>
                    <a:pt x="34" y="0"/>
                    <a:pt x="38" y="10"/>
                    <a:pt x="38" y="20"/>
                  </a:cubicBezTo>
                  <a:close/>
                </a:path>
              </a:pathLst>
            </a:custGeom>
            <a:solidFill>
              <a:srgbClr val="C225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61" name="Freeform 13"/>
            <p:cNvSpPr>
              <a:spLocks/>
            </p:cNvSpPr>
            <p:nvPr/>
          </p:nvSpPr>
          <p:spPr bwMode="auto">
            <a:xfrm>
              <a:off x="7294563" y="606425"/>
              <a:ext cx="20637" cy="20638"/>
            </a:xfrm>
            <a:custGeom>
              <a:avLst/>
              <a:gdLst>
                <a:gd name="T0" fmla="*/ 38 w 38"/>
                <a:gd name="T1" fmla="*/ 24 h 40"/>
                <a:gd name="T2" fmla="*/ 18 w 38"/>
                <a:gd name="T3" fmla="*/ 40 h 40"/>
                <a:gd name="T4" fmla="*/ 1 w 38"/>
                <a:gd name="T5" fmla="*/ 20 h 40"/>
                <a:gd name="T6" fmla="*/ 21 w 38"/>
                <a:gd name="T7" fmla="*/ 1 h 40"/>
                <a:gd name="T8" fmla="*/ 38 w 38"/>
                <a:gd name="T9" fmla="*/ 24 h 40"/>
              </a:gdLst>
              <a:ahLst/>
              <a:cxnLst>
                <a:cxn ang="0">
                  <a:pos x="T0" y="T1"/>
                </a:cxn>
                <a:cxn ang="0">
                  <a:pos x="T2" y="T3"/>
                </a:cxn>
                <a:cxn ang="0">
                  <a:pos x="T4" y="T5"/>
                </a:cxn>
                <a:cxn ang="0">
                  <a:pos x="T6" y="T7"/>
                </a:cxn>
                <a:cxn ang="0">
                  <a:pos x="T8" y="T9"/>
                </a:cxn>
              </a:cxnLst>
              <a:rect l="0" t="0" r="r" b="b"/>
              <a:pathLst>
                <a:path w="38" h="40">
                  <a:moveTo>
                    <a:pt x="38" y="24"/>
                  </a:moveTo>
                  <a:cubicBezTo>
                    <a:pt x="37" y="33"/>
                    <a:pt x="30" y="40"/>
                    <a:pt x="18" y="40"/>
                  </a:cubicBezTo>
                  <a:cubicBezTo>
                    <a:pt x="7" y="40"/>
                    <a:pt x="0" y="32"/>
                    <a:pt x="1" y="20"/>
                  </a:cubicBezTo>
                  <a:cubicBezTo>
                    <a:pt x="1" y="8"/>
                    <a:pt x="8" y="0"/>
                    <a:pt x="21" y="1"/>
                  </a:cubicBezTo>
                  <a:cubicBezTo>
                    <a:pt x="33" y="2"/>
                    <a:pt x="38" y="10"/>
                    <a:pt x="38" y="24"/>
                  </a:cubicBezTo>
                  <a:close/>
                </a:path>
              </a:pathLst>
            </a:custGeom>
            <a:solidFill>
              <a:srgbClr val="C324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62" name="Freeform 14"/>
            <p:cNvSpPr>
              <a:spLocks/>
            </p:cNvSpPr>
            <p:nvPr/>
          </p:nvSpPr>
          <p:spPr bwMode="auto">
            <a:xfrm>
              <a:off x="7710488" y="917575"/>
              <a:ext cx="22225" cy="20638"/>
            </a:xfrm>
            <a:custGeom>
              <a:avLst/>
              <a:gdLst>
                <a:gd name="T0" fmla="*/ 24 w 42"/>
                <a:gd name="T1" fmla="*/ 2 h 37"/>
                <a:gd name="T2" fmla="*/ 41 w 42"/>
                <a:gd name="T3" fmla="*/ 18 h 37"/>
                <a:gd name="T4" fmla="*/ 20 w 42"/>
                <a:gd name="T5" fmla="*/ 36 h 37"/>
                <a:gd name="T6" fmla="*/ 2 w 42"/>
                <a:gd name="T7" fmla="*/ 18 h 37"/>
                <a:gd name="T8" fmla="*/ 24 w 42"/>
                <a:gd name="T9" fmla="*/ 2 h 37"/>
              </a:gdLst>
              <a:ahLst/>
              <a:cxnLst>
                <a:cxn ang="0">
                  <a:pos x="T0" y="T1"/>
                </a:cxn>
                <a:cxn ang="0">
                  <a:pos x="T2" y="T3"/>
                </a:cxn>
                <a:cxn ang="0">
                  <a:pos x="T4" y="T5"/>
                </a:cxn>
                <a:cxn ang="0">
                  <a:pos x="T6" y="T7"/>
                </a:cxn>
                <a:cxn ang="0">
                  <a:pos x="T8" y="T9"/>
                </a:cxn>
              </a:cxnLst>
              <a:rect l="0" t="0" r="r" b="b"/>
              <a:pathLst>
                <a:path w="42" h="37">
                  <a:moveTo>
                    <a:pt x="24" y="2"/>
                  </a:moveTo>
                  <a:cubicBezTo>
                    <a:pt x="31" y="4"/>
                    <a:pt x="42" y="6"/>
                    <a:pt x="41" y="18"/>
                  </a:cubicBezTo>
                  <a:cubicBezTo>
                    <a:pt x="40" y="30"/>
                    <a:pt x="32" y="37"/>
                    <a:pt x="20" y="36"/>
                  </a:cubicBezTo>
                  <a:cubicBezTo>
                    <a:pt x="8" y="36"/>
                    <a:pt x="0" y="30"/>
                    <a:pt x="2" y="18"/>
                  </a:cubicBezTo>
                  <a:cubicBezTo>
                    <a:pt x="3" y="6"/>
                    <a:pt x="11" y="0"/>
                    <a:pt x="24" y="2"/>
                  </a:cubicBezTo>
                  <a:close/>
                </a:path>
              </a:pathLst>
            </a:custGeom>
            <a:solidFill>
              <a:srgbClr val="C021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63" name="Freeform 15"/>
            <p:cNvSpPr>
              <a:spLocks/>
            </p:cNvSpPr>
            <p:nvPr/>
          </p:nvSpPr>
          <p:spPr bwMode="auto">
            <a:xfrm>
              <a:off x="7891463" y="663575"/>
              <a:ext cx="19050" cy="22225"/>
            </a:xfrm>
            <a:custGeom>
              <a:avLst/>
              <a:gdLst>
                <a:gd name="T0" fmla="*/ 34 w 34"/>
                <a:gd name="T1" fmla="*/ 24 h 41"/>
                <a:gd name="T2" fmla="*/ 22 w 34"/>
                <a:gd name="T3" fmla="*/ 40 h 41"/>
                <a:gd name="T4" fmla="*/ 2 w 34"/>
                <a:gd name="T5" fmla="*/ 12 h 41"/>
                <a:gd name="T6" fmla="*/ 10 w 34"/>
                <a:gd name="T7" fmla="*/ 0 h 41"/>
                <a:gd name="T8" fmla="*/ 34 w 34"/>
                <a:gd name="T9" fmla="*/ 24 h 41"/>
              </a:gdLst>
              <a:ahLst/>
              <a:cxnLst>
                <a:cxn ang="0">
                  <a:pos x="T0" y="T1"/>
                </a:cxn>
                <a:cxn ang="0">
                  <a:pos x="T2" y="T3"/>
                </a:cxn>
                <a:cxn ang="0">
                  <a:pos x="T4" y="T5"/>
                </a:cxn>
                <a:cxn ang="0">
                  <a:pos x="T6" y="T7"/>
                </a:cxn>
                <a:cxn ang="0">
                  <a:pos x="T8" y="T9"/>
                </a:cxn>
              </a:cxnLst>
              <a:rect l="0" t="0" r="r" b="b"/>
              <a:pathLst>
                <a:path w="34" h="41">
                  <a:moveTo>
                    <a:pt x="34" y="24"/>
                  </a:moveTo>
                  <a:cubicBezTo>
                    <a:pt x="32" y="31"/>
                    <a:pt x="29" y="41"/>
                    <a:pt x="22" y="40"/>
                  </a:cubicBezTo>
                  <a:cubicBezTo>
                    <a:pt x="9" y="38"/>
                    <a:pt x="4" y="25"/>
                    <a:pt x="2" y="12"/>
                  </a:cubicBezTo>
                  <a:cubicBezTo>
                    <a:pt x="0" y="6"/>
                    <a:pt x="3" y="0"/>
                    <a:pt x="10" y="0"/>
                  </a:cubicBezTo>
                  <a:cubicBezTo>
                    <a:pt x="24" y="2"/>
                    <a:pt x="29" y="12"/>
                    <a:pt x="34" y="24"/>
                  </a:cubicBezTo>
                  <a:close/>
                </a:path>
              </a:pathLst>
            </a:custGeom>
            <a:solidFill>
              <a:srgbClr val="C11E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64" name="Freeform 16"/>
            <p:cNvSpPr>
              <a:spLocks/>
            </p:cNvSpPr>
            <p:nvPr/>
          </p:nvSpPr>
          <p:spPr bwMode="auto">
            <a:xfrm>
              <a:off x="7935913" y="1038225"/>
              <a:ext cx="6350" cy="14288"/>
            </a:xfrm>
            <a:custGeom>
              <a:avLst/>
              <a:gdLst>
                <a:gd name="T0" fmla="*/ 3 w 11"/>
                <a:gd name="T1" fmla="*/ 0 h 28"/>
                <a:gd name="T2" fmla="*/ 11 w 11"/>
                <a:gd name="T3" fmla="*/ 1 h 28"/>
                <a:gd name="T4" fmla="*/ 7 w 11"/>
                <a:gd name="T5" fmla="*/ 28 h 28"/>
                <a:gd name="T6" fmla="*/ 3 w 11"/>
                <a:gd name="T7" fmla="*/ 0 h 28"/>
              </a:gdLst>
              <a:ahLst/>
              <a:cxnLst>
                <a:cxn ang="0">
                  <a:pos x="T0" y="T1"/>
                </a:cxn>
                <a:cxn ang="0">
                  <a:pos x="T2" y="T3"/>
                </a:cxn>
                <a:cxn ang="0">
                  <a:pos x="T4" y="T5"/>
                </a:cxn>
                <a:cxn ang="0">
                  <a:pos x="T6" y="T7"/>
                </a:cxn>
              </a:cxnLst>
              <a:rect l="0" t="0" r="r" b="b"/>
              <a:pathLst>
                <a:path w="11" h="28">
                  <a:moveTo>
                    <a:pt x="3" y="0"/>
                  </a:moveTo>
                  <a:cubicBezTo>
                    <a:pt x="6" y="0"/>
                    <a:pt x="9" y="0"/>
                    <a:pt x="11" y="1"/>
                  </a:cubicBezTo>
                  <a:cubicBezTo>
                    <a:pt x="10" y="9"/>
                    <a:pt x="9" y="17"/>
                    <a:pt x="7" y="28"/>
                  </a:cubicBezTo>
                  <a:cubicBezTo>
                    <a:pt x="0" y="16"/>
                    <a:pt x="4" y="8"/>
                    <a:pt x="3" y="0"/>
                  </a:cubicBezTo>
                  <a:close/>
                </a:path>
              </a:pathLst>
            </a:custGeom>
            <a:solidFill>
              <a:srgbClr val="D785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gr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1762"/>
        <p:cNvGrpSpPr/>
        <p:nvPr/>
      </p:nvGrpSpPr>
      <p:grpSpPr>
        <a:xfrm>
          <a:off x="0" y="0"/>
          <a:ext cx="0" cy="0"/>
          <a:chOff x="0" y="0"/>
          <a:chExt cx="0" cy="0"/>
        </a:xfrm>
      </p:grpSpPr>
      <p:sp>
        <p:nvSpPr>
          <p:cNvPr id="1763" name="Google Shape;1763;p69"/>
          <p:cNvSpPr txBox="1">
            <a:spLocks noGrp="1"/>
          </p:cNvSpPr>
          <p:nvPr>
            <p:ph type="title"/>
          </p:nvPr>
        </p:nvSpPr>
        <p:spPr>
          <a:xfrm>
            <a:off x="285007" y="2258981"/>
            <a:ext cx="8453263" cy="572700"/>
          </a:xfrm>
          <a:prstGeom prst="rect">
            <a:avLst/>
          </a:prstGeom>
        </p:spPr>
        <p:txBody>
          <a:bodyPr spcFirstLastPara="1" wrap="square" lIns="91425" tIns="91425" rIns="91425" bIns="91425" anchor="t" anchorCtr="0">
            <a:noAutofit/>
          </a:bodyPr>
          <a:lstStyle/>
          <a:p>
            <a:pPr lvl="0"/>
            <a:r>
              <a:rPr lang="es-PE" sz="4000" dirty="0" smtClean="0"/>
              <a:t>www.plantillaspower-point.com</a:t>
            </a:r>
            <a:endParaRPr sz="4000" dirty="0"/>
          </a:p>
        </p:txBody>
      </p:sp>
      <p:sp>
        <p:nvSpPr>
          <p:cNvPr id="6" name="Google Shape;1763;p69"/>
          <p:cNvSpPr txBox="1">
            <a:spLocks/>
          </p:cNvSpPr>
          <p:nvPr/>
        </p:nvSpPr>
        <p:spPr>
          <a:xfrm>
            <a:off x="273132" y="2306481"/>
            <a:ext cx="8453263" cy="572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2800"/>
              <a:buFont typeface="Sansita ExtraBold"/>
              <a:buNone/>
              <a:defRPr sz="2800" b="0" i="0" u="none" strike="noStrike" cap="none">
                <a:solidFill>
                  <a:schemeClr val="dk1"/>
                </a:solidFill>
                <a:latin typeface="Sansita ExtraBold"/>
                <a:ea typeface="Sansita ExtraBold"/>
                <a:cs typeface="Sansita ExtraBold"/>
                <a:sym typeface="Sansita ExtraBold"/>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r>
              <a:rPr lang="es-PE" sz="4000" smtClean="0">
                <a:solidFill>
                  <a:srgbClr val="FDDDB6"/>
                </a:solidFill>
              </a:rPr>
              <a:t>www.plantillaspower-point.com</a:t>
            </a:r>
            <a:endParaRPr lang="es-PE" sz="4000" dirty="0">
              <a:solidFill>
                <a:srgbClr val="FDDDB6"/>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4"/>
          <p:cNvGrpSpPr/>
          <p:nvPr/>
        </p:nvGrpSpPr>
        <p:grpSpPr>
          <a:xfrm>
            <a:off x="1264003" y="2525559"/>
            <a:ext cx="1944216" cy="1048024"/>
            <a:chOff x="803640" y="3362835"/>
            <a:chExt cx="2059657" cy="1048024"/>
          </a:xfrm>
        </p:grpSpPr>
        <p:sp>
          <p:nvSpPr>
            <p:cNvPr id="6" name="TextBox 45"/>
            <p:cNvSpPr txBox="1"/>
            <p:nvPr/>
          </p:nvSpPr>
          <p:spPr>
            <a:xfrm>
              <a:off x="803640" y="3579862"/>
              <a:ext cx="2059657" cy="830997"/>
            </a:xfrm>
            <a:prstGeom prst="rect">
              <a:avLst/>
            </a:prstGeom>
            <a:noFill/>
          </p:spPr>
          <p:txBody>
            <a:bodyPr wrap="square" rtlCol="0">
              <a:spAutoFit/>
            </a:bodyPr>
            <a:lstStyle/>
            <a:p>
              <a:r>
                <a:rPr lang="en-US" altLang="ko-KR" sz="1200" dirty="0">
                  <a:solidFill>
                    <a:schemeClr val="tx1"/>
                  </a:solidFill>
                  <a:cs typeface="Arial" pitchFamily="34" charset="0"/>
                </a:rPr>
                <a:t>You can simply impress your audience and add a unique zing and appeal to your Presentations.   . </a:t>
              </a:r>
              <a:endParaRPr lang="ko-KR" altLang="en-US" sz="1200" dirty="0">
                <a:solidFill>
                  <a:schemeClr val="tx1"/>
                </a:solidFill>
                <a:cs typeface="Arial" pitchFamily="34" charset="0"/>
              </a:endParaRPr>
            </a:p>
          </p:txBody>
        </p:sp>
        <p:sp>
          <p:nvSpPr>
            <p:cNvPr id="7" name="TextBox 46"/>
            <p:cNvSpPr txBox="1"/>
            <p:nvPr/>
          </p:nvSpPr>
          <p:spPr>
            <a:xfrm>
              <a:off x="803640" y="3362835"/>
              <a:ext cx="2059657" cy="276999"/>
            </a:xfrm>
            <a:prstGeom prst="rect">
              <a:avLst/>
            </a:prstGeom>
            <a:noFill/>
          </p:spPr>
          <p:txBody>
            <a:bodyPr wrap="square" rtlCol="0">
              <a:spAutoFit/>
            </a:bodyPr>
            <a:lstStyle/>
            <a:p>
              <a:r>
                <a:rPr lang="en-US" altLang="ko-KR" sz="1200" b="1" dirty="0">
                  <a:solidFill>
                    <a:schemeClr val="tx1"/>
                  </a:solidFill>
                  <a:cs typeface="Arial" pitchFamily="34" charset="0"/>
                </a:rPr>
                <a:t>Your Text  Here</a:t>
              </a:r>
              <a:endParaRPr lang="ko-KR" altLang="en-US" sz="1200" b="1" dirty="0">
                <a:solidFill>
                  <a:schemeClr val="tx1"/>
                </a:solidFill>
                <a:cs typeface="Arial" pitchFamily="34" charset="0"/>
              </a:endParaRPr>
            </a:p>
          </p:txBody>
        </p:sp>
      </p:grpSp>
      <p:grpSp>
        <p:nvGrpSpPr>
          <p:cNvPr id="8" name="Group 44"/>
          <p:cNvGrpSpPr/>
          <p:nvPr/>
        </p:nvGrpSpPr>
        <p:grpSpPr>
          <a:xfrm>
            <a:off x="6306941" y="2525559"/>
            <a:ext cx="1944216" cy="1048024"/>
            <a:chOff x="803640" y="3362835"/>
            <a:chExt cx="2059657" cy="1048024"/>
          </a:xfrm>
        </p:grpSpPr>
        <p:sp>
          <p:nvSpPr>
            <p:cNvPr id="9" name="TextBox 45"/>
            <p:cNvSpPr txBox="1"/>
            <p:nvPr/>
          </p:nvSpPr>
          <p:spPr>
            <a:xfrm>
              <a:off x="803640" y="3579862"/>
              <a:ext cx="2059657" cy="830997"/>
            </a:xfrm>
            <a:prstGeom prst="rect">
              <a:avLst/>
            </a:prstGeom>
            <a:noFill/>
          </p:spPr>
          <p:txBody>
            <a:bodyPr wrap="square" rtlCol="0">
              <a:spAutoFit/>
            </a:bodyPr>
            <a:lstStyle/>
            <a:p>
              <a:pPr algn="r"/>
              <a:r>
                <a:rPr lang="en-US" altLang="ko-KR" sz="1200" dirty="0">
                  <a:solidFill>
                    <a:schemeClr val="tx1"/>
                  </a:solidFill>
                  <a:cs typeface="Arial" pitchFamily="34" charset="0"/>
                </a:rPr>
                <a:t>You can simply impress your audience and add a unique zing and appeal to your Presentations.   . </a:t>
              </a:r>
              <a:endParaRPr lang="ko-KR" altLang="en-US" sz="1200" dirty="0">
                <a:solidFill>
                  <a:schemeClr val="tx1"/>
                </a:solidFill>
                <a:cs typeface="Arial" pitchFamily="34" charset="0"/>
              </a:endParaRPr>
            </a:p>
          </p:txBody>
        </p:sp>
        <p:sp>
          <p:nvSpPr>
            <p:cNvPr id="10" name="TextBox 46"/>
            <p:cNvSpPr txBox="1"/>
            <p:nvPr/>
          </p:nvSpPr>
          <p:spPr>
            <a:xfrm>
              <a:off x="803640" y="3362835"/>
              <a:ext cx="2059657" cy="276999"/>
            </a:xfrm>
            <a:prstGeom prst="rect">
              <a:avLst/>
            </a:prstGeom>
            <a:noFill/>
          </p:spPr>
          <p:txBody>
            <a:bodyPr wrap="square" rtlCol="0">
              <a:spAutoFit/>
            </a:bodyPr>
            <a:lstStyle/>
            <a:p>
              <a:pPr algn="r"/>
              <a:r>
                <a:rPr lang="en-US" altLang="ko-KR" sz="1200" b="1" dirty="0">
                  <a:solidFill>
                    <a:schemeClr val="tx1"/>
                  </a:solidFill>
                  <a:cs typeface="Arial" pitchFamily="34" charset="0"/>
                </a:rPr>
                <a:t>Your Text  Here</a:t>
              </a:r>
              <a:endParaRPr lang="ko-KR" altLang="en-US" sz="1200" b="1" dirty="0">
                <a:solidFill>
                  <a:schemeClr val="tx1"/>
                </a:solidFill>
                <a:cs typeface="Arial" pitchFamily="34" charset="0"/>
              </a:endParaRPr>
            </a:p>
          </p:txBody>
        </p:sp>
      </p:grpSp>
      <p:sp>
        <p:nvSpPr>
          <p:cNvPr id="11" name="Text Placeholder 1"/>
          <p:cNvSpPr txBox="1">
            <a:spLocks/>
          </p:cNvSpPr>
          <p:nvPr/>
        </p:nvSpPr>
        <p:spPr>
          <a:xfrm>
            <a:off x="216131" y="553472"/>
            <a:ext cx="9144000" cy="576064"/>
          </a:xfrm>
          <a:prstGeom prst="rect">
            <a:avLst/>
          </a:prstGeom>
        </p:spPr>
        <p:txBody>
          <a:bodyPr vert="horz" lIns="91440" tIns="45720" rIns="91440" bIns="45720" rtlCol="0" anchor="ctr">
            <a:noAutofit/>
          </a:bodyPr>
          <a:lstStyle>
            <a:lvl1pPr marL="0" indent="0" algn="l" defTabSz="914400" rtl="0" eaLnBrk="1" latinLnBrk="0" hangingPunct="1">
              <a:lnSpc>
                <a:spcPct val="90000"/>
              </a:lnSpc>
              <a:spcBef>
                <a:spcPts val="1000"/>
              </a:spcBef>
              <a:buFont typeface="Arial" panose="020B0604020202020204" pitchFamily="34" charset="0"/>
              <a:buNone/>
              <a:defRPr sz="3200" b="0" kern="1200" baseline="0">
                <a:solidFill>
                  <a:srgbClr val="117A9A"/>
                </a:solidFill>
                <a:latin typeface="+mj-lt"/>
                <a:ea typeface="+mn-ea"/>
                <a:cs typeface="Arial"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altLang="ko-KR" sz="4400" b="1" dirty="0" smtClean="0">
                <a:solidFill>
                  <a:schemeClr val="tx2">
                    <a:lumMod val="90000"/>
                  </a:schemeClr>
                </a:solidFill>
                <a:effectLst>
                  <a:outerShdw blurRad="38100" dist="38100" dir="2700000" algn="tl">
                    <a:srgbClr val="000000">
                      <a:alpha val="43137"/>
                    </a:srgbClr>
                  </a:outerShdw>
                </a:effectLst>
              </a:rPr>
              <a:t>Section Break</a:t>
            </a:r>
            <a:endParaRPr lang="ko-KR" altLang="en-US" sz="4400" b="1" dirty="0">
              <a:solidFill>
                <a:schemeClr val="tx2">
                  <a:lumMod val="90000"/>
                </a:schemeClr>
              </a:solidFill>
              <a:effectLst>
                <a:outerShdw blurRad="38100" dist="38100" dir="2700000" algn="tl">
                  <a:srgbClr val="000000">
                    <a:alpha val="43137"/>
                  </a:srgbClr>
                </a:outerShdw>
              </a:effectLst>
            </a:endParaRPr>
          </a:p>
        </p:txBody>
      </p:sp>
      <p:pic>
        <p:nvPicPr>
          <p:cNvPr id="3" name="Imagen 2"/>
          <p:cNvPicPr>
            <a:picLocks noChangeAspect="1"/>
          </p:cNvPicPr>
          <p:nvPr/>
        </p:nvPicPr>
        <p:blipFill>
          <a:blip r:embed="rId2"/>
          <a:stretch>
            <a:fillRect/>
          </a:stretch>
        </p:blipFill>
        <p:spPr>
          <a:xfrm>
            <a:off x="3395025" y="1487204"/>
            <a:ext cx="2353950" cy="3618759"/>
          </a:xfrm>
          <a:prstGeom prst="rect">
            <a:avLst/>
          </a:prstGeom>
        </p:spPr>
      </p:pic>
      <p:sp>
        <p:nvSpPr>
          <p:cNvPr id="4" name="Rectángulo 3"/>
          <p:cNvSpPr/>
          <p:nvPr/>
        </p:nvSpPr>
        <p:spPr>
          <a:xfrm>
            <a:off x="1546167" y="1207737"/>
            <a:ext cx="6483928"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grpSp>
        <p:nvGrpSpPr>
          <p:cNvPr id="41" name="Grupo 40"/>
          <p:cNvGrpSpPr/>
          <p:nvPr/>
        </p:nvGrpSpPr>
        <p:grpSpPr>
          <a:xfrm flipH="1">
            <a:off x="1546167" y="470117"/>
            <a:ext cx="876188" cy="659539"/>
            <a:chOff x="7278688" y="506412"/>
            <a:chExt cx="725487" cy="546101"/>
          </a:xfrm>
        </p:grpSpPr>
        <p:sp>
          <p:nvSpPr>
            <p:cNvPr id="14" name="Freeform 5"/>
            <p:cNvSpPr>
              <a:spLocks/>
            </p:cNvSpPr>
            <p:nvPr/>
          </p:nvSpPr>
          <p:spPr bwMode="auto">
            <a:xfrm>
              <a:off x="7875588" y="911225"/>
              <a:ext cx="128587" cy="130175"/>
            </a:xfrm>
            <a:custGeom>
              <a:avLst/>
              <a:gdLst>
                <a:gd name="T0" fmla="*/ 116 w 240"/>
                <a:gd name="T1" fmla="*/ 234 h 240"/>
                <a:gd name="T2" fmla="*/ 79 w 240"/>
                <a:gd name="T3" fmla="*/ 230 h 240"/>
                <a:gd name="T4" fmla="*/ 50 w 240"/>
                <a:gd name="T5" fmla="*/ 206 h 240"/>
                <a:gd name="T6" fmla="*/ 26 w 240"/>
                <a:gd name="T7" fmla="*/ 207 h 240"/>
                <a:gd name="T8" fmla="*/ 34 w 240"/>
                <a:gd name="T9" fmla="*/ 186 h 240"/>
                <a:gd name="T10" fmla="*/ 1 w 240"/>
                <a:gd name="T11" fmla="*/ 170 h 240"/>
                <a:gd name="T12" fmla="*/ 9 w 240"/>
                <a:gd name="T13" fmla="*/ 144 h 240"/>
                <a:gd name="T14" fmla="*/ 2 w 240"/>
                <a:gd name="T15" fmla="*/ 117 h 240"/>
                <a:gd name="T16" fmla="*/ 3 w 240"/>
                <a:gd name="T17" fmla="*/ 114 h 240"/>
                <a:gd name="T18" fmla="*/ 2 w 240"/>
                <a:gd name="T19" fmla="*/ 96 h 240"/>
                <a:gd name="T20" fmla="*/ 19 w 240"/>
                <a:gd name="T21" fmla="*/ 86 h 240"/>
                <a:gd name="T22" fmla="*/ 11 w 240"/>
                <a:gd name="T23" fmla="*/ 54 h 240"/>
                <a:gd name="T24" fmla="*/ 45 w 240"/>
                <a:gd name="T25" fmla="*/ 33 h 240"/>
                <a:gd name="T26" fmla="*/ 60 w 240"/>
                <a:gd name="T27" fmla="*/ 26 h 240"/>
                <a:gd name="T28" fmla="*/ 86 w 240"/>
                <a:gd name="T29" fmla="*/ 8 h 240"/>
                <a:gd name="T30" fmla="*/ 98 w 240"/>
                <a:gd name="T31" fmla="*/ 8 h 240"/>
                <a:gd name="T32" fmla="*/ 127 w 240"/>
                <a:gd name="T33" fmla="*/ 0 h 240"/>
                <a:gd name="T34" fmla="*/ 185 w 240"/>
                <a:gd name="T35" fmla="*/ 19 h 240"/>
                <a:gd name="T36" fmla="*/ 190 w 240"/>
                <a:gd name="T37" fmla="*/ 35 h 240"/>
                <a:gd name="T38" fmla="*/ 221 w 240"/>
                <a:gd name="T39" fmla="*/ 64 h 240"/>
                <a:gd name="T40" fmla="*/ 234 w 240"/>
                <a:gd name="T41" fmla="*/ 115 h 240"/>
                <a:gd name="T42" fmla="*/ 237 w 240"/>
                <a:gd name="T43" fmla="*/ 151 h 240"/>
                <a:gd name="T44" fmla="*/ 234 w 240"/>
                <a:gd name="T45" fmla="*/ 154 h 240"/>
                <a:gd name="T46" fmla="*/ 217 w 240"/>
                <a:gd name="T47" fmla="*/ 180 h 240"/>
                <a:gd name="T48" fmla="*/ 209 w 240"/>
                <a:gd name="T49" fmla="*/ 188 h 240"/>
                <a:gd name="T50" fmla="*/ 207 w 240"/>
                <a:gd name="T51" fmla="*/ 196 h 240"/>
                <a:gd name="T52" fmla="*/ 204 w 240"/>
                <a:gd name="T53" fmla="*/ 205 h 240"/>
                <a:gd name="T54" fmla="*/ 193 w 240"/>
                <a:gd name="T55" fmla="*/ 216 h 240"/>
                <a:gd name="T56" fmla="*/ 187 w 240"/>
                <a:gd name="T57" fmla="*/ 215 h 240"/>
                <a:gd name="T58" fmla="*/ 174 w 240"/>
                <a:gd name="T59" fmla="*/ 222 h 240"/>
                <a:gd name="T60" fmla="*/ 166 w 240"/>
                <a:gd name="T61" fmla="*/ 225 h 240"/>
                <a:gd name="T62" fmla="*/ 124 w 240"/>
                <a:gd name="T63" fmla="*/ 235 h 240"/>
                <a:gd name="T64" fmla="*/ 116 w 240"/>
                <a:gd name="T65" fmla="*/ 234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40" h="240">
                  <a:moveTo>
                    <a:pt x="116" y="234"/>
                  </a:moveTo>
                  <a:cubicBezTo>
                    <a:pt x="105" y="225"/>
                    <a:pt x="93" y="237"/>
                    <a:pt x="79" y="230"/>
                  </a:cubicBezTo>
                  <a:cubicBezTo>
                    <a:pt x="68" y="223"/>
                    <a:pt x="62" y="212"/>
                    <a:pt x="50" y="206"/>
                  </a:cubicBezTo>
                  <a:cubicBezTo>
                    <a:pt x="40" y="201"/>
                    <a:pt x="34" y="198"/>
                    <a:pt x="26" y="207"/>
                  </a:cubicBezTo>
                  <a:cubicBezTo>
                    <a:pt x="25" y="196"/>
                    <a:pt x="41" y="195"/>
                    <a:pt x="34" y="186"/>
                  </a:cubicBezTo>
                  <a:cubicBezTo>
                    <a:pt x="27" y="176"/>
                    <a:pt x="17" y="169"/>
                    <a:pt x="1" y="170"/>
                  </a:cubicBezTo>
                  <a:cubicBezTo>
                    <a:pt x="11" y="162"/>
                    <a:pt x="30" y="156"/>
                    <a:pt x="9" y="144"/>
                  </a:cubicBezTo>
                  <a:cubicBezTo>
                    <a:pt x="16" y="133"/>
                    <a:pt x="13" y="124"/>
                    <a:pt x="2" y="117"/>
                  </a:cubicBezTo>
                  <a:cubicBezTo>
                    <a:pt x="0" y="116"/>
                    <a:pt x="1" y="114"/>
                    <a:pt x="3" y="114"/>
                  </a:cubicBezTo>
                  <a:cubicBezTo>
                    <a:pt x="26" y="106"/>
                    <a:pt x="4" y="102"/>
                    <a:pt x="2" y="96"/>
                  </a:cubicBezTo>
                  <a:cubicBezTo>
                    <a:pt x="7" y="91"/>
                    <a:pt x="23" y="96"/>
                    <a:pt x="19" y="86"/>
                  </a:cubicBezTo>
                  <a:cubicBezTo>
                    <a:pt x="13" y="75"/>
                    <a:pt x="43" y="60"/>
                    <a:pt x="11" y="54"/>
                  </a:cubicBezTo>
                  <a:cubicBezTo>
                    <a:pt x="34" y="61"/>
                    <a:pt x="44" y="54"/>
                    <a:pt x="45" y="33"/>
                  </a:cubicBezTo>
                  <a:cubicBezTo>
                    <a:pt x="45" y="28"/>
                    <a:pt x="56" y="27"/>
                    <a:pt x="60" y="26"/>
                  </a:cubicBezTo>
                  <a:cubicBezTo>
                    <a:pt x="68" y="23"/>
                    <a:pt x="79" y="18"/>
                    <a:pt x="86" y="8"/>
                  </a:cubicBezTo>
                  <a:cubicBezTo>
                    <a:pt x="89" y="3"/>
                    <a:pt x="93" y="6"/>
                    <a:pt x="98" y="8"/>
                  </a:cubicBezTo>
                  <a:cubicBezTo>
                    <a:pt x="110" y="16"/>
                    <a:pt x="120" y="13"/>
                    <a:pt x="127" y="0"/>
                  </a:cubicBezTo>
                  <a:cubicBezTo>
                    <a:pt x="131" y="12"/>
                    <a:pt x="175" y="26"/>
                    <a:pt x="185" y="19"/>
                  </a:cubicBezTo>
                  <a:cubicBezTo>
                    <a:pt x="189" y="23"/>
                    <a:pt x="177" y="32"/>
                    <a:pt x="190" y="35"/>
                  </a:cubicBezTo>
                  <a:cubicBezTo>
                    <a:pt x="205" y="39"/>
                    <a:pt x="216" y="54"/>
                    <a:pt x="221" y="64"/>
                  </a:cubicBezTo>
                  <a:cubicBezTo>
                    <a:pt x="228" y="79"/>
                    <a:pt x="231" y="97"/>
                    <a:pt x="234" y="115"/>
                  </a:cubicBezTo>
                  <a:cubicBezTo>
                    <a:pt x="235" y="127"/>
                    <a:pt x="227" y="140"/>
                    <a:pt x="237" y="151"/>
                  </a:cubicBezTo>
                  <a:cubicBezTo>
                    <a:pt x="240" y="154"/>
                    <a:pt x="235" y="154"/>
                    <a:pt x="234" y="154"/>
                  </a:cubicBezTo>
                  <a:cubicBezTo>
                    <a:pt x="219" y="157"/>
                    <a:pt x="230" y="176"/>
                    <a:pt x="217" y="180"/>
                  </a:cubicBezTo>
                  <a:cubicBezTo>
                    <a:pt x="220" y="188"/>
                    <a:pt x="218" y="190"/>
                    <a:pt x="209" y="188"/>
                  </a:cubicBezTo>
                  <a:cubicBezTo>
                    <a:pt x="204" y="187"/>
                    <a:pt x="204" y="193"/>
                    <a:pt x="207" y="196"/>
                  </a:cubicBezTo>
                  <a:cubicBezTo>
                    <a:pt x="211" y="201"/>
                    <a:pt x="209" y="204"/>
                    <a:pt x="204" y="205"/>
                  </a:cubicBezTo>
                  <a:cubicBezTo>
                    <a:pt x="197" y="206"/>
                    <a:pt x="183" y="199"/>
                    <a:pt x="193" y="216"/>
                  </a:cubicBezTo>
                  <a:cubicBezTo>
                    <a:pt x="194" y="217"/>
                    <a:pt x="189" y="217"/>
                    <a:pt x="187" y="215"/>
                  </a:cubicBezTo>
                  <a:cubicBezTo>
                    <a:pt x="180" y="212"/>
                    <a:pt x="173" y="217"/>
                    <a:pt x="174" y="222"/>
                  </a:cubicBezTo>
                  <a:cubicBezTo>
                    <a:pt x="175" y="236"/>
                    <a:pt x="172" y="232"/>
                    <a:pt x="166" y="225"/>
                  </a:cubicBezTo>
                  <a:cubicBezTo>
                    <a:pt x="155" y="240"/>
                    <a:pt x="136" y="222"/>
                    <a:pt x="124" y="235"/>
                  </a:cubicBezTo>
                  <a:cubicBezTo>
                    <a:pt x="121" y="236"/>
                    <a:pt x="119" y="236"/>
                    <a:pt x="116" y="234"/>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24" name="Freeform 6"/>
            <p:cNvSpPr>
              <a:spLocks/>
            </p:cNvSpPr>
            <p:nvPr/>
          </p:nvSpPr>
          <p:spPr bwMode="auto">
            <a:xfrm>
              <a:off x="7551738" y="715963"/>
              <a:ext cx="96837" cy="100013"/>
            </a:xfrm>
            <a:custGeom>
              <a:avLst/>
              <a:gdLst>
                <a:gd name="T0" fmla="*/ 179 w 179"/>
                <a:gd name="T1" fmla="*/ 93 h 182"/>
                <a:gd name="T2" fmla="*/ 159 w 179"/>
                <a:gd name="T3" fmla="*/ 99 h 182"/>
                <a:gd name="T4" fmla="*/ 171 w 179"/>
                <a:gd name="T5" fmla="*/ 112 h 182"/>
                <a:gd name="T6" fmla="*/ 153 w 179"/>
                <a:gd name="T7" fmla="*/ 125 h 182"/>
                <a:gd name="T8" fmla="*/ 134 w 179"/>
                <a:gd name="T9" fmla="*/ 151 h 182"/>
                <a:gd name="T10" fmla="*/ 81 w 179"/>
                <a:gd name="T11" fmla="*/ 171 h 182"/>
                <a:gd name="T12" fmla="*/ 72 w 179"/>
                <a:gd name="T13" fmla="*/ 182 h 182"/>
                <a:gd name="T14" fmla="*/ 42 w 179"/>
                <a:gd name="T15" fmla="*/ 176 h 182"/>
                <a:gd name="T16" fmla="*/ 19 w 179"/>
                <a:gd name="T17" fmla="*/ 140 h 182"/>
                <a:gd name="T18" fmla="*/ 15 w 179"/>
                <a:gd name="T19" fmla="*/ 131 h 182"/>
                <a:gd name="T20" fmla="*/ 7 w 179"/>
                <a:gd name="T21" fmla="*/ 115 h 182"/>
                <a:gd name="T22" fmla="*/ 5 w 179"/>
                <a:gd name="T23" fmla="*/ 106 h 182"/>
                <a:gd name="T24" fmla="*/ 0 w 179"/>
                <a:gd name="T25" fmla="*/ 92 h 182"/>
                <a:gd name="T26" fmla="*/ 8 w 179"/>
                <a:gd name="T27" fmla="*/ 72 h 182"/>
                <a:gd name="T28" fmla="*/ 13 w 179"/>
                <a:gd name="T29" fmla="*/ 67 h 182"/>
                <a:gd name="T30" fmla="*/ 43 w 179"/>
                <a:gd name="T31" fmla="*/ 15 h 182"/>
                <a:gd name="T32" fmla="*/ 48 w 179"/>
                <a:gd name="T33" fmla="*/ 0 h 182"/>
                <a:gd name="T34" fmla="*/ 76 w 179"/>
                <a:gd name="T35" fmla="*/ 9 h 182"/>
                <a:gd name="T36" fmla="*/ 110 w 179"/>
                <a:gd name="T37" fmla="*/ 8 h 182"/>
                <a:gd name="T38" fmla="*/ 114 w 179"/>
                <a:gd name="T39" fmla="*/ 11 h 182"/>
                <a:gd name="T40" fmla="*/ 118 w 179"/>
                <a:gd name="T41" fmla="*/ 19 h 182"/>
                <a:gd name="T42" fmla="*/ 157 w 179"/>
                <a:gd name="T43" fmla="*/ 58 h 182"/>
                <a:gd name="T44" fmla="*/ 158 w 179"/>
                <a:gd name="T45" fmla="*/ 67 h 182"/>
                <a:gd name="T46" fmla="*/ 179 w 179"/>
                <a:gd name="T47" fmla="*/ 93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79" h="182">
                  <a:moveTo>
                    <a:pt x="179" y="93"/>
                  </a:moveTo>
                  <a:cubicBezTo>
                    <a:pt x="170" y="99"/>
                    <a:pt x="161" y="91"/>
                    <a:pt x="159" y="99"/>
                  </a:cubicBezTo>
                  <a:cubicBezTo>
                    <a:pt x="156" y="107"/>
                    <a:pt x="166" y="106"/>
                    <a:pt x="171" y="112"/>
                  </a:cubicBezTo>
                  <a:cubicBezTo>
                    <a:pt x="161" y="112"/>
                    <a:pt x="154" y="112"/>
                    <a:pt x="153" y="125"/>
                  </a:cubicBezTo>
                  <a:cubicBezTo>
                    <a:pt x="153" y="134"/>
                    <a:pt x="141" y="143"/>
                    <a:pt x="134" y="151"/>
                  </a:cubicBezTo>
                  <a:cubicBezTo>
                    <a:pt x="118" y="170"/>
                    <a:pt x="100" y="167"/>
                    <a:pt x="81" y="171"/>
                  </a:cubicBezTo>
                  <a:cubicBezTo>
                    <a:pt x="78" y="172"/>
                    <a:pt x="75" y="178"/>
                    <a:pt x="72" y="182"/>
                  </a:cubicBezTo>
                  <a:cubicBezTo>
                    <a:pt x="59" y="158"/>
                    <a:pt x="56" y="158"/>
                    <a:pt x="42" y="176"/>
                  </a:cubicBezTo>
                  <a:cubicBezTo>
                    <a:pt x="60" y="147"/>
                    <a:pt x="29" y="150"/>
                    <a:pt x="19" y="140"/>
                  </a:cubicBezTo>
                  <a:cubicBezTo>
                    <a:pt x="16" y="136"/>
                    <a:pt x="15" y="134"/>
                    <a:pt x="15" y="131"/>
                  </a:cubicBezTo>
                  <a:cubicBezTo>
                    <a:pt x="16" y="123"/>
                    <a:pt x="27" y="112"/>
                    <a:pt x="7" y="115"/>
                  </a:cubicBezTo>
                  <a:cubicBezTo>
                    <a:pt x="1" y="116"/>
                    <a:pt x="3" y="109"/>
                    <a:pt x="5" y="106"/>
                  </a:cubicBezTo>
                  <a:cubicBezTo>
                    <a:pt x="9" y="99"/>
                    <a:pt x="15" y="93"/>
                    <a:pt x="0" y="92"/>
                  </a:cubicBezTo>
                  <a:cubicBezTo>
                    <a:pt x="3" y="85"/>
                    <a:pt x="5" y="78"/>
                    <a:pt x="8" y="72"/>
                  </a:cubicBezTo>
                  <a:cubicBezTo>
                    <a:pt x="9" y="71"/>
                    <a:pt x="13" y="70"/>
                    <a:pt x="13" y="67"/>
                  </a:cubicBezTo>
                  <a:cubicBezTo>
                    <a:pt x="17" y="45"/>
                    <a:pt x="29" y="23"/>
                    <a:pt x="43" y="15"/>
                  </a:cubicBezTo>
                  <a:cubicBezTo>
                    <a:pt x="51" y="10"/>
                    <a:pt x="51" y="10"/>
                    <a:pt x="48" y="0"/>
                  </a:cubicBezTo>
                  <a:cubicBezTo>
                    <a:pt x="55" y="12"/>
                    <a:pt x="65" y="14"/>
                    <a:pt x="76" y="9"/>
                  </a:cubicBezTo>
                  <a:cubicBezTo>
                    <a:pt x="87" y="4"/>
                    <a:pt x="99" y="15"/>
                    <a:pt x="110" y="8"/>
                  </a:cubicBezTo>
                  <a:cubicBezTo>
                    <a:pt x="114" y="5"/>
                    <a:pt x="114" y="9"/>
                    <a:pt x="114" y="11"/>
                  </a:cubicBezTo>
                  <a:cubicBezTo>
                    <a:pt x="114" y="15"/>
                    <a:pt x="115" y="19"/>
                    <a:pt x="118" y="19"/>
                  </a:cubicBezTo>
                  <a:cubicBezTo>
                    <a:pt x="143" y="21"/>
                    <a:pt x="143" y="47"/>
                    <a:pt x="157" y="58"/>
                  </a:cubicBezTo>
                  <a:cubicBezTo>
                    <a:pt x="163" y="63"/>
                    <a:pt x="158" y="64"/>
                    <a:pt x="158" y="67"/>
                  </a:cubicBezTo>
                  <a:cubicBezTo>
                    <a:pt x="160" y="79"/>
                    <a:pt x="157" y="93"/>
                    <a:pt x="179" y="93"/>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31" name="Freeform 7"/>
            <p:cNvSpPr>
              <a:spLocks/>
            </p:cNvSpPr>
            <p:nvPr/>
          </p:nvSpPr>
          <p:spPr bwMode="auto">
            <a:xfrm>
              <a:off x="7672388" y="506412"/>
              <a:ext cx="85725" cy="76200"/>
            </a:xfrm>
            <a:custGeom>
              <a:avLst/>
              <a:gdLst>
                <a:gd name="T0" fmla="*/ 148 w 159"/>
                <a:gd name="T1" fmla="*/ 59 h 140"/>
                <a:gd name="T2" fmla="*/ 126 w 159"/>
                <a:gd name="T3" fmla="*/ 118 h 140"/>
                <a:gd name="T4" fmla="*/ 71 w 159"/>
                <a:gd name="T5" fmla="*/ 140 h 140"/>
                <a:gd name="T6" fmla="*/ 4 w 159"/>
                <a:gd name="T7" fmla="*/ 80 h 140"/>
                <a:gd name="T8" fmla="*/ 11 w 159"/>
                <a:gd name="T9" fmla="*/ 42 h 140"/>
                <a:gd name="T10" fmla="*/ 79 w 159"/>
                <a:gd name="T11" fmla="*/ 1 h 140"/>
                <a:gd name="T12" fmla="*/ 148 w 159"/>
                <a:gd name="T13" fmla="*/ 59 h 140"/>
              </a:gdLst>
              <a:ahLst/>
              <a:cxnLst>
                <a:cxn ang="0">
                  <a:pos x="T0" y="T1"/>
                </a:cxn>
                <a:cxn ang="0">
                  <a:pos x="T2" y="T3"/>
                </a:cxn>
                <a:cxn ang="0">
                  <a:pos x="T4" y="T5"/>
                </a:cxn>
                <a:cxn ang="0">
                  <a:pos x="T6" y="T7"/>
                </a:cxn>
                <a:cxn ang="0">
                  <a:pos x="T8" y="T9"/>
                </a:cxn>
                <a:cxn ang="0">
                  <a:pos x="T10" y="T11"/>
                </a:cxn>
                <a:cxn ang="0">
                  <a:pos x="T12" y="T13"/>
                </a:cxn>
              </a:cxnLst>
              <a:rect l="0" t="0" r="r" b="b"/>
              <a:pathLst>
                <a:path w="159" h="140">
                  <a:moveTo>
                    <a:pt x="148" y="59"/>
                  </a:moveTo>
                  <a:cubicBezTo>
                    <a:pt x="159" y="85"/>
                    <a:pt x="142" y="102"/>
                    <a:pt x="126" y="118"/>
                  </a:cubicBezTo>
                  <a:cubicBezTo>
                    <a:pt x="112" y="134"/>
                    <a:pt x="92" y="140"/>
                    <a:pt x="71" y="140"/>
                  </a:cubicBezTo>
                  <a:cubicBezTo>
                    <a:pt x="39" y="140"/>
                    <a:pt x="0" y="105"/>
                    <a:pt x="4" y="80"/>
                  </a:cubicBezTo>
                  <a:cubicBezTo>
                    <a:pt x="6" y="67"/>
                    <a:pt x="3" y="54"/>
                    <a:pt x="11" y="42"/>
                  </a:cubicBezTo>
                  <a:cubicBezTo>
                    <a:pt x="26" y="16"/>
                    <a:pt x="52" y="1"/>
                    <a:pt x="79" y="1"/>
                  </a:cubicBezTo>
                  <a:cubicBezTo>
                    <a:pt x="114" y="0"/>
                    <a:pt x="149" y="25"/>
                    <a:pt x="148" y="59"/>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32" name="Freeform 8"/>
            <p:cNvSpPr>
              <a:spLocks/>
            </p:cNvSpPr>
            <p:nvPr/>
          </p:nvSpPr>
          <p:spPr bwMode="auto">
            <a:xfrm>
              <a:off x="7278688" y="949325"/>
              <a:ext cx="68262" cy="66675"/>
            </a:xfrm>
            <a:custGeom>
              <a:avLst/>
              <a:gdLst>
                <a:gd name="T0" fmla="*/ 61 w 125"/>
                <a:gd name="T1" fmla="*/ 0 h 122"/>
                <a:gd name="T2" fmla="*/ 125 w 125"/>
                <a:gd name="T3" fmla="*/ 59 h 122"/>
                <a:gd name="T4" fmla="*/ 67 w 125"/>
                <a:gd name="T5" fmla="*/ 121 h 122"/>
                <a:gd name="T6" fmla="*/ 0 w 125"/>
                <a:gd name="T7" fmla="*/ 63 h 122"/>
                <a:gd name="T8" fmla="*/ 61 w 125"/>
                <a:gd name="T9" fmla="*/ 0 h 122"/>
              </a:gdLst>
              <a:ahLst/>
              <a:cxnLst>
                <a:cxn ang="0">
                  <a:pos x="T0" y="T1"/>
                </a:cxn>
                <a:cxn ang="0">
                  <a:pos x="T2" y="T3"/>
                </a:cxn>
                <a:cxn ang="0">
                  <a:pos x="T4" y="T5"/>
                </a:cxn>
                <a:cxn ang="0">
                  <a:pos x="T6" y="T7"/>
                </a:cxn>
                <a:cxn ang="0">
                  <a:pos x="T8" y="T9"/>
                </a:cxn>
              </a:cxnLst>
              <a:rect l="0" t="0" r="r" b="b"/>
              <a:pathLst>
                <a:path w="125" h="122">
                  <a:moveTo>
                    <a:pt x="61" y="0"/>
                  </a:moveTo>
                  <a:cubicBezTo>
                    <a:pt x="91" y="1"/>
                    <a:pt x="125" y="33"/>
                    <a:pt x="125" y="59"/>
                  </a:cubicBezTo>
                  <a:cubicBezTo>
                    <a:pt x="125" y="91"/>
                    <a:pt x="96" y="122"/>
                    <a:pt x="67" y="121"/>
                  </a:cubicBezTo>
                  <a:cubicBezTo>
                    <a:pt x="39" y="120"/>
                    <a:pt x="0" y="86"/>
                    <a:pt x="0" y="63"/>
                  </a:cubicBezTo>
                  <a:cubicBezTo>
                    <a:pt x="1" y="27"/>
                    <a:pt x="28" y="0"/>
                    <a:pt x="61" y="0"/>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33" name="Freeform 9"/>
            <p:cNvSpPr>
              <a:spLocks/>
            </p:cNvSpPr>
            <p:nvPr/>
          </p:nvSpPr>
          <p:spPr bwMode="auto">
            <a:xfrm>
              <a:off x="7602538" y="622300"/>
              <a:ext cx="31750" cy="31750"/>
            </a:xfrm>
            <a:custGeom>
              <a:avLst/>
              <a:gdLst>
                <a:gd name="T0" fmla="*/ 32 w 59"/>
                <a:gd name="T1" fmla="*/ 1 h 58"/>
                <a:gd name="T2" fmla="*/ 56 w 59"/>
                <a:gd name="T3" fmla="*/ 25 h 58"/>
                <a:gd name="T4" fmla="*/ 28 w 59"/>
                <a:gd name="T5" fmla="*/ 57 h 58"/>
                <a:gd name="T6" fmla="*/ 1 w 59"/>
                <a:gd name="T7" fmla="*/ 34 h 58"/>
                <a:gd name="T8" fmla="*/ 32 w 59"/>
                <a:gd name="T9" fmla="*/ 1 h 58"/>
              </a:gdLst>
              <a:ahLst/>
              <a:cxnLst>
                <a:cxn ang="0">
                  <a:pos x="T0" y="T1"/>
                </a:cxn>
                <a:cxn ang="0">
                  <a:pos x="T2" y="T3"/>
                </a:cxn>
                <a:cxn ang="0">
                  <a:pos x="T4" y="T5"/>
                </a:cxn>
                <a:cxn ang="0">
                  <a:pos x="T6" y="T7"/>
                </a:cxn>
                <a:cxn ang="0">
                  <a:pos x="T8" y="T9"/>
                </a:cxn>
              </a:cxnLst>
              <a:rect l="0" t="0" r="r" b="b"/>
              <a:pathLst>
                <a:path w="59" h="58">
                  <a:moveTo>
                    <a:pt x="32" y="1"/>
                  </a:moveTo>
                  <a:cubicBezTo>
                    <a:pt x="44" y="0"/>
                    <a:pt x="53" y="10"/>
                    <a:pt x="56" y="25"/>
                  </a:cubicBezTo>
                  <a:cubicBezTo>
                    <a:pt x="59" y="37"/>
                    <a:pt x="40" y="58"/>
                    <a:pt x="28" y="57"/>
                  </a:cubicBezTo>
                  <a:cubicBezTo>
                    <a:pt x="13" y="57"/>
                    <a:pt x="3" y="49"/>
                    <a:pt x="1" y="34"/>
                  </a:cubicBezTo>
                  <a:cubicBezTo>
                    <a:pt x="0" y="18"/>
                    <a:pt x="13" y="2"/>
                    <a:pt x="32" y="1"/>
                  </a:cubicBezTo>
                  <a:close/>
                </a:path>
              </a:pathLst>
            </a:custGeom>
            <a:solidFill>
              <a:srgbClr val="C31E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34" name="Freeform 10"/>
            <p:cNvSpPr>
              <a:spLocks/>
            </p:cNvSpPr>
            <p:nvPr/>
          </p:nvSpPr>
          <p:spPr bwMode="auto">
            <a:xfrm>
              <a:off x="7842250" y="793750"/>
              <a:ext cx="28575" cy="28575"/>
            </a:xfrm>
            <a:custGeom>
              <a:avLst/>
              <a:gdLst>
                <a:gd name="T0" fmla="*/ 0 w 51"/>
                <a:gd name="T1" fmla="*/ 31 h 51"/>
                <a:gd name="T2" fmla="*/ 27 w 51"/>
                <a:gd name="T3" fmla="*/ 0 h 51"/>
                <a:gd name="T4" fmla="*/ 50 w 51"/>
                <a:gd name="T5" fmla="*/ 24 h 51"/>
                <a:gd name="T6" fmla="*/ 22 w 51"/>
                <a:gd name="T7" fmla="*/ 49 h 51"/>
                <a:gd name="T8" fmla="*/ 0 w 51"/>
                <a:gd name="T9" fmla="*/ 31 h 51"/>
              </a:gdLst>
              <a:ahLst/>
              <a:cxnLst>
                <a:cxn ang="0">
                  <a:pos x="T0" y="T1"/>
                </a:cxn>
                <a:cxn ang="0">
                  <a:pos x="T2" y="T3"/>
                </a:cxn>
                <a:cxn ang="0">
                  <a:pos x="T4" y="T5"/>
                </a:cxn>
                <a:cxn ang="0">
                  <a:pos x="T6" y="T7"/>
                </a:cxn>
                <a:cxn ang="0">
                  <a:pos x="T8" y="T9"/>
                </a:cxn>
              </a:cxnLst>
              <a:rect l="0" t="0" r="r" b="b"/>
              <a:pathLst>
                <a:path w="51" h="51">
                  <a:moveTo>
                    <a:pt x="0" y="31"/>
                  </a:moveTo>
                  <a:cubicBezTo>
                    <a:pt x="0" y="8"/>
                    <a:pt x="9" y="0"/>
                    <a:pt x="27" y="0"/>
                  </a:cubicBezTo>
                  <a:cubicBezTo>
                    <a:pt x="42" y="1"/>
                    <a:pt x="49" y="10"/>
                    <a:pt x="50" y="24"/>
                  </a:cubicBezTo>
                  <a:cubicBezTo>
                    <a:pt x="51" y="36"/>
                    <a:pt x="34" y="51"/>
                    <a:pt x="22" y="49"/>
                  </a:cubicBezTo>
                  <a:cubicBezTo>
                    <a:pt x="11" y="46"/>
                    <a:pt x="0" y="41"/>
                    <a:pt x="0" y="31"/>
                  </a:cubicBezTo>
                  <a:close/>
                </a:path>
              </a:pathLst>
            </a:custGeom>
            <a:solidFill>
              <a:srgbClr val="C11C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35" name="Freeform 11"/>
            <p:cNvSpPr>
              <a:spLocks/>
            </p:cNvSpPr>
            <p:nvPr/>
          </p:nvSpPr>
          <p:spPr bwMode="auto">
            <a:xfrm>
              <a:off x="7405688" y="796925"/>
              <a:ext cx="25400" cy="25400"/>
            </a:xfrm>
            <a:custGeom>
              <a:avLst/>
              <a:gdLst>
                <a:gd name="T0" fmla="*/ 47 w 47"/>
                <a:gd name="T1" fmla="*/ 15 h 47"/>
                <a:gd name="T2" fmla="*/ 20 w 47"/>
                <a:gd name="T3" fmla="*/ 47 h 47"/>
                <a:gd name="T4" fmla="*/ 1 w 47"/>
                <a:gd name="T5" fmla="*/ 24 h 47"/>
                <a:gd name="T6" fmla="*/ 25 w 47"/>
                <a:gd name="T7" fmla="*/ 0 h 47"/>
                <a:gd name="T8" fmla="*/ 47 w 47"/>
                <a:gd name="T9" fmla="*/ 15 h 47"/>
              </a:gdLst>
              <a:ahLst/>
              <a:cxnLst>
                <a:cxn ang="0">
                  <a:pos x="T0" y="T1"/>
                </a:cxn>
                <a:cxn ang="0">
                  <a:pos x="T2" y="T3"/>
                </a:cxn>
                <a:cxn ang="0">
                  <a:pos x="T4" y="T5"/>
                </a:cxn>
                <a:cxn ang="0">
                  <a:pos x="T6" y="T7"/>
                </a:cxn>
                <a:cxn ang="0">
                  <a:pos x="T8" y="T9"/>
                </a:cxn>
              </a:cxnLst>
              <a:rect l="0" t="0" r="r" b="b"/>
              <a:pathLst>
                <a:path w="47" h="47">
                  <a:moveTo>
                    <a:pt x="47" y="15"/>
                  </a:moveTo>
                  <a:cubicBezTo>
                    <a:pt x="47" y="31"/>
                    <a:pt x="33" y="47"/>
                    <a:pt x="20" y="47"/>
                  </a:cubicBezTo>
                  <a:cubicBezTo>
                    <a:pt x="6" y="46"/>
                    <a:pt x="0" y="36"/>
                    <a:pt x="1" y="24"/>
                  </a:cubicBezTo>
                  <a:cubicBezTo>
                    <a:pt x="2" y="11"/>
                    <a:pt x="10" y="0"/>
                    <a:pt x="25" y="0"/>
                  </a:cubicBezTo>
                  <a:cubicBezTo>
                    <a:pt x="36" y="0"/>
                    <a:pt x="44" y="6"/>
                    <a:pt x="47" y="15"/>
                  </a:cubicBezTo>
                  <a:close/>
                </a:path>
              </a:pathLst>
            </a:custGeom>
            <a:solidFill>
              <a:srgbClr val="C220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36" name="Freeform 12"/>
            <p:cNvSpPr>
              <a:spLocks/>
            </p:cNvSpPr>
            <p:nvPr/>
          </p:nvSpPr>
          <p:spPr bwMode="auto">
            <a:xfrm>
              <a:off x="7493000" y="985838"/>
              <a:ext cx="20637" cy="23813"/>
            </a:xfrm>
            <a:custGeom>
              <a:avLst/>
              <a:gdLst>
                <a:gd name="T0" fmla="*/ 38 w 38"/>
                <a:gd name="T1" fmla="*/ 20 h 44"/>
                <a:gd name="T2" fmla="*/ 17 w 38"/>
                <a:gd name="T3" fmla="*/ 43 h 44"/>
                <a:gd name="T4" fmla="*/ 0 w 38"/>
                <a:gd name="T5" fmla="*/ 24 h 44"/>
                <a:gd name="T6" fmla="*/ 23 w 38"/>
                <a:gd name="T7" fmla="*/ 1 h 44"/>
                <a:gd name="T8" fmla="*/ 38 w 38"/>
                <a:gd name="T9" fmla="*/ 20 h 44"/>
              </a:gdLst>
              <a:ahLst/>
              <a:cxnLst>
                <a:cxn ang="0">
                  <a:pos x="T0" y="T1"/>
                </a:cxn>
                <a:cxn ang="0">
                  <a:pos x="T2" y="T3"/>
                </a:cxn>
                <a:cxn ang="0">
                  <a:pos x="T4" y="T5"/>
                </a:cxn>
                <a:cxn ang="0">
                  <a:pos x="T6" y="T7"/>
                </a:cxn>
                <a:cxn ang="0">
                  <a:pos x="T8" y="T9"/>
                </a:cxn>
              </a:cxnLst>
              <a:rect l="0" t="0" r="r" b="b"/>
              <a:pathLst>
                <a:path w="38" h="44">
                  <a:moveTo>
                    <a:pt x="38" y="20"/>
                  </a:moveTo>
                  <a:cubicBezTo>
                    <a:pt x="37" y="34"/>
                    <a:pt x="29" y="42"/>
                    <a:pt x="17" y="43"/>
                  </a:cubicBezTo>
                  <a:cubicBezTo>
                    <a:pt x="7" y="44"/>
                    <a:pt x="0" y="36"/>
                    <a:pt x="0" y="24"/>
                  </a:cubicBezTo>
                  <a:cubicBezTo>
                    <a:pt x="1" y="10"/>
                    <a:pt x="10" y="2"/>
                    <a:pt x="23" y="1"/>
                  </a:cubicBezTo>
                  <a:cubicBezTo>
                    <a:pt x="34" y="0"/>
                    <a:pt x="38" y="10"/>
                    <a:pt x="38" y="20"/>
                  </a:cubicBezTo>
                  <a:close/>
                </a:path>
              </a:pathLst>
            </a:custGeom>
            <a:solidFill>
              <a:srgbClr val="C225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37" name="Freeform 13"/>
            <p:cNvSpPr>
              <a:spLocks/>
            </p:cNvSpPr>
            <p:nvPr/>
          </p:nvSpPr>
          <p:spPr bwMode="auto">
            <a:xfrm>
              <a:off x="7294563" y="606425"/>
              <a:ext cx="20637" cy="20638"/>
            </a:xfrm>
            <a:custGeom>
              <a:avLst/>
              <a:gdLst>
                <a:gd name="T0" fmla="*/ 38 w 38"/>
                <a:gd name="T1" fmla="*/ 24 h 40"/>
                <a:gd name="T2" fmla="*/ 18 w 38"/>
                <a:gd name="T3" fmla="*/ 40 h 40"/>
                <a:gd name="T4" fmla="*/ 1 w 38"/>
                <a:gd name="T5" fmla="*/ 20 h 40"/>
                <a:gd name="T6" fmla="*/ 21 w 38"/>
                <a:gd name="T7" fmla="*/ 1 h 40"/>
                <a:gd name="T8" fmla="*/ 38 w 38"/>
                <a:gd name="T9" fmla="*/ 24 h 40"/>
              </a:gdLst>
              <a:ahLst/>
              <a:cxnLst>
                <a:cxn ang="0">
                  <a:pos x="T0" y="T1"/>
                </a:cxn>
                <a:cxn ang="0">
                  <a:pos x="T2" y="T3"/>
                </a:cxn>
                <a:cxn ang="0">
                  <a:pos x="T4" y="T5"/>
                </a:cxn>
                <a:cxn ang="0">
                  <a:pos x="T6" y="T7"/>
                </a:cxn>
                <a:cxn ang="0">
                  <a:pos x="T8" y="T9"/>
                </a:cxn>
              </a:cxnLst>
              <a:rect l="0" t="0" r="r" b="b"/>
              <a:pathLst>
                <a:path w="38" h="40">
                  <a:moveTo>
                    <a:pt x="38" y="24"/>
                  </a:moveTo>
                  <a:cubicBezTo>
                    <a:pt x="37" y="33"/>
                    <a:pt x="30" y="40"/>
                    <a:pt x="18" y="40"/>
                  </a:cubicBezTo>
                  <a:cubicBezTo>
                    <a:pt x="7" y="40"/>
                    <a:pt x="0" y="32"/>
                    <a:pt x="1" y="20"/>
                  </a:cubicBezTo>
                  <a:cubicBezTo>
                    <a:pt x="1" y="8"/>
                    <a:pt x="8" y="0"/>
                    <a:pt x="21" y="1"/>
                  </a:cubicBezTo>
                  <a:cubicBezTo>
                    <a:pt x="33" y="2"/>
                    <a:pt x="38" y="10"/>
                    <a:pt x="38" y="24"/>
                  </a:cubicBezTo>
                  <a:close/>
                </a:path>
              </a:pathLst>
            </a:custGeom>
            <a:solidFill>
              <a:srgbClr val="C324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38" name="Freeform 14"/>
            <p:cNvSpPr>
              <a:spLocks/>
            </p:cNvSpPr>
            <p:nvPr/>
          </p:nvSpPr>
          <p:spPr bwMode="auto">
            <a:xfrm>
              <a:off x="7710488" y="917575"/>
              <a:ext cx="22225" cy="20638"/>
            </a:xfrm>
            <a:custGeom>
              <a:avLst/>
              <a:gdLst>
                <a:gd name="T0" fmla="*/ 24 w 42"/>
                <a:gd name="T1" fmla="*/ 2 h 37"/>
                <a:gd name="T2" fmla="*/ 41 w 42"/>
                <a:gd name="T3" fmla="*/ 18 h 37"/>
                <a:gd name="T4" fmla="*/ 20 w 42"/>
                <a:gd name="T5" fmla="*/ 36 h 37"/>
                <a:gd name="T6" fmla="*/ 2 w 42"/>
                <a:gd name="T7" fmla="*/ 18 h 37"/>
                <a:gd name="T8" fmla="*/ 24 w 42"/>
                <a:gd name="T9" fmla="*/ 2 h 37"/>
              </a:gdLst>
              <a:ahLst/>
              <a:cxnLst>
                <a:cxn ang="0">
                  <a:pos x="T0" y="T1"/>
                </a:cxn>
                <a:cxn ang="0">
                  <a:pos x="T2" y="T3"/>
                </a:cxn>
                <a:cxn ang="0">
                  <a:pos x="T4" y="T5"/>
                </a:cxn>
                <a:cxn ang="0">
                  <a:pos x="T6" y="T7"/>
                </a:cxn>
                <a:cxn ang="0">
                  <a:pos x="T8" y="T9"/>
                </a:cxn>
              </a:cxnLst>
              <a:rect l="0" t="0" r="r" b="b"/>
              <a:pathLst>
                <a:path w="42" h="37">
                  <a:moveTo>
                    <a:pt x="24" y="2"/>
                  </a:moveTo>
                  <a:cubicBezTo>
                    <a:pt x="31" y="4"/>
                    <a:pt x="42" y="6"/>
                    <a:pt x="41" y="18"/>
                  </a:cubicBezTo>
                  <a:cubicBezTo>
                    <a:pt x="40" y="30"/>
                    <a:pt x="32" y="37"/>
                    <a:pt x="20" y="36"/>
                  </a:cubicBezTo>
                  <a:cubicBezTo>
                    <a:pt x="8" y="36"/>
                    <a:pt x="0" y="30"/>
                    <a:pt x="2" y="18"/>
                  </a:cubicBezTo>
                  <a:cubicBezTo>
                    <a:pt x="3" y="6"/>
                    <a:pt x="11" y="0"/>
                    <a:pt x="24" y="2"/>
                  </a:cubicBezTo>
                  <a:close/>
                </a:path>
              </a:pathLst>
            </a:custGeom>
            <a:solidFill>
              <a:srgbClr val="C021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39" name="Freeform 15"/>
            <p:cNvSpPr>
              <a:spLocks/>
            </p:cNvSpPr>
            <p:nvPr/>
          </p:nvSpPr>
          <p:spPr bwMode="auto">
            <a:xfrm>
              <a:off x="7891463" y="663575"/>
              <a:ext cx="19050" cy="22225"/>
            </a:xfrm>
            <a:custGeom>
              <a:avLst/>
              <a:gdLst>
                <a:gd name="T0" fmla="*/ 34 w 34"/>
                <a:gd name="T1" fmla="*/ 24 h 41"/>
                <a:gd name="T2" fmla="*/ 22 w 34"/>
                <a:gd name="T3" fmla="*/ 40 h 41"/>
                <a:gd name="T4" fmla="*/ 2 w 34"/>
                <a:gd name="T5" fmla="*/ 12 h 41"/>
                <a:gd name="T6" fmla="*/ 10 w 34"/>
                <a:gd name="T7" fmla="*/ 0 h 41"/>
                <a:gd name="T8" fmla="*/ 34 w 34"/>
                <a:gd name="T9" fmla="*/ 24 h 41"/>
              </a:gdLst>
              <a:ahLst/>
              <a:cxnLst>
                <a:cxn ang="0">
                  <a:pos x="T0" y="T1"/>
                </a:cxn>
                <a:cxn ang="0">
                  <a:pos x="T2" y="T3"/>
                </a:cxn>
                <a:cxn ang="0">
                  <a:pos x="T4" y="T5"/>
                </a:cxn>
                <a:cxn ang="0">
                  <a:pos x="T6" y="T7"/>
                </a:cxn>
                <a:cxn ang="0">
                  <a:pos x="T8" y="T9"/>
                </a:cxn>
              </a:cxnLst>
              <a:rect l="0" t="0" r="r" b="b"/>
              <a:pathLst>
                <a:path w="34" h="41">
                  <a:moveTo>
                    <a:pt x="34" y="24"/>
                  </a:moveTo>
                  <a:cubicBezTo>
                    <a:pt x="32" y="31"/>
                    <a:pt x="29" y="41"/>
                    <a:pt x="22" y="40"/>
                  </a:cubicBezTo>
                  <a:cubicBezTo>
                    <a:pt x="9" y="38"/>
                    <a:pt x="4" y="25"/>
                    <a:pt x="2" y="12"/>
                  </a:cubicBezTo>
                  <a:cubicBezTo>
                    <a:pt x="0" y="6"/>
                    <a:pt x="3" y="0"/>
                    <a:pt x="10" y="0"/>
                  </a:cubicBezTo>
                  <a:cubicBezTo>
                    <a:pt x="24" y="2"/>
                    <a:pt x="29" y="12"/>
                    <a:pt x="34" y="24"/>
                  </a:cubicBezTo>
                  <a:close/>
                </a:path>
              </a:pathLst>
            </a:custGeom>
            <a:solidFill>
              <a:srgbClr val="C11E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40" name="Freeform 16"/>
            <p:cNvSpPr>
              <a:spLocks/>
            </p:cNvSpPr>
            <p:nvPr/>
          </p:nvSpPr>
          <p:spPr bwMode="auto">
            <a:xfrm>
              <a:off x="7935913" y="1038225"/>
              <a:ext cx="6350" cy="14288"/>
            </a:xfrm>
            <a:custGeom>
              <a:avLst/>
              <a:gdLst>
                <a:gd name="T0" fmla="*/ 3 w 11"/>
                <a:gd name="T1" fmla="*/ 0 h 28"/>
                <a:gd name="T2" fmla="*/ 11 w 11"/>
                <a:gd name="T3" fmla="*/ 1 h 28"/>
                <a:gd name="T4" fmla="*/ 7 w 11"/>
                <a:gd name="T5" fmla="*/ 28 h 28"/>
                <a:gd name="T6" fmla="*/ 3 w 11"/>
                <a:gd name="T7" fmla="*/ 0 h 28"/>
              </a:gdLst>
              <a:ahLst/>
              <a:cxnLst>
                <a:cxn ang="0">
                  <a:pos x="T0" y="T1"/>
                </a:cxn>
                <a:cxn ang="0">
                  <a:pos x="T2" y="T3"/>
                </a:cxn>
                <a:cxn ang="0">
                  <a:pos x="T4" y="T5"/>
                </a:cxn>
                <a:cxn ang="0">
                  <a:pos x="T6" y="T7"/>
                </a:cxn>
              </a:cxnLst>
              <a:rect l="0" t="0" r="r" b="b"/>
              <a:pathLst>
                <a:path w="11" h="28">
                  <a:moveTo>
                    <a:pt x="3" y="0"/>
                  </a:moveTo>
                  <a:cubicBezTo>
                    <a:pt x="6" y="0"/>
                    <a:pt x="9" y="0"/>
                    <a:pt x="11" y="1"/>
                  </a:cubicBezTo>
                  <a:cubicBezTo>
                    <a:pt x="10" y="9"/>
                    <a:pt x="9" y="17"/>
                    <a:pt x="7" y="28"/>
                  </a:cubicBezTo>
                  <a:cubicBezTo>
                    <a:pt x="0" y="16"/>
                    <a:pt x="4" y="8"/>
                    <a:pt x="3" y="0"/>
                  </a:cubicBezTo>
                  <a:close/>
                </a:path>
              </a:pathLst>
            </a:custGeom>
            <a:solidFill>
              <a:srgbClr val="D785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grpSp>
      <p:grpSp>
        <p:nvGrpSpPr>
          <p:cNvPr id="42" name="Grupo 41"/>
          <p:cNvGrpSpPr/>
          <p:nvPr/>
        </p:nvGrpSpPr>
        <p:grpSpPr>
          <a:xfrm>
            <a:off x="7273340" y="516131"/>
            <a:ext cx="725487" cy="546101"/>
            <a:chOff x="7278688" y="506412"/>
            <a:chExt cx="725487" cy="546101"/>
          </a:xfrm>
        </p:grpSpPr>
        <p:sp>
          <p:nvSpPr>
            <p:cNvPr id="43" name="Freeform 5"/>
            <p:cNvSpPr>
              <a:spLocks/>
            </p:cNvSpPr>
            <p:nvPr/>
          </p:nvSpPr>
          <p:spPr bwMode="auto">
            <a:xfrm>
              <a:off x="7875588" y="911225"/>
              <a:ext cx="128587" cy="130175"/>
            </a:xfrm>
            <a:custGeom>
              <a:avLst/>
              <a:gdLst>
                <a:gd name="T0" fmla="*/ 116 w 240"/>
                <a:gd name="T1" fmla="*/ 234 h 240"/>
                <a:gd name="T2" fmla="*/ 79 w 240"/>
                <a:gd name="T3" fmla="*/ 230 h 240"/>
                <a:gd name="T4" fmla="*/ 50 w 240"/>
                <a:gd name="T5" fmla="*/ 206 h 240"/>
                <a:gd name="T6" fmla="*/ 26 w 240"/>
                <a:gd name="T7" fmla="*/ 207 h 240"/>
                <a:gd name="T8" fmla="*/ 34 w 240"/>
                <a:gd name="T9" fmla="*/ 186 h 240"/>
                <a:gd name="T10" fmla="*/ 1 w 240"/>
                <a:gd name="T11" fmla="*/ 170 h 240"/>
                <a:gd name="T12" fmla="*/ 9 w 240"/>
                <a:gd name="T13" fmla="*/ 144 h 240"/>
                <a:gd name="T14" fmla="*/ 2 w 240"/>
                <a:gd name="T15" fmla="*/ 117 h 240"/>
                <a:gd name="T16" fmla="*/ 3 w 240"/>
                <a:gd name="T17" fmla="*/ 114 h 240"/>
                <a:gd name="T18" fmla="*/ 2 w 240"/>
                <a:gd name="T19" fmla="*/ 96 h 240"/>
                <a:gd name="T20" fmla="*/ 19 w 240"/>
                <a:gd name="T21" fmla="*/ 86 h 240"/>
                <a:gd name="T22" fmla="*/ 11 w 240"/>
                <a:gd name="T23" fmla="*/ 54 h 240"/>
                <a:gd name="T24" fmla="*/ 45 w 240"/>
                <a:gd name="T25" fmla="*/ 33 h 240"/>
                <a:gd name="T26" fmla="*/ 60 w 240"/>
                <a:gd name="T27" fmla="*/ 26 h 240"/>
                <a:gd name="T28" fmla="*/ 86 w 240"/>
                <a:gd name="T29" fmla="*/ 8 h 240"/>
                <a:gd name="T30" fmla="*/ 98 w 240"/>
                <a:gd name="T31" fmla="*/ 8 h 240"/>
                <a:gd name="T32" fmla="*/ 127 w 240"/>
                <a:gd name="T33" fmla="*/ 0 h 240"/>
                <a:gd name="T34" fmla="*/ 185 w 240"/>
                <a:gd name="T35" fmla="*/ 19 h 240"/>
                <a:gd name="T36" fmla="*/ 190 w 240"/>
                <a:gd name="T37" fmla="*/ 35 h 240"/>
                <a:gd name="T38" fmla="*/ 221 w 240"/>
                <a:gd name="T39" fmla="*/ 64 h 240"/>
                <a:gd name="T40" fmla="*/ 234 w 240"/>
                <a:gd name="T41" fmla="*/ 115 h 240"/>
                <a:gd name="T42" fmla="*/ 237 w 240"/>
                <a:gd name="T43" fmla="*/ 151 h 240"/>
                <a:gd name="T44" fmla="*/ 234 w 240"/>
                <a:gd name="T45" fmla="*/ 154 h 240"/>
                <a:gd name="T46" fmla="*/ 217 w 240"/>
                <a:gd name="T47" fmla="*/ 180 h 240"/>
                <a:gd name="T48" fmla="*/ 209 w 240"/>
                <a:gd name="T49" fmla="*/ 188 h 240"/>
                <a:gd name="T50" fmla="*/ 207 w 240"/>
                <a:gd name="T51" fmla="*/ 196 h 240"/>
                <a:gd name="T52" fmla="*/ 204 w 240"/>
                <a:gd name="T53" fmla="*/ 205 h 240"/>
                <a:gd name="T54" fmla="*/ 193 w 240"/>
                <a:gd name="T55" fmla="*/ 216 h 240"/>
                <a:gd name="T56" fmla="*/ 187 w 240"/>
                <a:gd name="T57" fmla="*/ 215 h 240"/>
                <a:gd name="T58" fmla="*/ 174 w 240"/>
                <a:gd name="T59" fmla="*/ 222 h 240"/>
                <a:gd name="T60" fmla="*/ 166 w 240"/>
                <a:gd name="T61" fmla="*/ 225 h 240"/>
                <a:gd name="T62" fmla="*/ 124 w 240"/>
                <a:gd name="T63" fmla="*/ 235 h 240"/>
                <a:gd name="T64" fmla="*/ 116 w 240"/>
                <a:gd name="T65" fmla="*/ 234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40" h="240">
                  <a:moveTo>
                    <a:pt x="116" y="234"/>
                  </a:moveTo>
                  <a:cubicBezTo>
                    <a:pt x="105" y="225"/>
                    <a:pt x="93" y="237"/>
                    <a:pt x="79" y="230"/>
                  </a:cubicBezTo>
                  <a:cubicBezTo>
                    <a:pt x="68" y="223"/>
                    <a:pt x="62" y="212"/>
                    <a:pt x="50" y="206"/>
                  </a:cubicBezTo>
                  <a:cubicBezTo>
                    <a:pt x="40" y="201"/>
                    <a:pt x="34" y="198"/>
                    <a:pt x="26" y="207"/>
                  </a:cubicBezTo>
                  <a:cubicBezTo>
                    <a:pt x="25" y="196"/>
                    <a:pt x="41" y="195"/>
                    <a:pt x="34" y="186"/>
                  </a:cubicBezTo>
                  <a:cubicBezTo>
                    <a:pt x="27" y="176"/>
                    <a:pt x="17" y="169"/>
                    <a:pt x="1" y="170"/>
                  </a:cubicBezTo>
                  <a:cubicBezTo>
                    <a:pt x="11" y="162"/>
                    <a:pt x="30" y="156"/>
                    <a:pt x="9" y="144"/>
                  </a:cubicBezTo>
                  <a:cubicBezTo>
                    <a:pt x="16" y="133"/>
                    <a:pt x="13" y="124"/>
                    <a:pt x="2" y="117"/>
                  </a:cubicBezTo>
                  <a:cubicBezTo>
                    <a:pt x="0" y="116"/>
                    <a:pt x="1" y="114"/>
                    <a:pt x="3" y="114"/>
                  </a:cubicBezTo>
                  <a:cubicBezTo>
                    <a:pt x="26" y="106"/>
                    <a:pt x="4" y="102"/>
                    <a:pt x="2" y="96"/>
                  </a:cubicBezTo>
                  <a:cubicBezTo>
                    <a:pt x="7" y="91"/>
                    <a:pt x="23" y="96"/>
                    <a:pt x="19" y="86"/>
                  </a:cubicBezTo>
                  <a:cubicBezTo>
                    <a:pt x="13" y="75"/>
                    <a:pt x="43" y="60"/>
                    <a:pt x="11" y="54"/>
                  </a:cubicBezTo>
                  <a:cubicBezTo>
                    <a:pt x="34" y="61"/>
                    <a:pt x="44" y="54"/>
                    <a:pt x="45" y="33"/>
                  </a:cubicBezTo>
                  <a:cubicBezTo>
                    <a:pt x="45" y="28"/>
                    <a:pt x="56" y="27"/>
                    <a:pt x="60" y="26"/>
                  </a:cubicBezTo>
                  <a:cubicBezTo>
                    <a:pt x="68" y="23"/>
                    <a:pt x="79" y="18"/>
                    <a:pt x="86" y="8"/>
                  </a:cubicBezTo>
                  <a:cubicBezTo>
                    <a:pt x="89" y="3"/>
                    <a:pt x="93" y="6"/>
                    <a:pt x="98" y="8"/>
                  </a:cubicBezTo>
                  <a:cubicBezTo>
                    <a:pt x="110" y="16"/>
                    <a:pt x="120" y="13"/>
                    <a:pt x="127" y="0"/>
                  </a:cubicBezTo>
                  <a:cubicBezTo>
                    <a:pt x="131" y="12"/>
                    <a:pt x="175" y="26"/>
                    <a:pt x="185" y="19"/>
                  </a:cubicBezTo>
                  <a:cubicBezTo>
                    <a:pt x="189" y="23"/>
                    <a:pt x="177" y="32"/>
                    <a:pt x="190" y="35"/>
                  </a:cubicBezTo>
                  <a:cubicBezTo>
                    <a:pt x="205" y="39"/>
                    <a:pt x="216" y="54"/>
                    <a:pt x="221" y="64"/>
                  </a:cubicBezTo>
                  <a:cubicBezTo>
                    <a:pt x="228" y="79"/>
                    <a:pt x="231" y="97"/>
                    <a:pt x="234" y="115"/>
                  </a:cubicBezTo>
                  <a:cubicBezTo>
                    <a:pt x="235" y="127"/>
                    <a:pt x="227" y="140"/>
                    <a:pt x="237" y="151"/>
                  </a:cubicBezTo>
                  <a:cubicBezTo>
                    <a:pt x="240" y="154"/>
                    <a:pt x="235" y="154"/>
                    <a:pt x="234" y="154"/>
                  </a:cubicBezTo>
                  <a:cubicBezTo>
                    <a:pt x="219" y="157"/>
                    <a:pt x="230" y="176"/>
                    <a:pt x="217" y="180"/>
                  </a:cubicBezTo>
                  <a:cubicBezTo>
                    <a:pt x="220" y="188"/>
                    <a:pt x="218" y="190"/>
                    <a:pt x="209" y="188"/>
                  </a:cubicBezTo>
                  <a:cubicBezTo>
                    <a:pt x="204" y="187"/>
                    <a:pt x="204" y="193"/>
                    <a:pt x="207" y="196"/>
                  </a:cubicBezTo>
                  <a:cubicBezTo>
                    <a:pt x="211" y="201"/>
                    <a:pt x="209" y="204"/>
                    <a:pt x="204" y="205"/>
                  </a:cubicBezTo>
                  <a:cubicBezTo>
                    <a:pt x="197" y="206"/>
                    <a:pt x="183" y="199"/>
                    <a:pt x="193" y="216"/>
                  </a:cubicBezTo>
                  <a:cubicBezTo>
                    <a:pt x="194" y="217"/>
                    <a:pt x="189" y="217"/>
                    <a:pt x="187" y="215"/>
                  </a:cubicBezTo>
                  <a:cubicBezTo>
                    <a:pt x="180" y="212"/>
                    <a:pt x="173" y="217"/>
                    <a:pt x="174" y="222"/>
                  </a:cubicBezTo>
                  <a:cubicBezTo>
                    <a:pt x="175" y="236"/>
                    <a:pt x="172" y="232"/>
                    <a:pt x="166" y="225"/>
                  </a:cubicBezTo>
                  <a:cubicBezTo>
                    <a:pt x="155" y="240"/>
                    <a:pt x="136" y="222"/>
                    <a:pt x="124" y="235"/>
                  </a:cubicBezTo>
                  <a:cubicBezTo>
                    <a:pt x="121" y="236"/>
                    <a:pt x="119" y="236"/>
                    <a:pt x="116" y="234"/>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44" name="Freeform 6"/>
            <p:cNvSpPr>
              <a:spLocks/>
            </p:cNvSpPr>
            <p:nvPr/>
          </p:nvSpPr>
          <p:spPr bwMode="auto">
            <a:xfrm>
              <a:off x="7551738" y="715963"/>
              <a:ext cx="96837" cy="100013"/>
            </a:xfrm>
            <a:custGeom>
              <a:avLst/>
              <a:gdLst>
                <a:gd name="T0" fmla="*/ 179 w 179"/>
                <a:gd name="T1" fmla="*/ 93 h 182"/>
                <a:gd name="T2" fmla="*/ 159 w 179"/>
                <a:gd name="T3" fmla="*/ 99 h 182"/>
                <a:gd name="T4" fmla="*/ 171 w 179"/>
                <a:gd name="T5" fmla="*/ 112 h 182"/>
                <a:gd name="T6" fmla="*/ 153 w 179"/>
                <a:gd name="T7" fmla="*/ 125 h 182"/>
                <a:gd name="T8" fmla="*/ 134 w 179"/>
                <a:gd name="T9" fmla="*/ 151 h 182"/>
                <a:gd name="T10" fmla="*/ 81 w 179"/>
                <a:gd name="T11" fmla="*/ 171 h 182"/>
                <a:gd name="T12" fmla="*/ 72 w 179"/>
                <a:gd name="T13" fmla="*/ 182 h 182"/>
                <a:gd name="T14" fmla="*/ 42 w 179"/>
                <a:gd name="T15" fmla="*/ 176 h 182"/>
                <a:gd name="T16" fmla="*/ 19 w 179"/>
                <a:gd name="T17" fmla="*/ 140 h 182"/>
                <a:gd name="T18" fmla="*/ 15 w 179"/>
                <a:gd name="T19" fmla="*/ 131 h 182"/>
                <a:gd name="T20" fmla="*/ 7 w 179"/>
                <a:gd name="T21" fmla="*/ 115 h 182"/>
                <a:gd name="T22" fmla="*/ 5 w 179"/>
                <a:gd name="T23" fmla="*/ 106 h 182"/>
                <a:gd name="T24" fmla="*/ 0 w 179"/>
                <a:gd name="T25" fmla="*/ 92 h 182"/>
                <a:gd name="T26" fmla="*/ 8 w 179"/>
                <a:gd name="T27" fmla="*/ 72 h 182"/>
                <a:gd name="T28" fmla="*/ 13 w 179"/>
                <a:gd name="T29" fmla="*/ 67 h 182"/>
                <a:gd name="T30" fmla="*/ 43 w 179"/>
                <a:gd name="T31" fmla="*/ 15 h 182"/>
                <a:gd name="T32" fmla="*/ 48 w 179"/>
                <a:gd name="T33" fmla="*/ 0 h 182"/>
                <a:gd name="T34" fmla="*/ 76 w 179"/>
                <a:gd name="T35" fmla="*/ 9 h 182"/>
                <a:gd name="T36" fmla="*/ 110 w 179"/>
                <a:gd name="T37" fmla="*/ 8 h 182"/>
                <a:gd name="T38" fmla="*/ 114 w 179"/>
                <a:gd name="T39" fmla="*/ 11 h 182"/>
                <a:gd name="T40" fmla="*/ 118 w 179"/>
                <a:gd name="T41" fmla="*/ 19 h 182"/>
                <a:gd name="T42" fmla="*/ 157 w 179"/>
                <a:gd name="T43" fmla="*/ 58 h 182"/>
                <a:gd name="T44" fmla="*/ 158 w 179"/>
                <a:gd name="T45" fmla="*/ 67 h 182"/>
                <a:gd name="T46" fmla="*/ 179 w 179"/>
                <a:gd name="T47" fmla="*/ 93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79" h="182">
                  <a:moveTo>
                    <a:pt x="179" y="93"/>
                  </a:moveTo>
                  <a:cubicBezTo>
                    <a:pt x="170" y="99"/>
                    <a:pt x="161" y="91"/>
                    <a:pt x="159" y="99"/>
                  </a:cubicBezTo>
                  <a:cubicBezTo>
                    <a:pt x="156" y="107"/>
                    <a:pt x="166" y="106"/>
                    <a:pt x="171" y="112"/>
                  </a:cubicBezTo>
                  <a:cubicBezTo>
                    <a:pt x="161" y="112"/>
                    <a:pt x="154" y="112"/>
                    <a:pt x="153" y="125"/>
                  </a:cubicBezTo>
                  <a:cubicBezTo>
                    <a:pt x="153" y="134"/>
                    <a:pt x="141" y="143"/>
                    <a:pt x="134" y="151"/>
                  </a:cubicBezTo>
                  <a:cubicBezTo>
                    <a:pt x="118" y="170"/>
                    <a:pt x="100" y="167"/>
                    <a:pt x="81" y="171"/>
                  </a:cubicBezTo>
                  <a:cubicBezTo>
                    <a:pt x="78" y="172"/>
                    <a:pt x="75" y="178"/>
                    <a:pt x="72" y="182"/>
                  </a:cubicBezTo>
                  <a:cubicBezTo>
                    <a:pt x="59" y="158"/>
                    <a:pt x="56" y="158"/>
                    <a:pt x="42" y="176"/>
                  </a:cubicBezTo>
                  <a:cubicBezTo>
                    <a:pt x="60" y="147"/>
                    <a:pt x="29" y="150"/>
                    <a:pt x="19" y="140"/>
                  </a:cubicBezTo>
                  <a:cubicBezTo>
                    <a:pt x="16" y="136"/>
                    <a:pt x="15" y="134"/>
                    <a:pt x="15" y="131"/>
                  </a:cubicBezTo>
                  <a:cubicBezTo>
                    <a:pt x="16" y="123"/>
                    <a:pt x="27" y="112"/>
                    <a:pt x="7" y="115"/>
                  </a:cubicBezTo>
                  <a:cubicBezTo>
                    <a:pt x="1" y="116"/>
                    <a:pt x="3" y="109"/>
                    <a:pt x="5" y="106"/>
                  </a:cubicBezTo>
                  <a:cubicBezTo>
                    <a:pt x="9" y="99"/>
                    <a:pt x="15" y="93"/>
                    <a:pt x="0" y="92"/>
                  </a:cubicBezTo>
                  <a:cubicBezTo>
                    <a:pt x="3" y="85"/>
                    <a:pt x="5" y="78"/>
                    <a:pt x="8" y="72"/>
                  </a:cubicBezTo>
                  <a:cubicBezTo>
                    <a:pt x="9" y="71"/>
                    <a:pt x="13" y="70"/>
                    <a:pt x="13" y="67"/>
                  </a:cubicBezTo>
                  <a:cubicBezTo>
                    <a:pt x="17" y="45"/>
                    <a:pt x="29" y="23"/>
                    <a:pt x="43" y="15"/>
                  </a:cubicBezTo>
                  <a:cubicBezTo>
                    <a:pt x="51" y="10"/>
                    <a:pt x="51" y="10"/>
                    <a:pt x="48" y="0"/>
                  </a:cubicBezTo>
                  <a:cubicBezTo>
                    <a:pt x="55" y="12"/>
                    <a:pt x="65" y="14"/>
                    <a:pt x="76" y="9"/>
                  </a:cubicBezTo>
                  <a:cubicBezTo>
                    <a:pt x="87" y="4"/>
                    <a:pt x="99" y="15"/>
                    <a:pt x="110" y="8"/>
                  </a:cubicBezTo>
                  <a:cubicBezTo>
                    <a:pt x="114" y="5"/>
                    <a:pt x="114" y="9"/>
                    <a:pt x="114" y="11"/>
                  </a:cubicBezTo>
                  <a:cubicBezTo>
                    <a:pt x="114" y="15"/>
                    <a:pt x="115" y="19"/>
                    <a:pt x="118" y="19"/>
                  </a:cubicBezTo>
                  <a:cubicBezTo>
                    <a:pt x="143" y="21"/>
                    <a:pt x="143" y="47"/>
                    <a:pt x="157" y="58"/>
                  </a:cubicBezTo>
                  <a:cubicBezTo>
                    <a:pt x="163" y="63"/>
                    <a:pt x="158" y="64"/>
                    <a:pt x="158" y="67"/>
                  </a:cubicBezTo>
                  <a:cubicBezTo>
                    <a:pt x="160" y="79"/>
                    <a:pt x="157" y="93"/>
                    <a:pt x="179" y="93"/>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45" name="Freeform 7"/>
            <p:cNvSpPr>
              <a:spLocks/>
            </p:cNvSpPr>
            <p:nvPr/>
          </p:nvSpPr>
          <p:spPr bwMode="auto">
            <a:xfrm>
              <a:off x="7672388" y="506412"/>
              <a:ext cx="85725" cy="76200"/>
            </a:xfrm>
            <a:custGeom>
              <a:avLst/>
              <a:gdLst>
                <a:gd name="T0" fmla="*/ 148 w 159"/>
                <a:gd name="T1" fmla="*/ 59 h 140"/>
                <a:gd name="T2" fmla="*/ 126 w 159"/>
                <a:gd name="T3" fmla="*/ 118 h 140"/>
                <a:gd name="T4" fmla="*/ 71 w 159"/>
                <a:gd name="T5" fmla="*/ 140 h 140"/>
                <a:gd name="T6" fmla="*/ 4 w 159"/>
                <a:gd name="T7" fmla="*/ 80 h 140"/>
                <a:gd name="T8" fmla="*/ 11 w 159"/>
                <a:gd name="T9" fmla="*/ 42 h 140"/>
                <a:gd name="T10" fmla="*/ 79 w 159"/>
                <a:gd name="T11" fmla="*/ 1 h 140"/>
                <a:gd name="T12" fmla="*/ 148 w 159"/>
                <a:gd name="T13" fmla="*/ 59 h 140"/>
              </a:gdLst>
              <a:ahLst/>
              <a:cxnLst>
                <a:cxn ang="0">
                  <a:pos x="T0" y="T1"/>
                </a:cxn>
                <a:cxn ang="0">
                  <a:pos x="T2" y="T3"/>
                </a:cxn>
                <a:cxn ang="0">
                  <a:pos x="T4" y="T5"/>
                </a:cxn>
                <a:cxn ang="0">
                  <a:pos x="T6" y="T7"/>
                </a:cxn>
                <a:cxn ang="0">
                  <a:pos x="T8" y="T9"/>
                </a:cxn>
                <a:cxn ang="0">
                  <a:pos x="T10" y="T11"/>
                </a:cxn>
                <a:cxn ang="0">
                  <a:pos x="T12" y="T13"/>
                </a:cxn>
              </a:cxnLst>
              <a:rect l="0" t="0" r="r" b="b"/>
              <a:pathLst>
                <a:path w="159" h="140">
                  <a:moveTo>
                    <a:pt x="148" y="59"/>
                  </a:moveTo>
                  <a:cubicBezTo>
                    <a:pt x="159" y="85"/>
                    <a:pt x="142" y="102"/>
                    <a:pt x="126" y="118"/>
                  </a:cubicBezTo>
                  <a:cubicBezTo>
                    <a:pt x="112" y="134"/>
                    <a:pt x="92" y="140"/>
                    <a:pt x="71" y="140"/>
                  </a:cubicBezTo>
                  <a:cubicBezTo>
                    <a:pt x="39" y="140"/>
                    <a:pt x="0" y="105"/>
                    <a:pt x="4" y="80"/>
                  </a:cubicBezTo>
                  <a:cubicBezTo>
                    <a:pt x="6" y="67"/>
                    <a:pt x="3" y="54"/>
                    <a:pt x="11" y="42"/>
                  </a:cubicBezTo>
                  <a:cubicBezTo>
                    <a:pt x="26" y="16"/>
                    <a:pt x="52" y="1"/>
                    <a:pt x="79" y="1"/>
                  </a:cubicBezTo>
                  <a:cubicBezTo>
                    <a:pt x="114" y="0"/>
                    <a:pt x="149" y="25"/>
                    <a:pt x="148" y="59"/>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46" name="Freeform 8"/>
            <p:cNvSpPr>
              <a:spLocks/>
            </p:cNvSpPr>
            <p:nvPr/>
          </p:nvSpPr>
          <p:spPr bwMode="auto">
            <a:xfrm>
              <a:off x="7278688" y="949325"/>
              <a:ext cx="68262" cy="66675"/>
            </a:xfrm>
            <a:custGeom>
              <a:avLst/>
              <a:gdLst>
                <a:gd name="T0" fmla="*/ 61 w 125"/>
                <a:gd name="T1" fmla="*/ 0 h 122"/>
                <a:gd name="T2" fmla="*/ 125 w 125"/>
                <a:gd name="T3" fmla="*/ 59 h 122"/>
                <a:gd name="T4" fmla="*/ 67 w 125"/>
                <a:gd name="T5" fmla="*/ 121 h 122"/>
                <a:gd name="T6" fmla="*/ 0 w 125"/>
                <a:gd name="T7" fmla="*/ 63 h 122"/>
                <a:gd name="T8" fmla="*/ 61 w 125"/>
                <a:gd name="T9" fmla="*/ 0 h 122"/>
              </a:gdLst>
              <a:ahLst/>
              <a:cxnLst>
                <a:cxn ang="0">
                  <a:pos x="T0" y="T1"/>
                </a:cxn>
                <a:cxn ang="0">
                  <a:pos x="T2" y="T3"/>
                </a:cxn>
                <a:cxn ang="0">
                  <a:pos x="T4" y="T5"/>
                </a:cxn>
                <a:cxn ang="0">
                  <a:pos x="T6" y="T7"/>
                </a:cxn>
                <a:cxn ang="0">
                  <a:pos x="T8" y="T9"/>
                </a:cxn>
              </a:cxnLst>
              <a:rect l="0" t="0" r="r" b="b"/>
              <a:pathLst>
                <a:path w="125" h="122">
                  <a:moveTo>
                    <a:pt x="61" y="0"/>
                  </a:moveTo>
                  <a:cubicBezTo>
                    <a:pt x="91" y="1"/>
                    <a:pt x="125" y="33"/>
                    <a:pt x="125" y="59"/>
                  </a:cubicBezTo>
                  <a:cubicBezTo>
                    <a:pt x="125" y="91"/>
                    <a:pt x="96" y="122"/>
                    <a:pt x="67" y="121"/>
                  </a:cubicBezTo>
                  <a:cubicBezTo>
                    <a:pt x="39" y="120"/>
                    <a:pt x="0" y="86"/>
                    <a:pt x="0" y="63"/>
                  </a:cubicBezTo>
                  <a:cubicBezTo>
                    <a:pt x="1" y="27"/>
                    <a:pt x="28" y="0"/>
                    <a:pt x="61" y="0"/>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47" name="Freeform 9"/>
            <p:cNvSpPr>
              <a:spLocks/>
            </p:cNvSpPr>
            <p:nvPr/>
          </p:nvSpPr>
          <p:spPr bwMode="auto">
            <a:xfrm>
              <a:off x="7602538" y="622300"/>
              <a:ext cx="31750" cy="31750"/>
            </a:xfrm>
            <a:custGeom>
              <a:avLst/>
              <a:gdLst>
                <a:gd name="T0" fmla="*/ 32 w 59"/>
                <a:gd name="T1" fmla="*/ 1 h 58"/>
                <a:gd name="T2" fmla="*/ 56 w 59"/>
                <a:gd name="T3" fmla="*/ 25 h 58"/>
                <a:gd name="T4" fmla="*/ 28 w 59"/>
                <a:gd name="T5" fmla="*/ 57 h 58"/>
                <a:gd name="T6" fmla="*/ 1 w 59"/>
                <a:gd name="T7" fmla="*/ 34 h 58"/>
                <a:gd name="T8" fmla="*/ 32 w 59"/>
                <a:gd name="T9" fmla="*/ 1 h 58"/>
              </a:gdLst>
              <a:ahLst/>
              <a:cxnLst>
                <a:cxn ang="0">
                  <a:pos x="T0" y="T1"/>
                </a:cxn>
                <a:cxn ang="0">
                  <a:pos x="T2" y="T3"/>
                </a:cxn>
                <a:cxn ang="0">
                  <a:pos x="T4" y="T5"/>
                </a:cxn>
                <a:cxn ang="0">
                  <a:pos x="T6" y="T7"/>
                </a:cxn>
                <a:cxn ang="0">
                  <a:pos x="T8" y="T9"/>
                </a:cxn>
              </a:cxnLst>
              <a:rect l="0" t="0" r="r" b="b"/>
              <a:pathLst>
                <a:path w="59" h="58">
                  <a:moveTo>
                    <a:pt x="32" y="1"/>
                  </a:moveTo>
                  <a:cubicBezTo>
                    <a:pt x="44" y="0"/>
                    <a:pt x="53" y="10"/>
                    <a:pt x="56" y="25"/>
                  </a:cubicBezTo>
                  <a:cubicBezTo>
                    <a:pt x="59" y="37"/>
                    <a:pt x="40" y="58"/>
                    <a:pt x="28" y="57"/>
                  </a:cubicBezTo>
                  <a:cubicBezTo>
                    <a:pt x="13" y="57"/>
                    <a:pt x="3" y="49"/>
                    <a:pt x="1" y="34"/>
                  </a:cubicBezTo>
                  <a:cubicBezTo>
                    <a:pt x="0" y="18"/>
                    <a:pt x="13" y="2"/>
                    <a:pt x="32" y="1"/>
                  </a:cubicBezTo>
                  <a:close/>
                </a:path>
              </a:pathLst>
            </a:custGeom>
            <a:solidFill>
              <a:srgbClr val="C31E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48" name="Freeform 10"/>
            <p:cNvSpPr>
              <a:spLocks/>
            </p:cNvSpPr>
            <p:nvPr/>
          </p:nvSpPr>
          <p:spPr bwMode="auto">
            <a:xfrm>
              <a:off x="7842250" y="793750"/>
              <a:ext cx="28575" cy="28575"/>
            </a:xfrm>
            <a:custGeom>
              <a:avLst/>
              <a:gdLst>
                <a:gd name="T0" fmla="*/ 0 w 51"/>
                <a:gd name="T1" fmla="*/ 31 h 51"/>
                <a:gd name="T2" fmla="*/ 27 w 51"/>
                <a:gd name="T3" fmla="*/ 0 h 51"/>
                <a:gd name="T4" fmla="*/ 50 w 51"/>
                <a:gd name="T5" fmla="*/ 24 h 51"/>
                <a:gd name="T6" fmla="*/ 22 w 51"/>
                <a:gd name="T7" fmla="*/ 49 h 51"/>
                <a:gd name="T8" fmla="*/ 0 w 51"/>
                <a:gd name="T9" fmla="*/ 31 h 51"/>
              </a:gdLst>
              <a:ahLst/>
              <a:cxnLst>
                <a:cxn ang="0">
                  <a:pos x="T0" y="T1"/>
                </a:cxn>
                <a:cxn ang="0">
                  <a:pos x="T2" y="T3"/>
                </a:cxn>
                <a:cxn ang="0">
                  <a:pos x="T4" y="T5"/>
                </a:cxn>
                <a:cxn ang="0">
                  <a:pos x="T6" y="T7"/>
                </a:cxn>
                <a:cxn ang="0">
                  <a:pos x="T8" y="T9"/>
                </a:cxn>
              </a:cxnLst>
              <a:rect l="0" t="0" r="r" b="b"/>
              <a:pathLst>
                <a:path w="51" h="51">
                  <a:moveTo>
                    <a:pt x="0" y="31"/>
                  </a:moveTo>
                  <a:cubicBezTo>
                    <a:pt x="0" y="8"/>
                    <a:pt x="9" y="0"/>
                    <a:pt x="27" y="0"/>
                  </a:cubicBezTo>
                  <a:cubicBezTo>
                    <a:pt x="42" y="1"/>
                    <a:pt x="49" y="10"/>
                    <a:pt x="50" y="24"/>
                  </a:cubicBezTo>
                  <a:cubicBezTo>
                    <a:pt x="51" y="36"/>
                    <a:pt x="34" y="51"/>
                    <a:pt x="22" y="49"/>
                  </a:cubicBezTo>
                  <a:cubicBezTo>
                    <a:pt x="11" y="46"/>
                    <a:pt x="0" y="41"/>
                    <a:pt x="0" y="31"/>
                  </a:cubicBezTo>
                  <a:close/>
                </a:path>
              </a:pathLst>
            </a:custGeom>
            <a:solidFill>
              <a:srgbClr val="C11C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49" name="Freeform 11"/>
            <p:cNvSpPr>
              <a:spLocks/>
            </p:cNvSpPr>
            <p:nvPr/>
          </p:nvSpPr>
          <p:spPr bwMode="auto">
            <a:xfrm>
              <a:off x="7405688" y="796925"/>
              <a:ext cx="25400" cy="25400"/>
            </a:xfrm>
            <a:custGeom>
              <a:avLst/>
              <a:gdLst>
                <a:gd name="T0" fmla="*/ 47 w 47"/>
                <a:gd name="T1" fmla="*/ 15 h 47"/>
                <a:gd name="T2" fmla="*/ 20 w 47"/>
                <a:gd name="T3" fmla="*/ 47 h 47"/>
                <a:gd name="T4" fmla="*/ 1 w 47"/>
                <a:gd name="T5" fmla="*/ 24 h 47"/>
                <a:gd name="T6" fmla="*/ 25 w 47"/>
                <a:gd name="T7" fmla="*/ 0 h 47"/>
                <a:gd name="T8" fmla="*/ 47 w 47"/>
                <a:gd name="T9" fmla="*/ 15 h 47"/>
              </a:gdLst>
              <a:ahLst/>
              <a:cxnLst>
                <a:cxn ang="0">
                  <a:pos x="T0" y="T1"/>
                </a:cxn>
                <a:cxn ang="0">
                  <a:pos x="T2" y="T3"/>
                </a:cxn>
                <a:cxn ang="0">
                  <a:pos x="T4" y="T5"/>
                </a:cxn>
                <a:cxn ang="0">
                  <a:pos x="T6" y="T7"/>
                </a:cxn>
                <a:cxn ang="0">
                  <a:pos x="T8" y="T9"/>
                </a:cxn>
              </a:cxnLst>
              <a:rect l="0" t="0" r="r" b="b"/>
              <a:pathLst>
                <a:path w="47" h="47">
                  <a:moveTo>
                    <a:pt x="47" y="15"/>
                  </a:moveTo>
                  <a:cubicBezTo>
                    <a:pt x="47" y="31"/>
                    <a:pt x="33" y="47"/>
                    <a:pt x="20" y="47"/>
                  </a:cubicBezTo>
                  <a:cubicBezTo>
                    <a:pt x="6" y="46"/>
                    <a:pt x="0" y="36"/>
                    <a:pt x="1" y="24"/>
                  </a:cubicBezTo>
                  <a:cubicBezTo>
                    <a:pt x="2" y="11"/>
                    <a:pt x="10" y="0"/>
                    <a:pt x="25" y="0"/>
                  </a:cubicBezTo>
                  <a:cubicBezTo>
                    <a:pt x="36" y="0"/>
                    <a:pt x="44" y="6"/>
                    <a:pt x="47" y="15"/>
                  </a:cubicBezTo>
                  <a:close/>
                </a:path>
              </a:pathLst>
            </a:custGeom>
            <a:solidFill>
              <a:srgbClr val="C220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50" name="Freeform 12"/>
            <p:cNvSpPr>
              <a:spLocks/>
            </p:cNvSpPr>
            <p:nvPr/>
          </p:nvSpPr>
          <p:spPr bwMode="auto">
            <a:xfrm>
              <a:off x="7493000" y="985838"/>
              <a:ext cx="20637" cy="23813"/>
            </a:xfrm>
            <a:custGeom>
              <a:avLst/>
              <a:gdLst>
                <a:gd name="T0" fmla="*/ 38 w 38"/>
                <a:gd name="T1" fmla="*/ 20 h 44"/>
                <a:gd name="T2" fmla="*/ 17 w 38"/>
                <a:gd name="T3" fmla="*/ 43 h 44"/>
                <a:gd name="T4" fmla="*/ 0 w 38"/>
                <a:gd name="T5" fmla="*/ 24 h 44"/>
                <a:gd name="T6" fmla="*/ 23 w 38"/>
                <a:gd name="T7" fmla="*/ 1 h 44"/>
                <a:gd name="T8" fmla="*/ 38 w 38"/>
                <a:gd name="T9" fmla="*/ 20 h 44"/>
              </a:gdLst>
              <a:ahLst/>
              <a:cxnLst>
                <a:cxn ang="0">
                  <a:pos x="T0" y="T1"/>
                </a:cxn>
                <a:cxn ang="0">
                  <a:pos x="T2" y="T3"/>
                </a:cxn>
                <a:cxn ang="0">
                  <a:pos x="T4" y="T5"/>
                </a:cxn>
                <a:cxn ang="0">
                  <a:pos x="T6" y="T7"/>
                </a:cxn>
                <a:cxn ang="0">
                  <a:pos x="T8" y="T9"/>
                </a:cxn>
              </a:cxnLst>
              <a:rect l="0" t="0" r="r" b="b"/>
              <a:pathLst>
                <a:path w="38" h="44">
                  <a:moveTo>
                    <a:pt x="38" y="20"/>
                  </a:moveTo>
                  <a:cubicBezTo>
                    <a:pt x="37" y="34"/>
                    <a:pt x="29" y="42"/>
                    <a:pt x="17" y="43"/>
                  </a:cubicBezTo>
                  <a:cubicBezTo>
                    <a:pt x="7" y="44"/>
                    <a:pt x="0" y="36"/>
                    <a:pt x="0" y="24"/>
                  </a:cubicBezTo>
                  <a:cubicBezTo>
                    <a:pt x="1" y="10"/>
                    <a:pt x="10" y="2"/>
                    <a:pt x="23" y="1"/>
                  </a:cubicBezTo>
                  <a:cubicBezTo>
                    <a:pt x="34" y="0"/>
                    <a:pt x="38" y="10"/>
                    <a:pt x="38" y="20"/>
                  </a:cubicBezTo>
                  <a:close/>
                </a:path>
              </a:pathLst>
            </a:custGeom>
            <a:solidFill>
              <a:srgbClr val="C225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51" name="Freeform 13"/>
            <p:cNvSpPr>
              <a:spLocks/>
            </p:cNvSpPr>
            <p:nvPr/>
          </p:nvSpPr>
          <p:spPr bwMode="auto">
            <a:xfrm>
              <a:off x="7294563" y="606425"/>
              <a:ext cx="20637" cy="20638"/>
            </a:xfrm>
            <a:custGeom>
              <a:avLst/>
              <a:gdLst>
                <a:gd name="T0" fmla="*/ 38 w 38"/>
                <a:gd name="T1" fmla="*/ 24 h 40"/>
                <a:gd name="T2" fmla="*/ 18 w 38"/>
                <a:gd name="T3" fmla="*/ 40 h 40"/>
                <a:gd name="T4" fmla="*/ 1 w 38"/>
                <a:gd name="T5" fmla="*/ 20 h 40"/>
                <a:gd name="T6" fmla="*/ 21 w 38"/>
                <a:gd name="T7" fmla="*/ 1 h 40"/>
                <a:gd name="T8" fmla="*/ 38 w 38"/>
                <a:gd name="T9" fmla="*/ 24 h 40"/>
              </a:gdLst>
              <a:ahLst/>
              <a:cxnLst>
                <a:cxn ang="0">
                  <a:pos x="T0" y="T1"/>
                </a:cxn>
                <a:cxn ang="0">
                  <a:pos x="T2" y="T3"/>
                </a:cxn>
                <a:cxn ang="0">
                  <a:pos x="T4" y="T5"/>
                </a:cxn>
                <a:cxn ang="0">
                  <a:pos x="T6" y="T7"/>
                </a:cxn>
                <a:cxn ang="0">
                  <a:pos x="T8" y="T9"/>
                </a:cxn>
              </a:cxnLst>
              <a:rect l="0" t="0" r="r" b="b"/>
              <a:pathLst>
                <a:path w="38" h="40">
                  <a:moveTo>
                    <a:pt x="38" y="24"/>
                  </a:moveTo>
                  <a:cubicBezTo>
                    <a:pt x="37" y="33"/>
                    <a:pt x="30" y="40"/>
                    <a:pt x="18" y="40"/>
                  </a:cubicBezTo>
                  <a:cubicBezTo>
                    <a:pt x="7" y="40"/>
                    <a:pt x="0" y="32"/>
                    <a:pt x="1" y="20"/>
                  </a:cubicBezTo>
                  <a:cubicBezTo>
                    <a:pt x="1" y="8"/>
                    <a:pt x="8" y="0"/>
                    <a:pt x="21" y="1"/>
                  </a:cubicBezTo>
                  <a:cubicBezTo>
                    <a:pt x="33" y="2"/>
                    <a:pt x="38" y="10"/>
                    <a:pt x="38" y="24"/>
                  </a:cubicBezTo>
                  <a:close/>
                </a:path>
              </a:pathLst>
            </a:custGeom>
            <a:solidFill>
              <a:srgbClr val="C324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52" name="Freeform 14"/>
            <p:cNvSpPr>
              <a:spLocks/>
            </p:cNvSpPr>
            <p:nvPr/>
          </p:nvSpPr>
          <p:spPr bwMode="auto">
            <a:xfrm>
              <a:off x="7710488" y="917575"/>
              <a:ext cx="22225" cy="20638"/>
            </a:xfrm>
            <a:custGeom>
              <a:avLst/>
              <a:gdLst>
                <a:gd name="T0" fmla="*/ 24 w 42"/>
                <a:gd name="T1" fmla="*/ 2 h 37"/>
                <a:gd name="T2" fmla="*/ 41 w 42"/>
                <a:gd name="T3" fmla="*/ 18 h 37"/>
                <a:gd name="T4" fmla="*/ 20 w 42"/>
                <a:gd name="T5" fmla="*/ 36 h 37"/>
                <a:gd name="T6" fmla="*/ 2 w 42"/>
                <a:gd name="T7" fmla="*/ 18 h 37"/>
                <a:gd name="T8" fmla="*/ 24 w 42"/>
                <a:gd name="T9" fmla="*/ 2 h 37"/>
              </a:gdLst>
              <a:ahLst/>
              <a:cxnLst>
                <a:cxn ang="0">
                  <a:pos x="T0" y="T1"/>
                </a:cxn>
                <a:cxn ang="0">
                  <a:pos x="T2" y="T3"/>
                </a:cxn>
                <a:cxn ang="0">
                  <a:pos x="T4" y="T5"/>
                </a:cxn>
                <a:cxn ang="0">
                  <a:pos x="T6" y="T7"/>
                </a:cxn>
                <a:cxn ang="0">
                  <a:pos x="T8" y="T9"/>
                </a:cxn>
              </a:cxnLst>
              <a:rect l="0" t="0" r="r" b="b"/>
              <a:pathLst>
                <a:path w="42" h="37">
                  <a:moveTo>
                    <a:pt x="24" y="2"/>
                  </a:moveTo>
                  <a:cubicBezTo>
                    <a:pt x="31" y="4"/>
                    <a:pt x="42" y="6"/>
                    <a:pt x="41" y="18"/>
                  </a:cubicBezTo>
                  <a:cubicBezTo>
                    <a:pt x="40" y="30"/>
                    <a:pt x="32" y="37"/>
                    <a:pt x="20" y="36"/>
                  </a:cubicBezTo>
                  <a:cubicBezTo>
                    <a:pt x="8" y="36"/>
                    <a:pt x="0" y="30"/>
                    <a:pt x="2" y="18"/>
                  </a:cubicBezTo>
                  <a:cubicBezTo>
                    <a:pt x="3" y="6"/>
                    <a:pt x="11" y="0"/>
                    <a:pt x="24" y="2"/>
                  </a:cubicBezTo>
                  <a:close/>
                </a:path>
              </a:pathLst>
            </a:custGeom>
            <a:solidFill>
              <a:srgbClr val="C021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53" name="Freeform 15"/>
            <p:cNvSpPr>
              <a:spLocks/>
            </p:cNvSpPr>
            <p:nvPr/>
          </p:nvSpPr>
          <p:spPr bwMode="auto">
            <a:xfrm>
              <a:off x="7891463" y="663575"/>
              <a:ext cx="19050" cy="22225"/>
            </a:xfrm>
            <a:custGeom>
              <a:avLst/>
              <a:gdLst>
                <a:gd name="T0" fmla="*/ 34 w 34"/>
                <a:gd name="T1" fmla="*/ 24 h 41"/>
                <a:gd name="T2" fmla="*/ 22 w 34"/>
                <a:gd name="T3" fmla="*/ 40 h 41"/>
                <a:gd name="T4" fmla="*/ 2 w 34"/>
                <a:gd name="T5" fmla="*/ 12 h 41"/>
                <a:gd name="T6" fmla="*/ 10 w 34"/>
                <a:gd name="T7" fmla="*/ 0 h 41"/>
                <a:gd name="T8" fmla="*/ 34 w 34"/>
                <a:gd name="T9" fmla="*/ 24 h 41"/>
              </a:gdLst>
              <a:ahLst/>
              <a:cxnLst>
                <a:cxn ang="0">
                  <a:pos x="T0" y="T1"/>
                </a:cxn>
                <a:cxn ang="0">
                  <a:pos x="T2" y="T3"/>
                </a:cxn>
                <a:cxn ang="0">
                  <a:pos x="T4" y="T5"/>
                </a:cxn>
                <a:cxn ang="0">
                  <a:pos x="T6" y="T7"/>
                </a:cxn>
                <a:cxn ang="0">
                  <a:pos x="T8" y="T9"/>
                </a:cxn>
              </a:cxnLst>
              <a:rect l="0" t="0" r="r" b="b"/>
              <a:pathLst>
                <a:path w="34" h="41">
                  <a:moveTo>
                    <a:pt x="34" y="24"/>
                  </a:moveTo>
                  <a:cubicBezTo>
                    <a:pt x="32" y="31"/>
                    <a:pt x="29" y="41"/>
                    <a:pt x="22" y="40"/>
                  </a:cubicBezTo>
                  <a:cubicBezTo>
                    <a:pt x="9" y="38"/>
                    <a:pt x="4" y="25"/>
                    <a:pt x="2" y="12"/>
                  </a:cubicBezTo>
                  <a:cubicBezTo>
                    <a:pt x="0" y="6"/>
                    <a:pt x="3" y="0"/>
                    <a:pt x="10" y="0"/>
                  </a:cubicBezTo>
                  <a:cubicBezTo>
                    <a:pt x="24" y="2"/>
                    <a:pt x="29" y="12"/>
                    <a:pt x="34" y="24"/>
                  </a:cubicBezTo>
                  <a:close/>
                </a:path>
              </a:pathLst>
            </a:custGeom>
            <a:solidFill>
              <a:srgbClr val="C11E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54" name="Freeform 16"/>
            <p:cNvSpPr>
              <a:spLocks/>
            </p:cNvSpPr>
            <p:nvPr/>
          </p:nvSpPr>
          <p:spPr bwMode="auto">
            <a:xfrm>
              <a:off x="7935913" y="1038225"/>
              <a:ext cx="6350" cy="14288"/>
            </a:xfrm>
            <a:custGeom>
              <a:avLst/>
              <a:gdLst>
                <a:gd name="T0" fmla="*/ 3 w 11"/>
                <a:gd name="T1" fmla="*/ 0 h 28"/>
                <a:gd name="T2" fmla="*/ 11 w 11"/>
                <a:gd name="T3" fmla="*/ 1 h 28"/>
                <a:gd name="T4" fmla="*/ 7 w 11"/>
                <a:gd name="T5" fmla="*/ 28 h 28"/>
                <a:gd name="T6" fmla="*/ 3 w 11"/>
                <a:gd name="T7" fmla="*/ 0 h 28"/>
              </a:gdLst>
              <a:ahLst/>
              <a:cxnLst>
                <a:cxn ang="0">
                  <a:pos x="T0" y="T1"/>
                </a:cxn>
                <a:cxn ang="0">
                  <a:pos x="T2" y="T3"/>
                </a:cxn>
                <a:cxn ang="0">
                  <a:pos x="T4" y="T5"/>
                </a:cxn>
                <a:cxn ang="0">
                  <a:pos x="T6" y="T7"/>
                </a:cxn>
              </a:cxnLst>
              <a:rect l="0" t="0" r="r" b="b"/>
              <a:pathLst>
                <a:path w="11" h="28">
                  <a:moveTo>
                    <a:pt x="3" y="0"/>
                  </a:moveTo>
                  <a:cubicBezTo>
                    <a:pt x="6" y="0"/>
                    <a:pt x="9" y="0"/>
                    <a:pt x="11" y="1"/>
                  </a:cubicBezTo>
                  <a:cubicBezTo>
                    <a:pt x="10" y="9"/>
                    <a:pt x="9" y="17"/>
                    <a:pt x="7" y="28"/>
                  </a:cubicBezTo>
                  <a:cubicBezTo>
                    <a:pt x="0" y="16"/>
                    <a:pt x="4" y="8"/>
                    <a:pt x="3" y="0"/>
                  </a:cubicBezTo>
                  <a:close/>
                </a:path>
              </a:pathLst>
            </a:custGeom>
            <a:solidFill>
              <a:srgbClr val="D785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grpSp>
    </p:spTree>
    <p:extLst>
      <p:ext uri="{BB962C8B-B14F-4D97-AF65-F5344CB8AC3E}">
        <p14:creationId xmlns:p14="http://schemas.microsoft.com/office/powerpoint/2010/main" val="31012342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1769"/>
        <p:cNvGrpSpPr/>
        <p:nvPr/>
      </p:nvGrpSpPr>
      <p:grpSpPr>
        <a:xfrm>
          <a:off x="0" y="0"/>
          <a:ext cx="0" cy="0"/>
          <a:chOff x="0" y="0"/>
          <a:chExt cx="0" cy="0"/>
        </a:xfrm>
      </p:grpSpPr>
      <p:sp>
        <p:nvSpPr>
          <p:cNvPr id="1770" name="Google Shape;1770;p70"/>
          <p:cNvSpPr txBox="1">
            <a:spLocks noGrp="1"/>
          </p:cNvSpPr>
          <p:nvPr>
            <p:ph type="title"/>
          </p:nvPr>
        </p:nvSpPr>
        <p:spPr>
          <a:xfrm>
            <a:off x="758426" y="92328"/>
            <a:ext cx="76794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Resources</a:t>
            </a:r>
            <a:endParaRPr dirty="0"/>
          </a:p>
        </p:txBody>
      </p:sp>
      <p:pic>
        <p:nvPicPr>
          <p:cNvPr id="4" name="Imagen 3"/>
          <p:cNvPicPr>
            <a:picLocks noChangeAspect="1"/>
          </p:cNvPicPr>
          <p:nvPr/>
        </p:nvPicPr>
        <p:blipFill>
          <a:blip r:embed="rId3"/>
          <a:stretch>
            <a:fillRect/>
          </a:stretch>
        </p:blipFill>
        <p:spPr>
          <a:xfrm>
            <a:off x="6376086" y="378678"/>
            <a:ext cx="2333588" cy="2444466"/>
          </a:xfrm>
          <a:prstGeom prst="rect">
            <a:avLst/>
          </a:prstGeom>
        </p:spPr>
      </p:pic>
      <p:pic>
        <p:nvPicPr>
          <p:cNvPr id="5" name="Imagen 4"/>
          <p:cNvPicPr>
            <a:picLocks noChangeAspect="1"/>
          </p:cNvPicPr>
          <p:nvPr/>
        </p:nvPicPr>
        <p:blipFill>
          <a:blip r:embed="rId4"/>
          <a:stretch>
            <a:fillRect/>
          </a:stretch>
        </p:blipFill>
        <p:spPr>
          <a:xfrm>
            <a:off x="6574924" y="2305538"/>
            <a:ext cx="1935912" cy="2640254"/>
          </a:xfrm>
          <a:prstGeom prst="rect">
            <a:avLst/>
          </a:prstGeom>
        </p:spPr>
      </p:pic>
      <p:pic>
        <p:nvPicPr>
          <p:cNvPr id="6" name="Imagen 5"/>
          <p:cNvPicPr>
            <a:picLocks noChangeAspect="1"/>
          </p:cNvPicPr>
          <p:nvPr/>
        </p:nvPicPr>
        <p:blipFill>
          <a:blip r:embed="rId5"/>
          <a:stretch>
            <a:fillRect/>
          </a:stretch>
        </p:blipFill>
        <p:spPr>
          <a:xfrm>
            <a:off x="631373" y="1173142"/>
            <a:ext cx="5744713" cy="3300003"/>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1769"/>
        <p:cNvGrpSpPr/>
        <p:nvPr/>
      </p:nvGrpSpPr>
      <p:grpSpPr>
        <a:xfrm>
          <a:off x="0" y="0"/>
          <a:ext cx="0" cy="0"/>
          <a:chOff x="0" y="0"/>
          <a:chExt cx="0" cy="0"/>
        </a:xfrm>
      </p:grpSpPr>
      <p:sp>
        <p:nvSpPr>
          <p:cNvPr id="1770" name="Google Shape;1770;p70"/>
          <p:cNvSpPr txBox="1">
            <a:spLocks noGrp="1"/>
          </p:cNvSpPr>
          <p:nvPr>
            <p:ph type="title"/>
          </p:nvPr>
        </p:nvSpPr>
        <p:spPr>
          <a:xfrm>
            <a:off x="758426" y="92328"/>
            <a:ext cx="76794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Resources</a:t>
            </a:r>
            <a:endParaRPr dirty="0"/>
          </a:p>
        </p:txBody>
      </p:sp>
      <p:pic>
        <p:nvPicPr>
          <p:cNvPr id="2" name="Imagen 1"/>
          <p:cNvPicPr>
            <a:picLocks noChangeAspect="1"/>
          </p:cNvPicPr>
          <p:nvPr/>
        </p:nvPicPr>
        <p:blipFill>
          <a:blip r:embed="rId3"/>
          <a:stretch>
            <a:fillRect/>
          </a:stretch>
        </p:blipFill>
        <p:spPr>
          <a:xfrm>
            <a:off x="6231345" y="665028"/>
            <a:ext cx="2421416" cy="4290800"/>
          </a:xfrm>
          <a:prstGeom prst="rect">
            <a:avLst/>
          </a:prstGeom>
        </p:spPr>
      </p:pic>
      <p:pic>
        <p:nvPicPr>
          <p:cNvPr id="3" name="Imagen 2"/>
          <p:cNvPicPr>
            <a:picLocks noChangeAspect="1"/>
          </p:cNvPicPr>
          <p:nvPr/>
        </p:nvPicPr>
        <p:blipFill>
          <a:blip r:embed="rId4"/>
          <a:stretch>
            <a:fillRect/>
          </a:stretch>
        </p:blipFill>
        <p:spPr>
          <a:xfrm>
            <a:off x="3720150" y="1088649"/>
            <a:ext cx="2273959" cy="3867179"/>
          </a:xfrm>
          <a:prstGeom prst="rect">
            <a:avLst/>
          </a:prstGeom>
        </p:spPr>
      </p:pic>
      <p:pic>
        <p:nvPicPr>
          <p:cNvPr id="4" name="Imagen 3"/>
          <p:cNvPicPr>
            <a:picLocks noChangeAspect="1"/>
          </p:cNvPicPr>
          <p:nvPr/>
        </p:nvPicPr>
        <p:blipFill>
          <a:blip r:embed="rId5"/>
          <a:stretch>
            <a:fillRect/>
          </a:stretch>
        </p:blipFill>
        <p:spPr>
          <a:xfrm>
            <a:off x="758426" y="378678"/>
            <a:ext cx="2470392" cy="2777741"/>
          </a:xfrm>
          <a:prstGeom prst="rect">
            <a:avLst/>
          </a:prstGeom>
        </p:spPr>
      </p:pic>
      <p:pic>
        <p:nvPicPr>
          <p:cNvPr id="5" name="Imagen 4"/>
          <p:cNvPicPr>
            <a:picLocks noChangeAspect="1"/>
          </p:cNvPicPr>
          <p:nvPr/>
        </p:nvPicPr>
        <p:blipFill>
          <a:blip r:embed="rId6"/>
          <a:stretch>
            <a:fillRect/>
          </a:stretch>
        </p:blipFill>
        <p:spPr>
          <a:xfrm>
            <a:off x="2518744" y="3049641"/>
            <a:ext cx="1082788" cy="1783874"/>
          </a:xfrm>
          <a:prstGeom prst="rect">
            <a:avLst/>
          </a:prstGeom>
        </p:spPr>
      </p:pic>
      <p:pic>
        <p:nvPicPr>
          <p:cNvPr id="6" name="Imagen 5"/>
          <p:cNvPicPr>
            <a:picLocks noChangeAspect="1"/>
          </p:cNvPicPr>
          <p:nvPr/>
        </p:nvPicPr>
        <p:blipFill>
          <a:blip r:embed="rId7"/>
          <a:stretch>
            <a:fillRect/>
          </a:stretch>
        </p:blipFill>
        <p:spPr>
          <a:xfrm>
            <a:off x="948181" y="3442769"/>
            <a:ext cx="1349868" cy="1302226"/>
          </a:xfrm>
          <a:prstGeom prst="rect">
            <a:avLst/>
          </a:prstGeom>
        </p:spPr>
      </p:pic>
    </p:spTree>
    <p:extLst>
      <p:ext uri="{BB962C8B-B14F-4D97-AF65-F5344CB8AC3E}">
        <p14:creationId xmlns:p14="http://schemas.microsoft.com/office/powerpoint/2010/main" val="132741594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1769"/>
        <p:cNvGrpSpPr/>
        <p:nvPr/>
      </p:nvGrpSpPr>
      <p:grpSpPr>
        <a:xfrm>
          <a:off x="0" y="0"/>
          <a:ext cx="0" cy="0"/>
          <a:chOff x="0" y="0"/>
          <a:chExt cx="0" cy="0"/>
        </a:xfrm>
      </p:grpSpPr>
      <p:sp>
        <p:nvSpPr>
          <p:cNvPr id="1770" name="Google Shape;1770;p70"/>
          <p:cNvSpPr txBox="1">
            <a:spLocks noGrp="1"/>
          </p:cNvSpPr>
          <p:nvPr>
            <p:ph type="title"/>
          </p:nvPr>
        </p:nvSpPr>
        <p:spPr>
          <a:xfrm>
            <a:off x="758426" y="92328"/>
            <a:ext cx="76794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Resources</a:t>
            </a:r>
            <a:endParaRPr dirty="0"/>
          </a:p>
        </p:txBody>
      </p:sp>
      <p:pic>
        <p:nvPicPr>
          <p:cNvPr id="2" name="Imagen 1"/>
          <p:cNvPicPr>
            <a:picLocks noChangeAspect="1"/>
          </p:cNvPicPr>
          <p:nvPr/>
        </p:nvPicPr>
        <p:blipFill>
          <a:blip r:embed="rId3"/>
          <a:stretch>
            <a:fillRect/>
          </a:stretch>
        </p:blipFill>
        <p:spPr>
          <a:xfrm>
            <a:off x="6888897" y="1965448"/>
            <a:ext cx="2007967" cy="2966996"/>
          </a:xfrm>
          <a:prstGeom prst="rect">
            <a:avLst/>
          </a:prstGeom>
        </p:spPr>
      </p:pic>
      <p:pic>
        <p:nvPicPr>
          <p:cNvPr id="3" name="Imagen 2"/>
          <p:cNvPicPr>
            <a:picLocks noChangeAspect="1"/>
          </p:cNvPicPr>
          <p:nvPr/>
        </p:nvPicPr>
        <p:blipFill>
          <a:blip r:embed="rId4"/>
          <a:stretch>
            <a:fillRect/>
          </a:stretch>
        </p:blipFill>
        <p:spPr>
          <a:xfrm>
            <a:off x="4979498" y="1999587"/>
            <a:ext cx="1594295" cy="2898718"/>
          </a:xfrm>
          <a:prstGeom prst="rect">
            <a:avLst/>
          </a:prstGeom>
        </p:spPr>
      </p:pic>
      <p:pic>
        <p:nvPicPr>
          <p:cNvPr id="4" name="Imagen 3"/>
          <p:cNvPicPr>
            <a:picLocks noChangeAspect="1"/>
          </p:cNvPicPr>
          <p:nvPr/>
        </p:nvPicPr>
        <p:blipFill>
          <a:blip r:embed="rId5"/>
          <a:stretch>
            <a:fillRect/>
          </a:stretch>
        </p:blipFill>
        <p:spPr>
          <a:xfrm>
            <a:off x="5776645" y="577368"/>
            <a:ext cx="2463842" cy="1388080"/>
          </a:xfrm>
          <a:prstGeom prst="rect">
            <a:avLst/>
          </a:prstGeom>
        </p:spPr>
      </p:pic>
      <p:pic>
        <p:nvPicPr>
          <p:cNvPr id="5" name="Imagen 4"/>
          <p:cNvPicPr>
            <a:picLocks noChangeAspect="1"/>
          </p:cNvPicPr>
          <p:nvPr/>
        </p:nvPicPr>
        <p:blipFill>
          <a:blip r:embed="rId6"/>
          <a:stretch>
            <a:fillRect/>
          </a:stretch>
        </p:blipFill>
        <p:spPr>
          <a:xfrm>
            <a:off x="3983769" y="699167"/>
            <a:ext cx="1361250" cy="1732500"/>
          </a:xfrm>
          <a:prstGeom prst="rect">
            <a:avLst/>
          </a:prstGeom>
        </p:spPr>
      </p:pic>
      <p:pic>
        <p:nvPicPr>
          <p:cNvPr id="6" name="Imagen 5"/>
          <p:cNvPicPr>
            <a:picLocks noChangeAspect="1"/>
          </p:cNvPicPr>
          <p:nvPr/>
        </p:nvPicPr>
        <p:blipFill>
          <a:blip r:embed="rId7"/>
          <a:stretch>
            <a:fillRect/>
          </a:stretch>
        </p:blipFill>
        <p:spPr>
          <a:xfrm>
            <a:off x="3505748" y="2952444"/>
            <a:ext cx="1473750" cy="1980000"/>
          </a:xfrm>
          <a:prstGeom prst="rect">
            <a:avLst/>
          </a:prstGeom>
        </p:spPr>
      </p:pic>
      <p:pic>
        <p:nvPicPr>
          <p:cNvPr id="7" name="Imagen 6"/>
          <p:cNvPicPr>
            <a:picLocks noChangeAspect="1"/>
          </p:cNvPicPr>
          <p:nvPr/>
        </p:nvPicPr>
        <p:blipFill>
          <a:blip r:embed="rId8"/>
          <a:stretch>
            <a:fillRect/>
          </a:stretch>
        </p:blipFill>
        <p:spPr>
          <a:xfrm>
            <a:off x="2044643" y="611849"/>
            <a:ext cx="1507500" cy="2317500"/>
          </a:xfrm>
          <a:prstGeom prst="rect">
            <a:avLst/>
          </a:prstGeom>
        </p:spPr>
      </p:pic>
      <p:pic>
        <p:nvPicPr>
          <p:cNvPr id="8" name="Imagen 7"/>
          <p:cNvPicPr>
            <a:picLocks noChangeAspect="1"/>
          </p:cNvPicPr>
          <p:nvPr/>
        </p:nvPicPr>
        <p:blipFill>
          <a:blip r:embed="rId9"/>
          <a:stretch>
            <a:fillRect/>
          </a:stretch>
        </p:blipFill>
        <p:spPr>
          <a:xfrm>
            <a:off x="1167623" y="3092436"/>
            <a:ext cx="1781999" cy="2051064"/>
          </a:xfrm>
          <a:prstGeom prst="rect">
            <a:avLst/>
          </a:prstGeom>
        </p:spPr>
      </p:pic>
      <p:pic>
        <p:nvPicPr>
          <p:cNvPr id="9" name="Imagen 8"/>
          <p:cNvPicPr>
            <a:picLocks noChangeAspect="1"/>
          </p:cNvPicPr>
          <p:nvPr/>
        </p:nvPicPr>
        <p:blipFill>
          <a:blip r:embed="rId10"/>
          <a:stretch>
            <a:fillRect/>
          </a:stretch>
        </p:blipFill>
        <p:spPr>
          <a:xfrm>
            <a:off x="220135" y="851104"/>
            <a:ext cx="1855599" cy="1862179"/>
          </a:xfrm>
          <a:prstGeom prst="rect">
            <a:avLst/>
          </a:prstGeom>
        </p:spPr>
      </p:pic>
    </p:spTree>
    <p:extLst>
      <p:ext uri="{BB962C8B-B14F-4D97-AF65-F5344CB8AC3E}">
        <p14:creationId xmlns:p14="http://schemas.microsoft.com/office/powerpoint/2010/main" val="114425798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1769"/>
        <p:cNvGrpSpPr/>
        <p:nvPr/>
      </p:nvGrpSpPr>
      <p:grpSpPr>
        <a:xfrm>
          <a:off x="0" y="0"/>
          <a:ext cx="0" cy="0"/>
          <a:chOff x="0" y="0"/>
          <a:chExt cx="0" cy="0"/>
        </a:xfrm>
      </p:grpSpPr>
      <p:sp>
        <p:nvSpPr>
          <p:cNvPr id="1770" name="Google Shape;1770;p70"/>
          <p:cNvSpPr txBox="1">
            <a:spLocks noGrp="1"/>
          </p:cNvSpPr>
          <p:nvPr>
            <p:ph type="title"/>
          </p:nvPr>
        </p:nvSpPr>
        <p:spPr>
          <a:xfrm>
            <a:off x="758426" y="92328"/>
            <a:ext cx="76794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Resources</a:t>
            </a:r>
            <a:endParaRPr dirty="0"/>
          </a:p>
        </p:txBody>
      </p:sp>
      <p:pic>
        <p:nvPicPr>
          <p:cNvPr id="2" name="Imagen 1"/>
          <p:cNvPicPr>
            <a:picLocks noChangeAspect="1"/>
          </p:cNvPicPr>
          <p:nvPr/>
        </p:nvPicPr>
        <p:blipFill>
          <a:blip r:embed="rId3"/>
          <a:stretch>
            <a:fillRect/>
          </a:stretch>
        </p:blipFill>
        <p:spPr>
          <a:xfrm>
            <a:off x="6704756" y="1350395"/>
            <a:ext cx="2160000" cy="3431250"/>
          </a:xfrm>
          <a:prstGeom prst="rect">
            <a:avLst/>
          </a:prstGeom>
        </p:spPr>
      </p:pic>
      <p:pic>
        <p:nvPicPr>
          <p:cNvPr id="3" name="Imagen 2"/>
          <p:cNvPicPr>
            <a:picLocks noChangeAspect="1"/>
          </p:cNvPicPr>
          <p:nvPr/>
        </p:nvPicPr>
        <p:blipFill>
          <a:blip r:embed="rId4"/>
          <a:stretch>
            <a:fillRect/>
          </a:stretch>
        </p:blipFill>
        <p:spPr>
          <a:xfrm>
            <a:off x="4598126" y="2863342"/>
            <a:ext cx="2043415" cy="2043415"/>
          </a:xfrm>
          <a:prstGeom prst="rect">
            <a:avLst/>
          </a:prstGeom>
        </p:spPr>
      </p:pic>
      <p:pic>
        <p:nvPicPr>
          <p:cNvPr id="4" name="Imagen 3"/>
          <p:cNvPicPr>
            <a:picLocks noChangeAspect="1"/>
          </p:cNvPicPr>
          <p:nvPr/>
        </p:nvPicPr>
        <p:blipFill>
          <a:blip r:embed="rId5"/>
          <a:stretch>
            <a:fillRect/>
          </a:stretch>
        </p:blipFill>
        <p:spPr>
          <a:xfrm>
            <a:off x="4821865" y="665028"/>
            <a:ext cx="2123283" cy="2126713"/>
          </a:xfrm>
          <a:prstGeom prst="rect">
            <a:avLst/>
          </a:prstGeom>
        </p:spPr>
      </p:pic>
      <p:pic>
        <p:nvPicPr>
          <p:cNvPr id="5" name="Imagen 4"/>
          <p:cNvPicPr>
            <a:picLocks noChangeAspect="1"/>
          </p:cNvPicPr>
          <p:nvPr/>
        </p:nvPicPr>
        <p:blipFill>
          <a:blip r:embed="rId6"/>
          <a:stretch>
            <a:fillRect/>
          </a:stretch>
        </p:blipFill>
        <p:spPr>
          <a:xfrm>
            <a:off x="2800922" y="925742"/>
            <a:ext cx="1839494" cy="1937600"/>
          </a:xfrm>
          <a:prstGeom prst="rect">
            <a:avLst/>
          </a:prstGeom>
        </p:spPr>
      </p:pic>
      <p:pic>
        <p:nvPicPr>
          <p:cNvPr id="6" name="Imagen 5"/>
          <p:cNvPicPr>
            <a:picLocks noChangeAspect="1"/>
          </p:cNvPicPr>
          <p:nvPr/>
        </p:nvPicPr>
        <p:blipFill>
          <a:blip r:embed="rId7"/>
          <a:stretch>
            <a:fillRect/>
          </a:stretch>
        </p:blipFill>
        <p:spPr>
          <a:xfrm>
            <a:off x="1591043" y="2791741"/>
            <a:ext cx="2622427" cy="2090773"/>
          </a:xfrm>
          <a:prstGeom prst="rect">
            <a:avLst/>
          </a:prstGeom>
        </p:spPr>
      </p:pic>
      <p:pic>
        <p:nvPicPr>
          <p:cNvPr id="8" name="Imagen 7"/>
          <p:cNvPicPr>
            <a:picLocks noChangeAspect="1"/>
          </p:cNvPicPr>
          <p:nvPr/>
        </p:nvPicPr>
        <p:blipFill>
          <a:blip r:embed="rId8"/>
          <a:stretch>
            <a:fillRect/>
          </a:stretch>
        </p:blipFill>
        <p:spPr>
          <a:xfrm>
            <a:off x="799797" y="874896"/>
            <a:ext cx="2031896" cy="2962231"/>
          </a:xfrm>
          <a:prstGeom prst="rect">
            <a:avLst/>
          </a:prstGeom>
        </p:spPr>
      </p:pic>
    </p:spTree>
    <p:extLst>
      <p:ext uri="{BB962C8B-B14F-4D97-AF65-F5344CB8AC3E}">
        <p14:creationId xmlns:p14="http://schemas.microsoft.com/office/powerpoint/2010/main" val="351753504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Shape 1769"/>
        <p:cNvGrpSpPr/>
        <p:nvPr/>
      </p:nvGrpSpPr>
      <p:grpSpPr>
        <a:xfrm>
          <a:off x="0" y="0"/>
          <a:ext cx="0" cy="0"/>
          <a:chOff x="0" y="0"/>
          <a:chExt cx="0" cy="0"/>
        </a:xfrm>
      </p:grpSpPr>
      <p:sp>
        <p:nvSpPr>
          <p:cNvPr id="1770" name="Google Shape;1770;p70"/>
          <p:cNvSpPr txBox="1">
            <a:spLocks noGrp="1"/>
          </p:cNvSpPr>
          <p:nvPr>
            <p:ph type="title"/>
          </p:nvPr>
        </p:nvSpPr>
        <p:spPr>
          <a:xfrm>
            <a:off x="758426" y="92328"/>
            <a:ext cx="76794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t>Resources</a:t>
            </a:r>
            <a:endParaRPr dirty="0"/>
          </a:p>
        </p:txBody>
      </p:sp>
      <p:pic>
        <p:nvPicPr>
          <p:cNvPr id="3" name="Imagen 2"/>
          <p:cNvPicPr>
            <a:picLocks noChangeAspect="1"/>
          </p:cNvPicPr>
          <p:nvPr/>
        </p:nvPicPr>
        <p:blipFill>
          <a:blip r:embed="rId3"/>
          <a:stretch>
            <a:fillRect/>
          </a:stretch>
        </p:blipFill>
        <p:spPr>
          <a:xfrm>
            <a:off x="5147464" y="0"/>
            <a:ext cx="3762571" cy="5106346"/>
          </a:xfrm>
          <a:prstGeom prst="rect">
            <a:avLst/>
          </a:prstGeom>
        </p:spPr>
      </p:pic>
      <p:pic>
        <p:nvPicPr>
          <p:cNvPr id="4" name="Imagen 3"/>
          <p:cNvPicPr>
            <a:picLocks noChangeAspect="1"/>
          </p:cNvPicPr>
          <p:nvPr/>
        </p:nvPicPr>
        <p:blipFill>
          <a:blip r:embed="rId4"/>
          <a:stretch>
            <a:fillRect/>
          </a:stretch>
        </p:blipFill>
        <p:spPr>
          <a:xfrm>
            <a:off x="3722246" y="1180004"/>
            <a:ext cx="1751759" cy="2156322"/>
          </a:xfrm>
          <a:prstGeom prst="rect">
            <a:avLst/>
          </a:prstGeom>
        </p:spPr>
      </p:pic>
      <p:pic>
        <p:nvPicPr>
          <p:cNvPr id="5" name="Imagen 4"/>
          <p:cNvPicPr>
            <a:picLocks noChangeAspect="1"/>
          </p:cNvPicPr>
          <p:nvPr/>
        </p:nvPicPr>
        <p:blipFill>
          <a:blip r:embed="rId5"/>
          <a:stretch>
            <a:fillRect/>
          </a:stretch>
        </p:blipFill>
        <p:spPr>
          <a:xfrm>
            <a:off x="798043" y="2745464"/>
            <a:ext cx="3181604" cy="2182468"/>
          </a:xfrm>
          <a:prstGeom prst="rect">
            <a:avLst/>
          </a:prstGeom>
        </p:spPr>
      </p:pic>
      <p:pic>
        <p:nvPicPr>
          <p:cNvPr id="6" name="Imagen 5"/>
          <p:cNvPicPr>
            <a:picLocks noChangeAspect="1"/>
          </p:cNvPicPr>
          <p:nvPr/>
        </p:nvPicPr>
        <p:blipFill>
          <a:blip r:embed="rId6"/>
          <a:stretch>
            <a:fillRect/>
          </a:stretch>
        </p:blipFill>
        <p:spPr>
          <a:xfrm>
            <a:off x="1981828" y="378678"/>
            <a:ext cx="1262797" cy="2080436"/>
          </a:xfrm>
          <a:prstGeom prst="rect">
            <a:avLst/>
          </a:prstGeom>
        </p:spPr>
      </p:pic>
    </p:spTree>
    <p:extLst>
      <p:ext uri="{BB962C8B-B14F-4D97-AF65-F5344CB8AC3E}">
        <p14:creationId xmlns:p14="http://schemas.microsoft.com/office/powerpoint/2010/main" val="225814671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Shape 1419"/>
        <p:cNvGrpSpPr/>
        <p:nvPr/>
      </p:nvGrpSpPr>
      <p:grpSpPr>
        <a:xfrm>
          <a:off x="0" y="0"/>
          <a:ext cx="0" cy="0"/>
          <a:chOff x="0" y="0"/>
          <a:chExt cx="0" cy="0"/>
        </a:xfrm>
      </p:grpSpPr>
      <p:sp>
        <p:nvSpPr>
          <p:cNvPr id="1420" name="Google Shape;1420;p67"/>
          <p:cNvSpPr txBox="1">
            <a:spLocks noGrp="1"/>
          </p:cNvSpPr>
          <p:nvPr>
            <p:ph type="title"/>
          </p:nvPr>
        </p:nvSpPr>
        <p:spPr>
          <a:xfrm>
            <a:off x="732300" y="445025"/>
            <a:ext cx="76794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chemeClr val="dk1"/>
              </a:buClr>
              <a:buSzPts val="1100"/>
              <a:buFont typeface="Arial"/>
              <a:buNone/>
            </a:pPr>
            <a:r>
              <a:rPr lang="en"/>
              <a:t>Medicine icon pack </a:t>
            </a:r>
            <a:endParaRPr/>
          </a:p>
        </p:txBody>
      </p:sp>
      <p:sp>
        <p:nvSpPr>
          <p:cNvPr id="1421" name="Google Shape;1421;p67"/>
          <p:cNvSpPr txBox="1">
            <a:spLocks noGrp="1"/>
          </p:cNvSpPr>
          <p:nvPr>
            <p:ph type="subTitle" idx="1"/>
          </p:nvPr>
        </p:nvSpPr>
        <p:spPr>
          <a:xfrm>
            <a:off x="1296600" y="994775"/>
            <a:ext cx="6550800" cy="3372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Here’s an assortment of alternative resources whose style fits the one of this template</a:t>
            </a:r>
            <a:endParaRPr/>
          </a:p>
        </p:txBody>
      </p:sp>
      <p:sp>
        <p:nvSpPr>
          <p:cNvPr id="1422" name="Google Shape;1422;p67"/>
          <p:cNvSpPr/>
          <p:nvPr/>
        </p:nvSpPr>
        <p:spPr>
          <a:xfrm>
            <a:off x="2713697" y="3049337"/>
            <a:ext cx="40" cy="482"/>
          </a:xfrm>
          <a:custGeom>
            <a:avLst/>
            <a:gdLst/>
            <a:ahLst/>
            <a:cxnLst/>
            <a:rect l="l" t="t" r="r" b="b"/>
            <a:pathLst>
              <a:path w="1" h="12" extrusionOk="0">
                <a:moveTo>
                  <a:pt x="0" y="11"/>
                </a:moveTo>
                <a:lnTo>
                  <a:pt x="0" y="11"/>
                </a:lnTo>
                <a:lnTo>
                  <a:pt x="0" y="11"/>
                </a:lnTo>
                <a:cubicBezTo>
                  <a:pt x="0" y="1"/>
                  <a:pt x="0" y="1"/>
                  <a:pt x="0" y="1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3" name="Google Shape;1423;p67"/>
          <p:cNvSpPr/>
          <p:nvPr/>
        </p:nvSpPr>
        <p:spPr>
          <a:xfrm>
            <a:off x="2714982" y="3049337"/>
            <a:ext cx="40" cy="482"/>
          </a:xfrm>
          <a:custGeom>
            <a:avLst/>
            <a:gdLst/>
            <a:ahLst/>
            <a:cxnLst/>
            <a:rect l="l" t="t" r="r" b="b"/>
            <a:pathLst>
              <a:path w="1" h="12" extrusionOk="0">
                <a:moveTo>
                  <a:pt x="0" y="11"/>
                </a:moveTo>
                <a:lnTo>
                  <a:pt x="0" y="11"/>
                </a:lnTo>
                <a:lnTo>
                  <a:pt x="0" y="11"/>
                </a:lnTo>
                <a:cubicBezTo>
                  <a:pt x="0" y="1"/>
                  <a:pt x="0" y="1"/>
                  <a:pt x="0" y="1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4" name="Google Shape;1424;p67"/>
          <p:cNvSpPr/>
          <p:nvPr/>
        </p:nvSpPr>
        <p:spPr>
          <a:xfrm>
            <a:off x="2715383" y="3049337"/>
            <a:ext cx="40" cy="482"/>
          </a:xfrm>
          <a:custGeom>
            <a:avLst/>
            <a:gdLst/>
            <a:ahLst/>
            <a:cxnLst/>
            <a:rect l="l" t="t" r="r" b="b"/>
            <a:pathLst>
              <a:path w="1" h="12" extrusionOk="0">
                <a:moveTo>
                  <a:pt x="1" y="11"/>
                </a:moveTo>
                <a:lnTo>
                  <a:pt x="1" y="11"/>
                </a:lnTo>
                <a:lnTo>
                  <a:pt x="1" y="11"/>
                </a:lnTo>
                <a:cubicBezTo>
                  <a:pt x="1" y="1"/>
                  <a:pt x="1" y="1"/>
                  <a:pt x="1" y="1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5" name="Google Shape;1425;p67"/>
          <p:cNvSpPr/>
          <p:nvPr/>
        </p:nvSpPr>
        <p:spPr>
          <a:xfrm>
            <a:off x="2716667" y="3049337"/>
            <a:ext cx="40" cy="482"/>
          </a:xfrm>
          <a:custGeom>
            <a:avLst/>
            <a:gdLst/>
            <a:ahLst/>
            <a:cxnLst/>
            <a:rect l="l" t="t" r="r" b="b"/>
            <a:pathLst>
              <a:path w="1" h="12" extrusionOk="0">
                <a:moveTo>
                  <a:pt x="1" y="11"/>
                </a:moveTo>
                <a:lnTo>
                  <a:pt x="1" y="11"/>
                </a:lnTo>
                <a:lnTo>
                  <a:pt x="1" y="11"/>
                </a:lnTo>
                <a:cubicBezTo>
                  <a:pt x="1" y="1"/>
                  <a:pt x="1" y="1"/>
                  <a:pt x="1" y="1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6" name="Google Shape;1426;p67"/>
          <p:cNvSpPr/>
          <p:nvPr/>
        </p:nvSpPr>
        <p:spPr>
          <a:xfrm>
            <a:off x="2717550" y="3049337"/>
            <a:ext cx="40" cy="482"/>
          </a:xfrm>
          <a:custGeom>
            <a:avLst/>
            <a:gdLst/>
            <a:ahLst/>
            <a:cxnLst/>
            <a:rect l="l" t="t" r="r" b="b"/>
            <a:pathLst>
              <a:path w="1" h="12" extrusionOk="0">
                <a:moveTo>
                  <a:pt x="0" y="11"/>
                </a:moveTo>
                <a:lnTo>
                  <a:pt x="0" y="11"/>
                </a:lnTo>
                <a:lnTo>
                  <a:pt x="0" y="11"/>
                </a:lnTo>
                <a:cubicBezTo>
                  <a:pt x="0" y="1"/>
                  <a:pt x="0" y="1"/>
                  <a:pt x="0" y="1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7" name="Google Shape;1427;p67"/>
          <p:cNvSpPr/>
          <p:nvPr/>
        </p:nvSpPr>
        <p:spPr>
          <a:xfrm>
            <a:off x="2717952" y="3049337"/>
            <a:ext cx="40" cy="482"/>
          </a:xfrm>
          <a:custGeom>
            <a:avLst/>
            <a:gdLst/>
            <a:ahLst/>
            <a:cxnLst/>
            <a:rect l="l" t="t" r="r" b="b"/>
            <a:pathLst>
              <a:path w="1" h="12" extrusionOk="0">
                <a:moveTo>
                  <a:pt x="1" y="1"/>
                </a:moveTo>
                <a:lnTo>
                  <a:pt x="1" y="1"/>
                </a:lnTo>
                <a:cubicBezTo>
                  <a:pt x="1" y="1"/>
                  <a:pt x="1" y="11"/>
                  <a:pt x="1" y="1"/>
                </a:cubicBezTo>
                <a:cubicBezTo>
                  <a:pt x="1" y="11"/>
                  <a:pt x="1" y="11"/>
                  <a:pt x="1" y="1"/>
                </a:cubicBezTo>
                <a:cubicBezTo>
                  <a:pt x="1" y="11"/>
                  <a:pt x="1" y="11"/>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8" name="Google Shape;1428;p67"/>
          <p:cNvSpPr/>
          <p:nvPr/>
        </p:nvSpPr>
        <p:spPr>
          <a:xfrm>
            <a:off x="2717952" y="3049337"/>
            <a:ext cx="40" cy="482"/>
          </a:xfrm>
          <a:custGeom>
            <a:avLst/>
            <a:gdLst/>
            <a:ahLst/>
            <a:cxnLst/>
            <a:rect l="l" t="t" r="r" b="b"/>
            <a:pathLst>
              <a:path w="1" h="12" extrusionOk="0">
                <a:moveTo>
                  <a:pt x="1" y="11"/>
                </a:moveTo>
                <a:lnTo>
                  <a:pt x="1" y="11"/>
                </a:lnTo>
                <a:lnTo>
                  <a:pt x="1" y="11"/>
                </a:lnTo>
                <a:cubicBezTo>
                  <a:pt x="1" y="1"/>
                  <a:pt x="1" y="1"/>
                  <a:pt x="1" y="1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29" name="Google Shape;1429;p67"/>
          <p:cNvSpPr/>
          <p:nvPr/>
        </p:nvSpPr>
        <p:spPr>
          <a:xfrm>
            <a:off x="2719236" y="3049337"/>
            <a:ext cx="40" cy="482"/>
          </a:xfrm>
          <a:custGeom>
            <a:avLst/>
            <a:gdLst/>
            <a:ahLst/>
            <a:cxnLst/>
            <a:rect l="l" t="t" r="r" b="b"/>
            <a:pathLst>
              <a:path w="1" h="12" extrusionOk="0">
                <a:moveTo>
                  <a:pt x="1" y="1"/>
                </a:moveTo>
                <a:lnTo>
                  <a:pt x="1" y="1"/>
                </a:lnTo>
                <a:cubicBezTo>
                  <a:pt x="1" y="11"/>
                  <a:pt x="1" y="11"/>
                  <a:pt x="1" y="1"/>
                </a:cubicBezTo>
                <a:cubicBezTo>
                  <a:pt x="1" y="11"/>
                  <a:pt x="1" y="11"/>
                  <a:pt x="1" y="1"/>
                </a:cubicBezTo>
                <a:cubicBezTo>
                  <a:pt x="1" y="11"/>
                  <a:pt x="1" y="11"/>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0" name="Google Shape;1430;p67"/>
          <p:cNvSpPr/>
          <p:nvPr/>
        </p:nvSpPr>
        <p:spPr>
          <a:xfrm>
            <a:off x="2719678" y="3049337"/>
            <a:ext cx="40" cy="482"/>
          </a:xfrm>
          <a:custGeom>
            <a:avLst/>
            <a:gdLst/>
            <a:ahLst/>
            <a:cxnLst/>
            <a:rect l="l" t="t" r="r" b="b"/>
            <a:pathLst>
              <a:path w="1" h="12" extrusionOk="0">
                <a:moveTo>
                  <a:pt x="1" y="1"/>
                </a:moveTo>
                <a:lnTo>
                  <a:pt x="1" y="1"/>
                </a:lnTo>
                <a:cubicBezTo>
                  <a:pt x="1" y="11"/>
                  <a:pt x="1" y="11"/>
                  <a:pt x="1" y="1"/>
                </a:cubicBezTo>
                <a:cubicBezTo>
                  <a:pt x="1" y="11"/>
                  <a:pt x="1" y="11"/>
                  <a:pt x="1" y="1"/>
                </a:cubicBezTo>
                <a:cubicBezTo>
                  <a:pt x="1" y="11"/>
                  <a:pt x="1" y="11"/>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1" name="Google Shape;1431;p67"/>
          <p:cNvSpPr/>
          <p:nvPr/>
        </p:nvSpPr>
        <p:spPr>
          <a:xfrm>
            <a:off x="2720962" y="3049337"/>
            <a:ext cx="40" cy="482"/>
          </a:xfrm>
          <a:custGeom>
            <a:avLst/>
            <a:gdLst/>
            <a:ahLst/>
            <a:cxnLst/>
            <a:rect l="l" t="t" r="r" b="b"/>
            <a:pathLst>
              <a:path w="1" h="12" extrusionOk="0">
                <a:moveTo>
                  <a:pt x="1" y="1"/>
                </a:moveTo>
                <a:lnTo>
                  <a:pt x="1" y="1"/>
                </a:lnTo>
                <a:cubicBezTo>
                  <a:pt x="1" y="11"/>
                  <a:pt x="1" y="11"/>
                  <a:pt x="1" y="1"/>
                </a:cubicBezTo>
                <a:cubicBezTo>
                  <a:pt x="1" y="11"/>
                  <a:pt x="1" y="11"/>
                  <a:pt x="1" y="1"/>
                </a:cubicBezTo>
                <a:cubicBezTo>
                  <a:pt x="1" y="11"/>
                  <a:pt x="1" y="11"/>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2" name="Google Shape;1432;p67"/>
          <p:cNvSpPr/>
          <p:nvPr/>
        </p:nvSpPr>
        <p:spPr>
          <a:xfrm>
            <a:off x="2721805" y="3049779"/>
            <a:ext cx="40" cy="40"/>
          </a:xfrm>
          <a:custGeom>
            <a:avLst/>
            <a:gdLst/>
            <a:ahLst/>
            <a:cxnLst/>
            <a:rect l="l" t="t" r="r" b="b"/>
            <a:pathLst>
              <a:path w="1" h="1" extrusionOk="0">
                <a:moveTo>
                  <a:pt x="1" y="0"/>
                </a:moveTo>
                <a:lnTo>
                  <a:pt x="1" y="0"/>
                </a:lnTo>
                <a:lnTo>
                  <a:pt x="1" y="0"/>
                </a:lnTo>
                <a:lnTo>
                  <a:pt x="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3" name="Google Shape;1433;p67"/>
          <p:cNvSpPr/>
          <p:nvPr/>
        </p:nvSpPr>
        <p:spPr>
          <a:xfrm>
            <a:off x="2965446" y="2195107"/>
            <a:ext cx="40" cy="482"/>
          </a:xfrm>
          <a:custGeom>
            <a:avLst/>
            <a:gdLst/>
            <a:ahLst/>
            <a:cxnLst/>
            <a:rect l="l" t="t" r="r" b="b"/>
            <a:pathLst>
              <a:path w="1" h="12" extrusionOk="0">
                <a:moveTo>
                  <a:pt x="1" y="12"/>
                </a:moveTo>
                <a:cubicBezTo>
                  <a:pt x="1" y="1"/>
                  <a:pt x="1" y="1"/>
                  <a:pt x="1" y="12"/>
                </a:cubicBezTo>
                <a:cubicBezTo>
                  <a:pt x="1" y="1"/>
                  <a:pt x="1" y="1"/>
                  <a:pt x="1" y="12"/>
                </a:cubicBezTo>
                <a:lnTo>
                  <a:pt x="1" y="1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4" name="Google Shape;1434;p67"/>
          <p:cNvSpPr/>
          <p:nvPr/>
        </p:nvSpPr>
        <p:spPr>
          <a:xfrm>
            <a:off x="2965446" y="2202814"/>
            <a:ext cx="40" cy="40"/>
          </a:xfrm>
          <a:custGeom>
            <a:avLst/>
            <a:gdLst/>
            <a:ahLst/>
            <a:cxnLst/>
            <a:rect l="l" t="t" r="r" b="b"/>
            <a:pathLst>
              <a:path w="1" h="1" extrusionOk="0">
                <a:moveTo>
                  <a:pt x="1" y="1"/>
                </a:moveTo>
                <a:lnTo>
                  <a:pt x="1" y="1"/>
                </a:lnTo>
                <a:lnTo>
                  <a:pt x="1" y="1"/>
                </a:lnTo>
                <a:lnTo>
                  <a:pt x="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5" name="Google Shape;1435;p67"/>
          <p:cNvSpPr/>
          <p:nvPr/>
        </p:nvSpPr>
        <p:spPr>
          <a:xfrm>
            <a:off x="2965446" y="2198960"/>
            <a:ext cx="40" cy="482"/>
          </a:xfrm>
          <a:custGeom>
            <a:avLst/>
            <a:gdLst/>
            <a:ahLst/>
            <a:cxnLst/>
            <a:rect l="l" t="t" r="r" b="b"/>
            <a:pathLst>
              <a:path w="1" h="12" extrusionOk="0">
                <a:moveTo>
                  <a:pt x="1" y="12"/>
                </a:moveTo>
                <a:lnTo>
                  <a:pt x="1" y="12"/>
                </a:lnTo>
                <a:cubicBezTo>
                  <a:pt x="1" y="1"/>
                  <a:pt x="1" y="1"/>
                  <a:pt x="1" y="12"/>
                </a:cubicBezTo>
                <a:cubicBezTo>
                  <a:pt x="1" y="1"/>
                  <a:pt x="1" y="1"/>
                  <a:pt x="1" y="12"/>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6" name="Google Shape;1436;p67"/>
          <p:cNvSpPr/>
          <p:nvPr/>
        </p:nvSpPr>
        <p:spPr>
          <a:xfrm>
            <a:off x="2965446" y="2113345"/>
            <a:ext cx="40" cy="40"/>
          </a:xfrm>
          <a:custGeom>
            <a:avLst/>
            <a:gdLst/>
            <a:ahLst/>
            <a:cxnLst/>
            <a:rect l="l" t="t" r="r" b="b"/>
            <a:pathLst>
              <a:path w="1" h="1" extrusionOk="0">
                <a:moveTo>
                  <a:pt x="1" y="0"/>
                </a:moveTo>
                <a:lnTo>
                  <a:pt x="1" y="0"/>
                </a:lnTo>
                <a:lnTo>
                  <a:pt x="1" y="0"/>
                </a:lnTo>
                <a:lnTo>
                  <a:pt x="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7" name="Google Shape;1437;p67"/>
          <p:cNvSpPr/>
          <p:nvPr/>
        </p:nvSpPr>
        <p:spPr>
          <a:xfrm>
            <a:off x="2965045" y="2113345"/>
            <a:ext cx="442" cy="482"/>
          </a:xfrm>
          <a:custGeom>
            <a:avLst/>
            <a:gdLst/>
            <a:ahLst/>
            <a:cxnLst/>
            <a:rect l="l" t="t" r="r" b="b"/>
            <a:pathLst>
              <a:path w="11" h="12" extrusionOk="0">
                <a:moveTo>
                  <a:pt x="11" y="11"/>
                </a:moveTo>
                <a:cubicBezTo>
                  <a:pt x="11" y="11"/>
                  <a:pt x="11" y="0"/>
                  <a:pt x="11" y="11"/>
                </a:cubicBezTo>
                <a:cubicBezTo>
                  <a:pt x="0" y="0"/>
                  <a:pt x="0" y="0"/>
                  <a:pt x="11" y="11"/>
                </a:cubicBezTo>
                <a:cubicBezTo>
                  <a:pt x="11" y="0"/>
                  <a:pt x="11" y="0"/>
                  <a:pt x="11" y="1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8" name="Google Shape;1438;p67"/>
          <p:cNvSpPr/>
          <p:nvPr/>
        </p:nvSpPr>
        <p:spPr>
          <a:xfrm>
            <a:off x="2965446" y="2109933"/>
            <a:ext cx="40" cy="883"/>
          </a:xfrm>
          <a:custGeom>
            <a:avLst/>
            <a:gdLst/>
            <a:ahLst/>
            <a:cxnLst/>
            <a:rect l="l" t="t" r="r" b="b"/>
            <a:pathLst>
              <a:path w="1" h="22" extrusionOk="0">
                <a:moveTo>
                  <a:pt x="1" y="21"/>
                </a:moveTo>
                <a:lnTo>
                  <a:pt x="1" y="21"/>
                </a:lnTo>
                <a:lnTo>
                  <a:pt x="1" y="21"/>
                </a:lnTo>
                <a:cubicBezTo>
                  <a:pt x="1" y="21"/>
                  <a:pt x="1" y="0"/>
                  <a:pt x="1" y="2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9" name="Google Shape;1439;p67"/>
          <p:cNvSpPr/>
          <p:nvPr/>
        </p:nvSpPr>
        <p:spPr>
          <a:xfrm>
            <a:off x="2965045" y="2105638"/>
            <a:ext cx="442" cy="883"/>
          </a:xfrm>
          <a:custGeom>
            <a:avLst/>
            <a:gdLst/>
            <a:ahLst/>
            <a:cxnLst/>
            <a:rect l="l" t="t" r="r" b="b"/>
            <a:pathLst>
              <a:path w="11" h="22" extrusionOk="0">
                <a:moveTo>
                  <a:pt x="0" y="0"/>
                </a:moveTo>
                <a:lnTo>
                  <a:pt x="0" y="0"/>
                </a:lnTo>
                <a:cubicBezTo>
                  <a:pt x="11" y="22"/>
                  <a:pt x="11" y="22"/>
                  <a:pt x="0" y="0"/>
                </a:cubicBezTo>
                <a:cubicBezTo>
                  <a:pt x="11" y="22"/>
                  <a:pt x="11" y="22"/>
                  <a:pt x="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0" name="Google Shape;1440;p67"/>
          <p:cNvSpPr/>
          <p:nvPr/>
        </p:nvSpPr>
        <p:spPr>
          <a:xfrm>
            <a:off x="2965446" y="2104795"/>
            <a:ext cx="40" cy="40"/>
          </a:xfrm>
          <a:custGeom>
            <a:avLst/>
            <a:gdLst/>
            <a:ahLst/>
            <a:cxnLst/>
            <a:rect l="l" t="t" r="r" b="b"/>
            <a:pathLst>
              <a:path w="1" h="1" extrusionOk="0">
                <a:moveTo>
                  <a:pt x="1" y="0"/>
                </a:moveTo>
                <a:lnTo>
                  <a:pt x="1" y="0"/>
                </a:lnTo>
                <a:lnTo>
                  <a:pt x="1" y="0"/>
                </a:lnTo>
                <a:lnTo>
                  <a:pt x="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1" name="Google Shape;1441;p67"/>
          <p:cNvSpPr/>
          <p:nvPr/>
        </p:nvSpPr>
        <p:spPr>
          <a:xfrm>
            <a:off x="2965045" y="2104795"/>
            <a:ext cx="442" cy="442"/>
          </a:xfrm>
          <a:custGeom>
            <a:avLst/>
            <a:gdLst/>
            <a:ahLst/>
            <a:cxnLst/>
            <a:rect l="l" t="t" r="r" b="b"/>
            <a:pathLst>
              <a:path w="11" h="11" extrusionOk="0">
                <a:moveTo>
                  <a:pt x="0" y="0"/>
                </a:moveTo>
                <a:lnTo>
                  <a:pt x="11" y="11"/>
                </a:lnTo>
                <a:cubicBezTo>
                  <a:pt x="11" y="0"/>
                  <a:pt x="11" y="0"/>
                  <a:pt x="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2" name="Google Shape;1442;p67"/>
          <p:cNvSpPr/>
          <p:nvPr/>
        </p:nvSpPr>
        <p:spPr>
          <a:xfrm>
            <a:off x="2965446" y="2102226"/>
            <a:ext cx="40" cy="40"/>
          </a:xfrm>
          <a:custGeom>
            <a:avLst/>
            <a:gdLst/>
            <a:ahLst/>
            <a:cxnLst/>
            <a:rect l="l" t="t" r="r" b="b"/>
            <a:pathLst>
              <a:path w="1" h="1" extrusionOk="0">
                <a:moveTo>
                  <a:pt x="1" y="0"/>
                </a:moveTo>
                <a:lnTo>
                  <a:pt x="1" y="0"/>
                </a:lnTo>
                <a:lnTo>
                  <a:pt x="1" y="0"/>
                </a:lnTo>
                <a:lnTo>
                  <a:pt x="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3" name="Google Shape;1443;p67"/>
          <p:cNvSpPr/>
          <p:nvPr/>
        </p:nvSpPr>
        <p:spPr>
          <a:xfrm>
            <a:off x="2965045" y="2100500"/>
            <a:ext cx="442" cy="482"/>
          </a:xfrm>
          <a:custGeom>
            <a:avLst/>
            <a:gdLst/>
            <a:ahLst/>
            <a:cxnLst/>
            <a:rect l="l" t="t" r="r" b="b"/>
            <a:pathLst>
              <a:path w="11" h="12" extrusionOk="0">
                <a:moveTo>
                  <a:pt x="11" y="11"/>
                </a:moveTo>
                <a:cubicBezTo>
                  <a:pt x="11" y="11"/>
                  <a:pt x="11" y="0"/>
                  <a:pt x="11" y="11"/>
                </a:cubicBezTo>
                <a:cubicBezTo>
                  <a:pt x="0" y="0"/>
                  <a:pt x="0" y="0"/>
                  <a:pt x="11" y="11"/>
                </a:cubicBezTo>
                <a:cubicBezTo>
                  <a:pt x="11" y="0"/>
                  <a:pt x="11" y="0"/>
                  <a:pt x="11" y="1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4" name="Google Shape;1444;p67"/>
          <p:cNvSpPr/>
          <p:nvPr/>
        </p:nvSpPr>
        <p:spPr>
          <a:xfrm>
            <a:off x="2965045" y="2098774"/>
            <a:ext cx="442" cy="482"/>
          </a:xfrm>
          <a:custGeom>
            <a:avLst/>
            <a:gdLst/>
            <a:ahLst/>
            <a:cxnLst/>
            <a:rect l="l" t="t" r="r" b="b"/>
            <a:pathLst>
              <a:path w="11" h="12" extrusionOk="0">
                <a:moveTo>
                  <a:pt x="11" y="11"/>
                </a:moveTo>
                <a:lnTo>
                  <a:pt x="11" y="11"/>
                </a:lnTo>
                <a:lnTo>
                  <a:pt x="11" y="11"/>
                </a:lnTo>
                <a:cubicBezTo>
                  <a:pt x="0" y="1"/>
                  <a:pt x="0" y="1"/>
                  <a:pt x="11" y="11"/>
                </a:cubicBezTo>
                <a:cubicBezTo>
                  <a:pt x="11" y="1"/>
                  <a:pt x="11" y="11"/>
                  <a:pt x="11" y="1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5" name="Google Shape;1445;p67"/>
          <p:cNvSpPr/>
          <p:nvPr/>
        </p:nvSpPr>
        <p:spPr>
          <a:xfrm>
            <a:off x="2965045" y="2096205"/>
            <a:ext cx="442" cy="40"/>
          </a:xfrm>
          <a:custGeom>
            <a:avLst/>
            <a:gdLst/>
            <a:ahLst/>
            <a:cxnLst/>
            <a:rect l="l" t="t" r="r" b="b"/>
            <a:pathLst>
              <a:path w="11" h="1" extrusionOk="0">
                <a:moveTo>
                  <a:pt x="11" y="1"/>
                </a:moveTo>
                <a:lnTo>
                  <a:pt x="11" y="1"/>
                </a:lnTo>
                <a:lnTo>
                  <a:pt x="11" y="1"/>
                </a:lnTo>
                <a:cubicBezTo>
                  <a:pt x="0" y="1"/>
                  <a:pt x="0" y="1"/>
                  <a:pt x="1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6" name="Google Shape;1446;p67"/>
          <p:cNvSpPr/>
          <p:nvPr/>
        </p:nvSpPr>
        <p:spPr>
          <a:xfrm>
            <a:off x="2965045" y="2093637"/>
            <a:ext cx="442" cy="40"/>
          </a:xfrm>
          <a:custGeom>
            <a:avLst/>
            <a:gdLst/>
            <a:ahLst/>
            <a:cxnLst/>
            <a:rect l="l" t="t" r="r" b="b"/>
            <a:pathLst>
              <a:path w="11" h="1" extrusionOk="0">
                <a:moveTo>
                  <a:pt x="11" y="1"/>
                </a:moveTo>
                <a:lnTo>
                  <a:pt x="11" y="1"/>
                </a:lnTo>
                <a:cubicBezTo>
                  <a:pt x="0" y="1"/>
                  <a:pt x="0" y="1"/>
                  <a:pt x="11" y="1"/>
                </a:cubicBezTo>
                <a:lnTo>
                  <a:pt x="1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7" name="Google Shape;1447;p67"/>
          <p:cNvSpPr/>
          <p:nvPr/>
        </p:nvSpPr>
        <p:spPr>
          <a:xfrm>
            <a:off x="2965446" y="2091951"/>
            <a:ext cx="40" cy="40"/>
          </a:xfrm>
          <a:custGeom>
            <a:avLst/>
            <a:gdLst/>
            <a:ahLst/>
            <a:cxnLst/>
            <a:rect l="l" t="t" r="r" b="b"/>
            <a:pathLst>
              <a:path w="1" h="1" extrusionOk="0">
                <a:moveTo>
                  <a:pt x="1" y="0"/>
                </a:moveTo>
                <a:lnTo>
                  <a:pt x="1" y="0"/>
                </a:lnTo>
                <a:lnTo>
                  <a:pt x="1" y="0"/>
                </a:lnTo>
                <a:lnTo>
                  <a:pt x="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8" name="Google Shape;1448;p67"/>
          <p:cNvSpPr/>
          <p:nvPr/>
        </p:nvSpPr>
        <p:spPr>
          <a:xfrm>
            <a:off x="2965446" y="2088499"/>
            <a:ext cx="40" cy="923"/>
          </a:xfrm>
          <a:custGeom>
            <a:avLst/>
            <a:gdLst/>
            <a:ahLst/>
            <a:cxnLst/>
            <a:rect l="l" t="t" r="r" b="b"/>
            <a:pathLst>
              <a:path w="1" h="23" extrusionOk="0">
                <a:moveTo>
                  <a:pt x="1" y="22"/>
                </a:moveTo>
                <a:lnTo>
                  <a:pt x="1" y="22"/>
                </a:lnTo>
                <a:lnTo>
                  <a:pt x="1" y="22"/>
                </a:lnTo>
                <a:cubicBezTo>
                  <a:pt x="1" y="1"/>
                  <a:pt x="1" y="1"/>
                  <a:pt x="1" y="22"/>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9" name="Google Shape;1449;p67"/>
          <p:cNvSpPr/>
          <p:nvPr/>
        </p:nvSpPr>
        <p:spPr>
          <a:xfrm>
            <a:off x="2965446" y="2207951"/>
            <a:ext cx="40" cy="482"/>
          </a:xfrm>
          <a:custGeom>
            <a:avLst/>
            <a:gdLst/>
            <a:ahLst/>
            <a:cxnLst/>
            <a:rect l="l" t="t" r="r" b="b"/>
            <a:pathLst>
              <a:path w="1" h="12" extrusionOk="0">
                <a:moveTo>
                  <a:pt x="1" y="1"/>
                </a:moveTo>
                <a:lnTo>
                  <a:pt x="1" y="1"/>
                </a:lnTo>
                <a:lnTo>
                  <a:pt x="1" y="1"/>
                </a:lnTo>
                <a:cubicBezTo>
                  <a:pt x="1" y="12"/>
                  <a:pt x="1" y="12"/>
                  <a:pt x="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0" name="Google Shape;1450;p67"/>
          <p:cNvSpPr/>
          <p:nvPr/>
        </p:nvSpPr>
        <p:spPr>
          <a:xfrm>
            <a:off x="2965446" y="2211805"/>
            <a:ext cx="40" cy="40"/>
          </a:xfrm>
          <a:custGeom>
            <a:avLst/>
            <a:gdLst/>
            <a:ahLst/>
            <a:cxnLst/>
            <a:rect l="l" t="t" r="r" b="b"/>
            <a:pathLst>
              <a:path w="1" h="1" extrusionOk="0">
                <a:moveTo>
                  <a:pt x="1" y="1"/>
                </a:moveTo>
                <a:lnTo>
                  <a:pt x="1" y="1"/>
                </a:lnTo>
                <a:lnTo>
                  <a:pt x="1" y="1"/>
                </a:lnTo>
                <a:lnTo>
                  <a:pt x="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1" name="Google Shape;1451;p67"/>
          <p:cNvSpPr/>
          <p:nvPr/>
        </p:nvSpPr>
        <p:spPr>
          <a:xfrm>
            <a:off x="2965446" y="2215658"/>
            <a:ext cx="40" cy="40"/>
          </a:xfrm>
          <a:custGeom>
            <a:avLst/>
            <a:gdLst/>
            <a:ahLst/>
            <a:cxnLst/>
            <a:rect l="l" t="t" r="r" b="b"/>
            <a:pathLst>
              <a:path w="1" h="1" extrusionOk="0">
                <a:moveTo>
                  <a:pt x="1" y="1"/>
                </a:moveTo>
                <a:lnTo>
                  <a:pt x="1" y="1"/>
                </a:lnTo>
                <a:lnTo>
                  <a:pt x="1" y="1"/>
                </a:lnTo>
                <a:lnTo>
                  <a:pt x="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2" name="Google Shape;1452;p67"/>
          <p:cNvSpPr/>
          <p:nvPr/>
        </p:nvSpPr>
        <p:spPr>
          <a:xfrm>
            <a:off x="2965446" y="2218668"/>
            <a:ext cx="40" cy="482"/>
          </a:xfrm>
          <a:custGeom>
            <a:avLst/>
            <a:gdLst/>
            <a:ahLst/>
            <a:cxnLst/>
            <a:rect l="l" t="t" r="r" b="b"/>
            <a:pathLst>
              <a:path w="1" h="12" extrusionOk="0">
                <a:moveTo>
                  <a:pt x="1" y="11"/>
                </a:moveTo>
                <a:cubicBezTo>
                  <a:pt x="1" y="1"/>
                  <a:pt x="1" y="1"/>
                  <a:pt x="1" y="11"/>
                </a:cubicBezTo>
                <a:cubicBezTo>
                  <a:pt x="1" y="1"/>
                  <a:pt x="1" y="1"/>
                  <a:pt x="1" y="11"/>
                </a:cubicBezTo>
                <a:lnTo>
                  <a:pt x="1" y="1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3" name="Google Shape;1453;p67"/>
          <p:cNvSpPr/>
          <p:nvPr/>
        </p:nvSpPr>
        <p:spPr>
          <a:xfrm>
            <a:off x="2965446" y="2222522"/>
            <a:ext cx="40" cy="40"/>
          </a:xfrm>
          <a:custGeom>
            <a:avLst/>
            <a:gdLst/>
            <a:ahLst/>
            <a:cxnLst/>
            <a:rect l="l" t="t" r="r" b="b"/>
            <a:pathLst>
              <a:path w="1" h="1" extrusionOk="0">
                <a:moveTo>
                  <a:pt x="1" y="1"/>
                </a:moveTo>
                <a:lnTo>
                  <a:pt x="1" y="1"/>
                </a:lnTo>
                <a:lnTo>
                  <a:pt x="1" y="1"/>
                </a:lnTo>
                <a:lnTo>
                  <a:pt x="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4" name="Google Shape;1454;p67"/>
          <p:cNvSpPr/>
          <p:nvPr/>
        </p:nvSpPr>
        <p:spPr>
          <a:xfrm>
            <a:off x="2965446" y="2225532"/>
            <a:ext cx="40" cy="883"/>
          </a:xfrm>
          <a:custGeom>
            <a:avLst/>
            <a:gdLst/>
            <a:ahLst/>
            <a:cxnLst/>
            <a:rect l="l" t="t" r="r" b="b"/>
            <a:pathLst>
              <a:path w="1" h="22" extrusionOk="0">
                <a:moveTo>
                  <a:pt x="1" y="22"/>
                </a:moveTo>
                <a:cubicBezTo>
                  <a:pt x="1" y="22"/>
                  <a:pt x="1" y="0"/>
                  <a:pt x="1" y="22"/>
                </a:cubicBezTo>
                <a:cubicBezTo>
                  <a:pt x="1" y="0"/>
                  <a:pt x="1" y="22"/>
                  <a:pt x="1" y="22"/>
                </a:cubicBezTo>
                <a:lnTo>
                  <a:pt x="1" y="22"/>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5" name="Google Shape;1455;p67"/>
          <p:cNvSpPr/>
          <p:nvPr/>
        </p:nvSpPr>
        <p:spPr>
          <a:xfrm>
            <a:off x="2965446" y="2416070"/>
            <a:ext cx="40" cy="40"/>
          </a:xfrm>
          <a:custGeom>
            <a:avLst/>
            <a:gdLst/>
            <a:ahLst/>
            <a:cxnLst/>
            <a:rect l="l" t="t" r="r" b="b"/>
            <a:pathLst>
              <a:path w="1" h="1" extrusionOk="0">
                <a:moveTo>
                  <a:pt x="1" y="0"/>
                </a:moveTo>
                <a:lnTo>
                  <a:pt x="1" y="0"/>
                </a:lnTo>
                <a:lnTo>
                  <a:pt x="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6" name="Google Shape;1456;p67"/>
          <p:cNvSpPr/>
          <p:nvPr/>
        </p:nvSpPr>
        <p:spPr>
          <a:xfrm>
            <a:off x="2965446" y="2416070"/>
            <a:ext cx="40" cy="40"/>
          </a:xfrm>
          <a:custGeom>
            <a:avLst/>
            <a:gdLst/>
            <a:ahLst/>
            <a:cxnLst/>
            <a:rect l="l" t="t" r="r" b="b"/>
            <a:pathLst>
              <a:path w="1" h="1" extrusionOk="0">
                <a:moveTo>
                  <a:pt x="1" y="0"/>
                </a:moveTo>
                <a:lnTo>
                  <a:pt x="1" y="0"/>
                </a:lnTo>
                <a:lnTo>
                  <a:pt x="1" y="0"/>
                </a:lnTo>
                <a:lnTo>
                  <a:pt x="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7" name="Google Shape;1457;p67"/>
          <p:cNvSpPr/>
          <p:nvPr/>
        </p:nvSpPr>
        <p:spPr>
          <a:xfrm>
            <a:off x="2965446" y="2416070"/>
            <a:ext cx="40" cy="40"/>
          </a:xfrm>
          <a:custGeom>
            <a:avLst/>
            <a:gdLst/>
            <a:ahLst/>
            <a:cxnLst/>
            <a:rect l="l" t="t" r="r" b="b"/>
            <a:pathLst>
              <a:path w="1" h="1" extrusionOk="0">
                <a:moveTo>
                  <a:pt x="1" y="0"/>
                </a:moveTo>
                <a:lnTo>
                  <a:pt x="1" y="0"/>
                </a:lnTo>
                <a:lnTo>
                  <a:pt x="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8" name="Google Shape;1458;p67"/>
          <p:cNvSpPr/>
          <p:nvPr/>
        </p:nvSpPr>
        <p:spPr>
          <a:xfrm>
            <a:off x="2965045" y="2416070"/>
            <a:ext cx="442" cy="40"/>
          </a:xfrm>
          <a:custGeom>
            <a:avLst/>
            <a:gdLst/>
            <a:ahLst/>
            <a:cxnLst/>
            <a:rect l="l" t="t" r="r" b="b"/>
            <a:pathLst>
              <a:path w="11" h="1" extrusionOk="0">
                <a:moveTo>
                  <a:pt x="11" y="0"/>
                </a:moveTo>
                <a:lnTo>
                  <a:pt x="11" y="0"/>
                </a:lnTo>
                <a:lnTo>
                  <a:pt x="11" y="0"/>
                </a:lnTo>
                <a:cubicBezTo>
                  <a:pt x="0" y="0"/>
                  <a:pt x="0" y="0"/>
                  <a:pt x="11" y="0"/>
                </a:cubicBezTo>
                <a:cubicBezTo>
                  <a:pt x="0" y="0"/>
                  <a:pt x="11" y="0"/>
                  <a:pt x="1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9" name="Google Shape;1459;p67"/>
          <p:cNvSpPr/>
          <p:nvPr/>
        </p:nvSpPr>
        <p:spPr>
          <a:xfrm>
            <a:off x="2965045" y="2416070"/>
            <a:ext cx="442" cy="40"/>
          </a:xfrm>
          <a:custGeom>
            <a:avLst/>
            <a:gdLst/>
            <a:ahLst/>
            <a:cxnLst/>
            <a:rect l="l" t="t" r="r" b="b"/>
            <a:pathLst>
              <a:path w="11" h="1" extrusionOk="0">
                <a:moveTo>
                  <a:pt x="11" y="0"/>
                </a:moveTo>
                <a:lnTo>
                  <a:pt x="11" y="0"/>
                </a:lnTo>
                <a:cubicBezTo>
                  <a:pt x="11" y="0"/>
                  <a:pt x="0" y="0"/>
                  <a:pt x="1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0" name="Google Shape;1460;p67"/>
          <p:cNvSpPr/>
          <p:nvPr/>
        </p:nvSpPr>
        <p:spPr>
          <a:xfrm>
            <a:off x="2965045" y="2416070"/>
            <a:ext cx="442" cy="40"/>
          </a:xfrm>
          <a:custGeom>
            <a:avLst/>
            <a:gdLst/>
            <a:ahLst/>
            <a:cxnLst/>
            <a:rect l="l" t="t" r="r" b="b"/>
            <a:pathLst>
              <a:path w="11" h="1" extrusionOk="0">
                <a:moveTo>
                  <a:pt x="11" y="0"/>
                </a:moveTo>
                <a:lnTo>
                  <a:pt x="11" y="0"/>
                </a:lnTo>
                <a:lnTo>
                  <a:pt x="11" y="0"/>
                </a:lnTo>
                <a:cubicBezTo>
                  <a:pt x="11" y="0"/>
                  <a:pt x="0" y="0"/>
                  <a:pt x="11" y="0"/>
                </a:cubicBezTo>
                <a:cubicBezTo>
                  <a:pt x="0" y="0"/>
                  <a:pt x="11" y="0"/>
                  <a:pt x="1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1" name="Google Shape;1461;p67"/>
          <p:cNvSpPr/>
          <p:nvPr/>
        </p:nvSpPr>
        <p:spPr>
          <a:xfrm>
            <a:off x="2965045" y="2416070"/>
            <a:ext cx="442" cy="40"/>
          </a:xfrm>
          <a:custGeom>
            <a:avLst/>
            <a:gdLst/>
            <a:ahLst/>
            <a:cxnLst/>
            <a:rect l="l" t="t" r="r" b="b"/>
            <a:pathLst>
              <a:path w="11" h="1" extrusionOk="0">
                <a:moveTo>
                  <a:pt x="11" y="0"/>
                </a:moveTo>
                <a:lnTo>
                  <a:pt x="11" y="0"/>
                </a:lnTo>
                <a:lnTo>
                  <a:pt x="11" y="0"/>
                </a:lnTo>
                <a:cubicBezTo>
                  <a:pt x="11" y="0"/>
                  <a:pt x="0" y="0"/>
                  <a:pt x="11" y="0"/>
                </a:cubicBezTo>
                <a:cubicBezTo>
                  <a:pt x="0" y="0"/>
                  <a:pt x="11" y="0"/>
                  <a:pt x="1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2" name="Google Shape;1462;p67"/>
          <p:cNvSpPr/>
          <p:nvPr/>
        </p:nvSpPr>
        <p:spPr>
          <a:xfrm>
            <a:off x="2965045" y="2416070"/>
            <a:ext cx="442" cy="40"/>
          </a:xfrm>
          <a:custGeom>
            <a:avLst/>
            <a:gdLst/>
            <a:ahLst/>
            <a:cxnLst/>
            <a:rect l="l" t="t" r="r" b="b"/>
            <a:pathLst>
              <a:path w="11" h="1" extrusionOk="0">
                <a:moveTo>
                  <a:pt x="11" y="0"/>
                </a:moveTo>
                <a:lnTo>
                  <a:pt x="11" y="0"/>
                </a:lnTo>
                <a:lnTo>
                  <a:pt x="11" y="0"/>
                </a:lnTo>
                <a:lnTo>
                  <a:pt x="11" y="0"/>
                </a:lnTo>
                <a:cubicBezTo>
                  <a:pt x="0" y="0"/>
                  <a:pt x="11" y="0"/>
                  <a:pt x="1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3" name="Google Shape;1463;p67"/>
          <p:cNvSpPr/>
          <p:nvPr/>
        </p:nvSpPr>
        <p:spPr>
          <a:xfrm>
            <a:off x="2965045" y="2416070"/>
            <a:ext cx="442" cy="40"/>
          </a:xfrm>
          <a:custGeom>
            <a:avLst/>
            <a:gdLst/>
            <a:ahLst/>
            <a:cxnLst/>
            <a:rect l="l" t="t" r="r" b="b"/>
            <a:pathLst>
              <a:path w="11" h="1" extrusionOk="0">
                <a:moveTo>
                  <a:pt x="11" y="0"/>
                </a:moveTo>
                <a:lnTo>
                  <a:pt x="11" y="0"/>
                </a:lnTo>
                <a:lnTo>
                  <a:pt x="11" y="0"/>
                </a:lnTo>
                <a:lnTo>
                  <a:pt x="11" y="0"/>
                </a:lnTo>
                <a:cubicBezTo>
                  <a:pt x="0" y="0"/>
                  <a:pt x="11" y="0"/>
                  <a:pt x="1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4" name="Google Shape;1464;p67"/>
          <p:cNvSpPr/>
          <p:nvPr/>
        </p:nvSpPr>
        <p:spPr>
          <a:xfrm>
            <a:off x="2965045" y="2416070"/>
            <a:ext cx="442" cy="40"/>
          </a:xfrm>
          <a:custGeom>
            <a:avLst/>
            <a:gdLst/>
            <a:ahLst/>
            <a:cxnLst/>
            <a:rect l="l" t="t" r="r" b="b"/>
            <a:pathLst>
              <a:path w="11" h="1" extrusionOk="0">
                <a:moveTo>
                  <a:pt x="11" y="0"/>
                </a:moveTo>
                <a:lnTo>
                  <a:pt x="11" y="0"/>
                </a:lnTo>
                <a:lnTo>
                  <a:pt x="11" y="0"/>
                </a:lnTo>
                <a:cubicBezTo>
                  <a:pt x="11" y="0"/>
                  <a:pt x="0" y="0"/>
                  <a:pt x="11" y="0"/>
                </a:cubicBezTo>
                <a:cubicBezTo>
                  <a:pt x="0" y="0"/>
                  <a:pt x="0" y="0"/>
                  <a:pt x="1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5" name="Google Shape;1465;p67"/>
          <p:cNvSpPr/>
          <p:nvPr/>
        </p:nvSpPr>
        <p:spPr>
          <a:xfrm>
            <a:off x="2965045" y="2416070"/>
            <a:ext cx="442" cy="40"/>
          </a:xfrm>
          <a:custGeom>
            <a:avLst/>
            <a:gdLst/>
            <a:ahLst/>
            <a:cxnLst/>
            <a:rect l="l" t="t" r="r" b="b"/>
            <a:pathLst>
              <a:path w="11" h="1" extrusionOk="0">
                <a:moveTo>
                  <a:pt x="0" y="0"/>
                </a:moveTo>
                <a:cubicBezTo>
                  <a:pt x="11" y="0"/>
                  <a:pt x="11" y="0"/>
                  <a:pt x="0" y="0"/>
                </a:cubicBezTo>
                <a:cubicBezTo>
                  <a:pt x="11" y="0"/>
                  <a:pt x="11" y="0"/>
                  <a:pt x="0" y="0"/>
                </a:cubicBezTo>
                <a:cubicBezTo>
                  <a:pt x="11" y="0"/>
                  <a:pt x="11" y="0"/>
                  <a:pt x="0" y="0"/>
                </a:cubicBezTo>
                <a:lnTo>
                  <a:pt x="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6" name="Google Shape;1466;p67"/>
          <p:cNvSpPr/>
          <p:nvPr/>
        </p:nvSpPr>
        <p:spPr>
          <a:xfrm>
            <a:off x="2965045" y="2416070"/>
            <a:ext cx="442" cy="40"/>
          </a:xfrm>
          <a:custGeom>
            <a:avLst/>
            <a:gdLst/>
            <a:ahLst/>
            <a:cxnLst/>
            <a:rect l="l" t="t" r="r" b="b"/>
            <a:pathLst>
              <a:path w="11" h="1" extrusionOk="0">
                <a:moveTo>
                  <a:pt x="0" y="0"/>
                </a:moveTo>
                <a:cubicBezTo>
                  <a:pt x="11" y="0"/>
                  <a:pt x="11" y="0"/>
                  <a:pt x="0" y="0"/>
                </a:cubicBezTo>
                <a:cubicBezTo>
                  <a:pt x="11" y="0"/>
                  <a:pt x="11" y="0"/>
                  <a:pt x="0" y="0"/>
                </a:cubicBezTo>
                <a:cubicBezTo>
                  <a:pt x="11" y="0"/>
                  <a:pt x="0" y="0"/>
                  <a:pt x="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7" name="Google Shape;1467;p67"/>
          <p:cNvSpPr/>
          <p:nvPr/>
        </p:nvSpPr>
        <p:spPr>
          <a:xfrm>
            <a:off x="2857995" y="3021922"/>
            <a:ext cx="40" cy="40"/>
          </a:xfrm>
          <a:custGeom>
            <a:avLst/>
            <a:gdLst/>
            <a:ahLst/>
            <a:cxnLst/>
            <a:rect l="l" t="t" r="r" b="b"/>
            <a:pathLst>
              <a:path w="1" h="1" extrusionOk="0">
                <a:moveTo>
                  <a:pt x="0" y="1"/>
                </a:moveTo>
                <a:lnTo>
                  <a:pt x="0" y="1"/>
                </a:lnTo>
                <a:lnTo>
                  <a:pt x="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8" name="Google Shape;1468;p67"/>
          <p:cNvSpPr/>
          <p:nvPr/>
        </p:nvSpPr>
        <p:spPr>
          <a:xfrm>
            <a:off x="2722247" y="3049337"/>
            <a:ext cx="40" cy="482"/>
          </a:xfrm>
          <a:custGeom>
            <a:avLst/>
            <a:gdLst/>
            <a:ahLst/>
            <a:cxnLst/>
            <a:rect l="l" t="t" r="r" b="b"/>
            <a:pathLst>
              <a:path w="1" h="12" extrusionOk="0">
                <a:moveTo>
                  <a:pt x="1" y="1"/>
                </a:moveTo>
                <a:lnTo>
                  <a:pt x="1" y="1"/>
                </a:lnTo>
                <a:cubicBezTo>
                  <a:pt x="1" y="11"/>
                  <a:pt x="1" y="11"/>
                  <a:pt x="1" y="1"/>
                </a:cubicBezTo>
                <a:lnTo>
                  <a:pt x="1" y="1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9" name="Google Shape;1469;p67"/>
          <p:cNvSpPr/>
          <p:nvPr/>
        </p:nvSpPr>
        <p:spPr>
          <a:xfrm>
            <a:off x="2789479" y="3195361"/>
            <a:ext cx="40" cy="883"/>
          </a:xfrm>
          <a:custGeom>
            <a:avLst/>
            <a:gdLst/>
            <a:ahLst/>
            <a:cxnLst/>
            <a:rect l="l" t="t" r="r" b="b"/>
            <a:pathLst>
              <a:path w="1" h="22" extrusionOk="0">
                <a:moveTo>
                  <a:pt x="0" y="21"/>
                </a:moveTo>
                <a:lnTo>
                  <a:pt x="0" y="21"/>
                </a:lnTo>
                <a:lnTo>
                  <a:pt x="0" y="21"/>
                </a:lnTo>
                <a:cubicBezTo>
                  <a:pt x="0" y="0"/>
                  <a:pt x="0" y="0"/>
                  <a:pt x="0" y="21"/>
                </a:cubicBezTo>
                <a:cubicBezTo>
                  <a:pt x="0" y="0"/>
                  <a:pt x="0" y="21"/>
                  <a:pt x="0" y="2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0" name="Google Shape;1470;p67"/>
          <p:cNvSpPr/>
          <p:nvPr/>
        </p:nvSpPr>
        <p:spPr>
          <a:xfrm>
            <a:off x="2791646" y="3192792"/>
            <a:ext cx="442" cy="201"/>
          </a:xfrm>
          <a:custGeom>
            <a:avLst/>
            <a:gdLst/>
            <a:ahLst/>
            <a:cxnLst/>
            <a:rect l="l" t="t" r="r" b="b"/>
            <a:pathLst>
              <a:path w="11" h="5" extrusionOk="0">
                <a:moveTo>
                  <a:pt x="10" y="0"/>
                </a:moveTo>
                <a:cubicBezTo>
                  <a:pt x="3" y="0"/>
                  <a:pt x="1" y="5"/>
                  <a:pt x="3" y="5"/>
                </a:cubicBezTo>
                <a:cubicBezTo>
                  <a:pt x="4" y="5"/>
                  <a:pt x="7" y="4"/>
                  <a:pt x="10" y="0"/>
                </a:cubicBezTo>
                <a:lnTo>
                  <a:pt x="10" y="0"/>
                </a:lnTo>
                <a:cubicBezTo>
                  <a:pt x="10" y="0"/>
                  <a:pt x="10" y="0"/>
                  <a:pt x="1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1" name="Google Shape;1471;p67"/>
          <p:cNvSpPr/>
          <p:nvPr/>
        </p:nvSpPr>
        <p:spPr>
          <a:xfrm>
            <a:off x="2794175" y="3190224"/>
            <a:ext cx="40" cy="442"/>
          </a:xfrm>
          <a:custGeom>
            <a:avLst/>
            <a:gdLst/>
            <a:ahLst/>
            <a:cxnLst/>
            <a:rect l="l" t="t" r="r" b="b"/>
            <a:pathLst>
              <a:path w="1" h="11" extrusionOk="0">
                <a:moveTo>
                  <a:pt x="1" y="0"/>
                </a:moveTo>
                <a:cubicBezTo>
                  <a:pt x="1" y="0"/>
                  <a:pt x="1" y="11"/>
                  <a:pt x="1" y="0"/>
                </a:cubicBezTo>
                <a:lnTo>
                  <a:pt x="1" y="0"/>
                </a:lnTo>
                <a:lnTo>
                  <a:pt x="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2" name="Google Shape;1472;p67"/>
          <p:cNvSpPr/>
          <p:nvPr/>
        </p:nvSpPr>
        <p:spPr>
          <a:xfrm>
            <a:off x="2798470" y="3186370"/>
            <a:ext cx="40" cy="442"/>
          </a:xfrm>
          <a:custGeom>
            <a:avLst/>
            <a:gdLst/>
            <a:ahLst/>
            <a:cxnLst/>
            <a:rect l="l" t="t" r="r" b="b"/>
            <a:pathLst>
              <a:path w="1" h="11" extrusionOk="0">
                <a:moveTo>
                  <a:pt x="0" y="0"/>
                </a:moveTo>
                <a:cubicBezTo>
                  <a:pt x="0" y="0"/>
                  <a:pt x="0" y="11"/>
                  <a:pt x="0" y="0"/>
                </a:cubicBezTo>
                <a:cubicBezTo>
                  <a:pt x="0" y="11"/>
                  <a:pt x="0" y="11"/>
                  <a:pt x="0" y="0"/>
                </a:cubicBezTo>
                <a:lnTo>
                  <a:pt x="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3" name="Google Shape;1473;p67"/>
          <p:cNvSpPr/>
          <p:nvPr/>
        </p:nvSpPr>
        <p:spPr>
          <a:xfrm>
            <a:off x="2801039" y="3184203"/>
            <a:ext cx="40" cy="40"/>
          </a:xfrm>
          <a:custGeom>
            <a:avLst/>
            <a:gdLst/>
            <a:ahLst/>
            <a:cxnLst/>
            <a:rect l="l" t="t" r="r" b="b"/>
            <a:pathLst>
              <a:path w="1" h="1" extrusionOk="0">
                <a:moveTo>
                  <a:pt x="0" y="1"/>
                </a:moveTo>
                <a:lnTo>
                  <a:pt x="0" y="1"/>
                </a:lnTo>
                <a:lnTo>
                  <a:pt x="0" y="1"/>
                </a:lnTo>
                <a:lnTo>
                  <a:pt x="0"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4" name="Google Shape;1474;p67"/>
          <p:cNvSpPr/>
          <p:nvPr/>
        </p:nvSpPr>
        <p:spPr>
          <a:xfrm>
            <a:off x="2803166" y="3181634"/>
            <a:ext cx="482" cy="40"/>
          </a:xfrm>
          <a:custGeom>
            <a:avLst/>
            <a:gdLst/>
            <a:ahLst/>
            <a:cxnLst/>
            <a:rect l="l" t="t" r="r" b="b"/>
            <a:pathLst>
              <a:path w="12" h="1" extrusionOk="0">
                <a:moveTo>
                  <a:pt x="11" y="1"/>
                </a:moveTo>
                <a:lnTo>
                  <a:pt x="11" y="1"/>
                </a:lnTo>
                <a:cubicBezTo>
                  <a:pt x="1" y="1"/>
                  <a:pt x="11" y="1"/>
                  <a:pt x="11" y="1"/>
                </a:cubicBezTo>
                <a:lnTo>
                  <a:pt x="1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5" name="Google Shape;1475;p67"/>
          <p:cNvSpPr/>
          <p:nvPr/>
        </p:nvSpPr>
        <p:spPr>
          <a:xfrm>
            <a:off x="2806618" y="3179507"/>
            <a:ext cx="40" cy="40"/>
          </a:xfrm>
          <a:custGeom>
            <a:avLst/>
            <a:gdLst/>
            <a:ahLst/>
            <a:cxnLst/>
            <a:rect l="l" t="t" r="r" b="b"/>
            <a:pathLst>
              <a:path w="1" h="1" extrusionOk="0">
                <a:moveTo>
                  <a:pt x="0" y="0"/>
                </a:moveTo>
                <a:lnTo>
                  <a:pt x="0" y="0"/>
                </a:lnTo>
                <a:lnTo>
                  <a:pt x="0" y="0"/>
                </a:lnTo>
                <a:lnTo>
                  <a:pt x="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6" name="Google Shape;1476;p67"/>
          <p:cNvSpPr/>
          <p:nvPr/>
        </p:nvSpPr>
        <p:spPr>
          <a:xfrm>
            <a:off x="2809187" y="3176938"/>
            <a:ext cx="442" cy="482"/>
          </a:xfrm>
          <a:custGeom>
            <a:avLst/>
            <a:gdLst/>
            <a:ahLst/>
            <a:cxnLst/>
            <a:rect l="l" t="t" r="r" b="b"/>
            <a:pathLst>
              <a:path w="11" h="12" extrusionOk="0">
                <a:moveTo>
                  <a:pt x="0" y="0"/>
                </a:moveTo>
                <a:cubicBezTo>
                  <a:pt x="0" y="11"/>
                  <a:pt x="0" y="11"/>
                  <a:pt x="0" y="0"/>
                </a:cubicBezTo>
                <a:cubicBezTo>
                  <a:pt x="0" y="11"/>
                  <a:pt x="0" y="11"/>
                  <a:pt x="0" y="0"/>
                </a:cubicBezTo>
                <a:lnTo>
                  <a:pt x="0" y="0"/>
                </a:lnTo>
                <a:cubicBezTo>
                  <a:pt x="11" y="0"/>
                  <a:pt x="0" y="0"/>
                  <a:pt x="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7" name="Google Shape;1477;p67"/>
          <p:cNvSpPr/>
          <p:nvPr/>
        </p:nvSpPr>
        <p:spPr>
          <a:xfrm>
            <a:off x="2811956" y="3174810"/>
            <a:ext cx="241" cy="361"/>
          </a:xfrm>
          <a:custGeom>
            <a:avLst/>
            <a:gdLst/>
            <a:ahLst/>
            <a:cxnLst/>
            <a:rect l="l" t="t" r="r" b="b"/>
            <a:pathLst>
              <a:path w="6" h="9" extrusionOk="0">
                <a:moveTo>
                  <a:pt x="6" y="0"/>
                </a:moveTo>
                <a:cubicBezTo>
                  <a:pt x="0" y="5"/>
                  <a:pt x="0" y="8"/>
                  <a:pt x="2" y="8"/>
                </a:cubicBezTo>
                <a:cubicBezTo>
                  <a:pt x="3" y="8"/>
                  <a:pt x="6" y="5"/>
                  <a:pt x="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8" name="Google Shape;1478;p67"/>
          <p:cNvSpPr/>
          <p:nvPr/>
        </p:nvSpPr>
        <p:spPr>
          <a:xfrm>
            <a:off x="2815167" y="3173084"/>
            <a:ext cx="482" cy="40"/>
          </a:xfrm>
          <a:custGeom>
            <a:avLst/>
            <a:gdLst/>
            <a:ahLst/>
            <a:cxnLst/>
            <a:rect l="l" t="t" r="r" b="b"/>
            <a:pathLst>
              <a:path w="12" h="1" extrusionOk="0">
                <a:moveTo>
                  <a:pt x="0" y="0"/>
                </a:moveTo>
                <a:lnTo>
                  <a:pt x="0" y="0"/>
                </a:lnTo>
                <a:lnTo>
                  <a:pt x="0" y="0"/>
                </a:lnTo>
                <a:lnTo>
                  <a:pt x="0" y="0"/>
                </a:lnTo>
                <a:cubicBezTo>
                  <a:pt x="11" y="0"/>
                  <a:pt x="11" y="0"/>
                  <a:pt x="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9" name="Google Shape;1479;p67"/>
          <p:cNvSpPr/>
          <p:nvPr/>
        </p:nvSpPr>
        <p:spPr>
          <a:xfrm>
            <a:off x="2965446" y="2416070"/>
            <a:ext cx="40" cy="883"/>
          </a:xfrm>
          <a:custGeom>
            <a:avLst/>
            <a:gdLst/>
            <a:ahLst/>
            <a:cxnLst/>
            <a:rect l="l" t="t" r="r" b="b"/>
            <a:pathLst>
              <a:path w="1" h="22" extrusionOk="0">
                <a:moveTo>
                  <a:pt x="1" y="22"/>
                </a:moveTo>
                <a:lnTo>
                  <a:pt x="1" y="22"/>
                </a:lnTo>
                <a:cubicBezTo>
                  <a:pt x="1" y="0"/>
                  <a:pt x="1" y="0"/>
                  <a:pt x="1" y="22"/>
                </a:cubicBezTo>
                <a:lnTo>
                  <a:pt x="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0" name="Google Shape;1480;p67"/>
          <p:cNvSpPr/>
          <p:nvPr/>
        </p:nvSpPr>
        <p:spPr>
          <a:xfrm>
            <a:off x="2965446" y="2416070"/>
            <a:ext cx="40" cy="40"/>
          </a:xfrm>
          <a:custGeom>
            <a:avLst/>
            <a:gdLst/>
            <a:ahLst/>
            <a:cxnLst/>
            <a:rect l="l" t="t" r="r" b="b"/>
            <a:pathLst>
              <a:path w="1" h="1" extrusionOk="0">
                <a:moveTo>
                  <a:pt x="1" y="0"/>
                </a:move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1" name="Google Shape;1481;p67"/>
          <p:cNvSpPr/>
          <p:nvPr/>
        </p:nvSpPr>
        <p:spPr>
          <a:xfrm>
            <a:off x="2965446" y="2416070"/>
            <a:ext cx="40" cy="40"/>
          </a:xfrm>
          <a:custGeom>
            <a:avLst/>
            <a:gdLst/>
            <a:ahLst/>
            <a:cxnLst/>
            <a:rect l="l" t="t" r="r" b="b"/>
            <a:pathLst>
              <a:path w="1" h="1" extrusionOk="0">
                <a:moveTo>
                  <a:pt x="1" y="0"/>
                </a:moveTo>
                <a:lnTo>
                  <a:pt x="1" y="0"/>
                </a:lnTo>
                <a:lnTo>
                  <a:pt x="1" y="0"/>
                </a:lnTo>
                <a:lnTo>
                  <a:pt x="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2" name="Google Shape;1482;p67"/>
          <p:cNvSpPr/>
          <p:nvPr/>
        </p:nvSpPr>
        <p:spPr>
          <a:xfrm>
            <a:off x="2965446" y="2416070"/>
            <a:ext cx="40" cy="40"/>
          </a:xfrm>
          <a:custGeom>
            <a:avLst/>
            <a:gdLst/>
            <a:ahLst/>
            <a:cxnLst/>
            <a:rect l="l" t="t" r="r" b="b"/>
            <a:pathLst>
              <a:path w="1" h="1" extrusionOk="0">
                <a:moveTo>
                  <a:pt x="1" y="0"/>
                </a:moveTo>
                <a:lnTo>
                  <a:pt x="1" y="0"/>
                </a:lnTo>
                <a:lnTo>
                  <a:pt x="1" y="0"/>
                </a:lnTo>
                <a:lnTo>
                  <a:pt x="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3" name="Google Shape;1483;p67"/>
          <p:cNvSpPr/>
          <p:nvPr/>
        </p:nvSpPr>
        <p:spPr>
          <a:xfrm>
            <a:off x="2965446" y="2416070"/>
            <a:ext cx="40" cy="40"/>
          </a:xfrm>
          <a:custGeom>
            <a:avLst/>
            <a:gdLst/>
            <a:ahLst/>
            <a:cxnLst/>
            <a:rect l="l" t="t" r="r" b="b"/>
            <a:pathLst>
              <a:path w="1" h="1" extrusionOk="0">
                <a:moveTo>
                  <a:pt x="1" y="0"/>
                </a:moveTo>
                <a:lnTo>
                  <a:pt x="1" y="0"/>
                </a:lnTo>
                <a:lnTo>
                  <a:pt x="1" y="0"/>
                </a:lnTo>
                <a:lnTo>
                  <a:pt x="1" y="0"/>
                </a:lnTo>
                <a:lnTo>
                  <a:pt x="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4" name="Google Shape;1484;p67"/>
          <p:cNvSpPr/>
          <p:nvPr/>
        </p:nvSpPr>
        <p:spPr>
          <a:xfrm>
            <a:off x="2965446" y="2416070"/>
            <a:ext cx="40" cy="883"/>
          </a:xfrm>
          <a:custGeom>
            <a:avLst/>
            <a:gdLst/>
            <a:ahLst/>
            <a:cxnLst/>
            <a:rect l="l" t="t" r="r" b="b"/>
            <a:pathLst>
              <a:path w="1" h="22" extrusionOk="0">
                <a:moveTo>
                  <a:pt x="1" y="0"/>
                </a:moveTo>
                <a:lnTo>
                  <a:pt x="1" y="0"/>
                </a:lnTo>
                <a:cubicBezTo>
                  <a:pt x="1" y="22"/>
                  <a:pt x="1" y="0"/>
                  <a:pt x="1" y="0"/>
                </a:cubicBezTo>
                <a:lnTo>
                  <a:pt x="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5" name="Google Shape;1485;p67"/>
          <p:cNvSpPr/>
          <p:nvPr/>
        </p:nvSpPr>
        <p:spPr>
          <a:xfrm>
            <a:off x="2965446" y="2416070"/>
            <a:ext cx="40" cy="883"/>
          </a:xfrm>
          <a:custGeom>
            <a:avLst/>
            <a:gdLst/>
            <a:ahLst/>
            <a:cxnLst/>
            <a:rect l="l" t="t" r="r" b="b"/>
            <a:pathLst>
              <a:path w="1" h="22" extrusionOk="0">
                <a:moveTo>
                  <a:pt x="1" y="22"/>
                </a:moveTo>
                <a:cubicBezTo>
                  <a:pt x="1" y="0"/>
                  <a:pt x="1" y="0"/>
                  <a:pt x="1" y="22"/>
                </a:cubicBezTo>
                <a:cubicBezTo>
                  <a:pt x="1" y="0"/>
                  <a:pt x="1" y="0"/>
                  <a:pt x="1" y="22"/>
                </a:cubicBezTo>
                <a:cubicBezTo>
                  <a:pt x="1" y="0"/>
                  <a:pt x="1" y="0"/>
                  <a:pt x="1" y="22"/>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6" name="Google Shape;1486;p67"/>
          <p:cNvSpPr/>
          <p:nvPr/>
        </p:nvSpPr>
        <p:spPr>
          <a:xfrm>
            <a:off x="1525475" y="1605350"/>
            <a:ext cx="341310" cy="338501"/>
          </a:xfrm>
          <a:custGeom>
            <a:avLst/>
            <a:gdLst/>
            <a:ahLst/>
            <a:cxnLst/>
            <a:rect l="l" t="t" r="r" b="b"/>
            <a:pathLst>
              <a:path w="8503" h="8433" extrusionOk="0">
                <a:moveTo>
                  <a:pt x="6327" y="485"/>
                </a:moveTo>
                <a:cubicBezTo>
                  <a:pt x="6561" y="485"/>
                  <a:pt x="6807" y="560"/>
                  <a:pt x="6977" y="730"/>
                </a:cubicBezTo>
                <a:lnTo>
                  <a:pt x="7714" y="1466"/>
                </a:lnTo>
                <a:cubicBezTo>
                  <a:pt x="7895" y="1658"/>
                  <a:pt x="7980" y="1904"/>
                  <a:pt x="7959" y="2192"/>
                </a:cubicBezTo>
                <a:cubicBezTo>
                  <a:pt x="7948" y="2480"/>
                  <a:pt x="7820" y="2757"/>
                  <a:pt x="7607" y="2970"/>
                </a:cubicBezTo>
                <a:lnTo>
                  <a:pt x="6721" y="3856"/>
                </a:lnTo>
                <a:lnTo>
                  <a:pt x="4599" y="1733"/>
                </a:lnTo>
                <a:lnTo>
                  <a:pt x="5473" y="858"/>
                </a:lnTo>
                <a:cubicBezTo>
                  <a:pt x="5708" y="613"/>
                  <a:pt x="6028" y="485"/>
                  <a:pt x="6327" y="485"/>
                </a:cubicBezTo>
                <a:close/>
                <a:moveTo>
                  <a:pt x="2177" y="496"/>
                </a:moveTo>
                <a:cubicBezTo>
                  <a:pt x="2476" y="496"/>
                  <a:pt x="2796" y="613"/>
                  <a:pt x="3031" y="869"/>
                </a:cubicBezTo>
                <a:lnTo>
                  <a:pt x="3916" y="1744"/>
                </a:lnTo>
                <a:lnTo>
                  <a:pt x="1793" y="3866"/>
                </a:lnTo>
                <a:lnTo>
                  <a:pt x="897" y="2992"/>
                </a:lnTo>
                <a:cubicBezTo>
                  <a:pt x="684" y="2778"/>
                  <a:pt x="556" y="2490"/>
                  <a:pt x="534" y="2202"/>
                </a:cubicBezTo>
                <a:cubicBezTo>
                  <a:pt x="524" y="1925"/>
                  <a:pt x="620" y="1669"/>
                  <a:pt x="790" y="1477"/>
                </a:cubicBezTo>
                <a:lnTo>
                  <a:pt x="1526" y="752"/>
                </a:lnTo>
                <a:cubicBezTo>
                  <a:pt x="1697" y="570"/>
                  <a:pt x="1942" y="496"/>
                  <a:pt x="2177" y="496"/>
                </a:cubicBezTo>
                <a:close/>
                <a:moveTo>
                  <a:pt x="4247" y="2096"/>
                </a:moveTo>
                <a:lnTo>
                  <a:pt x="6359" y="4219"/>
                </a:lnTo>
                <a:lnTo>
                  <a:pt x="4247" y="6331"/>
                </a:lnTo>
                <a:lnTo>
                  <a:pt x="2124" y="4219"/>
                </a:lnTo>
                <a:lnTo>
                  <a:pt x="4247" y="2096"/>
                </a:lnTo>
                <a:close/>
                <a:moveTo>
                  <a:pt x="1761" y="4549"/>
                </a:moveTo>
                <a:lnTo>
                  <a:pt x="3884" y="6661"/>
                </a:lnTo>
                <a:lnTo>
                  <a:pt x="3020" y="7557"/>
                </a:lnTo>
                <a:cubicBezTo>
                  <a:pt x="2807" y="7771"/>
                  <a:pt x="2529" y="7909"/>
                  <a:pt x="2230" y="7920"/>
                </a:cubicBezTo>
                <a:cubicBezTo>
                  <a:pt x="2215" y="7921"/>
                  <a:pt x="2200" y="7921"/>
                  <a:pt x="2184" y="7921"/>
                </a:cubicBezTo>
                <a:cubicBezTo>
                  <a:pt x="1925" y="7921"/>
                  <a:pt x="1687" y="7835"/>
                  <a:pt x="1516" y="7664"/>
                </a:cubicBezTo>
                <a:lnTo>
                  <a:pt x="780" y="6928"/>
                </a:lnTo>
                <a:cubicBezTo>
                  <a:pt x="588" y="6747"/>
                  <a:pt x="513" y="6491"/>
                  <a:pt x="524" y="6213"/>
                </a:cubicBezTo>
                <a:cubicBezTo>
                  <a:pt x="534" y="5915"/>
                  <a:pt x="673" y="5637"/>
                  <a:pt x="886" y="5424"/>
                </a:cubicBezTo>
                <a:lnTo>
                  <a:pt x="1761" y="4549"/>
                </a:lnTo>
                <a:close/>
                <a:moveTo>
                  <a:pt x="6711" y="4560"/>
                </a:moveTo>
                <a:lnTo>
                  <a:pt x="7596" y="5445"/>
                </a:lnTo>
                <a:cubicBezTo>
                  <a:pt x="7810" y="5659"/>
                  <a:pt x="7938" y="5936"/>
                  <a:pt x="7948" y="6224"/>
                </a:cubicBezTo>
                <a:cubicBezTo>
                  <a:pt x="7980" y="6512"/>
                  <a:pt x="7884" y="6757"/>
                  <a:pt x="7714" y="6939"/>
                </a:cubicBezTo>
                <a:lnTo>
                  <a:pt x="6977" y="7664"/>
                </a:lnTo>
                <a:cubicBezTo>
                  <a:pt x="6807" y="7844"/>
                  <a:pt x="6571" y="7921"/>
                  <a:pt x="6314" y="7921"/>
                </a:cubicBezTo>
                <a:cubicBezTo>
                  <a:pt x="6297" y="7921"/>
                  <a:pt x="6280" y="7921"/>
                  <a:pt x="6263" y="7920"/>
                </a:cubicBezTo>
                <a:cubicBezTo>
                  <a:pt x="5964" y="7909"/>
                  <a:pt x="5687" y="7771"/>
                  <a:pt x="5473" y="7557"/>
                </a:cubicBezTo>
                <a:lnTo>
                  <a:pt x="4588" y="6683"/>
                </a:lnTo>
                <a:lnTo>
                  <a:pt x="6711" y="4560"/>
                </a:lnTo>
                <a:close/>
                <a:moveTo>
                  <a:pt x="2146" y="1"/>
                </a:moveTo>
                <a:cubicBezTo>
                  <a:pt x="1757" y="1"/>
                  <a:pt x="1416" y="147"/>
                  <a:pt x="1164" y="400"/>
                </a:cubicBezTo>
                <a:lnTo>
                  <a:pt x="428" y="1136"/>
                </a:lnTo>
                <a:cubicBezTo>
                  <a:pt x="150" y="1413"/>
                  <a:pt x="1" y="1797"/>
                  <a:pt x="33" y="2224"/>
                </a:cubicBezTo>
                <a:cubicBezTo>
                  <a:pt x="54" y="2640"/>
                  <a:pt x="225" y="3024"/>
                  <a:pt x="534" y="3333"/>
                </a:cubicBezTo>
                <a:lnTo>
                  <a:pt x="1420" y="4219"/>
                </a:lnTo>
                <a:lnTo>
                  <a:pt x="556" y="5093"/>
                </a:lnTo>
                <a:cubicBezTo>
                  <a:pt x="246" y="5403"/>
                  <a:pt x="76" y="5787"/>
                  <a:pt x="44" y="6203"/>
                </a:cubicBezTo>
                <a:cubicBezTo>
                  <a:pt x="22" y="6629"/>
                  <a:pt x="161" y="7013"/>
                  <a:pt x="449" y="7291"/>
                </a:cubicBezTo>
                <a:lnTo>
                  <a:pt x="1174" y="8027"/>
                </a:lnTo>
                <a:cubicBezTo>
                  <a:pt x="1441" y="8293"/>
                  <a:pt x="1793" y="8432"/>
                  <a:pt x="2177" y="8432"/>
                </a:cubicBezTo>
                <a:lnTo>
                  <a:pt x="2273" y="8432"/>
                </a:lnTo>
                <a:cubicBezTo>
                  <a:pt x="2689" y="8400"/>
                  <a:pt x="3073" y="8229"/>
                  <a:pt x="3383" y="7920"/>
                </a:cubicBezTo>
                <a:lnTo>
                  <a:pt x="4257" y="7045"/>
                </a:lnTo>
                <a:lnTo>
                  <a:pt x="5143" y="7920"/>
                </a:lnTo>
                <a:cubicBezTo>
                  <a:pt x="5441" y="8229"/>
                  <a:pt x="5836" y="8400"/>
                  <a:pt x="6241" y="8432"/>
                </a:cubicBezTo>
                <a:lnTo>
                  <a:pt x="6337" y="8432"/>
                </a:lnTo>
                <a:cubicBezTo>
                  <a:pt x="6721" y="8432"/>
                  <a:pt x="7074" y="8283"/>
                  <a:pt x="7340" y="8027"/>
                </a:cubicBezTo>
                <a:lnTo>
                  <a:pt x="8076" y="7291"/>
                </a:lnTo>
                <a:cubicBezTo>
                  <a:pt x="8354" y="7013"/>
                  <a:pt x="8503" y="6629"/>
                  <a:pt x="8471" y="6203"/>
                </a:cubicBezTo>
                <a:cubicBezTo>
                  <a:pt x="8428" y="5787"/>
                  <a:pt x="8258" y="5381"/>
                  <a:pt x="7948" y="5093"/>
                </a:cubicBezTo>
                <a:lnTo>
                  <a:pt x="7074" y="4219"/>
                </a:lnTo>
                <a:lnTo>
                  <a:pt x="7948" y="3333"/>
                </a:lnTo>
                <a:cubicBezTo>
                  <a:pt x="8258" y="3024"/>
                  <a:pt x="8428" y="2640"/>
                  <a:pt x="8460" y="2224"/>
                </a:cubicBezTo>
                <a:cubicBezTo>
                  <a:pt x="8482" y="1797"/>
                  <a:pt x="8343" y="1413"/>
                  <a:pt x="8055" y="1136"/>
                </a:cubicBezTo>
                <a:lnTo>
                  <a:pt x="7330" y="400"/>
                </a:lnTo>
                <a:cubicBezTo>
                  <a:pt x="7067" y="147"/>
                  <a:pt x="6725" y="1"/>
                  <a:pt x="6344" y="1"/>
                </a:cubicBezTo>
                <a:cubicBezTo>
                  <a:pt x="6307" y="1"/>
                  <a:pt x="6269" y="2"/>
                  <a:pt x="6231" y="5"/>
                </a:cubicBezTo>
                <a:cubicBezTo>
                  <a:pt x="5815" y="26"/>
                  <a:pt x="5431" y="197"/>
                  <a:pt x="5121" y="506"/>
                </a:cubicBezTo>
                <a:lnTo>
                  <a:pt x="4247" y="1392"/>
                </a:lnTo>
                <a:lnTo>
                  <a:pt x="3361" y="506"/>
                </a:lnTo>
                <a:cubicBezTo>
                  <a:pt x="3063" y="197"/>
                  <a:pt x="2668" y="26"/>
                  <a:pt x="2262" y="5"/>
                </a:cubicBezTo>
                <a:cubicBezTo>
                  <a:pt x="2223" y="2"/>
                  <a:pt x="2185" y="1"/>
                  <a:pt x="214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7" name="Google Shape;1487;p67"/>
          <p:cNvSpPr/>
          <p:nvPr/>
        </p:nvSpPr>
        <p:spPr>
          <a:xfrm>
            <a:off x="1683902" y="1763617"/>
            <a:ext cx="23602" cy="21796"/>
          </a:xfrm>
          <a:custGeom>
            <a:avLst/>
            <a:gdLst/>
            <a:ahLst/>
            <a:cxnLst/>
            <a:rect l="l" t="t" r="r" b="b"/>
            <a:pathLst>
              <a:path w="588" h="543" extrusionOk="0">
                <a:moveTo>
                  <a:pt x="273" y="1"/>
                </a:moveTo>
                <a:cubicBezTo>
                  <a:pt x="209" y="1"/>
                  <a:pt x="145" y="25"/>
                  <a:pt x="97" y="73"/>
                </a:cubicBezTo>
                <a:cubicBezTo>
                  <a:pt x="1" y="169"/>
                  <a:pt x="1" y="329"/>
                  <a:pt x="97" y="414"/>
                </a:cubicBezTo>
                <a:lnTo>
                  <a:pt x="150" y="468"/>
                </a:lnTo>
                <a:cubicBezTo>
                  <a:pt x="204" y="521"/>
                  <a:pt x="257" y="542"/>
                  <a:pt x="321" y="542"/>
                </a:cubicBezTo>
                <a:cubicBezTo>
                  <a:pt x="396" y="542"/>
                  <a:pt x="449" y="510"/>
                  <a:pt x="502" y="468"/>
                </a:cubicBezTo>
                <a:cubicBezTo>
                  <a:pt x="588" y="382"/>
                  <a:pt x="588" y="222"/>
                  <a:pt x="502" y="126"/>
                </a:cubicBezTo>
                <a:lnTo>
                  <a:pt x="449" y="73"/>
                </a:lnTo>
                <a:cubicBezTo>
                  <a:pt x="401" y="25"/>
                  <a:pt x="337" y="1"/>
                  <a:pt x="27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8" name="Google Shape;1488;p67"/>
          <p:cNvSpPr/>
          <p:nvPr/>
        </p:nvSpPr>
        <p:spPr>
          <a:xfrm>
            <a:off x="1640231" y="1761048"/>
            <a:ext cx="23602" cy="21354"/>
          </a:xfrm>
          <a:custGeom>
            <a:avLst/>
            <a:gdLst/>
            <a:ahLst/>
            <a:cxnLst/>
            <a:rect l="l" t="t" r="r" b="b"/>
            <a:pathLst>
              <a:path w="588" h="532" extrusionOk="0">
                <a:moveTo>
                  <a:pt x="264" y="1"/>
                </a:moveTo>
                <a:cubicBezTo>
                  <a:pt x="201" y="1"/>
                  <a:pt x="140" y="25"/>
                  <a:pt x="97" y="73"/>
                </a:cubicBezTo>
                <a:cubicBezTo>
                  <a:pt x="1" y="158"/>
                  <a:pt x="1" y="318"/>
                  <a:pt x="97" y="414"/>
                </a:cubicBezTo>
                <a:lnTo>
                  <a:pt x="150" y="468"/>
                </a:lnTo>
                <a:cubicBezTo>
                  <a:pt x="204" y="521"/>
                  <a:pt x="257" y="532"/>
                  <a:pt x="321" y="532"/>
                </a:cubicBezTo>
                <a:cubicBezTo>
                  <a:pt x="385" y="532"/>
                  <a:pt x="438" y="510"/>
                  <a:pt x="492" y="468"/>
                </a:cubicBezTo>
                <a:cubicBezTo>
                  <a:pt x="588" y="372"/>
                  <a:pt x="588" y="211"/>
                  <a:pt x="492" y="126"/>
                </a:cubicBezTo>
                <a:lnTo>
                  <a:pt x="438" y="73"/>
                </a:lnTo>
                <a:cubicBezTo>
                  <a:pt x="390" y="25"/>
                  <a:pt x="326" y="1"/>
                  <a:pt x="26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89" name="Google Shape;1489;p67"/>
          <p:cNvSpPr/>
          <p:nvPr/>
        </p:nvSpPr>
        <p:spPr>
          <a:xfrm>
            <a:off x="1681775" y="1719103"/>
            <a:ext cx="23602" cy="21756"/>
          </a:xfrm>
          <a:custGeom>
            <a:avLst/>
            <a:gdLst/>
            <a:ahLst/>
            <a:cxnLst/>
            <a:rect l="l" t="t" r="r" b="b"/>
            <a:pathLst>
              <a:path w="588" h="542" extrusionOk="0">
                <a:moveTo>
                  <a:pt x="273" y="0"/>
                </a:moveTo>
                <a:cubicBezTo>
                  <a:pt x="209" y="0"/>
                  <a:pt x="145" y="24"/>
                  <a:pt x="97" y="72"/>
                </a:cubicBezTo>
                <a:cubicBezTo>
                  <a:pt x="1" y="168"/>
                  <a:pt x="1" y="328"/>
                  <a:pt x="97" y="414"/>
                </a:cubicBezTo>
                <a:lnTo>
                  <a:pt x="150" y="478"/>
                </a:lnTo>
                <a:cubicBezTo>
                  <a:pt x="203" y="531"/>
                  <a:pt x="257" y="542"/>
                  <a:pt x="321" y="542"/>
                </a:cubicBezTo>
                <a:cubicBezTo>
                  <a:pt x="395" y="542"/>
                  <a:pt x="449" y="510"/>
                  <a:pt x="502" y="478"/>
                </a:cubicBezTo>
                <a:cubicBezTo>
                  <a:pt x="587" y="382"/>
                  <a:pt x="587" y="222"/>
                  <a:pt x="502" y="126"/>
                </a:cubicBezTo>
                <a:lnTo>
                  <a:pt x="449" y="72"/>
                </a:lnTo>
                <a:cubicBezTo>
                  <a:pt x="401" y="24"/>
                  <a:pt x="337" y="0"/>
                  <a:pt x="27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0" name="Google Shape;1490;p67"/>
          <p:cNvSpPr/>
          <p:nvPr/>
        </p:nvSpPr>
        <p:spPr>
          <a:xfrm>
            <a:off x="1686471" y="1807609"/>
            <a:ext cx="23602" cy="21475"/>
          </a:xfrm>
          <a:custGeom>
            <a:avLst/>
            <a:gdLst/>
            <a:ahLst/>
            <a:cxnLst/>
            <a:rect l="l" t="t" r="r" b="b"/>
            <a:pathLst>
              <a:path w="588" h="535" extrusionOk="0">
                <a:moveTo>
                  <a:pt x="273" y="1"/>
                </a:moveTo>
                <a:cubicBezTo>
                  <a:pt x="209" y="1"/>
                  <a:pt x="145" y="22"/>
                  <a:pt x="97" y="65"/>
                </a:cubicBezTo>
                <a:cubicBezTo>
                  <a:pt x="1" y="161"/>
                  <a:pt x="1" y="321"/>
                  <a:pt x="97" y="417"/>
                </a:cubicBezTo>
                <a:lnTo>
                  <a:pt x="150" y="470"/>
                </a:lnTo>
                <a:cubicBezTo>
                  <a:pt x="204" y="524"/>
                  <a:pt x="257" y="534"/>
                  <a:pt x="321" y="534"/>
                </a:cubicBezTo>
                <a:cubicBezTo>
                  <a:pt x="396" y="534"/>
                  <a:pt x="449" y="513"/>
                  <a:pt x="502" y="470"/>
                </a:cubicBezTo>
                <a:cubicBezTo>
                  <a:pt x="588" y="374"/>
                  <a:pt x="588" y="214"/>
                  <a:pt x="502" y="118"/>
                </a:cubicBezTo>
                <a:lnTo>
                  <a:pt x="449" y="65"/>
                </a:lnTo>
                <a:cubicBezTo>
                  <a:pt x="401" y="22"/>
                  <a:pt x="337" y="1"/>
                  <a:pt x="27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1" name="Google Shape;1491;p67"/>
          <p:cNvSpPr/>
          <p:nvPr/>
        </p:nvSpPr>
        <p:spPr>
          <a:xfrm>
            <a:off x="1728456" y="1765784"/>
            <a:ext cx="23602" cy="21756"/>
          </a:xfrm>
          <a:custGeom>
            <a:avLst/>
            <a:gdLst/>
            <a:ahLst/>
            <a:cxnLst/>
            <a:rect l="l" t="t" r="r" b="b"/>
            <a:pathLst>
              <a:path w="588" h="542" extrusionOk="0">
                <a:moveTo>
                  <a:pt x="271" y="0"/>
                </a:moveTo>
                <a:cubicBezTo>
                  <a:pt x="208" y="0"/>
                  <a:pt x="144" y="24"/>
                  <a:pt x="96" y="72"/>
                </a:cubicBezTo>
                <a:cubicBezTo>
                  <a:pt x="0" y="168"/>
                  <a:pt x="0" y="328"/>
                  <a:pt x="96" y="414"/>
                </a:cubicBezTo>
                <a:lnTo>
                  <a:pt x="150" y="467"/>
                </a:lnTo>
                <a:cubicBezTo>
                  <a:pt x="203" y="520"/>
                  <a:pt x="256" y="542"/>
                  <a:pt x="320" y="542"/>
                </a:cubicBezTo>
                <a:cubicBezTo>
                  <a:pt x="384" y="542"/>
                  <a:pt x="438" y="510"/>
                  <a:pt x="491" y="467"/>
                </a:cubicBezTo>
                <a:cubicBezTo>
                  <a:pt x="587" y="382"/>
                  <a:pt x="587" y="232"/>
                  <a:pt x="491" y="126"/>
                </a:cubicBezTo>
                <a:lnTo>
                  <a:pt x="438" y="72"/>
                </a:lnTo>
                <a:cubicBezTo>
                  <a:pt x="395" y="24"/>
                  <a:pt x="334" y="0"/>
                  <a:pt x="27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2" name="Google Shape;1492;p67"/>
          <p:cNvSpPr/>
          <p:nvPr/>
        </p:nvSpPr>
        <p:spPr>
          <a:xfrm>
            <a:off x="2377135" y="1813630"/>
            <a:ext cx="42870" cy="69844"/>
          </a:xfrm>
          <a:custGeom>
            <a:avLst/>
            <a:gdLst/>
            <a:ahLst/>
            <a:cxnLst/>
            <a:rect l="l" t="t" r="r" b="b"/>
            <a:pathLst>
              <a:path w="1068" h="1740" extrusionOk="0">
                <a:moveTo>
                  <a:pt x="811" y="0"/>
                </a:moveTo>
                <a:cubicBezTo>
                  <a:pt x="683" y="0"/>
                  <a:pt x="577" y="107"/>
                  <a:pt x="577" y="235"/>
                </a:cubicBezTo>
                <a:cubicBezTo>
                  <a:pt x="577" y="694"/>
                  <a:pt x="427" y="1067"/>
                  <a:pt x="118" y="1323"/>
                </a:cubicBezTo>
                <a:cubicBezTo>
                  <a:pt x="11" y="1408"/>
                  <a:pt x="1" y="1558"/>
                  <a:pt x="97" y="1664"/>
                </a:cubicBezTo>
                <a:cubicBezTo>
                  <a:pt x="150" y="1718"/>
                  <a:pt x="214" y="1739"/>
                  <a:pt x="278" y="1739"/>
                </a:cubicBezTo>
                <a:cubicBezTo>
                  <a:pt x="331" y="1739"/>
                  <a:pt x="406" y="1728"/>
                  <a:pt x="438" y="1686"/>
                </a:cubicBezTo>
                <a:cubicBezTo>
                  <a:pt x="854" y="1334"/>
                  <a:pt x="1067" y="832"/>
                  <a:pt x="1067" y="235"/>
                </a:cubicBezTo>
                <a:cubicBezTo>
                  <a:pt x="1067" y="107"/>
                  <a:pt x="961" y="0"/>
                  <a:pt x="81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3" name="Google Shape;1493;p67"/>
          <p:cNvSpPr/>
          <p:nvPr/>
        </p:nvSpPr>
        <p:spPr>
          <a:xfrm>
            <a:off x="2197314" y="1605952"/>
            <a:ext cx="262516" cy="337015"/>
          </a:xfrm>
          <a:custGeom>
            <a:avLst/>
            <a:gdLst/>
            <a:ahLst/>
            <a:cxnLst/>
            <a:rect l="l" t="t" r="r" b="b"/>
            <a:pathLst>
              <a:path w="6540" h="8396" extrusionOk="0">
                <a:moveTo>
                  <a:pt x="3264" y="630"/>
                </a:moveTo>
                <a:cubicBezTo>
                  <a:pt x="3531" y="950"/>
                  <a:pt x="4054" y="1590"/>
                  <a:pt x="4577" y="2337"/>
                </a:cubicBezTo>
                <a:cubicBezTo>
                  <a:pt x="5537" y="3702"/>
                  <a:pt x="6038" y="4769"/>
                  <a:pt x="6038" y="5430"/>
                </a:cubicBezTo>
                <a:cubicBezTo>
                  <a:pt x="6038" y="6156"/>
                  <a:pt x="5761" y="6796"/>
                  <a:pt x="5238" y="7254"/>
                </a:cubicBezTo>
                <a:cubicBezTo>
                  <a:pt x="4747" y="7681"/>
                  <a:pt x="4043" y="7916"/>
                  <a:pt x="3264" y="7916"/>
                </a:cubicBezTo>
                <a:cubicBezTo>
                  <a:pt x="2496" y="7916"/>
                  <a:pt x="1792" y="7681"/>
                  <a:pt x="1291" y="7254"/>
                </a:cubicBezTo>
                <a:cubicBezTo>
                  <a:pt x="779" y="6796"/>
                  <a:pt x="491" y="6177"/>
                  <a:pt x="491" y="5430"/>
                </a:cubicBezTo>
                <a:cubicBezTo>
                  <a:pt x="491" y="4769"/>
                  <a:pt x="1003" y="3702"/>
                  <a:pt x="1963" y="2337"/>
                </a:cubicBezTo>
                <a:cubicBezTo>
                  <a:pt x="2486" y="1590"/>
                  <a:pt x="2998" y="950"/>
                  <a:pt x="3264" y="630"/>
                </a:cubicBezTo>
                <a:close/>
                <a:moveTo>
                  <a:pt x="3264" y="1"/>
                </a:moveTo>
                <a:cubicBezTo>
                  <a:pt x="3200" y="1"/>
                  <a:pt x="3136" y="22"/>
                  <a:pt x="3083" y="75"/>
                </a:cubicBezTo>
                <a:cubicBezTo>
                  <a:pt x="3062" y="97"/>
                  <a:pt x="2304" y="971"/>
                  <a:pt x="1558" y="2038"/>
                </a:cubicBezTo>
                <a:cubicBezTo>
                  <a:pt x="534" y="3521"/>
                  <a:pt x="0" y="4652"/>
                  <a:pt x="0" y="5409"/>
                </a:cubicBezTo>
                <a:cubicBezTo>
                  <a:pt x="0" y="6305"/>
                  <a:pt x="331" y="7062"/>
                  <a:pt x="971" y="7617"/>
                </a:cubicBezTo>
                <a:cubicBezTo>
                  <a:pt x="1558" y="8118"/>
                  <a:pt x="2368" y="8396"/>
                  <a:pt x="3264" y="8396"/>
                </a:cubicBezTo>
                <a:cubicBezTo>
                  <a:pt x="4161" y="8396"/>
                  <a:pt x="4971" y="8118"/>
                  <a:pt x="5558" y="7617"/>
                </a:cubicBezTo>
                <a:cubicBezTo>
                  <a:pt x="6198" y="7062"/>
                  <a:pt x="6529" y="6305"/>
                  <a:pt x="6529" y="5409"/>
                </a:cubicBezTo>
                <a:cubicBezTo>
                  <a:pt x="6539" y="4652"/>
                  <a:pt x="6017" y="3521"/>
                  <a:pt x="4971" y="2038"/>
                </a:cubicBezTo>
                <a:cubicBezTo>
                  <a:pt x="4214" y="961"/>
                  <a:pt x="3457" y="75"/>
                  <a:pt x="3457" y="75"/>
                </a:cubicBezTo>
                <a:cubicBezTo>
                  <a:pt x="3403" y="22"/>
                  <a:pt x="3329" y="1"/>
                  <a:pt x="326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4" name="Google Shape;1494;p67"/>
          <p:cNvSpPr/>
          <p:nvPr/>
        </p:nvSpPr>
        <p:spPr>
          <a:xfrm>
            <a:off x="2796342" y="1605511"/>
            <a:ext cx="337858" cy="337457"/>
          </a:xfrm>
          <a:custGeom>
            <a:avLst/>
            <a:gdLst/>
            <a:ahLst/>
            <a:cxnLst/>
            <a:rect l="l" t="t" r="r" b="b"/>
            <a:pathLst>
              <a:path w="8417" h="8407" extrusionOk="0">
                <a:moveTo>
                  <a:pt x="1643" y="4865"/>
                </a:moveTo>
                <a:lnTo>
                  <a:pt x="1643" y="7916"/>
                </a:lnTo>
                <a:lnTo>
                  <a:pt x="491" y="7916"/>
                </a:lnTo>
                <a:lnTo>
                  <a:pt x="491" y="5089"/>
                </a:lnTo>
                <a:cubicBezTo>
                  <a:pt x="491" y="4940"/>
                  <a:pt x="608" y="4865"/>
                  <a:pt x="651" y="4865"/>
                </a:cubicBezTo>
                <a:close/>
                <a:moveTo>
                  <a:pt x="7691" y="4865"/>
                </a:moveTo>
                <a:cubicBezTo>
                  <a:pt x="7830" y="4865"/>
                  <a:pt x="7915" y="4972"/>
                  <a:pt x="7915" y="5089"/>
                </a:cubicBezTo>
                <a:lnTo>
                  <a:pt x="7915" y="7916"/>
                </a:lnTo>
                <a:lnTo>
                  <a:pt x="6774" y="7916"/>
                </a:lnTo>
                <a:lnTo>
                  <a:pt x="6774" y="4865"/>
                </a:lnTo>
                <a:close/>
                <a:moveTo>
                  <a:pt x="4704" y="6529"/>
                </a:moveTo>
                <a:lnTo>
                  <a:pt x="4704" y="7948"/>
                </a:lnTo>
                <a:lnTo>
                  <a:pt x="3712" y="7948"/>
                </a:lnTo>
                <a:lnTo>
                  <a:pt x="3712" y="6529"/>
                </a:lnTo>
                <a:close/>
                <a:moveTo>
                  <a:pt x="5782" y="492"/>
                </a:moveTo>
                <a:cubicBezTo>
                  <a:pt x="6049" y="492"/>
                  <a:pt x="6283" y="716"/>
                  <a:pt x="6283" y="982"/>
                </a:cubicBezTo>
                <a:lnTo>
                  <a:pt x="6283" y="7948"/>
                </a:lnTo>
                <a:lnTo>
                  <a:pt x="5195" y="7948"/>
                </a:lnTo>
                <a:lnTo>
                  <a:pt x="5195" y="6273"/>
                </a:lnTo>
                <a:cubicBezTo>
                  <a:pt x="5195" y="6145"/>
                  <a:pt x="5088" y="6028"/>
                  <a:pt x="4960" y="6028"/>
                </a:cubicBezTo>
                <a:lnTo>
                  <a:pt x="3478" y="6028"/>
                </a:lnTo>
                <a:cubicBezTo>
                  <a:pt x="3350" y="6028"/>
                  <a:pt x="3243" y="6135"/>
                  <a:pt x="3243" y="6273"/>
                </a:cubicBezTo>
                <a:lnTo>
                  <a:pt x="3243" y="7948"/>
                </a:lnTo>
                <a:lnTo>
                  <a:pt x="2155" y="7948"/>
                </a:lnTo>
                <a:lnTo>
                  <a:pt x="2134" y="982"/>
                </a:lnTo>
                <a:cubicBezTo>
                  <a:pt x="2134" y="716"/>
                  <a:pt x="2358" y="492"/>
                  <a:pt x="2624" y="492"/>
                </a:cubicBezTo>
                <a:close/>
                <a:moveTo>
                  <a:pt x="2624" y="1"/>
                </a:moveTo>
                <a:cubicBezTo>
                  <a:pt x="2080" y="1"/>
                  <a:pt x="1632" y="438"/>
                  <a:pt x="1632" y="982"/>
                </a:cubicBezTo>
                <a:lnTo>
                  <a:pt x="1632" y="4375"/>
                </a:lnTo>
                <a:lnTo>
                  <a:pt x="651" y="4375"/>
                </a:lnTo>
                <a:cubicBezTo>
                  <a:pt x="299" y="4375"/>
                  <a:pt x="0" y="4705"/>
                  <a:pt x="0" y="5089"/>
                </a:cubicBezTo>
                <a:lnTo>
                  <a:pt x="0" y="8172"/>
                </a:lnTo>
                <a:cubicBezTo>
                  <a:pt x="0" y="8300"/>
                  <a:pt x="107" y="8407"/>
                  <a:pt x="235" y="8407"/>
                </a:cubicBezTo>
                <a:lnTo>
                  <a:pt x="8161" y="8407"/>
                </a:lnTo>
                <a:cubicBezTo>
                  <a:pt x="8289" y="8407"/>
                  <a:pt x="8406" y="8300"/>
                  <a:pt x="8406" y="8161"/>
                </a:cubicBezTo>
                <a:lnTo>
                  <a:pt x="8406" y="5089"/>
                </a:lnTo>
                <a:cubicBezTo>
                  <a:pt x="8417" y="4695"/>
                  <a:pt x="8097" y="4375"/>
                  <a:pt x="7691" y="4375"/>
                </a:cubicBezTo>
                <a:lnTo>
                  <a:pt x="6774" y="4375"/>
                </a:lnTo>
                <a:lnTo>
                  <a:pt x="6774" y="982"/>
                </a:lnTo>
                <a:cubicBezTo>
                  <a:pt x="6774" y="438"/>
                  <a:pt x="6337" y="1"/>
                  <a:pt x="578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5" name="Google Shape;1495;p67"/>
          <p:cNvSpPr/>
          <p:nvPr/>
        </p:nvSpPr>
        <p:spPr>
          <a:xfrm>
            <a:off x="2939356" y="1646613"/>
            <a:ext cx="50978" cy="49774"/>
          </a:xfrm>
          <a:custGeom>
            <a:avLst/>
            <a:gdLst/>
            <a:ahLst/>
            <a:cxnLst/>
            <a:rect l="l" t="t" r="r" b="b"/>
            <a:pathLst>
              <a:path w="1270" h="1240" extrusionOk="0">
                <a:moveTo>
                  <a:pt x="653" y="0"/>
                </a:moveTo>
                <a:cubicBezTo>
                  <a:pt x="521" y="0"/>
                  <a:pt x="395" y="103"/>
                  <a:pt x="395" y="236"/>
                </a:cubicBezTo>
                <a:lnTo>
                  <a:pt x="395" y="374"/>
                </a:lnTo>
                <a:lnTo>
                  <a:pt x="267" y="374"/>
                </a:lnTo>
                <a:cubicBezTo>
                  <a:pt x="117" y="374"/>
                  <a:pt x="0" y="492"/>
                  <a:pt x="21" y="652"/>
                </a:cubicBezTo>
                <a:cubicBezTo>
                  <a:pt x="32" y="769"/>
                  <a:pt x="160" y="865"/>
                  <a:pt x="277" y="865"/>
                </a:cubicBezTo>
                <a:lnTo>
                  <a:pt x="395" y="865"/>
                </a:lnTo>
                <a:lnTo>
                  <a:pt x="395" y="982"/>
                </a:lnTo>
                <a:cubicBezTo>
                  <a:pt x="395" y="1110"/>
                  <a:pt x="491" y="1228"/>
                  <a:pt x="608" y="1238"/>
                </a:cubicBezTo>
                <a:cubicBezTo>
                  <a:pt x="615" y="1239"/>
                  <a:pt x="622" y="1239"/>
                  <a:pt x="629" y="1239"/>
                </a:cubicBezTo>
                <a:cubicBezTo>
                  <a:pt x="769" y="1239"/>
                  <a:pt x="885" y="1136"/>
                  <a:pt x="885" y="1004"/>
                </a:cubicBezTo>
                <a:lnTo>
                  <a:pt x="885" y="865"/>
                </a:lnTo>
                <a:lnTo>
                  <a:pt x="1003" y="865"/>
                </a:lnTo>
                <a:cubicBezTo>
                  <a:pt x="1131" y="865"/>
                  <a:pt x="1248" y="769"/>
                  <a:pt x="1259" y="652"/>
                </a:cubicBezTo>
                <a:cubicBezTo>
                  <a:pt x="1269" y="502"/>
                  <a:pt x="1173" y="374"/>
                  <a:pt x="1024" y="374"/>
                </a:cubicBezTo>
                <a:lnTo>
                  <a:pt x="885" y="374"/>
                </a:lnTo>
                <a:lnTo>
                  <a:pt x="885" y="257"/>
                </a:lnTo>
                <a:cubicBezTo>
                  <a:pt x="885" y="118"/>
                  <a:pt x="800" y="12"/>
                  <a:pt x="672" y="1"/>
                </a:cubicBezTo>
                <a:cubicBezTo>
                  <a:pt x="666" y="0"/>
                  <a:pt x="659" y="0"/>
                  <a:pt x="65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6" name="Google Shape;1496;p67"/>
          <p:cNvSpPr/>
          <p:nvPr/>
        </p:nvSpPr>
        <p:spPr>
          <a:xfrm>
            <a:off x="2978291" y="1724121"/>
            <a:ext cx="43712" cy="19749"/>
          </a:xfrm>
          <a:custGeom>
            <a:avLst/>
            <a:gdLst/>
            <a:ahLst/>
            <a:cxnLst/>
            <a:rect l="l" t="t" r="r" b="b"/>
            <a:pathLst>
              <a:path w="1089" h="492" extrusionOk="0">
                <a:moveTo>
                  <a:pt x="267" y="1"/>
                </a:moveTo>
                <a:cubicBezTo>
                  <a:pt x="118" y="1"/>
                  <a:pt x="1" y="118"/>
                  <a:pt x="22" y="278"/>
                </a:cubicBezTo>
                <a:cubicBezTo>
                  <a:pt x="22" y="406"/>
                  <a:pt x="150" y="491"/>
                  <a:pt x="267" y="491"/>
                </a:cubicBezTo>
                <a:lnTo>
                  <a:pt x="822" y="491"/>
                </a:lnTo>
                <a:cubicBezTo>
                  <a:pt x="950" y="491"/>
                  <a:pt x="1067" y="406"/>
                  <a:pt x="1078" y="278"/>
                </a:cubicBezTo>
                <a:cubicBezTo>
                  <a:pt x="1089" y="139"/>
                  <a:pt x="982" y="1"/>
                  <a:pt x="84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7" name="Google Shape;1497;p67"/>
          <p:cNvSpPr/>
          <p:nvPr/>
        </p:nvSpPr>
        <p:spPr>
          <a:xfrm>
            <a:off x="2908088" y="1724121"/>
            <a:ext cx="44154" cy="19749"/>
          </a:xfrm>
          <a:custGeom>
            <a:avLst/>
            <a:gdLst/>
            <a:ahLst/>
            <a:cxnLst/>
            <a:rect l="l" t="t" r="r" b="b"/>
            <a:pathLst>
              <a:path w="1100" h="492" extrusionOk="0">
                <a:moveTo>
                  <a:pt x="278" y="1"/>
                </a:moveTo>
                <a:cubicBezTo>
                  <a:pt x="160" y="1"/>
                  <a:pt x="43" y="97"/>
                  <a:pt x="32" y="214"/>
                </a:cubicBezTo>
                <a:cubicBezTo>
                  <a:pt x="0" y="374"/>
                  <a:pt x="118" y="491"/>
                  <a:pt x="267" y="491"/>
                </a:cubicBezTo>
                <a:lnTo>
                  <a:pt x="832" y="491"/>
                </a:lnTo>
                <a:cubicBezTo>
                  <a:pt x="950" y="491"/>
                  <a:pt x="1067" y="406"/>
                  <a:pt x="1078" y="278"/>
                </a:cubicBezTo>
                <a:cubicBezTo>
                  <a:pt x="1099" y="139"/>
                  <a:pt x="992" y="1"/>
                  <a:pt x="84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8" name="Google Shape;1498;p67"/>
          <p:cNvSpPr/>
          <p:nvPr/>
        </p:nvSpPr>
        <p:spPr>
          <a:xfrm>
            <a:off x="2977889" y="1803354"/>
            <a:ext cx="44114" cy="19709"/>
          </a:xfrm>
          <a:custGeom>
            <a:avLst/>
            <a:gdLst/>
            <a:ahLst/>
            <a:cxnLst/>
            <a:rect l="l" t="t" r="r" b="b"/>
            <a:pathLst>
              <a:path w="1099" h="491" extrusionOk="0">
                <a:moveTo>
                  <a:pt x="267" y="0"/>
                </a:moveTo>
                <a:cubicBezTo>
                  <a:pt x="117" y="0"/>
                  <a:pt x="0" y="118"/>
                  <a:pt x="21" y="278"/>
                </a:cubicBezTo>
                <a:cubicBezTo>
                  <a:pt x="32" y="406"/>
                  <a:pt x="139" y="491"/>
                  <a:pt x="277" y="491"/>
                </a:cubicBezTo>
                <a:lnTo>
                  <a:pt x="832" y="491"/>
                </a:lnTo>
                <a:cubicBezTo>
                  <a:pt x="960" y="491"/>
                  <a:pt x="1077" y="406"/>
                  <a:pt x="1088" y="278"/>
                </a:cubicBezTo>
                <a:cubicBezTo>
                  <a:pt x="1099" y="118"/>
                  <a:pt x="981" y="0"/>
                  <a:pt x="83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99" name="Google Shape;1499;p67"/>
          <p:cNvSpPr/>
          <p:nvPr/>
        </p:nvSpPr>
        <p:spPr>
          <a:xfrm>
            <a:off x="2908088" y="1803354"/>
            <a:ext cx="44555" cy="19709"/>
          </a:xfrm>
          <a:custGeom>
            <a:avLst/>
            <a:gdLst/>
            <a:ahLst/>
            <a:cxnLst/>
            <a:rect l="l" t="t" r="r" b="b"/>
            <a:pathLst>
              <a:path w="1110" h="491" extrusionOk="0">
                <a:moveTo>
                  <a:pt x="267" y="0"/>
                </a:moveTo>
                <a:cubicBezTo>
                  <a:pt x="118" y="0"/>
                  <a:pt x="0" y="118"/>
                  <a:pt x="22" y="278"/>
                </a:cubicBezTo>
                <a:cubicBezTo>
                  <a:pt x="43" y="406"/>
                  <a:pt x="150" y="491"/>
                  <a:pt x="278" y="491"/>
                </a:cubicBezTo>
                <a:lnTo>
                  <a:pt x="843" y="491"/>
                </a:lnTo>
                <a:cubicBezTo>
                  <a:pt x="982" y="491"/>
                  <a:pt x="1110" y="374"/>
                  <a:pt x="1078" y="214"/>
                </a:cubicBezTo>
                <a:cubicBezTo>
                  <a:pt x="1067" y="96"/>
                  <a:pt x="960" y="0"/>
                  <a:pt x="82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0" name="Google Shape;1500;p67"/>
          <p:cNvSpPr/>
          <p:nvPr/>
        </p:nvSpPr>
        <p:spPr>
          <a:xfrm>
            <a:off x="2977889" y="1763938"/>
            <a:ext cx="44114" cy="19749"/>
          </a:xfrm>
          <a:custGeom>
            <a:avLst/>
            <a:gdLst/>
            <a:ahLst/>
            <a:cxnLst/>
            <a:rect l="l" t="t" r="r" b="b"/>
            <a:pathLst>
              <a:path w="1099" h="492" extrusionOk="0">
                <a:moveTo>
                  <a:pt x="267" y="1"/>
                </a:moveTo>
                <a:cubicBezTo>
                  <a:pt x="117" y="1"/>
                  <a:pt x="0" y="118"/>
                  <a:pt x="21" y="278"/>
                </a:cubicBezTo>
                <a:cubicBezTo>
                  <a:pt x="32" y="396"/>
                  <a:pt x="139" y="492"/>
                  <a:pt x="277" y="492"/>
                </a:cubicBezTo>
                <a:lnTo>
                  <a:pt x="832" y="492"/>
                </a:lnTo>
                <a:cubicBezTo>
                  <a:pt x="960" y="492"/>
                  <a:pt x="1077" y="396"/>
                  <a:pt x="1088" y="278"/>
                </a:cubicBezTo>
                <a:cubicBezTo>
                  <a:pt x="1099" y="118"/>
                  <a:pt x="981" y="1"/>
                  <a:pt x="83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1" name="Google Shape;1501;p67"/>
          <p:cNvSpPr/>
          <p:nvPr/>
        </p:nvSpPr>
        <p:spPr>
          <a:xfrm>
            <a:off x="2908088" y="1763938"/>
            <a:ext cx="44154" cy="19749"/>
          </a:xfrm>
          <a:custGeom>
            <a:avLst/>
            <a:gdLst/>
            <a:ahLst/>
            <a:cxnLst/>
            <a:rect l="l" t="t" r="r" b="b"/>
            <a:pathLst>
              <a:path w="1100" h="492" extrusionOk="0">
                <a:moveTo>
                  <a:pt x="278" y="1"/>
                </a:moveTo>
                <a:cubicBezTo>
                  <a:pt x="160" y="1"/>
                  <a:pt x="43" y="86"/>
                  <a:pt x="32" y="214"/>
                </a:cubicBezTo>
                <a:cubicBezTo>
                  <a:pt x="0" y="374"/>
                  <a:pt x="118" y="492"/>
                  <a:pt x="267" y="492"/>
                </a:cubicBezTo>
                <a:lnTo>
                  <a:pt x="832" y="492"/>
                </a:lnTo>
                <a:cubicBezTo>
                  <a:pt x="950" y="492"/>
                  <a:pt x="1067" y="396"/>
                  <a:pt x="1078" y="278"/>
                </a:cubicBezTo>
                <a:cubicBezTo>
                  <a:pt x="1099" y="129"/>
                  <a:pt x="992" y="1"/>
                  <a:pt x="84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2" name="Google Shape;1502;p67"/>
          <p:cNvSpPr/>
          <p:nvPr/>
        </p:nvSpPr>
        <p:spPr>
          <a:xfrm>
            <a:off x="3456140" y="1605631"/>
            <a:ext cx="340026" cy="336494"/>
          </a:xfrm>
          <a:custGeom>
            <a:avLst/>
            <a:gdLst/>
            <a:ahLst/>
            <a:cxnLst/>
            <a:rect l="l" t="t" r="r" b="b"/>
            <a:pathLst>
              <a:path w="8471" h="8383" extrusionOk="0">
                <a:moveTo>
                  <a:pt x="6540" y="1171"/>
                </a:moveTo>
                <a:lnTo>
                  <a:pt x="7297" y="1929"/>
                </a:lnTo>
                <a:lnTo>
                  <a:pt x="6828" y="2398"/>
                </a:lnTo>
                <a:lnTo>
                  <a:pt x="6070" y="1630"/>
                </a:lnTo>
                <a:lnTo>
                  <a:pt x="6540" y="1171"/>
                </a:lnTo>
                <a:close/>
                <a:moveTo>
                  <a:pt x="5292" y="1545"/>
                </a:moveTo>
                <a:lnTo>
                  <a:pt x="5537" y="1779"/>
                </a:lnTo>
                <a:lnTo>
                  <a:pt x="6647" y="2889"/>
                </a:lnTo>
                <a:lnTo>
                  <a:pt x="6881" y="3123"/>
                </a:lnTo>
                <a:lnTo>
                  <a:pt x="6241" y="3806"/>
                </a:lnTo>
                <a:lnTo>
                  <a:pt x="5441" y="3006"/>
                </a:lnTo>
                <a:cubicBezTo>
                  <a:pt x="5393" y="2958"/>
                  <a:pt x="5329" y="2934"/>
                  <a:pt x="5266" y="2934"/>
                </a:cubicBezTo>
                <a:cubicBezTo>
                  <a:pt x="5204" y="2934"/>
                  <a:pt x="5142" y="2958"/>
                  <a:pt x="5100" y="3006"/>
                </a:cubicBezTo>
                <a:cubicBezTo>
                  <a:pt x="5004" y="3102"/>
                  <a:pt x="5004" y="3262"/>
                  <a:pt x="5100" y="3358"/>
                </a:cubicBezTo>
                <a:lnTo>
                  <a:pt x="5900" y="4158"/>
                </a:lnTo>
                <a:lnTo>
                  <a:pt x="5398" y="4649"/>
                </a:lnTo>
                <a:lnTo>
                  <a:pt x="4598" y="3849"/>
                </a:lnTo>
                <a:cubicBezTo>
                  <a:pt x="4556" y="3801"/>
                  <a:pt x="4494" y="3777"/>
                  <a:pt x="4432" y="3777"/>
                </a:cubicBezTo>
                <a:cubicBezTo>
                  <a:pt x="4369" y="3777"/>
                  <a:pt x="4305" y="3801"/>
                  <a:pt x="4257" y="3849"/>
                </a:cubicBezTo>
                <a:cubicBezTo>
                  <a:pt x="4161" y="3945"/>
                  <a:pt x="4161" y="4105"/>
                  <a:pt x="4257" y="4190"/>
                </a:cubicBezTo>
                <a:lnTo>
                  <a:pt x="5057" y="4990"/>
                </a:lnTo>
                <a:lnTo>
                  <a:pt x="4566" y="5492"/>
                </a:lnTo>
                <a:lnTo>
                  <a:pt x="3766" y="4692"/>
                </a:lnTo>
                <a:cubicBezTo>
                  <a:pt x="3718" y="4644"/>
                  <a:pt x="3654" y="4620"/>
                  <a:pt x="3590" y="4620"/>
                </a:cubicBezTo>
                <a:cubicBezTo>
                  <a:pt x="3526" y="4620"/>
                  <a:pt x="3462" y="4644"/>
                  <a:pt x="3414" y="4692"/>
                </a:cubicBezTo>
                <a:cubicBezTo>
                  <a:pt x="3318" y="4777"/>
                  <a:pt x="3318" y="4937"/>
                  <a:pt x="3414" y="5033"/>
                </a:cubicBezTo>
                <a:lnTo>
                  <a:pt x="4214" y="5833"/>
                </a:lnTo>
                <a:lnTo>
                  <a:pt x="3766" y="6292"/>
                </a:lnTo>
                <a:cubicBezTo>
                  <a:pt x="3617" y="6430"/>
                  <a:pt x="3414" y="6516"/>
                  <a:pt x="3201" y="6516"/>
                </a:cubicBezTo>
                <a:cubicBezTo>
                  <a:pt x="2988" y="6516"/>
                  <a:pt x="2785" y="6430"/>
                  <a:pt x="2646" y="6292"/>
                </a:cubicBezTo>
                <a:lnTo>
                  <a:pt x="2166" y="5812"/>
                </a:lnTo>
                <a:cubicBezTo>
                  <a:pt x="2027" y="5673"/>
                  <a:pt x="1931" y="5502"/>
                  <a:pt x="1921" y="5300"/>
                </a:cubicBezTo>
                <a:cubicBezTo>
                  <a:pt x="1910" y="5076"/>
                  <a:pt x="1985" y="4852"/>
                  <a:pt x="2145" y="4692"/>
                </a:cubicBezTo>
                <a:lnTo>
                  <a:pt x="5292" y="1545"/>
                </a:lnTo>
                <a:close/>
                <a:moveTo>
                  <a:pt x="1793" y="6185"/>
                </a:moveTo>
                <a:lnTo>
                  <a:pt x="2273" y="6665"/>
                </a:lnTo>
                <a:lnTo>
                  <a:pt x="1590" y="7369"/>
                </a:lnTo>
                <a:lnTo>
                  <a:pt x="1099" y="6878"/>
                </a:lnTo>
                <a:lnTo>
                  <a:pt x="1793" y="6185"/>
                </a:lnTo>
                <a:close/>
                <a:moveTo>
                  <a:pt x="5960" y="1"/>
                </a:moveTo>
                <a:cubicBezTo>
                  <a:pt x="5897" y="1"/>
                  <a:pt x="5836" y="25"/>
                  <a:pt x="5793" y="73"/>
                </a:cubicBezTo>
                <a:cubicBezTo>
                  <a:pt x="5697" y="169"/>
                  <a:pt x="5697" y="329"/>
                  <a:pt x="5793" y="425"/>
                </a:cubicBezTo>
                <a:lnTo>
                  <a:pt x="6177" y="809"/>
                </a:lnTo>
                <a:lnTo>
                  <a:pt x="5708" y="1278"/>
                </a:lnTo>
                <a:lnTo>
                  <a:pt x="4737" y="297"/>
                </a:lnTo>
                <a:cubicBezTo>
                  <a:pt x="4689" y="254"/>
                  <a:pt x="4625" y="233"/>
                  <a:pt x="4561" y="233"/>
                </a:cubicBezTo>
                <a:cubicBezTo>
                  <a:pt x="4497" y="233"/>
                  <a:pt x="4433" y="254"/>
                  <a:pt x="4385" y="297"/>
                </a:cubicBezTo>
                <a:cubicBezTo>
                  <a:pt x="4300" y="393"/>
                  <a:pt x="4300" y="553"/>
                  <a:pt x="4385" y="649"/>
                </a:cubicBezTo>
                <a:lnTo>
                  <a:pt x="4940" y="1193"/>
                </a:lnTo>
                <a:lnTo>
                  <a:pt x="1793" y="4340"/>
                </a:lnTo>
                <a:cubicBezTo>
                  <a:pt x="1547" y="4585"/>
                  <a:pt x="1419" y="4905"/>
                  <a:pt x="1419" y="5246"/>
                </a:cubicBezTo>
                <a:cubicBezTo>
                  <a:pt x="1419" y="5417"/>
                  <a:pt x="1441" y="5577"/>
                  <a:pt x="1505" y="5726"/>
                </a:cubicBezTo>
                <a:lnTo>
                  <a:pt x="566" y="6676"/>
                </a:lnTo>
                <a:cubicBezTo>
                  <a:pt x="470" y="6772"/>
                  <a:pt x="470" y="6932"/>
                  <a:pt x="566" y="7017"/>
                </a:cubicBezTo>
                <a:lnTo>
                  <a:pt x="801" y="7262"/>
                </a:lnTo>
                <a:lnTo>
                  <a:pt x="97" y="7966"/>
                </a:lnTo>
                <a:cubicBezTo>
                  <a:pt x="1" y="8062"/>
                  <a:pt x="1" y="8222"/>
                  <a:pt x="97" y="8318"/>
                </a:cubicBezTo>
                <a:cubicBezTo>
                  <a:pt x="150" y="8372"/>
                  <a:pt x="203" y="8382"/>
                  <a:pt x="267" y="8382"/>
                </a:cubicBezTo>
                <a:cubicBezTo>
                  <a:pt x="331" y="8382"/>
                  <a:pt x="385" y="8350"/>
                  <a:pt x="438" y="8318"/>
                </a:cubicBezTo>
                <a:lnTo>
                  <a:pt x="1153" y="7604"/>
                </a:lnTo>
                <a:lnTo>
                  <a:pt x="1387" y="7849"/>
                </a:lnTo>
                <a:cubicBezTo>
                  <a:pt x="1429" y="7891"/>
                  <a:pt x="1497" y="7919"/>
                  <a:pt x="1570" y="7919"/>
                </a:cubicBezTo>
                <a:cubicBezTo>
                  <a:pt x="1609" y="7919"/>
                  <a:pt x="1649" y="7910"/>
                  <a:pt x="1686" y="7892"/>
                </a:cubicBezTo>
                <a:cubicBezTo>
                  <a:pt x="1707" y="7870"/>
                  <a:pt x="1718" y="7860"/>
                  <a:pt x="1750" y="7849"/>
                </a:cubicBezTo>
                <a:lnTo>
                  <a:pt x="2678" y="6910"/>
                </a:lnTo>
                <a:cubicBezTo>
                  <a:pt x="2828" y="6985"/>
                  <a:pt x="2998" y="7006"/>
                  <a:pt x="3158" y="7006"/>
                </a:cubicBezTo>
                <a:cubicBezTo>
                  <a:pt x="3510" y="7006"/>
                  <a:pt x="3830" y="6878"/>
                  <a:pt x="4065" y="6633"/>
                </a:cubicBezTo>
                <a:lnTo>
                  <a:pt x="5548" y="5150"/>
                </a:lnTo>
                <a:lnTo>
                  <a:pt x="7212" y="3486"/>
                </a:lnTo>
                <a:lnTo>
                  <a:pt x="7767" y="4030"/>
                </a:lnTo>
                <a:cubicBezTo>
                  <a:pt x="7820" y="4083"/>
                  <a:pt x="7873" y="4105"/>
                  <a:pt x="7937" y="4105"/>
                </a:cubicBezTo>
                <a:cubicBezTo>
                  <a:pt x="8001" y="4105"/>
                  <a:pt x="8055" y="4073"/>
                  <a:pt x="8108" y="4030"/>
                </a:cubicBezTo>
                <a:cubicBezTo>
                  <a:pt x="8204" y="3945"/>
                  <a:pt x="8204" y="3774"/>
                  <a:pt x="8108" y="3689"/>
                </a:cubicBezTo>
                <a:lnTo>
                  <a:pt x="7393" y="2963"/>
                </a:lnTo>
                <a:lnTo>
                  <a:pt x="7148" y="2729"/>
                </a:lnTo>
                <a:lnTo>
                  <a:pt x="7639" y="2270"/>
                </a:lnTo>
                <a:lnTo>
                  <a:pt x="8033" y="2665"/>
                </a:lnTo>
                <a:cubicBezTo>
                  <a:pt x="8087" y="2718"/>
                  <a:pt x="8140" y="2729"/>
                  <a:pt x="8204" y="2729"/>
                </a:cubicBezTo>
                <a:cubicBezTo>
                  <a:pt x="8268" y="2729"/>
                  <a:pt x="8321" y="2697"/>
                  <a:pt x="8375" y="2665"/>
                </a:cubicBezTo>
                <a:cubicBezTo>
                  <a:pt x="8471" y="2569"/>
                  <a:pt x="8471" y="2409"/>
                  <a:pt x="8375" y="2313"/>
                </a:cubicBezTo>
                <a:lnTo>
                  <a:pt x="6134" y="73"/>
                </a:lnTo>
                <a:cubicBezTo>
                  <a:pt x="6086" y="25"/>
                  <a:pt x="6022" y="1"/>
                  <a:pt x="596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3" name="Google Shape;1503;p67"/>
          <p:cNvSpPr/>
          <p:nvPr/>
        </p:nvSpPr>
        <p:spPr>
          <a:xfrm>
            <a:off x="4100966" y="1605952"/>
            <a:ext cx="337457" cy="337015"/>
          </a:xfrm>
          <a:custGeom>
            <a:avLst/>
            <a:gdLst/>
            <a:ahLst/>
            <a:cxnLst/>
            <a:rect l="l" t="t" r="r" b="b"/>
            <a:pathLst>
              <a:path w="8407" h="8396" extrusionOk="0">
                <a:moveTo>
                  <a:pt x="5441" y="481"/>
                </a:moveTo>
                <a:cubicBezTo>
                  <a:pt x="5655" y="481"/>
                  <a:pt x="5836" y="651"/>
                  <a:pt x="5836" y="865"/>
                </a:cubicBezTo>
                <a:lnTo>
                  <a:pt x="5836" y="1921"/>
                </a:lnTo>
                <a:lnTo>
                  <a:pt x="5335" y="1921"/>
                </a:lnTo>
                <a:lnTo>
                  <a:pt x="5335" y="1377"/>
                </a:lnTo>
                <a:cubicBezTo>
                  <a:pt x="5335" y="1142"/>
                  <a:pt x="5153" y="961"/>
                  <a:pt x="4929" y="961"/>
                </a:cubicBezTo>
                <a:lnTo>
                  <a:pt x="3457" y="961"/>
                </a:lnTo>
                <a:cubicBezTo>
                  <a:pt x="3233" y="961"/>
                  <a:pt x="3041" y="1142"/>
                  <a:pt x="3041" y="1377"/>
                </a:cubicBezTo>
                <a:lnTo>
                  <a:pt x="3041" y="1921"/>
                </a:lnTo>
                <a:lnTo>
                  <a:pt x="2550" y="1921"/>
                </a:lnTo>
                <a:lnTo>
                  <a:pt x="2550" y="865"/>
                </a:lnTo>
                <a:lnTo>
                  <a:pt x="2561" y="865"/>
                </a:lnTo>
                <a:cubicBezTo>
                  <a:pt x="2561" y="651"/>
                  <a:pt x="2742" y="481"/>
                  <a:pt x="2956" y="481"/>
                </a:cubicBezTo>
                <a:close/>
                <a:moveTo>
                  <a:pt x="4855" y="1462"/>
                </a:moveTo>
                <a:lnTo>
                  <a:pt x="4855" y="1931"/>
                </a:lnTo>
                <a:lnTo>
                  <a:pt x="3564" y="1931"/>
                </a:lnTo>
                <a:lnTo>
                  <a:pt x="3564" y="1462"/>
                </a:lnTo>
                <a:close/>
                <a:moveTo>
                  <a:pt x="7287" y="2422"/>
                </a:moveTo>
                <a:cubicBezTo>
                  <a:pt x="7628" y="2422"/>
                  <a:pt x="7916" y="2699"/>
                  <a:pt x="7916" y="3051"/>
                </a:cubicBezTo>
                <a:lnTo>
                  <a:pt x="7916" y="3574"/>
                </a:lnTo>
                <a:lnTo>
                  <a:pt x="481" y="3574"/>
                </a:lnTo>
                <a:lnTo>
                  <a:pt x="481" y="3051"/>
                </a:lnTo>
                <a:cubicBezTo>
                  <a:pt x="470" y="2710"/>
                  <a:pt x="769" y="2422"/>
                  <a:pt x="1110" y="2422"/>
                </a:cubicBezTo>
                <a:close/>
                <a:moveTo>
                  <a:pt x="7895" y="4054"/>
                </a:moveTo>
                <a:lnTo>
                  <a:pt x="7895" y="7905"/>
                </a:lnTo>
                <a:lnTo>
                  <a:pt x="470" y="7905"/>
                </a:lnTo>
                <a:lnTo>
                  <a:pt x="470" y="4054"/>
                </a:lnTo>
                <a:close/>
                <a:moveTo>
                  <a:pt x="2966" y="1"/>
                </a:moveTo>
                <a:cubicBezTo>
                  <a:pt x="2476" y="1"/>
                  <a:pt x="2081" y="395"/>
                  <a:pt x="2081" y="875"/>
                </a:cubicBezTo>
                <a:lnTo>
                  <a:pt x="2081" y="1931"/>
                </a:lnTo>
                <a:lnTo>
                  <a:pt x="1121" y="1931"/>
                </a:lnTo>
                <a:cubicBezTo>
                  <a:pt x="513" y="1931"/>
                  <a:pt x="1" y="2443"/>
                  <a:pt x="1" y="3051"/>
                </a:cubicBezTo>
                <a:lnTo>
                  <a:pt x="1" y="8161"/>
                </a:lnTo>
                <a:cubicBezTo>
                  <a:pt x="1" y="8289"/>
                  <a:pt x="108" y="8396"/>
                  <a:pt x="246" y="8396"/>
                </a:cubicBezTo>
                <a:lnTo>
                  <a:pt x="8162" y="8396"/>
                </a:lnTo>
                <a:cubicBezTo>
                  <a:pt x="8300" y="8396"/>
                  <a:pt x="8407" y="8289"/>
                  <a:pt x="8407" y="8161"/>
                </a:cubicBezTo>
                <a:lnTo>
                  <a:pt x="8407" y="3051"/>
                </a:lnTo>
                <a:cubicBezTo>
                  <a:pt x="8407" y="2422"/>
                  <a:pt x="7895" y="1931"/>
                  <a:pt x="7287" y="1931"/>
                </a:cubicBezTo>
                <a:lnTo>
                  <a:pt x="6337" y="1931"/>
                </a:lnTo>
                <a:lnTo>
                  <a:pt x="6337" y="875"/>
                </a:lnTo>
                <a:cubicBezTo>
                  <a:pt x="6337" y="385"/>
                  <a:pt x="5943" y="1"/>
                  <a:pt x="546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4" name="Google Shape;1504;p67"/>
          <p:cNvSpPr/>
          <p:nvPr/>
        </p:nvSpPr>
        <p:spPr>
          <a:xfrm>
            <a:off x="4213154" y="1790068"/>
            <a:ext cx="113516" cy="113516"/>
          </a:xfrm>
          <a:custGeom>
            <a:avLst/>
            <a:gdLst/>
            <a:ahLst/>
            <a:cxnLst/>
            <a:rect l="l" t="t" r="r" b="b"/>
            <a:pathLst>
              <a:path w="2828" h="2828" extrusionOk="0">
                <a:moveTo>
                  <a:pt x="1654" y="491"/>
                </a:moveTo>
                <a:lnTo>
                  <a:pt x="1654" y="929"/>
                </a:lnTo>
                <a:cubicBezTo>
                  <a:pt x="1654" y="1067"/>
                  <a:pt x="1761" y="1174"/>
                  <a:pt x="1889" y="1174"/>
                </a:cubicBezTo>
                <a:lnTo>
                  <a:pt x="2326" y="1174"/>
                </a:lnTo>
                <a:lnTo>
                  <a:pt x="2326" y="1665"/>
                </a:lnTo>
                <a:lnTo>
                  <a:pt x="1889" y="1665"/>
                </a:lnTo>
                <a:cubicBezTo>
                  <a:pt x="1761" y="1665"/>
                  <a:pt x="1654" y="1771"/>
                  <a:pt x="1654" y="1910"/>
                </a:cubicBezTo>
                <a:lnTo>
                  <a:pt x="1654" y="2347"/>
                </a:lnTo>
                <a:lnTo>
                  <a:pt x="1153" y="2347"/>
                </a:lnTo>
                <a:lnTo>
                  <a:pt x="1153" y="1910"/>
                </a:lnTo>
                <a:cubicBezTo>
                  <a:pt x="1153" y="1771"/>
                  <a:pt x="1046" y="1665"/>
                  <a:pt x="918" y="1665"/>
                </a:cubicBezTo>
                <a:lnTo>
                  <a:pt x="481" y="1665"/>
                </a:lnTo>
                <a:lnTo>
                  <a:pt x="481" y="1174"/>
                </a:lnTo>
                <a:lnTo>
                  <a:pt x="918" y="1174"/>
                </a:lnTo>
                <a:cubicBezTo>
                  <a:pt x="1046" y="1174"/>
                  <a:pt x="1153" y="1067"/>
                  <a:pt x="1153" y="929"/>
                </a:cubicBezTo>
                <a:lnTo>
                  <a:pt x="1153" y="491"/>
                </a:lnTo>
                <a:close/>
                <a:moveTo>
                  <a:pt x="918" y="1"/>
                </a:moveTo>
                <a:cubicBezTo>
                  <a:pt x="780" y="1"/>
                  <a:pt x="673" y="107"/>
                  <a:pt x="673" y="235"/>
                </a:cubicBezTo>
                <a:lnTo>
                  <a:pt x="673" y="683"/>
                </a:lnTo>
                <a:lnTo>
                  <a:pt x="235" y="683"/>
                </a:lnTo>
                <a:cubicBezTo>
                  <a:pt x="107" y="683"/>
                  <a:pt x="1" y="790"/>
                  <a:pt x="1" y="918"/>
                </a:cubicBezTo>
                <a:lnTo>
                  <a:pt x="1" y="1910"/>
                </a:lnTo>
                <a:cubicBezTo>
                  <a:pt x="1" y="2038"/>
                  <a:pt x="107" y="2145"/>
                  <a:pt x="235" y="2145"/>
                </a:cubicBezTo>
                <a:lnTo>
                  <a:pt x="673" y="2145"/>
                </a:lnTo>
                <a:lnTo>
                  <a:pt x="673" y="2582"/>
                </a:lnTo>
                <a:cubicBezTo>
                  <a:pt x="673" y="2721"/>
                  <a:pt x="780" y="2827"/>
                  <a:pt x="918" y="2827"/>
                </a:cubicBezTo>
                <a:lnTo>
                  <a:pt x="1900" y="2827"/>
                </a:lnTo>
                <a:cubicBezTo>
                  <a:pt x="2038" y="2827"/>
                  <a:pt x="2145" y="2721"/>
                  <a:pt x="2145" y="2582"/>
                </a:cubicBezTo>
                <a:lnTo>
                  <a:pt x="2145" y="2145"/>
                </a:lnTo>
                <a:lnTo>
                  <a:pt x="2582" y="2145"/>
                </a:lnTo>
                <a:cubicBezTo>
                  <a:pt x="2721" y="2145"/>
                  <a:pt x="2828" y="2038"/>
                  <a:pt x="2828" y="1910"/>
                </a:cubicBezTo>
                <a:lnTo>
                  <a:pt x="2828" y="918"/>
                </a:lnTo>
                <a:cubicBezTo>
                  <a:pt x="2828" y="779"/>
                  <a:pt x="2721" y="683"/>
                  <a:pt x="2582" y="683"/>
                </a:cubicBezTo>
                <a:lnTo>
                  <a:pt x="2145" y="683"/>
                </a:lnTo>
                <a:lnTo>
                  <a:pt x="2145" y="235"/>
                </a:lnTo>
                <a:cubicBezTo>
                  <a:pt x="2145" y="107"/>
                  <a:pt x="2038" y="1"/>
                  <a:pt x="190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05" name="Google Shape;1505;p67"/>
          <p:cNvGrpSpPr/>
          <p:nvPr/>
        </p:nvGrpSpPr>
        <p:grpSpPr>
          <a:xfrm>
            <a:off x="5431761" y="1605511"/>
            <a:ext cx="244974" cy="337056"/>
            <a:chOff x="5431761" y="1605511"/>
            <a:chExt cx="244974" cy="337056"/>
          </a:xfrm>
        </p:grpSpPr>
        <p:sp>
          <p:nvSpPr>
            <p:cNvPr id="1506" name="Google Shape;1506;p67"/>
            <p:cNvSpPr/>
            <p:nvPr/>
          </p:nvSpPr>
          <p:spPr>
            <a:xfrm>
              <a:off x="5431761" y="1605511"/>
              <a:ext cx="244974" cy="337056"/>
            </a:xfrm>
            <a:custGeom>
              <a:avLst/>
              <a:gdLst/>
              <a:ahLst/>
              <a:cxnLst/>
              <a:rect l="l" t="t" r="r" b="b"/>
              <a:pathLst>
                <a:path w="6103" h="8397" extrusionOk="0">
                  <a:moveTo>
                    <a:pt x="1569" y="492"/>
                  </a:moveTo>
                  <a:lnTo>
                    <a:pt x="1569" y="1249"/>
                  </a:lnTo>
                  <a:lnTo>
                    <a:pt x="1462" y="1249"/>
                  </a:lnTo>
                  <a:cubicBezTo>
                    <a:pt x="1451" y="1260"/>
                    <a:pt x="1451" y="1260"/>
                    <a:pt x="1441" y="1260"/>
                  </a:cubicBezTo>
                  <a:lnTo>
                    <a:pt x="1110" y="1260"/>
                  </a:lnTo>
                  <a:cubicBezTo>
                    <a:pt x="971" y="1260"/>
                    <a:pt x="854" y="1014"/>
                    <a:pt x="854" y="1014"/>
                  </a:cubicBezTo>
                  <a:lnTo>
                    <a:pt x="854" y="748"/>
                  </a:lnTo>
                  <a:cubicBezTo>
                    <a:pt x="854" y="598"/>
                    <a:pt x="971" y="492"/>
                    <a:pt x="1110" y="492"/>
                  </a:cubicBezTo>
                  <a:close/>
                  <a:moveTo>
                    <a:pt x="2795" y="502"/>
                  </a:moveTo>
                  <a:lnTo>
                    <a:pt x="2795" y="1281"/>
                  </a:lnTo>
                  <a:lnTo>
                    <a:pt x="2070" y="1281"/>
                  </a:lnTo>
                  <a:lnTo>
                    <a:pt x="2070" y="502"/>
                  </a:lnTo>
                  <a:close/>
                  <a:moveTo>
                    <a:pt x="4011" y="502"/>
                  </a:moveTo>
                  <a:lnTo>
                    <a:pt x="4011" y="1281"/>
                  </a:lnTo>
                  <a:lnTo>
                    <a:pt x="3275" y="1281"/>
                  </a:lnTo>
                  <a:lnTo>
                    <a:pt x="3275" y="502"/>
                  </a:lnTo>
                  <a:close/>
                  <a:moveTo>
                    <a:pt x="4982" y="502"/>
                  </a:moveTo>
                  <a:cubicBezTo>
                    <a:pt x="5132" y="502"/>
                    <a:pt x="5238" y="609"/>
                    <a:pt x="5238" y="758"/>
                  </a:cubicBezTo>
                  <a:lnTo>
                    <a:pt x="5238" y="1025"/>
                  </a:lnTo>
                  <a:cubicBezTo>
                    <a:pt x="5238" y="1025"/>
                    <a:pt x="5130" y="1261"/>
                    <a:pt x="4999" y="1261"/>
                  </a:cubicBezTo>
                  <a:cubicBezTo>
                    <a:pt x="4993" y="1261"/>
                    <a:pt x="4988" y="1260"/>
                    <a:pt x="4982" y="1260"/>
                  </a:cubicBezTo>
                  <a:lnTo>
                    <a:pt x="4651" y="1260"/>
                  </a:lnTo>
                  <a:cubicBezTo>
                    <a:pt x="4641" y="1281"/>
                    <a:pt x="4630" y="1281"/>
                    <a:pt x="4630" y="1281"/>
                  </a:cubicBezTo>
                  <a:lnTo>
                    <a:pt x="4523" y="1281"/>
                  </a:lnTo>
                  <a:lnTo>
                    <a:pt x="4523" y="502"/>
                  </a:lnTo>
                  <a:close/>
                  <a:moveTo>
                    <a:pt x="4374" y="1772"/>
                  </a:moveTo>
                  <a:lnTo>
                    <a:pt x="4374" y="2006"/>
                  </a:lnTo>
                  <a:cubicBezTo>
                    <a:pt x="4374" y="2465"/>
                    <a:pt x="4747" y="2828"/>
                    <a:pt x="5185" y="2828"/>
                  </a:cubicBezTo>
                  <a:cubicBezTo>
                    <a:pt x="5409" y="2828"/>
                    <a:pt x="5601" y="3009"/>
                    <a:pt x="5601" y="3233"/>
                  </a:cubicBezTo>
                  <a:lnTo>
                    <a:pt x="5601" y="7628"/>
                  </a:lnTo>
                  <a:cubicBezTo>
                    <a:pt x="5601" y="7777"/>
                    <a:pt x="5462" y="7905"/>
                    <a:pt x="5324" y="7905"/>
                  </a:cubicBezTo>
                  <a:lnTo>
                    <a:pt x="769" y="7905"/>
                  </a:lnTo>
                  <a:cubicBezTo>
                    <a:pt x="608" y="7905"/>
                    <a:pt x="491" y="7767"/>
                    <a:pt x="491" y="7628"/>
                  </a:cubicBezTo>
                  <a:lnTo>
                    <a:pt x="491" y="3233"/>
                  </a:lnTo>
                  <a:cubicBezTo>
                    <a:pt x="491" y="3009"/>
                    <a:pt x="683" y="2828"/>
                    <a:pt x="907" y="2828"/>
                  </a:cubicBezTo>
                  <a:cubicBezTo>
                    <a:pt x="1355" y="2828"/>
                    <a:pt x="1718" y="2454"/>
                    <a:pt x="1718" y="2006"/>
                  </a:cubicBezTo>
                  <a:lnTo>
                    <a:pt x="1718" y="1772"/>
                  </a:lnTo>
                  <a:close/>
                  <a:moveTo>
                    <a:pt x="1110" y="1"/>
                  </a:moveTo>
                  <a:cubicBezTo>
                    <a:pt x="694" y="1"/>
                    <a:pt x="363" y="332"/>
                    <a:pt x="363" y="748"/>
                  </a:cubicBezTo>
                  <a:lnTo>
                    <a:pt x="363" y="1014"/>
                  </a:lnTo>
                  <a:cubicBezTo>
                    <a:pt x="363" y="1420"/>
                    <a:pt x="694" y="1761"/>
                    <a:pt x="1110" y="1761"/>
                  </a:cubicBezTo>
                  <a:lnTo>
                    <a:pt x="1227" y="1761"/>
                  </a:lnTo>
                  <a:lnTo>
                    <a:pt x="1227" y="1996"/>
                  </a:lnTo>
                  <a:cubicBezTo>
                    <a:pt x="1227" y="2188"/>
                    <a:pt x="1078" y="2326"/>
                    <a:pt x="907" y="2326"/>
                  </a:cubicBezTo>
                  <a:cubicBezTo>
                    <a:pt x="395" y="2326"/>
                    <a:pt x="0" y="2742"/>
                    <a:pt x="0" y="3233"/>
                  </a:cubicBezTo>
                  <a:lnTo>
                    <a:pt x="0" y="7628"/>
                  </a:lnTo>
                  <a:cubicBezTo>
                    <a:pt x="0" y="8044"/>
                    <a:pt x="342" y="8396"/>
                    <a:pt x="790" y="8396"/>
                  </a:cubicBezTo>
                  <a:lnTo>
                    <a:pt x="5324" y="8396"/>
                  </a:lnTo>
                  <a:cubicBezTo>
                    <a:pt x="5750" y="8396"/>
                    <a:pt x="6102" y="8055"/>
                    <a:pt x="6102" y="7628"/>
                  </a:cubicBezTo>
                  <a:lnTo>
                    <a:pt x="6102" y="3233"/>
                  </a:lnTo>
                  <a:cubicBezTo>
                    <a:pt x="6092" y="2732"/>
                    <a:pt x="5697" y="2326"/>
                    <a:pt x="5185" y="2326"/>
                  </a:cubicBezTo>
                  <a:cubicBezTo>
                    <a:pt x="5014" y="2326"/>
                    <a:pt x="4865" y="2188"/>
                    <a:pt x="4865" y="1996"/>
                  </a:cubicBezTo>
                  <a:lnTo>
                    <a:pt x="4865" y="1761"/>
                  </a:lnTo>
                  <a:lnTo>
                    <a:pt x="4982" y="1761"/>
                  </a:lnTo>
                  <a:cubicBezTo>
                    <a:pt x="5398" y="1761"/>
                    <a:pt x="5729" y="1420"/>
                    <a:pt x="5729" y="1014"/>
                  </a:cubicBezTo>
                  <a:lnTo>
                    <a:pt x="5729" y="748"/>
                  </a:lnTo>
                  <a:cubicBezTo>
                    <a:pt x="5729" y="332"/>
                    <a:pt x="5398" y="1"/>
                    <a:pt x="498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7" name="Google Shape;1507;p67"/>
            <p:cNvSpPr/>
            <p:nvPr/>
          </p:nvSpPr>
          <p:spPr>
            <a:xfrm>
              <a:off x="5480569" y="1734396"/>
              <a:ext cx="146471" cy="158914"/>
            </a:xfrm>
            <a:custGeom>
              <a:avLst/>
              <a:gdLst/>
              <a:ahLst/>
              <a:cxnLst/>
              <a:rect l="l" t="t" r="r" b="b"/>
              <a:pathLst>
                <a:path w="3649" h="3959" extrusionOk="0">
                  <a:moveTo>
                    <a:pt x="2902" y="491"/>
                  </a:moveTo>
                  <a:cubicBezTo>
                    <a:pt x="3051" y="491"/>
                    <a:pt x="3158" y="609"/>
                    <a:pt x="3158" y="747"/>
                  </a:cubicBezTo>
                  <a:lnTo>
                    <a:pt x="3158" y="3212"/>
                  </a:lnTo>
                  <a:cubicBezTo>
                    <a:pt x="3158" y="3361"/>
                    <a:pt x="3041" y="3468"/>
                    <a:pt x="2902" y="3468"/>
                  </a:cubicBezTo>
                  <a:lnTo>
                    <a:pt x="747" y="3468"/>
                  </a:lnTo>
                  <a:cubicBezTo>
                    <a:pt x="598" y="3468"/>
                    <a:pt x="491" y="3350"/>
                    <a:pt x="491" y="3212"/>
                  </a:cubicBezTo>
                  <a:lnTo>
                    <a:pt x="491" y="747"/>
                  </a:lnTo>
                  <a:cubicBezTo>
                    <a:pt x="491" y="598"/>
                    <a:pt x="609" y="491"/>
                    <a:pt x="747" y="491"/>
                  </a:cubicBezTo>
                  <a:close/>
                  <a:moveTo>
                    <a:pt x="747" y="1"/>
                  </a:moveTo>
                  <a:cubicBezTo>
                    <a:pt x="331" y="1"/>
                    <a:pt x="1" y="331"/>
                    <a:pt x="1" y="747"/>
                  </a:cubicBezTo>
                  <a:lnTo>
                    <a:pt x="1" y="3212"/>
                  </a:lnTo>
                  <a:cubicBezTo>
                    <a:pt x="1" y="3628"/>
                    <a:pt x="331" y="3958"/>
                    <a:pt x="747" y="3958"/>
                  </a:cubicBezTo>
                  <a:lnTo>
                    <a:pt x="2902" y="3958"/>
                  </a:lnTo>
                  <a:cubicBezTo>
                    <a:pt x="3318" y="3958"/>
                    <a:pt x="3649" y="3628"/>
                    <a:pt x="3649" y="3212"/>
                  </a:cubicBezTo>
                  <a:lnTo>
                    <a:pt x="3649" y="747"/>
                  </a:lnTo>
                  <a:cubicBezTo>
                    <a:pt x="3649" y="331"/>
                    <a:pt x="3318" y="1"/>
                    <a:pt x="290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08" name="Google Shape;1508;p67"/>
            <p:cNvSpPr/>
            <p:nvPr/>
          </p:nvSpPr>
          <p:spPr>
            <a:xfrm>
              <a:off x="5513122" y="1773250"/>
              <a:ext cx="81805" cy="80762"/>
            </a:xfrm>
            <a:custGeom>
              <a:avLst/>
              <a:gdLst/>
              <a:ahLst/>
              <a:cxnLst/>
              <a:rect l="l" t="t" r="r" b="b"/>
              <a:pathLst>
                <a:path w="2038" h="2012" extrusionOk="0">
                  <a:moveTo>
                    <a:pt x="1029" y="1"/>
                  </a:moveTo>
                  <a:cubicBezTo>
                    <a:pt x="886" y="1"/>
                    <a:pt x="768" y="111"/>
                    <a:pt x="768" y="249"/>
                  </a:cubicBezTo>
                  <a:lnTo>
                    <a:pt x="768" y="750"/>
                  </a:lnTo>
                  <a:lnTo>
                    <a:pt x="278" y="750"/>
                  </a:lnTo>
                  <a:cubicBezTo>
                    <a:pt x="160" y="750"/>
                    <a:pt x="54" y="836"/>
                    <a:pt x="22" y="953"/>
                  </a:cubicBezTo>
                  <a:cubicBezTo>
                    <a:pt x="0" y="1113"/>
                    <a:pt x="118" y="1241"/>
                    <a:pt x="267" y="1241"/>
                  </a:cubicBezTo>
                  <a:lnTo>
                    <a:pt x="768" y="1241"/>
                  </a:lnTo>
                  <a:lnTo>
                    <a:pt x="768" y="1753"/>
                  </a:lnTo>
                  <a:cubicBezTo>
                    <a:pt x="768" y="1870"/>
                    <a:pt x="854" y="1977"/>
                    <a:pt x="971" y="2009"/>
                  </a:cubicBezTo>
                  <a:cubicBezTo>
                    <a:pt x="984" y="2011"/>
                    <a:pt x="996" y="2011"/>
                    <a:pt x="1008" y="2011"/>
                  </a:cubicBezTo>
                  <a:cubicBezTo>
                    <a:pt x="1151" y="2011"/>
                    <a:pt x="1259" y="1901"/>
                    <a:pt x="1259" y="1764"/>
                  </a:cubicBezTo>
                  <a:lnTo>
                    <a:pt x="1259" y="1262"/>
                  </a:lnTo>
                  <a:lnTo>
                    <a:pt x="1771" y="1262"/>
                  </a:lnTo>
                  <a:cubicBezTo>
                    <a:pt x="1920" y="1262"/>
                    <a:pt x="2038" y="1124"/>
                    <a:pt x="2006" y="964"/>
                  </a:cubicBezTo>
                  <a:cubicBezTo>
                    <a:pt x="1984" y="846"/>
                    <a:pt x="1878" y="761"/>
                    <a:pt x="1760" y="761"/>
                  </a:cubicBezTo>
                  <a:lnTo>
                    <a:pt x="1270" y="761"/>
                  </a:lnTo>
                  <a:lnTo>
                    <a:pt x="1270" y="260"/>
                  </a:lnTo>
                  <a:cubicBezTo>
                    <a:pt x="1270" y="142"/>
                    <a:pt x="1184" y="36"/>
                    <a:pt x="1067" y="4"/>
                  </a:cubicBezTo>
                  <a:cubicBezTo>
                    <a:pt x="1054" y="2"/>
                    <a:pt x="1042" y="1"/>
                    <a:pt x="102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09" name="Google Shape;1509;p67"/>
          <p:cNvSpPr/>
          <p:nvPr/>
        </p:nvSpPr>
        <p:spPr>
          <a:xfrm>
            <a:off x="6048771" y="1605511"/>
            <a:ext cx="267654" cy="337056"/>
          </a:xfrm>
          <a:custGeom>
            <a:avLst/>
            <a:gdLst/>
            <a:ahLst/>
            <a:cxnLst/>
            <a:rect l="l" t="t" r="r" b="b"/>
            <a:pathLst>
              <a:path w="6668" h="8397" extrusionOk="0">
                <a:moveTo>
                  <a:pt x="5846" y="492"/>
                </a:moveTo>
                <a:cubicBezTo>
                  <a:pt x="6027" y="492"/>
                  <a:pt x="6177" y="641"/>
                  <a:pt x="6177" y="822"/>
                </a:cubicBezTo>
                <a:lnTo>
                  <a:pt x="6177" y="7575"/>
                </a:lnTo>
                <a:cubicBezTo>
                  <a:pt x="6177" y="7767"/>
                  <a:pt x="6027" y="7916"/>
                  <a:pt x="5846" y="7916"/>
                </a:cubicBezTo>
                <a:lnTo>
                  <a:pt x="832" y="7916"/>
                </a:lnTo>
                <a:cubicBezTo>
                  <a:pt x="640" y="7916"/>
                  <a:pt x="491" y="7767"/>
                  <a:pt x="491" y="7585"/>
                </a:cubicBezTo>
                <a:lnTo>
                  <a:pt x="491" y="822"/>
                </a:lnTo>
                <a:cubicBezTo>
                  <a:pt x="491" y="641"/>
                  <a:pt x="640" y="492"/>
                  <a:pt x="832" y="492"/>
                </a:cubicBezTo>
                <a:close/>
                <a:moveTo>
                  <a:pt x="832" y="1"/>
                </a:moveTo>
                <a:cubicBezTo>
                  <a:pt x="363" y="1"/>
                  <a:pt x="0" y="374"/>
                  <a:pt x="0" y="822"/>
                </a:cubicBezTo>
                <a:lnTo>
                  <a:pt x="0" y="7575"/>
                </a:lnTo>
                <a:cubicBezTo>
                  <a:pt x="0" y="8033"/>
                  <a:pt x="374" y="8396"/>
                  <a:pt x="832" y="8396"/>
                </a:cubicBezTo>
                <a:lnTo>
                  <a:pt x="5846" y="8396"/>
                </a:lnTo>
                <a:cubicBezTo>
                  <a:pt x="6305" y="8396"/>
                  <a:pt x="6667" y="8023"/>
                  <a:pt x="6667" y="7575"/>
                </a:cubicBezTo>
                <a:lnTo>
                  <a:pt x="6667" y="822"/>
                </a:lnTo>
                <a:cubicBezTo>
                  <a:pt x="6667" y="374"/>
                  <a:pt x="6294" y="1"/>
                  <a:pt x="584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0" name="Google Shape;1510;p67"/>
          <p:cNvSpPr/>
          <p:nvPr/>
        </p:nvSpPr>
        <p:spPr>
          <a:xfrm>
            <a:off x="6172518" y="1647376"/>
            <a:ext cx="19709" cy="254086"/>
          </a:xfrm>
          <a:custGeom>
            <a:avLst/>
            <a:gdLst/>
            <a:ahLst/>
            <a:cxnLst/>
            <a:rect l="l" t="t" r="r" b="b"/>
            <a:pathLst>
              <a:path w="491" h="6330" extrusionOk="0">
                <a:moveTo>
                  <a:pt x="251" y="1"/>
                </a:moveTo>
                <a:cubicBezTo>
                  <a:pt x="239" y="1"/>
                  <a:pt x="226" y="2"/>
                  <a:pt x="214" y="3"/>
                </a:cubicBezTo>
                <a:cubicBezTo>
                  <a:pt x="96" y="25"/>
                  <a:pt x="0" y="131"/>
                  <a:pt x="0" y="259"/>
                </a:cubicBezTo>
                <a:lnTo>
                  <a:pt x="0" y="6073"/>
                </a:lnTo>
                <a:cubicBezTo>
                  <a:pt x="0" y="6190"/>
                  <a:pt x="96" y="6318"/>
                  <a:pt x="214" y="6329"/>
                </a:cubicBezTo>
                <a:cubicBezTo>
                  <a:pt x="220" y="6330"/>
                  <a:pt x="226" y="6330"/>
                  <a:pt x="233" y="6330"/>
                </a:cubicBezTo>
                <a:cubicBezTo>
                  <a:pt x="365" y="6330"/>
                  <a:pt x="491" y="6226"/>
                  <a:pt x="491" y="6084"/>
                </a:cubicBezTo>
                <a:lnTo>
                  <a:pt x="491" y="249"/>
                </a:lnTo>
                <a:cubicBezTo>
                  <a:pt x="491" y="111"/>
                  <a:pt x="391" y="1"/>
                  <a:pt x="25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1" name="Google Shape;1511;p67"/>
          <p:cNvSpPr/>
          <p:nvPr/>
        </p:nvSpPr>
        <p:spPr>
          <a:xfrm>
            <a:off x="6087745" y="1826875"/>
            <a:ext cx="65549" cy="65147"/>
          </a:xfrm>
          <a:custGeom>
            <a:avLst/>
            <a:gdLst/>
            <a:ahLst/>
            <a:cxnLst/>
            <a:rect l="l" t="t" r="r" b="b"/>
            <a:pathLst>
              <a:path w="1633" h="1623" extrusionOk="0">
                <a:moveTo>
                  <a:pt x="821" y="492"/>
                </a:moveTo>
                <a:cubicBezTo>
                  <a:pt x="992" y="492"/>
                  <a:pt x="1141" y="641"/>
                  <a:pt x="1141" y="812"/>
                </a:cubicBezTo>
                <a:cubicBezTo>
                  <a:pt x="1141" y="993"/>
                  <a:pt x="992" y="1132"/>
                  <a:pt x="821" y="1132"/>
                </a:cubicBezTo>
                <a:cubicBezTo>
                  <a:pt x="640" y="1132"/>
                  <a:pt x="501" y="993"/>
                  <a:pt x="501" y="812"/>
                </a:cubicBezTo>
                <a:cubicBezTo>
                  <a:pt x="501" y="641"/>
                  <a:pt x="640" y="492"/>
                  <a:pt x="821" y="492"/>
                </a:cubicBezTo>
                <a:close/>
                <a:moveTo>
                  <a:pt x="821" y="1"/>
                </a:moveTo>
                <a:cubicBezTo>
                  <a:pt x="373" y="1"/>
                  <a:pt x="0" y="364"/>
                  <a:pt x="0" y="812"/>
                </a:cubicBezTo>
                <a:cubicBezTo>
                  <a:pt x="0" y="1270"/>
                  <a:pt x="363" y="1622"/>
                  <a:pt x="821" y="1622"/>
                </a:cubicBezTo>
                <a:cubicBezTo>
                  <a:pt x="1259" y="1622"/>
                  <a:pt x="1632" y="1270"/>
                  <a:pt x="1632" y="812"/>
                </a:cubicBezTo>
                <a:cubicBezTo>
                  <a:pt x="1632" y="364"/>
                  <a:pt x="1259" y="1"/>
                  <a:pt x="82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2" name="Google Shape;1512;p67"/>
          <p:cNvSpPr/>
          <p:nvPr/>
        </p:nvSpPr>
        <p:spPr>
          <a:xfrm>
            <a:off x="6211894" y="1826875"/>
            <a:ext cx="65549" cy="65147"/>
          </a:xfrm>
          <a:custGeom>
            <a:avLst/>
            <a:gdLst/>
            <a:ahLst/>
            <a:cxnLst/>
            <a:rect l="l" t="t" r="r" b="b"/>
            <a:pathLst>
              <a:path w="1633" h="1623" extrusionOk="0">
                <a:moveTo>
                  <a:pt x="822" y="492"/>
                </a:moveTo>
                <a:cubicBezTo>
                  <a:pt x="993" y="492"/>
                  <a:pt x="1142" y="641"/>
                  <a:pt x="1142" y="812"/>
                </a:cubicBezTo>
                <a:cubicBezTo>
                  <a:pt x="1142" y="993"/>
                  <a:pt x="993" y="1132"/>
                  <a:pt x="822" y="1132"/>
                </a:cubicBezTo>
                <a:cubicBezTo>
                  <a:pt x="641" y="1132"/>
                  <a:pt x="491" y="993"/>
                  <a:pt x="491" y="812"/>
                </a:cubicBezTo>
                <a:cubicBezTo>
                  <a:pt x="491" y="641"/>
                  <a:pt x="641" y="492"/>
                  <a:pt x="822" y="492"/>
                </a:cubicBezTo>
                <a:close/>
                <a:moveTo>
                  <a:pt x="822" y="1"/>
                </a:moveTo>
                <a:cubicBezTo>
                  <a:pt x="374" y="1"/>
                  <a:pt x="1" y="364"/>
                  <a:pt x="1" y="812"/>
                </a:cubicBezTo>
                <a:cubicBezTo>
                  <a:pt x="1" y="1270"/>
                  <a:pt x="363" y="1622"/>
                  <a:pt x="822" y="1622"/>
                </a:cubicBezTo>
                <a:cubicBezTo>
                  <a:pt x="1270" y="1622"/>
                  <a:pt x="1633" y="1270"/>
                  <a:pt x="1633" y="812"/>
                </a:cubicBezTo>
                <a:cubicBezTo>
                  <a:pt x="1633" y="364"/>
                  <a:pt x="1259" y="1"/>
                  <a:pt x="8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3" name="Google Shape;1513;p67"/>
          <p:cNvSpPr/>
          <p:nvPr/>
        </p:nvSpPr>
        <p:spPr>
          <a:xfrm>
            <a:off x="6087745" y="1742986"/>
            <a:ext cx="65549" cy="65107"/>
          </a:xfrm>
          <a:custGeom>
            <a:avLst/>
            <a:gdLst/>
            <a:ahLst/>
            <a:cxnLst/>
            <a:rect l="l" t="t" r="r" b="b"/>
            <a:pathLst>
              <a:path w="1633" h="1622" extrusionOk="0">
                <a:moveTo>
                  <a:pt x="821" y="480"/>
                </a:moveTo>
                <a:cubicBezTo>
                  <a:pt x="992" y="480"/>
                  <a:pt x="1141" y="619"/>
                  <a:pt x="1141" y="800"/>
                </a:cubicBezTo>
                <a:cubicBezTo>
                  <a:pt x="1120" y="971"/>
                  <a:pt x="992" y="1120"/>
                  <a:pt x="821" y="1120"/>
                </a:cubicBezTo>
                <a:cubicBezTo>
                  <a:pt x="640" y="1120"/>
                  <a:pt x="501" y="971"/>
                  <a:pt x="501" y="800"/>
                </a:cubicBezTo>
                <a:cubicBezTo>
                  <a:pt x="501" y="629"/>
                  <a:pt x="640" y="480"/>
                  <a:pt x="821" y="480"/>
                </a:cubicBezTo>
                <a:close/>
                <a:moveTo>
                  <a:pt x="821" y="0"/>
                </a:moveTo>
                <a:cubicBezTo>
                  <a:pt x="373" y="0"/>
                  <a:pt x="0" y="363"/>
                  <a:pt x="0" y="811"/>
                </a:cubicBezTo>
                <a:cubicBezTo>
                  <a:pt x="0" y="1248"/>
                  <a:pt x="363" y="1622"/>
                  <a:pt x="821" y="1622"/>
                </a:cubicBezTo>
                <a:cubicBezTo>
                  <a:pt x="1259" y="1622"/>
                  <a:pt x="1632" y="1259"/>
                  <a:pt x="1632" y="811"/>
                </a:cubicBezTo>
                <a:cubicBezTo>
                  <a:pt x="1622" y="363"/>
                  <a:pt x="1259" y="0"/>
                  <a:pt x="82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4" name="Google Shape;1514;p67"/>
          <p:cNvSpPr/>
          <p:nvPr/>
        </p:nvSpPr>
        <p:spPr>
          <a:xfrm>
            <a:off x="6211894" y="1742986"/>
            <a:ext cx="65549" cy="65107"/>
          </a:xfrm>
          <a:custGeom>
            <a:avLst/>
            <a:gdLst/>
            <a:ahLst/>
            <a:cxnLst/>
            <a:rect l="l" t="t" r="r" b="b"/>
            <a:pathLst>
              <a:path w="1633" h="1622" extrusionOk="0">
                <a:moveTo>
                  <a:pt x="822" y="480"/>
                </a:moveTo>
                <a:cubicBezTo>
                  <a:pt x="993" y="480"/>
                  <a:pt x="1142" y="619"/>
                  <a:pt x="1142" y="800"/>
                </a:cubicBezTo>
                <a:cubicBezTo>
                  <a:pt x="1121" y="971"/>
                  <a:pt x="993" y="1120"/>
                  <a:pt x="822" y="1120"/>
                </a:cubicBezTo>
                <a:cubicBezTo>
                  <a:pt x="641" y="1120"/>
                  <a:pt x="491" y="971"/>
                  <a:pt x="491" y="800"/>
                </a:cubicBezTo>
                <a:cubicBezTo>
                  <a:pt x="491" y="629"/>
                  <a:pt x="641" y="480"/>
                  <a:pt x="822" y="480"/>
                </a:cubicBezTo>
                <a:close/>
                <a:moveTo>
                  <a:pt x="822" y="0"/>
                </a:moveTo>
                <a:cubicBezTo>
                  <a:pt x="374" y="0"/>
                  <a:pt x="1" y="363"/>
                  <a:pt x="1" y="811"/>
                </a:cubicBezTo>
                <a:cubicBezTo>
                  <a:pt x="1" y="1248"/>
                  <a:pt x="363" y="1622"/>
                  <a:pt x="822" y="1622"/>
                </a:cubicBezTo>
                <a:cubicBezTo>
                  <a:pt x="1270" y="1622"/>
                  <a:pt x="1633" y="1259"/>
                  <a:pt x="1633" y="811"/>
                </a:cubicBezTo>
                <a:cubicBezTo>
                  <a:pt x="1622" y="363"/>
                  <a:pt x="1259" y="0"/>
                  <a:pt x="82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5" name="Google Shape;1515;p67"/>
          <p:cNvSpPr/>
          <p:nvPr/>
        </p:nvSpPr>
        <p:spPr>
          <a:xfrm>
            <a:off x="6087745" y="1656888"/>
            <a:ext cx="65549" cy="65147"/>
          </a:xfrm>
          <a:custGeom>
            <a:avLst/>
            <a:gdLst/>
            <a:ahLst/>
            <a:cxnLst/>
            <a:rect l="l" t="t" r="r" b="b"/>
            <a:pathLst>
              <a:path w="1633" h="1623" extrusionOk="0">
                <a:moveTo>
                  <a:pt x="821" y="470"/>
                </a:moveTo>
                <a:cubicBezTo>
                  <a:pt x="992" y="470"/>
                  <a:pt x="1141" y="620"/>
                  <a:pt x="1141" y="801"/>
                </a:cubicBezTo>
                <a:cubicBezTo>
                  <a:pt x="1141" y="972"/>
                  <a:pt x="992" y="1121"/>
                  <a:pt x="821" y="1121"/>
                </a:cubicBezTo>
                <a:cubicBezTo>
                  <a:pt x="640" y="1121"/>
                  <a:pt x="501" y="972"/>
                  <a:pt x="501" y="801"/>
                </a:cubicBezTo>
                <a:cubicBezTo>
                  <a:pt x="501" y="620"/>
                  <a:pt x="640" y="470"/>
                  <a:pt x="821" y="470"/>
                </a:cubicBezTo>
                <a:close/>
                <a:moveTo>
                  <a:pt x="821" y="1"/>
                </a:moveTo>
                <a:cubicBezTo>
                  <a:pt x="373" y="1"/>
                  <a:pt x="0" y="353"/>
                  <a:pt x="0" y="812"/>
                </a:cubicBezTo>
                <a:cubicBezTo>
                  <a:pt x="0" y="1249"/>
                  <a:pt x="363" y="1622"/>
                  <a:pt x="821" y="1622"/>
                </a:cubicBezTo>
                <a:cubicBezTo>
                  <a:pt x="1259" y="1622"/>
                  <a:pt x="1632" y="1260"/>
                  <a:pt x="1632" y="812"/>
                </a:cubicBezTo>
                <a:cubicBezTo>
                  <a:pt x="1622" y="374"/>
                  <a:pt x="1259" y="1"/>
                  <a:pt x="82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6" name="Google Shape;1516;p67"/>
          <p:cNvSpPr/>
          <p:nvPr/>
        </p:nvSpPr>
        <p:spPr>
          <a:xfrm>
            <a:off x="6211894" y="1656888"/>
            <a:ext cx="65549" cy="65147"/>
          </a:xfrm>
          <a:custGeom>
            <a:avLst/>
            <a:gdLst/>
            <a:ahLst/>
            <a:cxnLst/>
            <a:rect l="l" t="t" r="r" b="b"/>
            <a:pathLst>
              <a:path w="1633" h="1623" extrusionOk="0">
                <a:moveTo>
                  <a:pt x="822" y="470"/>
                </a:moveTo>
                <a:cubicBezTo>
                  <a:pt x="993" y="470"/>
                  <a:pt x="1142" y="620"/>
                  <a:pt x="1142" y="801"/>
                </a:cubicBezTo>
                <a:cubicBezTo>
                  <a:pt x="1142" y="972"/>
                  <a:pt x="993" y="1121"/>
                  <a:pt x="822" y="1121"/>
                </a:cubicBezTo>
                <a:cubicBezTo>
                  <a:pt x="641" y="1121"/>
                  <a:pt x="491" y="972"/>
                  <a:pt x="491" y="801"/>
                </a:cubicBezTo>
                <a:cubicBezTo>
                  <a:pt x="491" y="620"/>
                  <a:pt x="641" y="470"/>
                  <a:pt x="822" y="470"/>
                </a:cubicBezTo>
                <a:close/>
                <a:moveTo>
                  <a:pt x="822" y="1"/>
                </a:moveTo>
                <a:cubicBezTo>
                  <a:pt x="374" y="1"/>
                  <a:pt x="1" y="353"/>
                  <a:pt x="1" y="812"/>
                </a:cubicBezTo>
                <a:cubicBezTo>
                  <a:pt x="1" y="1249"/>
                  <a:pt x="363" y="1622"/>
                  <a:pt x="822" y="1622"/>
                </a:cubicBezTo>
                <a:cubicBezTo>
                  <a:pt x="1270" y="1622"/>
                  <a:pt x="1633" y="1260"/>
                  <a:pt x="1633" y="812"/>
                </a:cubicBezTo>
                <a:cubicBezTo>
                  <a:pt x="1622" y="374"/>
                  <a:pt x="1259" y="1"/>
                  <a:pt x="8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7" name="Google Shape;1517;p67"/>
          <p:cNvSpPr/>
          <p:nvPr/>
        </p:nvSpPr>
        <p:spPr>
          <a:xfrm>
            <a:off x="6873016" y="1613739"/>
            <a:ext cx="31269" cy="33356"/>
          </a:xfrm>
          <a:custGeom>
            <a:avLst/>
            <a:gdLst/>
            <a:ahLst/>
            <a:cxnLst/>
            <a:rect l="l" t="t" r="r" b="b"/>
            <a:pathLst>
              <a:path w="779" h="831" extrusionOk="0">
                <a:moveTo>
                  <a:pt x="300" y="1"/>
                </a:moveTo>
                <a:cubicBezTo>
                  <a:pt x="267" y="1"/>
                  <a:pt x="234" y="7"/>
                  <a:pt x="203" y="20"/>
                </a:cubicBezTo>
                <a:cubicBezTo>
                  <a:pt x="64" y="73"/>
                  <a:pt x="0" y="212"/>
                  <a:pt x="64" y="340"/>
                </a:cubicBezTo>
                <a:lnTo>
                  <a:pt x="224" y="681"/>
                </a:lnTo>
                <a:cubicBezTo>
                  <a:pt x="267" y="777"/>
                  <a:pt x="374" y="831"/>
                  <a:pt x="470" y="831"/>
                </a:cubicBezTo>
                <a:cubicBezTo>
                  <a:pt x="512" y="831"/>
                  <a:pt x="534" y="831"/>
                  <a:pt x="576" y="809"/>
                </a:cubicBezTo>
                <a:cubicBezTo>
                  <a:pt x="704" y="745"/>
                  <a:pt x="779" y="607"/>
                  <a:pt x="704" y="479"/>
                </a:cubicBezTo>
                <a:lnTo>
                  <a:pt x="544" y="148"/>
                </a:lnTo>
                <a:cubicBezTo>
                  <a:pt x="504" y="59"/>
                  <a:pt x="402" y="1"/>
                  <a:pt x="30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8" name="Google Shape;1518;p67"/>
          <p:cNvSpPr/>
          <p:nvPr/>
        </p:nvSpPr>
        <p:spPr>
          <a:xfrm>
            <a:off x="6923952" y="1605631"/>
            <a:ext cx="30868" cy="33316"/>
          </a:xfrm>
          <a:custGeom>
            <a:avLst/>
            <a:gdLst/>
            <a:ahLst/>
            <a:cxnLst/>
            <a:rect l="l" t="t" r="r" b="b"/>
            <a:pathLst>
              <a:path w="769" h="830" extrusionOk="0">
                <a:moveTo>
                  <a:pt x="475" y="0"/>
                </a:moveTo>
                <a:cubicBezTo>
                  <a:pt x="367" y="0"/>
                  <a:pt x="265" y="61"/>
                  <a:pt x="225" y="158"/>
                </a:cubicBezTo>
                <a:lnTo>
                  <a:pt x="65" y="499"/>
                </a:lnTo>
                <a:cubicBezTo>
                  <a:pt x="1" y="617"/>
                  <a:pt x="65" y="766"/>
                  <a:pt x="203" y="819"/>
                </a:cubicBezTo>
                <a:cubicBezTo>
                  <a:pt x="235" y="830"/>
                  <a:pt x="267" y="830"/>
                  <a:pt x="310" y="830"/>
                </a:cubicBezTo>
                <a:cubicBezTo>
                  <a:pt x="417" y="830"/>
                  <a:pt x="502" y="777"/>
                  <a:pt x="555" y="691"/>
                </a:cubicBezTo>
                <a:lnTo>
                  <a:pt x="715" y="339"/>
                </a:lnTo>
                <a:cubicBezTo>
                  <a:pt x="769" y="222"/>
                  <a:pt x="705" y="73"/>
                  <a:pt x="577" y="19"/>
                </a:cubicBezTo>
                <a:cubicBezTo>
                  <a:pt x="543" y="6"/>
                  <a:pt x="509" y="0"/>
                  <a:pt x="47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19" name="Google Shape;1519;p67"/>
          <p:cNvSpPr/>
          <p:nvPr/>
        </p:nvSpPr>
        <p:spPr>
          <a:xfrm>
            <a:off x="6950082" y="1646292"/>
            <a:ext cx="39016" cy="25208"/>
          </a:xfrm>
          <a:custGeom>
            <a:avLst/>
            <a:gdLst/>
            <a:ahLst/>
            <a:cxnLst/>
            <a:rect l="l" t="t" r="r" b="b"/>
            <a:pathLst>
              <a:path w="972" h="628" extrusionOk="0">
                <a:moveTo>
                  <a:pt x="672" y="1"/>
                </a:moveTo>
                <a:cubicBezTo>
                  <a:pt x="640" y="1"/>
                  <a:pt x="607" y="7"/>
                  <a:pt x="576" y="20"/>
                </a:cubicBezTo>
                <a:lnTo>
                  <a:pt x="203" y="169"/>
                </a:lnTo>
                <a:cubicBezTo>
                  <a:pt x="64" y="222"/>
                  <a:pt x="0" y="361"/>
                  <a:pt x="54" y="489"/>
                </a:cubicBezTo>
                <a:cubicBezTo>
                  <a:pt x="96" y="585"/>
                  <a:pt x="203" y="628"/>
                  <a:pt x="299" y="628"/>
                </a:cubicBezTo>
                <a:cubicBezTo>
                  <a:pt x="331" y="628"/>
                  <a:pt x="363" y="628"/>
                  <a:pt x="406" y="617"/>
                </a:cubicBezTo>
                <a:lnTo>
                  <a:pt x="779" y="478"/>
                </a:lnTo>
                <a:cubicBezTo>
                  <a:pt x="918" y="425"/>
                  <a:pt x="971" y="276"/>
                  <a:pt x="918" y="158"/>
                </a:cubicBezTo>
                <a:cubicBezTo>
                  <a:pt x="877" y="61"/>
                  <a:pt x="775" y="1"/>
                  <a:pt x="67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0" name="Google Shape;1520;p67"/>
          <p:cNvSpPr/>
          <p:nvPr/>
        </p:nvSpPr>
        <p:spPr>
          <a:xfrm>
            <a:off x="6694440" y="1706580"/>
            <a:ext cx="56156" cy="41585"/>
          </a:xfrm>
          <a:custGeom>
            <a:avLst/>
            <a:gdLst/>
            <a:ahLst/>
            <a:cxnLst/>
            <a:rect l="l" t="t" r="r" b="b"/>
            <a:pathLst>
              <a:path w="1399" h="1036" extrusionOk="0">
                <a:moveTo>
                  <a:pt x="1132" y="0"/>
                </a:moveTo>
                <a:cubicBezTo>
                  <a:pt x="652" y="0"/>
                  <a:pt x="236" y="278"/>
                  <a:pt x="54" y="704"/>
                </a:cubicBezTo>
                <a:cubicBezTo>
                  <a:pt x="1" y="843"/>
                  <a:pt x="65" y="971"/>
                  <a:pt x="214" y="1024"/>
                </a:cubicBezTo>
                <a:cubicBezTo>
                  <a:pt x="236" y="1035"/>
                  <a:pt x="278" y="1035"/>
                  <a:pt x="300" y="1035"/>
                </a:cubicBezTo>
                <a:cubicBezTo>
                  <a:pt x="406" y="1035"/>
                  <a:pt x="513" y="971"/>
                  <a:pt x="556" y="875"/>
                </a:cubicBezTo>
                <a:cubicBezTo>
                  <a:pt x="662" y="640"/>
                  <a:pt x="876" y="491"/>
                  <a:pt x="1132" y="491"/>
                </a:cubicBezTo>
                <a:cubicBezTo>
                  <a:pt x="1281" y="491"/>
                  <a:pt x="1398" y="384"/>
                  <a:pt x="1398" y="235"/>
                </a:cubicBezTo>
                <a:cubicBezTo>
                  <a:pt x="1398" y="107"/>
                  <a:pt x="1281" y="0"/>
                  <a:pt x="113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1" name="Google Shape;1521;p67"/>
          <p:cNvSpPr/>
          <p:nvPr/>
        </p:nvSpPr>
        <p:spPr>
          <a:xfrm>
            <a:off x="6640494" y="1666762"/>
            <a:ext cx="344321" cy="276645"/>
          </a:xfrm>
          <a:custGeom>
            <a:avLst/>
            <a:gdLst/>
            <a:ahLst/>
            <a:cxnLst/>
            <a:rect l="l" t="t" r="r" b="b"/>
            <a:pathLst>
              <a:path w="8578" h="6892" extrusionOk="0">
                <a:moveTo>
                  <a:pt x="6177" y="502"/>
                </a:moveTo>
                <a:cubicBezTo>
                  <a:pt x="6529" y="502"/>
                  <a:pt x="6860" y="587"/>
                  <a:pt x="7148" y="779"/>
                </a:cubicBezTo>
                <a:cubicBezTo>
                  <a:pt x="7436" y="960"/>
                  <a:pt x="7649" y="1216"/>
                  <a:pt x="7767" y="1526"/>
                </a:cubicBezTo>
                <a:cubicBezTo>
                  <a:pt x="7991" y="2262"/>
                  <a:pt x="7692" y="2827"/>
                  <a:pt x="7329" y="3499"/>
                </a:cubicBezTo>
                <a:cubicBezTo>
                  <a:pt x="7276" y="3606"/>
                  <a:pt x="7212" y="3723"/>
                  <a:pt x="7159" y="3830"/>
                </a:cubicBezTo>
                <a:cubicBezTo>
                  <a:pt x="7052" y="4043"/>
                  <a:pt x="6956" y="4363"/>
                  <a:pt x="6860" y="4726"/>
                </a:cubicBezTo>
                <a:cubicBezTo>
                  <a:pt x="6689" y="5334"/>
                  <a:pt x="6465" y="6177"/>
                  <a:pt x="6124" y="6369"/>
                </a:cubicBezTo>
                <a:cubicBezTo>
                  <a:pt x="6085" y="6384"/>
                  <a:pt x="6040" y="6394"/>
                  <a:pt x="5994" y="6394"/>
                </a:cubicBezTo>
                <a:cubicBezTo>
                  <a:pt x="5977" y="6394"/>
                  <a:pt x="5960" y="6393"/>
                  <a:pt x="5943" y="6390"/>
                </a:cubicBezTo>
                <a:cubicBezTo>
                  <a:pt x="5676" y="6326"/>
                  <a:pt x="5537" y="5910"/>
                  <a:pt x="5409" y="5515"/>
                </a:cubicBezTo>
                <a:cubicBezTo>
                  <a:pt x="5313" y="5249"/>
                  <a:pt x="5217" y="4950"/>
                  <a:pt x="5089" y="4737"/>
                </a:cubicBezTo>
                <a:cubicBezTo>
                  <a:pt x="4897" y="4449"/>
                  <a:pt x="4630" y="4299"/>
                  <a:pt x="4321" y="4278"/>
                </a:cubicBezTo>
                <a:lnTo>
                  <a:pt x="4289" y="4278"/>
                </a:lnTo>
                <a:cubicBezTo>
                  <a:pt x="3969" y="4278"/>
                  <a:pt x="3713" y="4438"/>
                  <a:pt x="3532" y="4737"/>
                </a:cubicBezTo>
                <a:cubicBezTo>
                  <a:pt x="3382" y="4961"/>
                  <a:pt x="3286" y="5249"/>
                  <a:pt x="3212" y="5515"/>
                </a:cubicBezTo>
                <a:cubicBezTo>
                  <a:pt x="3073" y="5910"/>
                  <a:pt x="2945" y="6337"/>
                  <a:pt x="2678" y="6390"/>
                </a:cubicBezTo>
                <a:cubicBezTo>
                  <a:pt x="2651" y="6394"/>
                  <a:pt x="2625" y="6396"/>
                  <a:pt x="2601" y="6396"/>
                </a:cubicBezTo>
                <a:cubicBezTo>
                  <a:pt x="2558" y="6396"/>
                  <a:pt x="2520" y="6389"/>
                  <a:pt x="2486" y="6369"/>
                </a:cubicBezTo>
                <a:cubicBezTo>
                  <a:pt x="2145" y="6177"/>
                  <a:pt x="1910" y="5334"/>
                  <a:pt x="1750" y="4726"/>
                </a:cubicBezTo>
                <a:cubicBezTo>
                  <a:pt x="1644" y="4353"/>
                  <a:pt x="1569" y="4043"/>
                  <a:pt x="1462" y="3830"/>
                </a:cubicBezTo>
                <a:cubicBezTo>
                  <a:pt x="1409" y="3713"/>
                  <a:pt x="1334" y="3606"/>
                  <a:pt x="1281" y="3499"/>
                </a:cubicBezTo>
                <a:cubicBezTo>
                  <a:pt x="929" y="2827"/>
                  <a:pt x="619" y="2251"/>
                  <a:pt x="929" y="1526"/>
                </a:cubicBezTo>
                <a:cubicBezTo>
                  <a:pt x="1046" y="1216"/>
                  <a:pt x="1260" y="960"/>
                  <a:pt x="1537" y="779"/>
                </a:cubicBezTo>
                <a:cubicBezTo>
                  <a:pt x="1814" y="587"/>
                  <a:pt x="2156" y="502"/>
                  <a:pt x="2508" y="502"/>
                </a:cubicBezTo>
                <a:lnTo>
                  <a:pt x="2529" y="502"/>
                </a:lnTo>
                <a:cubicBezTo>
                  <a:pt x="2849" y="502"/>
                  <a:pt x="3094" y="672"/>
                  <a:pt x="3361" y="843"/>
                </a:cubicBezTo>
                <a:cubicBezTo>
                  <a:pt x="3649" y="1035"/>
                  <a:pt x="3937" y="1227"/>
                  <a:pt x="4321" y="1227"/>
                </a:cubicBezTo>
                <a:lnTo>
                  <a:pt x="4364" y="1227"/>
                </a:lnTo>
                <a:cubicBezTo>
                  <a:pt x="4737" y="1227"/>
                  <a:pt x="5036" y="1035"/>
                  <a:pt x="5324" y="843"/>
                </a:cubicBezTo>
                <a:cubicBezTo>
                  <a:pt x="5591" y="672"/>
                  <a:pt x="5847" y="502"/>
                  <a:pt x="6167" y="502"/>
                </a:cubicBezTo>
                <a:close/>
                <a:moveTo>
                  <a:pt x="2476" y="0"/>
                </a:moveTo>
                <a:cubicBezTo>
                  <a:pt x="1537" y="0"/>
                  <a:pt x="726" y="534"/>
                  <a:pt x="395" y="1355"/>
                </a:cubicBezTo>
                <a:cubicBezTo>
                  <a:pt x="1" y="2272"/>
                  <a:pt x="406" y="3009"/>
                  <a:pt x="780" y="3713"/>
                </a:cubicBezTo>
                <a:cubicBezTo>
                  <a:pt x="833" y="3819"/>
                  <a:pt x="897" y="3926"/>
                  <a:pt x="950" y="4043"/>
                </a:cubicBezTo>
                <a:cubicBezTo>
                  <a:pt x="1046" y="4214"/>
                  <a:pt x="1121" y="4523"/>
                  <a:pt x="1217" y="4854"/>
                </a:cubicBezTo>
                <a:cubicBezTo>
                  <a:pt x="1430" y="5633"/>
                  <a:pt x="1676" y="6497"/>
                  <a:pt x="2209" y="6785"/>
                </a:cubicBezTo>
                <a:cubicBezTo>
                  <a:pt x="2337" y="6853"/>
                  <a:pt x="2477" y="6889"/>
                  <a:pt x="2623" y="6889"/>
                </a:cubicBezTo>
                <a:cubicBezTo>
                  <a:pt x="2683" y="6889"/>
                  <a:pt x="2744" y="6883"/>
                  <a:pt x="2806" y="6870"/>
                </a:cubicBezTo>
                <a:cubicBezTo>
                  <a:pt x="3372" y="6731"/>
                  <a:pt x="3553" y="6166"/>
                  <a:pt x="3713" y="5643"/>
                </a:cubicBezTo>
                <a:cubicBezTo>
                  <a:pt x="3884" y="5099"/>
                  <a:pt x="4022" y="4779"/>
                  <a:pt x="4300" y="4779"/>
                </a:cubicBezTo>
                <a:cubicBezTo>
                  <a:pt x="4598" y="4779"/>
                  <a:pt x="4716" y="5110"/>
                  <a:pt x="4886" y="5643"/>
                </a:cubicBezTo>
                <a:cubicBezTo>
                  <a:pt x="5047" y="6155"/>
                  <a:pt x="5249" y="6721"/>
                  <a:pt x="5793" y="6870"/>
                </a:cubicBezTo>
                <a:cubicBezTo>
                  <a:pt x="5857" y="6881"/>
                  <a:pt x="5943" y="6891"/>
                  <a:pt x="6007" y="6891"/>
                </a:cubicBezTo>
                <a:cubicBezTo>
                  <a:pt x="6145" y="6891"/>
                  <a:pt x="6273" y="6859"/>
                  <a:pt x="6391" y="6806"/>
                </a:cubicBezTo>
                <a:cubicBezTo>
                  <a:pt x="6924" y="6507"/>
                  <a:pt x="7169" y="5643"/>
                  <a:pt x="7383" y="4865"/>
                </a:cubicBezTo>
                <a:cubicBezTo>
                  <a:pt x="7479" y="4534"/>
                  <a:pt x="7553" y="4225"/>
                  <a:pt x="7649" y="4054"/>
                </a:cubicBezTo>
                <a:cubicBezTo>
                  <a:pt x="7703" y="3947"/>
                  <a:pt x="7767" y="3830"/>
                  <a:pt x="7820" y="3723"/>
                </a:cubicBezTo>
                <a:cubicBezTo>
                  <a:pt x="8193" y="3019"/>
                  <a:pt x="8577" y="2283"/>
                  <a:pt x="8204" y="1366"/>
                </a:cubicBezTo>
                <a:cubicBezTo>
                  <a:pt x="7852" y="534"/>
                  <a:pt x="7031" y="0"/>
                  <a:pt x="6103" y="0"/>
                </a:cubicBezTo>
                <a:cubicBezTo>
                  <a:pt x="5612" y="0"/>
                  <a:pt x="5260" y="246"/>
                  <a:pt x="4940" y="448"/>
                </a:cubicBezTo>
                <a:cubicBezTo>
                  <a:pt x="4705" y="608"/>
                  <a:pt x="4502" y="736"/>
                  <a:pt x="4289" y="736"/>
                </a:cubicBezTo>
                <a:cubicBezTo>
                  <a:pt x="4076" y="736"/>
                  <a:pt x="3873" y="608"/>
                  <a:pt x="3628" y="448"/>
                </a:cubicBezTo>
                <a:cubicBezTo>
                  <a:pt x="3329" y="235"/>
                  <a:pt x="2966" y="0"/>
                  <a:pt x="247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2" name="Google Shape;1522;p67"/>
          <p:cNvSpPr/>
          <p:nvPr/>
        </p:nvSpPr>
        <p:spPr>
          <a:xfrm>
            <a:off x="7278938" y="1605511"/>
            <a:ext cx="338300" cy="337056"/>
          </a:xfrm>
          <a:custGeom>
            <a:avLst/>
            <a:gdLst/>
            <a:ahLst/>
            <a:cxnLst/>
            <a:rect l="l" t="t" r="r" b="b"/>
            <a:pathLst>
              <a:path w="8428" h="8397" extrusionOk="0">
                <a:moveTo>
                  <a:pt x="7585" y="492"/>
                </a:moveTo>
                <a:cubicBezTo>
                  <a:pt x="7766" y="492"/>
                  <a:pt x="7926" y="641"/>
                  <a:pt x="7926" y="822"/>
                </a:cubicBezTo>
                <a:lnTo>
                  <a:pt x="7926" y="7575"/>
                </a:lnTo>
                <a:cubicBezTo>
                  <a:pt x="7926" y="7767"/>
                  <a:pt x="7777" y="7916"/>
                  <a:pt x="7585" y="7916"/>
                </a:cubicBezTo>
                <a:lnTo>
                  <a:pt x="832" y="7916"/>
                </a:lnTo>
                <a:cubicBezTo>
                  <a:pt x="651" y="7916"/>
                  <a:pt x="491" y="7767"/>
                  <a:pt x="491" y="7585"/>
                </a:cubicBezTo>
                <a:lnTo>
                  <a:pt x="491" y="822"/>
                </a:lnTo>
                <a:cubicBezTo>
                  <a:pt x="491" y="641"/>
                  <a:pt x="640" y="492"/>
                  <a:pt x="832" y="492"/>
                </a:cubicBezTo>
                <a:close/>
                <a:moveTo>
                  <a:pt x="832" y="1"/>
                </a:moveTo>
                <a:cubicBezTo>
                  <a:pt x="373" y="1"/>
                  <a:pt x="0" y="374"/>
                  <a:pt x="0" y="822"/>
                </a:cubicBezTo>
                <a:lnTo>
                  <a:pt x="0" y="7575"/>
                </a:lnTo>
                <a:cubicBezTo>
                  <a:pt x="0" y="8033"/>
                  <a:pt x="373" y="8396"/>
                  <a:pt x="832" y="8396"/>
                </a:cubicBezTo>
                <a:lnTo>
                  <a:pt x="7585" y="8396"/>
                </a:lnTo>
                <a:cubicBezTo>
                  <a:pt x="8043" y="8396"/>
                  <a:pt x="8427" y="8023"/>
                  <a:pt x="8427" y="7575"/>
                </a:cubicBezTo>
                <a:lnTo>
                  <a:pt x="8427" y="822"/>
                </a:lnTo>
                <a:cubicBezTo>
                  <a:pt x="8427" y="374"/>
                  <a:pt x="8043" y="1"/>
                  <a:pt x="758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3" name="Google Shape;1523;p67"/>
          <p:cNvSpPr/>
          <p:nvPr/>
        </p:nvSpPr>
        <p:spPr>
          <a:xfrm>
            <a:off x="7438208" y="1656688"/>
            <a:ext cx="19709" cy="236224"/>
          </a:xfrm>
          <a:custGeom>
            <a:avLst/>
            <a:gdLst/>
            <a:ahLst/>
            <a:cxnLst/>
            <a:rect l="l" t="t" r="r" b="b"/>
            <a:pathLst>
              <a:path w="491" h="5885" extrusionOk="0">
                <a:moveTo>
                  <a:pt x="266" y="1"/>
                </a:moveTo>
                <a:cubicBezTo>
                  <a:pt x="249" y="1"/>
                  <a:pt x="232" y="2"/>
                  <a:pt x="214" y="6"/>
                </a:cubicBezTo>
                <a:cubicBezTo>
                  <a:pt x="96" y="6"/>
                  <a:pt x="0" y="123"/>
                  <a:pt x="0" y="241"/>
                </a:cubicBezTo>
                <a:lnTo>
                  <a:pt x="0" y="5628"/>
                </a:lnTo>
                <a:cubicBezTo>
                  <a:pt x="0" y="5745"/>
                  <a:pt x="96" y="5873"/>
                  <a:pt x="214" y="5884"/>
                </a:cubicBezTo>
                <a:cubicBezTo>
                  <a:pt x="221" y="5884"/>
                  <a:pt x="227" y="5884"/>
                  <a:pt x="234" y="5884"/>
                </a:cubicBezTo>
                <a:cubicBezTo>
                  <a:pt x="375" y="5884"/>
                  <a:pt x="491" y="5781"/>
                  <a:pt x="491" y="5638"/>
                </a:cubicBezTo>
                <a:lnTo>
                  <a:pt x="491" y="241"/>
                </a:lnTo>
                <a:cubicBezTo>
                  <a:pt x="491" y="108"/>
                  <a:pt x="398" y="1"/>
                  <a:pt x="26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4" name="Google Shape;1524;p67"/>
          <p:cNvSpPr/>
          <p:nvPr/>
        </p:nvSpPr>
        <p:spPr>
          <a:xfrm>
            <a:off x="7330315" y="1655604"/>
            <a:ext cx="83933" cy="238151"/>
          </a:xfrm>
          <a:custGeom>
            <a:avLst/>
            <a:gdLst/>
            <a:ahLst/>
            <a:cxnLst/>
            <a:rect l="l" t="t" r="r" b="b"/>
            <a:pathLst>
              <a:path w="2091" h="5933" extrusionOk="0">
                <a:moveTo>
                  <a:pt x="1046" y="492"/>
                </a:moveTo>
                <a:cubicBezTo>
                  <a:pt x="1355" y="492"/>
                  <a:pt x="1611" y="737"/>
                  <a:pt x="1611" y="1046"/>
                </a:cubicBezTo>
                <a:lnTo>
                  <a:pt x="1611" y="2732"/>
                </a:lnTo>
                <a:lnTo>
                  <a:pt x="501" y="2732"/>
                </a:lnTo>
                <a:lnTo>
                  <a:pt x="501" y="1046"/>
                </a:lnTo>
                <a:cubicBezTo>
                  <a:pt x="501" y="737"/>
                  <a:pt x="747" y="492"/>
                  <a:pt x="1046" y="492"/>
                </a:cubicBezTo>
                <a:close/>
                <a:moveTo>
                  <a:pt x="1600" y="3201"/>
                </a:moveTo>
                <a:lnTo>
                  <a:pt x="1600" y="4897"/>
                </a:lnTo>
                <a:cubicBezTo>
                  <a:pt x="1600" y="5196"/>
                  <a:pt x="1355" y="5441"/>
                  <a:pt x="1046" y="5441"/>
                </a:cubicBezTo>
                <a:cubicBezTo>
                  <a:pt x="747" y="5441"/>
                  <a:pt x="491" y="5196"/>
                  <a:pt x="491" y="4897"/>
                </a:cubicBezTo>
                <a:lnTo>
                  <a:pt x="491" y="3201"/>
                </a:lnTo>
                <a:close/>
                <a:moveTo>
                  <a:pt x="1046" y="1"/>
                </a:moveTo>
                <a:cubicBezTo>
                  <a:pt x="459" y="1"/>
                  <a:pt x="0" y="470"/>
                  <a:pt x="0" y="1046"/>
                </a:cubicBezTo>
                <a:lnTo>
                  <a:pt x="0" y="4897"/>
                </a:lnTo>
                <a:cubicBezTo>
                  <a:pt x="0" y="5473"/>
                  <a:pt x="459" y="5932"/>
                  <a:pt x="1035" y="5932"/>
                </a:cubicBezTo>
                <a:cubicBezTo>
                  <a:pt x="1611" y="5932"/>
                  <a:pt x="2070" y="5473"/>
                  <a:pt x="2070" y="4897"/>
                </a:cubicBezTo>
                <a:lnTo>
                  <a:pt x="2070" y="1046"/>
                </a:lnTo>
                <a:cubicBezTo>
                  <a:pt x="2091" y="470"/>
                  <a:pt x="1622" y="1"/>
                  <a:pt x="104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5" name="Google Shape;1525;p67"/>
          <p:cNvSpPr/>
          <p:nvPr/>
        </p:nvSpPr>
        <p:spPr>
          <a:xfrm>
            <a:off x="7481437" y="1655604"/>
            <a:ext cx="84414" cy="238151"/>
          </a:xfrm>
          <a:custGeom>
            <a:avLst/>
            <a:gdLst/>
            <a:ahLst/>
            <a:cxnLst/>
            <a:rect l="l" t="t" r="r" b="b"/>
            <a:pathLst>
              <a:path w="2103" h="5933" extrusionOk="0">
                <a:moveTo>
                  <a:pt x="1046" y="492"/>
                </a:moveTo>
                <a:cubicBezTo>
                  <a:pt x="1355" y="492"/>
                  <a:pt x="1601" y="737"/>
                  <a:pt x="1601" y="1046"/>
                </a:cubicBezTo>
                <a:lnTo>
                  <a:pt x="1601" y="2732"/>
                </a:lnTo>
                <a:lnTo>
                  <a:pt x="491" y="2732"/>
                </a:lnTo>
                <a:lnTo>
                  <a:pt x="491" y="1046"/>
                </a:lnTo>
                <a:cubicBezTo>
                  <a:pt x="502" y="737"/>
                  <a:pt x="747" y="492"/>
                  <a:pt x="1046" y="492"/>
                </a:cubicBezTo>
                <a:close/>
                <a:moveTo>
                  <a:pt x="1601" y="3201"/>
                </a:moveTo>
                <a:lnTo>
                  <a:pt x="1601" y="4897"/>
                </a:lnTo>
                <a:cubicBezTo>
                  <a:pt x="1601" y="5196"/>
                  <a:pt x="1355" y="5441"/>
                  <a:pt x="1057" y="5441"/>
                </a:cubicBezTo>
                <a:cubicBezTo>
                  <a:pt x="747" y="5441"/>
                  <a:pt x="502" y="5196"/>
                  <a:pt x="502" y="4897"/>
                </a:cubicBezTo>
                <a:lnTo>
                  <a:pt x="502" y="3201"/>
                </a:lnTo>
                <a:close/>
                <a:moveTo>
                  <a:pt x="1057" y="1"/>
                </a:moveTo>
                <a:cubicBezTo>
                  <a:pt x="470" y="1"/>
                  <a:pt x="1" y="470"/>
                  <a:pt x="1" y="1046"/>
                </a:cubicBezTo>
                <a:lnTo>
                  <a:pt x="1" y="4897"/>
                </a:lnTo>
                <a:cubicBezTo>
                  <a:pt x="1" y="5473"/>
                  <a:pt x="470" y="5932"/>
                  <a:pt x="1046" y="5932"/>
                </a:cubicBezTo>
                <a:cubicBezTo>
                  <a:pt x="1622" y="5932"/>
                  <a:pt x="2081" y="5473"/>
                  <a:pt x="2081" y="4897"/>
                </a:cubicBezTo>
                <a:lnTo>
                  <a:pt x="2081" y="1046"/>
                </a:lnTo>
                <a:cubicBezTo>
                  <a:pt x="2102" y="470"/>
                  <a:pt x="1633" y="1"/>
                  <a:pt x="105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6" name="Google Shape;1526;p67"/>
          <p:cNvSpPr/>
          <p:nvPr/>
        </p:nvSpPr>
        <p:spPr>
          <a:xfrm>
            <a:off x="1527642" y="2294049"/>
            <a:ext cx="338741" cy="245376"/>
          </a:xfrm>
          <a:custGeom>
            <a:avLst/>
            <a:gdLst/>
            <a:ahLst/>
            <a:cxnLst/>
            <a:rect l="l" t="t" r="r" b="b"/>
            <a:pathLst>
              <a:path w="8439" h="6113" extrusionOk="0">
                <a:moveTo>
                  <a:pt x="5942" y="533"/>
                </a:moveTo>
                <a:cubicBezTo>
                  <a:pt x="6379" y="533"/>
                  <a:pt x="6774" y="715"/>
                  <a:pt x="7084" y="1003"/>
                </a:cubicBezTo>
                <a:cubicBezTo>
                  <a:pt x="7393" y="1302"/>
                  <a:pt x="7553" y="1696"/>
                  <a:pt x="7553" y="2123"/>
                </a:cubicBezTo>
                <a:cubicBezTo>
                  <a:pt x="7553" y="2496"/>
                  <a:pt x="7361" y="2923"/>
                  <a:pt x="7009" y="3382"/>
                </a:cubicBezTo>
                <a:lnTo>
                  <a:pt x="5814" y="3382"/>
                </a:lnTo>
                <a:lnTo>
                  <a:pt x="5121" y="2390"/>
                </a:lnTo>
                <a:cubicBezTo>
                  <a:pt x="5089" y="2336"/>
                  <a:pt x="5014" y="2294"/>
                  <a:pt x="4939" y="2283"/>
                </a:cubicBezTo>
                <a:cubicBezTo>
                  <a:pt x="4854" y="2283"/>
                  <a:pt x="4790" y="2315"/>
                  <a:pt x="4737" y="2368"/>
                </a:cubicBezTo>
                <a:lnTo>
                  <a:pt x="3862" y="3275"/>
                </a:lnTo>
                <a:lnTo>
                  <a:pt x="3030" y="2379"/>
                </a:lnTo>
                <a:cubicBezTo>
                  <a:pt x="2987" y="2326"/>
                  <a:pt x="2923" y="2294"/>
                  <a:pt x="2859" y="2294"/>
                </a:cubicBezTo>
                <a:cubicBezTo>
                  <a:pt x="2795" y="2294"/>
                  <a:pt x="2721" y="2326"/>
                  <a:pt x="2689" y="2368"/>
                </a:cubicBezTo>
                <a:lnTo>
                  <a:pt x="2080" y="2923"/>
                </a:lnTo>
                <a:lnTo>
                  <a:pt x="1056" y="2923"/>
                </a:lnTo>
                <a:cubicBezTo>
                  <a:pt x="907" y="2635"/>
                  <a:pt x="832" y="2368"/>
                  <a:pt x="832" y="2123"/>
                </a:cubicBezTo>
                <a:cubicBezTo>
                  <a:pt x="832" y="1696"/>
                  <a:pt x="1003" y="1302"/>
                  <a:pt x="1312" y="1003"/>
                </a:cubicBezTo>
                <a:cubicBezTo>
                  <a:pt x="1622" y="715"/>
                  <a:pt x="2016" y="533"/>
                  <a:pt x="2443" y="533"/>
                </a:cubicBezTo>
                <a:cubicBezTo>
                  <a:pt x="3126" y="533"/>
                  <a:pt x="3734" y="960"/>
                  <a:pt x="3969" y="1590"/>
                </a:cubicBezTo>
                <a:cubicBezTo>
                  <a:pt x="4001" y="1686"/>
                  <a:pt x="4097" y="1750"/>
                  <a:pt x="4193" y="1750"/>
                </a:cubicBezTo>
                <a:cubicBezTo>
                  <a:pt x="4299" y="1750"/>
                  <a:pt x="4395" y="1686"/>
                  <a:pt x="4417" y="1590"/>
                </a:cubicBezTo>
                <a:cubicBezTo>
                  <a:pt x="4641" y="960"/>
                  <a:pt x="5259" y="533"/>
                  <a:pt x="5942" y="533"/>
                </a:cubicBezTo>
                <a:close/>
                <a:moveTo>
                  <a:pt x="2859" y="2870"/>
                </a:moveTo>
                <a:lnTo>
                  <a:pt x="3681" y="3776"/>
                </a:lnTo>
                <a:cubicBezTo>
                  <a:pt x="3723" y="3830"/>
                  <a:pt x="3787" y="3862"/>
                  <a:pt x="3862" y="3862"/>
                </a:cubicBezTo>
                <a:cubicBezTo>
                  <a:pt x="3926" y="3862"/>
                  <a:pt x="3990" y="3830"/>
                  <a:pt x="4043" y="3776"/>
                </a:cubicBezTo>
                <a:lnTo>
                  <a:pt x="4897" y="2902"/>
                </a:lnTo>
                <a:lnTo>
                  <a:pt x="5494" y="3755"/>
                </a:lnTo>
                <a:cubicBezTo>
                  <a:pt x="5537" y="3819"/>
                  <a:pt x="5622" y="3862"/>
                  <a:pt x="5697" y="3862"/>
                </a:cubicBezTo>
                <a:lnTo>
                  <a:pt x="6582" y="3862"/>
                </a:lnTo>
                <a:cubicBezTo>
                  <a:pt x="6369" y="4075"/>
                  <a:pt x="6123" y="4267"/>
                  <a:pt x="5857" y="4480"/>
                </a:cubicBezTo>
                <a:cubicBezTo>
                  <a:pt x="5163" y="5014"/>
                  <a:pt x="4470" y="5419"/>
                  <a:pt x="4203" y="5579"/>
                </a:cubicBezTo>
                <a:cubicBezTo>
                  <a:pt x="3937" y="5430"/>
                  <a:pt x="3233" y="5035"/>
                  <a:pt x="2539" y="4480"/>
                </a:cubicBezTo>
                <a:cubicBezTo>
                  <a:pt x="2059" y="4107"/>
                  <a:pt x="1675" y="3755"/>
                  <a:pt x="1387" y="3403"/>
                </a:cubicBezTo>
                <a:lnTo>
                  <a:pt x="2187" y="3403"/>
                </a:lnTo>
                <a:cubicBezTo>
                  <a:pt x="2262" y="3403"/>
                  <a:pt x="2315" y="3382"/>
                  <a:pt x="2368" y="3339"/>
                </a:cubicBezTo>
                <a:lnTo>
                  <a:pt x="2859" y="2870"/>
                </a:lnTo>
                <a:close/>
                <a:moveTo>
                  <a:pt x="2464" y="0"/>
                </a:moveTo>
                <a:cubicBezTo>
                  <a:pt x="1910" y="0"/>
                  <a:pt x="1376" y="213"/>
                  <a:pt x="971" y="619"/>
                </a:cubicBezTo>
                <a:cubicBezTo>
                  <a:pt x="576" y="1014"/>
                  <a:pt x="363" y="1536"/>
                  <a:pt x="363" y="2112"/>
                </a:cubicBezTo>
                <a:cubicBezTo>
                  <a:pt x="363" y="2379"/>
                  <a:pt x="534" y="2923"/>
                  <a:pt x="534" y="2923"/>
                </a:cubicBezTo>
                <a:lnTo>
                  <a:pt x="267" y="2923"/>
                </a:lnTo>
                <a:cubicBezTo>
                  <a:pt x="150" y="2923"/>
                  <a:pt x="32" y="3019"/>
                  <a:pt x="11" y="3136"/>
                </a:cubicBezTo>
                <a:cubicBezTo>
                  <a:pt x="0" y="3286"/>
                  <a:pt x="107" y="3414"/>
                  <a:pt x="256" y="3414"/>
                </a:cubicBezTo>
                <a:lnTo>
                  <a:pt x="800" y="3414"/>
                </a:lnTo>
                <a:cubicBezTo>
                  <a:pt x="1120" y="3883"/>
                  <a:pt x="1600" y="4374"/>
                  <a:pt x="2251" y="4886"/>
                </a:cubicBezTo>
                <a:cubicBezTo>
                  <a:pt x="3158" y="5590"/>
                  <a:pt x="4065" y="6059"/>
                  <a:pt x="4107" y="6081"/>
                </a:cubicBezTo>
                <a:cubicBezTo>
                  <a:pt x="4150" y="6102"/>
                  <a:pt x="4193" y="6113"/>
                  <a:pt x="4225" y="6113"/>
                </a:cubicBezTo>
                <a:cubicBezTo>
                  <a:pt x="4267" y="6113"/>
                  <a:pt x="4310" y="6102"/>
                  <a:pt x="4353" y="6081"/>
                </a:cubicBezTo>
                <a:cubicBezTo>
                  <a:pt x="4385" y="6070"/>
                  <a:pt x="5281" y="5590"/>
                  <a:pt x="6187" y="4886"/>
                </a:cubicBezTo>
                <a:cubicBezTo>
                  <a:pt x="6625" y="4534"/>
                  <a:pt x="6998" y="4203"/>
                  <a:pt x="7286" y="3872"/>
                </a:cubicBezTo>
                <a:lnTo>
                  <a:pt x="8193" y="3872"/>
                </a:lnTo>
                <a:cubicBezTo>
                  <a:pt x="8310" y="3872"/>
                  <a:pt x="8428" y="3776"/>
                  <a:pt x="8438" y="3659"/>
                </a:cubicBezTo>
                <a:cubicBezTo>
                  <a:pt x="8417" y="3499"/>
                  <a:pt x="8310" y="3382"/>
                  <a:pt x="8161" y="3382"/>
                </a:cubicBezTo>
                <a:lnTo>
                  <a:pt x="7628" y="3382"/>
                </a:lnTo>
                <a:cubicBezTo>
                  <a:pt x="7628" y="3382"/>
                  <a:pt x="8054" y="2507"/>
                  <a:pt x="8076" y="2112"/>
                </a:cubicBezTo>
                <a:cubicBezTo>
                  <a:pt x="8076" y="1547"/>
                  <a:pt x="7862" y="1035"/>
                  <a:pt x="7457" y="630"/>
                </a:cubicBezTo>
                <a:cubicBezTo>
                  <a:pt x="7062" y="235"/>
                  <a:pt x="6529" y="0"/>
                  <a:pt x="5963" y="0"/>
                </a:cubicBezTo>
                <a:cubicBezTo>
                  <a:pt x="5238" y="0"/>
                  <a:pt x="4587" y="363"/>
                  <a:pt x="4214" y="939"/>
                </a:cubicBezTo>
                <a:cubicBezTo>
                  <a:pt x="3830" y="363"/>
                  <a:pt x="3179" y="0"/>
                  <a:pt x="246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7" name="Google Shape;1527;p67"/>
          <p:cNvSpPr/>
          <p:nvPr/>
        </p:nvSpPr>
        <p:spPr>
          <a:xfrm>
            <a:off x="2151476" y="2247167"/>
            <a:ext cx="347733" cy="338059"/>
          </a:xfrm>
          <a:custGeom>
            <a:avLst/>
            <a:gdLst/>
            <a:ahLst/>
            <a:cxnLst/>
            <a:rect l="l" t="t" r="r" b="b"/>
            <a:pathLst>
              <a:path w="8663" h="8422" extrusionOk="0">
                <a:moveTo>
                  <a:pt x="5772" y="517"/>
                </a:moveTo>
                <a:lnTo>
                  <a:pt x="8097" y="2854"/>
                </a:lnTo>
                <a:lnTo>
                  <a:pt x="6860" y="4091"/>
                </a:lnTo>
                <a:lnTo>
                  <a:pt x="4535" y="1755"/>
                </a:lnTo>
                <a:lnTo>
                  <a:pt x="5772" y="517"/>
                </a:lnTo>
                <a:close/>
                <a:moveTo>
                  <a:pt x="4182" y="2107"/>
                </a:moveTo>
                <a:lnTo>
                  <a:pt x="6519" y="4443"/>
                </a:lnTo>
                <a:lnTo>
                  <a:pt x="6103" y="4848"/>
                </a:lnTo>
                <a:lnTo>
                  <a:pt x="5367" y="4123"/>
                </a:lnTo>
                <a:cubicBezTo>
                  <a:pt x="5319" y="4075"/>
                  <a:pt x="5255" y="4051"/>
                  <a:pt x="5192" y="4051"/>
                </a:cubicBezTo>
                <a:cubicBezTo>
                  <a:pt x="5129" y="4051"/>
                  <a:pt x="5068" y="4075"/>
                  <a:pt x="5025" y="4123"/>
                </a:cubicBezTo>
                <a:cubicBezTo>
                  <a:pt x="4929" y="4208"/>
                  <a:pt x="4929" y="4368"/>
                  <a:pt x="5025" y="4464"/>
                </a:cubicBezTo>
                <a:lnTo>
                  <a:pt x="5761" y="5200"/>
                </a:lnTo>
                <a:lnTo>
                  <a:pt x="5345" y="5616"/>
                </a:lnTo>
                <a:lnTo>
                  <a:pt x="4609" y="4880"/>
                </a:lnTo>
                <a:cubicBezTo>
                  <a:pt x="4561" y="4832"/>
                  <a:pt x="4497" y="4808"/>
                  <a:pt x="4435" y="4808"/>
                </a:cubicBezTo>
                <a:cubicBezTo>
                  <a:pt x="4372" y="4808"/>
                  <a:pt x="4310" y="4832"/>
                  <a:pt x="4268" y="4880"/>
                </a:cubicBezTo>
                <a:cubicBezTo>
                  <a:pt x="4172" y="4976"/>
                  <a:pt x="4172" y="5136"/>
                  <a:pt x="4268" y="5222"/>
                </a:cubicBezTo>
                <a:lnTo>
                  <a:pt x="4993" y="5958"/>
                </a:lnTo>
                <a:lnTo>
                  <a:pt x="4588" y="6374"/>
                </a:lnTo>
                <a:lnTo>
                  <a:pt x="3852" y="5638"/>
                </a:lnTo>
                <a:cubicBezTo>
                  <a:pt x="3804" y="5590"/>
                  <a:pt x="3740" y="5566"/>
                  <a:pt x="3676" y="5566"/>
                </a:cubicBezTo>
                <a:cubicBezTo>
                  <a:pt x="3612" y="5566"/>
                  <a:pt x="3548" y="5590"/>
                  <a:pt x="3500" y="5638"/>
                </a:cubicBezTo>
                <a:cubicBezTo>
                  <a:pt x="3414" y="5734"/>
                  <a:pt x="3414" y="5894"/>
                  <a:pt x="3500" y="5990"/>
                </a:cubicBezTo>
                <a:lnTo>
                  <a:pt x="4236" y="6715"/>
                </a:lnTo>
                <a:lnTo>
                  <a:pt x="3820" y="7131"/>
                </a:lnTo>
                <a:lnTo>
                  <a:pt x="3094" y="6395"/>
                </a:lnTo>
                <a:cubicBezTo>
                  <a:pt x="3046" y="6353"/>
                  <a:pt x="2982" y="6331"/>
                  <a:pt x="2918" y="6331"/>
                </a:cubicBezTo>
                <a:cubicBezTo>
                  <a:pt x="2854" y="6331"/>
                  <a:pt x="2790" y="6353"/>
                  <a:pt x="2742" y="6395"/>
                </a:cubicBezTo>
                <a:cubicBezTo>
                  <a:pt x="2646" y="6491"/>
                  <a:pt x="2646" y="6651"/>
                  <a:pt x="2742" y="6747"/>
                </a:cubicBezTo>
                <a:lnTo>
                  <a:pt x="3468" y="7462"/>
                </a:lnTo>
                <a:cubicBezTo>
                  <a:pt x="3148" y="7761"/>
                  <a:pt x="2742" y="7910"/>
                  <a:pt x="2348" y="7910"/>
                </a:cubicBezTo>
                <a:cubicBezTo>
                  <a:pt x="2322" y="7911"/>
                  <a:pt x="2297" y="7912"/>
                  <a:pt x="2272" y="7912"/>
                </a:cubicBezTo>
                <a:cubicBezTo>
                  <a:pt x="1872" y="7912"/>
                  <a:pt x="1485" y="7752"/>
                  <a:pt x="1164" y="7451"/>
                </a:cubicBezTo>
                <a:cubicBezTo>
                  <a:pt x="534" y="6811"/>
                  <a:pt x="534" y="5755"/>
                  <a:pt x="1164" y="5115"/>
                </a:cubicBezTo>
                <a:lnTo>
                  <a:pt x="4182" y="2107"/>
                </a:lnTo>
                <a:close/>
                <a:moveTo>
                  <a:pt x="5784" y="0"/>
                </a:moveTo>
                <a:cubicBezTo>
                  <a:pt x="5665" y="0"/>
                  <a:pt x="5548" y="48"/>
                  <a:pt x="5463" y="144"/>
                </a:cubicBezTo>
                <a:lnTo>
                  <a:pt x="833" y="4774"/>
                </a:lnTo>
                <a:cubicBezTo>
                  <a:pt x="1" y="5616"/>
                  <a:pt x="1" y="6971"/>
                  <a:pt x="833" y="7803"/>
                </a:cubicBezTo>
                <a:cubicBezTo>
                  <a:pt x="1249" y="8209"/>
                  <a:pt x="1804" y="8422"/>
                  <a:pt x="2358" y="8422"/>
                </a:cubicBezTo>
                <a:cubicBezTo>
                  <a:pt x="2902" y="8422"/>
                  <a:pt x="3446" y="8209"/>
                  <a:pt x="3873" y="7803"/>
                </a:cubicBezTo>
                <a:lnTo>
                  <a:pt x="8503" y="3174"/>
                </a:lnTo>
                <a:cubicBezTo>
                  <a:pt x="8663" y="2982"/>
                  <a:pt x="8663" y="2694"/>
                  <a:pt x="8492" y="2523"/>
                </a:cubicBezTo>
                <a:lnTo>
                  <a:pt x="6113" y="144"/>
                </a:lnTo>
                <a:cubicBezTo>
                  <a:pt x="6023" y="48"/>
                  <a:pt x="5903" y="0"/>
                  <a:pt x="578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8" name="Google Shape;1528;p67"/>
          <p:cNvSpPr/>
          <p:nvPr/>
        </p:nvSpPr>
        <p:spPr>
          <a:xfrm>
            <a:off x="2849847" y="2247809"/>
            <a:ext cx="232130" cy="337015"/>
          </a:xfrm>
          <a:custGeom>
            <a:avLst/>
            <a:gdLst/>
            <a:ahLst/>
            <a:cxnLst/>
            <a:rect l="l" t="t" r="r" b="b"/>
            <a:pathLst>
              <a:path w="5783" h="8396" extrusionOk="0">
                <a:moveTo>
                  <a:pt x="2849" y="501"/>
                </a:moveTo>
                <a:cubicBezTo>
                  <a:pt x="3009" y="501"/>
                  <a:pt x="3126" y="619"/>
                  <a:pt x="3126" y="757"/>
                </a:cubicBezTo>
                <a:lnTo>
                  <a:pt x="3126" y="3254"/>
                </a:lnTo>
                <a:cubicBezTo>
                  <a:pt x="3126" y="3382"/>
                  <a:pt x="3233" y="3488"/>
                  <a:pt x="3371" y="3488"/>
                </a:cubicBezTo>
                <a:cubicBezTo>
                  <a:pt x="3499" y="3488"/>
                  <a:pt x="3606" y="3382"/>
                  <a:pt x="3606" y="3254"/>
                </a:cubicBezTo>
                <a:lnTo>
                  <a:pt x="3606" y="1248"/>
                </a:lnTo>
                <a:cubicBezTo>
                  <a:pt x="3606" y="1099"/>
                  <a:pt x="3734" y="992"/>
                  <a:pt x="3894" y="992"/>
                </a:cubicBezTo>
                <a:cubicBezTo>
                  <a:pt x="4054" y="992"/>
                  <a:pt x="4171" y="1120"/>
                  <a:pt x="4171" y="1248"/>
                </a:cubicBezTo>
                <a:lnTo>
                  <a:pt x="4171" y="4395"/>
                </a:lnTo>
                <a:cubicBezTo>
                  <a:pt x="4171" y="4534"/>
                  <a:pt x="4278" y="4640"/>
                  <a:pt x="4406" y="4640"/>
                </a:cubicBezTo>
                <a:lnTo>
                  <a:pt x="4428" y="4640"/>
                </a:lnTo>
                <a:cubicBezTo>
                  <a:pt x="4556" y="4640"/>
                  <a:pt x="4662" y="4534"/>
                  <a:pt x="4662" y="4395"/>
                </a:cubicBezTo>
                <a:lnTo>
                  <a:pt x="4662" y="2944"/>
                </a:lnTo>
                <a:cubicBezTo>
                  <a:pt x="4662" y="2795"/>
                  <a:pt x="4780" y="2688"/>
                  <a:pt x="4940" y="2688"/>
                </a:cubicBezTo>
                <a:cubicBezTo>
                  <a:pt x="5100" y="2688"/>
                  <a:pt x="5228" y="2806"/>
                  <a:pt x="5228" y="2944"/>
                </a:cubicBezTo>
                <a:cubicBezTo>
                  <a:pt x="5281" y="3392"/>
                  <a:pt x="5281" y="4288"/>
                  <a:pt x="5281" y="4331"/>
                </a:cubicBezTo>
                <a:lnTo>
                  <a:pt x="5281" y="5451"/>
                </a:lnTo>
                <a:cubicBezTo>
                  <a:pt x="5281" y="6102"/>
                  <a:pt x="5025" y="6731"/>
                  <a:pt x="4577" y="7201"/>
                </a:cubicBezTo>
                <a:cubicBezTo>
                  <a:pt x="4118" y="7659"/>
                  <a:pt x="3521" y="7915"/>
                  <a:pt x="2881" y="7915"/>
                </a:cubicBezTo>
                <a:cubicBezTo>
                  <a:pt x="2241" y="7915"/>
                  <a:pt x="1643" y="7659"/>
                  <a:pt x="1185" y="7201"/>
                </a:cubicBezTo>
                <a:cubicBezTo>
                  <a:pt x="737" y="6731"/>
                  <a:pt x="481" y="6102"/>
                  <a:pt x="481" y="5451"/>
                </a:cubicBezTo>
                <a:lnTo>
                  <a:pt x="470" y="2091"/>
                </a:lnTo>
                <a:cubicBezTo>
                  <a:pt x="470" y="1942"/>
                  <a:pt x="598" y="1824"/>
                  <a:pt x="747" y="1824"/>
                </a:cubicBezTo>
                <a:cubicBezTo>
                  <a:pt x="907" y="1824"/>
                  <a:pt x="1025" y="1942"/>
                  <a:pt x="1025" y="2091"/>
                </a:cubicBezTo>
                <a:lnTo>
                  <a:pt x="1025" y="3744"/>
                </a:lnTo>
                <a:cubicBezTo>
                  <a:pt x="1025" y="3851"/>
                  <a:pt x="1089" y="3958"/>
                  <a:pt x="1195" y="3979"/>
                </a:cubicBezTo>
                <a:cubicBezTo>
                  <a:pt x="1222" y="3987"/>
                  <a:pt x="1249" y="3991"/>
                  <a:pt x="1275" y="3991"/>
                </a:cubicBezTo>
                <a:cubicBezTo>
                  <a:pt x="1415" y="3991"/>
                  <a:pt x="1537" y="3879"/>
                  <a:pt x="1537" y="3744"/>
                </a:cubicBezTo>
                <a:lnTo>
                  <a:pt x="1537" y="1088"/>
                </a:lnTo>
                <a:cubicBezTo>
                  <a:pt x="1537" y="939"/>
                  <a:pt x="1654" y="832"/>
                  <a:pt x="1814" y="832"/>
                </a:cubicBezTo>
                <a:cubicBezTo>
                  <a:pt x="1974" y="832"/>
                  <a:pt x="2091" y="960"/>
                  <a:pt x="2091" y="1088"/>
                </a:cubicBezTo>
                <a:lnTo>
                  <a:pt x="2091" y="3254"/>
                </a:lnTo>
                <a:cubicBezTo>
                  <a:pt x="2091" y="3382"/>
                  <a:pt x="2198" y="3488"/>
                  <a:pt x="2326" y="3488"/>
                </a:cubicBezTo>
                <a:cubicBezTo>
                  <a:pt x="2465" y="3488"/>
                  <a:pt x="2571" y="3382"/>
                  <a:pt x="2571" y="3254"/>
                </a:cubicBezTo>
                <a:lnTo>
                  <a:pt x="2571" y="757"/>
                </a:lnTo>
                <a:cubicBezTo>
                  <a:pt x="2571" y="608"/>
                  <a:pt x="2689" y="501"/>
                  <a:pt x="2849" y="501"/>
                </a:cubicBezTo>
                <a:close/>
                <a:moveTo>
                  <a:pt x="2881" y="0"/>
                </a:moveTo>
                <a:cubicBezTo>
                  <a:pt x="2571" y="0"/>
                  <a:pt x="2305" y="171"/>
                  <a:pt x="2187" y="427"/>
                </a:cubicBezTo>
                <a:cubicBezTo>
                  <a:pt x="2081" y="373"/>
                  <a:pt x="1963" y="331"/>
                  <a:pt x="1825" y="331"/>
                </a:cubicBezTo>
                <a:cubicBezTo>
                  <a:pt x="1398" y="331"/>
                  <a:pt x="1057" y="661"/>
                  <a:pt x="1057" y="1077"/>
                </a:cubicBezTo>
                <a:lnTo>
                  <a:pt x="1057" y="1365"/>
                </a:lnTo>
                <a:cubicBezTo>
                  <a:pt x="961" y="1344"/>
                  <a:pt x="865" y="1312"/>
                  <a:pt x="769" y="1312"/>
                </a:cubicBezTo>
                <a:cubicBezTo>
                  <a:pt x="342" y="1312"/>
                  <a:pt x="0" y="1653"/>
                  <a:pt x="0" y="2059"/>
                </a:cubicBezTo>
                <a:lnTo>
                  <a:pt x="0" y="5440"/>
                </a:lnTo>
                <a:cubicBezTo>
                  <a:pt x="0" y="6219"/>
                  <a:pt x="310" y="6966"/>
                  <a:pt x="854" y="7531"/>
                </a:cubicBezTo>
                <a:cubicBezTo>
                  <a:pt x="1398" y="8086"/>
                  <a:pt x="2134" y="8395"/>
                  <a:pt x="2891" y="8395"/>
                </a:cubicBezTo>
                <a:cubicBezTo>
                  <a:pt x="3649" y="8395"/>
                  <a:pt x="4385" y="8086"/>
                  <a:pt x="4929" y="7531"/>
                </a:cubicBezTo>
                <a:cubicBezTo>
                  <a:pt x="5484" y="6966"/>
                  <a:pt x="5782" y="6219"/>
                  <a:pt x="5782" y="5440"/>
                </a:cubicBezTo>
                <a:lnTo>
                  <a:pt x="5782" y="4320"/>
                </a:lnTo>
                <a:lnTo>
                  <a:pt x="5772" y="4320"/>
                </a:lnTo>
                <a:cubicBezTo>
                  <a:pt x="5761" y="4288"/>
                  <a:pt x="5761" y="4064"/>
                  <a:pt x="5761" y="2934"/>
                </a:cubicBezTo>
                <a:cubicBezTo>
                  <a:pt x="5761" y="2518"/>
                  <a:pt x="5409" y="2187"/>
                  <a:pt x="4982" y="2187"/>
                </a:cubicBezTo>
                <a:cubicBezTo>
                  <a:pt x="4876" y="2187"/>
                  <a:pt x="4790" y="2198"/>
                  <a:pt x="4705" y="2240"/>
                </a:cubicBezTo>
                <a:lnTo>
                  <a:pt x="4705" y="1248"/>
                </a:lnTo>
                <a:cubicBezTo>
                  <a:pt x="4705" y="832"/>
                  <a:pt x="4364" y="501"/>
                  <a:pt x="3937" y="501"/>
                </a:cubicBezTo>
                <a:cubicBezTo>
                  <a:pt x="3830" y="501"/>
                  <a:pt x="3723" y="533"/>
                  <a:pt x="3627" y="565"/>
                </a:cubicBezTo>
                <a:cubicBezTo>
                  <a:pt x="3542" y="245"/>
                  <a:pt x="3243" y="0"/>
                  <a:pt x="288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9" name="Google Shape;1529;p67"/>
          <p:cNvSpPr/>
          <p:nvPr/>
        </p:nvSpPr>
        <p:spPr>
          <a:xfrm>
            <a:off x="3458268" y="2247809"/>
            <a:ext cx="337899" cy="337417"/>
          </a:xfrm>
          <a:custGeom>
            <a:avLst/>
            <a:gdLst/>
            <a:ahLst/>
            <a:cxnLst/>
            <a:rect l="l" t="t" r="r" b="b"/>
            <a:pathLst>
              <a:path w="8418" h="8406" extrusionOk="0">
                <a:moveTo>
                  <a:pt x="2220" y="501"/>
                </a:moveTo>
                <a:lnTo>
                  <a:pt x="2444" y="725"/>
                </a:lnTo>
                <a:lnTo>
                  <a:pt x="2124" y="1045"/>
                </a:lnTo>
                <a:lnTo>
                  <a:pt x="1889" y="821"/>
                </a:lnTo>
                <a:lnTo>
                  <a:pt x="2220" y="501"/>
                </a:lnTo>
                <a:close/>
                <a:moveTo>
                  <a:pt x="2967" y="907"/>
                </a:moveTo>
                <a:lnTo>
                  <a:pt x="5047" y="3008"/>
                </a:lnTo>
                <a:lnTo>
                  <a:pt x="4375" y="3691"/>
                </a:lnTo>
                <a:lnTo>
                  <a:pt x="2295" y="1579"/>
                </a:lnTo>
                <a:lnTo>
                  <a:pt x="2967" y="907"/>
                </a:lnTo>
                <a:close/>
                <a:moveTo>
                  <a:pt x="2913" y="2902"/>
                </a:moveTo>
                <a:lnTo>
                  <a:pt x="3265" y="3264"/>
                </a:lnTo>
                <a:cubicBezTo>
                  <a:pt x="2892" y="3520"/>
                  <a:pt x="2625" y="3936"/>
                  <a:pt x="2540" y="4406"/>
                </a:cubicBezTo>
                <a:cubicBezTo>
                  <a:pt x="2487" y="4395"/>
                  <a:pt x="2444" y="4395"/>
                  <a:pt x="2391" y="4395"/>
                </a:cubicBezTo>
                <a:cubicBezTo>
                  <a:pt x="2252" y="4395"/>
                  <a:pt x="2134" y="4416"/>
                  <a:pt x="2017" y="4459"/>
                </a:cubicBezTo>
                <a:cubicBezTo>
                  <a:pt x="2038" y="4139"/>
                  <a:pt x="2134" y="3840"/>
                  <a:pt x="2295" y="3574"/>
                </a:cubicBezTo>
                <a:cubicBezTo>
                  <a:pt x="2465" y="3318"/>
                  <a:pt x="2668" y="3094"/>
                  <a:pt x="2913" y="2902"/>
                </a:cubicBezTo>
                <a:close/>
                <a:moveTo>
                  <a:pt x="2401" y="4907"/>
                </a:moveTo>
                <a:cubicBezTo>
                  <a:pt x="2668" y="4907"/>
                  <a:pt x="2881" y="5131"/>
                  <a:pt x="2881" y="5398"/>
                </a:cubicBezTo>
                <a:cubicBezTo>
                  <a:pt x="2881" y="5675"/>
                  <a:pt x="2668" y="5888"/>
                  <a:pt x="2401" y="5888"/>
                </a:cubicBezTo>
                <a:cubicBezTo>
                  <a:pt x="2134" y="5888"/>
                  <a:pt x="1921" y="5664"/>
                  <a:pt x="1921" y="5398"/>
                </a:cubicBezTo>
                <a:cubicBezTo>
                  <a:pt x="1910" y="5131"/>
                  <a:pt x="2134" y="4907"/>
                  <a:pt x="2401" y="4907"/>
                </a:cubicBezTo>
                <a:close/>
                <a:moveTo>
                  <a:pt x="6252" y="5398"/>
                </a:moveTo>
                <a:cubicBezTo>
                  <a:pt x="6124" y="5771"/>
                  <a:pt x="5900" y="6112"/>
                  <a:pt x="5591" y="6379"/>
                </a:cubicBezTo>
                <a:cubicBezTo>
                  <a:pt x="5207" y="6721"/>
                  <a:pt x="4705" y="6902"/>
                  <a:pt x="4204" y="6902"/>
                </a:cubicBezTo>
                <a:cubicBezTo>
                  <a:pt x="3692" y="6902"/>
                  <a:pt x="3148" y="6689"/>
                  <a:pt x="2753" y="6326"/>
                </a:cubicBezTo>
                <a:cubicBezTo>
                  <a:pt x="2913" y="6262"/>
                  <a:pt x="3052" y="6155"/>
                  <a:pt x="3180" y="6027"/>
                </a:cubicBezTo>
                <a:cubicBezTo>
                  <a:pt x="3457" y="6262"/>
                  <a:pt x="3831" y="6401"/>
                  <a:pt x="4193" y="6401"/>
                </a:cubicBezTo>
                <a:cubicBezTo>
                  <a:pt x="4855" y="6401"/>
                  <a:pt x="5441" y="6006"/>
                  <a:pt x="5719" y="5398"/>
                </a:cubicBezTo>
                <a:close/>
                <a:moveTo>
                  <a:pt x="7671" y="7403"/>
                </a:moveTo>
                <a:cubicBezTo>
                  <a:pt x="7799" y="7403"/>
                  <a:pt x="7906" y="7521"/>
                  <a:pt x="7906" y="7649"/>
                </a:cubicBezTo>
                <a:lnTo>
                  <a:pt x="7906" y="7670"/>
                </a:lnTo>
                <a:cubicBezTo>
                  <a:pt x="7906" y="7809"/>
                  <a:pt x="7799" y="7915"/>
                  <a:pt x="7671" y="7915"/>
                </a:cubicBezTo>
                <a:lnTo>
                  <a:pt x="726" y="7915"/>
                </a:lnTo>
                <a:cubicBezTo>
                  <a:pt x="588" y="7915"/>
                  <a:pt x="481" y="7809"/>
                  <a:pt x="481" y="7670"/>
                </a:cubicBezTo>
                <a:lnTo>
                  <a:pt x="481" y="7649"/>
                </a:lnTo>
                <a:cubicBezTo>
                  <a:pt x="481" y="7521"/>
                  <a:pt x="588" y="7403"/>
                  <a:pt x="726" y="7403"/>
                </a:cubicBezTo>
                <a:close/>
                <a:moveTo>
                  <a:pt x="2220" y="0"/>
                </a:moveTo>
                <a:cubicBezTo>
                  <a:pt x="2092" y="0"/>
                  <a:pt x="1985" y="53"/>
                  <a:pt x="1900" y="128"/>
                </a:cubicBezTo>
                <a:lnTo>
                  <a:pt x="1505" y="512"/>
                </a:lnTo>
                <a:cubicBezTo>
                  <a:pt x="1334" y="693"/>
                  <a:pt x="1334" y="971"/>
                  <a:pt x="1505" y="1141"/>
                </a:cubicBezTo>
                <a:lnTo>
                  <a:pt x="1804" y="1440"/>
                </a:lnTo>
                <a:cubicBezTo>
                  <a:pt x="1750" y="1600"/>
                  <a:pt x="1793" y="1771"/>
                  <a:pt x="1910" y="1899"/>
                </a:cubicBezTo>
                <a:lnTo>
                  <a:pt x="2561" y="2571"/>
                </a:lnTo>
                <a:cubicBezTo>
                  <a:pt x="2284" y="2784"/>
                  <a:pt x="2060" y="3051"/>
                  <a:pt x="1878" y="3360"/>
                </a:cubicBezTo>
                <a:cubicBezTo>
                  <a:pt x="1654" y="3766"/>
                  <a:pt x="1526" y="4235"/>
                  <a:pt x="1526" y="4704"/>
                </a:cubicBezTo>
                <a:cubicBezTo>
                  <a:pt x="1526" y="4779"/>
                  <a:pt x="1526" y="4864"/>
                  <a:pt x="1537" y="4939"/>
                </a:cubicBezTo>
                <a:cubicBezTo>
                  <a:pt x="1452" y="5088"/>
                  <a:pt x="1409" y="5248"/>
                  <a:pt x="1409" y="5408"/>
                </a:cubicBezTo>
                <a:cubicBezTo>
                  <a:pt x="1409" y="5835"/>
                  <a:pt x="1676" y="6198"/>
                  <a:pt x="2060" y="6347"/>
                </a:cubicBezTo>
                <a:cubicBezTo>
                  <a:pt x="2231" y="6571"/>
                  <a:pt x="2444" y="6753"/>
                  <a:pt x="2679" y="6913"/>
                </a:cubicBezTo>
                <a:lnTo>
                  <a:pt x="737" y="6913"/>
                </a:lnTo>
                <a:cubicBezTo>
                  <a:pt x="321" y="6913"/>
                  <a:pt x="1" y="7254"/>
                  <a:pt x="1" y="7649"/>
                </a:cubicBezTo>
                <a:lnTo>
                  <a:pt x="1" y="7670"/>
                </a:lnTo>
                <a:cubicBezTo>
                  <a:pt x="1" y="8086"/>
                  <a:pt x="332" y="8406"/>
                  <a:pt x="737" y="8406"/>
                </a:cubicBezTo>
                <a:lnTo>
                  <a:pt x="7682" y="8406"/>
                </a:lnTo>
                <a:cubicBezTo>
                  <a:pt x="8098" y="8406"/>
                  <a:pt x="8418" y="8075"/>
                  <a:pt x="8418" y="7670"/>
                </a:cubicBezTo>
                <a:lnTo>
                  <a:pt x="8418" y="7649"/>
                </a:lnTo>
                <a:cubicBezTo>
                  <a:pt x="8407" y="7233"/>
                  <a:pt x="8087" y="6913"/>
                  <a:pt x="7671" y="6913"/>
                </a:cubicBezTo>
                <a:lnTo>
                  <a:pt x="5697" y="6913"/>
                </a:lnTo>
                <a:cubicBezTo>
                  <a:pt x="5761" y="6859"/>
                  <a:pt x="5825" y="6827"/>
                  <a:pt x="5900" y="6763"/>
                </a:cubicBezTo>
                <a:cubicBezTo>
                  <a:pt x="6305" y="6411"/>
                  <a:pt x="6615" y="5931"/>
                  <a:pt x="6764" y="5408"/>
                </a:cubicBezTo>
                <a:lnTo>
                  <a:pt x="7052" y="5408"/>
                </a:lnTo>
                <a:cubicBezTo>
                  <a:pt x="7180" y="5408"/>
                  <a:pt x="7298" y="5312"/>
                  <a:pt x="7308" y="5195"/>
                </a:cubicBezTo>
                <a:cubicBezTo>
                  <a:pt x="7319" y="5046"/>
                  <a:pt x="7212" y="4918"/>
                  <a:pt x="7074" y="4918"/>
                </a:cubicBezTo>
                <a:lnTo>
                  <a:pt x="4801" y="4918"/>
                </a:lnTo>
                <a:cubicBezTo>
                  <a:pt x="4684" y="4918"/>
                  <a:pt x="4567" y="5003"/>
                  <a:pt x="4545" y="5131"/>
                </a:cubicBezTo>
                <a:cubicBezTo>
                  <a:pt x="4535" y="5270"/>
                  <a:pt x="4641" y="5408"/>
                  <a:pt x="4791" y="5408"/>
                </a:cubicBezTo>
                <a:lnTo>
                  <a:pt x="5153" y="5408"/>
                </a:lnTo>
                <a:cubicBezTo>
                  <a:pt x="4940" y="5718"/>
                  <a:pt x="4577" y="5920"/>
                  <a:pt x="4193" y="5920"/>
                </a:cubicBezTo>
                <a:cubicBezTo>
                  <a:pt x="3895" y="5920"/>
                  <a:pt x="3585" y="5782"/>
                  <a:pt x="3361" y="5568"/>
                </a:cubicBezTo>
                <a:cubicBezTo>
                  <a:pt x="3372" y="5515"/>
                  <a:pt x="3372" y="5462"/>
                  <a:pt x="3372" y="5419"/>
                </a:cubicBezTo>
                <a:cubicBezTo>
                  <a:pt x="3372" y="5120"/>
                  <a:pt x="3233" y="4832"/>
                  <a:pt x="3020" y="4651"/>
                </a:cubicBezTo>
                <a:cubicBezTo>
                  <a:pt x="3052" y="4235"/>
                  <a:pt x="3297" y="3851"/>
                  <a:pt x="3628" y="3648"/>
                </a:cubicBezTo>
                <a:lnTo>
                  <a:pt x="4023" y="4054"/>
                </a:lnTo>
                <a:lnTo>
                  <a:pt x="3948" y="4128"/>
                </a:lnTo>
                <a:cubicBezTo>
                  <a:pt x="3852" y="4224"/>
                  <a:pt x="3852" y="4384"/>
                  <a:pt x="3948" y="4470"/>
                </a:cubicBezTo>
                <a:cubicBezTo>
                  <a:pt x="4001" y="4534"/>
                  <a:pt x="4055" y="4544"/>
                  <a:pt x="4119" y="4544"/>
                </a:cubicBezTo>
                <a:cubicBezTo>
                  <a:pt x="4193" y="4544"/>
                  <a:pt x="4257" y="4512"/>
                  <a:pt x="4289" y="4459"/>
                </a:cubicBezTo>
                <a:lnTo>
                  <a:pt x="5548" y="3200"/>
                </a:lnTo>
                <a:lnTo>
                  <a:pt x="5559" y="3179"/>
                </a:lnTo>
                <a:lnTo>
                  <a:pt x="5569" y="3168"/>
                </a:lnTo>
                <a:lnTo>
                  <a:pt x="5804" y="2944"/>
                </a:lnTo>
                <a:cubicBezTo>
                  <a:pt x="5889" y="2848"/>
                  <a:pt x="5911" y="2699"/>
                  <a:pt x="5825" y="2614"/>
                </a:cubicBezTo>
                <a:cubicBezTo>
                  <a:pt x="5775" y="2547"/>
                  <a:pt x="5705" y="2515"/>
                  <a:pt x="5633" y="2515"/>
                </a:cubicBezTo>
                <a:cubicBezTo>
                  <a:pt x="5568" y="2515"/>
                  <a:pt x="5503" y="2541"/>
                  <a:pt x="5452" y="2592"/>
                </a:cubicBezTo>
                <a:lnTo>
                  <a:pt x="5388" y="2667"/>
                </a:lnTo>
                <a:lnTo>
                  <a:pt x="3287" y="533"/>
                </a:lnTo>
                <a:cubicBezTo>
                  <a:pt x="3201" y="448"/>
                  <a:pt x="3084" y="395"/>
                  <a:pt x="2956" y="395"/>
                </a:cubicBezTo>
                <a:lnTo>
                  <a:pt x="2945" y="395"/>
                </a:lnTo>
                <a:cubicBezTo>
                  <a:pt x="2892" y="395"/>
                  <a:pt x="2860" y="405"/>
                  <a:pt x="2807" y="427"/>
                </a:cubicBezTo>
                <a:lnTo>
                  <a:pt x="2519" y="128"/>
                </a:lnTo>
                <a:cubicBezTo>
                  <a:pt x="2444" y="53"/>
                  <a:pt x="2337" y="0"/>
                  <a:pt x="222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530" name="Google Shape;1530;p67"/>
          <p:cNvGrpSpPr/>
          <p:nvPr/>
        </p:nvGrpSpPr>
        <p:grpSpPr>
          <a:xfrm>
            <a:off x="4143353" y="2247809"/>
            <a:ext cx="251838" cy="337417"/>
            <a:chOff x="4143353" y="2247809"/>
            <a:chExt cx="251838" cy="337417"/>
          </a:xfrm>
        </p:grpSpPr>
        <p:sp>
          <p:nvSpPr>
            <p:cNvPr id="1531" name="Google Shape;1531;p67"/>
            <p:cNvSpPr/>
            <p:nvPr/>
          </p:nvSpPr>
          <p:spPr>
            <a:xfrm>
              <a:off x="4143353" y="2247809"/>
              <a:ext cx="251838" cy="337417"/>
            </a:xfrm>
            <a:custGeom>
              <a:avLst/>
              <a:gdLst/>
              <a:ahLst/>
              <a:cxnLst/>
              <a:rect l="l" t="t" r="r" b="b"/>
              <a:pathLst>
                <a:path w="6274" h="8406" extrusionOk="0">
                  <a:moveTo>
                    <a:pt x="3127" y="459"/>
                  </a:moveTo>
                  <a:cubicBezTo>
                    <a:pt x="4577" y="459"/>
                    <a:pt x="5761" y="1653"/>
                    <a:pt x="5761" y="3104"/>
                  </a:cubicBezTo>
                  <a:lnTo>
                    <a:pt x="5761" y="5888"/>
                  </a:lnTo>
                  <a:lnTo>
                    <a:pt x="5772" y="5888"/>
                  </a:lnTo>
                  <a:cubicBezTo>
                    <a:pt x="5772" y="6262"/>
                    <a:pt x="5484" y="6561"/>
                    <a:pt x="5111" y="6561"/>
                  </a:cubicBezTo>
                  <a:lnTo>
                    <a:pt x="5047" y="6561"/>
                  </a:lnTo>
                  <a:cubicBezTo>
                    <a:pt x="4908" y="6561"/>
                    <a:pt x="4801" y="6667"/>
                    <a:pt x="4801" y="6795"/>
                  </a:cubicBezTo>
                  <a:lnTo>
                    <a:pt x="4801" y="7233"/>
                  </a:lnTo>
                  <a:cubicBezTo>
                    <a:pt x="4801" y="7595"/>
                    <a:pt x="4513" y="7905"/>
                    <a:pt x="4140" y="7905"/>
                  </a:cubicBezTo>
                  <a:lnTo>
                    <a:pt x="3959" y="7905"/>
                  </a:lnTo>
                  <a:lnTo>
                    <a:pt x="3959" y="6795"/>
                  </a:lnTo>
                  <a:cubicBezTo>
                    <a:pt x="3959" y="6678"/>
                    <a:pt x="3884" y="6571"/>
                    <a:pt x="3767" y="6539"/>
                  </a:cubicBezTo>
                  <a:cubicBezTo>
                    <a:pt x="3754" y="6537"/>
                    <a:pt x="3741" y="6537"/>
                    <a:pt x="3729" y="6537"/>
                  </a:cubicBezTo>
                  <a:cubicBezTo>
                    <a:pt x="3585" y="6537"/>
                    <a:pt x="3468" y="6647"/>
                    <a:pt x="3468" y="6785"/>
                  </a:cubicBezTo>
                  <a:lnTo>
                    <a:pt x="3468" y="7894"/>
                  </a:lnTo>
                  <a:lnTo>
                    <a:pt x="2785" y="7894"/>
                  </a:lnTo>
                  <a:lnTo>
                    <a:pt x="2785" y="6785"/>
                  </a:lnTo>
                  <a:cubicBezTo>
                    <a:pt x="2785" y="6667"/>
                    <a:pt x="2711" y="6561"/>
                    <a:pt x="2593" y="6529"/>
                  </a:cubicBezTo>
                  <a:cubicBezTo>
                    <a:pt x="2580" y="6527"/>
                    <a:pt x="2568" y="6526"/>
                    <a:pt x="2556" y="6526"/>
                  </a:cubicBezTo>
                  <a:cubicBezTo>
                    <a:pt x="2412" y="6526"/>
                    <a:pt x="2294" y="6636"/>
                    <a:pt x="2294" y="6774"/>
                  </a:cubicBezTo>
                  <a:lnTo>
                    <a:pt x="2294" y="7873"/>
                  </a:lnTo>
                  <a:lnTo>
                    <a:pt x="2134" y="7873"/>
                  </a:lnTo>
                  <a:cubicBezTo>
                    <a:pt x="1772" y="7873"/>
                    <a:pt x="1473" y="7585"/>
                    <a:pt x="1473" y="7211"/>
                  </a:cubicBezTo>
                  <a:lnTo>
                    <a:pt x="1473" y="6774"/>
                  </a:lnTo>
                  <a:cubicBezTo>
                    <a:pt x="1473" y="6635"/>
                    <a:pt x="1366" y="6529"/>
                    <a:pt x="1228" y="6529"/>
                  </a:cubicBezTo>
                  <a:lnTo>
                    <a:pt x="1153" y="6529"/>
                  </a:lnTo>
                  <a:cubicBezTo>
                    <a:pt x="790" y="6529"/>
                    <a:pt x="481" y="6240"/>
                    <a:pt x="481" y="5867"/>
                  </a:cubicBezTo>
                  <a:lnTo>
                    <a:pt x="481" y="3104"/>
                  </a:lnTo>
                  <a:cubicBezTo>
                    <a:pt x="481" y="1653"/>
                    <a:pt x="1665" y="459"/>
                    <a:pt x="3127" y="459"/>
                  </a:cubicBezTo>
                  <a:close/>
                  <a:moveTo>
                    <a:pt x="3137" y="0"/>
                  </a:moveTo>
                  <a:cubicBezTo>
                    <a:pt x="1398" y="0"/>
                    <a:pt x="1" y="1408"/>
                    <a:pt x="1" y="3147"/>
                  </a:cubicBezTo>
                  <a:lnTo>
                    <a:pt x="1" y="5888"/>
                  </a:lnTo>
                  <a:cubicBezTo>
                    <a:pt x="1" y="6465"/>
                    <a:pt x="428" y="6945"/>
                    <a:pt x="993" y="7041"/>
                  </a:cubicBezTo>
                  <a:lnTo>
                    <a:pt x="993" y="7254"/>
                  </a:lnTo>
                  <a:cubicBezTo>
                    <a:pt x="993" y="7894"/>
                    <a:pt x="1505" y="8406"/>
                    <a:pt x="2145" y="8406"/>
                  </a:cubicBezTo>
                  <a:lnTo>
                    <a:pt x="4108" y="8406"/>
                  </a:lnTo>
                  <a:cubicBezTo>
                    <a:pt x="4748" y="8406"/>
                    <a:pt x="5271" y="7894"/>
                    <a:pt x="5271" y="7254"/>
                  </a:cubicBezTo>
                  <a:lnTo>
                    <a:pt x="5271" y="7041"/>
                  </a:lnTo>
                  <a:cubicBezTo>
                    <a:pt x="5825" y="6955"/>
                    <a:pt x="6252" y="6475"/>
                    <a:pt x="6252" y="5888"/>
                  </a:cubicBezTo>
                  <a:lnTo>
                    <a:pt x="6252" y="3147"/>
                  </a:lnTo>
                  <a:cubicBezTo>
                    <a:pt x="6273" y="1408"/>
                    <a:pt x="4865" y="0"/>
                    <a:pt x="313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2" name="Google Shape;1532;p67"/>
            <p:cNvSpPr/>
            <p:nvPr/>
          </p:nvSpPr>
          <p:spPr>
            <a:xfrm>
              <a:off x="4276091" y="2289192"/>
              <a:ext cx="67716" cy="51540"/>
            </a:xfrm>
            <a:custGeom>
              <a:avLst/>
              <a:gdLst/>
              <a:ahLst/>
              <a:cxnLst/>
              <a:rect l="l" t="t" r="r" b="b"/>
              <a:pathLst>
                <a:path w="1687" h="1284" extrusionOk="0">
                  <a:moveTo>
                    <a:pt x="277" y="0"/>
                  </a:moveTo>
                  <a:cubicBezTo>
                    <a:pt x="163" y="0"/>
                    <a:pt x="52" y="73"/>
                    <a:pt x="33" y="196"/>
                  </a:cubicBezTo>
                  <a:cubicBezTo>
                    <a:pt x="1" y="324"/>
                    <a:pt x="86" y="462"/>
                    <a:pt x="214" y="484"/>
                  </a:cubicBezTo>
                  <a:cubicBezTo>
                    <a:pt x="630" y="590"/>
                    <a:pt x="972" y="836"/>
                    <a:pt x="1206" y="1177"/>
                  </a:cubicBezTo>
                  <a:cubicBezTo>
                    <a:pt x="1260" y="1241"/>
                    <a:pt x="1324" y="1284"/>
                    <a:pt x="1398" y="1284"/>
                  </a:cubicBezTo>
                  <a:cubicBezTo>
                    <a:pt x="1452" y="1284"/>
                    <a:pt x="1494" y="1273"/>
                    <a:pt x="1537" y="1241"/>
                  </a:cubicBezTo>
                  <a:cubicBezTo>
                    <a:pt x="1644" y="1167"/>
                    <a:pt x="1686" y="1017"/>
                    <a:pt x="1601" y="900"/>
                  </a:cubicBezTo>
                  <a:cubicBezTo>
                    <a:pt x="1292" y="441"/>
                    <a:pt x="844" y="142"/>
                    <a:pt x="321" y="4"/>
                  </a:cubicBezTo>
                  <a:cubicBezTo>
                    <a:pt x="306" y="1"/>
                    <a:pt x="292" y="0"/>
                    <a:pt x="27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3" name="Google Shape;1533;p67"/>
            <p:cNvSpPr/>
            <p:nvPr/>
          </p:nvSpPr>
          <p:spPr>
            <a:xfrm>
              <a:off x="4184053" y="2410491"/>
              <a:ext cx="70687" cy="70285"/>
            </a:xfrm>
            <a:custGeom>
              <a:avLst/>
              <a:gdLst/>
              <a:ahLst/>
              <a:cxnLst/>
              <a:rect l="l" t="t" r="r" b="b"/>
              <a:pathLst>
                <a:path w="1761" h="1751" extrusionOk="0">
                  <a:moveTo>
                    <a:pt x="886" y="491"/>
                  </a:moveTo>
                  <a:cubicBezTo>
                    <a:pt x="1099" y="491"/>
                    <a:pt x="1270" y="662"/>
                    <a:pt x="1270" y="875"/>
                  </a:cubicBezTo>
                  <a:cubicBezTo>
                    <a:pt x="1270" y="1089"/>
                    <a:pt x="1099" y="1259"/>
                    <a:pt x="886" y="1259"/>
                  </a:cubicBezTo>
                  <a:cubicBezTo>
                    <a:pt x="672" y="1259"/>
                    <a:pt x="491" y="1089"/>
                    <a:pt x="491" y="875"/>
                  </a:cubicBezTo>
                  <a:cubicBezTo>
                    <a:pt x="491" y="662"/>
                    <a:pt x="672" y="491"/>
                    <a:pt x="886" y="491"/>
                  </a:cubicBezTo>
                  <a:close/>
                  <a:moveTo>
                    <a:pt x="886" y="1"/>
                  </a:moveTo>
                  <a:cubicBezTo>
                    <a:pt x="406" y="1"/>
                    <a:pt x="0" y="395"/>
                    <a:pt x="0" y="875"/>
                  </a:cubicBezTo>
                  <a:cubicBezTo>
                    <a:pt x="0" y="1355"/>
                    <a:pt x="406" y="1750"/>
                    <a:pt x="886" y="1750"/>
                  </a:cubicBezTo>
                  <a:cubicBezTo>
                    <a:pt x="1366" y="1750"/>
                    <a:pt x="1761" y="1355"/>
                    <a:pt x="1761" y="875"/>
                  </a:cubicBezTo>
                  <a:cubicBezTo>
                    <a:pt x="1761" y="385"/>
                    <a:pt x="1376" y="1"/>
                    <a:pt x="88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4" name="Google Shape;1534;p67"/>
            <p:cNvSpPr/>
            <p:nvPr/>
          </p:nvSpPr>
          <p:spPr>
            <a:xfrm>
              <a:off x="4284239" y="2410491"/>
              <a:ext cx="70687" cy="70687"/>
            </a:xfrm>
            <a:custGeom>
              <a:avLst/>
              <a:gdLst/>
              <a:ahLst/>
              <a:cxnLst/>
              <a:rect l="l" t="t" r="r" b="b"/>
              <a:pathLst>
                <a:path w="1761" h="1761" extrusionOk="0">
                  <a:moveTo>
                    <a:pt x="875" y="491"/>
                  </a:moveTo>
                  <a:cubicBezTo>
                    <a:pt x="1089" y="491"/>
                    <a:pt x="1270" y="662"/>
                    <a:pt x="1270" y="875"/>
                  </a:cubicBezTo>
                  <a:cubicBezTo>
                    <a:pt x="1270" y="1089"/>
                    <a:pt x="1089" y="1259"/>
                    <a:pt x="875" y="1259"/>
                  </a:cubicBezTo>
                  <a:cubicBezTo>
                    <a:pt x="662" y="1259"/>
                    <a:pt x="491" y="1089"/>
                    <a:pt x="491" y="875"/>
                  </a:cubicBezTo>
                  <a:cubicBezTo>
                    <a:pt x="491" y="662"/>
                    <a:pt x="662" y="491"/>
                    <a:pt x="875" y="491"/>
                  </a:cubicBezTo>
                  <a:close/>
                  <a:moveTo>
                    <a:pt x="875" y="1"/>
                  </a:moveTo>
                  <a:cubicBezTo>
                    <a:pt x="395" y="1"/>
                    <a:pt x="1" y="385"/>
                    <a:pt x="1" y="875"/>
                  </a:cubicBezTo>
                  <a:cubicBezTo>
                    <a:pt x="1" y="1355"/>
                    <a:pt x="395" y="1761"/>
                    <a:pt x="875" y="1761"/>
                  </a:cubicBezTo>
                  <a:cubicBezTo>
                    <a:pt x="1355" y="1761"/>
                    <a:pt x="1761" y="1355"/>
                    <a:pt x="1761" y="875"/>
                  </a:cubicBezTo>
                  <a:cubicBezTo>
                    <a:pt x="1761" y="395"/>
                    <a:pt x="1355" y="1"/>
                    <a:pt x="87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535" name="Google Shape;1535;p67"/>
          <p:cNvGrpSpPr/>
          <p:nvPr/>
        </p:nvGrpSpPr>
        <p:grpSpPr>
          <a:xfrm>
            <a:off x="5391502" y="2246525"/>
            <a:ext cx="325054" cy="338701"/>
            <a:chOff x="5391502" y="2246525"/>
            <a:chExt cx="325054" cy="338701"/>
          </a:xfrm>
        </p:grpSpPr>
        <p:sp>
          <p:nvSpPr>
            <p:cNvPr id="1536" name="Google Shape;1536;p67"/>
            <p:cNvSpPr/>
            <p:nvPr/>
          </p:nvSpPr>
          <p:spPr>
            <a:xfrm>
              <a:off x="5434771" y="2452476"/>
              <a:ext cx="90797" cy="91238"/>
            </a:xfrm>
            <a:custGeom>
              <a:avLst/>
              <a:gdLst/>
              <a:ahLst/>
              <a:cxnLst/>
              <a:rect l="l" t="t" r="r" b="b"/>
              <a:pathLst>
                <a:path w="2262" h="2273" extrusionOk="0">
                  <a:moveTo>
                    <a:pt x="1120" y="491"/>
                  </a:moveTo>
                  <a:cubicBezTo>
                    <a:pt x="1408" y="491"/>
                    <a:pt x="1654" y="683"/>
                    <a:pt x="1739" y="949"/>
                  </a:cubicBezTo>
                  <a:cubicBezTo>
                    <a:pt x="1750" y="1003"/>
                    <a:pt x="1760" y="1067"/>
                    <a:pt x="1760" y="1120"/>
                  </a:cubicBezTo>
                  <a:cubicBezTo>
                    <a:pt x="1760" y="1483"/>
                    <a:pt x="1472" y="1771"/>
                    <a:pt x="1120" y="1771"/>
                  </a:cubicBezTo>
                  <a:cubicBezTo>
                    <a:pt x="779" y="1771"/>
                    <a:pt x="501" y="1494"/>
                    <a:pt x="501" y="1131"/>
                  </a:cubicBezTo>
                  <a:cubicBezTo>
                    <a:pt x="501" y="789"/>
                    <a:pt x="779" y="491"/>
                    <a:pt x="1120" y="491"/>
                  </a:cubicBezTo>
                  <a:close/>
                  <a:moveTo>
                    <a:pt x="1120" y="0"/>
                  </a:moveTo>
                  <a:cubicBezTo>
                    <a:pt x="501" y="0"/>
                    <a:pt x="0" y="512"/>
                    <a:pt x="0" y="1141"/>
                  </a:cubicBezTo>
                  <a:cubicBezTo>
                    <a:pt x="0" y="1760"/>
                    <a:pt x="512" y="2272"/>
                    <a:pt x="1120" y="2272"/>
                  </a:cubicBezTo>
                  <a:cubicBezTo>
                    <a:pt x="1750" y="2272"/>
                    <a:pt x="2240" y="1760"/>
                    <a:pt x="2240" y="1141"/>
                  </a:cubicBezTo>
                  <a:cubicBezTo>
                    <a:pt x="2262" y="1035"/>
                    <a:pt x="2240" y="928"/>
                    <a:pt x="2208" y="821"/>
                  </a:cubicBezTo>
                  <a:cubicBezTo>
                    <a:pt x="2070" y="341"/>
                    <a:pt x="1622" y="0"/>
                    <a:pt x="112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7" name="Google Shape;1537;p67"/>
            <p:cNvSpPr/>
            <p:nvPr/>
          </p:nvSpPr>
          <p:spPr>
            <a:xfrm>
              <a:off x="5391502" y="2246525"/>
              <a:ext cx="325054" cy="338701"/>
            </a:xfrm>
            <a:custGeom>
              <a:avLst/>
              <a:gdLst/>
              <a:ahLst/>
              <a:cxnLst/>
              <a:rect l="l" t="t" r="r" b="b"/>
              <a:pathLst>
                <a:path w="8098" h="8438" extrusionOk="0">
                  <a:moveTo>
                    <a:pt x="5025" y="2731"/>
                  </a:moveTo>
                  <a:lnTo>
                    <a:pt x="5025" y="2752"/>
                  </a:lnTo>
                  <a:cubicBezTo>
                    <a:pt x="5804" y="2752"/>
                    <a:pt x="6433" y="3371"/>
                    <a:pt x="6433" y="4150"/>
                  </a:cubicBezTo>
                  <a:lnTo>
                    <a:pt x="6433" y="4747"/>
                  </a:lnTo>
                  <a:lnTo>
                    <a:pt x="3766" y="4747"/>
                  </a:lnTo>
                  <a:cubicBezTo>
                    <a:pt x="3414" y="4384"/>
                    <a:pt x="2934" y="4150"/>
                    <a:pt x="2401" y="4096"/>
                  </a:cubicBezTo>
                  <a:lnTo>
                    <a:pt x="2038" y="2731"/>
                  </a:lnTo>
                  <a:close/>
                  <a:moveTo>
                    <a:pt x="6433" y="5238"/>
                  </a:moveTo>
                  <a:lnTo>
                    <a:pt x="6433" y="5803"/>
                  </a:lnTo>
                  <a:lnTo>
                    <a:pt x="4310" y="5803"/>
                  </a:lnTo>
                  <a:cubicBezTo>
                    <a:pt x="4257" y="5600"/>
                    <a:pt x="4193" y="5419"/>
                    <a:pt x="4097" y="5238"/>
                  </a:cubicBezTo>
                  <a:close/>
                  <a:moveTo>
                    <a:pt x="2198" y="4587"/>
                  </a:moveTo>
                  <a:cubicBezTo>
                    <a:pt x="3126" y="4587"/>
                    <a:pt x="3884" y="5334"/>
                    <a:pt x="3884" y="6272"/>
                  </a:cubicBezTo>
                  <a:cubicBezTo>
                    <a:pt x="3884" y="7201"/>
                    <a:pt x="3137" y="7947"/>
                    <a:pt x="2198" y="7947"/>
                  </a:cubicBezTo>
                  <a:cubicBezTo>
                    <a:pt x="1281" y="7947"/>
                    <a:pt x="523" y="7201"/>
                    <a:pt x="523" y="6272"/>
                  </a:cubicBezTo>
                  <a:cubicBezTo>
                    <a:pt x="523" y="5344"/>
                    <a:pt x="1270" y="4587"/>
                    <a:pt x="2198" y="4587"/>
                  </a:cubicBezTo>
                  <a:close/>
                  <a:moveTo>
                    <a:pt x="6391" y="6294"/>
                  </a:moveTo>
                  <a:cubicBezTo>
                    <a:pt x="6839" y="6294"/>
                    <a:pt x="7212" y="6667"/>
                    <a:pt x="7212" y="7126"/>
                  </a:cubicBezTo>
                  <a:cubicBezTo>
                    <a:pt x="7212" y="7574"/>
                    <a:pt x="6839" y="7947"/>
                    <a:pt x="6391" y="7947"/>
                  </a:cubicBezTo>
                  <a:cubicBezTo>
                    <a:pt x="5932" y="7947"/>
                    <a:pt x="5558" y="7574"/>
                    <a:pt x="5558" y="7126"/>
                  </a:cubicBezTo>
                  <a:cubicBezTo>
                    <a:pt x="5558" y="6667"/>
                    <a:pt x="5932" y="6294"/>
                    <a:pt x="6391" y="6294"/>
                  </a:cubicBezTo>
                  <a:close/>
                  <a:moveTo>
                    <a:pt x="299" y="0"/>
                  </a:moveTo>
                  <a:cubicBezTo>
                    <a:pt x="193" y="0"/>
                    <a:pt x="86" y="64"/>
                    <a:pt x="54" y="171"/>
                  </a:cubicBezTo>
                  <a:cubicBezTo>
                    <a:pt x="1" y="352"/>
                    <a:pt x="139" y="501"/>
                    <a:pt x="299" y="501"/>
                  </a:cubicBezTo>
                  <a:lnTo>
                    <a:pt x="971" y="501"/>
                  </a:lnTo>
                  <a:lnTo>
                    <a:pt x="1494" y="2550"/>
                  </a:lnTo>
                  <a:lnTo>
                    <a:pt x="1910" y="4107"/>
                  </a:lnTo>
                  <a:cubicBezTo>
                    <a:pt x="854" y="4256"/>
                    <a:pt x="54" y="5163"/>
                    <a:pt x="54" y="6251"/>
                  </a:cubicBezTo>
                  <a:cubicBezTo>
                    <a:pt x="54" y="7457"/>
                    <a:pt x="1025" y="8427"/>
                    <a:pt x="2220" y="8427"/>
                  </a:cubicBezTo>
                  <a:cubicBezTo>
                    <a:pt x="3404" y="8427"/>
                    <a:pt x="4364" y="7467"/>
                    <a:pt x="4374" y="6283"/>
                  </a:cubicBezTo>
                  <a:lnTo>
                    <a:pt x="5366" y="6283"/>
                  </a:lnTo>
                  <a:cubicBezTo>
                    <a:pt x="5174" y="6507"/>
                    <a:pt x="5068" y="6785"/>
                    <a:pt x="5068" y="7105"/>
                  </a:cubicBezTo>
                  <a:cubicBezTo>
                    <a:pt x="5068" y="7830"/>
                    <a:pt x="5654" y="8427"/>
                    <a:pt x="6391" y="8427"/>
                  </a:cubicBezTo>
                  <a:cubicBezTo>
                    <a:pt x="6828" y="8427"/>
                    <a:pt x="7212" y="8214"/>
                    <a:pt x="7457" y="7883"/>
                  </a:cubicBezTo>
                  <a:lnTo>
                    <a:pt x="7585" y="8267"/>
                  </a:lnTo>
                  <a:cubicBezTo>
                    <a:pt x="7628" y="8374"/>
                    <a:pt x="7724" y="8438"/>
                    <a:pt x="7831" y="8438"/>
                  </a:cubicBezTo>
                  <a:cubicBezTo>
                    <a:pt x="7852" y="8438"/>
                    <a:pt x="7884" y="8438"/>
                    <a:pt x="7905" y="8427"/>
                  </a:cubicBezTo>
                  <a:cubicBezTo>
                    <a:pt x="8033" y="8374"/>
                    <a:pt x="8097" y="8235"/>
                    <a:pt x="8055" y="8107"/>
                  </a:cubicBezTo>
                  <a:lnTo>
                    <a:pt x="7713" y="7062"/>
                  </a:lnTo>
                  <a:cubicBezTo>
                    <a:pt x="7692" y="6550"/>
                    <a:pt x="7372" y="6102"/>
                    <a:pt x="6924" y="5910"/>
                  </a:cubicBezTo>
                  <a:lnTo>
                    <a:pt x="6924" y="4150"/>
                  </a:lnTo>
                  <a:cubicBezTo>
                    <a:pt x="6924" y="3094"/>
                    <a:pt x="6071" y="2240"/>
                    <a:pt x="5014" y="2240"/>
                  </a:cubicBezTo>
                  <a:lnTo>
                    <a:pt x="1878" y="2240"/>
                  </a:lnTo>
                  <a:lnTo>
                    <a:pt x="1654" y="1323"/>
                  </a:lnTo>
                  <a:lnTo>
                    <a:pt x="5014" y="1323"/>
                  </a:lnTo>
                  <a:cubicBezTo>
                    <a:pt x="5132" y="1323"/>
                    <a:pt x="5260" y="1227"/>
                    <a:pt x="5270" y="1109"/>
                  </a:cubicBezTo>
                  <a:cubicBezTo>
                    <a:pt x="5281" y="960"/>
                    <a:pt x="5174" y="832"/>
                    <a:pt x="5025" y="832"/>
                  </a:cubicBezTo>
                  <a:lnTo>
                    <a:pt x="1558" y="832"/>
                  </a:lnTo>
                  <a:lnTo>
                    <a:pt x="1398" y="181"/>
                  </a:lnTo>
                  <a:cubicBezTo>
                    <a:pt x="1377" y="75"/>
                    <a:pt x="1281" y="0"/>
                    <a:pt x="116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538" name="Google Shape;1538;p67"/>
          <p:cNvSpPr/>
          <p:nvPr/>
        </p:nvSpPr>
        <p:spPr>
          <a:xfrm>
            <a:off x="6014091" y="2295654"/>
            <a:ext cx="337015" cy="241201"/>
          </a:xfrm>
          <a:custGeom>
            <a:avLst/>
            <a:gdLst/>
            <a:ahLst/>
            <a:cxnLst/>
            <a:rect l="l" t="t" r="r" b="b"/>
            <a:pathLst>
              <a:path w="8396" h="6009" extrusionOk="0">
                <a:moveTo>
                  <a:pt x="2784" y="1592"/>
                </a:moveTo>
                <a:cubicBezTo>
                  <a:pt x="2827" y="1592"/>
                  <a:pt x="2870" y="1635"/>
                  <a:pt x="2870" y="1667"/>
                </a:cubicBezTo>
                <a:lnTo>
                  <a:pt x="2870" y="2744"/>
                </a:lnTo>
                <a:lnTo>
                  <a:pt x="2603" y="2926"/>
                </a:lnTo>
                <a:lnTo>
                  <a:pt x="1750" y="2414"/>
                </a:lnTo>
                <a:cubicBezTo>
                  <a:pt x="1709" y="2393"/>
                  <a:pt x="1668" y="2384"/>
                  <a:pt x="1628" y="2384"/>
                </a:cubicBezTo>
                <a:cubicBezTo>
                  <a:pt x="1541" y="2384"/>
                  <a:pt x="1460" y="2429"/>
                  <a:pt x="1408" y="2510"/>
                </a:cubicBezTo>
                <a:cubicBezTo>
                  <a:pt x="1344" y="2627"/>
                  <a:pt x="1387" y="2776"/>
                  <a:pt x="1504" y="2840"/>
                </a:cubicBezTo>
                <a:lnTo>
                  <a:pt x="2155" y="3224"/>
                </a:lnTo>
                <a:lnTo>
                  <a:pt x="1142" y="3918"/>
                </a:lnTo>
                <a:cubicBezTo>
                  <a:pt x="1035" y="4003"/>
                  <a:pt x="1003" y="4152"/>
                  <a:pt x="1078" y="4270"/>
                </a:cubicBezTo>
                <a:cubicBezTo>
                  <a:pt x="1131" y="4334"/>
                  <a:pt x="1195" y="4376"/>
                  <a:pt x="1280" y="4376"/>
                </a:cubicBezTo>
                <a:cubicBezTo>
                  <a:pt x="1334" y="4376"/>
                  <a:pt x="1376" y="4366"/>
                  <a:pt x="1408" y="4334"/>
                </a:cubicBezTo>
                <a:lnTo>
                  <a:pt x="2742" y="3427"/>
                </a:lnTo>
                <a:lnTo>
                  <a:pt x="2870" y="3352"/>
                </a:lnTo>
                <a:lnTo>
                  <a:pt x="2870" y="3811"/>
                </a:lnTo>
                <a:cubicBezTo>
                  <a:pt x="2880" y="4750"/>
                  <a:pt x="2123" y="5507"/>
                  <a:pt x="1174" y="5507"/>
                </a:cubicBezTo>
                <a:lnTo>
                  <a:pt x="555" y="5507"/>
                </a:lnTo>
                <a:cubicBezTo>
                  <a:pt x="523" y="5507"/>
                  <a:pt x="480" y="5475"/>
                  <a:pt x="480" y="5433"/>
                </a:cubicBezTo>
                <a:lnTo>
                  <a:pt x="480" y="2926"/>
                </a:lnTo>
                <a:cubicBezTo>
                  <a:pt x="480" y="2190"/>
                  <a:pt x="1078" y="1592"/>
                  <a:pt x="1814" y="1592"/>
                </a:cubicBezTo>
                <a:close/>
                <a:moveTo>
                  <a:pt x="6582" y="1592"/>
                </a:moveTo>
                <a:cubicBezTo>
                  <a:pt x="7318" y="1592"/>
                  <a:pt x="7916" y="2190"/>
                  <a:pt x="7916" y="2926"/>
                </a:cubicBezTo>
                <a:lnTo>
                  <a:pt x="7905" y="5433"/>
                </a:lnTo>
                <a:cubicBezTo>
                  <a:pt x="7905" y="5475"/>
                  <a:pt x="7862" y="5507"/>
                  <a:pt x="7830" y="5507"/>
                </a:cubicBezTo>
                <a:lnTo>
                  <a:pt x="7222" y="5507"/>
                </a:lnTo>
                <a:cubicBezTo>
                  <a:pt x="6294" y="5507"/>
                  <a:pt x="5537" y="4750"/>
                  <a:pt x="5537" y="3822"/>
                </a:cubicBezTo>
                <a:lnTo>
                  <a:pt x="5537" y="3352"/>
                </a:lnTo>
                <a:lnTo>
                  <a:pt x="5654" y="3427"/>
                </a:lnTo>
                <a:lnTo>
                  <a:pt x="6987" y="4334"/>
                </a:lnTo>
                <a:cubicBezTo>
                  <a:pt x="7030" y="4366"/>
                  <a:pt x="7083" y="4376"/>
                  <a:pt x="7115" y="4376"/>
                </a:cubicBezTo>
                <a:cubicBezTo>
                  <a:pt x="7201" y="4376"/>
                  <a:pt x="7275" y="4334"/>
                  <a:pt x="7318" y="4270"/>
                </a:cubicBezTo>
                <a:cubicBezTo>
                  <a:pt x="7403" y="4163"/>
                  <a:pt x="7371" y="4003"/>
                  <a:pt x="7254" y="3928"/>
                </a:cubicBezTo>
                <a:lnTo>
                  <a:pt x="6241" y="3235"/>
                </a:lnTo>
                <a:lnTo>
                  <a:pt x="6891" y="2840"/>
                </a:lnTo>
                <a:cubicBezTo>
                  <a:pt x="7009" y="2776"/>
                  <a:pt x="7051" y="2627"/>
                  <a:pt x="6987" y="2510"/>
                </a:cubicBezTo>
                <a:cubicBezTo>
                  <a:pt x="6944" y="2429"/>
                  <a:pt x="6860" y="2384"/>
                  <a:pt x="6773" y="2384"/>
                </a:cubicBezTo>
                <a:cubicBezTo>
                  <a:pt x="6734" y="2384"/>
                  <a:pt x="6694" y="2393"/>
                  <a:pt x="6657" y="2414"/>
                </a:cubicBezTo>
                <a:lnTo>
                  <a:pt x="5803" y="2926"/>
                </a:lnTo>
                <a:lnTo>
                  <a:pt x="5537" y="2755"/>
                </a:lnTo>
                <a:lnTo>
                  <a:pt x="5537" y="1667"/>
                </a:lnTo>
                <a:cubicBezTo>
                  <a:pt x="5537" y="1635"/>
                  <a:pt x="5569" y="1592"/>
                  <a:pt x="5611" y="1592"/>
                </a:cubicBezTo>
                <a:close/>
                <a:moveTo>
                  <a:pt x="4219" y="0"/>
                </a:moveTo>
                <a:cubicBezTo>
                  <a:pt x="4075" y="0"/>
                  <a:pt x="3958" y="111"/>
                  <a:pt x="3958" y="248"/>
                </a:cubicBezTo>
                <a:lnTo>
                  <a:pt x="3958" y="2008"/>
                </a:lnTo>
                <a:lnTo>
                  <a:pt x="3371" y="2403"/>
                </a:lnTo>
                <a:lnTo>
                  <a:pt x="3371" y="1667"/>
                </a:lnTo>
                <a:cubicBezTo>
                  <a:pt x="3371" y="1347"/>
                  <a:pt x="3115" y="1102"/>
                  <a:pt x="2795" y="1102"/>
                </a:cubicBezTo>
                <a:lnTo>
                  <a:pt x="1824" y="1102"/>
                </a:lnTo>
                <a:cubicBezTo>
                  <a:pt x="822" y="1102"/>
                  <a:pt x="0" y="1912"/>
                  <a:pt x="0" y="2926"/>
                </a:cubicBezTo>
                <a:lnTo>
                  <a:pt x="0" y="5433"/>
                </a:lnTo>
                <a:cubicBezTo>
                  <a:pt x="0" y="5753"/>
                  <a:pt x="256" y="6009"/>
                  <a:pt x="576" y="6009"/>
                </a:cubicBezTo>
                <a:lnTo>
                  <a:pt x="1174" y="6009"/>
                </a:lnTo>
                <a:cubicBezTo>
                  <a:pt x="2390" y="6009"/>
                  <a:pt x="3371" y="5016"/>
                  <a:pt x="3371" y="3822"/>
                </a:cubicBezTo>
                <a:lnTo>
                  <a:pt x="3371" y="3022"/>
                </a:lnTo>
                <a:lnTo>
                  <a:pt x="4214" y="2456"/>
                </a:lnTo>
                <a:lnTo>
                  <a:pt x="5057" y="3022"/>
                </a:lnTo>
                <a:lnTo>
                  <a:pt x="5057" y="3822"/>
                </a:lnTo>
                <a:cubicBezTo>
                  <a:pt x="5057" y="5016"/>
                  <a:pt x="6027" y="6009"/>
                  <a:pt x="7222" y="6009"/>
                </a:cubicBezTo>
                <a:lnTo>
                  <a:pt x="7820" y="6009"/>
                </a:lnTo>
                <a:cubicBezTo>
                  <a:pt x="8150" y="6009"/>
                  <a:pt x="8396" y="5753"/>
                  <a:pt x="8396" y="5433"/>
                </a:cubicBezTo>
                <a:lnTo>
                  <a:pt x="8396" y="2926"/>
                </a:lnTo>
                <a:cubicBezTo>
                  <a:pt x="8396" y="1923"/>
                  <a:pt x="7585" y="1102"/>
                  <a:pt x="6582" y="1102"/>
                </a:cubicBezTo>
                <a:lnTo>
                  <a:pt x="5601" y="1102"/>
                </a:lnTo>
                <a:cubicBezTo>
                  <a:pt x="5281" y="1102"/>
                  <a:pt x="5025" y="1347"/>
                  <a:pt x="5025" y="1667"/>
                </a:cubicBezTo>
                <a:lnTo>
                  <a:pt x="5025" y="2414"/>
                </a:lnTo>
                <a:lnTo>
                  <a:pt x="4449" y="2019"/>
                </a:lnTo>
                <a:lnTo>
                  <a:pt x="4449" y="259"/>
                </a:lnTo>
                <a:cubicBezTo>
                  <a:pt x="4449" y="141"/>
                  <a:pt x="4374" y="35"/>
                  <a:pt x="4257" y="3"/>
                </a:cubicBezTo>
                <a:cubicBezTo>
                  <a:pt x="4244" y="1"/>
                  <a:pt x="4231" y="0"/>
                  <a:pt x="421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9" name="Google Shape;1539;p67"/>
          <p:cNvSpPr/>
          <p:nvPr/>
        </p:nvSpPr>
        <p:spPr>
          <a:xfrm>
            <a:off x="6682880" y="2246525"/>
            <a:ext cx="271547" cy="338300"/>
          </a:xfrm>
          <a:custGeom>
            <a:avLst/>
            <a:gdLst/>
            <a:ahLst/>
            <a:cxnLst/>
            <a:rect l="l" t="t" r="r" b="b"/>
            <a:pathLst>
              <a:path w="6765" h="8428" extrusionOk="0">
                <a:moveTo>
                  <a:pt x="5708" y="4352"/>
                </a:moveTo>
                <a:cubicBezTo>
                  <a:pt x="6028" y="4352"/>
                  <a:pt x="6284" y="4598"/>
                  <a:pt x="6284" y="4918"/>
                </a:cubicBezTo>
                <a:cubicBezTo>
                  <a:pt x="6284" y="5238"/>
                  <a:pt x="6017" y="5494"/>
                  <a:pt x="5708" y="5494"/>
                </a:cubicBezTo>
                <a:cubicBezTo>
                  <a:pt x="5388" y="5494"/>
                  <a:pt x="5143" y="5238"/>
                  <a:pt x="5143" y="4918"/>
                </a:cubicBezTo>
                <a:cubicBezTo>
                  <a:pt x="5143" y="4598"/>
                  <a:pt x="5388" y="4352"/>
                  <a:pt x="5708" y="4352"/>
                </a:cubicBezTo>
                <a:close/>
                <a:moveTo>
                  <a:pt x="1974" y="5579"/>
                </a:moveTo>
                <a:cubicBezTo>
                  <a:pt x="2060" y="5590"/>
                  <a:pt x="2166" y="5600"/>
                  <a:pt x="2284" y="5600"/>
                </a:cubicBezTo>
                <a:cubicBezTo>
                  <a:pt x="2380" y="5600"/>
                  <a:pt x="2486" y="5600"/>
                  <a:pt x="2582" y="5590"/>
                </a:cubicBezTo>
                <a:lnTo>
                  <a:pt x="2582" y="5590"/>
                </a:lnTo>
                <a:lnTo>
                  <a:pt x="2444" y="5846"/>
                </a:lnTo>
                <a:lnTo>
                  <a:pt x="2433" y="5867"/>
                </a:lnTo>
                <a:cubicBezTo>
                  <a:pt x="2390" y="5952"/>
                  <a:pt x="2316" y="5963"/>
                  <a:pt x="2284" y="5963"/>
                </a:cubicBezTo>
                <a:cubicBezTo>
                  <a:pt x="2262" y="5963"/>
                  <a:pt x="2177" y="5952"/>
                  <a:pt x="2134" y="5867"/>
                </a:cubicBezTo>
                <a:lnTo>
                  <a:pt x="1974" y="5579"/>
                </a:lnTo>
                <a:close/>
                <a:moveTo>
                  <a:pt x="3125" y="0"/>
                </a:moveTo>
                <a:cubicBezTo>
                  <a:pt x="2989" y="0"/>
                  <a:pt x="2870" y="115"/>
                  <a:pt x="2870" y="256"/>
                </a:cubicBezTo>
                <a:lnTo>
                  <a:pt x="2870" y="1003"/>
                </a:lnTo>
                <a:cubicBezTo>
                  <a:pt x="2870" y="1035"/>
                  <a:pt x="2881" y="1088"/>
                  <a:pt x="2924" y="1120"/>
                </a:cubicBezTo>
                <a:cubicBezTo>
                  <a:pt x="2986" y="1173"/>
                  <a:pt x="3052" y="1195"/>
                  <a:pt x="3112" y="1195"/>
                </a:cubicBezTo>
                <a:cubicBezTo>
                  <a:pt x="3249" y="1195"/>
                  <a:pt x="3361" y="1082"/>
                  <a:pt x="3361" y="949"/>
                </a:cubicBezTo>
                <a:lnTo>
                  <a:pt x="3361" y="843"/>
                </a:lnTo>
                <a:lnTo>
                  <a:pt x="4044" y="843"/>
                </a:lnTo>
                <a:lnTo>
                  <a:pt x="4044" y="3670"/>
                </a:lnTo>
                <a:cubicBezTo>
                  <a:pt x="4044" y="4022"/>
                  <a:pt x="3873" y="4384"/>
                  <a:pt x="3542" y="4651"/>
                </a:cubicBezTo>
                <a:cubicBezTo>
                  <a:pt x="3382" y="4790"/>
                  <a:pt x="3180" y="4896"/>
                  <a:pt x="2977" y="4971"/>
                </a:cubicBezTo>
                <a:cubicBezTo>
                  <a:pt x="2966" y="4971"/>
                  <a:pt x="2966" y="4971"/>
                  <a:pt x="2956" y="4982"/>
                </a:cubicBezTo>
                <a:cubicBezTo>
                  <a:pt x="2742" y="5056"/>
                  <a:pt x="2508" y="5088"/>
                  <a:pt x="2273" y="5088"/>
                </a:cubicBezTo>
                <a:cubicBezTo>
                  <a:pt x="2017" y="5088"/>
                  <a:pt x="1761" y="5056"/>
                  <a:pt x="1537" y="4960"/>
                </a:cubicBezTo>
                <a:lnTo>
                  <a:pt x="1526" y="4960"/>
                </a:lnTo>
                <a:cubicBezTo>
                  <a:pt x="1334" y="4896"/>
                  <a:pt x="1164" y="4790"/>
                  <a:pt x="1004" y="4662"/>
                </a:cubicBezTo>
                <a:cubicBezTo>
                  <a:pt x="684" y="4395"/>
                  <a:pt x="502" y="4054"/>
                  <a:pt x="502" y="3680"/>
                </a:cubicBezTo>
                <a:lnTo>
                  <a:pt x="502" y="853"/>
                </a:lnTo>
                <a:lnTo>
                  <a:pt x="1196" y="853"/>
                </a:lnTo>
                <a:lnTo>
                  <a:pt x="1196" y="1013"/>
                </a:lnTo>
                <a:cubicBezTo>
                  <a:pt x="1196" y="1056"/>
                  <a:pt x="1206" y="1109"/>
                  <a:pt x="1249" y="1131"/>
                </a:cubicBezTo>
                <a:cubicBezTo>
                  <a:pt x="1309" y="1185"/>
                  <a:pt x="1375" y="1208"/>
                  <a:pt x="1437" y="1208"/>
                </a:cubicBezTo>
                <a:cubicBezTo>
                  <a:pt x="1571" y="1208"/>
                  <a:pt x="1686" y="1099"/>
                  <a:pt x="1686" y="960"/>
                </a:cubicBezTo>
                <a:lnTo>
                  <a:pt x="1686" y="213"/>
                </a:lnTo>
                <a:cubicBezTo>
                  <a:pt x="1686" y="171"/>
                  <a:pt x="1676" y="117"/>
                  <a:pt x="1633" y="96"/>
                </a:cubicBezTo>
                <a:cubicBezTo>
                  <a:pt x="1569" y="39"/>
                  <a:pt x="1502" y="14"/>
                  <a:pt x="1440" y="14"/>
                </a:cubicBezTo>
                <a:cubicBezTo>
                  <a:pt x="1305" y="14"/>
                  <a:pt x="1196" y="128"/>
                  <a:pt x="1196" y="267"/>
                </a:cubicBezTo>
                <a:lnTo>
                  <a:pt x="1196" y="373"/>
                </a:lnTo>
                <a:lnTo>
                  <a:pt x="481" y="373"/>
                </a:lnTo>
                <a:cubicBezTo>
                  <a:pt x="214" y="373"/>
                  <a:pt x="1" y="576"/>
                  <a:pt x="1" y="811"/>
                </a:cubicBezTo>
                <a:lnTo>
                  <a:pt x="1" y="3691"/>
                </a:lnTo>
                <a:cubicBezTo>
                  <a:pt x="1" y="4438"/>
                  <a:pt x="513" y="5099"/>
                  <a:pt x="1260" y="5398"/>
                </a:cubicBezTo>
                <a:lnTo>
                  <a:pt x="1654" y="6112"/>
                </a:lnTo>
                <a:cubicBezTo>
                  <a:pt x="1740" y="6251"/>
                  <a:pt x="1868" y="6358"/>
                  <a:pt x="2017" y="6401"/>
                </a:cubicBezTo>
                <a:cubicBezTo>
                  <a:pt x="2060" y="6870"/>
                  <a:pt x="2262" y="7318"/>
                  <a:pt x="2561" y="7702"/>
                </a:cubicBezTo>
                <a:cubicBezTo>
                  <a:pt x="2956" y="8171"/>
                  <a:pt x="3446" y="8427"/>
                  <a:pt x="3969" y="8427"/>
                </a:cubicBezTo>
                <a:cubicBezTo>
                  <a:pt x="5047" y="8427"/>
                  <a:pt x="5921" y="7531"/>
                  <a:pt x="5921" y="6443"/>
                </a:cubicBezTo>
                <a:lnTo>
                  <a:pt x="5921" y="5942"/>
                </a:lnTo>
                <a:cubicBezTo>
                  <a:pt x="6423" y="5846"/>
                  <a:pt x="6764" y="5430"/>
                  <a:pt x="6764" y="4918"/>
                </a:cubicBezTo>
                <a:cubicBezTo>
                  <a:pt x="6764" y="4331"/>
                  <a:pt x="6284" y="3851"/>
                  <a:pt x="5697" y="3851"/>
                </a:cubicBezTo>
                <a:cubicBezTo>
                  <a:pt x="5111" y="3851"/>
                  <a:pt x="4631" y="4331"/>
                  <a:pt x="4631" y="4918"/>
                </a:cubicBezTo>
                <a:cubicBezTo>
                  <a:pt x="4631" y="5430"/>
                  <a:pt x="4983" y="5856"/>
                  <a:pt x="5463" y="5963"/>
                </a:cubicBezTo>
                <a:lnTo>
                  <a:pt x="5463" y="6454"/>
                </a:lnTo>
                <a:cubicBezTo>
                  <a:pt x="5463" y="7286"/>
                  <a:pt x="4801" y="7947"/>
                  <a:pt x="4001" y="7947"/>
                </a:cubicBezTo>
                <a:cubicBezTo>
                  <a:pt x="3649" y="7947"/>
                  <a:pt x="3286" y="7745"/>
                  <a:pt x="2988" y="7403"/>
                </a:cubicBezTo>
                <a:cubicBezTo>
                  <a:pt x="2753" y="7105"/>
                  <a:pt x="2604" y="6753"/>
                  <a:pt x="2550" y="6390"/>
                </a:cubicBezTo>
                <a:cubicBezTo>
                  <a:pt x="2668" y="6337"/>
                  <a:pt x="2774" y="6240"/>
                  <a:pt x="2860" y="6102"/>
                </a:cubicBezTo>
                <a:lnTo>
                  <a:pt x="2870" y="6070"/>
                </a:lnTo>
                <a:lnTo>
                  <a:pt x="3233" y="5408"/>
                </a:lnTo>
                <a:cubicBezTo>
                  <a:pt x="4001" y="5110"/>
                  <a:pt x="4535" y="4448"/>
                  <a:pt x="4535" y="3680"/>
                </a:cubicBezTo>
                <a:lnTo>
                  <a:pt x="4535" y="800"/>
                </a:lnTo>
                <a:cubicBezTo>
                  <a:pt x="4535" y="555"/>
                  <a:pt x="4321" y="363"/>
                  <a:pt x="4055" y="363"/>
                </a:cubicBezTo>
                <a:lnTo>
                  <a:pt x="3361" y="363"/>
                </a:lnTo>
                <a:lnTo>
                  <a:pt x="3361" y="203"/>
                </a:lnTo>
                <a:cubicBezTo>
                  <a:pt x="3361" y="160"/>
                  <a:pt x="3350" y="107"/>
                  <a:pt x="3308" y="75"/>
                </a:cubicBezTo>
                <a:cubicBezTo>
                  <a:pt x="3249" y="23"/>
                  <a:pt x="3185" y="0"/>
                  <a:pt x="312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0" name="Google Shape;1540;p67"/>
          <p:cNvSpPr/>
          <p:nvPr/>
        </p:nvSpPr>
        <p:spPr>
          <a:xfrm>
            <a:off x="7278938" y="2246926"/>
            <a:ext cx="338300" cy="337899"/>
          </a:xfrm>
          <a:custGeom>
            <a:avLst/>
            <a:gdLst/>
            <a:ahLst/>
            <a:cxnLst/>
            <a:rect l="l" t="t" r="r" b="b"/>
            <a:pathLst>
              <a:path w="8428" h="8418" extrusionOk="0">
                <a:moveTo>
                  <a:pt x="4192" y="513"/>
                </a:moveTo>
                <a:cubicBezTo>
                  <a:pt x="4512" y="513"/>
                  <a:pt x="4779" y="779"/>
                  <a:pt x="4779" y="1099"/>
                </a:cubicBezTo>
                <a:cubicBezTo>
                  <a:pt x="4779" y="1419"/>
                  <a:pt x="4512" y="1686"/>
                  <a:pt x="4192" y="1686"/>
                </a:cubicBezTo>
                <a:cubicBezTo>
                  <a:pt x="3872" y="1686"/>
                  <a:pt x="3606" y="1419"/>
                  <a:pt x="3606" y="1099"/>
                </a:cubicBezTo>
                <a:cubicBezTo>
                  <a:pt x="3606" y="779"/>
                  <a:pt x="3872" y="513"/>
                  <a:pt x="4192" y="513"/>
                </a:cubicBezTo>
                <a:close/>
                <a:moveTo>
                  <a:pt x="5376" y="2767"/>
                </a:moveTo>
                <a:cubicBezTo>
                  <a:pt x="5444" y="2767"/>
                  <a:pt x="5513" y="2781"/>
                  <a:pt x="5579" y="2806"/>
                </a:cubicBezTo>
                <a:lnTo>
                  <a:pt x="7905" y="3596"/>
                </a:lnTo>
                <a:cubicBezTo>
                  <a:pt x="7894" y="3670"/>
                  <a:pt x="7862" y="3713"/>
                  <a:pt x="7851" y="3756"/>
                </a:cubicBezTo>
                <a:cubicBezTo>
                  <a:pt x="7755" y="3894"/>
                  <a:pt x="7606" y="4044"/>
                  <a:pt x="7435" y="4161"/>
                </a:cubicBezTo>
                <a:lnTo>
                  <a:pt x="7435" y="4097"/>
                </a:lnTo>
                <a:cubicBezTo>
                  <a:pt x="7435" y="3969"/>
                  <a:pt x="7339" y="3862"/>
                  <a:pt x="7211" y="3862"/>
                </a:cubicBezTo>
                <a:cubicBezTo>
                  <a:pt x="7073" y="3862"/>
                  <a:pt x="6955" y="3969"/>
                  <a:pt x="6955" y="4097"/>
                </a:cubicBezTo>
                <a:lnTo>
                  <a:pt x="6955" y="4428"/>
                </a:lnTo>
                <a:cubicBezTo>
                  <a:pt x="6795" y="4502"/>
                  <a:pt x="6625" y="4566"/>
                  <a:pt x="6465" y="4609"/>
                </a:cubicBezTo>
                <a:lnTo>
                  <a:pt x="6465" y="4428"/>
                </a:lnTo>
                <a:cubicBezTo>
                  <a:pt x="6465" y="4321"/>
                  <a:pt x="6400" y="4214"/>
                  <a:pt x="6294" y="4193"/>
                </a:cubicBezTo>
                <a:cubicBezTo>
                  <a:pt x="6265" y="4185"/>
                  <a:pt x="6237" y="4181"/>
                  <a:pt x="6210" y="4181"/>
                </a:cubicBezTo>
                <a:cubicBezTo>
                  <a:pt x="6066" y="4181"/>
                  <a:pt x="5952" y="4293"/>
                  <a:pt x="5952" y="4428"/>
                </a:cubicBezTo>
                <a:lnTo>
                  <a:pt x="5952" y="4694"/>
                </a:lnTo>
                <a:cubicBezTo>
                  <a:pt x="5782" y="4726"/>
                  <a:pt x="5611" y="4726"/>
                  <a:pt x="5462" y="4726"/>
                </a:cubicBezTo>
                <a:lnTo>
                  <a:pt x="5462" y="4481"/>
                </a:lnTo>
                <a:cubicBezTo>
                  <a:pt x="5462" y="4364"/>
                  <a:pt x="5366" y="4246"/>
                  <a:pt x="5248" y="4225"/>
                </a:cubicBezTo>
                <a:cubicBezTo>
                  <a:pt x="5242" y="4225"/>
                  <a:pt x="5235" y="4224"/>
                  <a:pt x="5228" y="4224"/>
                </a:cubicBezTo>
                <a:cubicBezTo>
                  <a:pt x="5088" y="4224"/>
                  <a:pt x="4971" y="4328"/>
                  <a:pt x="4971" y="4470"/>
                </a:cubicBezTo>
                <a:lnTo>
                  <a:pt x="4971" y="4673"/>
                </a:lnTo>
                <a:cubicBezTo>
                  <a:pt x="4715" y="4620"/>
                  <a:pt x="4534" y="4524"/>
                  <a:pt x="4459" y="4428"/>
                </a:cubicBezTo>
                <a:lnTo>
                  <a:pt x="4832" y="3233"/>
                </a:lnTo>
                <a:cubicBezTo>
                  <a:pt x="4907" y="3041"/>
                  <a:pt x="5014" y="2892"/>
                  <a:pt x="5152" y="2817"/>
                </a:cubicBezTo>
                <a:cubicBezTo>
                  <a:pt x="5225" y="2783"/>
                  <a:pt x="5300" y="2767"/>
                  <a:pt x="5376" y="2767"/>
                </a:cubicBezTo>
                <a:close/>
                <a:moveTo>
                  <a:pt x="2985" y="2797"/>
                </a:moveTo>
                <a:cubicBezTo>
                  <a:pt x="3072" y="2797"/>
                  <a:pt x="3156" y="2817"/>
                  <a:pt x="3232" y="2849"/>
                </a:cubicBezTo>
                <a:cubicBezTo>
                  <a:pt x="3382" y="2913"/>
                  <a:pt x="3488" y="3062"/>
                  <a:pt x="3552" y="3254"/>
                </a:cubicBezTo>
                <a:lnTo>
                  <a:pt x="3926" y="4460"/>
                </a:lnTo>
                <a:cubicBezTo>
                  <a:pt x="3862" y="4534"/>
                  <a:pt x="3691" y="4630"/>
                  <a:pt x="3435" y="4684"/>
                </a:cubicBezTo>
                <a:lnTo>
                  <a:pt x="3435" y="4481"/>
                </a:lnTo>
                <a:cubicBezTo>
                  <a:pt x="3435" y="4353"/>
                  <a:pt x="3339" y="4246"/>
                  <a:pt x="3211" y="4246"/>
                </a:cubicBezTo>
                <a:cubicBezTo>
                  <a:pt x="3072" y="4246"/>
                  <a:pt x="2955" y="4353"/>
                  <a:pt x="2955" y="4481"/>
                </a:cubicBezTo>
                <a:lnTo>
                  <a:pt x="2955" y="4737"/>
                </a:lnTo>
                <a:cubicBezTo>
                  <a:pt x="2806" y="4737"/>
                  <a:pt x="2635" y="4726"/>
                  <a:pt x="2464" y="4716"/>
                </a:cubicBezTo>
                <a:lnTo>
                  <a:pt x="2464" y="4449"/>
                </a:lnTo>
                <a:cubicBezTo>
                  <a:pt x="2464" y="4342"/>
                  <a:pt x="2390" y="4236"/>
                  <a:pt x="2283" y="4204"/>
                </a:cubicBezTo>
                <a:cubicBezTo>
                  <a:pt x="2257" y="4196"/>
                  <a:pt x="2232" y="4192"/>
                  <a:pt x="2208" y="4192"/>
                </a:cubicBezTo>
                <a:cubicBezTo>
                  <a:pt x="2068" y="4192"/>
                  <a:pt x="1952" y="4313"/>
                  <a:pt x="1952" y="4449"/>
                </a:cubicBezTo>
                <a:lnTo>
                  <a:pt x="1952" y="4620"/>
                </a:lnTo>
                <a:cubicBezTo>
                  <a:pt x="1781" y="4577"/>
                  <a:pt x="1611" y="4513"/>
                  <a:pt x="1461" y="4460"/>
                </a:cubicBezTo>
                <a:lnTo>
                  <a:pt x="1461" y="4129"/>
                </a:lnTo>
                <a:cubicBezTo>
                  <a:pt x="1461" y="4001"/>
                  <a:pt x="1365" y="3884"/>
                  <a:pt x="1248" y="3873"/>
                </a:cubicBezTo>
                <a:cubicBezTo>
                  <a:pt x="1241" y="3872"/>
                  <a:pt x="1234" y="3872"/>
                  <a:pt x="1228" y="3872"/>
                </a:cubicBezTo>
                <a:cubicBezTo>
                  <a:pt x="1087" y="3872"/>
                  <a:pt x="971" y="3975"/>
                  <a:pt x="971" y="4108"/>
                </a:cubicBezTo>
                <a:lnTo>
                  <a:pt x="971" y="4182"/>
                </a:lnTo>
                <a:cubicBezTo>
                  <a:pt x="768" y="4044"/>
                  <a:pt x="640" y="3894"/>
                  <a:pt x="555" y="3766"/>
                </a:cubicBezTo>
                <a:cubicBezTo>
                  <a:pt x="533" y="3724"/>
                  <a:pt x="501" y="3670"/>
                  <a:pt x="491" y="3617"/>
                </a:cubicBezTo>
                <a:lnTo>
                  <a:pt x="2806" y="2828"/>
                </a:lnTo>
                <a:cubicBezTo>
                  <a:pt x="2866" y="2806"/>
                  <a:pt x="2926" y="2797"/>
                  <a:pt x="2985" y="2797"/>
                </a:cubicBezTo>
                <a:close/>
                <a:moveTo>
                  <a:pt x="4448" y="5046"/>
                </a:moveTo>
                <a:cubicBezTo>
                  <a:pt x="4587" y="5110"/>
                  <a:pt x="4747" y="5153"/>
                  <a:pt x="4918" y="5196"/>
                </a:cubicBezTo>
                <a:lnTo>
                  <a:pt x="4928" y="5196"/>
                </a:lnTo>
                <a:cubicBezTo>
                  <a:pt x="4886" y="5270"/>
                  <a:pt x="4832" y="5324"/>
                  <a:pt x="4779" y="5377"/>
                </a:cubicBezTo>
                <a:cubicBezTo>
                  <a:pt x="4694" y="5462"/>
                  <a:pt x="4566" y="5516"/>
                  <a:pt x="4448" y="5537"/>
                </a:cubicBezTo>
                <a:lnTo>
                  <a:pt x="4448" y="5046"/>
                </a:lnTo>
                <a:close/>
                <a:moveTo>
                  <a:pt x="3958" y="7393"/>
                </a:moveTo>
                <a:lnTo>
                  <a:pt x="3958" y="7927"/>
                </a:lnTo>
                <a:cubicBezTo>
                  <a:pt x="3638" y="7873"/>
                  <a:pt x="3435" y="7724"/>
                  <a:pt x="3435" y="7649"/>
                </a:cubicBezTo>
                <a:cubicBezTo>
                  <a:pt x="3435" y="7457"/>
                  <a:pt x="3574" y="7393"/>
                  <a:pt x="3680" y="7393"/>
                </a:cubicBezTo>
                <a:close/>
                <a:moveTo>
                  <a:pt x="4207" y="0"/>
                </a:moveTo>
                <a:cubicBezTo>
                  <a:pt x="3606" y="0"/>
                  <a:pt x="3115" y="483"/>
                  <a:pt x="3115" y="1089"/>
                </a:cubicBezTo>
                <a:cubicBezTo>
                  <a:pt x="3115" y="1601"/>
                  <a:pt x="3478" y="2028"/>
                  <a:pt x="3968" y="2134"/>
                </a:cubicBezTo>
                <a:lnTo>
                  <a:pt x="3968" y="2913"/>
                </a:lnTo>
                <a:cubicBezTo>
                  <a:pt x="3862" y="2689"/>
                  <a:pt x="3691" y="2508"/>
                  <a:pt x="3478" y="2401"/>
                </a:cubicBezTo>
                <a:cubicBezTo>
                  <a:pt x="3339" y="2334"/>
                  <a:pt x="3186" y="2302"/>
                  <a:pt x="3032" y="2302"/>
                </a:cubicBezTo>
                <a:cubicBezTo>
                  <a:pt x="2913" y="2302"/>
                  <a:pt x="2793" y="2321"/>
                  <a:pt x="2678" y="2358"/>
                </a:cubicBezTo>
                <a:lnTo>
                  <a:pt x="213" y="3201"/>
                </a:lnTo>
                <a:cubicBezTo>
                  <a:pt x="128" y="3233"/>
                  <a:pt x="75" y="3297"/>
                  <a:pt x="53" y="3382"/>
                </a:cubicBezTo>
                <a:cubicBezTo>
                  <a:pt x="0" y="3574"/>
                  <a:pt x="32" y="3788"/>
                  <a:pt x="171" y="4022"/>
                </a:cubicBezTo>
                <a:cubicBezTo>
                  <a:pt x="459" y="4502"/>
                  <a:pt x="1131" y="4929"/>
                  <a:pt x="1941" y="5110"/>
                </a:cubicBezTo>
                <a:cubicBezTo>
                  <a:pt x="2027" y="5121"/>
                  <a:pt x="2101" y="5153"/>
                  <a:pt x="2187" y="5164"/>
                </a:cubicBezTo>
                <a:cubicBezTo>
                  <a:pt x="2454" y="5217"/>
                  <a:pt x="2699" y="5228"/>
                  <a:pt x="2955" y="5228"/>
                </a:cubicBezTo>
                <a:cubicBezTo>
                  <a:pt x="3158" y="5228"/>
                  <a:pt x="3339" y="5217"/>
                  <a:pt x="3520" y="5174"/>
                </a:cubicBezTo>
                <a:cubicBezTo>
                  <a:pt x="3691" y="5153"/>
                  <a:pt x="3851" y="5100"/>
                  <a:pt x="3968" y="5036"/>
                </a:cubicBezTo>
                <a:lnTo>
                  <a:pt x="3968" y="5526"/>
                </a:lnTo>
                <a:cubicBezTo>
                  <a:pt x="3808" y="5526"/>
                  <a:pt x="3627" y="5548"/>
                  <a:pt x="3424" y="5654"/>
                </a:cubicBezTo>
                <a:cubicBezTo>
                  <a:pt x="3126" y="5836"/>
                  <a:pt x="2966" y="6113"/>
                  <a:pt x="2966" y="6497"/>
                </a:cubicBezTo>
                <a:cubicBezTo>
                  <a:pt x="2966" y="6625"/>
                  <a:pt x="3072" y="6753"/>
                  <a:pt x="3211" y="6753"/>
                </a:cubicBezTo>
                <a:cubicBezTo>
                  <a:pt x="3339" y="6753"/>
                  <a:pt x="3467" y="6647"/>
                  <a:pt x="3467" y="6508"/>
                </a:cubicBezTo>
                <a:cubicBezTo>
                  <a:pt x="3467" y="6348"/>
                  <a:pt x="3488" y="6188"/>
                  <a:pt x="3659" y="6081"/>
                </a:cubicBezTo>
                <a:cubicBezTo>
                  <a:pt x="3766" y="6028"/>
                  <a:pt x="3851" y="6017"/>
                  <a:pt x="3968" y="6017"/>
                </a:cubicBezTo>
                <a:lnTo>
                  <a:pt x="3968" y="6871"/>
                </a:lnTo>
                <a:lnTo>
                  <a:pt x="3691" y="6871"/>
                </a:lnTo>
                <a:cubicBezTo>
                  <a:pt x="3275" y="6871"/>
                  <a:pt x="2966" y="7191"/>
                  <a:pt x="2955" y="7617"/>
                </a:cubicBezTo>
                <a:lnTo>
                  <a:pt x="2955" y="7628"/>
                </a:lnTo>
                <a:cubicBezTo>
                  <a:pt x="2955" y="8087"/>
                  <a:pt x="3488" y="8417"/>
                  <a:pt x="4182" y="8417"/>
                </a:cubicBezTo>
                <a:cubicBezTo>
                  <a:pt x="4491" y="8417"/>
                  <a:pt x="4768" y="8353"/>
                  <a:pt x="4992" y="8225"/>
                </a:cubicBezTo>
                <a:cubicBezTo>
                  <a:pt x="5248" y="8087"/>
                  <a:pt x="5408" y="7873"/>
                  <a:pt x="5408" y="7649"/>
                </a:cubicBezTo>
                <a:cubicBezTo>
                  <a:pt x="5408" y="7511"/>
                  <a:pt x="5302" y="7383"/>
                  <a:pt x="5174" y="7383"/>
                </a:cubicBezTo>
                <a:cubicBezTo>
                  <a:pt x="5035" y="7383"/>
                  <a:pt x="4928" y="7489"/>
                  <a:pt x="4928" y="7617"/>
                </a:cubicBezTo>
                <a:cubicBezTo>
                  <a:pt x="4928" y="7671"/>
                  <a:pt x="4864" y="7735"/>
                  <a:pt x="4768" y="7788"/>
                </a:cubicBezTo>
                <a:cubicBezTo>
                  <a:pt x="4683" y="7841"/>
                  <a:pt x="4576" y="7873"/>
                  <a:pt x="4459" y="7895"/>
                </a:cubicBezTo>
                <a:lnTo>
                  <a:pt x="4459" y="7329"/>
                </a:lnTo>
                <a:cubicBezTo>
                  <a:pt x="4470" y="7329"/>
                  <a:pt x="4491" y="7329"/>
                  <a:pt x="4512" y="7308"/>
                </a:cubicBezTo>
                <a:cubicBezTo>
                  <a:pt x="4768" y="7276"/>
                  <a:pt x="4982" y="7180"/>
                  <a:pt x="5131" y="7031"/>
                </a:cubicBezTo>
                <a:cubicBezTo>
                  <a:pt x="5312" y="6860"/>
                  <a:pt x="5408" y="6615"/>
                  <a:pt x="5408" y="6327"/>
                </a:cubicBezTo>
                <a:cubicBezTo>
                  <a:pt x="5408" y="6188"/>
                  <a:pt x="5302" y="6070"/>
                  <a:pt x="5163" y="6070"/>
                </a:cubicBezTo>
                <a:cubicBezTo>
                  <a:pt x="5035" y="6070"/>
                  <a:pt x="4918" y="6177"/>
                  <a:pt x="4918" y="6305"/>
                </a:cubicBezTo>
                <a:cubicBezTo>
                  <a:pt x="4918" y="6497"/>
                  <a:pt x="4864" y="6753"/>
                  <a:pt x="4459" y="6817"/>
                </a:cubicBezTo>
                <a:lnTo>
                  <a:pt x="4459" y="6006"/>
                </a:lnTo>
                <a:cubicBezTo>
                  <a:pt x="4704" y="5974"/>
                  <a:pt x="4928" y="5878"/>
                  <a:pt x="5099" y="5718"/>
                </a:cubicBezTo>
                <a:cubicBezTo>
                  <a:pt x="5259" y="5580"/>
                  <a:pt x="5376" y="5398"/>
                  <a:pt x="5430" y="5206"/>
                </a:cubicBezTo>
                <a:lnTo>
                  <a:pt x="5472" y="5206"/>
                </a:lnTo>
                <a:cubicBezTo>
                  <a:pt x="5718" y="5206"/>
                  <a:pt x="5984" y="5174"/>
                  <a:pt x="6251" y="5132"/>
                </a:cubicBezTo>
                <a:cubicBezTo>
                  <a:pt x="6326" y="5121"/>
                  <a:pt x="6411" y="5110"/>
                  <a:pt x="6486" y="5078"/>
                </a:cubicBezTo>
                <a:cubicBezTo>
                  <a:pt x="7286" y="4897"/>
                  <a:pt x="7969" y="4481"/>
                  <a:pt x="8267" y="3990"/>
                </a:cubicBezTo>
                <a:cubicBezTo>
                  <a:pt x="8395" y="3788"/>
                  <a:pt x="8427" y="3574"/>
                  <a:pt x="8374" y="3382"/>
                </a:cubicBezTo>
                <a:cubicBezTo>
                  <a:pt x="8342" y="3297"/>
                  <a:pt x="8289" y="3233"/>
                  <a:pt x="8214" y="3201"/>
                </a:cubicBezTo>
                <a:lnTo>
                  <a:pt x="5739" y="2358"/>
                </a:lnTo>
                <a:cubicBezTo>
                  <a:pt x="5619" y="2321"/>
                  <a:pt x="5498" y="2302"/>
                  <a:pt x="5381" y="2302"/>
                </a:cubicBezTo>
                <a:cubicBezTo>
                  <a:pt x="5227" y="2302"/>
                  <a:pt x="5078" y="2334"/>
                  <a:pt x="4939" y="2401"/>
                </a:cubicBezTo>
                <a:cubicBezTo>
                  <a:pt x="4726" y="2508"/>
                  <a:pt x="4566" y="2689"/>
                  <a:pt x="4448" y="2913"/>
                </a:cubicBezTo>
                <a:lnTo>
                  <a:pt x="4448" y="2134"/>
                </a:lnTo>
                <a:cubicBezTo>
                  <a:pt x="4939" y="2017"/>
                  <a:pt x="5291" y="1558"/>
                  <a:pt x="5280" y="1046"/>
                </a:cubicBezTo>
                <a:cubicBezTo>
                  <a:pt x="5248" y="481"/>
                  <a:pt x="4800" y="33"/>
                  <a:pt x="4246" y="1"/>
                </a:cubicBezTo>
                <a:cubicBezTo>
                  <a:pt x="4233" y="0"/>
                  <a:pt x="4220" y="0"/>
                  <a:pt x="420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1" name="Google Shape;1541;p67"/>
          <p:cNvSpPr/>
          <p:nvPr/>
        </p:nvSpPr>
        <p:spPr>
          <a:xfrm>
            <a:off x="1710875" y="2880594"/>
            <a:ext cx="19749" cy="33156"/>
          </a:xfrm>
          <a:custGeom>
            <a:avLst/>
            <a:gdLst/>
            <a:ahLst/>
            <a:cxnLst/>
            <a:rect l="l" t="t" r="r" b="b"/>
            <a:pathLst>
              <a:path w="492" h="826" extrusionOk="0">
                <a:moveTo>
                  <a:pt x="258" y="1"/>
                </a:moveTo>
                <a:cubicBezTo>
                  <a:pt x="117" y="1"/>
                  <a:pt x="1" y="104"/>
                  <a:pt x="1" y="247"/>
                </a:cubicBezTo>
                <a:lnTo>
                  <a:pt x="1" y="578"/>
                </a:lnTo>
                <a:cubicBezTo>
                  <a:pt x="1" y="715"/>
                  <a:pt x="100" y="825"/>
                  <a:pt x="241" y="825"/>
                </a:cubicBezTo>
                <a:cubicBezTo>
                  <a:pt x="253" y="825"/>
                  <a:pt x="266" y="825"/>
                  <a:pt x="278" y="823"/>
                </a:cubicBezTo>
                <a:cubicBezTo>
                  <a:pt x="396" y="823"/>
                  <a:pt x="492" y="716"/>
                  <a:pt x="492" y="578"/>
                </a:cubicBezTo>
                <a:lnTo>
                  <a:pt x="492" y="258"/>
                </a:lnTo>
                <a:cubicBezTo>
                  <a:pt x="492" y="140"/>
                  <a:pt x="396" y="23"/>
                  <a:pt x="278" y="2"/>
                </a:cubicBezTo>
                <a:cubicBezTo>
                  <a:pt x="271" y="1"/>
                  <a:pt x="265" y="1"/>
                  <a:pt x="25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2" name="Google Shape;1542;p67"/>
          <p:cNvSpPr/>
          <p:nvPr/>
        </p:nvSpPr>
        <p:spPr>
          <a:xfrm>
            <a:off x="1644968" y="2898295"/>
            <a:ext cx="31269" cy="29061"/>
          </a:xfrm>
          <a:custGeom>
            <a:avLst/>
            <a:gdLst/>
            <a:ahLst/>
            <a:cxnLst/>
            <a:rect l="l" t="t" r="r" b="b"/>
            <a:pathLst>
              <a:path w="779" h="724" extrusionOk="0">
                <a:moveTo>
                  <a:pt x="271" y="1"/>
                </a:moveTo>
                <a:cubicBezTo>
                  <a:pt x="208" y="1"/>
                  <a:pt x="144" y="25"/>
                  <a:pt x="96" y="73"/>
                </a:cubicBezTo>
                <a:cubicBezTo>
                  <a:pt x="0" y="169"/>
                  <a:pt x="0" y="318"/>
                  <a:pt x="96" y="414"/>
                </a:cubicBezTo>
                <a:lnTo>
                  <a:pt x="331" y="659"/>
                </a:lnTo>
                <a:cubicBezTo>
                  <a:pt x="384" y="713"/>
                  <a:pt x="438" y="723"/>
                  <a:pt x="512" y="723"/>
                </a:cubicBezTo>
                <a:cubicBezTo>
                  <a:pt x="576" y="723"/>
                  <a:pt x="630" y="702"/>
                  <a:pt x="683" y="659"/>
                </a:cubicBezTo>
                <a:cubicBezTo>
                  <a:pt x="779" y="563"/>
                  <a:pt x="779" y="403"/>
                  <a:pt x="683" y="307"/>
                </a:cubicBezTo>
                <a:lnTo>
                  <a:pt x="438" y="73"/>
                </a:lnTo>
                <a:cubicBezTo>
                  <a:pt x="395" y="25"/>
                  <a:pt x="334" y="1"/>
                  <a:pt x="2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3" name="Google Shape;1543;p67"/>
          <p:cNvSpPr/>
          <p:nvPr/>
        </p:nvSpPr>
        <p:spPr>
          <a:xfrm>
            <a:off x="1764420" y="2898295"/>
            <a:ext cx="30868" cy="29061"/>
          </a:xfrm>
          <a:custGeom>
            <a:avLst/>
            <a:gdLst/>
            <a:ahLst/>
            <a:cxnLst/>
            <a:rect l="l" t="t" r="r" b="b"/>
            <a:pathLst>
              <a:path w="769" h="724" extrusionOk="0">
                <a:moveTo>
                  <a:pt x="506" y="1"/>
                </a:moveTo>
                <a:cubicBezTo>
                  <a:pt x="443" y="1"/>
                  <a:pt x="379" y="25"/>
                  <a:pt x="331" y="73"/>
                </a:cubicBezTo>
                <a:lnTo>
                  <a:pt x="96" y="307"/>
                </a:lnTo>
                <a:cubicBezTo>
                  <a:pt x="0" y="403"/>
                  <a:pt x="0" y="563"/>
                  <a:pt x="96" y="659"/>
                </a:cubicBezTo>
                <a:cubicBezTo>
                  <a:pt x="128" y="713"/>
                  <a:pt x="203" y="723"/>
                  <a:pt x="267" y="723"/>
                </a:cubicBezTo>
                <a:cubicBezTo>
                  <a:pt x="331" y="723"/>
                  <a:pt x="384" y="702"/>
                  <a:pt x="438" y="659"/>
                </a:cubicBezTo>
                <a:lnTo>
                  <a:pt x="672" y="414"/>
                </a:lnTo>
                <a:cubicBezTo>
                  <a:pt x="768" y="329"/>
                  <a:pt x="768" y="169"/>
                  <a:pt x="672" y="73"/>
                </a:cubicBezTo>
                <a:cubicBezTo>
                  <a:pt x="630" y="25"/>
                  <a:pt x="568" y="1"/>
                  <a:pt x="50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4" name="Google Shape;1544;p67"/>
          <p:cNvSpPr/>
          <p:nvPr/>
        </p:nvSpPr>
        <p:spPr>
          <a:xfrm>
            <a:off x="1526759" y="2935865"/>
            <a:ext cx="338340" cy="283067"/>
          </a:xfrm>
          <a:custGeom>
            <a:avLst/>
            <a:gdLst/>
            <a:ahLst/>
            <a:cxnLst/>
            <a:rect l="l" t="t" r="r" b="b"/>
            <a:pathLst>
              <a:path w="8429" h="7052" extrusionOk="0">
                <a:moveTo>
                  <a:pt x="5292" y="470"/>
                </a:moveTo>
                <a:lnTo>
                  <a:pt x="5292" y="950"/>
                </a:lnTo>
                <a:lnTo>
                  <a:pt x="4385" y="950"/>
                </a:lnTo>
                <a:lnTo>
                  <a:pt x="4385" y="470"/>
                </a:lnTo>
                <a:close/>
                <a:moveTo>
                  <a:pt x="7010" y="2433"/>
                </a:moveTo>
                <a:lnTo>
                  <a:pt x="7362" y="3564"/>
                </a:lnTo>
                <a:lnTo>
                  <a:pt x="6209" y="3564"/>
                </a:lnTo>
                <a:lnTo>
                  <a:pt x="6209" y="2433"/>
                </a:lnTo>
                <a:close/>
                <a:moveTo>
                  <a:pt x="5719" y="1441"/>
                </a:moveTo>
                <a:lnTo>
                  <a:pt x="5719" y="4545"/>
                </a:lnTo>
                <a:cubicBezTo>
                  <a:pt x="5324" y="4652"/>
                  <a:pt x="5004" y="4961"/>
                  <a:pt x="4855" y="5345"/>
                </a:cubicBezTo>
                <a:lnTo>
                  <a:pt x="2817" y="5345"/>
                </a:lnTo>
                <a:cubicBezTo>
                  <a:pt x="2636" y="4854"/>
                  <a:pt x="2177" y="4492"/>
                  <a:pt x="1612" y="4492"/>
                </a:cubicBezTo>
                <a:lnTo>
                  <a:pt x="1548" y="4492"/>
                </a:lnTo>
                <a:lnTo>
                  <a:pt x="1548" y="1441"/>
                </a:lnTo>
                <a:close/>
                <a:moveTo>
                  <a:pt x="7906" y="4044"/>
                </a:moveTo>
                <a:lnTo>
                  <a:pt x="7906" y="5345"/>
                </a:lnTo>
                <a:lnTo>
                  <a:pt x="7244" y="5345"/>
                </a:lnTo>
                <a:cubicBezTo>
                  <a:pt x="7084" y="4908"/>
                  <a:pt x="6679" y="4577"/>
                  <a:pt x="6199" y="4513"/>
                </a:cubicBezTo>
                <a:lnTo>
                  <a:pt x="6199" y="4044"/>
                </a:lnTo>
                <a:close/>
                <a:moveTo>
                  <a:pt x="1612" y="5014"/>
                </a:moveTo>
                <a:cubicBezTo>
                  <a:pt x="2038" y="5014"/>
                  <a:pt x="2390" y="5366"/>
                  <a:pt x="2390" y="5793"/>
                </a:cubicBezTo>
                <a:cubicBezTo>
                  <a:pt x="2390" y="6198"/>
                  <a:pt x="2038" y="6561"/>
                  <a:pt x="1612" y="6561"/>
                </a:cubicBezTo>
                <a:cubicBezTo>
                  <a:pt x="1185" y="6561"/>
                  <a:pt x="844" y="6220"/>
                  <a:pt x="844" y="5793"/>
                </a:cubicBezTo>
                <a:cubicBezTo>
                  <a:pt x="844" y="5366"/>
                  <a:pt x="1185" y="5014"/>
                  <a:pt x="1612" y="5014"/>
                </a:cubicBezTo>
                <a:close/>
                <a:moveTo>
                  <a:pt x="6049" y="5014"/>
                </a:moveTo>
                <a:cubicBezTo>
                  <a:pt x="6476" y="5014"/>
                  <a:pt x="6828" y="5366"/>
                  <a:pt x="6828" y="5793"/>
                </a:cubicBezTo>
                <a:cubicBezTo>
                  <a:pt x="6828" y="6198"/>
                  <a:pt x="6476" y="6561"/>
                  <a:pt x="6049" y="6561"/>
                </a:cubicBezTo>
                <a:cubicBezTo>
                  <a:pt x="5623" y="6561"/>
                  <a:pt x="5281" y="6220"/>
                  <a:pt x="5281" y="5793"/>
                </a:cubicBezTo>
                <a:cubicBezTo>
                  <a:pt x="5281" y="5366"/>
                  <a:pt x="5623" y="5014"/>
                  <a:pt x="6049" y="5014"/>
                </a:cubicBezTo>
                <a:close/>
                <a:moveTo>
                  <a:pt x="4151" y="1"/>
                </a:moveTo>
                <a:cubicBezTo>
                  <a:pt x="4012" y="1"/>
                  <a:pt x="3905" y="107"/>
                  <a:pt x="3905" y="246"/>
                </a:cubicBezTo>
                <a:lnTo>
                  <a:pt x="3905" y="961"/>
                </a:lnTo>
                <a:lnTo>
                  <a:pt x="1292" y="961"/>
                </a:lnTo>
                <a:cubicBezTo>
                  <a:pt x="1164" y="961"/>
                  <a:pt x="1057" y="1067"/>
                  <a:pt x="1057" y="1206"/>
                </a:cubicBezTo>
                <a:lnTo>
                  <a:pt x="1057" y="2603"/>
                </a:lnTo>
                <a:lnTo>
                  <a:pt x="257" y="2603"/>
                </a:lnTo>
                <a:cubicBezTo>
                  <a:pt x="118" y="2603"/>
                  <a:pt x="1" y="2710"/>
                  <a:pt x="1" y="2838"/>
                </a:cubicBezTo>
                <a:cubicBezTo>
                  <a:pt x="1" y="2977"/>
                  <a:pt x="108" y="3094"/>
                  <a:pt x="257" y="3094"/>
                </a:cubicBezTo>
                <a:lnTo>
                  <a:pt x="1036" y="3094"/>
                </a:lnTo>
                <a:lnTo>
                  <a:pt x="1036" y="3585"/>
                </a:lnTo>
                <a:lnTo>
                  <a:pt x="598" y="3585"/>
                </a:lnTo>
                <a:cubicBezTo>
                  <a:pt x="481" y="3585"/>
                  <a:pt x="364" y="3681"/>
                  <a:pt x="342" y="3798"/>
                </a:cubicBezTo>
                <a:cubicBezTo>
                  <a:pt x="332" y="3948"/>
                  <a:pt x="438" y="4086"/>
                  <a:pt x="588" y="4086"/>
                </a:cubicBezTo>
                <a:lnTo>
                  <a:pt x="1025" y="4086"/>
                </a:lnTo>
                <a:lnTo>
                  <a:pt x="1025" y="4652"/>
                </a:lnTo>
                <a:cubicBezTo>
                  <a:pt x="609" y="4865"/>
                  <a:pt x="321" y="5292"/>
                  <a:pt x="321" y="5793"/>
                </a:cubicBezTo>
                <a:cubicBezTo>
                  <a:pt x="321" y="6497"/>
                  <a:pt x="897" y="7052"/>
                  <a:pt x="1590" y="7052"/>
                </a:cubicBezTo>
                <a:cubicBezTo>
                  <a:pt x="2262" y="7052"/>
                  <a:pt x="2817" y="6518"/>
                  <a:pt x="2849" y="5857"/>
                </a:cubicBezTo>
                <a:lnTo>
                  <a:pt x="4791" y="5857"/>
                </a:lnTo>
                <a:cubicBezTo>
                  <a:pt x="4823" y="6518"/>
                  <a:pt x="5377" y="7052"/>
                  <a:pt x="6049" y="7052"/>
                </a:cubicBezTo>
                <a:cubicBezTo>
                  <a:pt x="6732" y="7052"/>
                  <a:pt x="7276" y="6518"/>
                  <a:pt x="7319" y="5857"/>
                </a:cubicBezTo>
                <a:lnTo>
                  <a:pt x="8172" y="5857"/>
                </a:lnTo>
                <a:cubicBezTo>
                  <a:pt x="8311" y="5857"/>
                  <a:pt x="8428" y="5750"/>
                  <a:pt x="8428" y="5612"/>
                </a:cubicBezTo>
                <a:lnTo>
                  <a:pt x="8428" y="3830"/>
                </a:lnTo>
                <a:cubicBezTo>
                  <a:pt x="8428" y="3670"/>
                  <a:pt x="8311" y="3564"/>
                  <a:pt x="8172" y="3564"/>
                </a:cubicBezTo>
                <a:lnTo>
                  <a:pt x="7884" y="3564"/>
                </a:lnTo>
                <a:lnTo>
                  <a:pt x="7436" y="2113"/>
                </a:lnTo>
                <a:cubicBezTo>
                  <a:pt x="7415" y="2006"/>
                  <a:pt x="7308" y="1931"/>
                  <a:pt x="7202" y="1931"/>
                </a:cubicBezTo>
                <a:lnTo>
                  <a:pt x="6209" y="1931"/>
                </a:lnTo>
                <a:lnTo>
                  <a:pt x="6209" y="1206"/>
                </a:lnTo>
                <a:cubicBezTo>
                  <a:pt x="6209" y="1067"/>
                  <a:pt x="6103" y="961"/>
                  <a:pt x="5975" y="961"/>
                </a:cubicBezTo>
                <a:lnTo>
                  <a:pt x="5783" y="961"/>
                </a:lnTo>
                <a:lnTo>
                  <a:pt x="5783" y="246"/>
                </a:lnTo>
                <a:cubicBezTo>
                  <a:pt x="5783" y="107"/>
                  <a:pt x="5676" y="1"/>
                  <a:pt x="554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5" name="Google Shape;1545;p67"/>
          <p:cNvSpPr/>
          <p:nvPr/>
        </p:nvSpPr>
        <p:spPr>
          <a:xfrm>
            <a:off x="1614542" y="3014216"/>
            <a:ext cx="114399" cy="114359"/>
          </a:xfrm>
          <a:custGeom>
            <a:avLst/>
            <a:gdLst/>
            <a:ahLst/>
            <a:cxnLst/>
            <a:rect l="l" t="t" r="r" b="b"/>
            <a:pathLst>
              <a:path w="2850" h="2849" extrusionOk="0">
                <a:moveTo>
                  <a:pt x="1665" y="491"/>
                </a:moveTo>
                <a:lnTo>
                  <a:pt x="1665" y="929"/>
                </a:lnTo>
                <a:cubicBezTo>
                  <a:pt x="1665" y="1068"/>
                  <a:pt x="1772" y="1185"/>
                  <a:pt x="1921" y="1185"/>
                </a:cubicBezTo>
                <a:lnTo>
                  <a:pt x="2358" y="1185"/>
                </a:lnTo>
                <a:lnTo>
                  <a:pt x="2358" y="1676"/>
                </a:lnTo>
                <a:lnTo>
                  <a:pt x="1921" y="1676"/>
                </a:lnTo>
                <a:cubicBezTo>
                  <a:pt x="1782" y="1676"/>
                  <a:pt x="1676" y="1782"/>
                  <a:pt x="1676" y="1921"/>
                </a:cubicBezTo>
                <a:lnTo>
                  <a:pt x="1676" y="2358"/>
                </a:lnTo>
                <a:lnTo>
                  <a:pt x="1185" y="2358"/>
                </a:lnTo>
                <a:lnTo>
                  <a:pt x="1185" y="1921"/>
                </a:lnTo>
                <a:cubicBezTo>
                  <a:pt x="1185" y="1782"/>
                  <a:pt x="1078" y="1665"/>
                  <a:pt x="929" y="1665"/>
                </a:cubicBezTo>
                <a:lnTo>
                  <a:pt x="492" y="1665"/>
                </a:lnTo>
                <a:lnTo>
                  <a:pt x="492" y="1174"/>
                </a:lnTo>
                <a:lnTo>
                  <a:pt x="929" y="1174"/>
                </a:lnTo>
                <a:cubicBezTo>
                  <a:pt x="1068" y="1174"/>
                  <a:pt x="1174" y="1068"/>
                  <a:pt x="1174" y="929"/>
                </a:cubicBezTo>
                <a:lnTo>
                  <a:pt x="1174" y="491"/>
                </a:lnTo>
                <a:close/>
                <a:moveTo>
                  <a:pt x="918" y="1"/>
                </a:moveTo>
                <a:cubicBezTo>
                  <a:pt x="780" y="1"/>
                  <a:pt x="673" y="107"/>
                  <a:pt x="673" y="246"/>
                </a:cubicBezTo>
                <a:lnTo>
                  <a:pt x="673" y="694"/>
                </a:lnTo>
                <a:lnTo>
                  <a:pt x="235" y="694"/>
                </a:lnTo>
                <a:cubicBezTo>
                  <a:pt x="107" y="694"/>
                  <a:pt x="1" y="801"/>
                  <a:pt x="1" y="929"/>
                </a:cubicBezTo>
                <a:lnTo>
                  <a:pt x="1" y="1921"/>
                </a:lnTo>
                <a:cubicBezTo>
                  <a:pt x="1" y="2038"/>
                  <a:pt x="107" y="2156"/>
                  <a:pt x="235" y="2156"/>
                </a:cubicBezTo>
                <a:lnTo>
                  <a:pt x="673" y="2156"/>
                </a:lnTo>
                <a:lnTo>
                  <a:pt x="673" y="2593"/>
                </a:lnTo>
                <a:cubicBezTo>
                  <a:pt x="673" y="2732"/>
                  <a:pt x="780" y="2849"/>
                  <a:pt x="929" y="2849"/>
                </a:cubicBezTo>
                <a:lnTo>
                  <a:pt x="1921" y="2849"/>
                </a:lnTo>
                <a:cubicBezTo>
                  <a:pt x="2049" y="2849"/>
                  <a:pt x="2166" y="2742"/>
                  <a:pt x="2166" y="2614"/>
                </a:cubicBezTo>
                <a:lnTo>
                  <a:pt x="2166" y="2166"/>
                </a:lnTo>
                <a:lnTo>
                  <a:pt x="2614" y="2166"/>
                </a:lnTo>
                <a:cubicBezTo>
                  <a:pt x="2742" y="2166"/>
                  <a:pt x="2849" y="2060"/>
                  <a:pt x="2849" y="1932"/>
                </a:cubicBezTo>
                <a:lnTo>
                  <a:pt x="2849" y="940"/>
                </a:lnTo>
                <a:cubicBezTo>
                  <a:pt x="2849" y="812"/>
                  <a:pt x="2742" y="694"/>
                  <a:pt x="2593" y="694"/>
                </a:cubicBezTo>
                <a:lnTo>
                  <a:pt x="2156" y="694"/>
                </a:lnTo>
                <a:lnTo>
                  <a:pt x="2156" y="246"/>
                </a:lnTo>
                <a:cubicBezTo>
                  <a:pt x="2156" y="118"/>
                  <a:pt x="2049" y="1"/>
                  <a:pt x="190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6" name="Google Shape;1546;p67"/>
          <p:cNvSpPr/>
          <p:nvPr/>
        </p:nvSpPr>
        <p:spPr>
          <a:xfrm>
            <a:off x="2267517" y="2959386"/>
            <a:ext cx="81404" cy="219767"/>
          </a:xfrm>
          <a:custGeom>
            <a:avLst/>
            <a:gdLst/>
            <a:ahLst/>
            <a:cxnLst/>
            <a:rect l="l" t="t" r="r" b="b"/>
            <a:pathLst>
              <a:path w="2028" h="5475" extrusionOk="0">
                <a:moveTo>
                  <a:pt x="1025" y="3959"/>
                </a:moveTo>
                <a:cubicBezTo>
                  <a:pt x="1302" y="3959"/>
                  <a:pt x="1537" y="4194"/>
                  <a:pt x="1537" y="4471"/>
                </a:cubicBezTo>
                <a:cubicBezTo>
                  <a:pt x="1537" y="4748"/>
                  <a:pt x="1302" y="4972"/>
                  <a:pt x="1025" y="4972"/>
                </a:cubicBezTo>
                <a:cubicBezTo>
                  <a:pt x="747" y="4972"/>
                  <a:pt x="523" y="4748"/>
                  <a:pt x="523" y="4471"/>
                </a:cubicBezTo>
                <a:cubicBezTo>
                  <a:pt x="523" y="4194"/>
                  <a:pt x="747" y="3959"/>
                  <a:pt x="1025" y="3959"/>
                </a:cubicBezTo>
                <a:close/>
                <a:moveTo>
                  <a:pt x="1036" y="1"/>
                </a:moveTo>
                <a:cubicBezTo>
                  <a:pt x="895" y="1"/>
                  <a:pt x="769" y="104"/>
                  <a:pt x="769" y="247"/>
                </a:cubicBezTo>
                <a:lnTo>
                  <a:pt x="769" y="3500"/>
                </a:lnTo>
                <a:cubicBezTo>
                  <a:pt x="321" y="3618"/>
                  <a:pt x="1" y="4034"/>
                  <a:pt x="11" y="4514"/>
                </a:cubicBezTo>
                <a:cubicBezTo>
                  <a:pt x="43" y="5026"/>
                  <a:pt x="449" y="5442"/>
                  <a:pt x="961" y="5474"/>
                </a:cubicBezTo>
                <a:cubicBezTo>
                  <a:pt x="974" y="5474"/>
                  <a:pt x="987" y="5474"/>
                  <a:pt x="1000" y="5474"/>
                </a:cubicBezTo>
                <a:cubicBezTo>
                  <a:pt x="1559" y="5474"/>
                  <a:pt x="2017" y="5034"/>
                  <a:pt x="2017" y="4471"/>
                </a:cubicBezTo>
                <a:cubicBezTo>
                  <a:pt x="2028" y="4002"/>
                  <a:pt x="1708" y="3618"/>
                  <a:pt x="1270" y="3500"/>
                </a:cubicBezTo>
                <a:lnTo>
                  <a:pt x="1270" y="257"/>
                </a:lnTo>
                <a:cubicBezTo>
                  <a:pt x="1270" y="140"/>
                  <a:pt x="1174" y="12"/>
                  <a:pt x="1057" y="1"/>
                </a:cubicBezTo>
                <a:cubicBezTo>
                  <a:pt x="1050" y="1"/>
                  <a:pt x="1043" y="1"/>
                  <a:pt x="103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7" name="Google Shape;1547;p67"/>
          <p:cNvSpPr/>
          <p:nvPr/>
        </p:nvSpPr>
        <p:spPr>
          <a:xfrm>
            <a:off x="2228984" y="2880594"/>
            <a:ext cx="160199" cy="338340"/>
          </a:xfrm>
          <a:custGeom>
            <a:avLst/>
            <a:gdLst/>
            <a:ahLst/>
            <a:cxnLst/>
            <a:rect l="l" t="t" r="r" b="b"/>
            <a:pathLst>
              <a:path w="3991" h="8429" extrusionOk="0">
                <a:moveTo>
                  <a:pt x="1993" y="510"/>
                </a:moveTo>
                <a:cubicBezTo>
                  <a:pt x="2397" y="510"/>
                  <a:pt x="2721" y="847"/>
                  <a:pt x="2721" y="1250"/>
                </a:cubicBezTo>
                <a:lnTo>
                  <a:pt x="2721" y="5015"/>
                </a:lnTo>
                <a:cubicBezTo>
                  <a:pt x="2721" y="5101"/>
                  <a:pt x="2764" y="5175"/>
                  <a:pt x="2828" y="5218"/>
                </a:cubicBezTo>
                <a:cubicBezTo>
                  <a:pt x="3233" y="5495"/>
                  <a:pt x="3478" y="5965"/>
                  <a:pt x="3478" y="6455"/>
                </a:cubicBezTo>
                <a:cubicBezTo>
                  <a:pt x="3489" y="7255"/>
                  <a:pt x="2817" y="7938"/>
                  <a:pt x="1985" y="7938"/>
                </a:cubicBezTo>
                <a:cubicBezTo>
                  <a:pt x="1163" y="7938"/>
                  <a:pt x="491" y="7277"/>
                  <a:pt x="491" y="6445"/>
                </a:cubicBezTo>
                <a:cubicBezTo>
                  <a:pt x="491" y="5954"/>
                  <a:pt x="737" y="5485"/>
                  <a:pt x="1142" y="5207"/>
                </a:cubicBezTo>
                <a:cubicBezTo>
                  <a:pt x="1217" y="5165"/>
                  <a:pt x="1249" y="5090"/>
                  <a:pt x="1249" y="5005"/>
                </a:cubicBezTo>
                <a:lnTo>
                  <a:pt x="1249" y="1250"/>
                </a:lnTo>
                <a:cubicBezTo>
                  <a:pt x="1249" y="876"/>
                  <a:pt x="1547" y="535"/>
                  <a:pt x="1921" y="514"/>
                </a:cubicBezTo>
                <a:cubicBezTo>
                  <a:pt x="1945" y="511"/>
                  <a:pt x="1969" y="510"/>
                  <a:pt x="1993" y="510"/>
                </a:cubicBezTo>
                <a:close/>
                <a:moveTo>
                  <a:pt x="2011" y="0"/>
                </a:moveTo>
                <a:cubicBezTo>
                  <a:pt x="1323" y="0"/>
                  <a:pt x="758" y="544"/>
                  <a:pt x="758" y="1228"/>
                </a:cubicBezTo>
                <a:lnTo>
                  <a:pt x="758" y="4877"/>
                </a:lnTo>
                <a:cubicBezTo>
                  <a:pt x="278" y="5250"/>
                  <a:pt x="1" y="5815"/>
                  <a:pt x="1" y="6445"/>
                </a:cubicBezTo>
                <a:cubicBezTo>
                  <a:pt x="1" y="7543"/>
                  <a:pt x="897" y="8429"/>
                  <a:pt x="1985" y="8429"/>
                </a:cubicBezTo>
                <a:cubicBezTo>
                  <a:pt x="3084" y="8429"/>
                  <a:pt x="3969" y="7543"/>
                  <a:pt x="3969" y="6445"/>
                </a:cubicBezTo>
                <a:cubicBezTo>
                  <a:pt x="3990" y="5815"/>
                  <a:pt x="3692" y="5250"/>
                  <a:pt x="3212" y="4877"/>
                </a:cubicBezTo>
                <a:lnTo>
                  <a:pt x="3212" y="1250"/>
                </a:lnTo>
                <a:cubicBezTo>
                  <a:pt x="3212" y="588"/>
                  <a:pt x="2721" y="44"/>
                  <a:pt x="2070" y="2"/>
                </a:cubicBezTo>
                <a:cubicBezTo>
                  <a:pt x="2050" y="1"/>
                  <a:pt x="2031" y="0"/>
                  <a:pt x="201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8" name="Google Shape;1548;p67"/>
          <p:cNvSpPr/>
          <p:nvPr/>
        </p:nvSpPr>
        <p:spPr>
          <a:xfrm>
            <a:off x="2376694" y="3039062"/>
            <a:ext cx="51861" cy="20150"/>
          </a:xfrm>
          <a:custGeom>
            <a:avLst/>
            <a:gdLst/>
            <a:ahLst/>
            <a:cxnLst/>
            <a:rect l="l" t="t" r="r" b="b"/>
            <a:pathLst>
              <a:path w="1292" h="502" extrusionOk="0">
                <a:moveTo>
                  <a:pt x="268" y="0"/>
                </a:moveTo>
                <a:cubicBezTo>
                  <a:pt x="140" y="0"/>
                  <a:pt x="22" y="96"/>
                  <a:pt x="12" y="214"/>
                </a:cubicBezTo>
                <a:cubicBezTo>
                  <a:pt x="1" y="363"/>
                  <a:pt x="108" y="502"/>
                  <a:pt x="246" y="502"/>
                </a:cubicBezTo>
                <a:lnTo>
                  <a:pt x="1014" y="502"/>
                </a:lnTo>
                <a:cubicBezTo>
                  <a:pt x="1132" y="502"/>
                  <a:pt x="1249" y="406"/>
                  <a:pt x="1260" y="289"/>
                </a:cubicBezTo>
                <a:cubicBezTo>
                  <a:pt x="1292" y="128"/>
                  <a:pt x="1174" y="0"/>
                  <a:pt x="102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9" name="Google Shape;1549;p67"/>
          <p:cNvSpPr/>
          <p:nvPr/>
        </p:nvSpPr>
        <p:spPr>
          <a:xfrm>
            <a:off x="2376694" y="2999686"/>
            <a:ext cx="51861" cy="19709"/>
          </a:xfrm>
          <a:custGeom>
            <a:avLst/>
            <a:gdLst/>
            <a:ahLst/>
            <a:cxnLst/>
            <a:rect l="l" t="t" r="r" b="b"/>
            <a:pathLst>
              <a:path w="1292" h="491" extrusionOk="0">
                <a:moveTo>
                  <a:pt x="268" y="0"/>
                </a:moveTo>
                <a:cubicBezTo>
                  <a:pt x="140" y="0"/>
                  <a:pt x="22" y="96"/>
                  <a:pt x="12" y="213"/>
                </a:cubicBezTo>
                <a:cubicBezTo>
                  <a:pt x="1" y="363"/>
                  <a:pt x="108" y="491"/>
                  <a:pt x="246" y="491"/>
                </a:cubicBezTo>
                <a:lnTo>
                  <a:pt x="1014" y="491"/>
                </a:lnTo>
                <a:cubicBezTo>
                  <a:pt x="1132" y="491"/>
                  <a:pt x="1249" y="395"/>
                  <a:pt x="1260" y="277"/>
                </a:cubicBezTo>
                <a:cubicBezTo>
                  <a:pt x="1292" y="117"/>
                  <a:pt x="1174" y="0"/>
                  <a:pt x="102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0" name="Google Shape;1550;p67"/>
          <p:cNvSpPr/>
          <p:nvPr/>
        </p:nvSpPr>
        <p:spPr>
          <a:xfrm>
            <a:off x="2376694" y="2959868"/>
            <a:ext cx="51861" cy="20150"/>
          </a:xfrm>
          <a:custGeom>
            <a:avLst/>
            <a:gdLst/>
            <a:ahLst/>
            <a:cxnLst/>
            <a:rect l="l" t="t" r="r" b="b"/>
            <a:pathLst>
              <a:path w="1292" h="502" extrusionOk="0">
                <a:moveTo>
                  <a:pt x="268" y="0"/>
                </a:moveTo>
                <a:cubicBezTo>
                  <a:pt x="140" y="0"/>
                  <a:pt x="22" y="96"/>
                  <a:pt x="12" y="213"/>
                </a:cubicBezTo>
                <a:cubicBezTo>
                  <a:pt x="1" y="363"/>
                  <a:pt x="108" y="501"/>
                  <a:pt x="246" y="501"/>
                </a:cubicBezTo>
                <a:lnTo>
                  <a:pt x="1014" y="501"/>
                </a:lnTo>
                <a:cubicBezTo>
                  <a:pt x="1132" y="501"/>
                  <a:pt x="1249" y="405"/>
                  <a:pt x="1260" y="288"/>
                </a:cubicBezTo>
                <a:cubicBezTo>
                  <a:pt x="1292" y="128"/>
                  <a:pt x="1174" y="0"/>
                  <a:pt x="102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1" name="Google Shape;1551;p67"/>
          <p:cNvSpPr/>
          <p:nvPr/>
        </p:nvSpPr>
        <p:spPr>
          <a:xfrm>
            <a:off x="2377135" y="2920452"/>
            <a:ext cx="51419" cy="19749"/>
          </a:xfrm>
          <a:custGeom>
            <a:avLst/>
            <a:gdLst/>
            <a:ahLst/>
            <a:cxnLst/>
            <a:rect l="l" t="t" r="r" b="b"/>
            <a:pathLst>
              <a:path w="1281" h="492" extrusionOk="0">
                <a:moveTo>
                  <a:pt x="267" y="1"/>
                </a:moveTo>
                <a:cubicBezTo>
                  <a:pt x="150" y="1"/>
                  <a:pt x="33" y="86"/>
                  <a:pt x="11" y="214"/>
                </a:cubicBezTo>
                <a:cubicBezTo>
                  <a:pt x="1" y="363"/>
                  <a:pt x="107" y="491"/>
                  <a:pt x="257" y="491"/>
                </a:cubicBezTo>
                <a:lnTo>
                  <a:pt x="1014" y="491"/>
                </a:lnTo>
                <a:cubicBezTo>
                  <a:pt x="1131" y="491"/>
                  <a:pt x="1259" y="395"/>
                  <a:pt x="1270" y="278"/>
                </a:cubicBezTo>
                <a:cubicBezTo>
                  <a:pt x="1281" y="129"/>
                  <a:pt x="1174" y="1"/>
                  <a:pt x="102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2" name="Google Shape;1552;p67"/>
          <p:cNvSpPr/>
          <p:nvPr/>
        </p:nvSpPr>
        <p:spPr>
          <a:xfrm>
            <a:off x="2826286" y="2880634"/>
            <a:ext cx="278371" cy="337457"/>
          </a:xfrm>
          <a:custGeom>
            <a:avLst/>
            <a:gdLst/>
            <a:ahLst/>
            <a:cxnLst/>
            <a:rect l="l" t="t" r="r" b="b"/>
            <a:pathLst>
              <a:path w="6935" h="8407" extrusionOk="0">
                <a:moveTo>
                  <a:pt x="4588" y="481"/>
                </a:moveTo>
                <a:lnTo>
                  <a:pt x="4236" y="2027"/>
                </a:lnTo>
                <a:cubicBezTo>
                  <a:pt x="4236" y="2155"/>
                  <a:pt x="4310" y="2283"/>
                  <a:pt x="4417" y="2326"/>
                </a:cubicBezTo>
                <a:cubicBezTo>
                  <a:pt x="4662" y="2422"/>
                  <a:pt x="4812" y="2667"/>
                  <a:pt x="4790" y="2934"/>
                </a:cubicBezTo>
                <a:cubicBezTo>
                  <a:pt x="4769" y="3094"/>
                  <a:pt x="4694" y="3254"/>
                  <a:pt x="4556" y="3350"/>
                </a:cubicBezTo>
                <a:cubicBezTo>
                  <a:pt x="4456" y="3434"/>
                  <a:pt x="4336" y="3478"/>
                  <a:pt x="4212" y="3478"/>
                </a:cubicBezTo>
                <a:cubicBezTo>
                  <a:pt x="4177" y="3478"/>
                  <a:pt x="4143" y="3474"/>
                  <a:pt x="4108" y="3467"/>
                </a:cubicBezTo>
                <a:cubicBezTo>
                  <a:pt x="4012" y="3457"/>
                  <a:pt x="3926" y="3435"/>
                  <a:pt x="3852" y="3382"/>
                </a:cubicBezTo>
                <a:cubicBezTo>
                  <a:pt x="3708" y="3279"/>
                  <a:pt x="3533" y="3229"/>
                  <a:pt x="3356" y="3229"/>
                </a:cubicBezTo>
                <a:cubicBezTo>
                  <a:pt x="3257" y="3229"/>
                  <a:pt x="3158" y="3245"/>
                  <a:pt x="3062" y="3275"/>
                </a:cubicBezTo>
                <a:cubicBezTo>
                  <a:pt x="3008" y="3291"/>
                  <a:pt x="2942" y="3301"/>
                  <a:pt x="2872" y="3301"/>
                </a:cubicBezTo>
                <a:cubicBezTo>
                  <a:pt x="2847" y="3301"/>
                  <a:pt x="2821" y="3300"/>
                  <a:pt x="2796" y="3297"/>
                </a:cubicBezTo>
                <a:cubicBezTo>
                  <a:pt x="2636" y="3275"/>
                  <a:pt x="2486" y="3190"/>
                  <a:pt x="2401" y="3062"/>
                </a:cubicBezTo>
                <a:cubicBezTo>
                  <a:pt x="2305" y="2923"/>
                  <a:pt x="2262" y="2763"/>
                  <a:pt x="2294" y="2593"/>
                </a:cubicBezTo>
                <a:cubicBezTo>
                  <a:pt x="2348" y="2326"/>
                  <a:pt x="2561" y="2123"/>
                  <a:pt x="2828" y="2102"/>
                </a:cubicBezTo>
                <a:cubicBezTo>
                  <a:pt x="2934" y="2081"/>
                  <a:pt x="3020" y="2006"/>
                  <a:pt x="3041" y="1889"/>
                </a:cubicBezTo>
                <a:lnTo>
                  <a:pt x="3222" y="481"/>
                </a:lnTo>
                <a:close/>
                <a:moveTo>
                  <a:pt x="2742" y="502"/>
                </a:moveTo>
                <a:lnTo>
                  <a:pt x="2582" y="1654"/>
                </a:lnTo>
                <a:cubicBezTo>
                  <a:pt x="2198" y="1782"/>
                  <a:pt x="1889" y="2102"/>
                  <a:pt x="1825" y="2507"/>
                </a:cubicBezTo>
                <a:cubicBezTo>
                  <a:pt x="1772" y="2806"/>
                  <a:pt x="1836" y="3115"/>
                  <a:pt x="2006" y="3350"/>
                </a:cubicBezTo>
                <a:cubicBezTo>
                  <a:pt x="2188" y="3595"/>
                  <a:pt x="2454" y="3755"/>
                  <a:pt x="2742" y="3787"/>
                </a:cubicBezTo>
                <a:cubicBezTo>
                  <a:pt x="2802" y="3799"/>
                  <a:pt x="2864" y="3805"/>
                  <a:pt x="2925" y="3805"/>
                </a:cubicBezTo>
                <a:cubicBezTo>
                  <a:pt x="3027" y="3805"/>
                  <a:pt x="3129" y="3789"/>
                  <a:pt x="3222" y="3755"/>
                </a:cubicBezTo>
                <a:cubicBezTo>
                  <a:pt x="3266" y="3740"/>
                  <a:pt x="3313" y="3731"/>
                  <a:pt x="3360" y="3731"/>
                </a:cubicBezTo>
                <a:cubicBezTo>
                  <a:pt x="3439" y="3731"/>
                  <a:pt x="3518" y="3755"/>
                  <a:pt x="3585" y="3809"/>
                </a:cubicBezTo>
                <a:cubicBezTo>
                  <a:pt x="3713" y="3894"/>
                  <a:pt x="3873" y="3947"/>
                  <a:pt x="4033" y="3979"/>
                </a:cubicBezTo>
                <a:cubicBezTo>
                  <a:pt x="4086" y="3990"/>
                  <a:pt x="4129" y="3990"/>
                  <a:pt x="4182" y="3990"/>
                </a:cubicBezTo>
                <a:cubicBezTo>
                  <a:pt x="4428" y="3990"/>
                  <a:pt x="4662" y="3915"/>
                  <a:pt x="4865" y="3755"/>
                </a:cubicBezTo>
                <a:cubicBezTo>
                  <a:pt x="5100" y="3563"/>
                  <a:pt x="5239" y="3297"/>
                  <a:pt x="5260" y="2987"/>
                </a:cubicBezTo>
                <a:cubicBezTo>
                  <a:pt x="5303" y="2582"/>
                  <a:pt x="5100" y="2187"/>
                  <a:pt x="4769" y="1974"/>
                </a:cubicBezTo>
                <a:lnTo>
                  <a:pt x="5089" y="513"/>
                </a:lnTo>
                <a:lnTo>
                  <a:pt x="6423" y="513"/>
                </a:lnTo>
                <a:lnTo>
                  <a:pt x="6423" y="7926"/>
                </a:lnTo>
                <a:lnTo>
                  <a:pt x="5719" y="7926"/>
                </a:lnTo>
                <a:lnTo>
                  <a:pt x="4822" y="6081"/>
                </a:lnTo>
                <a:cubicBezTo>
                  <a:pt x="5089" y="5782"/>
                  <a:pt x="5185" y="5356"/>
                  <a:pt x="5036" y="4961"/>
                </a:cubicBezTo>
                <a:cubicBezTo>
                  <a:pt x="4929" y="4684"/>
                  <a:pt x="4716" y="4460"/>
                  <a:pt x="4438" y="4342"/>
                </a:cubicBezTo>
                <a:cubicBezTo>
                  <a:pt x="4300" y="4278"/>
                  <a:pt x="4153" y="4246"/>
                  <a:pt x="4008" y="4246"/>
                </a:cubicBezTo>
                <a:cubicBezTo>
                  <a:pt x="3862" y="4246"/>
                  <a:pt x="3718" y="4278"/>
                  <a:pt x="3585" y="4342"/>
                </a:cubicBezTo>
                <a:cubicBezTo>
                  <a:pt x="3436" y="4406"/>
                  <a:pt x="3308" y="4502"/>
                  <a:pt x="3180" y="4630"/>
                </a:cubicBezTo>
                <a:cubicBezTo>
                  <a:pt x="3105" y="4726"/>
                  <a:pt x="2988" y="4780"/>
                  <a:pt x="2849" y="4780"/>
                </a:cubicBezTo>
                <a:cubicBezTo>
                  <a:pt x="2829" y="4778"/>
                  <a:pt x="2809" y="4778"/>
                  <a:pt x="2789" y="4778"/>
                </a:cubicBezTo>
                <a:cubicBezTo>
                  <a:pt x="2647" y="4778"/>
                  <a:pt x="2500" y="4810"/>
                  <a:pt x="2369" y="4876"/>
                </a:cubicBezTo>
                <a:cubicBezTo>
                  <a:pt x="2092" y="4993"/>
                  <a:pt x="1889" y="5217"/>
                  <a:pt x="1782" y="5494"/>
                </a:cubicBezTo>
                <a:cubicBezTo>
                  <a:pt x="1676" y="5782"/>
                  <a:pt x="1686" y="6081"/>
                  <a:pt x="1825" y="6369"/>
                </a:cubicBezTo>
                <a:cubicBezTo>
                  <a:pt x="2006" y="6742"/>
                  <a:pt x="2380" y="6977"/>
                  <a:pt x="2796" y="6977"/>
                </a:cubicBezTo>
                <a:lnTo>
                  <a:pt x="3222" y="7926"/>
                </a:lnTo>
                <a:lnTo>
                  <a:pt x="491" y="7926"/>
                </a:lnTo>
                <a:lnTo>
                  <a:pt x="491" y="502"/>
                </a:lnTo>
                <a:close/>
                <a:moveTo>
                  <a:pt x="3990" y="4742"/>
                </a:moveTo>
                <a:cubicBezTo>
                  <a:pt x="4070" y="4742"/>
                  <a:pt x="4150" y="4758"/>
                  <a:pt x="4225" y="4790"/>
                </a:cubicBezTo>
                <a:cubicBezTo>
                  <a:pt x="4374" y="4854"/>
                  <a:pt x="4492" y="4972"/>
                  <a:pt x="4556" y="5142"/>
                </a:cubicBezTo>
                <a:cubicBezTo>
                  <a:pt x="4652" y="5388"/>
                  <a:pt x="4577" y="5676"/>
                  <a:pt x="4364" y="5825"/>
                </a:cubicBezTo>
                <a:cubicBezTo>
                  <a:pt x="4278" y="5910"/>
                  <a:pt x="4257" y="6049"/>
                  <a:pt x="4310" y="6156"/>
                </a:cubicBezTo>
                <a:lnTo>
                  <a:pt x="5175" y="7937"/>
                </a:lnTo>
                <a:lnTo>
                  <a:pt x="3756" y="7937"/>
                </a:lnTo>
                <a:lnTo>
                  <a:pt x="3169" y="6625"/>
                </a:lnTo>
                <a:cubicBezTo>
                  <a:pt x="3140" y="6529"/>
                  <a:pt x="3033" y="6485"/>
                  <a:pt x="2935" y="6485"/>
                </a:cubicBezTo>
                <a:cubicBezTo>
                  <a:pt x="2924" y="6485"/>
                  <a:pt x="2913" y="6485"/>
                  <a:pt x="2902" y="6486"/>
                </a:cubicBezTo>
                <a:cubicBezTo>
                  <a:pt x="2875" y="6490"/>
                  <a:pt x="2848" y="6491"/>
                  <a:pt x="2822" y="6491"/>
                </a:cubicBezTo>
                <a:cubicBezTo>
                  <a:pt x="2587" y="6491"/>
                  <a:pt x="2377" y="6365"/>
                  <a:pt x="2262" y="6145"/>
                </a:cubicBezTo>
                <a:cubicBezTo>
                  <a:pt x="2198" y="6006"/>
                  <a:pt x="2188" y="5825"/>
                  <a:pt x="2241" y="5665"/>
                </a:cubicBezTo>
                <a:cubicBezTo>
                  <a:pt x="2294" y="5505"/>
                  <a:pt x="2412" y="5388"/>
                  <a:pt x="2561" y="5324"/>
                </a:cubicBezTo>
                <a:cubicBezTo>
                  <a:pt x="2636" y="5281"/>
                  <a:pt x="2732" y="5270"/>
                  <a:pt x="2828" y="5270"/>
                </a:cubicBezTo>
                <a:cubicBezTo>
                  <a:pt x="2839" y="5271"/>
                  <a:pt x="2851" y="5271"/>
                  <a:pt x="2862" y="5271"/>
                </a:cubicBezTo>
                <a:cubicBezTo>
                  <a:pt x="3127" y="5271"/>
                  <a:pt x="3379" y="5155"/>
                  <a:pt x="3542" y="4950"/>
                </a:cubicBezTo>
                <a:cubicBezTo>
                  <a:pt x="3596" y="4886"/>
                  <a:pt x="3681" y="4833"/>
                  <a:pt x="3756" y="4790"/>
                </a:cubicBezTo>
                <a:cubicBezTo>
                  <a:pt x="3830" y="4758"/>
                  <a:pt x="3910" y="4742"/>
                  <a:pt x="3990" y="4742"/>
                </a:cubicBezTo>
                <a:close/>
                <a:moveTo>
                  <a:pt x="235" y="1"/>
                </a:moveTo>
                <a:cubicBezTo>
                  <a:pt x="107" y="1"/>
                  <a:pt x="1" y="107"/>
                  <a:pt x="1" y="246"/>
                </a:cubicBezTo>
                <a:lnTo>
                  <a:pt x="1" y="8161"/>
                </a:lnTo>
                <a:cubicBezTo>
                  <a:pt x="1" y="8300"/>
                  <a:pt x="107" y="8406"/>
                  <a:pt x="235" y="8406"/>
                </a:cubicBezTo>
                <a:lnTo>
                  <a:pt x="6679" y="8406"/>
                </a:lnTo>
                <a:cubicBezTo>
                  <a:pt x="6817" y="8406"/>
                  <a:pt x="6924" y="8300"/>
                  <a:pt x="6924" y="8161"/>
                </a:cubicBezTo>
                <a:lnTo>
                  <a:pt x="6924" y="257"/>
                </a:lnTo>
                <a:cubicBezTo>
                  <a:pt x="6935" y="107"/>
                  <a:pt x="6828" y="1"/>
                  <a:pt x="667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3" name="Google Shape;1553;p67"/>
          <p:cNvSpPr/>
          <p:nvPr/>
        </p:nvSpPr>
        <p:spPr>
          <a:xfrm>
            <a:off x="3616695" y="2910939"/>
            <a:ext cx="19749" cy="31430"/>
          </a:xfrm>
          <a:custGeom>
            <a:avLst/>
            <a:gdLst/>
            <a:ahLst/>
            <a:cxnLst/>
            <a:rect l="l" t="t" r="r" b="b"/>
            <a:pathLst>
              <a:path w="492" h="783" extrusionOk="0">
                <a:moveTo>
                  <a:pt x="252" y="0"/>
                </a:moveTo>
                <a:cubicBezTo>
                  <a:pt x="239" y="0"/>
                  <a:pt x="227" y="1"/>
                  <a:pt x="214" y="3"/>
                </a:cubicBezTo>
                <a:cubicBezTo>
                  <a:pt x="97" y="24"/>
                  <a:pt x="1" y="131"/>
                  <a:pt x="1" y="259"/>
                </a:cubicBezTo>
                <a:lnTo>
                  <a:pt x="1" y="526"/>
                </a:lnTo>
                <a:cubicBezTo>
                  <a:pt x="1" y="654"/>
                  <a:pt x="97" y="771"/>
                  <a:pt x="214" y="782"/>
                </a:cubicBezTo>
                <a:cubicBezTo>
                  <a:pt x="221" y="782"/>
                  <a:pt x="228" y="782"/>
                  <a:pt x="235" y="782"/>
                </a:cubicBezTo>
                <a:cubicBezTo>
                  <a:pt x="375" y="782"/>
                  <a:pt x="492" y="679"/>
                  <a:pt x="492" y="536"/>
                </a:cubicBezTo>
                <a:lnTo>
                  <a:pt x="492" y="248"/>
                </a:lnTo>
                <a:cubicBezTo>
                  <a:pt x="492" y="111"/>
                  <a:pt x="392" y="0"/>
                  <a:pt x="25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4" name="Google Shape;1554;p67"/>
          <p:cNvSpPr/>
          <p:nvPr/>
        </p:nvSpPr>
        <p:spPr>
          <a:xfrm>
            <a:off x="3521646" y="2880634"/>
            <a:ext cx="212421" cy="337899"/>
          </a:xfrm>
          <a:custGeom>
            <a:avLst/>
            <a:gdLst/>
            <a:ahLst/>
            <a:cxnLst/>
            <a:rect l="l" t="t" r="r" b="b"/>
            <a:pathLst>
              <a:path w="5292" h="8418" extrusionOk="0">
                <a:moveTo>
                  <a:pt x="3340" y="491"/>
                </a:moveTo>
                <a:lnTo>
                  <a:pt x="3340" y="897"/>
                </a:lnTo>
                <a:cubicBezTo>
                  <a:pt x="3340" y="1238"/>
                  <a:pt x="3628" y="1505"/>
                  <a:pt x="3958" y="1505"/>
                </a:cubicBezTo>
                <a:cubicBezTo>
                  <a:pt x="4406" y="1505"/>
                  <a:pt x="4769" y="1867"/>
                  <a:pt x="4769" y="2326"/>
                </a:cubicBezTo>
                <a:lnTo>
                  <a:pt x="4769" y="5996"/>
                </a:lnTo>
                <a:cubicBezTo>
                  <a:pt x="4769" y="6401"/>
                  <a:pt x="4438" y="6764"/>
                  <a:pt x="4022" y="6806"/>
                </a:cubicBezTo>
                <a:cubicBezTo>
                  <a:pt x="3894" y="6817"/>
                  <a:pt x="3798" y="6924"/>
                  <a:pt x="3798" y="7041"/>
                </a:cubicBezTo>
                <a:lnTo>
                  <a:pt x="3798" y="7926"/>
                </a:lnTo>
                <a:lnTo>
                  <a:pt x="3393" y="7926"/>
                </a:lnTo>
                <a:lnTo>
                  <a:pt x="3393" y="7062"/>
                </a:lnTo>
                <a:cubicBezTo>
                  <a:pt x="3393" y="6924"/>
                  <a:pt x="3286" y="6817"/>
                  <a:pt x="3158" y="6817"/>
                </a:cubicBezTo>
                <a:lnTo>
                  <a:pt x="2081" y="6817"/>
                </a:lnTo>
                <a:cubicBezTo>
                  <a:pt x="1942" y="6817"/>
                  <a:pt x="1836" y="6924"/>
                  <a:pt x="1836" y="7062"/>
                </a:cubicBezTo>
                <a:lnTo>
                  <a:pt x="1836" y="7926"/>
                </a:lnTo>
                <a:lnTo>
                  <a:pt x="1462" y="7926"/>
                </a:lnTo>
                <a:lnTo>
                  <a:pt x="1462" y="7041"/>
                </a:lnTo>
                <a:cubicBezTo>
                  <a:pt x="1462" y="6913"/>
                  <a:pt x="1366" y="6806"/>
                  <a:pt x="1238" y="6806"/>
                </a:cubicBezTo>
                <a:cubicBezTo>
                  <a:pt x="822" y="6764"/>
                  <a:pt x="491" y="6401"/>
                  <a:pt x="491" y="5985"/>
                </a:cubicBezTo>
                <a:lnTo>
                  <a:pt x="491" y="2326"/>
                </a:lnTo>
                <a:cubicBezTo>
                  <a:pt x="491" y="1867"/>
                  <a:pt x="854" y="1505"/>
                  <a:pt x="1302" y="1505"/>
                </a:cubicBezTo>
                <a:cubicBezTo>
                  <a:pt x="1654" y="1505"/>
                  <a:pt x="1921" y="1227"/>
                  <a:pt x="1921" y="897"/>
                </a:cubicBezTo>
                <a:lnTo>
                  <a:pt x="1921" y="491"/>
                </a:lnTo>
                <a:close/>
                <a:moveTo>
                  <a:pt x="1868" y="1"/>
                </a:moveTo>
                <a:cubicBezTo>
                  <a:pt x="1622" y="1"/>
                  <a:pt x="1420" y="203"/>
                  <a:pt x="1420" y="449"/>
                </a:cubicBezTo>
                <a:lnTo>
                  <a:pt x="1420" y="897"/>
                </a:lnTo>
                <a:cubicBezTo>
                  <a:pt x="1420" y="961"/>
                  <a:pt x="1366" y="1014"/>
                  <a:pt x="1302" y="1014"/>
                </a:cubicBezTo>
                <a:cubicBezTo>
                  <a:pt x="577" y="1014"/>
                  <a:pt x="1" y="1601"/>
                  <a:pt x="1" y="2326"/>
                </a:cubicBezTo>
                <a:lnTo>
                  <a:pt x="1" y="5996"/>
                </a:lnTo>
                <a:cubicBezTo>
                  <a:pt x="1" y="6316"/>
                  <a:pt x="118" y="6636"/>
                  <a:pt x="342" y="6870"/>
                </a:cubicBezTo>
                <a:cubicBezTo>
                  <a:pt x="513" y="7062"/>
                  <a:pt x="726" y="7190"/>
                  <a:pt x="972" y="7244"/>
                </a:cubicBezTo>
                <a:lnTo>
                  <a:pt x="972" y="7990"/>
                </a:lnTo>
                <a:cubicBezTo>
                  <a:pt x="972" y="8236"/>
                  <a:pt x="1174" y="8417"/>
                  <a:pt x="1420" y="8417"/>
                </a:cubicBezTo>
                <a:lnTo>
                  <a:pt x="1900" y="8417"/>
                </a:lnTo>
                <a:cubicBezTo>
                  <a:pt x="2145" y="8417"/>
                  <a:pt x="2348" y="8236"/>
                  <a:pt x="2348" y="7990"/>
                </a:cubicBezTo>
                <a:lnTo>
                  <a:pt x="2348" y="7297"/>
                </a:lnTo>
                <a:lnTo>
                  <a:pt x="2934" y="7297"/>
                </a:lnTo>
                <a:lnTo>
                  <a:pt x="2934" y="7990"/>
                </a:lnTo>
                <a:cubicBezTo>
                  <a:pt x="2934" y="8236"/>
                  <a:pt x="3126" y="8417"/>
                  <a:pt x="3372" y="8417"/>
                </a:cubicBezTo>
                <a:lnTo>
                  <a:pt x="3862" y="8417"/>
                </a:lnTo>
                <a:cubicBezTo>
                  <a:pt x="4118" y="8417"/>
                  <a:pt x="4321" y="8236"/>
                  <a:pt x="4321" y="7990"/>
                </a:cubicBezTo>
                <a:lnTo>
                  <a:pt x="4321" y="7244"/>
                </a:lnTo>
                <a:cubicBezTo>
                  <a:pt x="4556" y="7180"/>
                  <a:pt x="4769" y="7041"/>
                  <a:pt x="4940" y="6870"/>
                </a:cubicBezTo>
                <a:cubicBezTo>
                  <a:pt x="5175" y="6636"/>
                  <a:pt x="5292" y="6316"/>
                  <a:pt x="5292" y="5996"/>
                </a:cubicBezTo>
                <a:lnTo>
                  <a:pt x="5292" y="2326"/>
                </a:lnTo>
                <a:cubicBezTo>
                  <a:pt x="5260" y="1601"/>
                  <a:pt x="4673" y="1014"/>
                  <a:pt x="3958" y="1014"/>
                </a:cubicBezTo>
                <a:cubicBezTo>
                  <a:pt x="3894" y="1014"/>
                  <a:pt x="3841" y="961"/>
                  <a:pt x="3841" y="897"/>
                </a:cubicBezTo>
                <a:lnTo>
                  <a:pt x="3841" y="449"/>
                </a:lnTo>
                <a:cubicBezTo>
                  <a:pt x="3841" y="203"/>
                  <a:pt x="3638" y="1"/>
                  <a:pt x="339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5" name="Google Shape;1555;p67"/>
          <p:cNvSpPr/>
          <p:nvPr/>
        </p:nvSpPr>
        <p:spPr>
          <a:xfrm>
            <a:off x="3560621" y="2962838"/>
            <a:ext cx="133225" cy="172602"/>
          </a:xfrm>
          <a:custGeom>
            <a:avLst/>
            <a:gdLst/>
            <a:ahLst/>
            <a:cxnLst/>
            <a:rect l="l" t="t" r="r" b="b"/>
            <a:pathLst>
              <a:path w="3319" h="4300" extrusionOk="0">
                <a:moveTo>
                  <a:pt x="2817" y="491"/>
                </a:moveTo>
                <a:lnTo>
                  <a:pt x="2817" y="1227"/>
                </a:lnTo>
                <a:lnTo>
                  <a:pt x="491" y="1227"/>
                </a:lnTo>
                <a:lnTo>
                  <a:pt x="491" y="491"/>
                </a:lnTo>
                <a:close/>
                <a:moveTo>
                  <a:pt x="2817" y="1718"/>
                </a:moveTo>
                <a:lnTo>
                  <a:pt x="2817" y="2582"/>
                </a:lnTo>
                <a:lnTo>
                  <a:pt x="491" y="2582"/>
                </a:lnTo>
                <a:lnTo>
                  <a:pt x="491" y="1718"/>
                </a:lnTo>
                <a:close/>
                <a:moveTo>
                  <a:pt x="2817" y="3073"/>
                </a:moveTo>
                <a:lnTo>
                  <a:pt x="2817" y="3809"/>
                </a:lnTo>
                <a:lnTo>
                  <a:pt x="491" y="3809"/>
                </a:lnTo>
                <a:lnTo>
                  <a:pt x="491" y="3073"/>
                </a:lnTo>
                <a:close/>
                <a:moveTo>
                  <a:pt x="321" y="1"/>
                </a:moveTo>
                <a:cubicBezTo>
                  <a:pt x="150" y="1"/>
                  <a:pt x="1" y="139"/>
                  <a:pt x="1" y="310"/>
                </a:cubicBezTo>
                <a:lnTo>
                  <a:pt x="1" y="3980"/>
                </a:lnTo>
                <a:cubicBezTo>
                  <a:pt x="1" y="4140"/>
                  <a:pt x="129" y="4289"/>
                  <a:pt x="289" y="4300"/>
                </a:cubicBezTo>
                <a:lnTo>
                  <a:pt x="3030" y="4300"/>
                </a:lnTo>
                <a:cubicBezTo>
                  <a:pt x="3190" y="4289"/>
                  <a:pt x="3318" y="4140"/>
                  <a:pt x="3318" y="3980"/>
                </a:cubicBezTo>
                <a:lnTo>
                  <a:pt x="3318" y="310"/>
                </a:lnTo>
                <a:cubicBezTo>
                  <a:pt x="3307" y="139"/>
                  <a:pt x="3158" y="1"/>
                  <a:pt x="297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6" name="Google Shape;1556;p67"/>
          <p:cNvSpPr/>
          <p:nvPr/>
        </p:nvSpPr>
        <p:spPr>
          <a:xfrm>
            <a:off x="4125371" y="2880634"/>
            <a:ext cx="287804" cy="338300"/>
          </a:xfrm>
          <a:custGeom>
            <a:avLst/>
            <a:gdLst/>
            <a:ahLst/>
            <a:cxnLst/>
            <a:rect l="l" t="t" r="r" b="b"/>
            <a:pathLst>
              <a:path w="7170" h="8428" extrusionOk="0">
                <a:moveTo>
                  <a:pt x="3585" y="502"/>
                </a:moveTo>
                <a:cubicBezTo>
                  <a:pt x="4503" y="502"/>
                  <a:pt x="5388" y="662"/>
                  <a:pt x="6241" y="982"/>
                </a:cubicBezTo>
                <a:cubicBezTo>
                  <a:pt x="6135" y="1281"/>
                  <a:pt x="5655" y="2806"/>
                  <a:pt x="5580" y="2977"/>
                </a:cubicBezTo>
                <a:cubicBezTo>
                  <a:pt x="4940" y="2753"/>
                  <a:pt x="4279" y="2635"/>
                  <a:pt x="3585" y="2635"/>
                </a:cubicBezTo>
                <a:cubicBezTo>
                  <a:pt x="2903" y="2635"/>
                  <a:pt x="2220" y="2753"/>
                  <a:pt x="1580" y="2977"/>
                </a:cubicBezTo>
                <a:cubicBezTo>
                  <a:pt x="1516" y="2806"/>
                  <a:pt x="1046" y="1270"/>
                  <a:pt x="929" y="982"/>
                </a:cubicBezTo>
                <a:cubicBezTo>
                  <a:pt x="1782" y="662"/>
                  <a:pt x="2678" y="502"/>
                  <a:pt x="3585" y="502"/>
                </a:cubicBezTo>
                <a:close/>
                <a:moveTo>
                  <a:pt x="6145" y="2902"/>
                </a:moveTo>
                <a:cubicBezTo>
                  <a:pt x="6487" y="3339"/>
                  <a:pt x="6689" y="3894"/>
                  <a:pt x="6689" y="4470"/>
                </a:cubicBezTo>
                <a:lnTo>
                  <a:pt x="6689" y="7297"/>
                </a:lnTo>
                <a:lnTo>
                  <a:pt x="5719" y="7297"/>
                </a:lnTo>
                <a:cubicBezTo>
                  <a:pt x="5996" y="6881"/>
                  <a:pt x="6167" y="6390"/>
                  <a:pt x="6167" y="5846"/>
                </a:cubicBezTo>
                <a:cubicBezTo>
                  <a:pt x="6167" y="5622"/>
                  <a:pt x="6145" y="5409"/>
                  <a:pt x="6092" y="5196"/>
                </a:cubicBezTo>
                <a:cubicBezTo>
                  <a:pt x="6081" y="5121"/>
                  <a:pt x="6028" y="5068"/>
                  <a:pt x="5975" y="5036"/>
                </a:cubicBezTo>
                <a:cubicBezTo>
                  <a:pt x="5940" y="5015"/>
                  <a:pt x="5893" y="5003"/>
                  <a:pt x="5846" y="5003"/>
                </a:cubicBezTo>
                <a:cubicBezTo>
                  <a:pt x="5820" y="5003"/>
                  <a:pt x="5795" y="5007"/>
                  <a:pt x="5772" y="5014"/>
                </a:cubicBezTo>
                <a:cubicBezTo>
                  <a:pt x="5420" y="5121"/>
                  <a:pt x="5068" y="5174"/>
                  <a:pt x="4705" y="5174"/>
                </a:cubicBezTo>
                <a:cubicBezTo>
                  <a:pt x="3660" y="5174"/>
                  <a:pt x="2689" y="4726"/>
                  <a:pt x="2188" y="4001"/>
                </a:cubicBezTo>
                <a:cubicBezTo>
                  <a:pt x="2141" y="3936"/>
                  <a:pt x="2065" y="3904"/>
                  <a:pt x="1988" y="3904"/>
                </a:cubicBezTo>
                <a:cubicBezTo>
                  <a:pt x="1926" y="3904"/>
                  <a:pt x="1862" y="3926"/>
                  <a:pt x="1814" y="3969"/>
                </a:cubicBezTo>
                <a:cubicBezTo>
                  <a:pt x="1292" y="4460"/>
                  <a:pt x="1014" y="5121"/>
                  <a:pt x="1014" y="5846"/>
                </a:cubicBezTo>
                <a:cubicBezTo>
                  <a:pt x="1014" y="6380"/>
                  <a:pt x="1174" y="6881"/>
                  <a:pt x="1462" y="7297"/>
                </a:cubicBezTo>
                <a:lnTo>
                  <a:pt x="502" y="7297"/>
                </a:lnTo>
                <a:lnTo>
                  <a:pt x="502" y="4470"/>
                </a:lnTo>
                <a:cubicBezTo>
                  <a:pt x="502" y="3894"/>
                  <a:pt x="705" y="3350"/>
                  <a:pt x="1046" y="2902"/>
                </a:cubicBezTo>
                <a:cubicBezTo>
                  <a:pt x="1121" y="3083"/>
                  <a:pt x="1174" y="3243"/>
                  <a:pt x="1238" y="3393"/>
                </a:cubicBezTo>
                <a:cubicBezTo>
                  <a:pt x="1279" y="3482"/>
                  <a:pt x="1374" y="3540"/>
                  <a:pt x="1469" y="3540"/>
                </a:cubicBezTo>
                <a:cubicBezTo>
                  <a:pt x="1499" y="3540"/>
                  <a:pt x="1530" y="3534"/>
                  <a:pt x="1558" y="3521"/>
                </a:cubicBezTo>
                <a:cubicBezTo>
                  <a:pt x="2209" y="3254"/>
                  <a:pt x="2892" y="3126"/>
                  <a:pt x="3596" y="3126"/>
                </a:cubicBezTo>
                <a:cubicBezTo>
                  <a:pt x="4300" y="3126"/>
                  <a:pt x="4983" y="3254"/>
                  <a:pt x="5633" y="3521"/>
                </a:cubicBezTo>
                <a:cubicBezTo>
                  <a:pt x="5665" y="3534"/>
                  <a:pt x="5696" y="3540"/>
                  <a:pt x="5727" y="3540"/>
                </a:cubicBezTo>
                <a:cubicBezTo>
                  <a:pt x="5824" y="3540"/>
                  <a:pt x="5913" y="3482"/>
                  <a:pt x="5953" y="3393"/>
                </a:cubicBezTo>
                <a:cubicBezTo>
                  <a:pt x="6028" y="3243"/>
                  <a:pt x="6081" y="3073"/>
                  <a:pt x="6145" y="2902"/>
                </a:cubicBezTo>
                <a:close/>
                <a:moveTo>
                  <a:pt x="1974" y="4524"/>
                </a:moveTo>
                <a:cubicBezTo>
                  <a:pt x="2252" y="4833"/>
                  <a:pt x="2593" y="5100"/>
                  <a:pt x="2999" y="5302"/>
                </a:cubicBezTo>
                <a:cubicBezTo>
                  <a:pt x="3521" y="5537"/>
                  <a:pt x="4108" y="5676"/>
                  <a:pt x="4705" y="5676"/>
                </a:cubicBezTo>
                <a:cubicBezTo>
                  <a:pt x="5025" y="5676"/>
                  <a:pt x="5345" y="5633"/>
                  <a:pt x="5665" y="5569"/>
                </a:cubicBezTo>
                <a:cubicBezTo>
                  <a:pt x="5676" y="5654"/>
                  <a:pt x="5676" y="5750"/>
                  <a:pt x="5676" y="5846"/>
                </a:cubicBezTo>
                <a:cubicBezTo>
                  <a:pt x="5676" y="6988"/>
                  <a:pt x="4748" y="7937"/>
                  <a:pt x="3585" y="7937"/>
                </a:cubicBezTo>
                <a:cubicBezTo>
                  <a:pt x="2433" y="7937"/>
                  <a:pt x="1505" y="7009"/>
                  <a:pt x="1505" y="5846"/>
                </a:cubicBezTo>
                <a:cubicBezTo>
                  <a:pt x="1505" y="5356"/>
                  <a:pt x="1665" y="4897"/>
                  <a:pt x="1974" y="4524"/>
                </a:cubicBezTo>
                <a:close/>
                <a:moveTo>
                  <a:pt x="3585" y="1"/>
                </a:moveTo>
                <a:cubicBezTo>
                  <a:pt x="2529" y="1"/>
                  <a:pt x="1505" y="203"/>
                  <a:pt x="534" y="609"/>
                </a:cubicBezTo>
                <a:cubicBezTo>
                  <a:pt x="406" y="651"/>
                  <a:pt x="342" y="801"/>
                  <a:pt x="396" y="918"/>
                </a:cubicBezTo>
                <a:cubicBezTo>
                  <a:pt x="534" y="1238"/>
                  <a:pt x="662" y="1697"/>
                  <a:pt x="801" y="2134"/>
                </a:cubicBezTo>
                <a:cubicBezTo>
                  <a:pt x="822" y="2209"/>
                  <a:pt x="833" y="2273"/>
                  <a:pt x="865" y="2347"/>
                </a:cubicBezTo>
                <a:cubicBezTo>
                  <a:pt x="321" y="2913"/>
                  <a:pt x="1" y="3670"/>
                  <a:pt x="1" y="4470"/>
                </a:cubicBezTo>
                <a:lnTo>
                  <a:pt x="1" y="7542"/>
                </a:lnTo>
                <a:cubicBezTo>
                  <a:pt x="1" y="7670"/>
                  <a:pt x="108" y="7788"/>
                  <a:pt x="246" y="7788"/>
                </a:cubicBezTo>
                <a:lnTo>
                  <a:pt x="1889" y="7788"/>
                </a:lnTo>
                <a:cubicBezTo>
                  <a:pt x="2348" y="8193"/>
                  <a:pt x="2935" y="8428"/>
                  <a:pt x="3585" y="8428"/>
                </a:cubicBezTo>
                <a:cubicBezTo>
                  <a:pt x="4236" y="8428"/>
                  <a:pt x="4823" y="8193"/>
                  <a:pt x="5281" y="7788"/>
                </a:cubicBezTo>
                <a:lnTo>
                  <a:pt x="6913" y="7788"/>
                </a:lnTo>
                <a:cubicBezTo>
                  <a:pt x="7052" y="7788"/>
                  <a:pt x="7159" y="7681"/>
                  <a:pt x="7159" y="7553"/>
                </a:cubicBezTo>
                <a:lnTo>
                  <a:pt x="7159" y="4470"/>
                </a:lnTo>
                <a:cubicBezTo>
                  <a:pt x="7169" y="3670"/>
                  <a:pt x="6860" y="2913"/>
                  <a:pt x="6305" y="2347"/>
                </a:cubicBezTo>
                <a:cubicBezTo>
                  <a:pt x="6327" y="2283"/>
                  <a:pt x="6348" y="2209"/>
                  <a:pt x="6369" y="2134"/>
                </a:cubicBezTo>
                <a:cubicBezTo>
                  <a:pt x="6508" y="1697"/>
                  <a:pt x="6636" y="1249"/>
                  <a:pt x="6775" y="918"/>
                </a:cubicBezTo>
                <a:cubicBezTo>
                  <a:pt x="6828" y="801"/>
                  <a:pt x="6753" y="651"/>
                  <a:pt x="6636" y="609"/>
                </a:cubicBezTo>
                <a:cubicBezTo>
                  <a:pt x="5665" y="203"/>
                  <a:pt x="4641" y="1"/>
                  <a:pt x="358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7" name="Google Shape;1557;p67"/>
          <p:cNvSpPr/>
          <p:nvPr/>
        </p:nvSpPr>
        <p:spPr>
          <a:xfrm>
            <a:off x="4240127" y="2914873"/>
            <a:ext cx="59126" cy="59568"/>
          </a:xfrm>
          <a:custGeom>
            <a:avLst/>
            <a:gdLst/>
            <a:ahLst/>
            <a:cxnLst/>
            <a:rect l="l" t="t" r="r" b="b"/>
            <a:pathLst>
              <a:path w="1473" h="1484" extrusionOk="0">
                <a:moveTo>
                  <a:pt x="737" y="1"/>
                </a:moveTo>
                <a:cubicBezTo>
                  <a:pt x="609" y="1"/>
                  <a:pt x="502" y="108"/>
                  <a:pt x="502" y="246"/>
                </a:cubicBezTo>
                <a:lnTo>
                  <a:pt x="502" y="502"/>
                </a:lnTo>
                <a:lnTo>
                  <a:pt x="246" y="502"/>
                </a:lnTo>
                <a:cubicBezTo>
                  <a:pt x="108" y="502"/>
                  <a:pt x="1" y="609"/>
                  <a:pt x="1" y="748"/>
                </a:cubicBezTo>
                <a:cubicBezTo>
                  <a:pt x="1" y="886"/>
                  <a:pt x="108" y="993"/>
                  <a:pt x="246" y="993"/>
                </a:cubicBezTo>
                <a:lnTo>
                  <a:pt x="502" y="993"/>
                </a:lnTo>
                <a:lnTo>
                  <a:pt x="502" y="1238"/>
                </a:lnTo>
                <a:cubicBezTo>
                  <a:pt x="502" y="1377"/>
                  <a:pt x="609" y="1484"/>
                  <a:pt x="737" y="1484"/>
                </a:cubicBezTo>
                <a:cubicBezTo>
                  <a:pt x="876" y="1484"/>
                  <a:pt x="982" y="1377"/>
                  <a:pt x="982" y="1238"/>
                </a:cubicBezTo>
                <a:lnTo>
                  <a:pt x="982" y="993"/>
                </a:lnTo>
                <a:lnTo>
                  <a:pt x="1228" y="993"/>
                </a:lnTo>
                <a:cubicBezTo>
                  <a:pt x="1366" y="993"/>
                  <a:pt x="1473" y="886"/>
                  <a:pt x="1473" y="748"/>
                </a:cubicBezTo>
                <a:cubicBezTo>
                  <a:pt x="1473" y="620"/>
                  <a:pt x="1366" y="502"/>
                  <a:pt x="1228" y="502"/>
                </a:cubicBezTo>
                <a:lnTo>
                  <a:pt x="982" y="502"/>
                </a:lnTo>
                <a:lnTo>
                  <a:pt x="982" y="246"/>
                </a:lnTo>
                <a:cubicBezTo>
                  <a:pt x="982" y="108"/>
                  <a:pt x="876" y="1"/>
                  <a:pt x="73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8" name="Google Shape;1558;p67"/>
          <p:cNvSpPr/>
          <p:nvPr/>
        </p:nvSpPr>
        <p:spPr>
          <a:xfrm>
            <a:off x="5419358" y="2880634"/>
            <a:ext cx="269339" cy="338300"/>
          </a:xfrm>
          <a:custGeom>
            <a:avLst/>
            <a:gdLst/>
            <a:ahLst/>
            <a:cxnLst/>
            <a:rect l="l" t="t" r="r" b="b"/>
            <a:pathLst>
              <a:path w="6710" h="8428" extrusionOk="0">
                <a:moveTo>
                  <a:pt x="3712" y="1579"/>
                </a:moveTo>
                <a:cubicBezTo>
                  <a:pt x="3979" y="1643"/>
                  <a:pt x="4214" y="1782"/>
                  <a:pt x="4406" y="1974"/>
                </a:cubicBezTo>
                <a:cubicBezTo>
                  <a:pt x="4651" y="2241"/>
                  <a:pt x="4800" y="2603"/>
                  <a:pt x="4800" y="2977"/>
                </a:cubicBezTo>
                <a:lnTo>
                  <a:pt x="4800" y="3222"/>
                </a:lnTo>
                <a:cubicBezTo>
                  <a:pt x="4800" y="3382"/>
                  <a:pt x="4779" y="3521"/>
                  <a:pt x="4736" y="3659"/>
                </a:cubicBezTo>
                <a:cubicBezTo>
                  <a:pt x="4363" y="3457"/>
                  <a:pt x="3904" y="3350"/>
                  <a:pt x="3424" y="3350"/>
                </a:cubicBezTo>
                <a:cubicBezTo>
                  <a:pt x="2891" y="3350"/>
                  <a:pt x="2400" y="3489"/>
                  <a:pt x="2016" y="3723"/>
                </a:cubicBezTo>
                <a:cubicBezTo>
                  <a:pt x="1952" y="3574"/>
                  <a:pt x="1920" y="3403"/>
                  <a:pt x="1920" y="3233"/>
                </a:cubicBezTo>
                <a:lnTo>
                  <a:pt x="1920" y="3073"/>
                </a:lnTo>
                <a:cubicBezTo>
                  <a:pt x="1985" y="3082"/>
                  <a:pt x="2050" y="3087"/>
                  <a:pt x="2117" y="3087"/>
                </a:cubicBezTo>
                <a:cubicBezTo>
                  <a:pt x="2489" y="3087"/>
                  <a:pt x="2882" y="2936"/>
                  <a:pt x="3190" y="2646"/>
                </a:cubicBezTo>
                <a:cubicBezTo>
                  <a:pt x="3510" y="2347"/>
                  <a:pt x="3680" y="1963"/>
                  <a:pt x="3712" y="1579"/>
                </a:cubicBezTo>
                <a:close/>
                <a:moveTo>
                  <a:pt x="3414" y="3862"/>
                </a:moveTo>
                <a:cubicBezTo>
                  <a:pt x="3819" y="3862"/>
                  <a:pt x="4192" y="3947"/>
                  <a:pt x="4480" y="4108"/>
                </a:cubicBezTo>
                <a:cubicBezTo>
                  <a:pt x="4352" y="4289"/>
                  <a:pt x="4171" y="4428"/>
                  <a:pt x="3979" y="4524"/>
                </a:cubicBezTo>
                <a:cubicBezTo>
                  <a:pt x="3958" y="4524"/>
                  <a:pt x="3958" y="4534"/>
                  <a:pt x="3947" y="4534"/>
                </a:cubicBezTo>
                <a:cubicBezTo>
                  <a:pt x="3766" y="4620"/>
                  <a:pt x="3563" y="4673"/>
                  <a:pt x="3350" y="4673"/>
                </a:cubicBezTo>
                <a:cubicBezTo>
                  <a:pt x="3179" y="4673"/>
                  <a:pt x="2998" y="4641"/>
                  <a:pt x="2859" y="4577"/>
                </a:cubicBezTo>
                <a:cubicBezTo>
                  <a:pt x="2838" y="4577"/>
                  <a:pt x="2827" y="4566"/>
                  <a:pt x="2816" y="4566"/>
                </a:cubicBezTo>
                <a:cubicBezTo>
                  <a:pt x="2592" y="4470"/>
                  <a:pt x="2400" y="4342"/>
                  <a:pt x="2251" y="4150"/>
                </a:cubicBezTo>
                <a:cubicBezTo>
                  <a:pt x="2560" y="3969"/>
                  <a:pt x="2976" y="3862"/>
                  <a:pt x="3414" y="3862"/>
                </a:cubicBezTo>
                <a:close/>
                <a:moveTo>
                  <a:pt x="3606" y="502"/>
                </a:moveTo>
                <a:cubicBezTo>
                  <a:pt x="4651" y="502"/>
                  <a:pt x="5526" y="1355"/>
                  <a:pt x="5526" y="2422"/>
                </a:cubicBezTo>
                <a:lnTo>
                  <a:pt x="5526" y="4556"/>
                </a:lnTo>
                <a:cubicBezTo>
                  <a:pt x="5526" y="4886"/>
                  <a:pt x="5419" y="5217"/>
                  <a:pt x="5227" y="5484"/>
                </a:cubicBezTo>
                <a:lnTo>
                  <a:pt x="4992" y="5366"/>
                </a:lnTo>
                <a:cubicBezTo>
                  <a:pt x="4779" y="5270"/>
                  <a:pt x="4566" y="5217"/>
                  <a:pt x="4331" y="5174"/>
                </a:cubicBezTo>
                <a:lnTo>
                  <a:pt x="4331" y="4908"/>
                </a:lnTo>
                <a:cubicBezTo>
                  <a:pt x="4907" y="4577"/>
                  <a:pt x="5313" y="3937"/>
                  <a:pt x="5313" y="3222"/>
                </a:cubicBezTo>
                <a:lnTo>
                  <a:pt x="5313" y="2987"/>
                </a:lnTo>
                <a:cubicBezTo>
                  <a:pt x="5313" y="2486"/>
                  <a:pt x="5120" y="2017"/>
                  <a:pt x="4758" y="1654"/>
                </a:cubicBezTo>
                <a:cubicBezTo>
                  <a:pt x="4416" y="1302"/>
                  <a:pt x="3947" y="1089"/>
                  <a:pt x="3456" y="1067"/>
                </a:cubicBezTo>
                <a:cubicBezTo>
                  <a:pt x="3371" y="1067"/>
                  <a:pt x="3307" y="1099"/>
                  <a:pt x="3254" y="1163"/>
                </a:cubicBezTo>
                <a:cubicBezTo>
                  <a:pt x="3200" y="1217"/>
                  <a:pt x="3190" y="1302"/>
                  <a:pt x="3200" y="1377"/>
                </a:cubicBezTo>
                <a:cubicBezTo>
                  <a:pt x="3264" y="1686"/>
                  <a:pt x="3136" y="2049"/>
                  <a:pt x="2870" y="2315"/>
                </a:cubicBezTo>
                <a:cubicBezTo>
                  <a:pt x="2650" y="2513"/>
                  <a:pt x="2381" y="2620"/>
                  <a:pt x="2134" y="2620"/>
                </a:cubicBezTo>
                <a:cubicBezTo>
                  <a:pt x="2020" y="2620"/>
                  <a:pt x="1911" y="2597"/>
                  <a:pt x="1814" y="2550"/>
                </a:cubicBezTo>
                <a:cubicBezTo>
                  <a:pt x="1782" y="2529"/>
                  <a:pt x="1742" y="2518"/>
                  <a:pt x="1702" y="2518"/>
                </a:cubicBezTo>
                <a:cubicBezTo>
                  <a:pt x="1662" y="2518"/>
                  <a:pt x="1622" y="2529"/>
                  <a:pt x="1590" y="2550"/>
                </a:cubicBezTo>
                <a:cubicBezTo>
                  <a:pt x="1526" y="2593"/>
                  <a:pt x="1472" y="2657"/>
                  <a:pt x="1451" y="2742"/>
                </a:cubicBezTo>
                <a:cubicBezTo>
                  <a:pt x="1440" y="2827"/>
                  <a:pt x="1440" y="2923"/>
                  <a:pt x="1440" y="3009"/>
                </a:cubicBezTo>
                <a:lnTo>
                  <a:pt x="1440" y="3243"/>
                </a:lnTo>
                <a:cubicBezTo>
                  <a:pt x="1440" y="4001"/>
                  <a:pt x="1878" y="4673"/>
                  <a:pt x="2518" y="4982"/>
                </a:cubicBezTo>
                <a:lnTo>
                  <a:pt x="2518" y="5174"/>
                </a:lnTo>
                <a:cubicBezTo>
                  <a:pt x="2166" y="5217"/>
                  <a:pt x="1824" y="5334"/>
                  <a:pt x="1526" y="5494"/>
                </a:cubicBezTo>
                <a:cubicBezTo>
                  <a:pt x="1312" y="5206"/>
                  <a:pt x="1216" y="4886"/>
                  <a:pt x="1216" y="4556"/>
                </a:cubicBezTo>
                <a:lnTo>
                  <a:pt x="1216" y="2422"/>
                </a:lnTo>
                <a:cubicBezTo>
                  <a:pt x="1216" y="1366"/>
                  <a:pt x="2070" y="502"/>
                  <a:pt x="3136" y="502"/>
                </a:cubicBezTo>
                <a:close/>
                <a:moveTo>
                  <a:pt x="3830" y="5089"/>
                </a:moveTo>
                <a:lnTo>
                  <a:pt x="3830" y="5366"/>
                </a:lnTo>
                <a:lnTo>
                  <a:pt x="3830" y="5388"/>
                </a:lnTo>
                <a:cubicBezTo>
                  <a:pt x="3820" y="5620"/>
                  <a:pt x="3627" y="5799"/>
                  <a:pt x="3408" y="5799"/>
                </a:cubicBezTo>
                <a:cubicBezTo>
                  <a:pt x="3385" y="5799"/>
                  <a:pt x="3362" y="5797"/>
                  <a:pt x="3339" y="5793"/>
                </a:cubicBezTo>
                <a:cubicBezTo>
                  <a:pt x="3147" y="5750"/>
                  <a:pt x="2987" y="5569"/>
                  <a:pt x="2987" y="5377"/>
                </a:cubicBezTo>
                <a:lnTo>
                  <a:pt x="2987" y="5121"/>
                </a:lnTo>
                <a:cubicBezTo>
                  <a:pt x="3104" y="5153"/>
                  <a:pt x="3232" y="5153"/>
                  <a:pt x="3350" y="5153"/>
                </a:cubicBezTo>
                <a:cubicBezTo>
                  <a:pt x="3520" y="5153"/>
                  <a:pt x="3680" y="5121"/>
                  <a:pt x="3830" y="5089"/>
                </a:cubicBezTo>
                <a:close/>
                <a:moveTo>
                  <a:pt x="2006" y="6646"/>
                </a:moveTo>
                <a:cubicBezTo>
                  <a:pt x="2123" y="6646"/>
                  <a:pt x="2230" y="6742"/>
                  <a:pt x="2230" y="6870"/>
                </a:cubicBezTo>
                <a:cubicBezTo>
                  <a:pt x="2230" y="7009"/>
                  <a:pt x="2134" y="7094"/>
                  <a:pt x="2006" y="7094"/>
                </a:cubicBezTo>
                <a:cubicBezTo>
                  <a:pt x="1878" y="7094"/>
                  <a:pt x="1792" y="7009"/>
                  <a:pt x="1792" y="6870"/>
                </a:cubicBezTo>
                <a:cubicBezTo>
                  <a:pt x="1792" y="6742"/>
                  <a:pt x="1878" y="6646"/>
                  <a:pt x="2006" y="6646"/>
                </a:cubicBezTo>
                <a:close/>
                <a:moveTo>
                  <a:pt x="4950" y="7116"/>
                </a:moveTo>
                <a:cubicBezTo>
                  <a:pt x="5067" y="7116"/>
                  <a:pt x="5184" y="7286"/>
                  <a:pt x="5184" y="7510"/>
                </a:cubicBezTo>
                <a:lnTo>
                  <a:pt x="5184" y="7926"/>
                </a:lnTo>
                <a:lnTo>
                  <a:pt x="4544" y="7926"/>
                </a:lnTo>
                <a:lnTo>
                  <a:pt x="4544" y="7510"/>
                </a:lnTo>
                <a:cubicBezTo>
                  <a:pt x="4544" y="7286"/>
                  <a:pt x="4683" y="7116"/>
                  <a:pt x="4790" y="7116"/>
                </a:cubicBezTo>
                <a:close/>
                <a:moveTo>
                  <a:pt x="5120" y="5996"/>
                </a:moveTo>
                <a:cubicBezTo>
                  <a:pt x="5291" y="6102"/>
                  <a:pt x="5451" y="6230"/>
                  <a:pt x="5590" y="6380"/>
                </a:cubicBezTo>
                <a:cubicBezTo>
                  <a:pt x="5985" y="6806"/>
                  <a:pt x="6198" y="7350"/>
                  <a:pt x="6219" y="7926"/>
                </a:cubicBezTo>
                <a:lnTo>
                  <a:pt x="5697" y="7926"/>
                </a:lnTo>
                <a:lnTo>
                  <a:pt x="5697" y="7510"/>
                </a:lnTo>
                <a:cubicBezTo>
                  <a:pt x="5697" y="7084"/>
                  <a:pt x="5451" y="6721"/>
                  <a:pt x="5120" y="6646"/>
                </a:cubicBezTo>
                <a:lnTo>
                  <a:pt x="5120" y="5996"/>
                </a:lnTo>
                <a:close/>
                <a:moveTo>
                  <a:pt x="2528" y="5654"/>
                </a:moveTo>
                <a:cubicBezTo>
                  <a:pt x="2656" y="6028"/>
                  <a:pt x="2998" y="6294"/>
                  <a:pt x="3403" y="6294"/>
                </a:cubicBezTo>
                <a:cubicBezTo>
                  <a:pt x="3798" y="6294"/>
                  <a:pt x="4150" y="6028"/>
                  <a:pt x="4267" y="5665"/>
                </a:cubicBezTo>
                <a:cubicBezTo>
                  <a:pt x="4384" y="5697"/>
                  <a:pt x="4502" y="5718"/>
                  <a:pt x="4630" y="5761"/>
                </a:cubicBezTo>
                <a:lnTo>
                  <a:pt x="4630" y="6657"/>
                </a:lnTo>
                <a:cubicBezTo>
                  <a:pt x="4288" y="6753"/>
                  <a:pt x="4054" y="7105"/>
                  <a:pt x="4054" y="7521"/>
                </a:cubicBezTo>
                <a:lnTo>
                  <a:pt x="4054" y="7937"/>
                </a:lnTo>
                <a:lnTo>
                  <a:pt x="491" y="7937"/>
                </a:lnTo>
                <a:cubicBezTo>
                  <a:pt x="512" y="7340"/>
                  <a:pt x="747" y="6774"/>
                  <a:pt x="1152" y="6348"/>
                </a:cubicBezTo>
                <a:cubicBezTo>
                  <a:pt x="1270" y="6220"/>
                  <a:pt x="1419" y="6113"/>
                  <a:pt x="1558" y="6006"/>
                </a:cubicBezTo>
                <a:cubicBezTo>
                  <a:pt x="1558" y="6006"/>
                  <a:pt x="1568" y="6006"/>
                  <a:pt x="1568" y="5985"/>
                </a:cubicBezTo>
                <a:cubicBezTo>
                  <a:pt x="1632" y="5953"/>
                  <a:pt x="1675" y="5921"/>
                  <a:pt x="1750" y="5878"/>
                </a:cubicBezTo>
                <a:lnTo>
                  <a:pt x="1750" y="6177"/>
                </a:lnTo>
                <a:cubicBezTo>
                  <a:pt x="1472" y="6284"/>
                  <a:pt x="1270" y="6561"/>
                  <a:pt x="1280" y="6892"/>
                </a:cubicBezTo>
                <a:cubicBezTo>
                  <a:pt x="1302" y="7254"/>
                  <a:pt x="1600" y="7553"/>
                  <a:pt x="1963" y="7564"/>
                </a:cubicBezTo>
                <a:cubicBezTo>
                  <a:pt x="1969" y="7564"/>
                  <a:pt x="1976" y="7564"/>
                  <a:pt x="1983" y="7564"/>
                </a:cubicBezTo>
                <a:cubicBezTo>
                  <a:pt x="2379" y="7564"/>
                  <a:pt x="2710" y="7248"/>
                  <a:pt x="2710" y="6860"/>
                </a:cubicBezTo>
                <a:cubicBezTo>
                  <a:pt x="2710" y="6550"/>
                  <a:pt x="2507" y="6284"/>
                  <a:pt x="2240" y="6188"/>
                </a:cubicBezTo>
                <a:lnTo>
                  <a:pt x="2240" y="5708"/>
                </a:lnTo>
                <a:cubicBezTo>
                  <a:pt x="2336" y="5686"/>
                  <a:pt x="2443" y="5665"/>
                  <a:pt x="2528" y="5654"/>
                </a:cubicBezTo>
                <a:close/>
                <a:moveTo>
                  <a:pt x="3126" y="1"/>
                </a:moveTo>
                <a:cubicBezTo>
                  <a:pt x="1792" y="1"/>
                  <a:pt x="704" y="1089"/>
                  <a:pt x="704" y="2422"/>
                </a:cubicBezTo>
                <a:lnTo>
                  <a:pt x="704" y="4556"/>
                </a:lnTo>
                <a:cubicBezTo>
                  <a:pt x="704" y="4993"/>
                  <a:pt x="843" y="5409"/>
                  <a:pt x="1078" y="5750"/>
                </a:cubicBezTo>
                <a:cubicBezTo>
                  <a:pt x="971" y="5836"/>
                  <a:pt x="885" y="5921"/>
                  <a:pt x="789" y="6017"/>
                </a:cubicBezTo>
                <a:cubicBezTo>
                  <a:pt x="277" y="6550"/>
                  <a:pt x="0" y="7254"/>
                  <a:pt x="0" y="8001"/>
                </a:cubicBezTo>
                <a:lnTo>
                  <a:pt x="0" y="8193"/>
                </a:lnTo>
                <a:cubicBezTo>
                  <a:pt x="0" y="8321"/>
                  <a:pt x="107" y="8428"/>
                  <a:pt x="235" y="8428"/>
                </a:cubicBezTo>
                <a:lnTo>
                  <a:pt x="6443" y="8428"/>
                </a:lnTo>
                <a:cubicBezTo>
                  <a:pt x="6571" y="8428"/>
                  <a:pt x="6678" y="8321"/>
                  <a:pt x="6678" y="8193"/>
                </a:cubicBezTo>
                <a:lnTo>
                  <a:pt x="6678" y="7990"/>
                </a:lnTo>
                <a:cubicBezTo>
                  <a:pt x="6710" y="7276"/>
                  <a:pt x="6433" y="6582"/>
                  <a:pt x="5953" y="6060"/>
                </a:cubicBezTo>
                <a:cubicBezTo>
                  <a:pt x="5846" y="5953"/>
                  <a:pt x="5739" y="5846"/>
                  <a:pt x="5633" y="5750"/>
                </a:cubicBezTo>
                <a:cubicBezTo>
                  <a:pt x="5867" y="5409"/>
                  <a:pt x="6006" y="4982"/>
                  <a:pt x="6006" y="4556"/>
                </a:cubicBezTo>
                <a:lnTo>
                  <a:pt x="6006" y="2422"/>
                </a:lnTo>
                <a:cubicBezTo>
                  <a:pt x="6006" y="1089"/>
                  <a:pt x="4918" y="1"/>
                  <a:pt x="358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9" name="Google Shape;1559;p67"/>
          <p:cNvSpPr/>
          <p:nvPr/>
        </p:nvSpPr>
        <p:spPr>
          <a:xfrm>
            <a:off x="6047045" y="2880193"/>
            <a:ext cx="270664" cy="337899"/>
          </a:xfrm>
          <a:custGeom>
            <a:avLst/>
            <a:gdLst/>
            <a:ahLst/>
            <a:cxnLst/>
            <a:rect l="l" t="t" r="r" b="b"/>
            <a:pathLst>
              <a:path w="6743" h="8418" extrusionOk="0">
                <a:moveTo>
                  <a:pt x="3617" y="513"/>
                </a:moveTo>
                <a:cubicBezTo>
                  <a:pt x="4673" y="513"/>
                  <a:pt x="5537" y="1366"/>
                  <a:pt x="5537" y="2433"/>
                </a:cubicBezTo>
                <a:cubicBezTo>
                  <a:pt x="5537" y="2593"/>
                  <a:pt x="5516" y="2753"/>
                  <a:pt x="5473" y="2913"/>
                </a:cubicBezTo>
                <a:cubicBezTo>
                  <a:pt x="5462" y="2934"/>
                  <a:pt x="5409" y="3073"/>
                  <a:pt x="5313" y="3212"/>
                </a:cubicBezTo>
                <a:lnTo>
                  <a:pt x="5313" y="2988"/>
                </a:lnTo>
                <a:cubicBezTo>
                  <a:pt x="5313" y="1932"/>
                  <a:pt x="4460" y="1068"/>
                  <a:pt x="3404" y="1057"/>
                </a:cubicBezTo>
                <a:cubicBezTo>
                  <a:pt x="3308" y="1057"/>
                  <a:pt x="3233" y="1110"/>
                  <a:pt x="3190" y="1185"/>
                </a:cubicBezTo>
                <a:cubicBezTo>
                  <a:pt x="3030" y="1473"/>
                  <a:pt x="2796" y="1740"/>
                  <a:pt x="2486" y="1953"/>
                </a:cubicBezTo>
                <a:cubicBezTo>
                  <a:pt x="2230" y="2124"/>
                  <a:pt x="1963" y="2252"/>
                  <a:pt x="1697" y="2326"/>
                </a:cubicBezTo>
                <a:cubicBezTo>
                  <a:pt x="1601" y="2348"/>
                  <a:pt x="1537" y="2412"/>
                  <a:pt x="1526" y="2497"/>
                </a:cubicBezTo>
                <a:cubicBezTo>
                  <a:pt x="1483" y="2657"/>
                  <a:pt x="1462" y="2828"/>
                  <a:pt x="1462" y="2988"/>
                </a:cubicBezTo>
                <a:lnTo>
                  <a:pt x="1462" y="3201"/>
                </a:lnTo>
                <a:cubicBezTo>
                  <a:pt x="1334" y="3041"/>
                  <a:pt x="1302" y="2913"/>
                  <a:pt x="1302" y="2913"/>
                </a:cubicBezTo>
                <a:cubicBezTo>
                  <a:pt x="1249" y="2753"/>
                  <a:pt x="1227" y="2593"/>
                  <a:pt x="1227" y="2433"/>
                </a:cubicBezTo>
                <a:cubicBezTo>
                  <a:pt x="1227" y="1377"/>
                  <a:pt x="2102" y="513"/>
                  <a:pt x="3148" y="513"/>
                </a:cubicBezTo>
                <a:close/>
                <a:moveTo>
                  <a:pt x="3521" y="1558"/>
                </a:moveTo>
                <a:cubicBezTo>
                  <a:pt x="4246" y="1644"/>
                  <a:pt x="4801" y="2252"/>
                  <a:pt x="4801" y="2988"/>
                </a:cubicBezTo>
                <a:lnTo>
                  <a:pt x="4801" y="3308"/>
                </a:lnTo>
                <a:cubicBezTo>
                  <a:pt x="4801" y="3510"/>
                  <a:pt x="4769" y="3692"/>
                  <a:pt x="4694" y="3862"/>
                </a:cubicBezTo>
                <a:cubicBezTo>
                  <a:pt x="4694" y="3884"/>
                  <a:pt x="4684" y="3884"/>
                  <a:pt x="4684" y="3894"/>
                </a:cubicBezTo>
                <a:cubicBezTo>
                  <a:pt x="4556" y="4204"/>
                  <a:pt x="4310" y="4449"/>
                  <a:pt x="4001" y="4599"/>
                </a:cubicBezTo>
                <a:cubicBezTo>
                  <a:pt x="3990" y="4599"/>
                  <a:pt x="3990" y="4620"/>
                  <a:pt x="3980" y="4620"/>
                </a:cubicBezTo>
                <a:cubicBezTo>
                  <a:pt x="3788" y="4695"/>
                  <a:pt x="3596" y="4748"/>
                  <a:pt x="3382" y="4748"/>
                </a:cubicBezTo>
                <a:cubicBezTo>
                  <a:pt x="3201" y="4748"/>
                  <a:pt x="3030" y="4727"/>
                  <a:pt x="2881" y="4652"/>
                </a:cubicBezTo>
                <a:cubicBezTo>
                  <a:pt x="2870" y="4652"/>
                  <a:pt x="2870" y="4641"/>
                  <a:pt x="2860" y="4641"/>
                </a:cubicBezTo>
                <a:cubicBezTo>
                  <a:pt x="2507" y="4535"/>
                  <a:pt x="2230" y="4279"/>
                  <a:pt x="2081" y="3958"/>
                </a:cubicBezTo>
                <a:cubicBezTo>
                  <a:pt x="2081" y="3948"/>
                  <a:pt x="2070" y="3948"/>
                  <a:pt x="2070" y="3937"/>
                </a:cubicBezTo>
                <a:cubicBezTo>
                  <a:pt x="1974" y="3745"/>
                  <a:pt x="1942" y="3553"/>
                  <a:pt x="1942" y="3318"/>
                </a:cubicBezTo>
                <a:lnTo>
                  <a:pt x="1942" y="2998"/>
                </a:lnTo>
                <a:cubicBezTo>
                  <a:pt x="1942" y="2924"/>
                  <a:pt x="1942" y="2838"/>
                  <a:pt x="1953" y="2764"/>
                </a:cubicBezTo>
                <a:cubicBezTo>
                  <a:pt x="2230" y="2668"/>
                  <a:pt x="2497" y="2540"/>
                  <a:pt x="2753" y="2358"/>
                </a:cubicBezTo>
                <a:cubicBezTo>
                  <a:pt x="3073" y="2134"/>
                  <a:pt x="3340" y="1868"/>
                  <a:pt x="3521" y="1558"/>
                </a:cubicBezTo>
                <a:close/>
                <a:moveTo>
                  <a:pt x="3852" y="5175"/>
                </a:moveTo>
                <a:lnTo>
                  <a:pt x="3852" y="5388"/>
                </a:lnTo>
                <a:lnTo>
                  <a:pt x="3862" y="5388"/>
                </a:lnTo>
                <a:lnTo>
                  <a:pt x="3862" y="5420"/>
                </a:lnTo>
                <a:cubicBezTo>
                  <a:pt x="3844" y="5634"/>
                  <a:pt x="3662" y="5816"/>
                  <a:pt x="3439" y="5816"/>
                </a:cubicBezTo>
                <a:cubicBezTo>
                  <a:pt x="3407" y="5816"/>
                  <a:pt x="3373" y="5812"/>
                  <a:pt x="3340" y="5804"/>
                </a:cubicBezTo>
                <a:cubicBezTo>
                  <a:pt x="3169" y="5761"/>
                  <a:pt x="3020" y="5569"/>
                  <a:pt x="3020" y="5388"/>
                </a:cubicBezTo>
                <a:lnTo>
                  <a:pt x="3020" y="5217"/>
                </a:lnTo>
                <a:cubicBezTo>
                  <a:pt x="3137" y="5239"/>
                  <a:pt x="3254" y="5239"/>
                  <a:pt x="3372" y="5239"/>
                </a:cubicBezTo>
                <a:cubicBezTo>
                  <a:pt x="3553" y="5239"/>
                  <a:pt x="3713" y="5217"/>
                  <a:pt x="3852" y="5175"/>
                </a:cubicBezTo>
                <a:close/>
                <a:moveTo>
                  <a:pt x="2017" y="6657"/>
                </a:moveTo>
                <a:cubicBezTo>
                  <a:pt x="2134" y="6657"/>
                  <a:pt x="2241" y="6753"/>
                  <a:pt x="2241" y="6881"/>
                </a:cubicBezTo>
                <a:cubicBezTo>
                  <a:pt x="2241" y="7020"/>
                  <a:pt x="2155" y="7105"/>
                  <a:pt x="2017" y="7105"/>
                </a:cubicBezTo>
                <a:cubicBezTo>
                  <a:pt x="1899" y="7105"/>
                  <a:pt x="1803" y="7020"/>
                  <a:pt x="1803" y="6881"/>
                </a:cubicBezTo>
                <a:cubicBezTo>
                  <a:pt x="1803" y="6753"/>
                  <a:pt x="1899" y="6657"/>
                  <a:pt x="2017" y="6657"/>
                </a:cubicBezTo>
                <a:close/>
                <a:moveTo>
                  <a:pt x="2550" y="5665"/>
                </a:moveTo>
                <a:cubicBezTo>
                  <a:pt x="2668" y="6039"/>
                  <a:pt x="3020" y="6305"/>
                  <a:pt x="3436" y="6305"/>
                </a:cubicBezTo>
                <a:cubicBezTo>
                  <a:pt x="3830" y="6305"/>
                  <a:pt x="4172" y="6039"/>
                  <a:pt x="4300" y="5687"/>
                </a:cubicBezTo>
                <a:cubicBezTo>
                  <a:pt x="4417" y="5708"/>
                  <a:pt x="4534" y="5729"/>
                  <a:pt x="4662" y="5772"/>
                </a:cubicBezTo>
                <a:lnTo>
                  <a:pt x="4662" y="6657"/>
                </a:lnTo>
                <a:cubicBezTo>
                  <a:pt x="4321" y="6753"/>
                  <a:pt x="4086" y="7105"/>
                  <a:pt x="4086" y="7521"/>
                </a:cubicBezTo>
                <a:lnTo>
                  <a:pt x="4086" y="7937"/>
                </a:lnTo>
                <a:lnTo>
                  <a:pt x="513" y="7937"/>
                </a:lnTo>
                <a:cubicBezTo>
                  <a:pt x="523" y="7351"/>
                  <a:pt x="747" y="6785"/>
                  <a:pt x="1163" y="6359"/>
                </a:cubicBezTo>
                <a:cubicBezTo>
                  <a:pt x="1334" y="6177"/>
                  <a:pt x="1537" y="6028"/>
                  <a:pt x="1761" y="5911"/>
                </a:cubicBezTo>
                <a:lnTo>
                  <a:pt x="1761" y="6199"/>
                </a:lnTo>
                <a:cubicBezTo>
                  <a:pt x="1483" y="6305"/>
                  <a:pt x="1281" y="6593"/>
                  <a:pt x="1302" y="6924"/>
                </a:cubicBezTo>
                <a:cubicBezTo>
                  <a:pt x="1323" y="7287"/>
                  <a:pt x="1622" y="7575"/>
                  <a:pt x="1974" y="7585"/>
                </a:cubicBezTo>
                <a:cubicBezTo>
                  <a:pt x="1987" y="7586"/>
                  <a:pt x="2000" y="7586"/>
                  <a:pt x="2013" y="7586"/>
                </a:cubicBezTo>
                <a:cubicBezTo>
                  <a:pt x="2411" y="7586"/>
                  <a:pt x="2721" y="7274"/>
                  <a:pt x="2721" y="6881"/>
                </a:cubicBezTo>
                <a:cubicBezTo>
                  <a:pt x="2721" y="6572"/>
                  <a:pt x="2529" y="6305"/>
                  <a:pt x="2262" y="6220"/>
                </a:cubicBezTo>
                <a:lnTo>
                  <a:pt x="2262" y="5729"/>
                </a:lnTo>
                <a:cubicBezTo>
                  <a:pt x="2347" y="5708"/>
                  <a:pt x="2454" y="5697"/>
                  <a:pt x="2550" y="5665"/>
                </a:cubicBezTo>
                <a:close/>
                <a:moveTo>
                  <a:pt x="4982" y="7127"/>
                </a:moveTo>
                <a:cubicBezTo>
                  <a:pt x="5100" y="7127"/>
                  <a:pt x="5217" y="7297"/>
                  <a:pt x="5217" y="7521"/>
                </a:cubicBezTo>
                <a:lnTo>
                  <a:pt x="5217" y="7937"/>
                </a:lnTo>
                <a:lnTo>
                  <a:pt x="4577" y="7937"/>
                </a:lnTo>
                <a:lnTo>
                  <a:pt x="4577" y="7521"/>
                </a:lnTo>
                <a:cubicBezTo>
                  <a:pt x="4577" y="7297"/>
                  <a:pt x="4716" y="7127"/>
                  <a:pt x="4822" y="7127"/>
                </a:cubicBezTo>
                <a:close/>
                <a:moveTo>
                  <a:pt x="5142" y="6007"/>
                </a:moveTo>
                <a:cubicBezTo>
                  <a:pt x="5313" y="6113"/>
                  <a:pt x="5473" y="6241"/>
                  <a:pt x="5601" y="6391"/>
                </a:cubicBezTo>
                <a:cubicBezTo>
                  <a:pt x="6006" y="6817"/>
                  <a:pt x="6220" y="7361"/>
                  <a:pt x="6230" y="7937"/>
                </a:cubicBezTo>
                <a:lnTo>
                  <a:pt x="5708" y="7937"/>
                </a:lnTo>
                <a:lnTo>
                  <a:pt x="5708" y="7521"/>
                </a:lnTo>
                <a:cubicBezTo>
                  <a:pt x="5708" y="7095"/>
                  <a:pt x="5473" y="6732"/>
                  <a:pt x="5142" y="6657"/>
                </a:cubicBezTo>
                <a:lnTo>
                  <a:pt x="5142" y="6007"/>
                </a:lnTo>
                <a:close/>
                <a:moveTo>
                  <a:pt x="3137" y="1"/>
                </a:moveTo>
                <a:cubicBezTo>
                  <a:pt x="1803" y="1"/>
                  <a:pt x="726" y="1078"/>
                  <a:pt x="726" y="2412"/>
                </a:cubicBezTo>
                <a:cubicBezTo>
                  <a:pt x="726" y="2625"/>
                  <a:pt x="747" y="2838"/>
                  <a:pt x="822" y="3041"/>
                </a:cubicBezTo>
                <a:cubicBezTo>
                  <a:pt x="833" y="3073"/>
                  <a:pt x="1035" y="3734"/>
                  <a:pt x="1643" y="4204"/>
                </a:cubicBezTo>
                <a:cubicBezTo>
                  <a:pt x="1835" y="4567"/>
                  <a:pt x="2134" y="4855"/>
                  <a:pt x="2507" y="5047"/>
                </a:cubicBezTo>
                <a:lnTo>
                  <a:pt x="2507" y="5153"/>
                </a:lnTo>
                <a:cubicBezTo>
                  <a:pt x="1857" y="5228"/>
                  <a:pt x="1270" y="5527"/>
                  <a:pt x="801" y="6007"/>
                </a:cubicBezTo>
                <a:cubicBezTo>
                  <a:pt x="289" y="6540"/>
                  <a:pt x="1" y="7244"/>
                  <a:pt x="1" y="7991"/>
                </a:cubicBezTo>
                <a:lnTo>
                  <a:pt x="1" y="8172"/>
                </a:lnTo>
                <a:cubicBezTo>
                  <a:pt x="1" y="8311"/>
                  <a:pt x="107" y="8417"/>
                  <a:pt x="246" y="8417"/>
                </a:cubicBezTo>
                <a:lnTo>
                  <a:pt x="6454" y="8417"/>
                </a:lnTo>
                <a:cubicBezTo>
                  <a:pt x="6593" y="8417"/>
                  <a:pt x="6700" y="8311"/>
                  <a:pt x="6700" y="8172"/>
                </a:cubicBezTo>
                <a:lnTo>
                  <a:pt x="6700" y="8001"/>
                </a:lnTo>
                <a:cubicBezTo>
                  <a:pt x="6742" y="7287"/>
                  <a:pt x="6454" y="6593"/>
                  <a:pt x="5974" y="6071"/>
                </a:cubicBezTo>
                <a:cubicBezTo>
                  <a:pt x="5697" y="5761"/>
                  <a:pt x="5366" y="5537"/>
                  <a:pt x="5004" y="5377"/>
                </a:cubicBezTo>
                <a:cubicBezTo>
                  <a:pt x="4790" y="5281"/>
                  <a:pt x="4577" y="5228"/>
                  <a:pt x="4353" y="5185"/>
                </a:cubicBezTo>
                <a:lnTo>
                  <a:pt x="4353" y="4993"/>
                </a:lnTo>
                <a:cubicBezTo>
                  <a:pt x="4684" y="4791"/>
                  <a:pt x="4950" y="4513"/>
                  <a:pt x="5110" y="4161"/>
                </a:cubicBezTo>
                <a:cubicBezTo>
                  <a:pt x="5676" y="3766"/>
                  <a:pt x="5910" y="3094"/>
                  <a:pt x="5921" y="3073"/>
                </a:cubicBezTo>
                <a:lnTo>
                  <a:pt x="5921" y="3052"/>
                </a:lnTo>
                <a:cubicBezTo>
                  <a:pt x="5996" y="2860"/>
                  <a:pt x="6017" y="2625"/>
                  <a:pt x="6017" y="2412"/>
                </a:cubicBezTo>
                <a:cubicBezTo>
                  <a:pt x="6017" y="1078"/>
                  <a:pt x="4940" y="1"/>
                  <a:pt x="361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0" name="Google Shape;1560;p67"/>
          <p:cNvSpPr/>
          <p:nvPr/>
        </p:nvSpPr>
        <p:spPr>
          <a:xfrm>
            <a:off x="6716275" y="3030512"/>
            <a:ext cx="75865" cy="147755"/>
          </a:xfrm>
          <a:custGeom>
            <a:avLst/>
            <a:gdLst/>
            <a:ahLst/>
            <a:cxnLst/>
            <a:rect l="l" t="t" r="r" b="b"/>
            <a:pathLst>
              <a:path w="1890" h="3681" extrusionOk="0">
                <a:moveTo>
                  <a:pt x="1409" y="502"/>
                </a:moveTo>
                <a:lnTo>
                  <a:pt x="1409" y="3200"/>
                </a:lnTo>
                <a:lnTo>
                  <a:pt x="492" y="3200"/>
                </a:lnTo>
                <a:lnTo>
                  <a:pt x="492" y="502"/>
                </a:lnTo>
                <a:close/>
                <a:moveTo>
                  <a:pt x="236" y="0"/>
                </a:moveTo>
                <a:cubicBezTo>
                  <a:pt x="118" y="0"/>
                  <a:pt x="1" y="107"/>
                  <a:pt x="1" y="245"/>
                </a:cubicBezTo>
                <a:lnTo>
                  <a:pt x="1" y="3446"/>
                </a:lnTo>
                <a:cubicBezTo>
                  <a:pt x="1" y="3574"/>
                  <a:pt x="108" y="3680"/>
                  <a:pt x="236" y="3680"/>
                </a:cubicBezTo>
                <a:lnTo>
                  <a:pt x="1654" y="3680"/>
                </a:lnTo>
                <a:cubicBezTo>
                  <a:pt x="1782" y="3680"/>
                  <a:pt x="1889" y="3574"/>
                  <a:pt x="1889" y="3446"/>
                </a:cubicBezTo>
                <a:lnTo>
                  <a:pt x="1889" y="245"/>
                </a:lnTo>
                <a:cubicBezTo>
                  <a:pt x="1889" y="107"/>
                  <a:pt x="1782" y="0"/>
                  <a:pt x="165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1" name="Google Shape;1561;p67"/>
          <p:cNvSpPr/>
          <p:nvPr/>
        </p:nvSpPr>
        <p:spPr>
          <a:xfrm>
            <a:off x="6674330" y="2881919"/>
            <a:ext cx="289088" cy="336614"/>
          </a:xfrm>
          <a:custGeom>
            <a:avLst/>
            <a:gdLst/>
            <a:ahLst/>
            <a:cxnLst/>
            <a:rect l="l" t="t" r="r" b="b"/>
            <a:pathLst>
              <a:path w="7202" h="8386" extrusionOk="0">
                <a:moveTo>
                  <a:pt x="3830" y="950"/>
                </a:moveTo>
                <a:lnTo>
                  <a:pt x="3830" y="1441"/>
                </a:lnTo>
                <a:lnTo>
                  <a:pt x="3467" y="1441"/>
                </a:lnTo>
                <a:lnTo>
                  <a:pt x="3467" y="950"/>
                </a:lnTo>
                <a:close/>
                <a:moveTo>
                  <a:pt x="6710" y="747"/>
                </a:moveTo>
                <a:lnTo>
                  <a:pt x="6710" y="1622"/>
                </a:lnTo>
                <a:cubicBezTo>
                  <a:pt x="6422" y="1569"/>
                  <a:pt x="6230" y="1398"/>
                  <a:pt x="6230" y="1185"/>
                </a:cubicBezTo>
                <a:cubicBezTo>
                  <a:pt x="6230" y="971"/>
                  <a:pt x="6422" y="801"/>
                  <a:pt x="6710" y="747"/>
                </a:cubicBezTo>
                <a:close/>
                <a:moveTo>
                  <a:pt x="2977" y="470"/>
                </a:moveTo>
                <a:lnTo>
                  <a:pt x="2977" y="1921"/>
                </a:lnTo>
                <a:lnTo>
                  <a:pt x="1057" y="1921"/>
                </a:lnTo>
                <a:lnTo>
                  <a:pt x="1057" y="470"/>
                </a:lnTo>
                <a:close/>
                <a:moveTo>
                  <a:pt x="2443" y="2411"/>
                </a:moveTo>
                <a:lnTo>
                  <a:pt x="2443" y="2934"/>
                </a:lnTo>
                <a:cubicBezTo>
                  <a:pt x="2454" y="3051"/>
                  <a:pt x="2561" y="3158"/>
                  <a:pt x="2699" y="3169"/>
                </a:cubicBezTo>
                <a:cubicBezTo>
                  <a:pt x="3147" y="3201"/>
                  <a:pt x="3499" y="3521"/>
                  <a:pt x="3499" y="3894"/>
                </a:cubicBezTo>
                <a:lnTo>
                  <a:pt x="3499" y="7830"/>
                </a:lnTo>
                <a:cubicBezTo>
                  <a:pt x="3499" y="7852"/>
                  <a:pt x="3457" y="7894"/>
                  <a:pt x="3371" y="7894"/>
                </a:cubicBezTo>
                <a:lnTo>
                  <a:pt x="619" y="7894"/>
                </a:lnTo>
                <a:cubicBezTo>
                  <a:pt x="545" y="7894"/>
                  <a:pt x="491" y="7852"/>
                  <a:pt x="491" y="7830"/>
                </a:cubicBezTo>
                <a:lnTo>
                  <a:pt x="491" y="3894"/>
                </a:lnTo>
                <a:cubicBezTo>
                  <a:pt x="491" y="3510"/>
                  <a:pt x="854" y="3201"/>
                  <a:pt x="1291" y="3169"/>
                </a:cubicBezTo>
                <a:cubicBezTo>
                  <a:pt x="1430" y="3158"/>
                  <a:pt x="1526" y="3051"/>
                  <a:pt x="1526" y="2934"/>
                </a:cubicBezTo>
                <a:lnTo>
                  <a:pt x="1526" y="2411"/>
                </a:lnTo>
                <a:close/>
                <a:moveTo>
                  <a:pt x="993" y="1"/>
                </a:moveTo>
                <a:cubicBezTo>
                  <a:pt x="747" y="1"/>
                  <a:pt x="555" y="193"/>
                  <a:pt x="555" y="438"/>
                </a:cubicBezTo>
                <a:lnTo>
                  <a:pt x="555" y="1963"/>
                </a:lnTo>
                <a:cubicBezTo>
                  <a:pt x="555" y="2198"/>
                  <a:pt x="747" y="2401"/>
                  <a:pt x="993" y="2401"/>
                </a:cubicBezTo>
                <a:lnTo>
                  <a:pt x="1046" y="2401"/>
                </a:lnTo>
                <a:lnTo>
                  <a:pt x="1046" y="2710"/>
                </a:lnTo>
                <a:cubicBezTo>
                  <a:pt x="449" y="2838"/>
                  <a:pt x="1" y="3318"/>
                  <a:pt x="1" y="3894"/>
                </a:cubicBezTo>
                <a:lnTo>
                  <a:pt x="1" y="7830"/>
                </a:lnTo>
                <a:cubicBezTo>
                  <a:pt x="1" y="8129"/>
                  <a:pt x="267" y="8385"/>
                  <a:pt x="609" y="8385"/>
                </a:cubicBezTo>
                <a:lnTo>
                  <a:pt x="3382" y="8385"/>
                </a:lnTo>
                <a:cubicBezTo>
                  <a:pt x="3713" y="8385"/>
                  <a:pt x="3979" y="8129"/>
                  <a:pt x="3979" y="7830"/>
                </a:cubicBezTo>
                <a:lnTo>
                  <a:pt x="3979" y="3894"/>
                </a:lnTo>
                <a:cubicBezTo>
                  <a:pt x="3979" y="3318"/>
                  <a:pt x="3542" y="2838"/>
                  <a:pt x="2934" y="2710"/>
                </a:cubicBezTo>
                <a:lnTo>
                  <a:pt x="2934" y="2401"/>
                </a:lnTo>
                <a:lnTo>
                  <a:pt x="3009" y="2401"/>
                </a:lnTo>
                <a:cubicBezTo>
                  <a:pt x="3243" y="2401"/>
                  <a:pt x="3446" y="2198"/>
                  <a:pt x="3446" y="1963"/>
                </a:cubicBezTo>
                <a:lnTo>
                  <a:pt x="3446" y="1931"/>
                </a:lnTo>
                <a:lnTo>
                  <a:pt x="4054" y="1931"/>
                </a:lnTo>
                <a:cubicBezTo>
                  <a:pt x="4193" y="1931"/>
                  <a:pt x="4300" y="1825"/>
                  <a:pt x="4300" y="1697"/>
                </a:cubicBezTo>
                <a:lnTo>
                  <a:pt x="4300" y="1451"/>
                </a:lnTo>
                <a:lnTo>
                  <a:pt x="5750" y="1451"/>
                </a:lnTo>
                <a:cubicBezTo>
                  <a:pt x="5804" y="1622"/>
                  <a:pt x="5910" y="1782"/>
                  <a:pt x="6070" y="1910"/>
                </a:cubicBezTo>
                <a:cubicBezTo>
                  <a:pt x="6284" y="2081"/>
                  <a:pt x="6593" y="2155"/>
                  <a:pt x="6934" y="2155"/>
                </a:cubicBezTo>
                <a:cubicBezTo>
                  <a:pt x="7073" y="2155"/>
                  <a:pt x="7190" y="2049"/>
                  <a:pt x="7190" y="1910"/>
                </a:cubicBezTo>
                <a:lnTo>
                  <a:pt x="7190" y="491"/>
                </a:lnTo>
                <a:cubicBezTo>
                  <a:pt x="7201" y="342"/>
                  <a:pt x="7084" y="235"/>
                  <a:pt x="6956" y="235"/>
                </a:cubicBezTo>
                <a:cubicBezTo>
                  <a:pt x="6604" y="235"/>
                  <a:pt x="6316" y="331"/>
                  <a:pt x="6081" y="491"/>
                </a:cubicBezTo>
                <a:cubicBezTo>
                  <a:pt x="5921" y="609"/>
                  <a:pt x="5814" y="769"/>
                  <a:pt x="5761" y="950"/>
                </a:cubicBezTo>
                <a:lnTo>
                  <a:pt x="4310" y="950"/>
                </a:lnTo>
                <a:lnTo>
                  <a:pt x="4310" y="705"/>
                </a:lnTo>
                <a:cubicBezTo>
                  <a:pt x="4310" y="577"/>
                  <a:pt x="4204" y="459"/>
                  <a:pt x="4075" y="459"/>
                </a:cubicBezTo>
                <a:lnTo>
                  <a:pt x="3457" y="459"/>
                </a:lnTo>
                <a:lnTo>
                  <a:pt x="3457" y="438"/>
                </a:lnTo>
                <a:cubicBezTo>
                  <a:pt x="3457" y="193"/>
                  <a:pt x="3254" y="1"/>
                  <a:pt x="301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2" name="Google Shape;1562;p67"/>
          <p:cNvSpPr/>
          <p:nvPr/>
        </p:nvSpPr>
        <p:spPr>
          <a:xfrm>
            <a:off x="7278938" y="2881919"/>
            <a:ext cx="338701" cy="336172"/>
          </a:xfrm>
          <a:custGeom>
            <a:avLst/>
            <a:gdLst/>
            <a:ahLst/>
            <a:cxnLst/>
            <a:rect l="l" t="t" r="r" b="b"/>
            <a:pathLst>
              <a:path w="8438" h="8375" extrusionOk="0">
                <a:moveTo>
                  <a:pt x="1035" y="491"/>
                </a:moveTo>
                <a:cubicBezTo>
                  <a:pt x="1109" y="491"/>
                  <a:pt x="1195" y="534"/>
                  <a:pt x="1259" y="598"/>
                </a:cubicBezTo>
                <a:lnTo>
                  <a:pt x="2219" y="1697"/>
                </a:lnTo>
                <a:lnTo>
                  <a:pt x="2219" y="1697"/>
                </a:lnTo>
                <a:lnTo>
                  <a:pt x="981" y="1654"/>
                </a:lnTo>
                <a:lnTo>
                  <a:pt x="619" y="1302"/>
                </a:lnTo>
                <a:cubicBezTo>
                  <a:pt x="448" y="1131"/>
                  <a:pt x="480" y="897"/>
                  <a:pt x="693" y="683"/>
                </a:cubicBezTo>
                <a:cubicBezTo>
                  <a:pt x="811" y="555"/>
                  <a:pt x="928" y="491"/>
                  <a:pt x="1035" y="491"/>
                </a:cubicBezTo>
                <a:close/>
                <a:moveTo>
                  <a:pt x="1515" y="2177"/>
                </a:moveTo>
                <a:lnTo>
                  <a:pt x="2667" y="2209"/>
                </a:lnTo>
                <a:lnTo>
                  <a:pt x="3147" y="2742"/>
                </a:lnTo>
                <a:lnTo>
                  <a:pt x="2048" y="2678"/>
                </a:lnTo>
                <a:lnTo>
                  <a:pt x="1515" y="2177"/>
                </a:lnTo>
                <a:close/>
                <a:moveTo>
                  <a:pt x="2614" y="3201"/>
                </a:moveTo>
                <a:lnTo>
                  <a:pt x="3595" y="3265"/>
                </a:lnTo>
                <a:lnTo>
                  <a:pt x="4139" y="3894"/>
                </a:lnTo>
                <a:lnTo>
                  <a:pt x="4139" y="3894"/>
                </a:lnTo>
                <a:lnTo>
                  <a:pt x="3222" y="3787"/>
                </a:lnTo>
                <a:lnTo>
                  <a:pt x="2614" y="3201"/>
                </a:lnTo>
                <a:close/>
                <a:moveTo>
                  <a:pt x="3819" y="4342"/>
                </a:moveTo>
                <a:lnTo>
                  <a:pt x="4640" y="4438"/>
                </a:lnTo>
                <a:lnTo>
                  <a:pt x="7638" y="7862"/>
                </a:lnTo>
                <a:cubicBezTo>
                  <a:pt x="6934" y="7809"/>
                  <a:pt x="6251" y="7574"/>
                  <a:pt x="5600" y="7137"/>
                </a:cubicBezTo>
                <a:cubicBezTo>
                  <a:pt x="5152" y="6838"/>
                  <a:pt x="4854" y="6550"/>
                  <a:pt x="4704" y="6390"/>
                </a:cubicBezTo>
                <a:cubicBezTo>
                  <a:pt x="4747" y="6294"/>
                  <a:pt x="4768" y="6156"/>
                  <a:pt x="4800" y="5996"/>
                </a:cubicBezTo>
                <a:cubicBezTo>
                  <a:pt x="4832" y="5569"/>
                  <a:pt x="4704" y="5185"/>
                  <a:pt x="4395" y="4897"/>
                </a:cubicBezTo>
                <a:lnTo>
                  <a:pt x="3819" y="4342"/>
                </a:lnTo>
                <a:close/>
                <a:moveTo>
                  <a:pt x="1035" y="1"/>
                </a:moveTo>
                <a:cubicBezTo>
                  <a:pt x="864" y="1"/>
                  <a:pt x="608" y="54"/>
                  <a:pt x="331" y="342"/>
                </a:cubicBezTo>
                <a:cubicBezTo>
                  <a:pt x="128" y="555"/>
                  <a:pt x="11" y="801"/>
                  <a:pt x="11" y="1035"/>
                </a:cubicBezTo>
                <a:cubicBezTo>
                  <a:pt x="0" y="1270"/>
                  <a:pt x="85" y="1494"/>
                  <a:pt x="267" y="1665"/>
                </a:cubicBezTo>
                <a:lnTo>
                  <a:pt x="277" y="1675"/>
                </a:lnTo>
                <a:lnTo>
                  <a:pt x="4064" y="5281"/>
                </a:lnTo>
                <a:cubicBezTo>
                  <a:pt x="4534" y="5729"/>
                  <a:pt x="4224" y="6337"/>
                  <a:pt x="4214" y="6348"/>
                </a:cubicBezTo>
                <a:cubicBezTo>
                  <a:pt x="4150" y="6444"/>
                  <a:pt x="4171" y="6550"/>
                  <a:pt x="4235" y="6614"/>
                </a:cubicBezTo>
                <a:cubicBezTo>
                  <a:pt x="4246" y="6625"/>
                  <a:pt x="4640" y="7105"/>
                  <a:pt x="5312" y="7542"/>
                </a:cubicBezTo>
                <a:cubicBezTo>
                  <a:pt x="6123" y="8097"/>
                  <a:pt x="7019" y="8374"/>
                  <a:pt x="7915" y="8374"/>
                </a:cubicBezTo>
                <a:cubicBezTo>
                  <a:pt x="8011" y="8374"/>
                  <a:pt x="8086" y="8374"/>
                  <a:pt x="8182" y="8364"/>
                </a:cubicBezTo>
                <a:cubicBezTo>
                  <a:pt x="8278" y="8364"/>
                  <a:pt x="8353" y="8289"/>
                  <a:pt x="8395" y="8214"/>
                </a:cubicBezTo>
                <a:cubicBezTo>
                  <a:pt x="8438" y="8118"/>
                  <a:pt x="8406" y="8022"/>
                  <a:pt x="8353" y="7958"/>
                </a:cubicBezTo>
                <a:lnTo>
                  <a:pt x="1632" y="267"/>
                </a:lnTo>
                <a:lnTo>
                  <a:pt x="1621" y="257"/>
                </a:lnTo>
                <a:cubicBezTo>
                  <a:pt x="1461" y="75"/>
                  <a:pt x="1248" y="1"/>
                  <a:pt x="103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3" name="Google Shape;1563;p67"/>
          <p:cNvSpPr/>
          <p:nvPr/>
        </p:nvSpPr>
        <p:spPr>
          <a:xfrm>
            <a:off x="1527201" y="3526344"/>
            <a:ext cx="337899" cy="337015"/>
          </a:xfrm>
          <a:custGeom>
            <a:avLst/>
            <a:gdLst/>
            <a:ahLst/>
            <a:cxnLst/>
            <a:rect l="l" t="t" r="r" b="b"/>
            <a:pathLst>
              <a:path w="8418" h="8396" extrusionOk="0">
                <a:moveTo>
                  <a:pt x="5025" y="491"/>
                </a:moveTo>
                <a:cubicBezTo>
                  <a:pt x="5292" y="491"/>
                  <a:pt x="5558" y="597"/>
                  <a:pt x="5772" y="800"/>
                </a:cubicBezTo>
                <a:cubicBezTo>
                  <a:pt x="6188" y="1216"/>
                  <a:pt x="6188" y="1878"/>
                  <a:pt x="5772" y="2294"/>
                </a:cubicBezTo>
                <a:cubicBezTo>
                  <a:pt x="5569" y="2502"/>
                  <a:pt x="5300" y="2606"/>
                  <a:pt x="5029" y="2606"/>
                </a:cubicBezTo>
                <a:cubicBezTo>
                  <a:pt x="4758" y="2606"/>
                  <a:pt x="4486" y="2502"/>
                  <a:pt x="4278" y="2294"/>
                </a:cubicBezTo>
                <a:cubicBezTo>
                  <a:pt x="3884" y="1878"/>
                  <a:pt x="3884" y="1216"/>
                  <a:pt x="4278" y="800"/>
                </a:cubicBezTo>
                <a:cubicBezTo>
                  <a:pt x="4481" y="597"/>
                  <a:pt x="4758" y="491"/>
                  <a:pt x="5025" y="491"/>
                </a:cubicBezTo>
                <a:close/>
                <a:moveTo>
                  <a:pt x="6870" y="2315"/>
                </a:moveTo>
                <a:cubicBezTo>
                  <a:pt x="7148" y="2315"/>
                  <a:pt x="7415" y="2422"/>
                  <a:pt x="7617" y="2624"/>
                </a:cubicBezTo>
                <a:cubicBezTo>
                  <a:pt x="7820" y="2827"/>
                  <a:pt x="7916" y="3094"/>
                  <a:pt x="7916" y="3371"/>
                </a:cubicBezTo>
                <a:cubicBezTo>
                  <a:pt x="7927" y="3648"/>
                  <a:pt x="7799" y="3915"/>
                  <a:pt x="7617" y="4118"/>
                </a:cubicBezTo>
                <a:cubicBezTo>
                  <a:pt x="7415" y="4320"/>
                  <a:pt x="7148" y="4427"/>
                  <a:pt x="6870" y="4427"/>
                </a:cubicBezTo>
                <a:cubicBezTo>
                  <a:pt x="6582" y="4427"/>
                  <a:pt x="6316" y="4320"/>
                  <a:pt x="6124" y="4118"/>
                </a:cubicBezTo>
                <a:cubicBezTo>
                  <a:pt x="5921" y="3915"/>
                  <a:pt x="5814" y="3648"/>
                  <a:pt x="5814" y="3371"/>
                </a:cubicBezTo>
                <a:cubicBezTo>
                  <a:pt x="5814" y="3094"/>
                  <a:pt x="5921" y="2827"/>
                  <a:pt x="6124" y="2624"/>
                </a:cubicBezTo>
                <a:cubicBezTo>
                  <a:pt x="6316" y="2422"/>
                  <a:pt x="6582" y="2315"/>
                  <a:pt x="6870" y="2315"/>
                </a:cubicBezTo>
                <a:close/>
                <a:moveTo>
                  <a:pt x="4150" y="2795"/>
                </a:moveTo>
                <a:cubicBezTo>
                  <a:pt x="4417" y="2976"/>
                  <a:pt x="4705" y="3062"/>
                  <a:pt x="5014" y="3062"/>
                </a:cubicBezTo>
                <a:cubicBezTo>
                  <a:pt x="5121" y="3062"/>
                  <a:pt x="5228" y="3051"/>
                  <a:pt x="5334" y="3030"/>
                </a:cubicBezTo>
                <a:lnTo>
                  <a:pt x="5334" y="3030"/>
                </a:lnTo>
                <a:cubicBezTo>
                  <a:pt x="5313" y="3136"/>
                  <a:pt x="5292" y="3243"/>
                  <a:pt x="5292" y="3360"/>
                </a:cubicBezTo>
                <a:cubicBezTo>
                  <a:pt x="5324" y="3691"/>
                  <a:pt x="5420" y="3990"/>
                  <a:pt x="5590" y="4235"/>
                </a:cubicBezTo>
                <a:lnTo>
                  <a:pt x="4748" y="4800"/>
                </a:lnTo>
                <a:lnTo>
                  <a:pt x="3585" y="3638"/>
                </a:lnTo>
                <a:lnTo>
                  <a:pt x="4150" y="2795"/>
                </a:lnTo>
                <a:close/>
                <a:moveTo>
                  <a:pt x="3318" y="4064"/>
                </a:moveTo>
                <a:lnTo>
                  <a:pt x="4353" y="5088"/>
                </a:lnTo>
                <a:lnTo>
                  <a:pt x="1174" y="7222"/>
                </a:lnTo>
                <a:lnTo>
                  <a:pt x="3318" y="4064"/>
                </a:lnTo>
                <a:close/>
                <a:moveTo>
                  <a:pt x="5026" y="0"/>
                </a:moveTo>
                <a:cubicBezTo>
                  <a:pt x="4630" y="0"/>
                  <a:pt x="4236" y="149"/>
                  <a:pt x="3937" y="448"/>
                </a:cubicBezTo>
                <a:cubicBezTo>
                  <a:pt x="3382" y="1003"/>
                  <a:pt x="3340" y="1878"/>
                  <a:pt x="3798" y="2475"/>
                </a:cubicBezTo>
                <a:lnTo>
                  <a:pt x="54" y="8011"/>
                </a:lnTo>
                <a:cubicBezTo>
                  <a:pt x="1" y="8097"/>
                  <a:pt x="1" y="8182"/>
                  <a:pt x="43" y="8267"/>
                </a:cubicBezTo>
                <a:cubicBezTo>
                  <a:pt x="75" y="8342"/>
                  <a:pt x="161" y="8385"/>
                  <a:pt x="235" y="8395"/>
                </a:cubicBezTo>
                <a:cubicBezTo>
                  <a:pt x="289" y="8395"/>
                  <a:pt x="342" y="8385"/>
                  <a:pt x="406" y="8363"/>
                </a:cubicBezTo>
                <a:lnTo>
                  <a:pt x="5932" y="4608"/>
                </a:lnTo>
                <a:cubicBezTo>
                  <a:pt x="6198" y="4811"/>
                  <a:pt x="6518" y="4928"/>
                  <a:pt x="6870" y="4928"/>
                </a:cubicBezTo>
                <a:cubicBezTo>
                  <a:pt x="7287" y="4928"/>
                  <a:pt x="7671" y="4768"/>
                  <a:pt x="7959" y="4480"/>
                </a:cubicBezTo>
                <a:cubicBezTo>
                  <a:pt x="8257" y="4182"/>
                  <a:pt x="8417" y="3798"/>
                  <a:pt x="8417" y="3382"/>
                </a:cubicBezTo>
                <a:cubicBezTo>
                  <a:pt x="8417" y="2955"/>
                  <a:pt x="8257" y="2571"/>
                  <a:pt x="7959" y="2283"/>
                </a:cubicBezTo>
                <a:cubicBezTo>
                  <a:pt x="7671" y="1984"/>
                  <a:pt x="7287" y="1824"/>
                  <a:pt x="6870" y="1824"/>
                </a:cubicBezTo>
                <a:cubicBezTo>
                  <a:pt x="6764" y="1824"/>
                  <a:pt x="6636" y="1835"/>
                  <a:pt x="6540" y="1867"/>
                </a:cubicBezTo>
                <a:cubicBezTo>
                  <a:pt x="6636" y="1376"/>
                  <a:pt x="6508" y="821"/>
                  <a:pt x="6124" y="448"/>
                </a:cubicBezTo>
                <a:cubicBezTo>
                  <a:pt x="5820" y="149"/>
                  <a:pt x="5422" y="0"/>
                  <a:pt x="502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4" name="Google Shape;1564;p67"/>
          <p:cNvSpPr/>
          <p:nvPr/>
        </p:nvSpPr>
        <p:spPr>
          <a:xfrm>
            <a:off x="2159183" y="3526344"/>
            <a:ext cx="339183" cy="238512"/>
          </a:xfrm>
          <a:custGeom>
            <a:avLst/>
            <a:gdLst/>
            <a:ahLst/>
            <a:cxnLst/>
            <a:rect l="l" t="t" r="r" b="b"/>
            <a:pathLst>
              <a:path w="8450" h="5942" extrusionOk="0">
                <a:moveTo>
                  <a:pt x="4214" y="480"/>
                </a:moveTo>
                <a:cubicBezTo>
                  <a:pt x="5975" y="480"/>
                  <a:pt x="7500" y="2443"/>
                  <a:pt x="7884" y="2976"/>
                </a:cubicBezTo>
                <a:cubicBezTo>
                  <a:pt x="7500" y="3510"/>
                  <a:pt x="5975" y="5462"/>
                  <a:pt x="4214" y="5462"/>
                </a:cubicBezTo>
                <a:cubicBezTo>
                  <a:pt x="2454" y="5462"/>
                  <a:pt x="940" y="3510"/>
                  <a:pt x="556" y="2976"/>
                </a:cubicBezTo>
                <a:cubicBezTo>
                  <a:pt x="940" y="2443"/>
                  <a:pt x="2454" y="480"/>
                  <a:pt x="4214" y="480"/>
                </a:cubicBezTo>
                <a:close/>
                <a:moveTo>
                  <a:pt x="4214" y="0"/>
                </a:moveTo>
                <a:cubicBezTo>
                  <a:pt x="3670" y="0"/>
                  <a:pt x="3126" y="160"/>
                  <a:pt x="2561" y="448"/>
                </a:cubicBezTo>
                <a:cubicBezTo>
                  <a:pt x="2124" y="693"/>
                  <a:pt x="1686" y="1024"/>
                  <a:pt x="1260" y="1429"/>
                </a:cubicBezTo>
                <a:cubicBezTo>
                  <a:pt x="524" y="2123"/>
                  <a:pt x="86" y="2806"/>
                  <a:pt x="54" y="2838"/>
                </a:cubicBezTo>
                <a:cubicBezTo>
                  <a:pt x="1" y="2923"/>
                  <a:pt x="1" y="3030"/>
                  <a:pt x="54" y="3104"/>
                </a:cubicBezTo>
                <a:cubicBezTo>
                  <a:pt x="76" y="3136"/>
                  <a:pt x="524" y="3830"/>
                  <a:pt x="1260" y="4523"/>
                </a:cubicBezTo>
                <a:cubicBezTo>
                  <a:pt x="1686" y="4928"/>
                  <a:pt x="2134" y="5270"/>
                  <a:pt x="2561" y="5494"/>
                </a:cubicBezTo>
                <a:cubicBezTo>
                  <a:pt x="3126" y="5803"/>
                  <a:pt x="3681" y="5942"/>
                  <a:pt x="4214" y="5942"/>
                </a:cubicBezTo>
                <a:cubicBezTo>
                  <a:pt x="4748" y="5942"/>
                  <a:pt x="5313" y="5782"/>
                  <a:pt x="5889" y="5494"/>
                </a:cubicBezTo>
                <a:cubicBezTo>
                  <a:pt x="6327" y="5248"/>
                  <a:pt x="6764" y="4918"/>
                  <a:pt x="7191" y="4523"/>
                </a:cubicBezTo>
                <a:cubicBezTo>
                  <a:pt x="7927" y="3830"/>
                  <a:pt x="8364" y="3136"/>
                  <a:pt x="8396" y="3104"/>
                </a:cubicBezTo>
                <a:cubicBezTo>
                  <a:pt x="8449" y="3030"/>
                  <a:pt x="8449" y="2923"/>
                  <a:pt x="8396" y="2838"/>
                </a:cubicBezTo>
                <a:cubicBezTo>
                  <a:pt x="8375" y="2816"/>
                  <a:pt x="7927" y="2123"/>
                  <a:pt x="7191" y="1429"/>
                </a:cubicBezTo>
                <a:cubicBezTo>
                  <a:pt x="6764" y="1013"/>
                  <a:pt x="6316" y="672"/>
                  <a:pt x="5889" y="448"/>
                </a:cubicBezTo>
                <a:cubicBezTo>
                  <a:pt x="5324" y="139"/>
                  <a:pt x="4769" y="0"/>
                  <a:pt x="421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5" name="Google Shape;1565;p67"/>
          <p:cNvSpPr/>
          <p:nvPr/>
        </p:nvSpPr>
        <p:spPr>
          <a:xfrm>
            <a:off x="2250819" y="3567848"/>
            <a:ext cx="155462" cy="155502"/>
          </a:xfrm>
          <a:custGeom>
            <a:avLst/>
            <a:gdLst/>
            <a:ahLst/>
            <a:cxnLst/>
            <a:rect l="l" t="t" r="r" b="b"/>
            <a:pathLst>
              <a:path w="3873" h="3874" extrusionOk="0">
                <a:moveTo>
                  <a:pt x="1931" y="502"/>
                </a:moveTo>
                <a:cubicBezTo>
                  <a:pt x="2721" y="502"/>
                  <a:pt x="3372" y="1153"/>
                  <a:pt x="3372" y="1942"/>
                </a:cubicBezTo>
                <a:cubicBezTo>
                  <a:pt x="3372" y="2742"/>
                  <a:pt x="2721" y="3382"/>
                  <a:pt x="1931" y="3382"/>
                </a:cubicBezTo>
                <a:cubicBezTo>
                  <a:pt x="1153" y="3382"/>
                  <a:pt x="491" y="2721"/>
                  <a:pt x="491" y="1942"/>
                </a:cubicBezTo>
                <a:cubicBezTo>
                  <a:pt x="491" y="1142"/>
                  <a:pt x="1131" y="502"/>
                  <a:pt x="1931" y="502"/>
                </a:cubicBezTo>
                <a:close/>
                <a:moveTo>
                  <a:pt x="1931" y="1"/>
                </a:moveTo>
                <a:cubicBezTo>
                  <a:pt x="865" y="1"/>
                  <a:pt x="1" y="876"/>
                  <a:pt x="1" y="1942"/>
                </a:cubicBezTo>
                <a:cubicBezTo>
                  <a:pt x="1" y="3009"/>
                  <a:pt x="865" y="3873"/>
                  <a:pt x="1931" y="3873"/>
                </a:cubicBezTo>
                <a:cubicBezTo>
                  <a:pt x="2998" y="3873"/>
                  <a:pt x="3873" y="3009"/>
                  <a:pt x="3873" y="1942"/>
                </a:cubicBezTo>
                <a:cubicBezTo>
                  <a:pt x="3873" y="876"/>
                  <a:pt x="2998" y="1"/>
                  <a:pt x="193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6" name="Google Shape;1566;p67"/>
          <p:cNvSpPr/>
          <p:nvPr/>
        </p:nvSpPr>
        <p:spPr>
          <a:xfrm>
            <a:off x="2291078" y="3607665"/>
            <a:ext cx="74982" cy="75824"/>
          </a:xfrm>
          <a:custGeom>
            <a:avLst/>
            <a:gdLst/>
            <a:ahLst/>
            <a:cxnLst/>
            <a:rect l="l" t="t" r="r" b="b"/>
            <a:pathLst>
              <a:path w="1868" h="1889" extrusionOk="0">
                <a:moveTo>
                  <a:pt x="928" y="492"/>
                </a:moveTo>
                <a:cubicBezTo>
                  <a:pt x="1174" y="492"/>
                  <a:pt x="1377" y="694"/>
                  <a:pt x="1377" y="950"/>
                </a:cubicBezTo>
                <a:cubicBezTo>
                  <a:pt x="1377" y="1185"/>
                  <a:pt x="1174" y="1398"/>
                  <a:pt x="928" y="1398"/>
                </a:cubicBezTo>
                <a:cubicBezTo>
                  <a:pt x="694" y="1398"/>
                  <a:pt x="491" y="1196"/>
                  <a:pt x="491" y="950"/>
                </a:cubicBezTo>
                <a:cubicBezTo>
                  <a:pt x="491" y="694"/>
                  <a:pt x="694" y="492"/>
                  <a:pt x="928" y="492"/>
                </a:cubicBezTo>
                <a:close/>
                <a:moveTo>
                  <a:pt x="928" y="1"/>
                </a:moveTo>
                <a:cubicBezTo>
                  <a:pt x="416" y="1"/>
                  <a:pt x="0" y="428"/>
                  <a:pt x="0" y="950"/>
                </a:cubicBezTo>
                <a:cubicBezTo>
                  <a:pt x="0" y="1462"/>
                  <a:pt x="427" y="1889"/>
                  <a:pt x="928" y="1889"/>
                </a:cubicBezTo>
                <a:cubicBezTo>
                  <a:pt x="1441" y="1889"/>
                  <a:pt x="1867" y="1462"/>
                  <a:pt x="1867" y="950"/>
                </a:cubicBezTo>
                <a:cubicBezTo>
                  <a:pt x="1867" y="428"/>
                  <a:pt x="1451" y="1"/>
                  <a:pt x="92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7" name="Google Shape;1567;p67"/>
          <p:cNvSpPr/>
          <p:nvPr/>
        </p:nvSpPr>
        <p:spPr>
          <a:xfrm>
            <a:off x="2419120" y="3747468"/>
            <a:ext cx="77952" cy="115884"/>
          </a:xfrm>
          <a:custGeom>
            <a:avLst/>
            <a:gdLst/>
            <a:ahLst/>
            <a:cxnLst/>
            <a:rect l="l" t="t" r="r" b="b"/>
            <a:pathLst>
              <a:path w="1942" h="2887" extrusionOk="0">
                <a:moveTo>
                  <a:pt x="971" y="636"/>
                </a:moveTo>
                <a:cubicBezTo>
                  <a:pt x="1184" y="934"/>
                  <a:pt x="1451" y="1382"/>
                  <a:pt x="1451" y="1745"/>
                </a:cubicBezTo>
                <a:cubicBezTo>
                  <a:pt x="1461" y="2022"/>
                  <a:pt x="1408" y="2406"/>
                  <a:pt x="971" y="2406"/>
                </a:cubicBezTo>
                <a:cubicBezTo>
                  <a:pt x="757" y="2406"/>
                  <a:pt x="491" y="2342"/>
                  <a:pt x="491" y="1745"/>
                </a:cubicBezTo>
                <a:cubicBezTo>
                  <a:pt x="491" y="1393"/>
                  <a:pt x="757" y="945"/>
                  <a:pt x="971" y="636"/>
                </a:cubicBezTo>
                <a:close/>
                <a:moveTo>
                  <a:pt x="969" y="1"/>
                </a:moveTo>
                <a:cubicBezTo>
                  <a:pt x="899" y="1"/>
                  <a:pt x="827" y="27"/>
                  <a:pt x="779" y="81"/>
                </a:cubicBezTo>
                <a:cubicBezTo>
                  <a:pt x="768" y="91"/>
                  <a:pt x="587" y="305"/>
                  <a:pt x="395" y="614"/>
                </a:cubicBezTo>
                <a:cubicBezTo>
                  <a:pt x="128" y="1041"/>
                  <a:pt x="0" y="1425"/>
                  <a:pt x="0" y="1745"/>
                </a:cubicBezTo>
                <a:cubicBezTo>
                  <a:pt x="0" y="2118"/>
                  <a:pt x="85" y="2406"/>
                  <a:pt x="277" y="2609"/>
                </a:cubicBezTo>
                <a:cubicBezTo>
                  <a:pt x="448" y="2801"/>
                  <a:pt x="683" y="2886"/>
                  <a:pt x="971" y="2886"/>
                </a:cubicBezTo>
                <a:cubicBezTo>
                  <a:pt x="1248" y="2886"/>
                  <a:pt x="1504" y="2801"/>
                  <a:pt x="1664" y="2609"/>
                </a:cubicBezTo>
                <a:cubicBezTo>
                  <a:pt x="1845" y="2406"/>
                  <a:pt x="1941" y="2118"/>
                  <a:pt x="1941" y="1745"/>
                </a:cubicBezTo>
                <a:cubicBezTo>
                  <a:pt x="1941" y="1425"/>
                  <a:pt x="1803" y="1041"/>
                  <a:pt x="1536" y="614"/>
                </a:cubicBezTo>
                <a:cubicBezTo>
                  <a:pt x="1355" y="305"/>
                  <a:pt x="1163" y="91"/>
                  <a:pt x="1152" y="81"/>
                </a:cubicBezTo>
                <a:cubicBezTo>
                  <a:pt x="1109" y="27"/>
                  <a:pt x="1040" y="1"/>
                  <a:pt x="96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8" name="Google Shape;1568;p67"/>
          <p:cNvSpPr/>
          <p:nvPr/>
        </p:nvSpPr>
        <p:spPr>
          <a:xfrm>
            <a:off x="2877663" y="3526746"/>
            <a:ext cx="175171" cy="337457"/>
          </a:xfrm>
          <a:custGeom>
            <a:avLst/>
            <a:gdLst/>
            <a:ahLst/>
            <a:cxnLst/>
            <a:rect l="l" t="t" r="r" b="b"/>
            <a:pathLst>
              <a:path w="4364" h="8407" extrusionOk="0">
                <a:moveTo>
                  <a:pt x="2209" y="481"/>
                </a:moveTo>
                <a:cubicBezTo>
                  <a:pt x="2337" y="481"/>
                  <a:pt x="2444" y="577"/>
                  <a:pt x="2444" y="705"/>
                </a:cubicBezTo>
                <a:lnTo>
                  <a:pt x="2444" y="1953"/>
                </a:lnTo>
                <a:lnTo>
                  <a:pt x="1942" y="1953"/>
                </a:lnTo>
                <a:lnTo>
                  <a:pt x="1942" y="705"/>
                </a:lnTo>
                <a:cubicBezTo>
                  <a:pt x="1942" y="587"/>
                  <a:pt x="2038" y="481"/>
                  <a:pt x="2156" y="481"/>
                </a:cubicBezTo>
                <a:close/>
                <a:moveTo>
                  <a:pt x="3414" y="2433"/>
                </a:moveTo>
                <a:cubicBezTo>
                  <a:pt x="3585" y="2433"/>
                  <a:pt x="3756" y="2561"/>
                  <a:pt x="3799" y="2732"/>
                </a:cubicBezTo>
                <a:cubicBezTo>
                  <a:pt x="3852" y="2988"/>
                  <a:pt x="3671" y="3212"/>
                  <a:pt x="3414" y="3212"/>
                </a:cubicBezTo>
                <a:lnTo>
                  <a:pt x="961" y="3212"/>
                </a:lnTo>
                <a:cubicBezTo>
                  <a:pt x="716" y="3212"/>
                  <a:pt x="513" y="2988"/>
                  <a:pt x="566" y="2732"/>
                </a:cubicBezTo>
                <a:cubicBezTo>
                  <a:pt x="609" y="2561"/>
                  <a:pt x="801" y="2433"/>
                  <a:pt x="972" y="2433"/>
                </a:cubicBezTo>
                <a:close/>
                <a:moveTo>
                  <a:pt x="2998" y="3713"/>
                </a:moveTo>
                <a:lnTo>
                  <a:pt x="2998" y="4172"/>
                </a:lnTo>
                <a:lnTo>
                  <a:pt x="1398" y="4172"/>
                </a:lnTo>
                <a:lnTo>
                  <a:pt x="1398" y="3713"/>
                </a:lnTo>
                <a:close/>
                <a:moveTo>
                  <a:pt x="3799" y="4673"/>
                </a:moveTo>
                <a:lnTo>
                  <a:pt x="3799" y="5804"/>
                </a:lnTo>
                <a:lnTo>
                  <a:pt x="598" y="5804"/>
                </a:lnTo>
                <a:lnTo>
                  <a:pt x="598" y="4673"/>
                </a:lnTo>
                <a:close/>
                <a:moveTo>
                  <a:pt x="3788" y="6295"/>
                </a:moveTo>
                <a:lnTo>
                  <a:pt x="3788" y="7873"/>
                </a:lnTo>
                <a:lnTo>
                  <a:pt x="588" y="7873"/>
                </a:lnTo>
                <a:lnTo>
                  <a:pt x="588" y="6295"/>
                </a:lnTo>
                <a:close/>
                <a:moveTo>
                  <a:pt x="2156" y="1"/>
                </a:moveTo>
                <a:cubicBezTo>
                  <a:pt x="1761" y="1"/>
                  <a:pt x="1441" y="321"/>
                  <a:pt x="1441" y="726"/>
                </a:cubicBezTo>
                <a:lnTo>
                  <a:pt x="1441" y="1964"/>
                </a:lnTo>
                <a:lnTo>
                  <a:pt x="961" y="1964"/>
                </a:lnTo>
                <a:cubicBezTo>
                  <a:pt x="513" y="1964"/>
                  <a:pt x="140" y="2273"/>
                  <a:pt x="76" y="2710"/>
                </a:cubicBezTo>
                <a:cubicBezTo>
                  <a:pt x="1" y="3233"/>
                  <a:pt x="385" y="3681"/>
                  <a:pt x="876" y="3734"/>
                </a:cubicBezTo>
                <a:lnTo>
                  <a:pt x="876" y="4204"/>
                </a:lnTo>
                <a:lnTo>
                  <a:pt x="534" y="4204"/>
                </a:lnTo>
                <a:cubicBezTo>
                  <a:pt x="289" y="4204"/>
                  <a:pt x="97" y="4406"/>
                  <a:pt x="97" y="4641"/>
                </a:cubicBezTo>
                <a:lnTo>
                  <a:pt x="97" y="7937"/>
                </a:lnTo>
                <a:cubicBezTo>
                  <a:pt x="97" y="8172"/>
                  <a:pt x="289" y="8375"/>
                  <a:pt x="534" y="8407"/>
                </a:cubicBezTo>
                <a:lnTo>
                  <a:pt x="3841" y="8407"/>
                </a:lnTo>
                <a:cubicBezTo>
                  <a:pt x="4076" y="8385"/>
                  <a:pt x="4279" y="8193"/>
                  <a:pt x="4279" y="7937"/>
                </a:cubicBezTo>
                <a:lnTo>
                  <a:pt x="4279" y="4641"/>
                </a:lnTo>
                <a:cubicBezTo>
                  <a:pt x="4289" y="4385"/>
                  <a:pt x="4097" y="4193"/>
                  <a:pt x="3852" y="4193"/>
                </a:cubicBezTo>
                <a:lnTo>
                  <a:pt x="3489" y="4193"/>
                </a:lnTo>
                <a:lnTo>
                  <a:pt x="3489" y="3724"/>
                </a:lnTo>
                <a:cubicBezTo>
                  <a:pt x="3991" y="3681"/>
                  <a:pt x="4364" y="3244"/>
                  <a:pt x="4289" y="2732"/>
                </a:cubicBezTo>
                <a:cubicBezTo>
                  <a:pt x="4236" y="2294"/>
                  <a:pt x="3852" y="1964"/>
                  <a:pt x="3404" y="1964"/>
                </a:cubicBezTo>
                <a:lnTo>
                  <a:pt x="2934" y="1964"/>
                </a:lnTo>
                <a:lnTo>
                  <a:pt x="2934" y="726"/>
                </a:lnTo>
                <a:cubicBezTo>
                  <a:pt x="2934" y="321"/>
                  <a:pt x="2614" y="1"/>
                  <a:pt x="220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9" name="Google Shape;1569;p67"/>
          <p:cNvSpPr/>
          <p:nvPr/>
        </p:nvSpPr>
        <p:spPr>
          <a:xfrm>
            <a:off x="3636001" y="3780663"/>
            <a:ext cx="57842" cy="82688"/>
          </a:xfrm>
          <a:custGeom>
            <a:avLst/>
            <a:gdLst/>
            <a:ahLst/>
            <a:cxnLst/>
            <a:rect l="l" t="t" r="r" b="b"/>
            <a:pathLst>
              <a:path w="1441" h="2060" extrusionOk="0">
                <a:moveTo>
                  <a:pt x="725" y="651"/>
                </a:moveTo>
                <a:cubicBezTo>
                  <a:pt x="736" y="662"/>
                  <a:pt x="736" y="673"/>
                  <a:pt x="747" y="694"/>
                </a:cubicBezTo>
                <a:cubicBezTo>
                  <a:pt x="885" y="907"/>
                  <a:pt x="949" y="1078"/>
                  <a:pt x="949" y="1206"/>
                </a:cubicBezTo>
                <a:cubicBezTo>
                  <a:pt x="949" y="1569"/>
                  <a:pt x="800" y="1569"/>
                  <a:pt x="725" y="1569"/>
                </a:cubicBezTo>
                <a:cubicBezTo>
                  <a:pt x="640" y="1569"/>
                  <a:pt x="491" y="1569"/>
                  <a:pt x="491" y="1227"/>
                </a:cubicBezTo>
                <a:cubicBezTo>
                  <a:pt x="491" y="1067"/>
                  <a:pt x="597" y="833"/>
                  <a:pt x="725" y="651"/>
                </a:cubicBezTo>
                <a:close/>
                <a:moveTo>
                  <a:pt x="725" y="1"/>
                </a:moveTo>
                <a:cubicBezTo>
                  <a:pt x="651" y="1"/>
                  <a:pt x="587" y="22"/>
                  <a:pt x="533" y="75"/>
                </a:cubicBezTo>
                <a:cubicBezTo>
                  <a:pt x="480" y="139"/>
                  <a:pt x="0" y="705"/>
                  <a:pt x="0" y="1227"/>
                </a:cubicBezTo>
                <a:cubicBezTo>
                  <a:pt x="0" y="1494"/>
                  <a:pt x="64" y="1707"/>
                  <a:pt x="203" y="1846"/>
                </a:cubicBezTo>
                <a:cubicBezTo>
                  <a:pt x="331" y="1995"/>
                  <a:pt x="501" y="2059"/>
                  <a:pt x="725" y="2059"/>
                </a:cubicBezTo>
                <a:cubicBezTo>
                  <a:pt x="928" y="2059"/>
                  <a:pt x="1109" y="1985"/>
                  <a:pt x="1237" y="1846"/>
                </a:cubicBezTo>
                <a:cubicBezTo>
                  <a:pt x="1376" y="1707"/>
                  <a:pt x="1440" y="1494"/>
                  <a:pt x="1440" y="1227"/>
                </a:cubicBezTo>
                <a:cubicBezTo>
                  <a:pt x="1440" y="715"/>
                  <a:pt x="960" y="139"/>
                  <a:pt x="907" y="75"/>
                </a:cubicBezTo>
                <a:cubicBezTo>
                  <a:pt x="853" y="33"/>
                  <a:pt x="789" y="1"/>
                  <a:pt x="72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0" name="Google Shape;1570;p67"/>
          <p:cNvSpPr/>
          <p:nvPr/>
        </p:nvSpPr>
        <p:spPr>
          <a:xfrm>
            <a:off x="3526784" y="3526344"/>
            <a:ext cx="199175" cy="248386"/>
          </a:xfrm>
          <a:custGeom>
            <a:avLst/>
            <a:gdLst/>
            <a:ahLst/>
            <a:cxnLst/>
            <a:rect l="l" t="t" r="r" b="b"/>
            <a:pathLst>
              <a:path w="4962" h="6188" extrusionOk="0">
                <a:moveTo>
                  <a:pt x="2476" y="480"/>
                </a:moveTo>
                <a:cubicBezTo>
                  <a:pt x="2977" y="480"/>
                  <a:pt x="3030" y="928"/>
                  <a:pt x="3030" y="1131"/>
                </a:cubicBezTo>
                <a:lnTo>
                  <a:pt x="3030" y="1163"/>
                </a:lnTo>
                <a:lnTo>
                  <a:pt x="3308" y="3595"/>
                </a:lnTo>
                <a:cubicBezTo>
                  <a:pt x="3317" y="3721"/>
                  <a:pt x="3415" y="3811"/>
                  <a:pt x="3536" y="3811"/>
                </a:cubicBezTo>
                <a:cubicBezTo>
                  <a:pt x="3549" y="3811"/>
                  <a:pt x="3561" y="3810"/>
                  <a:pt x="3574" y="3808"/>
                </a:cubicBezTo>
                <a:lnTo>
                  <a:pt x="3638" y="3808"/>
                </a:lnTo>
                <a:cubicBezTo>
                  <a:pt x="4097" y="3808"/>
                  <a:pt x="4470" y="4160"/>
                  <a:pt x="4470" y="4576"/>
                </a:cubicBezTo>
                <a:cubicBezTo>
                  <a:pt x="4470" y="4982"/>
                  <a:pt x="4097" y="5334"/>
                  <a:pt x="3638" y="5334"/>
                </a:cubicBezTo>
                <a:cubicBezTo>
                  <a:pt x="3585" y="5334"/>
                  <a:pt x="3532" y="5334"/>
                  <a:pt x="3478" y="5323"/>
                </a:cubicBezTo>
                <a:cubicBezTo>
                  <a:pt x="3459" y="5319"/>
                  <a:pt x="3440" y="5317"/>
                  <a:pt x="3421" y="5317"/>
                </a:cubicBezTo>
                <a:cubicBezTo>
                  <a:pt x="3349" y="5317"/>
                  <a:pt x="3286" y="5349"/>
                  <a:pt x="3244" y="5408"/>
                </a:cubicBezTo>
                <a:cubicBezTo>
                  <a:pt x="3105" y="5590"/>
                  <a:pt x="2892" y="5696"/>
                  <a:pt x="2657" y="5696"/>
                </a:cubicBezTo>
                <a:lnTo>
                  <a:pt x="2305" y="5696"/>
                </a:lnTo>
                <a:cubicBezTo>
                  <a:pt x="2081" y="5696"/>
                  <a:pt x="1868" y="5590"/>
                  <a:pt x="1718" y="5408"/>
                </a:cubicBezTo>
                <a:cubicBezTo>
                  <a:pt x="1665" y="5344"/>
                  <a:pt x="1601" y="5323"/>
                  <a:pt x="1516" y="5323"/>
                </a:cubicBezTo>
                <a:lnTo>
                  <a:pt x="1484" y="5323"/>
                </a:lnTo>
                <a:cubicBezTo>
                  <a:pt x="1430" y="5334"/>
                  <a:pt x="1377" y="5334"/>
                  <a:pt x="1324" y="5334"/>
                </a:cubicBezTo>
                <a:cubicBezTo>
                  <a:pt x="865" y="5334"/>
                  <a:pt x="492" y="4982"/>
                  <a:pt x="492" y="4576"/>
                </a:cubicBezTo>
                <a:cubicBezTo>
                  <a:pt x="492" y="4160"/>
                  <a:pt x="865" y="3808"/>
                  <a:pt x="1324" y="3808"/>
                </a:cubicBezTo>
                <a:lnTo>
                  <a:pt x="1388" y="3808"/>
                </a:lnTo>
                <a:cubicBezTo>
                  <a:pt x="1399" y="3810"/>
                  <a:pt x="1410" y="3811"/>
                  <a:pt x="1420" y="3811"/>
                </a:cubicBezTo>
                <a:cubicBezTo>
                  <a:pt x="1533" y="3811"/>
                  <a:pt x="1625" y="3712"/>
                  <a:pt x="1654" y="3595"/>
                </a:cubicBezTo>
                <a:lnTo>
                  <a:pt x="1932" y="1163"/>
                </a:lnTo>
                <a:lnTo>
                  <a:pt x="1932" y="1131"/>
                </a:lnTo>
                <a:cubicBezTo>
                  <a:pt x="1932" y="928"/>
                  <a:pt x="1985" y="480"/>
                  <a:pt x="2476" y="480"/>
                </a:cubicBezTo>
                <a:close/>
                <a:moveTo>
                  <a:pt x="2486" y="0"/>
                </a:moveTo>
                <a:cubicBezTo>
                  <a:pt x="1857" y="0"/>
                  <a:pt x="1452" y="448"/>
                  <a:pt x="1441" y="1120"/>
                </a:cubicBezTo>
                <a:lnTo>
                  <a:pt x="1185" y="3328"/>
                </a:lnTo>
                <a:cubicBezTo>
                  <a:pt x="524" y="3403"/>
                  <a:pt x="1" y="3936"/>
                  <a:pt x="1" y="4576"/>
                </a:cubicBezTo>
                <a:cubicBezTo>
                  <a:pt x="1" y="5270"/>
                  <a:pt x="598" y="5824"/>
                  <a:pt x="1324" y="5824"/>
                </a:cubicBezTo>
                <a:lnTo>
                  <a:pt x="1420" y="5824"/>
                </a:lnTo>
                <a:cubicBezTo>
                  <a:pt x="1644" y="6048"/>
                  <a:pt x="1964" y="6187"/>
                  <a:pt x="2294" y="6187"/>
                </a:cubicBezTo>
                <a:lnTo>
                  <a:pt x="2636" y="6187"/>
                </a:lnTo>
                <a:cubicBezTo>
                  <a:pt x="2977" y="6187"/>
                  <a:pt x="3297" y="6048"/>
                  <a:pt x="3521" y="5824"/>
                </a:cubicBezTo>
                <a:lnTo>
                  <a:pt x="3617" y="5824"/>
                </a:lnTo>
                <a:cubicBezTo>
                  <a:pt x="4342" y="5824"/>
                  <a:pt x="4929" y="5270"/>
                  <a:pt x="4929" y="4576"/>
                </a:cubicBezTo>
                <a:cubicBezTo>
                  <a:pt x="4961" y="3936"/>
                  <a:pt x="4438" y="3403"/>
                  <a:pt x="3777" y="3328"/>
                </a:cubicBezTo>
                <a:lnTo>
                  <a:pt x="3521" y="1120"/>
                </a:lnTo>
                <a:cubicBezTo>
                  <a:pt x="3521" y="437"/>
                  <a:pt x="3105" y="0"/>
                  <a:pt x="248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1" name="Google Shape;1571;p67"/>
          <p:cNvSpPr/>
          <p:nvPr/>
        </p:nvSpPr>
        <p:spPr>
          <a:xfrm>
            <a:off x="4303064" y="3644512"/>
            <a:ext cx="88268" cy="64706"/>
          </a:xfrm>
          <a:custGeom>
            <a:avLst/>
            <a:gdLst/>
            <a:ahLst/>
            <a:cxnLst/>
            <a:rect l="l" t="t" r="r" b="b"/>
            <a:pathLst>
              <a:path w="2199" h="1612" extrusionOk="0">
                <a:moveTo>
                  <a:pt x="577" y="512"/>
                </a:moveTo>
                <a:cubicBezTo>
                  <a:pt x="876" y="512"/>
                  <a:pt x="1174" y="630"/>
                  <a:pt x="1377" y="843"/>
                </a:cubicBezTo>
                <a:cubicBezTo>
                  <a:pt x="1462" y="918"/>
                  <a:pt x="1548" y="1024"/>
                  <a:pt x="1590" y="1131"/>
                </a:cubicBezTo>
                <a:lnTo>
                  <a:pt x="502" y="1131"/>
                </a:lnTo>
                <a:lnTo>
                  <a:pt x="502" y="512"/>
                </a:lnTo>
                <a:close/>
                <a:moveTo>
                  <a:pt x="236" y="0"/>
                </a:moveTo>
                <a:cubicBezTo>
                  <a:pt x="108" y="0"/>
                  <a:pt x="1" y="107"/>
                  <a:pt x="1" y="256"/>
                </a:cubicBezTo>
                <a:lnTo>
                  <a:pt x="1" y="1376"/>
                </a:lnTo>
                <a:lnTo>
                  <a:pt x="12" y="1376"/>
                </a:lnTo>
                <a:cubicBezTo>
                  <a:pt x="12" y="1504"/>
                  <a:pt x="118" y="1611"/>
                  <a:pt x="246" y="1611"/>
                </a:cubicBezTo>
                <a:lnTo>
                  <a:pt x="1932" y="1611"/>
                </a:lnTo>
                <a:cubicBezTo>
                  <a:pt x="2081" y="1611"/>
                  <a:pt x="2198" y="1472"/>
                  <a:pt x="2166" y="1323"/>
                </a:cubicBezTo>
                <a:cubicBezTo>
                  <a:pt x="2102" y="1003"/>
                  <a:pt x="1953" y="726"/>
                  <a:pt x="1718" y="480"/>
                </a:cubicBezTo>
                <a:cubicBezTo>
                  <a:pt x="1409" y="171"/>
                  <a:pt x="993" y="0"/>
                  <a:pt x="56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2" name="Google Shape;1572;p67"/>
          <p:cNvSpPr/>
          <p:nvPr/>
        </p:nvSpPr>
        <p:spPr>
          <a:xfrm>
            <a:off x="4223871" y="3646600"/>
            <a:ext cx="62137" cy="60692"/>
          </a:xfrm>
          <a:custGeom>
            <a:avLst/>
            <a:gdLst/>
            <a:ahLst/>
            <a:cxnLst/>
            <a:rect l="l" t="t" r="r" b="b"/>
            <a:pathLst>
              <a:path w="1548" h="1512" extrusionOk="0">
                <a:moveTo>
                  <a:pt x="791" y="1"/>
                </a:moveTo>
                <a:cubicBezTo>
                  <a:pt x="650" y="1"/>
                  <a:pt x="534" y="104"/>
                  <a:pt x="534" y="247"/>
                </a:cubicBezTo>
                <a:lnTo>
                  <a:pt x="534" y="514"/>
                </a:lnTo>
                <a:lnTo>
                  <a:pt x="267" y="514"/>
                </a:lnTo>
                <a:cubicBezTo>
                  <a:pt x="139" y="514"/>
                  <a:pt x="22" y="599"/>
                  <a:pt x="11" y="727"/>
                </a:cubicBezTo>
                <a:cubicBezTo>
                  <a:pt x="0" y="866"/>
                  <a:pt x="107" y="1004"/>
                  <a:pt x="246" y="1004"/>
                </a:cubicBezTo>
                <a:lnTo>
                  <a:pt x="513" y="1004"/>
                </a:lnTo>
                <a:lnTo>
                  <a:pt x="513" y="1271"/>
                </a:lnTo>
                <a:cubicBezTo>
                  <a:pt x="513" y="1404"/>
                  <a:pt x="613" y="1511"/>
                  <a:pt x="748" y="1511"/>
                </a:cubicBezTo>
                <a:cubicBezTo>
                  <a:pt x="765" y="1511"/>
                  <a:pt x="783" y="1509"/>
                  <a:pt x="801" y="1506"/>
                </a:cubicBezTo>
                <a:cubicBezTo>
                  <a:pt x="929" y="1506"/>
                  <a:pt x="1014" y="1399"/>
                  <a:pt x="1014" y="1282"/>
                </a:cubicBezTo>
                <a:lnTo>
                  <a:pt x="1014" y="1015"/>
                </a:lnTo>
                <a:lnTo>
                  <a:pt x="1281" y="1015"/>
                </a:lnTo>
                <a:cubicBezTo>
                  <a:pt x="1398" y="1015"/>
                  <a:pt x="1515" y="919"/>
                  <a:pt x="1526" y="802"/>
                </a:cubicBezTo>
                <a:cubicBezTo>
                  <a:pt x="1547" y="652"/>
                  <a:pt x="1441" y="524"/>
                  <a:pt x="1291" y="524"/>
                </a:cubicBezTo>
                <a:lnTo>
                  <a:pt x="1025" y="524"/>
                </a:lnTo>
                <a:lnTo>
                  <a:pt x="1025" y="258"/>
                </a:lnTo>
                <a:cubicBezTo>
                  <a:pt x="1025" y="140"/>
                  <a:pt x="929" y="12"/>
                  <a:pt x="811" y="2"/>
                </a:cubicBezTo>
                <a:cubicBezTo>
                  <a:pt x="804" y="1"/>
                  <a:pt x="797" y="1"/>
                  <a:pt x="79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3" name="Google Shape;1573;p67"/>
          <p:cNvSpPr/>
          <p:nvPr/>
        </p:nvSpPr>
        <p:spPr>
          <a:xfrm>
            <a:off x="4098839" y="3560583"/>
            <a:ext cx="340467" cy="267212"/>
          </a:xfrm>
          <a:custGeom>
            <a:avLst/>
            <a:gdLst/>
            <a:ahLst/>
            <a:cxnLst/>
            <a:rect l="l" t="t" r="r" b="b"/>
            <a:pathLst>
              <a:path w="8482" h="6657" extrusionOk="0">
                <a:moveTo>
                  <a:pt x="513" y="790"/>
                </a:moveTo>
                <a:cubicBezTo>
                  <a:pt x="747" y="811"/>
                  <a:pt x="939" y="1014"/>
                  <a:pt x="939" y="1270"/>
                </a:cubicBezTo>
                <a:lnTo>
                  <a:pt x="939" y="1334"/>
                </a:lnTo>
                <a:cubicBezTo>
                  <a:pt x="939" y="1355"/>
                  <a:pt x="939" y="1387"/>
                  <a:pt x="950" y="1409"/>
                </a:cubicBezTo>
                <a:cubicBezTo>
                  <a:pt x="993" y="1515"/>
                  <a:pt x="1089" y="1590"/>
                  <a:pt x="1174" y="1590"/>
                </a:cubicBezTo>
                <a:lnTo>
                  <a:pt x="5644" y="1590"/>
                </a:lnTo>
                <a:cubicBezTo>
                  <a:pt x="6262" y="1590"/>
                  <a:pt x="6828" y="1803"/>
                  <a:pt x="7276" y="2198"/>
                </a:cubicBezTo>
                <a:cubicBezTo>
                  <a:pt x="7702" y="2582"/>
                  <a:pt x="7937" y="3094"/>
                  <a:pt x="7937" y="3638"/>
                </a:cubicBezTo>
                <a:lnTo>
                  <a:pt x="7937" y="3841"/>
                </a:lnTo>
                <a:cubicBezTo>
                  <a:pt x="7937" y="4267"/>
                  <a:pt x="7553" y="4598"/>
                  <a:pt x="7073" y="4598"/>
                </a:cubicBezTo>
                <a:lnTo>
                  <a:pt x="3542" y="4598"/>
                </a:lnTo>
                <a:cubicBezTo>
                  <a:pt x="3041" y="4587"/>
                  <a:pt x="2646" y="4235"/>
                  <a:pt x="2646" y="3830"/>
                </a:cubicBezTo>
                <a:lnTo>
                  <a:pt x="2646" y="2529"/>
                </a:lnTo>
                <a:cubicBezTo>
                  <a:pt x="2646" y="2411"/>
                  <a:pt x="2550" y="2305"/>
                  <a:pt x="2433" y="2294"/>
                </a:cubicBezTo>
                <a:lnTo>
                  <a:pt x="662" y="2017"/>
                </a:lnTo>
                <a:cubicBezTo>
                  <a:pt x="577" y="1985"/>
                  <a:pt x="513" y="1910"/>
                  <a:pt x="513" y="1814"/>
                </a:cubicBezTo>
                <a:lnTo>
                  <a:pt x="513" y="790"/>
                </a:lnTo>
                <a:close/>
                <a:moveTo>
                  <a:pt x="6550" y="5078"/>
                </a:moveTo>
                <a:lnTo>
                  <a:pt x="6550" y="6198"/>
                </a:lnTo>
                <a:lnTo>
                  <a:pt x="4097" y="6198"/>
                </a:lnTo>
                <a:lnTo>
                  <a:pt x="4097" y="5078"/>
                </a:lnTo>
                <a:close/>
                <a:moveTo>
                  <a:pt x="2454" y="0"/>
                </a:moveTo>
                <a:cubicBezTo>
                  <a:pt x="2337" y="0"/>
                  <a:pt x="2219" y="96"/>
                  <a:pt x="2209" y="214"/>
                </a:cubicBezTo>
                <a:cubicBezTo>
                  <a:pt x="2187" y="363"/>
                  <a:pt x="2294" y="491"/>
                  <a:pt x="2443" y="491"/>
                </a:cubicBezTo>
                <a:lnTo>
                  <a:pt x="4588" y="491"/>
                </a:lnTo>
                <a:lnTo>
                  <a:pt x="4588" y="1057"/>
                </a:lnTo>
                <a:lnTo>
                  <a:pt x="1409" y="1057"/>
                </a:lnTo>
                <a:cubicBezTo>
                  <a:pt x="1323" y="598"/>
                  <a:pt x="929" y="267"/>
                  <a:pt x="449" y="267"/>
                </a:cubicBezTo>
                <a:cubicBezTo>
                  <a:pt x="203" y="267"/>
                  <a:pt x="1" y="470"/>
                  <a:pt x="1" y="704"/>
                </a:cubicBezTo>
                <a:lnTo>
                  <a:pt x="1" y="1782"/>
                </a:lnTo>
                <a:cubicBezTo>
                  <a:pt x="1" y="2102"/>
                  <a:pt x="214" y="2369"/>
                  <a:pt x="523" y="2465"/>
                </a:cubicBezTo>
                <a:lnTo>
                  <a:pt x="555" y="2465"/>
                </a:lnTo>
                <a:lnTo>
                  <a:pt x="2123" y="2710"/>
                </a:lnTo>
                <a:lnTo>
                  <a:pt x="2123" y="3787"/>
                </a:lnTo>
                <a:cubicBezTo>
                  <a:pt x="2123" y="4481"/>
                  <a:pt x="2742" y="5057"/>
                  <a:pt x="3489" y="5057"/>
                </a:cubicBezTo>
                <a:lnTo>
                  <a:pt x="3564" y="5057"/>
                </a:lnTo>
                <a:lnTo>
                  <a:pt x="3564" y="6177"/>
                </a:lnTo>
                <a:lnTo>
                  <a:pt x="3286" y="6177"/>
                </a:lnTo>
                <a:cubicBezTo>
                  <a:pt x="2955" y="6177"/>
                  <a:pt x="2635" y="6070"/>
                  <a:pt x="2369" y="5868"/>
                </a:cubicBezTo>
                <a:cubicBezTo>
                  <a:pt x="2324" y="5832"/>
                  <a:pt x="2270" y="5815"/>
                  <a:pt x="2217" y="5815"/>
                </a:cubicBezTo>
                <a:cubicBezTo>
                  <a:pt x="2141" y="5815"/>
                  <a:pt x="2066" y="5848"/>
                  <a:pt x="2017" y="5910"/>
                </a:cubicBezTo>
                <a:cubicBezTo>
                  <a:pt x="1942" y="6017"/>
                  <a:pt x="1953" y="6156"/>
                  <a:pt x="2059" y="6241"/>
                </a:cubicBezTo>
                <a:cubicBezTo>
                  <a:pt x="2422" y="6508"/>
                  <a:pt x="2849" y="6657"/>
                  <a:pt x="3286" y="6657"/>
                </a:cubicBezTo>
                <a:lnTo>
                  <a:pt x="7126" y="6657"/>
                </a:lnTo>
                <a:cubicBezTo>
                  <a:pt x="7553" y="6657"/>
                  <a:pt x="7969" y="6518"/>
                  <a:pt x="8311" y="6284"/>
                </a:cubicBezTo>
                <a:cubicBezTo>
                  <a:pt x="8471" y="6209"/>
                  <a:pt x="8481" y="6070"/>
                  <a:pt x="8407" y="5964"/>
                </a:cubicBezTo>
                <a:cubicBezTo>
                  <a:pt x="8355" y="5899"/>
                  <a:pt x="8275" y="5861"/>
                  <a:pt x="8197" y="5861"/>
                </a:cubicBezTo>
                <a:cubicBezTo>
                  <a:pt x="8146" y="5861"/>
                  <a:pt x="8096" y="5877"/>
                  <a:pt x="8055" y="5910"/>
                </a:cubicBezTo>
                <a:cubicBezTo>
                  <a:pt x="7809" y="6092"/>
                  <a:pt x="7500" y="6188"/>
                  <a:pt x="7169" y="6188"/>
                </a:cubicBezTo>
                <a:lnTo>
                  <a:pt x="7030" y="6188"/>
                </a:lnTo>
                <a:lnTo>
                  <a:pt x="7030" y="5067"/>
                </a:lnTo>
                <a:lnTo>
                  <a:pt x="7062" y="5067"/>
                </a:lnTo>
                <a:cubicBezTo>
                  <a:pt x="7809" y="5067"/>
                  <a:pt x="8417" y="4502"/>
                  <a:pt x="8417" y="3798"/>
                </a:cubicBezTo>
                <a:lnTo>
                  <a:pt x="8417" y="3595"/>
                </a:lnTo>
                <a:cubicBezTo>
                  <a:pt x="8417" y="2198"/>
                  <a:pt x="7169" y="1057"/>
                  <a:pt x="5633" y="1057"/>
                </a:cubicBezTo>
                <a:lnTo>
                  <a:pt x="5089" y="1057"/>
                </a:lnTo>
                <a:lnTo>
                  <a:pt x="5089" y="491"/>
                </a:lnTo>
                <a:lnTo>
                  <a:pt x="7244" y="491"/>
                </a:lnTo>
                <a:cubicBezTo>
                  <a:pt x="7361" y="491"/>
                  <a:pt x="7489" y="395"/>
                  <a:pt x="7500" y="278"/>
                </a:cubicBezTo>
                <a:cubicBezTo>
                  <a:pt x="7510" y="128"/>
                  <a:pt x="7404" y="0"/>
                  <a:pt x="725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4" name="Google Shape;1574;p67"/>
          <p:cNvSpPr/>
          <p:nvPr/>
        </p:nvSpPr>
        <p:spPr>
          <a:xfrm>
            <a:off x="5423613" y="3525903"/>
            <a:ext cx="262114" cy="336574"/>
          </a:xfrm>
          <a:custGeom>
            <a:avLst/>
            <a:gdLst/>
            <a:ahLst/>
            <a:cxnLst/>
            <a:rect l="l" t="t" r="r" b="b"/>
            <a:pathLst>
              <a:path w="6530" h="8385" extrusionOk="0">
                <a:moveTo>
                  <a:pt x="4086" y="491"/>
                </a:moveTo>
                <a:cubicBezTo>
                  <a:pt x="4193" y="491"/>
                  <a:pt x="4278" y="598"/>
                  <a:pt x="4278" y="726"/>
                </a:cubicBezTo>
                <a:lnTo>
                  <a:pt x="4278" y="1024"/>
                </a:lnTo>
                <a:lnTo>
                  <a:pt x="4278" y="2913"/>
                </a:lnTo>
                <a:cubicBezTo>
                  <a:pt x="4278" y="3030"/>
                  <a:pt x="4364" y="3137"/>
                  <a:pt x="4481" y="3169"/>
                </a:cubicBezTo>
                <a:cubicBezTo>
                  <a:pt x="4494" y="3170"/>
                  <a:pt x="4506" y="3171"/>
                  <a:pt x="4519" y="3171"/>
                </a:cubicBezTo>
                <a:cubicBezTo>
                  <a:pt x="4662" y="3171"/>
                  <a:pt x="4780" y="3061"/>
                  <a:pt x="4780" y="2923"/>
                </a:cubicBezTo>
                <a:lnTo>
                  <a:pt x="4780" y="1088"/>
                </a:lnTo>
                <a:cubicBezTo>
                  <a:pt x="4812" y="1035"/>
                  <a:pt x="4865" y="1003"/>
                  <a:pt x="4940" y="1003"/>
                </a:cubicBezTo>
                <a:cubicBezTo>
                  <a:pt x="5046" y="1003"/>
                  <a:pt x="5132" y="1088"/>
                  <a:pt x="5132" y="1184"/>
                </a:cubicBezTo>
                <a:lnTo>
                  <a:pt x="5132" y="2913"/>
                </a:lnTo>
                <a:cubicBezTo>
                  <a:pt x="5132" y="3030"/>
                  <a:pt x="5217" y="3137"/>
                  <a:pt x="5335" y="3169"/>
                </a:cubicBezTo>
                <a:cubicBezTo>
                  <a:pt x="5347" y="3170"/>
                  <a:pt x="5360" y="3171"/>
                  <a:pt x="5372" y="3171"/>
                </a:cubicBezTo>
                <a:cubicBezTo>
                  <a:pt x="5516" y="3171"/>
                  <a:pt x="5633" y="3061"/>
                  <a:pt x="5633" y="2923"/>
                </a:cubicBezTo>
                <a:lnTo>
                  <a:pt x="5633" y="1579"/>
                </a:lnTo>
                <a:cubicBezTo>
                  <a:pt x="5633" y="1536"/>
                  <a:pt x="5708" y="1472"/>
                  <a:pt x="5825" y="1472"/>
                </a:cubicBezTo>
                <a:cubicBezTo>
                  <a:pt x="5953" y="1472"/>
                  <a:pt x="6028" y="1536"/>
                  <a:pt x="6028" y="1579"/>
                </a:cubicBezTo>
                <a:lnTo>
                  <a:pt x="6028" y="3766"/>
                </a:lnTo>
                <a:lnTo>
                  <a:pt x="2977" y="3766"/>
                </a:lnTo>
                <a:lnTo>
                  <a:pt x="2988" y="1142"/>
                </a:lnTo>
                <a:cubicBezTo>
                  <a:pt x="2988" y="1046"/>
                  <a:pt x="3084" y="960"/>
                  <a:pt x="3190" y="960"/>
                </a:cubicBezTo>
                <a:cubicBezTo>
                  <a:pt x="3297" y="960"/>
                  <a:pt x="3393" y="1035"/>
                  <a:pt x="3393" y="1142"/>
                </a:cubicBezTo>
                <a:lnTo>
                  <a:pt x="3393" y="2849"/>
                </a:lnTo>
                <a:cubicBezTo>
                  <a:pt x="3393" y="2966"/>
                  <a:pt x="3468" y="3073"/>
                  <a:pt x="3585" y="3105"/>
                </a:cubicBezTo>
                <a:cubicBezTo>
                  <a:pt x="3598" y="3106"/>
                  <a:pt x="3610" y="3107"/>
                  <a:pt x="3623" y="3107"/>
                </a:cubicBezTo>
                <a:cubicBezTo>
                  <a:pt x="3766" y="3107"/>
                  <a:pt x="3884" y="2997"/>
                  <a:pt x="3884" y="2859"/>
                </a:cubicBezTo>
                <a:lnTo>
                  <a:pt x="3884" y="1142"/>
                </a:lnTo>
                <a:lnTo>
                  <a:pt x="3884" y="726"/>
                </a:lnTo>
                <a:cubicBezTo>
                  <a:pt x="3884" y="598"/>
                  <a:pt x="3980" y="491"/>
                  <a:pt x="4086" y="491"/>
                </a:cubicBezTo>
                <a:close/>
                <a:moveTo>
                  <a:pt x="801" y="3254"/>
                </a:moveTo>
                <a:cubicBezTo>
                  <a:pt x="972" y="3254"/>
                  <a:pt x="1121" y="3361"/>
                  <a:pt x="1121" y="3489"/>
                </a:cubicBezTo>
                <a:lnTo>
                  <a:pt x="1132" y="4011"/>
                </a:lnTo>
                <a:lnTo>
                  <a:pt x="950" y="5067"/>
                </a:lnTo>
                <a:cubicBezTo>
                  <a:pt x="854" y="4961"/>
                  <a:pt x="747" y="4854"/>
                  <a:pt x="641" y="4747"/>
                </a:cubicBezTo>
                <a:lnTo>
                  <a:pt x="630" y="4726"/>
                </a:lnTo>
                <a:cubicBezTo>
                  <a:pt x="577" y="4566"/>
                  <a:pt x="513" y="3979"/>
                  <a:pt x="481" y="3489"/>
                </a:cubicBezTo>
                <a:cubicBezTo>
                  <a:pt x="481" y="3361"/>
                  <a:pt x="630" y="3254"/>
                  <a:pt x="801" y="3254"/>
                </a:cubicBezTo>
                <a:close/>
                <a:moveTo>
                  <a:pt x="6017" y="4267"/>
                </a:moveTo>
                <a:lnTo>
                  <a:pt x="6017" y="5707"/>
                </a:lnTo>
                <a:lnTo>
                  <a:pt x="2806" y="4513"/>
                </a:lnTo>
                <a:cubicBezTo>
                  <a:pt x="2870" y="4438"/>
                  <a:pt x="2924" y="4353"/>
                  <a:pt x="2945" y="4267"/>
                </a:cubicBezTo>
                <a:close/>
                <a:moveTo>
                  <a:pt x="1526" y="4673"/>
                </a:moveTo>
                <a:cubicBezTo>
                  <a:pt x="1654" y="4758"/>
                  <a:pt x="1804" y="4801"/>
                  <a:pt x="1964" y="4801"/>
                </a:cubicBezTo>
                <a:lnTo>
                  <a:pt x="1996" y="4801"/>
                </a:lnTo>
                <a:lnTo>
                  <a:pt x="2401" y="5782"/>
                </a:lnTo>
                <a:lnTo>
                  <a:pt x="1377" y="5430"/>
                </a:lnTo>
                <a:lnTo>
                  <a:pt x="1526" y="4673"/>
                </a:lnTo>
                <a:close/>
                <a:moveTo>
                  <a:pt x="2604" y="4982"/>
                </a:moveTo>
                <a:lnTo>
                  <a:pt x="5879" y="6188"/>
                </a:lnTo>
                <a:cubicBezTo>
                  <a:pt x="5857" y="6252"/>
                  <a:pt x="5825" y="6305"/>
                  <a:pt x="5815" y="6326"/>
                </a:cubicBezTo>
                <a:cubicBezTo>
                  <a:pt x="5793" y="6369"/>
                  <a:pt x="5761" y="6422"/>
                  <a:pt x="5740" y="6476"/>
                </a:cubicBezTo>
                <a:cubicBezTo>
                  <a:pt x="5687" y="6614"/>
                  <a:pt x="5633" y="6732"/>
                  <a:pt x="5591" y="6860"/>
                </a:cubicBezTo>
                <a:lnTo>
                  <a:pt x="3020" y="5995"/>
                </a:lnTo>
                <a:lnTo>
                  <a:pt x="2604" y="4982"/>
                </a:lnTo>
                <a:close/>
                <a:moveTo>
                  <a:pt x="1793" y="6091"/>
                </a:moveTo>
                <a:lnTo>
                  <a:pt x="5484" y="7329"/>
                </a:lnTo>
                <a:cubicBezTo>
                  <a:pt x="5431" y="7542"/>
                  <a:pt x="5420" y="7745"/>
                  <a:pt x="5420" y="7948"/>
                </a:cubicBezTo>
                <a:lnTo>
                  <a:pt x="2668" y="7948"/>
                </a:lnTo>
                <a:cubicBezTo>
                  <a:pt x="2604" y="7606"/>
                  <a:pt x="2390" y="6956"/>
                  <a:pt x="1793" y="6091"/>
                </a:cubicBezTo>
                <a:close/>
                <a:moveTo>
                  <a:pt x="4086" y="0"/>
                </a:moveTo>
                <a:cubicBezTo>
                  <a:pt x="3777" y="0"/>
                  <a:pt x="3510" y="214"/>
                  <a:pt x="3425" y="502"/>
                </a:cubicBezTo>
                <a:cubicBezTo>
                  <a:pt x="3361" y="480"/>
                  <a:pt x="3286" y="459"/>
                  <a:pt x="3201" y="459"/>
                </a:cubicBezTo>
                <a:cubicBezTo>
                  <a:pt x="2817" y="459"/>
                  <a:pt x="2508" y="768"/>
                  <a:pt x="2508" y="1131"/>
                </a:cubicBezTo>
                <a:lnTo>
                  <a:pt x="2497" y="4054"/>
                </a:lnTo>
                <a:cubicBezTo>
                  <a:pt x="2497" y="4182"/>
                  <a:pt x="2348" y="4289"/>
                  <a:pt x="2177" y="4289"/>
                </a:cubicBezTo>
                <a:lnTo>
                  <a:pt x="1974" y="4289"/>
                </a:lnTo>
                <a:cubicBezTo>
                  <a:pt x="1974" y="4289"/>
                  <a:pt x="1654" y="4171"/>
                  <a:pt x="1644" y="4033"/>
                </a:cubicBezTo>
                <a:lnTo>
                  <a:pt x="1654" y="4033"/>
                </a:lnTo>
                <a:lnTo>
                  <a:pt x="1622" y="3489"/>
                </a:lnTo>
                <a:cubicBezTo>
                  <a:pt x="1622" y="3094"/>
                  <a:pt x="1249" y="2753"/>
                  <a:pt x="811" y="2753"/>
                </a:cubicBezTo>
                <a:cubicBezTo>
                  <a:pt x="363" y="2753"/>
                  <a:pt x="1" y="3094"/>
                  <a:pt x="1" y="3489"/>
                </a:cubicBezTo>
                <a:lnTo>
                  <a:pt x="1" y="3499"/>
                </a:lnTo>
                <a:cubicBezTo>
                  <a:pt x="1" y="3521"/>
                  <a:pt x="33" y="3841"/>
                  <a:pt x="65" y="4182"/>
                </a:cubicBezTo>
                <a:cubicBezTo>
                  <a:pt x="97" y="4385"/>
                  <a:pt x="107" y="4555"/>
                  <a:pt x="129" y="4673"/>
                </a:cubicBezTo>
                <a:cubicBezTo>
                  <a:pt x="171" y="4886"/>
                  <a:pt x="214" y="5014"/>
                  <a:pt x="321" y="5089"/>
                </a:cubicBezTo>
                <a:cubicBezTo>
                  <a:pt x="844" y="5622"/>
                  <a:pt x="1558" y="6433"/>
                  <a:pt x="1964" y="7329"/>
                </a:cubicBezTo>
                <a:cubicBezTo>
                  <a:pt x="2198" y="7852"/>
                  <a:pt x="2230" y="8172"/>
                  <a:pt x="2230" y="8182"/>
                </a:cubicBezTo>
                <a:cubicBezTo>
                  <a:pt x="2230" y="8321"/>
                  <a:pt x="2465" y="8385"/>
                  <a:pt x="2465" y="8385"/>
                </a:cubicBezTo>
                <a:lnTo>
                  <a:pt x="5676" y="8385"/>
                </a:lnTo>
                <a:cubicBezTo>
                  <a:pt x="5761" y="8385"/>
                  <a:pt x="5815" y="8385"/>
                  <a:pt x="5868" y="8342"/>
                </a:cubicBezTo>
                <a:cubicBezTo>
                  <a:pt x="5911" y="8289"/>
                  <a:pt x="5932" y="8225"/>
                  <a:pt x="5932" y="8161"/>
                </a:cubicBezTo>
                <a:cubicBezTo>
                  <a:pt x="5900" y="7649"/>
                  <a:pt x="5985" y="7148"/>
                  <a:pt x="6209" y="6668"/>
                </a:cubicBezTo>
                <a:cubicBezTo>
                  <a:pt x="6231" y="6625"/>
                  <a:pt x="6252" y="6582"/>
                  <a:pt x="6263" y="6561"/>
                </a:cubicBezTo>
                <a:cubicBezTo>
                  <a:pt x="6305" y="6486"/>
                  <a:pt x="6391" y="6294"/>
                  <a:pt x="6444" y="6102"/>
                </a:cubicBezTo>
                <a:cubicBezTo>
                  <a:pt x="6497" y="5953"/>
                  <a:pt x="6529" y="5814"/>
                  <a:pt x="6529" y="5761"/>
                </a:cubicBezTo>
                <a:lnTo>
                  <a:pt x="6529" y="1579"/>
                </a:lnTo>
                <a:cubicBezTo>
                  <a:pt x="6508" y="1259"/>
                  <a:pt x="6199" y="992"/>
                  <a:pt x="5825" y="992"/>
                </a:cubicBezTo>
                <a:cubicBezTo>
                  <a:pt x="5751" y="992"/>
                  <a:pt x="5687" y="1014"/>
                  <a:pt x="5601" y="1024"/>
                </a:cubicBezTo>
                <a:cubicBezTo>
                  <a:pt x="5527" y="747"/>
                  <a:pt x="5260" y="534"/>
                  <a:pt x="4940" y="534"/>
                </a:cubicBezTo>
                <a:cubicBezTo>
                  <a:pt x="4865" y="534"/>
                  <a:pt x="4812" y="544"/>
                  <a:pt x="4748" y="555"/>
                </a:cubicBezTo>
                <a:cubicBezTo>
                  <a:pt x="4673" y="235"/>
                  <a:pt x="4406" y="0"/>
                  <a:pt x="408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5" name="Google Shape;1575;p67"/>
          <p:cNvSpPr/>
          <p:nvPr/>
        </p:nvSpPr>
        <p:spPr>
          <a:xfrm>
            <a:off x="6076587" y="3653062"/>
            <a:ext cx="35604" cy="33437"/>
          </a:xfrm>
          <a:custGeom>
            <a:avLst/>
            <a:gdLst/>
            <a:ahLst/>
            <a:cxnLst/>
            <a:rect l="l" t="t" r="r" b="b"/>
            <a:pathLst>
              <a:path w="887" h="833" extrusionOk="0">
                <a:moveTo>
                  <a:pt x="271" y="1"/>
                </a:moveTo>
                <a:cubicBezTo>
                  <a:pt x="209" y="1"/>
                  <a:pt x="145" y="22"/>
                  <a:pt x="97" y="65"/>
                </a:cubicBezTo>
                <a:cubicBezTo>
                  <a:pt x="1" y="161"/>
                  <a:pt x="1" y="321"/>
                  <a:pt x="97" y="417"/>
                </a:cubicBezTo>
                <a:lnTo>
                  <a:pt x="438" y="758"/>
                </a:lnTo>
                <a:cubicBezTo>
                  <a:pt x="491" y="811"/>
                  <a:pt x="545" y="833"/>
                  <a:pt x="619" y="833"/>
                </a:cubicBezTo>
                <a:cubicBezTo>
                  <a:pt x="683" y="833"/>
                  <a:pt x="737" y="801"/>
                  <a:pt x="790" y="758"/>
                </a:cubicBezTo>
                <a:cubicBezTo>
                  <a:pt x="886" y="673"/>
                  <a:pt x="886" y="513"/>
                  <a:pt x="790" y="417"/>
                </a:cubicBezTo>
                <a:lnTo>
                  <a:pt x="438" y="65"/>
                </a:lnTo>
                <a:cubicBezTo>
                  <a:pt x="395" y="22"/>
                  <a:pt x="334" y="1"/>
                  <a:pt x="2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6" name="Google Shape;1576;p67"/>
          <p:cNvSpPr/>
          <p:nvPr/>
        </p:nvSpPr>
        <p:spPr>
          <a:xfrm>
            <a:off x="6175087" y="3751562"/>
            <a:ext cx="35564" cy="33437"/>
          </a:xfrm>
          <a:custGeom>
            <a:avLst/>
            <a:gdLst/>
            <a:ahLst/>
            <a:cxnLst/>
            <a:rect l="l" t="t" r="r" b="b"/>
            <a:pathLst>
              <a:path w="886" h="833" extrusionOk="0">
                <a:moveTo>
                  <a:pt x="271" y="0"/>
                </a:moveTo>
                <a:cubicBezTo>
                  <a:pt x="208" y="0"/>
                  <a:pt x="144" y="21"/>
                  <a:pt x="96" y="64"/>
                </a:cubicBezTo>
                <a:cubicBezTo>
                  <a:pt x="0" y="160"/>
                  <a:pt x="0" y="320"/>
                  <a:pt x="96" y="416"/>
                </a:cubicBezTo>
                <a:lnTo>
                  <a:pt x="438" y="758"/>
                </a:lnTo>
                <a:cubicBezTo>
                  <a:pt x="491" y="811"/>
                  <a:pt x="544" y="832"/>
                  <a:pt x="619" y="832"/>
                </a:cubicBezTo>
                <a:cubicBezTo>
                  <a:pt x="683" y="832"/>
                  <a:pt x="736" y="800"/>
                  <a:pt x="790" y="758"/>
                </a:cubicBezTo>
                <a:cubicBezTo>
                  <a:pt x="886" y="672"/>
                  <a:pt x="886" y="512"/>
                  <a:pt x="790" y="416"/>
                </a:cubicBezTo>
                <a:lnTo>
                  <a:pt x="438" y="64"/>
                </a:lnTo>
                <a:cubicBezTo>
                  <a:pt x="395" y="21"/>
                  <a:pt x="334" y="0"/>
                  <a:pt x="27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7" name="Google Shape;1577;p67"/>
          <p:cNvSpPr/>
          <p:nvPr/>
        </p:nvSpPr>
        <p:spPr>
          <a:xfrm>
            <a:off x="6076587" y="3751562"/>
            <a:ext cx="35604" cy="33437"/>
          </a:xfrm>
          <a:custGeom>
            <a:avLst/>
            <a:gdLst/>
            <a:ahLst/>
            <a:cxnLst/>
            <a:rect l="l" t="t" r="r" b="b"/>
            <a:pathLst>
              <a:path w="887" h="833" extrusionOk="0">
                <a:moveTo>
                  <a:pt x="614" y="0"/>
                </a:moveTo>
                <a:cubicBezTo>
                  <a:pt x="550" y="0"/>
                  <a:pt x="486" y="21"/>
                  <a:pt x="438" y="64"/>
                </a:cubicBezTo>
                <a:lnTo>
                  <a:pt x="97" y="416"/>
                </a:lnTo>
                <a:cubicBezTo>
                  <a:pt x="1" y="512"/>
                  <a:pt x="1" y="672"/>
                  <a:pt x="97" y="758"/>
                </a:cubicBezTo>
                <a:cubicBezTo>
                  <a:pt x="150" y="811"/>
                  <a:pt x="203" y="832"/>
                  <a:pt x="267" y="832"/>
                </a:cubicBezTo>
                <a:cubicBezTo>
                  <a:pt x="331" y="832"/>
                  <a:pt x="385" y="800"/>
                  <a:pt x="438" y="758"/>
                </a:cubicBezTo>
                <a:lnTo>
                  <a:pt x="790" y="416"/>
                </a:lnTo>
                <a:cubicBezTo>
                  <a:pt x="886" y="320"/>
                  <a:pt x="886" y="160"/>
                  <a:pt x="790" y="64"/>
                </a:cubicBezTo>
                <a:cubicBezTo>
                  <a:pt x="742" y="21"/>
                  <a:pt x="678" y="0"/>
                  <a:pt x="61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8" name="Google Shape;1578;p67"/>
          <p:cNvSpPr/>
          <p:nvPr/>
        </p:nvSpPr>
        <p:spPr>
          <a:xfrm>
            <a:off x="6175087" y="3653503"/>
            <a:ext cx="35122" cy="33437"/>
          </a:xfrm>
          <a:custGeom>
            <a:avLst/>
            <a:gdLst/>
            <a:ahLst/>
            <a:cxnLst/>
            <a:rect l="l" t="t" r="r" b="b"/>
            <a:pathLst>
              <a:path w="875" h="833" extrusionOk="0">
                <a:moveTo>
                  <a:pt x="614" y="0"/>
                </a:moveTo>
                <a:cubicBezTo>
                  <a:pt x="550" y="0"/>
                  <a:pt x="486" y="22"/>
                  <a:pt x="438" y="64"/>
                </a:cubicBezTo>
                <a:lnTo>
                  <a:pt x="96" y="416"/>
                </a:lnTo>
                <a:cubicBezTo>
                  <a:pt x="0" y="512"/>
                  <a:pt x="0" y="672"/>
                  <a:pt x="96" y="768"/>
                </a:cubicBezTo>
                <a:cubicBezTo>
                  <a:pt x="139" y="800"/>
                  <a:pt x="203" y="832"/>
                  <a:pt x="267" y="832"/>
                </a:cubicBezTo>
                <a:cubicBezTo>
                  <a:pt x="331" y="832"/>
                  <a:pt x="384" y="800"/>
                  <a:pt x="438" y="768"/>
                </a:cubicBezTo>
                <a:lnTo>
                  <a:pt x="790" y="416"/>
                </a:lnTo>
                <a:cubicBezTo>
                  <a:pt x="875" y="320"/>
                  <a:pt x="875" y="160"/>
                  <a:pt x="790" y="64"/>
                </a:cubicBezTo>
                <a:cubicBezTo>
                  <a:pt x="742" y="22"/>
                  <a:pt x="678" y="0"/>
                  <a:pt x="61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9" name="Google Shape;1579;p67"/>
          <p:cNvSpPr/>
          <p:nvPr/>
        </p:nvSpPr>
        <p:spPr>
          <a:xfrm>
            <a:off x="6054310" y="3709176"/>
            <a:ext cx="39899" cy="20150"/>
          </a:xfrm>
          <a:custGeom>
            <a:avLst/>
            <a:gdLst/>
            <a:ahLst/>
            <a:cxnLst/>
            <a:rect l="l" t="t" r="r" b="b"/>
            <a:pathLst>
              <a:path w="994" h="502" extrusionOk="0">
                <a:moveTo>
                  <a:pt x="268" y="0"/>
                </a:moveTo>
                <a:cubicBezTo>
                  <a:pt x="129" y="0"/>
                  <a:pt x="22" y="96"/>
                  <a:pt x="12" y="213"/>
                </a:cubicBezTo>
                <a:cubicBezTo>
                  <a:pt x="1" y="363"/>
                  <a:pt x="108" y="501"/>
                  <a:pt x="246" y="501"/>
                </a:cubicBezTo>
                <a:lnTo>
                  <a:pt x="726" y="501"/>
                </a:lnTo>
                <a:cubicBezTo>
                  <a:pt x="876" y="501"/>
                  <a:pt x="993" y="373"/>
                  <a:pt x="972" y="213"/>
                </a:cubicBezTo>
                <a:cubicBezTo>
                  <a:pt x="972" y="96"/>
                  <a:pt x="854" y="0"/>
                  <a:pt x="72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0" name="Google Shape;1580;p67"/>
          <p:cNvSpPr/>
          <p:nvPr/>
        </p:nvSpPr>
        <p:spPr>
          <a:xfrm>
            <a:off x="6192627" y="3709176"/>
            <a:ext cx="40301" cy="20150"/>
          </a:xfrm>
          <a:custGeom>
            <a:avLst/>
            <a:gdLst/>
            <a:ahLst/>
            <a:cxnLst/>
            <a:rect l="l" t="t" r="r" b="b"/>
            <a:pathLst>
              <a:path w="1004" h="502" extrusionOk="0">
                <a:moveTo>
                  <a:pt x="267" y="0"/>
                </a:moveTo>
                <a:cubicBezTo>
                  <a:pt x="129" y="0"/>
                  <a:pt x="1" y="117"/>
                  <a:pt x="33" y="288"/>
                </a:cubicBezTo>
                <a:cubicBezTo>
                  <a:pt x="33" y="405"/>
                  <a:pt x="139" y="501"/>
                  <a:pt x="267" y="501"/>
                </a:cubicBezTo>
                <a:lnTo>
                  <a:pt x="737" y="501"/>
                </a:lnTo>
                <a:cubicBezTo>
                  <a:pt x="875" y="501"/>
                  <a:pt x="982" y="405"/>
                  <a:pt x="993" y="288"/>
                </a:cubicBezTo>
                <a:cubicBezTo>
                  <a:pt x="1003" y="139"/>
                  <a:pt x="897" y="0"/>
                  <a:pt x="74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1" name="Google Shape;1581;p67"/>
          <p:cNvSpPr/>
          <p:nvPr/>
        </p:nvSpPr>
        <p:spPr>
          <a:xfrm>
            <a:off x="6133543" y="3768982"/>
            <a:ext cx="19749" cy="38815"/>
          </a:xfrm>
          <a:custGeom>
            <a:avLst/>
            <a:gdLst/>
            <a:ahLst/>
            <a:cxnLst/>
            <a:rect l="l" t="t" r="r" b="b"/>
            <a:pathLst>
              <a:path w="492" h="967" extrusionOk="0">
                <a:moveTo>
                  <a:pt x="249" y="1"/>
                </a:moveTo>
                <a:cubicBezTo>
                  <a:pt x="237" y="1"/>
                  <a:pt x="226" y="2"/>
                  <a:pt x="214" y="3"/>
                </a:cubicBezTo>
                <a:cubicBezTo>
                  <a:pt x="86" y="3"/>
                  <a:pt x="0" y="132"/>
                  <a:pt x="0" y="249"/>
                </a:cubicBezTo>
                <a:lnTo>
                  <a:pt x="0" y="718"/>
                </a:lnTo>
                <a:cubicBezTo>
                  <a:pt x="0" y="846"/>
                  <a:pt x="86" y="953"/>
                  <a:pt x="214" y="964"/>
                </a:cubicBezTo>
                <a:cubicBezTo>
                  <a:pt x="226" y="965"/>
                  <a:pt x="238" y="966"/>
                  <a:pt x="249" y="966"/>
                </a:cubicBezTo>
                <a:cubicBezTo>
                  <a:pt x="375" y="966"/>
                  <a:pt x="491" y="865"/>
                  <a:pt x="491" y="729"/>
                </a:cubicBezTo>
                <a:lnTo>
                  <a:pt x="491" y="249"/>
                </a:lnTo>
                <a:cubicBezTo>
                  <a:pt x="491" y="111"/>
                  <a:pt x="383" y="1"/>
                  <a:pt x="24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2" name="Google Shape;1582;p67"/>
          <p:cNvSpPr/>
          <p:nvPr/>
        </p:nvSpPr>
        <p:spPr>
          <a:xfrm>
            <a:off x="6133543" y="3629902"/>
            <a:ext cx="19749" cy="38815"/>
          </a:xfrm>
          <a:custGeom>
            <a:avLst/>
            <a:gdLst/>
            <a:ahLst/>
            <a:cxnLst/>
            <a:rect l="l" t="t" r="r" b="b"/>
            <a:pathLst>
              <a:path w="492" h="967" extrusionOk="0">
                <a:moveTo>
                  <a:pt x="257" y="1"/>
                </a:moveTo>
                <a:cubicBezTo>
                  <a:pt x="117" y="1"/>
                  <a:pt x="0" y="104"/>
                  <a:pt x="0" y="247"/>
                </a:cubicBezTo>
                <a:lnTo>
                  <a:pt x="0" y="727"/>
                </a:lnTo>
                <a:cubicBezTo>
                  <a:pt x="0" y="860"/>
                  <a:pt x="93" y="967"/>
                  <a:pt x="226" y="967"/>
                </a:cubicBezTo>
                <a:cubicBezTo>
                  <a:pt x="242" y="967"/>
                  <a:pt x="260" y="965"/>
                  <a:pt x="278" y="962"/>
                </a:cubicBezTo>
                <a:cubicBezTo>
                  <a:pt x="395" y="962"/>
                  <a:pt x="491" y="855"/>
                  <a:pt x="491" y="727"/>
                </a:cubicBezTo>
                <a:lnTo>
                  <a:pt x="491" y="258"/>
                </a:lnTo>
                <a:cubicBezTo>
                  <a:pt x="491" y="130"/>
                  <a:pt x="395" y="23"/>
                  <a:pt x="278" y="2"/>
                </a:cubicBezTo>
                <a:cubicBezTo>
                  <a:pt x="271" y="1"/>
                  <a:pt x="264" y="1"/>
                  <a:pt x="25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3" name="Google Shape;1583;p67"/>
          <p:cNvSpPr/>
          <p:nvPr/>
        </p:nvSpPr>
        <p:spPr>
          <a:xfrm>
            <a:off x="6113434" y="3689869"/>
            <a:ext cx="59126" cy="57962"/>
          </a:xfrm>
          <a:custGeom>
            <a:avLst/>
            <a:gdLst/>
            <a:ahLst/>
            <a:cxnLst/>
            <a:rect l="l" t="t" r="r" b="b"/>
            <a:pathLst>
              <a:path w="1473" h="1444" extrusionOk="0">
                <a:moveTo>
                  <a:pt x="758" y="0"/>
                </a:moveTo>
                <a:cubicBezTo>
                  <a:pt x="618" y="0"/>
                  <a:pt x="501" y="104"/>
                  <a:pt x="501" y="246"/>
                </a:cubicBezTo>
                <a:lnTo>
                  <a:pt x="501" y="470"/>
                </a:lnTo>
                <a:lnTo>
                  <a:pt x="267" y="470"/>
                </a:lnTo>
                <a:cubicBezTo>
                  <a:pt x="139" y="470"/>
                  <a:pt x="32" y="566"/>
                  <a:pt x="21" y="684"/>
                </a:cubicBezTo>
                <a:cubicBezTo>
                  <a:pt x="0" y="833"/>
                  <a:pt x="107" y="961"/>
                  <a:pt x="256" y="961"/>
                </a:cubicBezTo>
                <a:lnTo>
                  <a:pt x="480" y="961"/>
                </a:lnTo>
                <a:lnTo>
                  <a:pt x="480" y="1196"/>
                </a:lnTo>
                <a:cubicBezTo>
                  <a:pt x="480" y="1324"/>
                  <a:pt x="576" y="1430"/>
                  <a:pt x="693" y="1441"/>
                </a:cubicBezTo>
                <a:cubicBezTo>
                  <a:pt x="706" y="1443"/>
                  <a:pt x="719" y="1444"/>
                  <a:pt x="732" y="1444"/>
                </a:cubicBezTo>
                <a:cubicBezTo>
                  <a:pt x="866" y="1444"/>
                  <a:pt x="982" y="1343"/>
                  <a:pt x="982" y="1206"/>
                </a:cubicBezTo>
                <a:lnTo>
                  <a:pt x="982" y="982"/>
                </a:lnTo>
                <a:lnTo>
                  <a:pt x="1206" y="982"/>
                </a:lnTo>
                <a:cubicBezTo>
                  <a:pt x="1344" y="982"/>
                  <a:pt x="1472" y="854"/>
                  <a:pt x="1440" y="694"/>
                </a:cubicBezTo>
                <a:cubicBezTo>
                  <a:pt x="1462" y="577"/>
                  <a:pt x="1334" y="481"/>
                  <a:pt x="1216" y="481"/>
                </a:cubicBezTo>
                <a:lnTo>
                  <a:pt x="992" y="481"/>
                </a:lnTo>
                <a:lnTo>
                  <a:pt x="992" y="257"/>
                </a:lnTo>
                <a:cubicBezTo>
                  <a:pt x="992" y="129"/>
                  <a:pt x="896" y="22"/>
                  <a:pt x="779" y="1"/>
                </a:cubicBezTo>
                <a:cubicBezTo>
                  <a:pt x="772" y="1"/>
                  <a:pt x="765" y="0"/>
                  <a:pt x="75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4" name="Google Shape;1584;p67"/>
          <p:cNvSpPr/>
          <p:nvPr/>
        </p:nvSpPr>
        <p:spPr>
          <a:xfrm>
            <a:off x="5996952" y="3548180"/>
            <a:ext cx="298481" cy="300247"/>
          </a:xfrm>
          <a:custGeom>
            <a:avLst/>
            <a:gdLst/>
            <a:ahLst/>
            <a:cxnLst/>
            <a:rect l="l" t="t" r="r" b="b"/>
            <a:pathLst>
              <a:path w="7436" h="7480" extrusionOk="0">
                <a:moveTo>
                  <a:pt x="3969" y="491"/>
                </a:moveTo>
                <a:lnTo>
                  <a:pt x="3969" y="1013"/>
                </a:lnTo>
                <a:cubicBezTo>
                  <a:pt x="3862" y="1003"/>
                  <a:pt x="3755" y="1003"/>
                  <a:pt x="3649" y="1003"/>
                </a:cubicBezTo>
                <a:cubicBezTo>
                  <a:pt x="3542" y="1003"/>
                  <a:pt x="3435" y="1003"/>
                  <a:pt x="3329" y="1013"/>
                </a:cubicBezTo>
                <a:lnTo>
                  <a:pt x="3329" y="491"/>
                </a:lnTo>
                <a:close/>
                <a:moveTo>
                  <a:pt x="6465" y="1846"/>
                </a:moveTo>
                <a:lnTo>
                  <a:pt x="6828" y="2198"/>
                </a:lnTo>
                <a:lnTo>
                  <a:pt x="6422" y="2592"/>
                </a:lnTo>
                <a:cubicBezTo>
                  <a:pt x="6337" y="2443"/>
                  <a:pt x="6241" y="2304"/>
                  <a:pt x="6134" y="2176"/>
                </a:cubicBezTo>
                <a:lnTo>
                  <a:pt x="6465" y="1846"/>
                </a:lnTo>
                <a:close/>
                <a:moveTo>
                  <a:pt x="3649" y="1504"/>
                </a:moveTo>
                <a:cubicBezTo>
                  <a:pt x="5174" y="1504"/>
                  <a:pt x="6401" y="2752"/>
                  <a:pt x="6401" y="4256"/>
                </a:cubicBezTo>
                <a:cubicBezTo>
                  <a:pt x="6401" y="5761"/>
                  <a:pt x="5174" y="6998"/>
                  <a:pt x="3649" y="6998"/>
                </a:cubicBezTo>
                <a:cubicBezTo>
                  <a:pt x="2134" y="6998"/>
                  <a:pt x="907" y="5761"/>
                  <a:pt x="907" y="4256"/>
                </a:cubicBezTo>
                <a:cubicBezTo>
                  <a:pt x="907" y="2752"/>
                  <a:pt x="2145" y="1504"/>
                  <a:pt x="3649" y="1504"/>
                </a:cubicBezTo>
                <a:close/>
                <a:moveTo>
                  <a:pt x="2593" y="0"/>
                </a:moveTo>
                <a:cubicBezTo>
                  <a:pt x="2486" y="0"/>
                  <a:pt x="2401" y="64"/>
                  <a:pt x="2358" y="171"/>
                </a:cubicBezTo>
                <a:cubicBezTo>
                  <a:pt x="2305" y="352"/>
                  <a:pt x="2422" y="491"/>
                  <a:pt x="2593" y="491"/>
                </a:cubicBezTo>
                <a:lnTo>
                  <a:pt x="2838" y="491"/>
                </a:lnTo>
                <a:lnTo>
                  <a:pt x="2838" y="1110"/>
                </a:lnTo>
                <a:cubicBezTo>
                  <a:pt x="1153" y="1547"/>
                  <a:pt x="1" y="3307"/>
                  <a:pt x="555" y="5216"/>
                </a:cubicBezTo>
                <a:cubicBezTo>
                  <a:pt x="865" y="6241"/>
                  <a:pt x="1675" y="7051"/>
                  <a:pt x="2721" y="7350"/>
                </a:cubicBezTo>
                <a:cubicBezTo>
                  <a:pt x="3037" y="7438"/>
                  <a:pt x="3349" y="7479"/>
                  <a:pt x="3651" y="7479"/>
                </a:cubicBezTo>
                <a:cubicBezTo>
                  <a:pt x="5440" y="7479"/>
                  <a:pt x="6892" y="6034"/>
                  <a:pt x="6892" y="4246"/>
                </a:cubicBezTo>
                <a:cubicBezTo>
                  <a:pt x="6892" y="3819"/>
                  <a:pt x="6817" y="3414"/>
                  <a:pt x="6668" y="3040"/>
                </a:cubicBezTo>
                <a:lnTo>
                  <a:pt x="7340" y="2358"/>
                </a:lnTo>
                <a:cubicBezTo>
                  <a:pt x="7436" y="2272"/>
                  <a:pt x="7436" y="2123"/>
                  <a:pt x="7340" y="2027"/>
                </a:cubicBezTo>
                <a:lnTo>
                  <a:pt x="6636" y="1312"/>
                </a:lnTo>
                <a:cubicBezTo>
                  <a:pt x="6593" y="1264"/>
                  <a:pt x="6529" y="1240"/>
                  <a:pt x="6465" y="1240"/>
                </a:cubicBezTo>
                <a:cubicBezTo>
                  <a:pt x="6401" y="1240"/>
                  <a:pt x="6337" y="1264"/>
                  <a:pt x="6294" y="1312"/>
                </a:cubicBezTo>
                <a:lnTo>
                  <a:pt x="5804" y="1814"/>
                </a:lnTo>
                <a:cubicBezTo>
                  <a:pt x="5430" y="1483"/>
                  <a:pt x="4972" y="1238"/>
                  <a:pt x="4481" y="1110"/>
                </a:cubicBezTo>
                <a:lnTo>
                  <a:pt x="4481" y="491"/>
                </a:lnTo>
                <a:lnTo>
                  <a:pt x="4716" y="491"/>
                </a:lnTo>
                <a:cubicBezTo>
                  <a:pt x="4822" y="491"/>
                  <a:pt x="4918" y="427"/>
                  <a:pt x="4961" y="320"/>
                </a:cubicBezTo>
                <a:cubicBezTo>
                  <a:pt x="5014" y="149"/>
                  <a:pt x="4886" y="0"/>
                  <a:pt x="471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5" name="Google Shape;1585;p67"/>
          <p:cNvSpPr/>
          <p:nvPr/>
        </p:nvSpPr>
        <p:spPr>
          <a:xfrm>
            <a:off x="6313364" y="3626530"/>
            <a:ext cx="38575" cy="19709"/>
          </a:xfrm>
          <a:custGeom>
            <a:avLst/>
            <a:gdLst/>
            <a:ahLst/>
            <a:cxnLst/>
            <a:rect l="l" t="t" r="r" b="b"/>
            <a:pathLst>
              <a:path w="961" h="491" extrusionOk="0">
                <a:moveTo>
                  <a:pt x="267" y="0"/>
                </a:moveTo>
                <a:cubicBezTo>
                  <a:pt x="129" y="0"/>
                  <a:pt x="22" y="86"/>
                  <a:pt x="11" y="214"/>
                </a:cubicBezTo>
                <a:cubicBezTo>
                  <a:pt x="1" y="352"/>
                  <a:pt x="97" y="491"/>
                  <a:pt x="246" y="491"/>
                </a:cubicBezTo>
                <a:lnTo>
                  <a:pt x="673" y="491"/>
                </a:lnTo>
                <a:cubicBezTo>
                  <a:pt x="812" y="491"/>
                  <a:pt x="918" y="395"/>
                  <a:pt x="929" y="278"/>
                </a:cubicBezTo>
                <a:cubicBezTo>
                  <a:pt x="961" y="118"/>
                  <a:pt x="833" y="0"/>
                  <a:pt x="69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6" name="Google Shape;1586;p67"/>
          <p:cNvSpPr/>
          <p:nvPr/>
        </p:nvSpPr>
        <p:spPr>
          <a:xfrm>
            <a:off x="6299677" y="3558174"/>
            <a:ext cx="36447" cy="30266"/>
          </a:xfrm>
          <a:custGeom>
            <a:avLst/>
            <a:gdLst/>
            <a:ahLst/>
            <a:cxnLst/>
            <a:rect l="l" t="t" r="r" b="b"/>
            <a:pathLst>
              <a:path w="908" h="754" extrusionOk="0">
                <a:moveTo>
                  <a:pt x="623" y="1"/>
                </a:moveTo>
                <a:cubicBezTo>
                  <a:pt x="572" y="1"/>
                  <a:pt x="522" y="16"/>
                  <a:pt x="480" y="50"/>
                </a:cubicBezTo>
                <a:lnTo>
                  <a:pt x="139" y="316"/>
                </a:lnTo>
                <a:cubicBezTo>
                  <a:pt x="32" y="391"/>
                  <a:pt x="0" y="551"/>
                  <a:pt x="86" y="658"/>
                </a:cubicBezTo>
                <a:cubicBezTo>
                  <a:pt x="139" y="722"/>
                  <a:pt x="203" y="754"/>
                  <a:pt x="288" y="754"/>
                </a:cubicBezTo>
                <a:cubicBezTo>
                  <a:pt x="342" y="754"/>
                  <a:pt x="395" y="743"/>
                  <a:pt x="427" y="700"/>
                </a:cubicBezTo>
                <a:lnTo>
                  <a:pt x="779" y="444"/>
                </a:lnTo>
                <a:cubicBezTo>
                  <a:pt x="886" y="370"/>
                  <a:pt x="907" y="210"/>
                  <a:pt x="833" y="103"/>
                </a:cubicBezTo>
                <a:cubicBezTo>
                  <a:pt x="781" y="38"/>
                  <a:pt x="701" y="1"/>
                  <a:pt x="62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7" name="Google Shape;1587;p67"/>
          <p:cNvSpPr/>
          <p:nvPr/>
        </p:nvSpPr>
        <p:spPr>
          <a:xfrm>
            <a:off x="6245731" y="3540794"/>
            <a:ext cx="19749" cy="37049"/>
          </a:xfrm>
          <a:custGeom>
            <a:avLst/>
            <a:gdLst/>
            <a:ahLst/>
            <a:cxnLst/>
            <a:rect l="l" t="t" r="r" b="b"/>
            <a:pathLst>
              <a:path w="492" h="923" extrusionOk="0">
                <a:moveTo>
                  <a:pt x="242" y="0"/>
                </a:moveTo>
                <a:cubicBezTo>
                  <a:pt x="116" y="0"/>
                  <a:pt x="0" y="101"/>
                  <a:pt x="0" y="237"/>
                </a:cubicBezTo>
                <a:lnTo>
                  <a:pt x="0" y="675"/>
                </a:lnTo>
                <a:cubicBezTo>
                  <a:pt x="0" y="812"/>
                  <a:pt x="100" y="923"/>
                  <a:pt x="240" y="923"/>
                </a:cubicBezTo>
                <a:cubicBezTo>
                  <a:pt x="253" y="923"/>
                  <a:pt x="265" y="922"/>
                  <a:pt x="278" y="920"/>
                </a:cubicBezTo>
                <a:cubicBezTo>
                  <a:pt x="406" y="920"/>
                  <a:pt x="491" y="813"/>
                  <a:pt x="491" y="675"/>
                </a:cubicBezTo>
                <a:lnTo>
                  <a:pt x="491" y="248"/>
                </a:lnTo>
                <a:cubicBezTo>
                  <a:pt x="491" y="120"/>
                  <a:pt x="406" y="13"/>
                  <a:pt x="278" y="3"/>
                </a:cubicBezTo>
                <a:cubicBezTo>
                  <a:pt x="266" y="1"/>
                  <a:pt x="254" y="0"/>
                  <a:pt x="24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8" name="Google Shape;1588;p67"/>
          <p:cNvSpPr/>
          <p:nvPr/>
        </p:nvSpPr>
        <p:spPr>
          <a:xfrm>
            <a:off x="6688018" y="3525903"/>
            <a:ext cx="261673" cy="338300"/>
          </a:xfrm>
          <a:custGeom>
            <a:avLst/>
            <a:gdLst/>
            <a:ahLst/>
            <a:cxnLst/>
            <a:rect l="l" t="t" r="r" b="b"/>
            <a:pathLst>
              <a:path w="6519" h="8428" extrusionOk="0">
                <a:moveTo>
                  <a:pt x="3766" y="534"/>
                </a:moveTo>
                <a:lnTo>
                  <a:pt x="3873" y="1312"/>
                </a:lnTo>
                <a:lnTo>
                  <a:pt x="2689" y="1312"/>
                </a:lnTo>
                <a:lnTo>
                  <a:pt x="2785" y="534"/>
                </a:lnTo>
                <a:close/>
                <a:moveTo>
                  <a:pt x="4535" y="1814"/>
                </a:moveTo>
                <a:lnTo>
                  <a:pt x="4727" y="2529"/>
                </a:lnTo>
                <a:lnTo>
                  <a:pt x="1793" y="2529"/>
                </a:lnTo>
                <a:lnTo>
                  <a:pt x="1996" y="1814"/>
                </a:lnTo>
                <a:close/>
                <a:moveTo>
                  <a:pt x="5495" y="3041"/>
                </a:moveTo>
                <a:cubicBezTo>
                  <a:pt x="5783" y="3041"/>
                  <a:pt x="6028" y="3265"/>
                  <a:pt x="6028" y="3553"/>
                </a:cubicBezTo>
                <a:cubicBezTo>
                  <a:pt x="6028" y="3702"/>
                  <a:pt x="5975" y="3841"/>
                  <a:pt x="5868" y="3926"/>
                </a:cubicBezTo>
                <a:cubicBezTo>
                  <a:pt x="5780" y="4014"/>
                  <a:pt x="5656" y="4066"/>
                  <a:pt x="5538" y="4066"/>
                </a:cubicBezTo>
                <a:cubicBezTo>
                  <a:pt x="5527" y="4066"/>
                  <a:pt x="5516" y="4066"/>
                  <a:pt x="5505" y="4065"/>
                </a:cubicBezTo>
                <a:lnTo>
                  <a:pt x="1036" y="4065"/>
                </a:lnTo>
                <a:cubicBezTo>
                  <a:pt x="886" y="4065"/>
                  <a:pt x="769" y="4022"/>
                  <a:pt x="662" y="3926"/>
                </a:cubicBezTo>
                <a:cubicBezTo>
                  <a:pt x="556" y="3841"/>
                  <a:pt x="502" y="3702"/>
                  <a:pt x="502" y="3553"/>
                </a:cubicBezTo>
                <a:cubicBezTo>
                  <a:pt x="502" y="3265"/>
                  <a:pt x="748" y="3041"/>
                  <a:pt x="1036" y="3041"/>
                </a:cubicBezTo>
                <a:close/>
                <a:moveTo>
                  <a:pt x="4833" y="4545"/>
                </a:moveTo>
                <a:lnTo>
                  <a:pt x="4833" y="4769"/>
                </a:lnTo>
                <a:cubicBezTo>
                  <a:pt x="4833" y="5270"/>
                  <a:pt x="5239" y="5675"/>
                  <a:pt x="5729" y="5675"/>
                </a:cubicBezTo>
                <a:cubicBezTo>
                  <a:pt x="5889" y="5675"/>
                  <a:pt x="6007" y="5793"/>
                  <a:pt x="6007" y="5953"/>
                </a:cubicBezTo>
                <a:lnTo>
                  <a:pt x="6007" y="7905"/>
                </a:lnTo>
                <a:lnTo>
                  <a:pt x="502" y="7905"/>
                </a:lnTo>
                <a:lnTo>
                  <a:pt x="502" y="5953"/>
                </a:lnTo>
                <a:cubicBezTo>
                  <a:pt x="502" y="5793"/>
                  <a:pt x="630" y="5675"/>
                  <a:pt x="780" y="5675"/>
                </a:cubicBezTo>
                <a:cubicBezTo>
                  <a:pt x="1270" y="5675"/>
                  <a:pt x="1676" y="5259"/>
                  <a:pt x="1676" y="4769"/>
                </a:cubicBezTo>
                <a:lnTo>
                  <a:pt x="1676" y="4545"/>
                </a:lnTo>
                <a:close/>
                <a:moveTo>
                  <a:pt x="2561" y="0"/>
                </a:moveTo>
                <a:cubicBezTo>
                  <a:pt x="2433" y="0"/>
                  <a:pt x="2326" y="118"/>
                  <a:pt x="2316" y="235"/>
                </a:cubicBezTo>
                <a:lnTo>
                  <a:pt x="2188" y="1302"/>
                </a:lnTo>
                <a:lnTo>
                  <a:pt x="1825" y="1302"/>
                </a:lnTo>
                <a:cubicBezTo>
                  <a:pt x="1718" y="1302"/>
                  <a:pt x="1612" y="1387"/>
                  <a:pt x="1580" y="1483"/>
                </a:cubicBezTo>
                <a:lnTo>
                  <a:pt x="1302" y="2529"/>
                </a:lnTo>
                <a:lnTo>
                  <a:pt x="1025" y="2529"/>
                </a:lnTo>
                <a:cubicBezTo>
                  <a:pt x="460" y="2529"/>
                  <a:pt x="12" y="2977"/>
                  <a:pt x="12" y="3542"/>
                </a:cubicBezTo>
                <a:cubicBezTo>
                  <a:pt x="12" y="3819"/>
                  <a:pt x="118" y="4075"/>
                  <a:pt x="321" y="4278"/>
                </a:cubicBezTo>
                <a:cubicBezTo>
                  <a:pt x="502" y="4459"/>
                  <a:pt x="758" y="4555"/>
                  <a:pt x="1025" y="4555"/>
                </a:cubicBezTo>
                <a:lnTo>
                  <a:pt x="1185" y="4555"/>
                </a:lnTo>
                <a:lnTo>
                  <a:pt x="1185" y="4779"/>
                </a:lnTo>
                <a:cubicBezTo>
                  <a:pt x="1185" y="5014"/>
                  <a:pt x="993" y="5195"/>
                  <a:pt x="769" y="5195"/>
                </a:cubicBezTo>
                <a:cubicBezTo>
                  <a:pt x="342" y="5195"/>
                  <a:pt x="1" y="5547"/>
                  <a:pt x="1" y="5974"/>
                </a:cubicBezTo>
                <a:lnTo>
                  <a:pt x="1" y="7958"/>
                </a:lnTo>
                <a:cubicBezTo>
                  <a:pt x="1" y="8193"/>
                  <a:pt x="193" y="8396"/>
                  <a:pt x="438" y="8428"/>
                </a:cubicBezTo>
                <a:lnTo>
                  <a:pt x="6060" y="8428"/>
                </a:lnTo>
                <a:cubicBezTo>
                  <a:pt x="6305" y="8396"/>
                  <a:pt x="6508" y="8193"/>
                  <a:pt x="6508" y="7958"/>
                </a:cubicBezTo>
                <a:lnTo>
                  <a:pt x="6508" y="5953"/>
                </a:lnTo>
                <a:cubicBezTo>
                  <a:pt x="6519" y="5526"/>
                  <a:pt x="6167" y="5195"/>
                  <a:pt x="5740" y="5195"/>
                </a:cubicBezTo>
                <a:cubicBezTo>
                  <a:pt x="5516" y="5195"/>
                  <a:pt x="5335" y="5014"/>
                  <a:pt x="5335" y="4779"/>
                </a:cubicBezTo>
                <a:lnTo>
                  <a:pt x="5335" y="4555"/>
                </a:lnTo>
                <a:lnTo>
                  <a:pt x="5527" y="4555"/>
                </a:lnTo>
                <a:cubicBezTo>
                  <a:pt x="5783" y="4555"/>
                  <a:pt x="6028" y="4459"/>
                  <a:pt x="6209" y="4278"/>
                </a:cubicBezTo>
                <a:cubicBezTo>
                  <a:pt x="6412" y="4086"/>
                  <a:pt x="6519" y="3819"/>
                  <a:pt x="6519" y="3542"/>
                </a:cubicBezTo>
                <a:cubicBezTo>
                  <a:pt x="6519" y="2987"/>
                  <a:pt x="6060" y="2529"/>
                  <a:pt x="5505" y="2529"/>
                </a:cubicBezTo>
                <a:lnTo>
                  <a:pt x="5239" y="2529"/>
                </a:lnTo>
                <a:lnTo>
                  <a:pt x="4961" y="1483"/>
                </a:lnTo>
                <a:cubicBezTo>
                  <a:pt x="4929" y="1376"/>
                  <a:pt x="4823" y="1302"/>
                  <a:pt x="4716" y="1302"/>
                </a:cubicBezTo>
                <a:lnTo>
                  <a:pt x="4353" y="1302"/>
                </a:lnTo>
                <a:lnTo>
                  <a:pt x="4225" y="235"/>
                </a:lnTo>
                <a:cubicBezTo>
                  <a:pt x="4215" y="118"/>
                  <a:pt x="4108" y="0"/>
                  <a:pt x="398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9" name="Google Shape;1589;p67"/>
          <p:cNvSpPr/>
          <p:nvPr/>
        </p:nvSpPr>
        <p:spPr>
          <a:xfrm>
            <a:off x="6757819" y="3763523"/>
            <a:ext cx="122949" cy="58725"/>
          </a:xfrm>
          <a:custGeom>
            <a:avLst/>
            <a:gdLst/>
            <a:ahLst/>
            <a:cxnLst/>
            <a:rect l="l" t="t" r="r" b="b"/>
            <a:pathLst>
              <a:path w="3063" h="1463" extrusionOk="0">
                <a:moveTo>
                  <a:pt x="2561" y="492"/>
                </a:moveTo>
                <a:lnTo>
                  <a:pt x="2561" y="982"/>
                </a:lnTo>
                <a:lnTo>
                  <a:pt x="502" y="982"/>
                </a:lnTo>
                <a:lnTo>
                  <a:pt x="502" y="492"/>
                </a:lnTo>
                <a:close/>
                <a:moveTo>
                  <a:pt x="246" y="1"/>
                </a:moveTo>
                <a:cubicBezTo>
                  <a:pt x="107" y="1"/>
                  <a:pt x="1" y="107"/>
                  <a:pt x="1" y="236"/>
                </a:cubicBezTo>
                <a:lnTo>
                  <a:pt x="1" y="1228"/>
                </a:lnTo>
                <a:cubicBezTo>
                  <a:pt x="1" y="1356"/>
                  <a:pt x="107" y="1462"/>
                  <a:pt x="246" y="1462"/>
                </a:cubicBezTo>
                <a:lnTo>
                  <a:pt x="2806" y="1462"/>
                </a:lnTo>
                <a:cubicBezTo>
                  <a:pt x="2934" y="1462"/>
                  <a:pt x="3041" y="1356"/>
                  <a:pt x="3041" y="1228"/>
                </a:cubicBezTo>
                <a:lnTo>
                  <a:pt x="3041" y="236"/>
                </a:lnTo>
                <a:cubicBezTo>
                  <a:pt x="3062" y="107"/>
                  <a:pt x="2934" y="1"/>
                  <a:pt x="280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0" name="Google Shape;1590;p67"/>
          <p:cNvSpPr/>
          <p:nvPr/>
        </p:nvSpPr>
        <p:spPr>
          <a:xfrm>
            <a:off x="7279339" y="3526344"/>
            <a:ext cx="338300" cy="337858"/>
          </a:xfrm>
          <a:custGeom>
            <a:avLst/>
            <a:gdLst/>
            <a:ahLst/>
            <a:cxnLst/>
            <a:rect l="l" t="t" r="r" b="b"/>
            <a:pathLst>
              <a:path w="8428" h="8417" extrusionOk="0">
                <a:moveTo>
                  <a:pt x="5441" y="469"/>
                </a:moveTo>
                <a:lnTo>
                  <a:pt x="5441" y="2710"/>
                </a:lnTo>
                <a:cubicBezTo>
                  <a:pt x="5441" y="2838"/>
                  <a:pt x="5548" y="2944"/>
                  <a:pt x="5676" y="2944"/>
                </a:cubicBezTo>
                <a:lnTo>
                  <a:pt x="7916" y="2944"/>
                </a:lnTo>
                <a:lnTo>
                  <a:pt x="7916" y="5430"/>
                </a:lnTo>
                <a:lnTo>
                  <a:pt x="5697" y="5430"/>
                </a:lnTo>
                <a:cubicBezTo>
                  <a:pt x="5558" y="5430"/>
                  <a:pt x="5452" y="5536"/>
                  <a:pt x="5452" y="5664"/>
                </a:cubicBezTo>
                <a:lnTo>
                  <a:pt x="5452" y="7905"/>
                </a:lnTo>
                <a:lnTo>
                  <a:pt x="2945" y="7905"/>
                </a:lnTo>
                <a:lnTo>
                  <a:pt x="2945" y="5675"/>
                </a:lnTo>
                <a:cubicBezTo>
                  <a:pt x="2945" y="5547"/>
                  <a:pt x="2838" y="5440"/>
                  <a:pt x="2710" y="5440"/>
                </a:cubicBezTo>
                <a:lnTo>
                  <a:pt x="470" y="5440"/>
                </a:lnTo>
                <a:lnTo>
                  <a:pt x="470" y="2944"/>
                </a:lnTo>
                <a:lnTo>
                  <a:pt x="2710" y="2944"/>
                </a:lnTo>
                <a:cubicBezTo>
                  <a:pt x="2838" y="2944"/>
                  <a:pt x="2945" y="2838"/>
                  <a:pt x="2945" y="2710"/>
                </a:cubicBezTo>
                <a:lnTo>
                  <a:pt x="2945" y="469"/>
                </a:lnTo>
                <a:close/>
                <a:moveTo>
                  <a:pt x="2700" y="0"/>
                </a:moveTo>
                <a:cubicBezTo>
                  <a:pt x="2572" y="0"/>
                  <a:pt x="2465" y="107"/>
                  <a:pt x="2465" y="235"/>
                </a:cubicBezTo>
                <a:lnTo>
                  <a:pt x="2465" y="2454"/>
                </a:lnTo>
                <a:lnTo>
                  <a:pt x="235" y="2454"/>
                </a:lnTo>
                <a:cubicBezTo>
                  <a:pt x="107" y="2454"/>
                  <a:pt x="1" y="2560"/>
                  <a:pt x="1" y="2688"/>
                </a:cubicBezTo>
                <a:lnTo>
                  <a:pt x="1" y="5707"/>
                </a:lnTo>
                <a:cubicBezTo>
                  <a:pt x="1" y="5835"/>
                  <a:pt x="107" y="5942"/>
                  <a:pt x="235" y="5942"/>
                </a:cubicBezTo>
                <a:lnTo>
                  <a:pt x="2465" y="5942"/>
                </a:lnTo>
                <a:lnTo>
                  <a:pt x="2465" y="8161"/>
                </a:lnTo>
                <a:cubicBezTo>
                  <a:pt x="2465" y="8310"/>
                  <a:pt x="2582" y="8417"/>
                  <a:pt x="2721" y="8417"/>
                </a:cubicBezTo>
                <a:lnTo>
                  <a:pt x="5708" y="8417"/>
                </a:lnTo>
                <a:cubicBezTo>
                  <a:pt x="5836" y="8417"/>
                  <a:pt x="5942" y="8310"/>
                  <a:pt x="5942" y="8171"/>
                </a:cubicBezTo>
                <a:lnTo>
                  <a:pt x="5942" y="5942"/>
                </a:lnTo>
                <a:lnTo>
                  <a:pt x="8172" y="5942"/>
                </a:lnTo>
                <a:cubicBezTo>
                  <a:pt x="8300" y="5942"/>
                  <a:pt x="8417" y="5835"/>
                  <a:pt x="8417" y="5696"/>
                </a:cubicBezTo>
                <a:lnTo>
                  <a:pt x="8417" y="2710"/>
                </a:lnTo>
                <a:cubicBezTo>
                  <a:pt x="8428" y="2560"/>
                  <a:pt x="8321" y="2454"/>
                  <a:pt x="8172" y="2454"/>
                </a:cubicBezTo>
                <a:lnTo>
                  <a:pt x="5942" y="2454"/>
                </a:lnTo>
                <a:lnTo>
                  <a:pt x="5942" y="235"/>
                </a:lnTo>
                <a:cubicBezTo>
                  <a:pt x="5942" y="107"/>
                  <a:pt x="5836" y="0"/>
                  <a:pt x="569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1" name="Google Shape;1591;p67"/>
          <p:cNvSpPr/>
          <p:nvPr/>
        </p:nvSpPr>
        <p:spPr>
          <a:xfrm>
            <a:off x="1527201" y="4171573"/>
            <a:ext cx="338741" cy="338340"/>
          </a:xfrm>
          <a:custGeom>
            <a:avLst/>
            <a:gdLst/>
            <a:ahLst/>
            <a:cxnLst/>
            <a:rect l="l" t="t" r="r" b="b"/>
            <a:pathLst>
              <a:path w="8439" h="8429" extrusionOk="0">
                <a:moveTo>
                  <a:pt x="6913" y="470"/>
                </a:moveTo>
                <a:cubicBezTo>
                  <a:pt x="7457" y="470"/>
                  <a:pt x="7905" y="908"/>
                  <a:pt x="7905" y="1473"/>
                </a:cubicBezTo>
                <a:lnTo>
                  <a:pt x="7905" y="2550"/>
                </a:lnTo>
                <a:lnTo>
                  <a:pt x="5825" y="2550"/>
                </a:lnTo>
                <a:lnTo>
                  <a:pt x="5132" y="1569"/>
                </a:lnTo>
                <a:cubicBezTo>
                  <a:pt x="5100" y="1516"/>
                  <a:pt x="5025" y="1473"/>
                  <a:pt x="4950" y="1462"/>
                </a:cubicBezTo>
                <a:cubicBezTo>
                  <a:pt x="4865" y="1462"/>
                  <a:pt x="4801" y="1484"/>
                  <a:pt x="4748" y="1537"/>
                </a:cubicBezTo>
                <a:lnTo>
                  <a:pt x="3873" y="2444"/>
                </a:lnTo>
                <a:lnTo>
                  <a:pt x="3041" y="1548"/>
                </a:lnTo>
                <a:cubicBezTo>
                  <a:pt x="2998" y="1494"/>
                  <a:pt x="2934" y="1473"/>
                  <a:pt x="2870" y="1473"/>
                </a:cubicBezTo>
                <a:cubicBezTo>
                  <a:pt x="2806" y="1473"/>
                  <a:pt x="2732" y="1494"/>
                  <a:pt x="2700" y="1537"/>
                </a:cubicBezTo>
                <a:lnTo>
                  <a:pt x="2091" y="2102"/>
                </a:lnTo>
                <a:lnTo>
                  <a:pt x="491" y="2102"/>
                </a:lnTo>
                <a:lnTo>
                  <a:pt x="491" y="1473"/>
                </a:lnTo>
                <a:cubicBezTo>
                  <a:pt x="491" y="918"/>
                  <a:pt x="939" y="470"/>
                  <a:pt x="1494" y="470"/>
                </a:cubicBezTo>
                <a:close/>
                <a:moveTo>
                  <a:pt x="2870" y="2060"/>
                </a:moveTo>
                <a:lnTo>
                  <a:pt x="3692" y="2966"/>
                </a:lnTo>
                <a:cubicBezTo>
                  <a:pt x="3734" y="3020"/>
                  <a:pt x="3798" y="3041"/>
                  <a:pt x="3873" y="3041"/>
                </a:cubicBezTo>
                <a:cubicBezTo>
                  <a:pt x="3937" y="3041"/>
                  <a:pt x="4001" y="3020"/>
                  <a:pt x="4054" y="2966"/>
                </a:cubicBezTo>
                <a:lnTo>
                  <a:pt x="4908" y="2081"/>
                </a:lnTo>
                <a:lnTo>
                  <a:pt x="5505" y="2934"/>
                </a:lnTo>
                <a:cubicBezTo>
                  <a:pt x="5548" y="2998"/>
                  <a:pt x="5633" y="3041"/>
                  <a:pt x="5708" y="3041"/>
                </a:cubicBezTo>
                <a:lnTo>
                  <a:pt x="7927" y="3041"/>
                </a:lnTo>
                <a:lnTo>
                  <a:pt x="7927" y="3820"/>
                </a:lnTo>
                <a:lnTo>
                  <a:pt x="513" y="3820"/>
                </a:lnTo>
                <a:lnTo>
                  <a:pt x="513" y="2593"/>
                </a:lnTo>
                <a:lnTo>
                  <a:pt x="2198" y="2593"/>
                </a:lnTo>
                <a:cubicBezTo>
                  <a:pt x="2273" y="2593"/>
                  <a:pt x="2326" y="2561"/>
                  <a:pt x="2379" y="2518"/>
                </a:cubicBezTo>
                <a:lnTo>
                  <a:pt x="2870" y="2060"/>
                </a:lnTo>
                <a:close/>
                <a:moveTo>
                  <a:pt x="7895" y="4311"/>
                </a:moveTo>
                <a:lnTo>
                  <a:pt x="7895" y="4897"/>
                </a:lnTo>
                <a:cubicBezTo>
                  <a:pt x="7905" y="5441"/>
                  <a:pt x="7468" y="5900"/>
                  <a:pt x="6913" y="5900"/>
                </a:cubicBezTo>
                <a:lnTo>
                  <a:pt x="1483" y="5900"/>
                </a:lnTo>
                <a:cubicBezTo>
                  <a:pt x="939" y="5900"/>
                  <a:pt x="481" y="5463"/>
                  <a:pt x="481" y="4897"/>
                </a:cubicBezTo>
                <a:lnTo>
                  <a:pt x="481" y="4311"/>
                </a:lnTo>
                <a:close/>
                <a:moveTo>
                  <a:pt x="4630" y="6391"/>
                </a:moveTo>
                <a:lnTo>
                  <a:pt x="4630" y="6967"/>
                </a:lnTo>
                <a:lnTo>
                  <a:pt x="3766" y="6967"/>
                </a:lnTo>
                <a:lnTo>
                  <a:pt x="3766" y="6391"/>
                </a:lnTo>
                <a:close/>
                <a:moveTo>
                  <a:pt x="6518" y="7457"/>
                </a:moveTo>
                <a:cubicBezTo>
                  <a:pt x="6604" y="7457"/>
                  <a:pt x="6700" y="7575"/>
                  <a:pt x="6700" y="7735"/>
                </a:cubicBezTo>
                <a:lnTo>
                  <a:pt x="6700" y="7927"/>
                </a:lnTo>
                <a:lnTo>
                  <a:pt x="1707" y="7927"/>
                </a:lnTo>
                <a:lnTo>
                  <a:pt x="1707" y="7735"/>
                </a:lnTo>
                <a:cubicBezTo>
                  <a:pt x="1707" y="7575"/>
                  <a:pt x="1803" y="7457"/>
                  <a:pt x="1878" y="7457"/>
                </a:cubicBezTo>
                <a:close/>
                <a:moveTo>
                  <a:pt x="1505" y="1"/>
                </a:moveTo>
                <a:cubicBezTo>
                  <a:pt x="683" y="1"/>
                  <a:pt x="11" y="641"/>
                  <a:pt x="1" y="1452"/>
                </a:cubicBezTo>
                <a:lnTo>
                  <a:pt x="1" y="4897"/>
                </a:lnTo>
                <a:cubicBezTo>
                  <a:pt x="1" y="5729"/>
                  <a:pt x="683" y="6391"/>
                  <a:pt x="1505" y="6391"/>
                </a:cubicBezTo>
                <a:lnTo>
                  <a:pt x="3297" y="6391"/>
                </a:lnTo>
                <a:lnTo>
                  <a:pt x="3297" y="6967"/>
                </a:lnTo>
                <a:lnTo>
                  <a:pt x="1910" y="6967"/>
                </a:lnTo>
                <a:cubicBezTo>
                  <a:pt x="1537" y="6967"/>
                  <a:pt x="1238" y="7308"/>
                  <a:pt x="1238" y="7735"/>
                </a:cubicBezTo>
                <a:lnTo>
                  <a:pt x="1238" y="8172"/>
                </a:lnTo>
                <a:cubicBezTo>
                  <a:pt x="1238" y="8311"/>
                  <a:pt x="1345" y="8418"/>
                  <a:pt x="1494" y="8428"/>
                </a:cubicBezTo>
                <a:lnTo>
                  <a:pt x="6945" y="8428"/>
                </a:lnTo>
                <a:cubicBezTo>
                  <a:pt x="7084" y="8418"/>
                  <a:pt x="7201" y="8311"/>
                  <a:pt x="7201" y="8172"/>
                </a:cubicBezTo>
                <a:lnTo>
                  <a:pt x="7201" y="7735"/>
                </a:lnTo>
                <a:cubicBezTo>
                  <a:pt x="7201" y="7308"/>
                  <a:pt x="6902" y="6967"/>
                  <a:pt x="6540" y="6967"/>
                </a:cubicBezTo>
                <a:lnTo>
                  <a:pt x="5153" y="6967"/>
                </a:lnTo>
                <a:lnTo>
                  <a:pt x="5153" y="6391"/>
                </a:lnTo>
                <a:lnTo>
                  <a:pt x="6934" y="6391"/>
                </a:lnTo>
                <a:cubicBezTo>
                  <a:pt x="7767" y="6391"/>
                  <a:pt x="8428" y="5729"/>
                  <a:pt x="8439" y="4897"/>
                </a:cubicBezTo>
                <a:lnTo>
                  <a:pt x="8439" y="1473"/>
                </a:lnTo>
                <a:cubicBezTo>
                  <a:pt x="8417" y="641"/>
                  <a:pt x="7735" y="1"/>
                  <a:pt x="692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2" name="Google Shape;1592;p67"/>
          <p:cNvSpPr/>
          <p:nvPr/>
        </p:nvSpPr>
        <p:spPr>
          <a:xfrm>
            <a:off x="1674509" y="4366405"/>
            <a:ext cx="43271" cy="20150"/>
          </a:xfrm>
          <a:custGeom>
            <a:avLst/>
            <a:gdLst/>
            <a:ahLst/>
            <a:cxnLst/>
            <a:rect l="l" t="t" r="r" b="b"/>
            <a:pathLst>
              <a:path w="1078" h="502" extrusionOk="0">
                <a:moveTo>
                  <a:pt x="278" y="1"/>
                </a:moveTo>
                <a:cubicBezTo>
                  <a:pt x="160" y="1"/>
                  <a:pt x="43" y="97"/>
                  <a:pt x="22" y="214"/>
                </a:cubicBezTo>
                <a:cubicBezTo>
                  <a:pt x="0" y="374"/>
                  <a:pt x="118" y="502"/>
                  <a:pt x="267" y="502"/>
                </a:cubicBezTo>
                <a:lnTo>
                  <a:pt x="811" y="502"/>
                </a:lnTo>
                <a:cubicBezTo>
                  <a:pt x="928" y="502"/>
                  <a:pt x="1056" y="406"/>
                  <a:pt x="1067" y="278"/>
                </a:cubicBezTo>
                <a:cubicBezTo>
                  <a:pt x="1078" y="139"/>
                  <a:pt x="971" y="1"/>
                  <a:pt x="8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3" name="Google Shape;1593;p67"/>
          <p:cNvSpPr/>
          <p:nvPr/>
        </p:nvSpPr>
        <p:spPr>
          <a:xfrm>
            <a:off x="2159624" y="4172456"/>
            <a:ext cx="337899" cy="337015"/>
          </a:xfrm>
          <a:custGeom>
            <a:avLst/>
            <a:gdLst/>
            <a:ahLst/>
            <a:cxnLst/>
            <a:rect l="l" t="t" r="r" b="b"/>
            <a:pathLst>
              <a:path w="8418" h="8396" extrusionOk="0">
                <a:moveTo>
                  <a:pt x="4342" y="491"/>
                </a:moveTo>
                <a:cubicBezTo>
                  <a:pt x="5398" y="491"/>
                  <a:pt x="6241" y="1344"/>
                  <a:pt x="6241" y="2400"/>
                </a:cubicBezTo>
                <a:cubicBezTo>
                  <a:pt x="6241" y="2443"/>
                  <a:pt x="6241" y="2496"/>
                  <a:pt x="6230" y="2539"/>
                </a:cubicBezTo>
                <a:cubicBezTo>
                  <a:pt x="6134" y="2518"/>
                  <a:pt x="6049" y="2507"/>
                  <a:pt x="5953" y="2486"/>
                </a:cubicBezTo>
                <a:cubicBezTo>
                  <a:pt x="5729" y="1835"/>
                  <a:pt x="5110" y="1366"/>
                  <a:pt x="4396" y="1366"/>
                </a:cubicBezTo>
                <a:lnTo>
                  <a:pt x="4022" y="1366"/>
                </a:lnTo>
                <a:cubicBezTo>
                  <a:pt x="3297" y="1366"/>
                  <a:pt x="2689" y="1835"/>
                  <a:pt x="2465" y="2486"/>
                </a:cubicBezTo>
                <a:cubicBezTo>
                  <a:pt x="2358" y="2507"/>
                  <a:pt x="2262" y="2518"/>
                  <a:pt x="2166" y="2539"/>
                </a:cubicBezTo>
                <a:cubicBezTo>
                  <a:pt x="2166" y="2486"/>
                  <a:pt x="2155" y="2443"/>
                  <a:pt x="2155" y="2400"/>
                </a:cubicBezTo>
                <a:cubicBezTo>
                  <a:pt x="2155" y="1344"/>
                  <a:pt x="3009" y="491"/>
                  <a:pt x="4065" y="491"/>
                </a:cubicBezTo>
                <a:close/>
                <a:moveTo>
                  <a:pt x="2358" y="3008"/>
                </a:moveTo>
                <a:lnTo>
                  <a:pt x="2358" y="3030"/>
                </a:lnTo>
                <a:lnTo>
                  <a:pt x="2358" y="3403"/>
                </a:lnTo>
                <a:cubicBezTo>
                  <a:pt x="2358" y="3531"/>
                  <a:pt x="2369" y="3659"/>
                  <a:pt x="2390" y="3766"/>
                </a:cubicBezTo>
                <a:cubicBezTo>
                  <a:pt x="2113" y="3713"/>
                  <a:pt x="1931" y="3584"/>
                  <a:pt x="1931" y="3392"/>
                </a:cubicBezTo>
                <a:cubicBezTo>
                  <a:pt x="1931" y="3275"/>
                  <a:pt x="1985" y="3179"/>
                  <a:pt x="2091" y="3104"/>
                </a:cubicBezTo>
                <a:cubicBezTo>
                  <a:pt x="2102" y="3104"/>
                  <a:pt x="2102" y="3083"/>
                  <a:pt x="2113" y="3083"/>
                </a:cubicBezTo>
                <a:cubicBezTo>
                  <a:pt x="2177" y="3051"/>
                  <a:pt x="2262" y="3019"/>
                  <a:pt x="2358" y="3008"/>
                </a:cubicBezTo>
                <a:close/>
                <a:moveTo>
                  <a:pt x="6060" y="3008"/>
                </a:moveTo>
                <a:cubicBezTo>
                  <a:pt x="6166" y="3019"/>
                  <a:pt x="6252" y="3062"/>
                  <a:pt x="6326" y="3115"/>
                </a:cubicBezTo>
                <a:cubicBezTo>
                  <a:pt x="6433" y="3179"/>
                  <a:pt x="6497" y="3286"/>
                  <a:pt x="6497" y="3392"/>
                </a:cubicBezTo>
                <a:cubicBezTo>
                  <a:pt x="6497" y="3595"/>
                  <a:pt x="6284" y="3755"/>
                  <a:pt x="6017" y="3798"/>
                </a:cubicBezTo>
                <a:cubicBezTo>
                  <a:pt x="6049" y="3681"/>
                  <a:pt x="6060" y="3542"/>
                  <a:pt x="6060" y="3414"/>
                </a:cubicBezTo>
                <a:lnTo>
                  <a:pt x="6060" y="3040"/>
                </a:lnTo>
                <a:lnTo>
                  <a:pt x="6060" y="3008"/>
                </a:lnTo>
                <a:close/>
                <a:moveTo>
                  <a:pt x="4406" y="1846"/>
                </a:moveTo>
                <a:cubicBezTo>
                  <a:pt x="5046" y="1846"/>
                  <a:pt x="5580" y="2368"/>
                  <a:pt x="5580" y="3019"/>
                </a:cubicBezTo>
                <a:lnTo>
                  <a:pt x="5580" y="3392"/>
                </a:lnTo>
                <a:cubicBezTo>
                  <a:pt x="5580" y="3531"/>
                  <a:pt x="5548" y="3670"/>
                  <a:pt x="5516" y="3798"/>
                </a:cubicBezTo>
                <a:lnTo>
                  <a:pt x="4780" y="3798"/>
                </a:lnTo>
                <a:cubicBezTo>
                  <a:pt x="4641" y="3798"/>
                  <a:pt x="4534" y="3905"/>
                  <a:pt x="4534" y="4043"/>
                </a:cubicBezTo>
                <a:cubicBezTo>
                  <a:pt x="4534" y="4182"/>
                  <a:pt x="4641" y="4289"/>
                  <a:pt x="4780" y="4289"/>
                </a:cubicBezTo>
                <a:lnTo>
                  <a:pt x="5196" y="4289"/>
                </a:lnTo>
                <a:cubicBezTo>
                  <a:pt x="5089" y="4385"/>
                  <a:pt x="4961" y="4449"/>
                  <a:pt x="4844" y="4502"/>
                </a:cubicBezTo>
                <a:lnTo>
                  <a:pt x="4833" y="4502"/>
                </a:lnTo>
                <a:cubicBezTo>
                  <a:pt x="4716" y="4545"/>
                  <a:pt x="4577" y="4566"/>
                  <a:pt x="4449" y="4566"/>
                </a:cubicBezTo>
                <a:lnTo>
                  <a:pt x="4054" y="4566"/>
                </a:lnTo>
                <a:cubicBezTo>
                  <a:pt x="3926" y="4566"/>
                  <a:pt x="3787" y="4545"/>
                  <a:pt x="3670" y="4502"/>
                </a:cubicBezTo>
                <a:lnTo>
                  <a:pt x="3659" y="4502"/>
                </a:lnTo>
                <a:cubicBezTo>
                  <a:pt x="3350" y="4395"/>
                  <a:pt x="3126" y="4193"/>
                  <a:pt x="2998" y="3947"/>
                </a:cubicBezTo>
                <a:cubicBezTo>
                  <a:pt x="2998" y="3926"/>
                  <a:pt x="2977" y="3926"/>
                  <a:pt x="2977" y="3915"/>
                </a:cubicBezTo>
                <a:cubicBezTo>
                  <a:pt x="2902" y="3755"/>
                  <a:pt x="2859" y="3584"/>
                  <a:pt x="2859" y="3382"/>
                </a:cubicBezTo>
                <a:lnTo>
                  <a:pt x="2859" y="3019"/>
                </a:lnTo>
                <a:cubicBezTo>
                  <a:pt x="2859" y="2944"/>
                  <a:pt x="2870" y="2848"/>
                  <a:pt x="2891" y="2763"/>
                </a:cubicBezTo>
                <a:cubicBezTo>
                  <a:pt x="3009" y="2251"/>
                  <a:pt x="3478" y="1846"/>
                  <a:pt x="4033" y="1846"/>
                </a:cubicBezTo>
                <a:close/>
                <a:moveTo>
                  <a:pt x="4652" y="5046"/>
                </a:moveTo>
                <a:lnTo>
                  <a:pt x="4652" y="5334"/>
                </a:lnTo>
                <a:lnTo>
                  <a:pt x="4652" y="5366"/>
                </a:lnTo>
                <a:cubicBezTo>
                  <a:pt x="4630" y="5366"/>
                  <a:pt x="4630" y="5377"/>
                  <a:pt x="4630" y="5398"/>
                </a:cubicBezTo>
                <a:cubicBezTo>
                  <a:pt x="4620" y="5611"/>
                  <a:pt x="4428" y="5782"/>
                  <a:pt x="4225" y="5782"/>
                </a:cubicBezTo>
                <a:cubicBezTo>
                  <a:pt x="4011" y="5782"/>
                  <a:pt x="3819" y="5611"/>
                  <a:pt x="3809" y="5398"/>
                </a:cubicBezTo>
                <a:lnTo>
                  <a:pt x="3809" y="5366"/>
                </a:lnTo>
                <a:lnTo>
                  <a:pt x="3809" y="5334"/>
                </a:lnTo>
                <a:lnTo>
                  <a:pt x="3809" y="5046"/>
                </a:lnTo>
                <a:cubicBezTo>
                  <a:pt x="3883" y="5067"/>
                  <a:pt x="3958" y="5067"/>
                  <a:pt x="4033" y="5067"/>
                </a:cubicBezTo>
                <a:lnTo>
                  <a:pt x="4417" y="5067"/>
                </a:lnTo>
                <a:cubicBezTo>
                  <a:pt x="4502" y="5067"/>
                  <a:pt x="4577" y="5067"/>
                  <a:pt x="4652" y="5046"/>
                </a:cubicBezTo>
                <a:close/>
                <a:moveTo>
                  <a:pt x="5078" y="5622"/>
                </a:moveTo>
                <a:cubicBezTo>
                  <a:pt x="5857" y="5686"/>
                  <a:pt x="6433" y="6145"/>
                  <a:pt x="6764" y="6625"/>
                </a:cubicBezTo>
                <a:lnTo>
                  <a:pt x="1643" y="6625"/>
                </a:lnTo>
                <a:cubicBezTo>
                  <a:pt x="1985" y="6145"/>
                  <a:pt x="2550" y="5686"/>
                  <a:pt x="3339" y="5622"/>
                </a:cubicBezTo>
                <a:cubicBezTo>
                  <a:pt x="3446" y="5995"/>
                  <a:pt x="3798" y="6273"/>
                  <a:pt x="4203" y="6273"/>
                </a:cubicBezTo>
                <a:cubicBezTo>
                  <a:pt x="4620" y="6273"/>
                  <a:pt x="4972" y="5995"/>
                  <a:pt x="5078" y="5622"/>
                </a:cubicBezTo>
                <a:close/>
                <a:moveTo>
                  <a:pt x="7916" y="7126"/>
                </a:moveTo>
                <a:lnTo>
                  <a:pt x="7916" y="7915"/>
                </a:lnTo>
                <a:lnTo>
                  <a:pt x="491" y="7915"/>
                </a:lnTo>
                <a:lnTo>
                  <a:pt x="491" y="7126"/>
                </a:lnTo>
                <a:close/>
                <a:moveTo>
                  <a:pt x="4075" y="0"/>
                </a:moveTo>
                <a:cubicBezTo>
                  <a:pt x="2753" y="0"/>
                  <a:pt x="1675" y="1078"/>
                  <a:pt x="1675" y="2411"/>
                </a:cubicBezTo>
                <a:cubicBezTo>
                  <a:pt x="1675" y="2539"/>
                  <a:pt x="1686" y="2678"/>
                  <a:pt x="1707" y="2795"/>
                </a:cubicBezTo>
                <a:cubicBezTo>
                  <a:pt x="1537" y="2955"/>
                  <a:pt x="1441" y="3168"/>
                  <a:pt x="1441" y="3392"/>
                </a:cubicBezTo>
                <a:cubicBezTo>
                  <a:pt x="1441" y="3659"/>
                  <a:pt x="1579" y="3905"/>
                  <a:pt x="1814" y="4065"/>
                </a:cubicBezTo>
                <a:cubicBezTo>
                  <a:pt x="2017" y="4193"/>
                  <a:pt x="2294" y="4278"/>
                  <a:pt x="2614" y="4289"/>
                </a:cubicBezTo>
                <a:cubicBezTo>
                  <a:pt x="2774" y="4555"/>
                  <a:pt x="3019" y="4758"/>
                  <a:pt x="3297" y="4907"/>
                </a:cubicBezTo>
                <a:lnTo>
                  <a:pt x="3297" y="5142"/>
                </a:lnTo>
                <a:cubicBezTo>
                  <a:pt x="2187" y="5238"/>
                  <a:pt x="1430" y="5974"/>
                  <a:pt x="1067" y="6635"/>
                </a:cubicBezTo>
                <a:lnTo>
                  <a:pt x="246" y="6635"/>
                </a:lnTo>
                <a:cubicBezTo>
                  <a:pt x="107" y="6635"/>
                  <a:pt x="1" y="6742"/>
                  <a:pt x="1" y="6881"/>
                </a:cubicBezTo>
                <a:lnTo>
                  <a:pt x="1" y="8161"/>
                </a:lnTo>
                <a:cubicBezTo>
                  <a:pt x="1" y="8289"/>
                  <a:pt x="107" y="8396"/>
                  <a:pt x="246" y="8396"/>
                </a:cubicBezTo>
                <a:lnTo>
                  <a:pt x="8182" y="8396"/>
                </a:lnTo>
                <a:cubicBezTo>
                  <a:pt x="8310" y="8396"/>
                  <a:pt x="8417" y="8289"/>
                  <a:pt x="8417" y="8161"/>
                </a:cubicBezTo>
                <a:lnTo>
                  <a:pt x="8417" y="6881"/>
                </a:lnTo>
                <a:cubicBezTo>
                  <a:pt x="8417" y="6742"/>
                  <a:pt x="8300" y="6635"/>
                  <a:pt x="8161" y="6635"/>
                </a:cubicBezTo>
                <a:lnTo>
                  <a:pt x="7340" y="6635"/>
                </a:lnTo>
                <a:cubicBezTo>
                  <a:pt x="6977" y="5953"/>
                  <a:pt x="6220" y="5238"/>
                  <a:pt x="5110" y="5142"/>
                </a:cubicBezTo>
                <a:lnTo>
                  <a:pt x="5110" y="4907"/>
                </a:lnTo>
                <a:cubicBezTo>
                  <a:pt x="5388" y="4769"/>
                  <a:pt x="5622" y="4555"/>
                  <a:pt x="5793" y="4299"/>
                </a:cubicBezTo>
                <a:lnTo>
                  <a:pt x="5889" y="4299"/>
                </a:lnTo>
                <a:cubicBezTo>
                  <a:pt x="6166" y="4299"/>
                  <a:pt x="6433" y="4214"/>
                  <a:pt x="6636" y="4065"/>
                </a:cubicBezTo>
                <a:cubicBezTo>
                  <a:pt x="6849" y="3894"/>
                  <a:pt x="6977" y="3649"/>
                  <a:pt x="6977" y="3392"/>
                </a:cubicBezTo>
                <a:cubicBezTo>
                  <a:pt x="6977" y="3168"/>
                  <a:pt x="6881" y="2966"/>
                  <a:pt x="6710" y="2806"/>
                </a:cubicBezTo>
                <a:cubicBezTo>
                  <a:pt x="6742" y="2678"/>
                  <a:pt x="6753" y="2539"/>
                  <a:pt x="6753" y="2411"/>
                </a:cubicBezTo>
                <a:cubicBezTo>
                  <a:pt x="6753" y="1078"/>
                  <a:pt x="5676" y="0"/>
                  <a:pt x="435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4" name="Google Shape;1594;p67"/>
          <p:cNvSpPr/>
          <p:nvPr/>
        </p:nvSpPr>
        <p:spPr>
          <a:xfrm>
            <a:off x="2832708" y="4171573"/>
            <a:ext cx="268095" cy="337457"/>
          </a:xfrm>
          <a:custGeom>
            <a:avLst/>
            <a:gdLst/>
            <a:ahLst/>
            <a:cxnLst/>
            <a:rect l="l" t="t" r="r" b="b"/>
            <a:pathLst>
              <a:path w="6679" h="8407" extrusionOk="0">
                <a:moveTo>
                  <a:pt x="5463" y="502"/>
                </a:moveTo>
                <a:lnTo>
                  <a:pt x="5463" y="1110"/>
                </a:lnTo>
                <a:lnTo>
                  <a:pt x="2412" y="1110"/>
                </a:lnTo>
                <a:lnTo>
                  <a:pt x="2412" y="502"/>
                </a:lnTo>
                <a:close/>
                <a:moveTo>
                  <a:pt x="4929" y="1601"/>
                </a:moveTo>
                <a:lnTo>
                  <a:pt x="4278" y="2060"/>
                </a:lnTo>
                <a:cubicBezTo>
                  <a:pt x="4214" y="2102"/>
                  <a:pt x="4172" y="2177"/>
                  <a:pt x="4172" y="2262"/>
                </a:cubicBezTo>
                <a:lnTo>
                  <a:pt x="4172" y="2934"/>
                </a:lnTo>
                <a:lnTo>
                  <a:pt x="3692" y="2934"/>
                </a:lnTo>
                <a:lnTo>
                  <a:pt x="3692" y="2262"/>
                </a:lnTo>
                <a:cubicBezTo>
                  <a:pt x="3692" y="2177"/>
                  <a:pt x="3649" y="2102"/>
                  <a:pt x="3585" y="2060"/>
                </a:cubicBezTo>
                <a:lnTo>
                  <a:pt x="2934" y="1601"/>
                </a:lnTo>
                <a:close/>
                <a:moveTo>
                  <a:pt x="5463" y="4311"/>
                </a:moveTo>
                <a:lnTo>
                  <a:pt x="5463" y="6903"/>
                </a:lnTo>
                <a:lnTo>
                  <a:pt x="2412" y="6903"/>
                </a:lnTo>
                <a:lnTo>
                  <a:pt x="2412" y="4311"/>
                </a:lnTo>
                <a:close/>
                <a:moveTo>
                  <a:pt x="6156" y="7404"/>
                </a:moveTo>
                <a:lnTo>
                  <a:pt x="6156" y="7927"/>
                </a:lnTo>
                <a:lnTo>
                  <a:pt x="1718" y="7927"/>
                </a:lnTo>
                <a:lnTo>
                  <a:pt x="1718" y="7404"/>
                </a:lnTo>
                <a:close/>
                <a:moveTo>
                  <a:pt x="258" y="0"/>
                </a:moveTo>
                <a:cubicBezTo>
                  <a:pt x="117" y="0"/>
                  <a:pt x="1" y="104"/>
                  <a:pt x="1" y="246"/>
                </a:cubicBezTo>
                <a:lnTo>
                  <a:pt x="1" y="8162"/>
                </a:lnTo>
                <a:cubicBezTo>
                  <a:pt x="1" y="8300"/>
                  <a:pt x="107" y="8407"/>
                  <a:pt x="235" y="8407"/>
                </a:cubicBezTo>
                <a:lnTo>
                  <a:pt x="6444" y="8407"/>
                </a:lnTo>
                <a:cubicBezTo>
                  <a:pt x="6572" y="8407"/>
                  <a:pt x="6679" y="8300"/>
                  <a:pt x="6679" y="8151"/>
                </a:cubicBezTo>
                <a:lnTo>
                  <a:pt x="6679" y="7127"/>
                </a:lnTo>
                <a:cubicBezTo>
                  <a:pt x="6657" y="6999"/>
                  <a:pt x="6551" y="6903"/>
                  <a:pt x="6412" y="6903"/>
                </a:cubicBezTo>
                <a:lnTo>
                  <a:pt x="5975" y="6903"/>
                </a:lnTo>
                <a:lnTo>
                  <a:pt x="5975" y="4065"/>
                </a:lnTo>
                <a:cubicBezTo>
                  <a:pt x="5975" y="3937"/>
                  <a:pt x="5868" y="3831"/>
                  <a:pt x="5729" y="3831"/>
                </a:cubicBezTo>
                <a:lnTo>
                  <a:pt x="2188" y="3831"/>
                </a:lnTo>
                <a:cubicBezTo>
                  <a:pt x="2049" y="3831"/>
                  <a:pt x="1942" y="3937"/>
                  <a:pt x="1942" y="4065"/>
                </a:cubicBezTo>
                <a:lnTo>
                  <a:pt x="1942" y="6903"/>
                </a:lnTo>
                <a:lnTo>
                  <a:pt x="1505" y="6903"/>
                </a:lnTo>
                <a:cubicBezTo>
                  <a:pt x="1377" y="6903"/>
                  <a:pt x="1249" y="6999"/>
                  <a:pt x="1249" y="7137"/>
                </a:cubicBezTo>
                <a:lnTo>
                  <a:pt x="1249" y="7927"/>
                </a:lnTo>
                <a:lnTo>
                  <a:pt x="470" y="7927"/>
                </a:lnTo>
                <a:lnTo>
                  <a:pt x="470" y="1590"/>
                </a:lnTo>
                <a:lnTo>
                  <a:pt x="2102" y="1590"/>
                </a:lnTo>
                <a:lnTo>
                  <a:pt x="3222" y="2380"/>
                </a:lnTo>
                <a:lnTo>
                  <a:pt x="3222" y="3180"/>
                </a:lnTo>
                <a:cubicBezTo>
                  <a:pt x="3222" y="3308"/>
                  <a:pt x="3329" y="3414"/>
                  <a:pt x="3468" y="3414"/>
                </a:cubicBezTo>
                <a:lnTo>
                  <a:pt x="4438" y="3414"/>
                </a:lnTo>
                <a:cubicBezTo>
                  <a:pt x="4577" y="3414"/>
                  <a:pt x="4684" y="3308"/>
                  <a:pt x="4684" y="3180"/>
                </a:cubicBezTo>
                <a:lnTo>
                  <a:pt x="4684" y="2390"/>
                </a:lnTo>
                <a:lnTo>
                  <a:pt x="5815" y="1601"/>
                </a:lnTo>
                <a:lnTo>
                  <a:pt x="6348" y="1601"/>
                </a:lnTo>
                <a:cubicBezTo>
                  <a:pt x="6465" y="1601"/>
                  <a:pt x="6583" y="1505"/>
                  <a:pt x="6604" y="1388"/>
                </a:cubicBezTo>
                <a:cubicBezTo>
                  <a:pt x="6615" y="1238"/>
                  <a:pt x="6508" y="1110"/>
                  <a:pt x="6359" y="1110"/>
                </a:cubicBezTo>
                <a:lnTo>
                  <a:pt x="5996" y="1110"/>
                </a:lnTo>
                <a:lnTo>
                  <a:pt x="5996" y="257"/>
                </a:lnTo>
                <a:cubicBezTo>
                  <a:pt x="5996" y="118"/>
                  <a:pt x="5889" y="22"/>
                  <a:pt x="5761" y="22"/>
                </a:cubicBezTo>
                <a:lnTo>
                  <a:pt x="2209" y="22"/>
                </a:lnTo>
                <a:cubicBezTo>
                  <a:pt x="2081" y="22"/>
                  <a:pt x="1974" y="118"/>
                  <a:pt x="1974" y="257"/>
                </a:cubicBezTo>
                <a:lnTo>
                  <a:pt x="1974" y="1110"/>
                </a:lnTo>
                <a:lnTo>
                  <a:pt x="492" y="1110"/>
                </a:lnTo>
                <a:lnTo>
                  <a:pt x="492" y="257"/>
                </a:lnTo>
                <a:cubicBezTo>
                  <a:pt x="492" y="140"/>
                  <a:pt x="395" y="22"/>
                  <a:pt x="278" y="1"/>
                </a:cubicBezTo>
                <a:cubicBezTo>
                  <a:pt x="271" y="0"/>
                  <a:pt x="264" y="0"/>
                  <a:pt x="25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5" name="Google Shape;1595;p67"/>
          <p:cNvSpPr/>
          <p:nvPr/>
        </p:nvSpPr>
        <p:spPr>
          <a:xfrm>
            <a:off x="2948749" y="4408792"/>
            <a:ext cx="50576" cy="19749"/>
          </a:xfrm>
          <a:custGeom>
            <a:avLst/>
            <a:gdLst/>
            <a:ahLst/>
            <a:cxnLst/>
            <a:rect l="l" t="t" r="r" b="b"/>
            <a:pathLst>
              <a:path w="1260" h="492" extrusionOk="0">
                <a:moveTo>
                  <a:pt x="267" y="1"/>
                </a:moveTo>
                <a:cubicBezTo>
                  <a:pt x="150" y="1"/>
                  <a:pt x="33" y="97"/>
                  <a:pt x="11" y="214"/>
                </a:cubicBezTo>
                <a:cubicBezTo>
                  <a:pt x="1" y="363"/>
                  <a:pt x="107" y="491"/>
                  <a:pt x="257" y="491"/>
                </a:cubicBezTo>
                <a:lnTo>
                  <a:pt x="971" y="491"/>
                </a:lnTo>
                <a:cubicBezTo>
                  <a:pt x="1099" y="491"/>
                  <a:pt x="1217" y="406"/>
                  <a:pt x="1227" y="278"/>
                </a:cubicBezTo>
                <a:cubicBezTo>
                  <a:pt x="1259" y="139"/>
                  <a:pt x="1131" y="1"/>
                  <a:pt x="99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6" name="Google Shape;1596;p67"/>
          <p:cNvSpPr/>
          <p:nvPr/>
        </p:nvSpPr>
        <p:spPr>
          <a:xfrm>
            <a:off x="2948749" y="4368974"/>
            <a:ext cx="49733" cy="20150"/>
          </a:xfrm>
          <a:custGeom>
            <a:avLst/>
            <a:gdLst/>
            <a:ahLst/>
            <a:cxnLst/>
            <a:rect l="l" t="t" r="r" b="b"/>
            <a:pathLst>
              <a:path w="1239" h="502" extrusionOk="0">
                <a:moveTo>
                  <a:pt x="267" y="1"/>
                </a:moveTo>
                <a:cubicBezTo>
                  <a:pt x="150" y="1"/>
                  <a:pt x="33" y="97"/>
                  <a:pt x="11" y="214"/>
                </a:cubicBezTo>
                <a:cubicBezTo>
                  <a:pt x="1" y="385"/>
                  <a:pt x="107" y="502"/>
                  <a:pt x="257" y="502"/>
                </a:cubicBezTo>
                <a:lnTo>
                  <a:pt x="971" y="502"/>
                </a:lnTo>
                <a:cubicBezTo>
                  <a:pt x="1099" y="502"/>
                  <a:pt x="1217" y="406"/>
                  <a:pt x="1227" y="289"/>
                </a:cubicBezTo>
                <a:cubicBezTo>
                  <a:pt x="1238" y="139"/>
                  <a:pt x="1131" y="1"/>
                  <a:pt x="99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7" name="Google Shape;1597;p67"/>
          <p:cNvSpPr/>
          <p:nvPr/>
        </p:nvSpPr>
        <p:spPr>
          <a:xfrm>
            <a:off x="3498125" y="4171573"/>
            <a:ext cx="61254" cy="177740"/>
          </a:xfrm>
          <a:custGeom>
            <a:avLst/>
            <a:gdLst/>
            <a:ahLst/>
            <a:cxnLst/>
            <a:rect l="l" t="t" r="r" b="b"/>
            <a:pathLst>
              <a:path w="1526" h="4428" extrusionOk="0">
                <a:moveTo>
                  <a:pt x="768" y="2956"/>
                </a:moveTo>
                <a:cubicBezTo>
                  <a:pt x="917" y="2956"/>
                  <a:pt x="1035" y="3073"/>
                  <a:pt x="1035" y="3222"/>
                </a:cubicBezTo>
                <a:lnTo>
                  <a:pt x="1035" y="3671"/>
                </a:lnTo>
                <a:cubicBezTo>
                  <a:pt x="1035" y="3820"/>
                  <a:pt x="917" y="3937"/>
                  <a:pt x="768" y="3937"/>
                </a:cubicBezTo>
                <a:cubicBezTo>
                  <a:pt x="619" y="3937"/>
                  <a:pt x="501" y="3820"/>
                  <a:pt x="501" y="3671"/>
                </a:cubicBezTo>
                <a:lnTo>
                  <a:pt x="501" y="3222"/>
                </a:lnTo>
                <a:cubicBezTo>
                  <a:pt x="501" y="3073"/>
                  <a:pt x="619" y="2956"/>
                  <a:pt x="768" y="2956"/>
                </a:cubicBezTo>
                <a:close/>
                <a:moveTo>
                  <a:pt x="597" y="1"/>
                </a:moveTo>
                <a:cubicBezTo>
                  <a:pt x="459" y="1"/>
                  <a:pt x="352" y="108"/>
                  <a:pt x="352" y="246"/>
                </a:cubicBezTo>
                <a:cubicBezTo>
                  <a:pt x="352" y="513"/>
                  <a:pt x="533" y="652"/>
                  <a:pt x="619" y="737"/>
                </a:cubicBezTo>
                <a:cubicBezTo>
                  <a:pt x="715" y="822"/>
                  <a:pt x="715" y="833"/>
                  <a:pt x="715" y="854"/>
                </a:cubicBezTo>
                <a:cubicBezTo>
                  <a:pt x="715" y="886"/>
                  <a:pt x="715" y="897"/>
                  <a:pt x="619" y="972"/>
                </a:cubicBezTo>
                <a:cubicBezTo>
                  <a:pt x="512" y="1057"/>
                  <a:pt x="352" y="1206"/>
                  <a:pt x="352" y="1473"/>
                </a:cubicBezTo>
                <a:cubicBezTo>
                  <a:pt x="352" y="1740"/>
                  <a:pt x="533" y="1889"/>
                  <a:pt x="619" y="1964"/>
                </a:cubicBezTo>
                <a:cubicBezTo>
                  <a:pt x="715" y="2049"/>
                  <a:pt x="715" y="2060"/>
                  <a:pt x="715" y="2081"/>
                </a:cubicBezTo>
                <a:cubicBezTo>
                  <a:pt x="715" y="2113"/>
                  <a:pt x="715" y="2124"/>
                  <a:pt x="619" y="2198"/>
                </a:cubicBezTo>
                <a:cubicBezTo>
                  <a:pt x="544" y="2273"/>
                  <a:pt x="405" y="2390"/>
                  <a:pt x="373" y="2572"/>
                </a:cubicBezTo>
                <a:cubicBezTo>
                  <a:pt x="160" y="2710"/>
                  <a:pt x="21" y="2945"/>
                  <a:pt x="21" y="3212"/>
                </a:cubicBezTo>
                <a:lnTo>
                  <a:pt x="21" y="3671"/>
                </a:lnTo>
                <a:cubicBezTo>
                  <a:pt x="0" y="4087"/>
                  <a:pt x="341" y="4428"/>
                  <a:pt x="768" y="4428"/>
                </a:cubicBezTo>
                <a:cubicBezTo>
                  <a:pt x="1195" y="4428"/>
                  <a:pt x="1526" y="4087"/>
                  <a:pt x="1526" y="3671"/>
                </a:cubicBezTo>
                <a:lnTo>
                  <a:pt x="1526" y="3222"/>
                </a:lnTo>
                <a:cubicBezTo>
                  <a:pt x="1526" y="2881"/>
                  <a:pt x="1312" y="2604"/>
                  <a:pt x="1024" y="2497"/>
                </a:cubicBezTo>
                <a:cubicBezTo>
                  <a:pt x="1099" y="2401"/>
                  <a:pt x="1195" y="2284"/>
                  <a:pt x="1195" y="2081"/>
                </a:cubicBezTo>
                <a:cubicBezTo>
                  <a:pt x="1195" y="1814"/>
                  <a:pt x="1024" y="1665"/>
                  <a:pt x="928" y="1590"/>
                </a:cubicBezTo>
                <a:cubicBezTo>
                  <a:pt x="832" y="1505"/>
                  <a:pt x="832" y="1494"/>
                  <a:pt x="832" y="1473"/>
                </a:cubicBezTo>
                <a:cubicBezTo>
                  <a:pt x="832" y="1441"/>
                  <a:pt x="832" y="1430"/>
                  <a:pt x="928" y="1356"/>
                </a:cubicBezTo>
                <a:cubicBezTo>
                  <a:pt x="1035" y="1270"/>
                  <a:pt x="1195" y="1121"/>
                  <a:pt x="1195" y="854"/>
                </a:cubicBezTo>
                <a:cubicBezTo>
                  <a:pt x="1195" y="588"/>
                  <a:pt x="1024" y="438"/>
                  <a:pt x="928" y="364"/>
                </a:cubicBezTo>
                <a:cubicBezTo>
                  <a:pt x="832" y="278"/>
                  <a:pt x="832" y="268"/>
                  <a:pt x="832" y="246"/>
                </a:cubicBezTo>
                <a:cubicBezTo>
                  <a:pt x="832" y="108"/>
                  <a:pt x="725" y="1"/>
                  <a:pt x="597"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8" name="Google Shape;1598;p67"/>
          <p:cNvSpPr/>
          <p:nvPr/>
        </p:nvSpPr>
        <p:spPr>
          <a:xfrm>
            <a:off x="3695487" y="4171573"/>
            <a:ext cx="60852" cy="177740"/>
          </a:xfrm>
          <a:custGeom>
            <a:avLst/>
            <a:gdLst/>
            <a:ahLst/>
            <a:cxnLst/>
            <a:rect l="l" t="t" r="r" b="b"/>
            <a:pathLst>
              <a:path w="1516" h="4428" extrusionOk="0">
                <a:moveTo>
                  <a:pt x="769" y="2966"/>
                </a:moveTo>
                <a:cubicBezTo>
                  <a:pt x="918" y="2966"/>
                  <a:pt x="1036" y="3084"/>
                  <a:pt x="1036" y="3233"/>
                </a:cubicBezTo>
                <a:lnTo>
                  <a:pt x="1036" y="3671"/>
                </a:lnTo>
                <a:cubicBezTo>
                  <a:pt x="1036" y="3820"/>
                  <a:pt x="918" y="3937"/>
                  <a:pt x="769" y="3937"/>
                </a:cubicBezTo>
                <a:cubicBezTo>
                  <a:pt x="630" y="3937"/>
                  <a:pt x="502" y="3820"/>
                  <a:pt x="502" y="3671"/>
                </a:cubicBezTo>
                <a:lnTo>
                  <a:pt x="502" y="3233"/>
                </a:lnTo>
                <a:cubicBezTo>
                  <a:pt x="502" y="3084"/>
                  <a:pt x="630" y="2966"/>
                  <a:pt x="769" y="2966"/>
                </a:cubicBezTo>
                <a:close/>
                <a:moveTo>
                  <a:pt x="588" y="1"/>
                </a:moveTo>
                <a:cubicBezTo>
                  <a:pt x="449" y="1"/>
                  <a:pt x="342" y="108"/>
                  <a:pt x="342" y="246"/>
                </a:cubicBezTo>
                <a:cubicBezTo>
                  <a:pt x="342" y="513"/>
                  <a:pt x="523" y="652"/>
                  <a:pt x="609" y="737"/>
                </a:cubicBezTo>
                <a:cubicBezTo>
                  <a:pt x="705" y="822"/>
                  <a:pt x="705" y="833"/>
                  <a:pt x="705" y="854"/>
                </a:cubicBezTo>
                <a:cubicBezTo>
                  <a:pt x="705" y="886"/>
                  <a:pt x="705" y="897"/>
                  <a:pt x="609" y="972"/>
                </a:cubicBezTo>
                <a:cubicBezTo>
                  <a:pt x="502" y="1057"/>
                  <a:pt x="342" y="1206"/>
                  <a:pt x="342" y="1473"/>
                </a:cubicBezTo>
                <a:cubicBezTo>
                  <a:pt x="342" y="1740"/>
                  <a:pt x="523" y="1889"/>
                  <a:pt x="609" y="1964"/>
                </a:cubicBezTo>
                <a:cubicBezTo>
                  <a:pt x="705" y="2049"/>
                  <a:pt x="705" y="2060"/>
                  <a:pt x="705" y="2081"/>
                </a:cubicBezTo>
                <a:cubicBezTo>
                  <a:pt x="705" y="2113"/>
                  <a:pt x="705" y="2124"/>
                  <a:pt x="609" y="2198"/>
                </a:cubicBezTo>
                <a:cubicBezTo>
                  <a:pt x="534" y="2273"/>
                  <a:pt x="395" y="2390"/>
                  <a:pt x="363" y="2572"/>
                </a:cubicBezTo>
                <a:cubicBezTo>
                  <a:pt x="150" y="2710"/>
                  <a:pt x="11" y="2945"/>
                  <a:pt x="11" y="3212"/>
                </a:cubicBezTo>
                <a:lnTo>
                  <a:pt x="11" y="3671"/>
                </a:lnTo>
                <a:cubicBezTo>
                  <a:pt x="1" y="4097"/>
                  <a:pt x="342" y="4428"/>
                  <a:pt x="758" y="4428"/>
                </a:cubicBezTo>
                <a:cubicBezTo>
                  <a:pt x="1185" y="4428"/>
                  <a:pt x="1516" y="4087"/>
                  <a:pt x="1516" y="3671"/>
                </a:cubicBezTo>
                <a:lnTo>
                  <a:pt x="1516" y="3222"/>
                </a:lnTo>
                <a:cubicBezTo>
                  <a:pt x="1516" y="2881"/>
                  <a:pt x="1302" y="2604"/>
                  <a:pt x="1014" y="2497"/>
                </a:cubicBezTo>
                <a:cubicBezTo>
                  <a:pt x="1089" y="2401"/>
                  <a:pt x="1185" y="2284"/>
                  <a:pt x="1185" y="2081"/>
                </a:cubicBezTo>
                <a:cubicBezTo>
                  <a:pt x="1185" y="1814"/>
                  <a:pt x="1014" y="1665"/>
                  <a:pt x="918" y="1590"/>
                </a:cubicBezTo>
                <a:cubicBezTo>
                  <a:pt x="822" y="1505"/>
                  <a:pt x="822" y="1494"/>
                  <a:pt x="822" y="1473"/>
                </a:cubicBezTo>
                <a:cubicBezTo>
                  <a:pt x="822" y="1441"/>
                  <a:pt x="822" y="1430"/>
                  <a:pt x="918" y="1356"/>
                </a:cubicBezTo>
                <a:cubicBezTo>
                  <a:pt x="1025" y="1270"/>
                  <a:pt x="1185" y="1121"/>
                  <a:pt x="1185" y="854"/>
                </a:cubicBezTo>
                <a:cubicBezTo>
                  <a:pt x="1185" y="588"/>
                  <a:pt x="1014" y="438"/>
                  <a:pt x="918" y="364"/>
                </a:cubicBezTo>
                <a:cubicBezTo>
                  <a:pt x="822" y="278"/>
                  <a:pt x="822" y="268"/>
                  <a:pt x="822" y="246"/>
                </a:cubicBezTo>
                <a:cubicBezTo>
                  <a:pt x="822" y="108"/>
                  <a:pt x="716" y="1"/>
                  <a:pt x="58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9" name="Google Shape;1599;p67"/>
          <p:cNvSpPr/>
          <p:nvPr/>
        </p:nvSpPr>
        <p:spPr>
          <a:xfrm>
            <a:off x="3458709" y="4270073"/>
            <a:ext cx="337015" cy="238953"/>
          </a:xfrm>
          <a:custGeom>
            <a:avLst/>
            <a:gdLst/>
            <a:ahLst/>
            <a:cxnLst/>
            <a:rect l="l" t="t" r="r" b="b"/>
            <a:pathLst>
              <a:path w="8396" h="5953" extrusionOk="0">
                <a:moveTo>
                  <a:pt x="4204" y="2955"/>
                </a:moveTo>
                <a:cubicBezTo>
                  <a:pt x="4353" y="2955"/>
                  <a:pt x="4470" y="3073"/>
                  <a:pt x="4470" y="3222"/>
                </a:cubicBezTo>
                <a:lnTo>
                  <a:pt x="4470" y="3659"/>
                </a:lnTo>
                <a:cubicBezTo>
                  <a:pt x="4470" y="3809"/>
                  <a:pt x="4353" y="3926"/>
                  <a:pt x="4204" y="3926"/>
                </a:cubicBezTo>
                <a:cubicBezTo>
                  <a:pt x="4054" y="3926"/>
                  <a:pt x="3937" y="3809"/>
                  <a:pt x="3937" y="3659"/>
                </a:cubicBezTo>
                <a:lnTo>
                  <a:pt x="3937" y="3222"/>
                </a:lnTo>
                <a:cubicBezTo>
                  <a:pt x="3937" y="3073"/>
                  <a:pt x="4054" y="2955"/>
                  <a:pt x="4204" y="2955"/>
                </a:cubicBezTo>
                <a:close/>
                <a:moveTo>
                  <a:pt x="4886" y="4001"/>
                </a:moveTo>
                <a:cubicBezTo>
                  <a:pt x="5526" y="4086"/>
                  <a:pt x="6124" y="4289"/>
                  <a:pt x="6647" y="4587"/>
                </a:cubicBezTo>
                <a:cubicBezTo>
                  <a:pt x="7052" y="4833"/>
                  <a:pt x="7404" y="5121"/>
                  <a:pt x="7671" y="5462"/>
                </a:cubicBezTo>
                <a:lnTo>
                  <a:pt x="715" y="5462"/>
                </a:lnTo>
                <a:cubicBezTo>
                  <a:pt x="1334" y="4683"/>
                  <a:pt x="2369" y="4150"/>
                  <a:pt x="3521" y="4001"/>
                </a:cubicBezTo>
                <a:cubicBezTo>
                  <a:pt x="3649" y="4257"/>
                  <a:pt x="3916" y="4417"/>
                  <a:pt x="4204" y="4417"/>
                </a:cubicBezTo>
                <a:cubicBezTo>
                  <a:pt x="4502" y="4417"/>
                  <a:pt x="4769" y="4246"/>
                  <a:pt x="4886" y="4001"/>
                </a:cubicBezTo>
                <a:close/>
                <a:moveTo>
                  <a:pt x="4022" y="0"/>
                </a:moveTo>
                <a:cubicBezTo>
                  <a:pt x="3884" y="0"/>
                  <a:pt x="3777" y="107"/>
                  <a:pt x="3777" y="246"/>
                </a:cubicBezTo>
                <a:cubicBezTo>
                  <a:pt x="3777" y="512"/>
                  <a:pt x="3948" y="662"/>
                  <a:pt x="4044" y="736"/>
                </a:cubicBezTo>
                <a:cubicBezTo>
                  <a:pt x="4140" y="822"/>
                  <a:pt x="4140" y="832"/>
                  <a:pt x="4140" y="854"/>
                </a:cubicBezTo>
                <a:cubicBezTo>
                  <a:pt x="4140" y="886"/>
                  <a:pt x="4140" y="896"/>
                  <a:pt x="4044" y="982"/>
                </a:cubicBezTo>
                <a:cubicBezTo>
                  <a:pt x="3937" y="1056"/>
                  <a:pt x="3777" y="1206"/>
                  <a:pt x="3777" y="1473"/>
                </a:cubicBezTo>
                <a:cubicBezTo>
                  <a:pt x="3777" y="1739"/>
                  <a:pt x="3948" y="1889"/>
                  <a:pt x="4044" y="1963"/>
                </a:cubicBezTo>
                <a:cubicBezTo>
                  <a:pt x="4140" y="2049"/>
                  <a:pt x="4140" y="2059"/>
                  <a:pt x="4140" y="2081"/>
                </a:cubicBezTo>
                <a:cubicBezTo>
                  <a:pt x="4140" y="2113"/>
                  <a:pt x="4140" y="2123"/>
                  <a:pt x="4044" y="2209"/>
                </a:cubicBezTo>
                <a:cubicBezTo>
                  <a:pt x="3969" y="2273"/>
                  <a:pt x="3830" y="2390"/>
                  <a:pt x="3788" y="2582"/>
                </a:cubicBezTo>
                <a:cubicBezTo>
                  <a:pt x="3574" y="2710"/>
                  <a:pt x="3446" y="2945"/>
                  <a:pt x="3446" y="3211"/>
                </a:cubicBezTo>
                <a:lnTo>
                  <a:pt x="3446" y="3521"/>
                </a:lnTo>
                <a:cubicBezTo>
                  <a:pt x="2753" y="3617"/>
                  <a:pt x="2081" y="3830"/>
                  <a:pt x="1515" y="4161"/>
                </a:cubicBezTo>
                <a:cubicBezTo>
                  <a:pt x="886" y="4523"/>
                  <a:pt x="363" y="5014"/>
                  <a:pt x="43" y="5579"/>
                </a:cubicBezTo>
                <a:cubicBezTo>
                  <a:pt x="1" y="5654"/>
                  <a:pt x="1" y="5761"/>
                  <a:pt x="54" y="5825"/>
                </a:cubicBezTo>
                <a:cubicBezTo>
                  <a:pt x="97" y="5900"/>
                  <a:pt x="182" y="5932"/>
                  <a:pt x="257" y="5953"/>
                </a:cubicBezTo>
                <a:lnTo>
                  <a:pt x="8161" y="5953"/>
                </a:lnTo>
                <a:cubicBezTo>
                  <a:pt x="8247" y="5932"/>
                  <a:pt x="8321" y="5900"/>
                  <a:pt x="8364" y="5825"/>
                </a:cubicBezTo>
                <a:cubicBezTo>
                  <a:pt x="8396" y="5761"/>
                  <a:pt x="8396" y="5654"/>
                  <a:pt x="8353" y="5579"/>
                </a:cubicBezTo>
                <a:cubicBezTo>
                  <a:pt x="8023" y="5014"/>
                  <a:pt x="7521" y="4523"/>
                  <a:pt x="6881" y="4161"/>
                </a:cubicBezTo>
                <a:cubicBezTo>
                  <a:pt x="6316" y="3830"/>
                  <a:pt x="5654" y="3617"/>
                  <a:pt x="4950" y="3521"/>
                </a:cubicBezTo>
                <a:lnTo>
                  <a:pt x="4950" y="3222"/>
                </a:lnTo>
                <a:cubicBezTo>
                  <a:pt x="4950" y="2881"/>
                  <a:pt x="4737" y="2603"/>
                  <a:pt x="4449" y="2497"/>
                </a:cubicBezTo>
                <a:cubicBezTo>
                  <a:pt x="4524" y="2401"/>
                  <a:pt x="4620" y="2283"/>
                  <a:pt x="4620" y="2081"/>
                </a:cubicBezTo>
                <a:cubicBezTo>
                  <a:pt x="4620" y="1814"/>
                  <a:pt x="4449" y="1675"/>
                  <a:pt x="4353" y="1590"/>
                </a:cubicBezTo>
                <a:cubicBezTo>
                  <a:pt x="4257" y="1515"/>
                  <a:pt x="4257" y="1494"/>
                  <a:pt x="4257" y="1473"/>
                </a:cubicBezTo>
                <a:cubicBezTo>
                  <a:pt x="4257" y="1441"/>
                  <a:pt x="4257" y="1430"/>
                  <a:pt x="4353" y="1355"/>
                </a:cubicBezTo>
                <a:cubicBezTo>
                  <a:pt x="4460" y="1270"/>
                  <a:pt x="4620" y="1120"/>
                  <a:pt x="4620" y="854"/>
                </a:cubicBezTo>
                <a:cubicBezTo>
                  <a:pt x="4620" y="587"/>
                  <a:pt x="4449" y="448"/>
                  <a:pt x="4353" y="363"/>
                </a:cubicBezTo>
                <a:cubicBezTo>
                  <a:pt x="4257" y="278"/>
                  <a:pt x="4257" y="267"/>
                  <a:pt x="4257" y="246"/>
                </a:cubicBezTo>
                <a:cubicBezTo>
                  <a:pt x="4257" y="107"/>
                  <a:pt x="4150" y="0"/>
                  <a:pt x="402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0" name="Google Shape;1600;p67"/>
          <p:cNvSpPr/>
          <p:nvPr/>
        </p:nvSpPr>
        <p:spPr>
          <a:xfrm>
            <a:off x="4098839" y="4171573"/>
            <a:ext cx="338741" cy="339223"/>
          </a:xfrm>
          <a:custGeom>
            <a:avLst/>
            <a:gdLst/>
            <a:ahLst/>
            <a:cxnLst/>
            <a:rect l="l" t="t" r="r" b="b"/>
            <a:pathLst>
              <a:path w="8439" h="8451" extrusionOk="0">
                <a:moveTo>
                  <a:pt x="1814" y="524"/>
                </a:moveTo>
                <a:cubicBezTo>
                  <a:pt x="1974" y="524"/>
                  <a:pt x="2123" y="726"/>
                  <a:pt x="2123" y="961"/>
                </a:cubicBezTo>
                <a:cubicBezTo>
                  <a:pt x="2123" y="1132"/>
                  <a:pt x="2049" y="1302"/>
                  <a:pt x="1942" y="1377"/>
                </a:cubicBezTo>
                <a:cubicBezTo>
                  <a:pt x="1835" y="1420"/>
                  <a:pt x="1782" y="1537"/>
                  <a:pt x="1814" y="1644"/>
                </a:cubicBezTo>
                <a:cubicBezTo>
                  <a:pt x="1846" y="1729"/>
                  <a:pt x="1857" y="1814"/>
                  <a:pt x="1857" y="1921"/>
                </a:cubicBezTo>
                <a:cubicBezTo>
                  <a:pt x="1857" y="2006"/>
                  <a:pt x="1846" y="2081"/>
                  <a:pt x="1835" y="2166"/>
                </a:cubicBezTo>
                <a:cubicBezTo>
                  <a:pt x="1814" y="2188"/>
                  <a:pt x="1814" y="2220"/>
                  <a:pt x="1814" y="2241"/>
                </a:cubicBezTo>
                <a:lnTo>
                  <a:pt x="1814" y="2262"/>
                </a:lnTo>
                <a:cubicBezTo>
                  <a:pt x="1814" y="2369"/>
                  <a:pt x="1889" y="2444"/>
                  <a:pt x="1974" y="2486"/>
                </a:cubicBezTo>
                <a:cubicBezTo>
                  <a:pt x="2070" y="2582"/>
                  <a:pt x="2123" y="2721"/>
                  <a:pt x="2123" y="2870"/>
                </a:cubicBezTo>
                <a:cubicBezTo>
                  <a:pt x="2123" y="3137"/>
                  <a:pt x="1963" y="3361"/>
                  <a:pt x="1782" y="3361"/>
                </a:cubicBezTo>
                <a:cubicBezTo>
                  <a:pt x="1729" y="3361"/>
                  <a:pt x="1654" y="3382"/>
                  <a:pt x="1622" y="3382"/>
                </a:cubicBezTo>
                <a:cubicBezTo>
                  <a:pt x="1014" y="3361"/>
                  <a:pt x="534" y="2721"/>
                  <a:pt x="534" y="1953"/>
                </a:cubicBezTo>
                <a:cubicBezTo>
                  <a:pt x="534" y="1164"/>
                  <a:pt x="1035" y="524"/>
                  <a:pt x="1633" y="524"/>
                </a:cubicBezTo>
                <a:close/>
                <a:moveTo>
                  <a:pt x="6881" y="492"/>
                </a:moveTo>
                <a:cubicBezTo>
                  <a:pt x="7489" y="492"/>
                  <a:pt x="7980" y="1132"/>
                  <a:pt x="7980" y="1921"/>
                </a:cubicBezTo>
                <a:cubicBezTo>
                  <a:pt x="7969" y="2721"/>
                  <a:pt x="7489" y="3361"/>
                  <a:pt x="6881" y="3382"/>
                </a:cubicBezTo>
                <a:cubicBezTo>
                  <a:pt x="6860" y="3382"/>
                  <a:pt x="6774" y="3361"/>
                  <a:pt x="6721" y="3361"/>
                </a:cubicBezTo>
                <a:cubicBezTo>
                  <a:pt x="6540" y="3361"/>
                  <a:pt x="6380" y="3137"/>
                  <a:pt x="6380" y="2870"/>
                </a:cubicBezTo>
                <a:cubicBezTo>
                  <a:pt x="6380" y="2710"/>
                  <a:pt x="6433" y="2572"/>
                  <a:pt x="6529" y="2486"/>
                </a:cubicBezTo>
                <a:cubicBezTo>
                  <a:pt x="6614" y="2444"/>
                  <a:pt x="6689" y="2369"/>
                  <a:pt x="6689" y="2252"/>
                </a:cubicBezTo>
                <a:lnTo>
                  <a:pt x="6689" y="2241"/>
                </a:lnTo>
                <a:cubicBezTo>
                  <a:pt x="6689" y="2220"/>
                  <a:pt x="6689" y="2188"/>
                  <a:pt x="6668" y="2166"/>
                </a:cubicBezTo>
                <a:cubicBezTo>
                  <a:pt x="6646" y="2081"/>
                  <a:pt x="6646" y="2006"/>
                  <a:pt x="6646" y="1921"/>
                </a:cubicBezTo>
                <a:cubicBezTo>
                  <a:pt x="6646" y="1825"/>
                  <a:pt x="6657" y="1740"/>
                  <a:pt x="6689" y="1644"/>
                </a:cubicBezTo>
                <a:cubicBezTo>
                  <a:pt x="6721" y="1537"/>
                  <a:pt x="6668" y="1420"/>
                  <a:pt x="6582" y="1345"/>
                </a:cubicBezTo>
                <a:cubicBezTo>
                  <a:pt x="6454" y="1281"/>
                  <a:pt x="6390" y="1121"/>
                  <a:pt x="6390" y="940"/>
                </a:cubicBezTo>
                <a:cubicBezTo>
                  <a:pt x="6390" y="694"/>
                  <a:pt x="6529" y="492"/>
                  <a:pt x="6700" y="492"/>
                </a:cubicBezTo>
                <a:close/>
                <a:moveTo>
                  <a:pt x="4684" y="5921"/>
                </a:moveTo>
                <a:lnTo>
                  <a:pt x="4630" y="6465"/>
                </a:lnTo>
                <a:cubicBezTo>
                  <a:pt x="4620" y="6497"/>
                  <a:pt x="4620" y="6519"/>
                  <a:pt x="4620" y="6561"/>
                </a:cubicBezTo>
                <a:lnTo>
                  <a:pt x="4556" y="6988"/>
                </a:lnTo>
                <a:lnTo>
                  <a:pt x="3926" y="6988"/>
                </a:lnTo>
                <a:lnTo>
                  <a:pt x="3862" y="6561"/>
                </a:lnTo>
                <a:cubicBezTo>
                  <a:pt x="3862" y="6540"/>
                  <a:pt x="3862" y="6508"/>
                  <a:pt x="3841" y="6465"/>
                </a:cubicBezTo>
                <a:lnTo>
                  <a:pt x="3766" y="5921"/>
                </a:lnTo>
                <a:close/>
                <a:moveTo>
                  <a:pt x="1601" y="1"/>
                </a:moveTo>
                <a:cubicBezTo>
                  <a:pt x="1163" y="1"/>
                  <a:pt x="769" y="214"/>
                  <a:pt x="459" y="588"/>
                </a:cubicBezTo>
                <a:cubicBezTo>
                  <a:pt x="161" y="950"/>
                  <a:pt x="1" y="1430"/>
                  <a:pt x="1" y="1942"/>
                </a:cubicBezTo>
                <a:cubicBezTo>
                  <a:pt x="1" y="2444"/>
                  <a:pt x="161" y="2924"/>
                  <a:pt x="459" y="3286"/>
                </a:cubicBezTo>
                <a:cubicBezTo>
                  <a:pt x="769" y="3660"/>
                  <a:pt x="1163" y="3873"/>
                  <a:pt x="1601" y="3873"/>
                </a:cubicBezTo>
                <a:lnTo>
                  <a:pt x="1633" y="3873"/>
                </a:lnTo>
                <a:cubicBezTo>
                  <a:pt x="1675" y="3873"/>
                  <a:pt x="1729" y="3863"/>
                  <a:pt x="1750" y="3863"/>
                </a:cubicBezTo>
                <a:cubicBezTo>
                  <a:pt x="2219" y="3863"/>
                  <a:pt x="2593" y="3414"/>
                  <a:pt x="2593" y="2870"/>
                </a:cubicBezTo>
                <a:cubicBezTo>
                  <a:pt x="2593" y="2742"/>
                  <a:pt x="2561" y="2614"/>
                  <a:pt x="2529" y="2497"/>
                </a:cubicBezTo>
                <a:lnTo>
                  <a:pt x="2934" y="2497"/>
                </a:lnTo>
                <a:cubicBezTo>
                  <a:pt x="3009" y="2497"/>
                  <a:pt x="3041" y="2540"/>
                  <a:pt x="3073" y="2561"/>
                </a:cubicBezTo>
                <a:cubicBezTo>
                  <a:pt x="3083" y="2593"/>
                  <a:pt x="3126" y="2636"/>
                  <a:pt x="3115" y="2710"/>
                </a:cubicBezTo>
                <a:lnTo>
                  <a:pt x="2614" y="5281"/>
                </a:lnTo>
                <a:cubicBezTo>
                  <a:pt x="2475" y="5889"/>
                  <a:pt x="2806" y="6487"/>
                  <a:pt x="3393" y="6743"/>
                </a:cubicBezTo>
                <a:lnTo>
                  <a:pt x="3446" y="7073"/>
                </a:lnTo>
                <a:cubicBezTo>
                  <a:pt x="3457" y="7308"/>
                  <a:pt x="3649" y="7500"/>
                  <a:pt x="3884" y="7500"/>
                </a:cubicBezTo>
                <a:lnTo>
                  <a:pt x="3990" y="7500"/>
                </a:lnTo>
                <a:lnTo>
                  <a:pt x="3990" y="8194"/>
                </a:lnTo>
                <a:cubicBezTo>
                  <a:pt x="3990" y="8311"/>
                  <a:pt x="4086" y="8428"/>
                  <a:pt x="4204" y="8450"/>
                </a:cubicBezTo>
                <a:cubicBezTo>
                  <a:pt x="4210" y="8450"/>
                  <a:pt x="4217" y="8450"/>
                  <a:pt x="4224" y="8450"/>
                </a:cubicBezTo>
                <a:cubicBezTo>
                  <a:pt x="4364" y="8450"/>
                  <a:pt x="4481" y="8347"/>
                  <a:pt x="4481" y="8204"/>
                </a:cubicBezTo>
                <a:lnTo>
                  <a:pt x="4481" y="7500"/>
                </a:lnTo>
                <a:lnTo>
                  <a:pt x="4588" y="7500"/>
                </a:lnTo>
                <a:cubicBezTo>
                  <a:pt x="4833" y="7500"/>
                  <a:pt x="5014" y="7308"/>
                  <a:pt x="5025" y="7073"/>
                </a:cubicBezTo>
                <a:lnTo>
                  <a:pt x="5078" y="6743"/>
                </a:lnTo>
                <a:cubicBezTo>
                  <a:pt x="5665" y="6487"/>
                  <a:pt x="6006" y="5889"/>
                  <a:pt x="5857" y="5281"/>
                </a:cubicBezTo>
                <a:lnTo>
                  <a:pt x="5260" y="2721"/>
                </a:lnTo>
                <a:cubicBezTo>
                  <a:pt x="5238" y="2657"/>
                  <a:pt x="5270" y="2604"/>
                  <a:pt x="5281" y="2582"/>
                </a:cubicBezTo>
                <a:cubicBezTo>
                  <a:pt x="5292" y="2550"/>
                  <a:pt x="5345" y="2508"/>
                  <a:pt x="5420" y="2508"/>
                </a:cubicBezTo>
                <a:lnTo>
                  <a:pt x="5921" y="2508"/>
                </a:lnTo>
                <a:cubicBezTo>
                  <a:pt x="5878" y="2636"/>
                  <a:pt x="5857" y="2753"/>
                  <a:pt x="5857" y="2881"/>
                </a:cubicBezTo>
                <a:cubicBezTo>
                  <a:pt x="5857" y="3436"/>
                  <a:pt x="6230" y="3873"/>
                  <a:pt x="6700" y="3873"/>
                </a:cubicBezTo>
                <a:cubicBezTo>
                  <a:pt x="6721" y="3873"/>
                  <a:pt x="6774" y="3873"/>
                  <a:pt x="6817" y="3884"/>
                </a:cubicBezTo>
                <a:lnTo>
                  <a:pt x="6838" y="3884"/>
                </a:lnTo>
                <a:cubicBezTo>
                  <a:pt x="7286" y="3884"/>
                  <a:pt x="7681" y="3671"/>
                  <a:pt x="7991" y="3297"/>
                </a:cubicBezTo>
                <a:cubicBezTo>
                  <a:pt x="8279" y="2934"/>
                  <a:pt x="8439" y="2454"/>
                  <a:pt x="8439" y="1953"/>
                </a:cubicBezTo>
                <a:cubicBezTo>
                  <a:pt x="8439" y="1441"/>
                  <a:pt x="8300" y="961"/>
                  <a:pt x="8001" y="588"/>
                </a:cubicBezTo>
                <a:cubicBezTo>
                  <a:pt x="7702" y="214"/>
                  <a:pt x="7297" y="1"/>
                  <a:pt x="6860" y="1"/>
                </a:cubicBezTo>
                <a:lnTo>
                  <a:pt x="6668" y="1"/>
                </a:lnTo>
                <a:cubicBezTo>
                  <a:pt x="6230" y="1"/>
                  <a:pt x="5868" y="428"/>
                  <a:pt x="5868" y="940"/>
                </a:cubicBezTo>
                <a:cubicBezTo>
                  <a:pt x="5868" y="1217"/>
                  <a:pt x="5974" y="1473"/>
                  <a:pt x="6156" y="1644"/>
                </a:cubicBezTo>
                <a:cubicBezTo>
                  <a:pt x="6134" y="1729"/>
                  <a:pt x="6124" y="1814"/>
                  <a:pt x="6124" y="1900"/>
                </a:cubicBezTo>
                <a:lnTo>
                  <a:pt x="6124" y="1974"/>
                </a:lnTo>
                <a:lnTo>
                  <a:pt x="5270" y="1974"/>
                </a:lnTo>
                <a:cubicBezTo>
                  <a:pt x="4876" y="2102"/>
                  <a:pt x="4684" y="2454"/>
                  <a:pt x="4769" y="2796"/>
                </a:cubicBezTo>
                <a:lnTo>
                  <a:pt x="5366" y="5356"/>
                </a:lnTo>
                <a:cubicBezTo>
                  <a:pt x="5430" y="5601"/>
                  <a:pt x="5356" y="5857"/>
                  <a:pt x="5164" y="6049"/>
                </a:cubicBezTo>
                <a:lnTo>
                  <a:pt x="5196" y="5857"/>
                </a:lnTo>
                <a:cubicBezTo>
                  <a:pt x="5206" y="5601"/>
                  <a:pt x="5004" y="5388"/>
                  <a:pt x="4748" y="5388"/>
                </a:cubicBezTo>
                <a:lnTo>
                  <a:pt x="3713" y="5388"/>
                </a:lnTo>
                <a:cubicBezTo>
                  <a:pt x="3457" y="5388"/>
                  <a:pt x="3254" y="5601"/>
                  <a:pt x="3275" y="5857"/>
                </a:cubicBezTo>
                <a:lnTo>
                  <a:pt x="3297" y="6049"/>
                </a:lnTo>
                <a:cubicBezTo>
                  <a:pt x="3115" y="5857"/>
                  <a:pt x="3030" y="5601"/>
                  <a:pt x="3094" y="5356"/>
                </a:cubicBezTo>
                <a:lnTo>
                  <a:pt x="3094" y="5335"/>
                </a:lnTo>
                <a:lnTo>
                  <a:pt x="3596" y="2764"/>
                </a:lnTo>
                <a:cubicBezTo>
                  <a:pt x="3660" y="2433"/>
                  <a:pt x="3457" y="2081"/>
                  <a:pt x="3073" y="1974"/>
                </a:cubicBezTo>
                <a:lnTo>
                  <a:pt x="2337" y="1974"/>
                </a:lnTo>
                <a:lnTo>
                  <a:pt x="2337" y="1900"/>
                </a:lnTo>
                <a:cubicBezTo>
                  <a:pt x="2337" y="1804"/>
                  <a:pt x="2326" y="1729"/>
                  <a:pt x="2315" y="1644"/>
                </a:cubicBezTo>
                <a:cubicBezTo>
                  <a:pt x="2486" y="1473"/>
                  <a:pt x="2593" y="1206"/>
                  <a:pt x="2593" y="940"/>
                </a:cubicBezTo>
                <a:cubicBezTo>
                  <a:pt x="2593" y="417"/>
                  <a:pt x="2230" y="1"/>
                  <a:pt x="179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1" name="Google Shape;1601;p67"/>
          <p:cNvSpPr/>
          <p:nvPr/>
        </p:nvSpPr>
        <p:spPr>
          <a:xfrm>
            <a:off x="4783483" y="1605511"/>
            <a:ext cx="268095" cy="337056"/>
          </a:xfrm>
          <a:custGeom>
            <a:avLst/>
            <a:gdLst/>
            <a:ahLst/>
            <a:cxnLst/>
            <a:rect l="l" t="t" r="r" b="b"/>
            <a:pathLst>
              <a:path w="6679" h="8397" extrusionOk="0">
                <a:moveTo>
                  <a:pt x="3638" y="502"/>
                </a:moveTo>
                <a:cubicBezTo>
                  <a:pt x="3820" y="502"/>
                  <a:pt x="3959" y="694"/>
                  <a:pt x="3959" y="908"/>
                </a:cubicBezTo>
                <a:lnTo>
                  <a:pt x="3959" y="1089"/>
                </a:lnTo>
                <a:cubicBezTo>
                  <a:pt x="3959" y="1228"/>
                  <a:pt x="4065" y="1334"/>
                  <a:pt x="4204" y="1334"/>
                </a:cubicBezTo>
                <a:lnTo>
                  <a:pt x="4364" y="1334"/>
                </a:lnTo>
                <a:lnTo>
                  <a:pt x="4364" y="2316"/>
                </a:lnTo>
                <a:lnTo>
                  <a:pt x="2230" y="2316"/>
                </a:lnTo>
                <a:lnTo>
                  <a:pt x="2230" y="1334"/>
                </a:lnTo>
                <a:lnTo>
                  <a:pt x="2444" y="1334"/>
                </a:lnTo>
                <a:cubicBezTo>
                  <a:pt x="2572" y="1334"/>
                  <a:pt x="2678" y="1228"/>
                  <a:pt x="2678" y="1089"/>
                </a:cubicBezTo>
                <a:lnTo>
                  <a:pt x="2678" y="908"/>
                </a:lnTo>
                <a:cubicBezTo>
                  <a:pt x="2678" y="673"/>
                  <a:pt x="2828" y="502"/>
                  <a:pt x="2998" y="502"/>
                </a:cubicBezTo>
                <a:close/>
                <a:moveTo>
                  <a:pt x="5164" y="2806"/>
                </a:moveTo>
                <a:lnTo>
                  <a:pt x="5164" y="6945"/>
                </a:lnTo>
                <a:lnTo>
                  <a:pt x="1494" y="6945"/>
                </a:lnTo>
                <a:lnTo>
                  <a:pt x="1494" y="2806"/>
                </a:lnTo>
                <a:close/>
                <a:moveTo>
                  <a:pt x="6188" y="1761"/>
                </a:moveTo>
                <a:lnTo>
                  <a:pt x="6188" y="7916"/>
                </a:lnTo>
                <a:lnTo>
                  <a:pt x="481" y="7916"/>
                </a:lnTo>
                <a:lnTo>
                  <a:pt x="481" y="1761"/>
                </a:lnTo>
                <a:lnTo>
                  <a:pt x="1772" y="1761"/>
                </a:lnTo>
                <a:lnTo>
                  <a:pt x="1772" y="2316"/>
                </a:lnTo>
                <a:lnTo>
                  <a:pt x="1260" y="2316"/>
                </a:lnTo>
                <a:cubicBezTo>
                  <a:pt x="1121" y="2316"/>
                  <a:pt x="1014" y="2422"/>
                  <a:pt x="1014" y="2561"/>
                </a:cubicBezTo>
                <a:lnTo>
                  <a:pt x="1014" y="7180"/>
                </a:lnTo>
                <a:cubicBezTo>
                  <a:pt x="1014" y="7319"/>
                  <a:pt x="1121" y="7425"/>
                  <a:pt x="1260" y="7425"/>
                </a:cubicBezTo>
                <a:lnTo>
                  <a:pt x="5399" y="7425"/>
                </a:lnTo>
                <a:cubicBezTo>
                  <a:pt x="5537" y="7425"/>
                  <a:pt x="5644" y="7319"/>
                  <a:pt x="5644" y="7180"/>
                </a:cubicBezTo>
                <a:lnTo>
                  <a:pt x="5644" y="2561"/>
                </a:lnTo>
                <a:cubicBezTo>
                  <a:pt x="5644" y="2422"/>
                  <a:pt x="5537" y="2316"/>
                  <a:pt x="5399" y="2316"/>
                </a:cubicBezTo>
                <a:lnTo>
                  <a:pt x="4897" y="2316"/>
                </a:lnTo>
                <a:lnTo>
                  <a:pt x="4897" y="1761"/>
                </a:lnTo>
                <a:close/>
                <a:moveTo>
                  <a:pt x="3020" y="1"/>
                </a:moveTo>
                <a:cubicBezTo>
                  <a:pt x="2593" y="1"/>
                  <a:pt x="2230" y="374"/>
                  <a:pt x="2198" y="833"/>
                </a:cubicBezTo>
                <a:lnTo>
                  <a:pt x="2006" y="833"/>
                </a:lnTo>
                <a:cubicBezTo>
                  <a:pt x="1878" y="833"/>
                  <a:pt x="1793" y="929"/>
                  <a:pt x="1793" y="1046"/>
                </a:cubicBezTo>
                <a:lnTo>
                  <a:pt x="1793" y="1260"/>
                </a:lnTo>
                <a:lnTo>
                  <a:pt x="246" y="1260"/>
                </a:lnTo>
                <a:cubicBezTo>
                  <a:pt x="108" y="1260"/>
                  <a:pt x="1" y="1366"/>
                  <a:pt x="1" y="1505"/>
                </a:cubicBezTo>
                <a:lnTo>
                  <a:pt x="1" y="8161"/>
                </a:lnTo>
                <a:cubicBezTo>
                  <a:pt x="1" y="8289"/>
                  <a:pt x="108" y="8396"/>
                  <a:pt x="246" y="8396"/>
                </a:cubicBezTo>
                <a:lnTo>
                  <a:pt x="6444" y="8396"/>
                </a:lnTo>
                <a:cubicBezTo>
                  <a:pt x="6572" y="8396"/>
                  <a:pt x="6679" y="8289"/>
                  <a:pt x="6679" y="8161"/>
                </a:cubicBezTo>
                <a:lnTo>
                  <a:pt x="6679" y="1505"/>
                </a:lnTo>
                <a:cubicBezTo>
                  <a:pt x="6679" y="1366"/>
                  <a:pt x="6561" y="1260"/>
                  <a:pt x="6433" y="1260"/>
                </a:cubicBezTo>
                <a:lnTo>
                  <a:pt x="4887" y="1260"/>
                </a:lnTo>
                <a:lnTo>
                  <a:pt x="4887" y="1046"/>
                </a:lnTo>
                <a:cubicBezTo>
                  <a:pt x="4887" y="929"/>
                  <a:pt x="4791" y="833"/>
                  <a:pt x="4673" y="833"/>
                </a:cubicBezTo>
                <a:lnTo>
                  <a:pt x="4471" y="833"/>
                </a:lnTo>
                <a:cubicBezTo>
                  <a:pt x="4439" y="374"/>
                  <a:pt x="4087" y="1"/>
                  <a:pt x="366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2" name="Google Shape;1602;p67"/>
          <p:cNvSpPr/>
          <p:nvPr/>
        </p:nvSpPr>
        <p:spPr>
          <a:xfrm>
            <a:off x="4862716" y="1837151"/>
            <a:ext cx="27014" cy="19749"/>
          </a:xfrm>
          <a:custGeom>
            <a:avLst/>
            <a:gdLst/>
            <a:ahLst/>
            <a:cxnLst/>
            <a:rect l="l" t="t" r="r" b="b"/>
            <a:pathLst>
              <a:path w="673" h="492" extrusionOk="0">
                <a:moveTo>
                  <a:pt x="278" y="1"/>
                </a:moveTo>
                <a:cubicBezTo>
                  <a:pt x="160" y="1"/>
                  <a:pt x="43" y="97"/>
                  <a:pt x="32" y="214"/>
                </a:cubicBezTo>
                <a:cubicBezTo>
                  <a:pt x="0" y="364"/>
                  <a:pt x="118" y="492"/>
                  <a:pt x="267" y="492"/>
                </a:cubicBezTo>
                <a:lnTo>
                  <a:pt x="406" y="492"/>
                </a:lnTo>
                <a:cubicBezTo>
                  <a:pt x="523" y="492"/>
                  <a:pt x="640" y="396"/>
                  <a:pt x="651" y="278"/>
                </a:cubicBezTo>
                <a:cubicBezTo>
                  <a:pt x="672" y="129"/>
                  <a:pt x="566" y="1"/>
                  <a:pt x="41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3" name="Google Shape;1603;p67"/>
          <p:cNvSpPr/>
          <p:nvPr/>
        </p:nvSpPr>
        <p:spPr>
          <a:xfrm>
            <a:off x="4905544" y="1837151"/>
            <a:ext cx="65549" cy="19749"/>
          </a:xfrm>
          <a:custGeom>
            <a:avLst/>
            <a:gdLst/>
            <a:ahLst/>
            <a:cxnLst/>
            <a:rect l="l" t="t" r="r" b="b"/>
            <a:pathLst>
              <a:path w="1633" h="492" extrusionOk="0">
                <a:moveTo>
                  <a:pt x="267" y="1"/>
                </a:moveTo>
                <a:cubicBezTo>
                  <a:pt x="149" y="1"/>
                  <a:pt x="32" y="97"/>
                  <a:pt x="11" y="214"/>
                </a:cubicBezTo>
                <a:cubicBezTo>
                  <a:pt x="0" y="364"/>
                  <a:pt x="107" y="492"/>
                  <a:pt x="256" y="492"/>
                </a:cubicBezTo>
                <a:lnTo>
                  <a:pt x="1366" y="492"/>
                </a:lnTo>
                <a:cubicBezTo>
                  <a:pt x="1483" y="492"/>
                  <a:pt x="1600" y="396"/>
                  <a:pt x="1611" y="278"/>
                </a:cubicBezTo>
                <a:cubicBezTo>
                  <a:pt x="1632" y="129"/>
                  <a:pt x="1526" y="1"/>
                  <a:pt x="137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4" name="Google Shape;1604;p67"/>
          <p:cNvSpPr/>
          <p:nvPr/>
        </p:nvSpPr>
        <p:spPr>
          <a:xfrm>
            <a:off x="4862716" y="1790911"/>
            <a:ext cx="27014" cy="20190"/>
          </a:xfrm>
          <a:custGeom>
            <a:avLst/>
            <a:gdLst/>
            <a:ahLst/>
            <a:cxnLst/>
            <a:rect l="l" t="t" r="r" b="b"/>
            <a:pathLst>
              <a:path w="673" h="503" extrusionOk="0">
                <a:moveTo>
                  <a:pt x="278" y="1"/>
                </a:moveTo>
                <a:cubicBezTo>
                  <a:pt x="160" y="1"/>
                  <a:pt x="43" y="97"/>
                  <a:pt x="32" y="214"/>
                </a:cubicBezTo>
                <a:cubicBezTo>
                  <a:pt x="0" y="364"/>
                  <a:pt x="118" y="502"/>
                  <a:pt x="267" y="502"/>
                </a:cubicBezTo>
                <a:lnTo>
                  <a:pt x="406" y="502"/>
                </a:lnTo>
                <a:cubicBezTo>
                  <a:pt x="523" y="502"/>
                  <a:pt x="640" y="406"/>
                  <a:pt x="651" y="289"/>
                </a:cubicBezTo>
                <a:cubicBezTo>
                  <a:pt x="672" y="140"/>
                  <a:pt x="566" y="1"/>
                  <a:pt x="41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5" name="Google Shape;1605;p67"/>
          <p:cNvSpPr/>
          <p:nvPr/>
        </p:nvSpPr>
        <p:spPr>
          <a:xfrm>
            <a:off x="4905544" y="1790911"/>
            <a:ext cx="65549" cy="20190"/>
          </a:xfrm>
          <a:custGeom>
            <a:avLst/>
            <a:gdLst/>
            <a:ahLst/>
            <a:cxnLst/>
            <a:rect l="l" t="t" r="r" b="b"/>
            <a:pathLst>
              <a:path w="1633" h="503" extrusionOk="0">
                <a:moveTo>
                  <a:pt x="267" y="1"/>
                </a:moveTo>
                <a:cubicBezTo>
                  <a:pt x="149" y="1"/>
                  <a:pt x="32" y="97"/>
                  <a:pt x="11" y="214"/>
                </a:cubicBezTo>
                <a:cubicBezTo>
                  <a:pt x="0" y="364"/>
                  <a:pt x="107" y="502"/>
                  <a:pt x="256" y="502"/>
                </a:cubicBezTo>
                <a:lnTo>
                  <a:pt x="1366" y="502"/>
                </a:lnTo>
                <a:cubicBezTo>
                  <a:pt x="1483" y="502"/>
                  <a:pt x="1600" y="406"/>
                  <a:pt x="1611" y="289"/>
                </a:cubicBezTo>
                <a:cubicBezTo>
                  <a:pt x="1632" y="140"/>
                  <a:pt x="1526" y="1"/>
                  <a:pt x="137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6" name="Google Shape;1606;p67"/>
          <p:cNvSpPr/>
          <p:nvPr/>
        </p:nvSpPr>
        <p:spPr>
          <a:xfrm>
            <a:off x="4862716" y="1744672"/>
            <a:ext cx="27014" cy="19749"/>
          </a:xfrm>
          <a:custGeom>
            <a:avLst/>
            <a:gdLst/>
            <a:ahLst/>
            <a:cxnLst/>
            <a:rect l="l" t="t" r="r" b="b"/>
            <a:pathLst>
              <a:path w="673" h="492" extrusionOk="0">
                <a:moveTo>
                  <a:pt x="278" y="1"/>
                </a:moveTo>
                <a:cubicBezTo>
                  <a:pt x="160" y="1"/>
                  <a:pt x="43" y="86"/>
                  <a:pt x="32" y="214"/>
                </a:cubicBezTo>
                <a:cubicBezTo>
                  <a:pt x="0" y="374"/>
                  <a:pt x="118" y="491"/>
                  <a:pt x="267" y="491"/>
                </a:cubicBezTo>
                <a:lnTo>
                  <a:pt x="406" y="491"/>
                </a:lnTo>
                <a:cubicBezTo>
                  <a:pt x="523" y="491"/>
                  <a:pt x="640" y="395"/>
                  <a:pt x="651" y="278"/>
                </a:cubicBezTo>
                <a:cubicBezTo>
                  <a:pt x="672" y="129"/>
                  <a:pt x="566" y="1"/>
                  <a:pt x="41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7" name="Google Shape;1607;p67"/>
          <p:cNvSpPr/>
          <p:nvPr/>
        </p:nvSpPr>
        <p:spPr>
          <a:xfrm>
            <a:off x="4905544" y="1744672"/>
            <a:ext cx="65549" cy="19749"/>
          </a:xfrm>
          <a:custGeom>
            <a:avLst/>
            <a:gdLst/>
            <a:ahLst/>
            <a:cxnLst/>
            <a:rect l="l" t="t" r="r" b="b"/>
            <a:pathLst>
              <a:path w="1633" h="492" extrusionOk="0">
                <a:moveTo>
                  <a:pt x="267" y="1"/>
                </a:moveTo>
                <a:cubicBezTo>
                  <a:pt x="149" y="1"/>
                  <a:pt x="32" y="86"/>
                  <a:pt x="11" y="214"/>
                </a:cubicBezTo>
                <a:cubicBezTo>
                  <a:pt x="0" y="374"/>
                  <a:pt x="107" y="491"/>
                  <a:pt x="256" y="491"/>
                </a:cubicBezTo>
                <a:lnTo>
                  <a:pt x="1366" y="491"/>
                </a:lnTo>
                <a:cubicBezTo>
                  <a:pt x="1483" y="491"/>
                  <a:pt x="1600" y="395"/>
                  <a:pt x="1611" y="278"/>
                </a:cubicBezTo>
                <a:cubicBezTo>
                  <a:pt x="1632" y="129"/>
                  <a:pt x="1526" y="1"/>
                  <a:pt x="137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8" name="Google Shape;1608;p67"/>
          <p:cNvSpPr/>
          <p:nvPr/>
        </p:nvSpPr>
        <p:spPr>
          <a:xfrm>
            <a:off x="4905544" y="1634652"/>
            <a:ext cx="22719" cy="20150"/>
          </a:xfrm>
          <a:custGeom>
            <a:avLst/>
            <a:gdLst/>
            <a:ahLst/>
            <a:cxnLst/>
            <a:rect l="l" t="t" r="r" b="b"/>
            <a:pathLst>
              <a:path w="566" h="502" extrusionOk="0">
                <a:moveTo>
                  <a:pt x="277" y="0"/>
                </a:moveTo>
                <a:cubicBezTo>
                  <a:pt x="160" y="0"/>
                  <a:pt x="64" y="86"/>
                  <a:pt x="43" y="192"/>
                </a:cubicBezTo>
                <a:cubicBezTo>
                  <a:pt x="0" y="363"/>
                  <a:pt x="117" y="502"/>
                  <a:pt x="277" y="502"/>
                </a:cubicBezTo>
                <a:cubicBezTo>
                  <a:pt x="405" y="502"/>
                  <a:pt x="491" y="416"/>
                  <a:pt x="523" y="310"/>
                </a:cubicBezTo>
                <a:cubicBezTo>
                  <a:pt x="565" y="150"/>
                  <a:pt x="437" y="0"/>
                  <a:pt x="27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9" name="Google Shape;1609;p67"/>
          <p:cNvSpPr/>
          <p:nvPr/>
        </p:nvSpPr>
        <p:spPr>
          <a:xfrm>
            <a:off x="4969766" y="2511560"/>
            <a:ext cx="62137" cy="73657"/>
          </a:xfrm>
          <a:custGeom>
            <a:avLst/>
            <a:gdLst/>
            <a:ahLst/>
            <a:cxnLst/>
            <a:rect l="l" t="t" r="r" b="b"/>
            <a:pathLst>
              <a:path w="1548" h="1835" extrusionOk="0">
                <a:moveTo>
                  <a:pt x="779" y="555"/>
                </a:moveTo>
                <a:cubicBezTo>
                  <a:pt x="907" y="672"/>
                  <a:pt x="1056" y="864"/>
                  <a:pt x="1056" y="1035"/>
                </a:cubicBezTo>
                <a:cubicBezTo>
                  <a:pt x="1056" y="1099"/>
                  <a:pt x="1056" y="1344"/>
                  <a:pt x="779" y="1344"/>
                </a:cubicBezTo>
                <a:cubicBezTo>
                  <a:pt x="491" y="1344"/>
                  <a:pt x="491" y="1099"/>
                  <a:pt x="491" y="1035"/>
                </a:cubicBezTo>
                <a:cubicBezTo>
                  <a:pt x="491" y="864"/>
                  <a:pt x="651" y="683"/>
                  <a:pt x="779" y="555"/>
                </a:cubicBezTo>
                <a:close/>
                <a:moveTo>
                  <a:pt x="787" y="0"/>
                </a:moveTo>
                <a:cubicBezTo>
                  <a:pt x="739" y="0"/>
                  <a:pt x="688" y="11"/>
                  <a:pt x="640" y="32"/>
                </a:cubicBezTo>
                <a:cubicBezTo>
                  <a:pt x="630" y="54"/>
                  <a:pt x="480" y="150"/>
                  <a:pt x="331" y="299"/>
                </a:cubicBezTo>
                <a:cubicBezTo>
                  <a:pt x="118" y="544"/>
                  <a:pt x="0" y="800"/>
                  <a:pt x="0" y="1035"/>
                </a:cubicBezTo>
                <a:cubicBezTo>
                  <a:pt x="0" y="1600"/>
                  <a:pt x="384" y="1835"/>
                  <a:pt x="779" y="1835"/>
                </a:cubicBezTo>
                <a:cubicBezTo>
                  <a:pt x="960" y="1835"/>
                  <a:pt x="1152" y="1782"/>
                  <a:pt x="1280" y="1664"/>
                </a:cubicBezTo>
                <a:cubicBezTo>
                  <a:pt x="1398" y="1558"/>
                  <a:pt x="1547" y="1366"/>
                  <a:pt x="1547" y="1024"/>
                </a:cubicBezTo>
                <a:cubicBezTo>
                  <a:pt x="1547" y="790"/>
                  <a:pt x="1440" y="534"/>
                  <a:pt x="1227" y="299"/>
                </a:cubicBezTo>
                <a:cubicBezTo>
                  <a:pt x="1078" y="150"/>
                  <a:pt x="939" y="32"/>
                  <a:pt x="918" y="32"/>
                </a:cubicBezTo>
                <a:cubicBezTo>
                  <a:pt x="880" y="11"/>
                  <a:pt x="835" y="0"/>
                  <a:pt x="78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0" name="Google Shape;1610;p67"/>
          <p:cNvSpPr/>
          <p:nvPr/>
        </p:nvSpPr>
        <p:spPr>
          <a:xfrm>
            <a:off x="4801906" y="2248210"/>
            <a:ext cx="193997" cy="337457"/>
          </a:xfrm>
          <a:custGeom>
            <a:avLst/>
            <a:gdLst/>
            <a:ahLst/>
            <a:cxnLst/>
            <a:rect l="l" t="t" r="r" b="b"/>
            <a:pathLst>
              <a:path w="4833" h="8407" extrusionOk="0">
                <a:moveTo>
                  <a:pt x="2433" y="481"/>
                </a:moveTo>
                <a:cubicBezTo>
                  <a:pt x="2646" y="481"/>
                  <a:pt x="2838" y="598"/>
                  <a:pt x="2913" y="790"/>
                </a:cubicBezTo>
                <a:lnTo>
                  <a:pt x="1953" y="790"/>
                </a:lnTo>
                <a:cubicBezTo>
                  <a:pt x="2038" y="598"/>
                  <a:pt x="2219" y="481"/>
                  <a:pt x="2433" y="481"/>
                </a:cubicBezTo>
                <a:close/>
                <a:moveTo>
                  <a:pt x="3905" y="1270"/>
                </a:moveTo>
                <a:lnTo>
                  <a:pt x="3905" y="2102"/>
                </a:lnTo>
                <a:lnTo>
                  <a:pt x="2987" y="2102"/>
                </a:lnTo>
                <a:cubicBezTo>
                  <a:pt x="2849" y="2102"/>
                  <a:pt x="2731" y="2209"/>
                  <a:pt x="2731" y="2348"/>
                </a:cubicBezTo>
                <a:cubicBezTo>
                  <a:pt x="2731" y="2476"/>
                  <a:pt x="2838" y="2582"/>
                  <a:pt x="2987" y="2582"/>
                </a:cubicBezTo>
                <a:lnTo>
                  <a:pt x="3905" y="2582"/>
                </a:lnTo>
                <a:lnTo>
                  <a:pt x="3905" y="3084"/>
                </a:lnTo>
                <a:lnTo>
                  <a:pt x="3009" y="3084"/>
                </a:lnTo>
                <a:cubicBezTo>
                  <a:pt x="2881" y="3084"/>
                  <a:pt x="2774" y="3190"/>
                  <a:pt x="2774" y="3318"/>
                </a:cubicBezTo>
                <a:cubicBezTo>
                  <a:pt x="2774" y="3457"/>
                  <a:pt x="2881" y="3564"/>
                  <a:pt x="3009" y="3564"/>
                </a:cubicBezTo>
                <a:lnTo>
                  <a:pt x="3852" y="3564"/>
                </a:lnTo>
                <a:cubicBezTo>
                  <a:pt x="3702" y="3937"/>
                  <a:pt x="3340" y="4204"/>
                  <a:pt x="2913" y="4204"/>
                </a:cubicBezTo>
                <a:lnTo>
                  <a:pt x="1953" y="4204"/>
                </a:lnTo>
                <a:cubicBezTo>
                  <a:pt x="1946" y="4204"/>
                  <a:pt x="1940" y="4204"/>
                  <a:pt x="1934" y="4204"/>
                </a:cubicBezTo>
                <a:cubicBezTo>
                  <a:pt x="1388" y="4204"/>
                  <a:pt x="939" y="3749"/>
                  <a:pt x="939" y="3212"/>
                </a:cubicBezTo>
                <a:lnTo>
                  <a:pt x="939" y="1270"/>
                </a:lnTo>
                <a:close/>
                <a:moveTo>
                  <a:pt x="2827" y="4705"/>
                </a:moveTo>
                <a:cubicBezTo>
                  <a:pt x="2742" y="4844"/>
                  <a:pt x="2593" y="4929"/>
                  <a:pt x="2433" y="4929"/>
                </a:cubicBezTo>
                <a:cubicBezTo>
                  <a:pt x="2273" y="4929"/>
                  <a:pt x="2113" y="4844"/>
                  <a:pt x="2049" y="4705"/>
                </a:cubicBezTo>
                <a:close/>
                <a:moveTo>
                  <a:pt x="2422" y="1"/>
                </a:moveTo>
                <a:cubicBezTo>
                  <a:pt x="1942" y="1"/>
                  <a:pt x="1419" y="801"/>
                  <a:pt x="1419" y="801"/>
                </a:cubicBezTo>
                <a:lnTo>
                  <a:pt x="235" y="801"/>
                </a:lnTo>
                <a:cubicBezTo>
                  <a:pt x="107" y="801"/>
                  <a:pt x="1" y="907"/>
                  <a:pt x="1" y="1035"/>
                </a:cubicBezTo>
                <a:cubicBezTo>
                  <a:pt x="1" y="1174"/>
                  <a:pt x="107" y="1291"/>
                  <a:pt x="235" y="1291"/>
                </a:cubicBezTo>
                <a:lnTo>
                  <a:pt x="438" y="1291"/>
                </a:lnTo>
                <a:lnTo>
                  <a:pt x="438" y="3254"/>
                </a:lnTo>
                <a:cubicBezTo>
                  <a:pt x="438" y="3916"/>
                  <a:pt x="875" y="4492"/>
                  <a:pt x="1494" y="4673"/>
                </a:cubicBezTo>
                <a:cubicBezTo>
                  <a:pt x="1547" y="5057"/>
                  <a:pt x="1835" y="5356"/>
                  <a:pt x="2198" y="5452"/>
                </a:cubicBezTo>
                <a:lnTo>
                  <a:pt x="2198" y="7692"/>
                </a:lnTo>
                <a:cubicBezTo>
                  <a:pt x="2198" y="8087"/>
                  <a:pt x="2518" y="8407"/>
                  <a:pt x="2913" y="8407"/>
                </a:cubicBezTo>
                <a:cubicBezTo>
                  <a:pt x="3318" y="8407"/>
                  <a:pt x="3638" y="8087"/>
                  <a:pt x="3638" y="7692"/>
                </a:cubicBezTo>
                <a:lnTo>
                  <a:pt x="3638" y="6017"/>
                </a:lnTo>
                <a:cubicBezTo>
                  <a:pt x="3638" y="5878"/>
                  <a:pt x="3745" y="5772"/>
                  <a:pt x="3873" y="5772"/>
                </a:cubicBezTo>
                <a:cubicBezTo>
                  <a:pt x="4012" y="5772"/>
                  <a:pt x="4118" y="5878"/>
                  <a:pt x="4118" y="6017"/>
                </a:cubicBezTo>
                <a:lnTo>
                  <a:pt x="4118" y="6188"/>
                </a:lnTo>
                <a:cubicBezTo>
                  <a:pt x="4140" y="6316"/>
                  <a:pt x="4246" y="6423"/>
                  <a:pt x="4385" y="6423"/>
                </a:cubicBezTo>
                <a:cubicBezTo>
                  <a:pt x="4513" y="6423"/>
                  <a:pt x="4620" y="6316"/>
                  <a:pt x="4620" y="6188"/>
                </a:cubicBezTo>
                <a:lnTo>
                  <a:pt x="4620" y="6017"/>
                </a:lnTo>
                <a:cubicBezTo>
                  <a:pt x="4620" y="5612"/>
                  <a:pt x="4289" y="5281"/>
                  <a:pt x="3894" y="5281"/>
                </a:cubicBezTo>
                <a:cubicBezTo>
                  <a:pt x="3489" y="5281"/>
                  <a:pt x="3158" y="5612"/>
                  <a:pt x="3158" y="6017"/>
                </a:cubicBezTo>
                <a:lnTo>
                  <a:pt x="3158" y="7660"/>
                </a:lnTo>
                <a:cubicBezTo>
                  <a:pt x="3158" y="7788"/>
                  <a:pt x="3051" y="7895"/>
                  <a:pt x="2934" y="7895"/>
                </a:cubicBezTo>
                <a:cubicBezTo>
                  <a:pt x="2795" y="7895"/>
                  <a:pt x="2699" y="7788"/>
                  <a:pt x="2699" y="7660"/>
                </a:cubicBezTo>
                <a:lnTo>
                  <a:pt x="2699" y="5398"/>
                </a:lnTo>
                <a:cubicBezTo>
                  <a:pt x="2699" y="5398"/>
                  <a:pt x="3307" y="4993"/>
                  <a:pt x="3361" y="4652"/>
                </a:cubicBezTo>
                <a:cubicBezTo>
                  <a:pt x="3916" y="4481"/>
                  <a:pt x="4342" y="3969"/>
                  <a:pt x="4396" y="3372"/>
                </a:cubicBezTo>
                <a:lnTo>
                  <a:pt x="4396" y="3244"/>
                </a:lnTo>
                <a:lnTo>
                  <a:pt x="4396" y="1291"/>
                </a:lnTo>
                <a:lnTo>
                  <a:pt x="4598" y="1291"/>
                </a:lnTo>
                <a:cubicBezTo>
                  <a:pt x="4726" y="1291"/>
                  <a:pt x="4833" y="1174"/>
                  <a:pt x="4833" y="1035"/>
                </a:cubicBezTo>
                <a:cubicBezTo>
                  <a:pt x="4833" y="907"/>
                  <a:pt x="4598" y="790"/>
                  <a:pt x="4598" y="790"/>
                </a:cubicBezTo>
                <a:lnTo>
                  <a:pt x="3425" y="790"/>
                </a:lnTo>
                <a:cubicBezTo>
                  <a:pt x="3425" y="790"/>
                  <a:pt x="2913" y="1"/>
                  <a:pt x="242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1" name="Google Shape;1611;p67"/>
          <p:cNvSpPr/>
          <p:nvPr/>
        </p:nvSpPr>
        <p:spPr>
          <a:xfrm>
            <a:off x="4747518" y="2912705"/>
            <a:ext cx="338340" cy="273353"/>
          </a:xfrm>
          <a:custGeom>
            <a:avLst/>
            <a:gdLst/>
            <a:ahLst/>
            <a:cxnLst/>
            <a:rect l="l" t="t" r="r" b="b"/>
            <a:pathLst>
              <a:path w="8429" h="6810" extrusionOk="0">
                <a:moveTo>
                  <a:pt x="2700" y="1858"/>
                </a:moveTo>
                <a:cubicBezTo>
                  <a:pt x="2924" y="1858"/>
                  <a:pt x="3105" y="2050"/>
                  <a:pt x="3105" y="2274"/>
                </a:cubicBezTo>
                <a:lnTo>
                  <a:pt x="3105" y="2722"/>
                </a:lnTo>
                <a:lnTo>
                  <a:pt x="513" y="2722"/>
                </a:lnTo>
                <a:lnTo>
                  <a:pt x="513" y="1858"/>
                </a:lnTo>
                <a:close/>
                <a:moveTo>
                  <a:pt x="5473" y="3202"/>
                </a:moveTo>
                <a:lnTo>
                  <a:pt x="5473" y="5229"/>
                </a:lnTo>
                <a:lnTo>
                  <a:pt x="513" y="5229"/>
                </a:lnTo>
                <a:lnTo>
                  <a:pt x="513" y="3202"/>
                </a:lnTo>
                <a:close/>
                <a:moveTo>
                  <a:pt x="7937" y="2711"/>
                </a:moveTo>
                <a:lnTo>
                  <a:pt x="7937" y="5623"/>
                </a:lnTo>
                <a:lnTo>
                  <a:pt x="5964" y="5623"/>
                </a:lnTo>
                <a:lnTo>
                  <a:pt x="5964" y="2711"/>
                </a:lnTo>
                <a:close/>
                <a:moveTo>
                  <a:pt x="268" y="1"/>
                </a:moveTo>
                <a:cubicBezTo>
                  <a:pt x="127" y="1"/>
                  <a:pt x="1" y="104"/>
                  <a:pt x="1" y="247"/>
                </a:cubicBezTo>
                <a:lnTo>
                  <a:pt x="1" y="6509"/>
                </a:lnTo>
                <a:cubicBezTo>
                  <a:pt x="1" y="6647"/>
                  <a:pt x="97" y="6754"/>
                  <a:pt x="214" y="6765"/>
                </a:cubicBezTo>
                <a:cubicBezTo>
                  <a:pt x="221" y="6765"/>
                  <a:pt x="228" y="6765"/>
                  <a:pt x="235" y="6765"/>
                </a:cubicBezTo>
                <a:cubicBezTo>
                  <a:pt x="376" y="6765"/>
                  <a:pt x="502" y="6662"/>
                  <a:pt x="502" y="6530"/>
                </a:cubicBezTo>
                <a:lnTo>
                  <a:pt x="502" y="5730"/>
                </a:lnTo>
                <a:lnTo>
                  <a:pt x="5473" y="5730"/>
                </a:lnTo>
                <a:cubicBezTo>
                  <a:pt x="5495" y="5954"/>
                  <a:pt x="5687" y="6125"/>
                  <a:pt x="5911" y="6125"/>
                </a:cubicBezTo>
                <a:lnTo>
                  <a:pt x="7927" y="6125"/>
                </a:lnTo>
                <a:lnTo>
                  <a:pt x="7927" y="6551"/>
                </a:lnTo>
                <a:cubicBezTo>
                  <a:pt x="7927" y="6669"/>
                  <a:pt x="8001" y="6775"/>
                  <a:pt x="8129" y="6807"/>
                </a:cubicBezTo>
                <a:cubicBezTo>
                  <a:pt x="8142" y="6809"/>
                  <a:pt x="8155" y="6810"/>
                  <a:pt x="8167" y="6810"/>
                </a:cubicBezTo>
                <a:cubicBezTo>
                  <a:pt x="8309" y="6810"/>
                  <a:pt x="8417" y="6700"/>
                  <a:pt x="8417" y="6562"/>
                </a:cubicBezTo>
                <a:lnTo>
                  <a:pt x="8417" y="1634"/>
                </a:lnTo>
                <a:cubicBezTo>
                  <a:pt x="8428" y="1495"/>
                  <a:pt x="8343" y="1378"/>
                  <a:pt x="8215" y="1367"/>
                </a:cubicBezTo>
                <a:cubicBezTo>
                  <a:pt x="8208" y="1367"/>
                  <a:pt x="8202" y="1366"/>
                  <a:pt x="8196" y="1366"/>
                </a:cubicBezTo>
                <a:cubicBezTo>
                  <a:pt x="8064" y="1366"/>
                  <a:pt x="7937" y="1469"/>
                  <a:pt x="7937" y="1602"/>
                </a:cubicBezTo>
                <a:lnTo>
                  <a:pt x="7937" y="2231"/>
                </a:lnTo>
                <a:lnTo>
                  <a:pt x="5911" y="2231"/>
                </a:lnTo>
                <a:cubicBezTo>
                  <a:pt x="5676" y="2231"/>
                  <a:pt x="5473" y="2434"/>
                  <a:pt x="5473" y="2668"/>
                </a:cubicBezTo>
                <a:lnTo>
                  <a:pt x="5473" y="2700"/>
                </a:lnTo>
                <a:lnTo>
                  <a:pt x="3596" y="2700"/>
                </a:lnTo>
                <a:lnTo>
                  <a:pt x="3596" y="2242"/>
                </a:lnTo>
                <a:cubicBezTo>
                  <a:pt x="3596" y="1751"/>
                  <a:pt x="3190" y="1335"/>
                  <a:pt x="2689" y="1335"/>
                </a:cubicBezTo>
                <a:lnTo>
                  <a:pt x="502" y="1335"/>
                </a:lnTo>
                <a:lnTo>
                  <a:pt x="502" y="258"/>
                </a:lnTo>
                <a:cubicBezTo>
                  <a:pt x="502" y="130"/>
                  <a:pt x="406" y="23"/>
                  <a:pt x="289" y="2"/>
                </a:cubicBezTo>
                <a:cubicBezTo>
                  <a:pt x="282" y="1"/>
                  <a:pt x="275" y="1"/>
                  <a:pt x="26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2" name="Google Shape;1612;p67"/>
          <p:cNvSpPr/>
          <p:nvPr/>
        </p:nvSpPr>
        <p:spPr>
          <a:xfrm>
            <a:off x="4999308" y="3048374"/>
            <a:ext cx="55273" cy="52905"/>
          </a:xfrm>
          <a:custGeom>
            <a:avLst/>
            <a:gdLst/>
            <a:ahLst/>
            <a:cxnLst/>
            <a:rect l="l" t="t" r="r" b="b"/>
            <a:pathLst>
              <a:path w="1377" h="1318" extrusionOk="0">
                <a:moveTo>
                  <a:pt x="679" y="0"/>
                </a:moveTo>
                <a:cubicBezTo>
                  <a:pt x="554" y="0"/>
                  <a:pt x="438" y="101"/>
                  <a:pt x="438" y="238"/>
                </a:cubicBezTo>
                <a:lnTo>
                  <a:pt x="438" y="409"/>
                </a:lnTo>
                <a:lnTo>
                  <a:pt x="267" y="409"/>
                </a:lnTo>
                <a:cubicBezTo>
                  <a:pt x="118" y="409"/>
                  <a:pt x="0" y="537"/>
                  <a:pt x="22" y="697"/>
                </a:cubicBezTo>
                <a:cubicBezTo>
                  <a:pt x="43" y="814"/>
                  <a:pt x="150" y="910"/>
                  <a:pt x="278" y="910"/>
                </a:cubicBezTo>
                <a:lnTo>
                  <a:pt x="448" y="910"/>
                </a:lnTo>
                <a:lnTo>
                  <a:pt x="448" y="1070"/>
                </a:lnTo>
                <a:cubicBezTo>
                  <a:pt x="448" y="1198"/>
                  <a:pt x="544" y="1305"/>
                  <a:pt x="662" y="1315"/>
                </a:cubicBezTo>
                <a:cubicBezTo>
                  <a:pt x="674" y="1317"/>
                  <a:pt x="687" y="1318"/>
                  <a:pt x="700" y="1318"/>
                </a:cubicBezTo>
                <a:cubicBezTo>
                  <a:pt x="834" y="1318"/>
                  <a:pt x="950" y="1217"/>
                  <a:pt x="950" y="1081"/>
                </a:cubicBezTo>
                <a:lnTo>
                  <a:pt x="950" y="910"/>
                </a:lnTo>
                <a:lnTo>
                  <a:pt x="1120" y="910"/>
                </a:lnTo>
                <a:cubicBezTo>
                  <a:pt x="1238" y="910"/>
                  <a:pt x="1355" y="814"/>
                  <a:pt x="1376" y="697"/>
                </a:cubicBezTo>
                <a:cubicBezTo>
                  <a:pt x="1376" y="547"/>
                  <a:pt x="1248" y="409"/>
                  <a:pt x="1110" y="409"/>
                </a:cubicBezTo>
                <a:lnTo>
                  <a:pt x="928" y="409"/>
                </a:lnTo>
                <a:lnTo>
                  <a:pt x="928" y="249"/>
                </a:lnTo>
                <a:cubicBezTo>
                  <a:pt x="928" y="121"/>
                  <a:pt x="843" y="14"/>
                  <a:pt x="715" y="3"/>
                </a:cubicBezTo>
                <a:cubicBezTo>
                  <a:pt x="703" y="1"/>
                  <a:pt x="691" y="0"/>
                  <a:pt x="67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3" name="Google Shape;1613;p67"/>
          <p:cNvSpPr/>
          <p:nvPr/>
        </p:nvSpPr>
        <p:spPr>
          <a:xfrm>
            <a:off x="4746676" y="3526344"/>
            <a:ext cx="339183" cy="337015"/>
          </a:xfrm>
          <a:custGeom>
            <a:avLst/>
            <a:gdLst/>
            <a:ahLst/>
            <a:cxnLst/>
            <a:rect l="l" t="t" r="r" b="b"/>
            <a:pathLst>
              <a:path w="8450" h="8396" extrusionOk="0">
                <a:moveTo>
                  <a:pt x="6678" y="1248"/>
                </a:moveTo>
                <a:cubicBezTo>
                  <a:pt x="6838" y="1248"/>
                  <a:pt x="6977" y="1387"/>
                  <a:pt x="6977" y="1547"/>
                </a:cubicBezTo>
                <a:cubicBezTo>
                  <a:pt x="6977" y="1707"/>
                  <a:pt x="6838" y="1835"/>
                  <a:pt x="6678" y="1835"/>
                </a:cubicBezTo>
                <a:cubicBezTo>
                  <a:pt x="6529" y="1835"/>
                  <a:pt x="6412" y="1728"/>
                  <a:pt x="6390" y="1589"/>
                </a:cubicBezTo>
                <a:lnTo>
                  <a:pt x="6390" y="1557"/>
                </a:lnTo>
                <a:cubicBezTo>
                  <a:pt x="6390" y="1387"/>
                  <a:pt x="6518" y="1248"/>
                  <a:pt x="6678" y="1248"/>
                </a:cubicBezTo>
                <a:close/>
                <a:moveTo>
                  <a:pt x="4267" y="480"/>
                </a:moveTo>
                <a:cubicBezTo>
                  <a:pt x="4534" y="480"/>
                  <a:pt x="4822" y="864"/>
                  <a:pt x="5057" y="1483"/>
                </a:cubicBezTo>
                <a:cubicBezTo>
                  <a:pt x="5089" y="1568"/>
                  <a:pt x="5121" y="1664"/>
                  <a:pt x="5142" y="1771"/>
                </a:cubicBezTo>
                <a:cubicBezTo>
                  <a:pt x="4854" y="1910"/>
                  <a:pt x="4545" y="2048"/>
                  <a:pt x="4257" y="2208"/>
                </a:cubicBezTo>
                <a:cubicBezTo>
                  <a:pt x="3958" y="2048"/>
                  <a:pt x="3670" y="1910"/>
                  <a:pt x="3371" y="1771"/>
                </a:cubicBezTo>
                <a:cubicBezTo>
                  <a:pt x="3403" y="1675"/>
                  <a:pt x="3435" y="1568"/>
                  <a:pt x="3478" y="1483"/>
                </a:cubicBezTo>
                <a:cubicBezTo>
                  <a:pt x="3702" y="864"/>
                  <a:pt x="4001" y="480"/>
                  <a:pt x="4267" y="480"/>
                </a:cubicBezTo>
                <a:close/>
                <a:moveTo>
                  <a:pt x="3254" y="2283"/>
                </a:moveTo>
                <a:cubicBezTo>
                  <a:pt x="3414" y="2358"/>
                  <a:pt x="3574" y="2443"/>
                  <a:pt x="3745" y="2518"/>
                </a:cubicBezTo>
                <a:cubicBezTo>
                  <a:pt x="3542" y="2635"/>
                  <a:pt x="3350" y="2763"/>
                  <a:pt x="3147" y="2891"/>
                </a:cubicBezTo>
                <a:cubicBezTo>
                  <a:pt x="3169" y="2678"/>
                  <a:pt x="3211" y="2464"/>
                  <a:pt x="3254" y="2283"/>
                </a:cubicBezTo>
                <a:close/>
                <a:moveTo>
                  <a:pt x="5281" y="2251"/>
                </a:moveTo>
                <a:cubicBezTo>
                  <a:pt x="5324" y="2464"/>
                  <a:pt x="5345" y="2678"/>
                  <a:pt x="5388" y="2902"/>
                </a:cubicBezTo>
                <a:cubicBezTo>
                  <a:pt x="5185" y="2774"/>
                  <a:pt x="4972" y="2635"/>
                  <a:pt x="4758" y="2507"/>
                </a:cubicBezTo>
                <a:cubicBezTo>
                  <a:pt x="4929" y="2411"/>
                  <a:pt x="5100" y="2336"/>
                  <a:pt x="5281" y="2251"/>
                </a:cubicBezTo>
                <a:close/>
                <a:moveTo>
                  <a:pt x="843" y="2880"/>
                </a:moveTo>
                <a:cubicBezTo>
                  <a:pt x="1003" y="2880"/>
                  <a:pt x="1131" y="3008"/>
                  <a:pt x="1131" y="3168"/>
                </a:cubicBezTo>
                <a:cubicBezTo>
                  <a:pt x="1131" y="3328"/>
                  <a:pt x="1003" y="3467"/>
                  <a:pt x="843" y="3467"/>
                </a:cubicBezTo>
                <a:cubicBezTo>
                  <a:pt x="683" y="3467"/>
                  <a:pt x="545" y="3328"/>
                  <a:pt x="545" y="3168"/>
                </a:cubicBezTo>
                <a:cubicBezTo>
                  <a:pt x="545" y="3008"/>
                  <a:pt x="683" y="2880"/>
                  <a:pt x="843" y="2880"/>
                </a:cubicBezTo>
                <a:close/>
                <a:moveTo>
                  <a:pt x="1116" y="1668"/>
                </a:moveTo>
                <a:cubicBezTo>
                  <a:pt x="1392" y="1668"/>
                  <a:pt x="1807" y="1730"/>
                  <a:pt x="2411" y="1942"/>
                </a:cubicBezTo>
                <a:cubicBezTo>
                  <a:pt x="2529" y="1984"/>
                  <a:pt x="2667" y="2038"/>
                  <a:pt x="2785" y="2091"/>
                </a:cubicBezTo>
                <a:cubicBezTo>
                  <a:pt x="2710" y="2443"/>
                  <a:pt x="2657" y="2838"/>
                  <a:pt x="2614" y="3264"/>
                </a:cubicBezTo>
                <a:cubicBezTo>
                  <a:pt x="2337" y="3467"/>
                  <a:pt x="2081" y="3670"/>
                  <a:pt x="1835" y="3883"/>
                </a:cubicBezTo>
                <a:cubicBezTo>
                  <a:pt x="1729" y="3776"/>
                  <a:pt x="1622" y="3670"/>
                  <a:pt x="1515" y="3574"/>
                </a:cubicBezTo>
                <a:cubicBezTo>
                  <a:pt x="1590" y="3456"/>
                  <a:pt x="1622" y="3328"/>
                  <a:pt x="1622" y="3190"/>
                </a:cubicBezTo>
                <a:cubicBezTo>
                  <a:pt x="1622" y="2763"/>
                  <a:pt x="1281" y="2400"/>
                  <a:pt x="833" y="2400"/>
                </a:cubicBezTo>
                <a:cubicBezTo>
                  <a:pt x="769" y="2400"/>
                  <a:pt x="705" y="2411"/>
                  <a:pt x="641" y="2422"/>
                </a:cubicBezTo>
                <a:cubicBezTo>
                  <a:pt x="438" y="1984"/>
                  <a:pt x="555" y="1824"/>
                  <a:pt x="641" y="1771"/>
                </a:cubicBezTo>
                <a:cubicBezTo>
                  <a:pt x="685" y="1738"/>
                  <a:pt x="822" y="1668"/>
                  <a:pt x="1116" y="1668"/>
                </a:cubicBezTo>
                <a:close/>
                <a:moveTo>
                  <a:pt x="7457" y="1664"/>
                </a:moveTo>
                <a:cubicBezTo>
                  <a:pt x="7628" y="1675"/>
                  <a:pt x="7777" y="1707"/>
                  <a:pt x="7852" y="1771"/>
                </a:cubicBezTo>
                <a:cubicBezTo>
                  <a:pt x="7905" y="1814"/>
                  <a:pt x="7958" y="1867"/>
                  <a:pt x="7958" y="1995"/>
                </a:cubicBezTo>
                <a:cubicBezTo>
                  <a:pt x="7958" y="2283"/>
                  <a:pt x="7724" y="2731"/>
                  <a:pt x="7297" y="3222"/>
                </a:cubicBezTo>
                <a:cubicBezTo>
                  <a:pt x="7105" y="3435"/>
                  <a:pt x="6892" y="3670"/>
                  <a:pt x="6657" y="3894"/>
                </a:cubicBezTo>
                <a:cubicBezTo>
                  <a:pt x="6422" y="3691"/>
                  <a:pt x="6177" y="3510"/>
                  <a:pt x="5910" y="3307"/>
                </a:cubicBezTo>
                <a:cubicBezTo>
                  <a:pt x="5868" y="2880"/>
                  <a:pt x="5814" y="2464"/>
                  <a:pt x="5718" y="2091"/>
                </a:cubicBezTo>
                <a:cubicBezTo>
                  <a:pt x="5825" y="2027"/>
                  <a:pt x="5921" y="1984"/>
                  <a:pt x="6017" y="1963"/>
                </a:cubicBezTo>
                <a:cubicBezTo>
                  <a:pt x="6145" y="2187"/>
                  <a:pt x="6401" y="2336"/>
                  <a:pt x="6678" y="2336"/>
                </a:cubicBezTo>
                <a:cubicBezTo>
                  <a:pt x="7062" y="2336"/>
                  <a:pt x="7404" y="2038"/>
                  <a:pt x="7457" y="1664"/>
                </a:cubicBezTo>
                <a:close/>
                <a:moveTo>
                  <a:pt x="5942" y="3936"/>
                </a:moveTo>
                <a:cubicBezTo>
                  <a:pt x="6070" y="4022"/>
                  <a:pt x="6177" y="4107"/>
                  <a:pt x="6284" y="4203"/>
                </a:cubicBezTo>
                <a:cubicBezTo>
                  <a:pt x="6177" y="4288"/>
                  <a:pt x="6070" y="4384"/>
                  <a:pt x="5942" y="4470"/>
                </a:cubicBezTo>
                <a:lnTo>
                  <a:pt x="5942" y="4203"/>
                </a:lnTo>
                <a:lnTo>
                  <a:pt x="5942" y="3936"/>
                </a:lnTo>
                <a:close/>
                <a:moveTo>
                  <a:pt x="2571" y="3904"/>
                </a:moveTo>
                <a:lnTo>
                  <a:pt x="2571" y="4203"/>
                </a:lnTo>
                <a:lnTo>
                  <a:pt x="2571" y="4491"/>
                </a:lnTo>
                <a:cubicBezTo>
                  <a:pt x="2454" y="4395"/>
                  <a:pt x="2337" y="4288"/>
                  <a:pt x="2209" y="4203"/>
                </a:cubicBezTo>
                <a:cubicBezTo>
                  <a:pt x="2337" y="4107"/>
                  <a:pt x="2454" y="4000"/>
                  <a:pt x="2571" y="3904"/>
                </a:cubicBezTo>
                <a:close/>
                <a:moveTo>
                  <a:pt x="4257" y="2784"/>
                </a:moveTo>
                <a:cubicBezTo>
                  <a:pt x="4630" y="2998"/>
                  <a:pt x="5014" y="3243"/>
                  <a:pt x="5388" y="3510"/>
                </a:cubicBezTo>
                <a:cubicBezTo>
                  <a:pt x="5409" y="3520"/>
                  <a:pt x="5430" y="3531"/>
                  <a:pt x="5452" y="3542"/>
                </a:cubicBezTo>
                <a:cubicBezTo>
                  <a:pt x="5462" y="3755"/>
                  <a:pt x="5462" y="3968"/>
                  <a:pt x="5462" y="4203"/>
                </a:cubicBezTo>
                <a:cubicBezTo>
                  <a:pt x="5452" y="4416"/>
                  <a:pt x="5452" y="4640"/>
                  <a:pt x="5441" y="4854"/>
                </a:cubicBezTo>
                <a:cubicBezTo>
                  <a:pt x="5430" y="4864"/>
                  <a:pt x="5398" y="4875"/>
                  <a:pt x="5388" y="4896"/>
                </a:cubicBezTo>
                <a:cubicBezTo>
                  <a:pt x="5014" y="5163"/>
                  <a:pt x="4641" y="5398"/>
                  <a:pt x="4257" y="5611"/>
                </a:cubicBezTo>
                <a:cubicBezTo>
                  <a:pt x="3883" y="5398"/>
                  <a:pt x="3489" y="5163"/>
                  <a:pt x="3115" y="4896"/>
                </a:cubicBezTo>
                <a:lnTo>
                  <a:pt x="3094" y="4864"/>
                </a:lnTo>
                <a:cubicBezTo>
                  <a:pt x="3083" y="4651"/>
                  <a:pt x="3062" y="4427"/>
                  <a:pt x="3062" y="4203"/>
                </a:cubicBezTo>
                <a:cubicBezTo>
                  <a:pt x="3062" y="3968"/>
                  <a:pt x="3073" y="3744"/>
                  <a:pt x="3094" y="3531"/>
                </a:cubicBezTo>
                <a:lnTo>
                  <a:pt x="3115" y="3510"/>
                </a:lnTo>
                <a:cubicBezTo>
                  <a:pt x="3489" y="3254"/>
                  <a:pt x="3862" y="2998"/>
                  <a:pt x="4257" y="2784"/>
                </a:cubicBezTo>
                <a:close/>
                <a:moveTo>
                  <a:pt x="3147" y="5504"/>
                </a:moveTo>
                <a:lnTo>
                  <a:pt x="3147" y="5504"/>
                </a:lnTo>
                <a:cubicBezTo>
                  <a:pt x="3350" y="5643"/>
                  <a:pt x="3542" y="5760"/>
                  <a:pt x="3734" y="5878"/>
                </a:cubicBezTo>
                <a:cubicBezTo>
                  <a:pt x="3574" y="5963"/>
                  <a:pt x="3403" y="6038"/>
                  <a:pt x="3243" y="6123"/>
                </a:cubicBezTo>
                <a:cubicBezTo>
                  <a:pt x="3211" y="5931"/>
                  <a:pt x="3169" y="5718"/>
                  <a:pt x="3147" y="5504"/>
                </a:cubicBezTo>
                <a:close/>
                <a:moveTo>
                  <a:pt x="5377" y="5494"/>
                </a:moveTo>
                <a:cubicBezTo>
                  <a:pt x="5345" y="5718"/>
                  <a:pt x="5302" y="5931"/>
                  <a:pt x="5270" y="6134"/>
                </a:cubicBezTo>
                <a:cubicBezTo>
                  <a:pt x="5089" y="6048"/>
                  <a:pt x="4929" y="5974"/>
                  <a:pt x="4758" y="5878"/>
                </a:cubicBezTo>
                <a:cubicBezTo>
                  <a:pt x="4972" y="5760"/>
                  <a:pt x="5174" y="5622"/>
                  <a:pt x="5377" y="5494"/>
                </a:cubicBezTo>
                <a:close/>
                <a:moveTo>
                  <a:pt x="1835" y="4523"/>
                </a:moveTo>
                <a:cubicBezTo>
                  <a:pt x="2081" y="4715"/>
                  <a:pt x="2337" y="4928"/>
                  <a:pt x="2614" y="5131"/>
                </a:cubicBezTo>
                <a:cubicBezTo>
                  <a:pt x="2657" y="5547"/>
                  <a:pt x="2710" y="5942"/>
                  <a:pt x="2785" y="6315"/>
                </a:cubicBezTo>
                <a:cubicBezTo>
                  <a:pt x="2667" y="6369"/>
                  <a:pt x="2529" y="6422"/>
                  <a:pt x="2411" y="6465"/>
                </a:cubicBezTo>
                <a:cubicBezTo>
                  <a:pt x="1800" y="6679"/>
                  <a:pt x="1386" y="6742"/>
                  <a:pt x="1111" y="6742"/>
                </a:cubicBezTo>
                <a:cubicBezTo>
                  <a:pt x="825" y="6742"/>
                  <a:pt x="690" y="6673"/>
                  <a:pt x="641" y="6635"/>
                </a:cubicBezTo>
                <a:cubicBezTo>
                  <a:pt x="587" y="6603"/>
                  <a:pt x="534" y="6550"/>
                  <a:pt x="534" y="6411"/>
                </a:cubicBezTo>
                <a:cubicBezTo>
                  <a:pt x="534" y="6134"/>
                  <a:pt x="769" y="5675"/>
                  <a:pt x="1195" y="5184"/>
                </a:cubicBezTo>
                <a:cubicBezTo>
                  <a:pt x="1387" y="4971"/>
                  <a:pt x="1601" y="4747"/>
                  <a:pt x="1835" y="4523"/>
                </a:cubicBezTo>
                <a:close/>
                <a:moveTo>
                  <a:pt x="6657" y="4534"/>
                </a:moveTo>
                <a:cubicBezTo>
                  <a:pt x="6892" y="4758"/>
                  <a:pt x="7105" y="4971"/>
                  <a:pt x="7297" y="5195"/>
                </a:cubicBezTo>
                <a:cubicBezTo>
                  <a:pt x="7724" y="5696"/>
                  <a:pt x="7958" y="6134"/>
                  <a:pt x="7958" y="6422"/>
                </a:cubicBezTo>
                <a:cubicBezTo>
                  <a:pt x="7958" y="6550"/>
                  <a:pt x="7905" y="6603"/>
                  <a:pt x="7852" y="6635"/>
                </a:cubicBezTo>
                <a:cubicBezTo>
                  <a:pt x="7803" y="6673"/>
                  <a:pt x="7668" y="6742"/>
                  <a:pt x="7381" y="6742"/>
                </a:cubicBezTo>
                <a:cubicBezTo>
                  <a:pt x="7106" y="6742"/>
                  <a:pt x="6692" y="6679"/>
                  <a:pt x="6081" y="6465"/>
                </a:cubicBezTo>
                <a:cubicBezTo>
                  <a:pt x="5964" y="6422"/>
                  <a:pt x="5836" y="6390"/>
                  <a:pt x="5718" y="6337"/>
                </a:cubicBezTo>
                <a:cubicBezTo>
                  <a:pt x="5793" y="5963"/>
                  <a:pt x="5868" y="5547"/>
                  <a:pt x="5910" y="5120"/>
                </a:cubicBezTo>
                <a:cubicBezTo>
                  <a:pt x="6177" y="4918"/>
                  <a:pt x="6412" y="4736"/>
                  <a:pt x="6657" y="4534"/>
                </a:cubicBezTo>
                <a:close/>
                <a:moveTo>
                  <a:pt x="4235" y="6155"/>
                </a:moveTo>
                <a:cubicBezTo>
                  <a:pt x="4545" y="6315"/>
                  <a:pt x="4844" y="6465"/>
                  <a:pt x="5132" y="6603"/>
                </a:cubicBezTo>
                <a:cubicBezTo>
                  <a:pt x="5110" y="6678"/>
                  <a:pt x="5089" y="6742"/>
                  <a:pt x="5068" y="6817"/>
                </a:cubicBezTo>
                <a:lnTo>
                  <a:pt x="5014" y="6817"/>
                </a:lnTo>
                <a:cubicBezTo>
                  <a:pt x="4587" y="6838"/>
                  <a:pt x="4235" y="7190"/>
                  <a:pt x="4235" y="7617"/>
                </a:cubicBezTo>
                <a:cubicBezTo>
                  <a:pt x="4235" y="7723"/>
                  <a:pt x="4267" y="7809"/>
                  <a:pt x="4289" y="7905"/>
                </a:cubicBezTo>
                <a:lnTo>
                  <a:pt x="4257" y="7905"/>
                </a:lnTo>
                <a:cubicBezTo>
                  <a:pt x="3990" y="7905"/>
                  <a:pt x="3691" y="7521"/>
                  <a:pt x="3467" y="6902"/>
                </a:cubicBezTo>
                <a:cubicBezTo>
                  <a:pt x="3425" y="6817"/>
                  <a:pt x="3403" y="6710"/>
                  <a:pt x="3361" y="6603"/>
                </a:cubicBezTo>
                <a:cubicBezTo>
                  <a:pt x="3649" y="6465"/>
                  <a:pt x="3937" y="6315"/>
                  <a:pt x="4235" y="6155"/>
                </a:cubicBezTo>
                <a:close/>
                <a:moveTo>
                  <a:pt x="5025" y="7318"/>
                </a:moveTo>
                <a:cubicBezTo>
                  <a:pt x="5185" y="7318"/>
                  <a:pt x="5324" y="7457"/>
                  <a:pt x="5324" y="7617"/>
                </a:cubicBezTo>
                <a:cubicBezTo>
                  <a:pt x="5324" y="7777"/>
                  <a:pt x="5185" y="7905"/>
                  <a:pt x="5025" y="7905"/>
                </a:cubicBezTo>
                <a:cubicBezTo>
                  <a:pt x="4865" y="7905"/>
                  <a:pt x="4737" y="7777"/>
                  <a:pt x="4737" y="7617"/>
                </a:cubicBezTo>
                <a:cubicBezTo>
                  <a:pt x="4737" y="7457"/>
                  <a:pt x="4865" y="7318"/>
                  <a:pt x="5025" y="7318"/>
                </a:cubicBezTo>
                <a:close/>
                <a:moveTo>
                  <a:pt x="4235" y="0"/>
                </a:moveTo>
                <a:cubicBezTo>
                  <a:pt x="3905" y="0"/>
                  <a:pt x="3649" y="213"/>
                  <a:pt x="3489" y="395"/>
                </a:cubicBezTo>
                <a:cubicBezTo>
                  <a:pt x="3307" y="629"/>
                  <a:pt x="3137" y="928"/>
                  <a:pt x="2987" y="1323"/>
                </a:cubicBezTo>
                <a:cubicBezTo>
                  <a:pt x="2955" y="1408"/>
                  <a:pt x="2923" y="1504"/>
                  <a:pt x="2891" y="1600"/>
                </a:cubicBezTo>
                <a:cubicBezTo>
                  <a:pt x="2774" y="1557"/>
                  <a:pt x="2667" y="1504"/>
                  <a:pt x="2550" y="1461"/>
                </a:cubicBezTo>
                <a:cubicBezTo>
                  <a:pt x="2098" y="1309"/>
                  <a:pt x="1546" y="1160"/>
                  <a:pt x="1068" y="1160"/>
                </a:cubicBezTo>
                <a:cubicBezTo>
                  <a:pt x="779" y="1160"/>
                  <a:pt x="517" y="1214"/>
                  <a:pt x="320" y="1355"/>
                </a:cubicBezTo>
                <a:cubicBezTo>
                  <a:pt x="107" y="1504"/>
                  <a:pt x="0" y="1728"/>
                  <a:pt x="0" y="2027"/>
                </a:cubicBezTo>
                <a:cubicBezTo>
                  <a:pt x="0" y="2230"/>
                  <a:pt x="64" y="2443"/>
                  <a:pt x="182" y="2688"/>
                </a:cubicBezTo>
                <a:cubicBezTo>
                  <a:pt x="75" y="2827"/>
                  <a:pt x="11" y="2998"/>
                  <a:pt x="11" y="3190"/>
                </a:cubicBezTo>
                <a:cubicBezTo>
                  <a:pt x="11" y="3606"/>
                  <a:pt x="363" y="3968"/>
                  <a:pt x="801" y="3968"/>
                </a:cubicBezTo>
                <a:cubicBezTo>
                  <a:pt x="907" y="3968"/>
                  <a:pt x="1014" y="3947"/>
                  <a:pt x="1121" y="3904"/>
                </a:cubicBezTo>
                <a:cubicBezTo>
                  <a:pt x="1217" y="4011"/>
                  <a:pt x="1323" y="4107"/>
                  <a:pt x="1441" y="4214"/>
                </a:cubicBezTo>
                <a:cubicBezTo>
                  <a:pt x="1195" y="4438"/>
                  <a:pt x="982" y="4662"/>
                  <a:pt x="801" y="4875"/>
                </a:cubicBezTo>
                <a:cubicBezTo>
                  <a:pt x="438" y="5291"/>
                  <a:pt x="11" y="5899"/>
                  <a:pt x="11" y="6422"/>
                </a:cubicBezTo>
                <a:cubicBezTo>
                  <a:pt x="11" y="6689"/>
                  <a:pt x="118" y="6902"/>
                  <a:pt x="331" y="7051"/>
                </a:cubicBezTo>
                <a:cubicBezTo>
                  <a:pt x="534" y="7190"/>
                  <a:pt x="790" y="7233"/>
                  <a:pt x="1078" y="7233"/>
                </a:cubicBezTo>
                <a:cubicBezTo>
                  <a:pt x="1558" y="7233"/>
                  <a:pt x="2102" y="7094"/>
                  <a:pt x="2550" y="6934"/>
                </a:cubicBezTo>
                <a:cubicBezTo>
                  <a:pt x="2657" y="6891"/>
                  <a:pt x="2774" y="6849"/>
                  <a:pt x="2891" y="6795"/>
                </a:cubicBezTo>
                <a:cubicBezTo>
                  <a:pt x="2923" y="6891"/>
                  <a:pt x="2955" y="6987"/>
                  <a:pt x="2987" y="7073"/>
                </a:cubicBezTo>
                <a:cubicBezTo>
                  <a:pt x="3137" y="7467"/>
                  <a:pt x="3297" y="7787"/>
                  <a:pt x="3489" y="8001"/>
                </a:cubicBezTo>
                <a:cubicBezTo>
                  <a:pt x="3649" y="8182"/>
                  <a:pt x="3905" y="8395"/>
                  <a:pt x="4235" y="8395"/>
                </a:cubicBezTo>
                <a:cubicBezTo>
                  <a:pt x="4374" y="8395"/>
                  <a:pt x="4502" y="8353"/>
                  <a:pt x="4630" y="8299"/>
                </a:cubicBezTo>
                <a:cubicBezTo>
                  <a:pt x="4737" y="8374"/>
                  <a:pt x="4865" y="8395"/>
                  <a:pt x="5004" y="8395"/>
                </a:cubicBezTo>
                <a:cubicBezTo>
                  <a:pt x="5430" y="8395"/>
                  <a:pt x="5782" y="8054"/>
                  <a:pt x="5782" y="7606"/>
                </a:cubicBezTo>
                <a:cubicBezTo>
                  <a:pt x="5782" y="7371"/>
                  <a:pt x="5676" y="7158"/>
                  <a:pt x="5505" y="7009"/>
                </a:cubicBezTo>
                <a:cubicBezTo>
                  <a:pt x="5537" y="6945"/>
                  <a:pt x="5548" y="6881"/>
                  <a:pt x="5569" y="6795"/>
                </a:cubicBezTo>
                <a:lnTo>
                  <a:pt x="5889" y="6913"/>
                </a:lnTo>
                <a:cubicBezTo>
                  <a:pt x="6348" y="7073"/>
                  <a:pt x="6892" y="7222"/>
                  <a:pt x="7361" y="7222"/>
                </a:cubicBezTo>
                <a:cubicBezTo>
                  <a:pt x="7649" y="7222"/>
                  <a:pt x="7905" y="7169"/>
                  <a:pt x="8108" y="7041"/>
                </a:cubicBezTo>
                <a:cubicBezTo>
                  <a:pt x="8310" y="6891"/>
                  <a:pt x="8428" y="6678"/>
                  <a:pt x="8428" y="6411"/>
                </a:cubicBezTo>
                <a:cubicBezTo>
                  <a:pt x="8428" y="5888"/>
                  <a:pt x="8001" y="5291"/>
                  <a:pt x="7638" y="4864"/>
                </a:cubicBezTo>
                <a:cubicBezTo>
                  <a:pt x="7478" y="4651"/>
                  <a:pt x="7265" y="4427"/>
                  <a:pt x="7030" y="4203"/>
                </a:cubicBezTo>
                <a:cubicBezTo>
                  <a:pt x="7265" y="3968"/>
                  <a:pt x="7478" y="3744"/>
                  <a:pt x="7670" y="3531"/>
                </a:cubicBezTo>
                <a:cubicBezTo>
                  <a:pt x="8022" y="3115"/>
                  <a:pt x="8449" y="2507"/>
                  <a:pt x="8449" y="1984"/>
                </a:cubicBezTo>
                <a:cubicBezTo>
                  <a:pt x="8449" y="1718"/>
                  <a:pt x="8342" y="1504"/>
                  <a:pt x="8129" y="1355"/>
                </a:cubicBezTo>
                <a:cubicBezTo>
                  <a:pt x="7961" y="1236"/>
                  <a:pt x="7728" y="1172"/>
                  <a:pt x="7431" y="1172"/>
                </a:cubicBezTo>
                <a:cubicBezTo>
                  <a:pt x="7408" y="1172"/>
                  <a:pt x="7385" y="1173"/>
                  <a:pt x="7361" y="1173"/>
                </a:cubicBezTo>
                <a:cubicBezTo>
                  <a:pt x="7222" y="928"/>
                  <a:pt x="6977" y="757"/>
                  <a:pt x="6668" y="757"/>
                </a:cubicBezTo>
                <a:cubicBezTo>
                  <a:pt x="6252" y="757"/>
                  <a:pt x="5921" y="1077"/>
                  <a:pt x="5878" y="1472"/>
                </a:cubicBezTo>
                <a:cubicBezTo>
                  <a:pt x="5782" y="1515"/>
                  <a:pt x="5676" y="1547"/>
                  <a:pt x="5590" y="1589"/>
                </a:cubicBezTo>
                <a:cubicBezTo>
                  <a:pt x="5558" y="1493"/>
                  <a:pt x="5526" y="1397"/>
                  <a:pt x="5494" y="1323"/>
                </a:cubicBezTo>
                <a:cubicBezTo>
                  <a:pt x="5345" y="928"/>
                  <a:pt x="5185" y="608"/>
                  <a:pt x="4982" y="395"/>
                </a:cubicBezTo>
                <a:cubicBezTo>
                  <a:pt x="4822" y="213"/>
                  <a:pt x="4577" y="0"/>
                  <a:pt x="423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4" name="Google Shape;1614;p67"/>
          <p:cNvSpPr/>
          <p:nvPr/>
        </p:nvSpPr>
        <p:spPr>
          <a:xfrm>
            <a:off x="4885836" y="3663337"/>
            <a:ext cx="62980" cy="62980"/>
          </a:xfrm>
          <a:custGeom>
            <a:avLst/>
            <a:gdLst/>
            <a:ahLst/>
            <a:cxnLst/>
            <a:rect l="l" t="t" r="r" b="b"/>
            <a:pathLst>
              <a:path w="1569" h="1569" extrusionOk="0">
                <a:moveTo>
                  <a:pt x="790" y="491"/>
                </a:moveTo>
                <a:cubicBezTo>
                  <a:pt x="950" y="491"/>
                  <a:pt x="1078" y="630"/>
                  <a:pt x="1078" y="790"/>
                </a:cubicBezTo>
                <a:cubicBezTo>
                  <a:pt x="1067" y="950"/>
                  <a:pt x="950" y="1078"/>
                  <a:pt x="790" y="1078"/>
                </a:cubicBezTo>
                <a:cubicBezTo>
                  <a:pt x="630" y="1078"/>
                  <a:pt x="491" y="950"/>
                  <a:pt x="491" y="790"/>
                </a:cubicBezTo>
                <a:cubicBezTo>
                  <a:pt x="491" y="630"/>
                  <a:pt x="630" y="491"/>
                  <a:pt x="790" y="491"/>
                </a:cubicBezTo>
                <a:close/>
                <a:moveTo>
                  <a:pt x="790" y="1"/>
                </a:moveTo>
                <a:cubicBezTo>
                  <a:pt x="363" y="1"/>
                  <a:pt x="0" y="342"/>
                  <a:pt x="0" y="790"/>
                </a:cubicBezTo>
                <a:cubicBezTo>
                  <a:pt x="0" y="1217"/>
                  <a:pt x="342" y="1569"/>
                  <a:pt x="790" y="1569"/>
                </a:cubicBezTo>
                <a:cubicBezTo>
                  <a:pt x="1216" y="1569"/>
                  <a:pt x="1569" y="1227"/>
                  <a:pt x="1569" y="790"/>
                </a:cubicBezTo>
                <a:cubicBezTo>
                  <a:pt x="1558" y="342"/>
                  <a:pt x="1216" y="1"/>
                  <a:pt x="79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5" name="Google Shape;1615;p67"/>
          <p:cNvSpPr/>
          <p:nvPr/>
        </p:nvSpPr>
        <p:spPr>
          <a:xfrm>
            <a:off x="4920516" y="4211390"/>
            <a:ext cx="109221" cy="37651"/>
          </a:xfrm>
          <a:custGeom>
            <a:avLst/>
            <a:gdLst/>
            <a:ahLst/>
            <a:cxnLst/>
            <a:rect l="l" t="t" r="r" b="b"/>
            <a:pathLst>
              <a:path w="2721" h="938" extrusionOk="0">
                <a:moveTo>
                  <a:pt x="1366" y="1"/>
                </a:moveTo>
                <a:cubicBezTo>
                  <a:pt x="886" y="1"/>
                  <a:pt x="438" y="182"/>
                  <a:pt x="96" y="524"/>
                </a:cubicBezTo>
                <a:cubicBezTo>
                  <a:pt x="0" y="609"/>
                  <a:pt x="0" y="769"/>
                  <a:pt x="96" y="865"/>
                </a:cubicBezTo>
                <a:cubicBezTo>
                  <a:pt x="144" y="913"/>
                  <a:pt x="208" y="937"/>
                  <a:pt x="271" y="937"/>
                </a:cubicBezTo>
                <a:cubicBezTo>
                  <a:pt x="334" y="937"/>
                  <a:pt x="395" y="913"/>
                  <a:pt x="438" y="865"/>
                </a:cubicBezTo>
                <a:cubicBezTo>
                  <a:pt x="683" y="630"/>
                  <a:pt x="1014" y="492"/>
                  <a:pt x="1366" y="492"/>
                </a:cubicBezTo>
                <a:cubicBezTo>
                  <a:pt x="1707" y="492"/>
                  <a:pt x="2027" y="630"/>
                  <a:pt x="2283" y="865"/>
                </a:cubicBezTo>
                <a:cubicBezTo>
                  <a:pt x="2337" y="918"/>
                  <a:pt x="2390" y="929"/>
                  <a:pt x="2454" y="929"/>
                </a:cubicBezTo>
                <a:cubicBezTo>
                  <a:pt x="2518" y="929"/>
                  <a:pt x="2571" y="908"/>
                  <a:pt x="2625" y="865"/>
                </a:cubicBezTo>
                <a:cubicBezTo>
                  <a:pt x="2721" y="769"/>
                  <a:pt x="2721" y="609"/>
                  <a:pt x="2625" y="524"/>
                </a:cubicBezTo>
                <a:cubicBezTo>
                  <a:pt x="2283" y="182"/>
                  <a:pt x="1825" y="1"/>
                  <a:pt x="136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6" name="Google Shape;1616;p67"/>
          <p:cNvSpPr/>
          <p:nvPr/>
        </p:nvSpPr>
        <p:spPr>
          <a:xfrm>
            <a:off x="4748402" y="4171813"/>
            <a:ext cx="348576" cy="338099"/>
          </a:xfrm>
          <a:custGeom>
            <a:avLst/>
            <a:gdLst/>
            <a:ahLst/>
            <a:cxnLst/>
            <a:rect l="l" t="t" r="r" b="b"/>
            <a:pathLst>
              <a:path w="8684" h="8423" extrusionOk="0">
                <a:moveTo>
                  <a:pt x="5649" y="504"/>
                </a:moveTo>
                <a:cubicBezTo>
                  <a:pt x="6233" y="504"/>
                  <a:pt x="6817" y="726"/>
                  <a:pt x="7265" y="1168"/>
                </a:cubicBezTo>
                <a:cubicBezTo>
                  <a:pt x="8139" y="2054"/>
                  <a:pt x="8139" y="3494"/>
                  <a:pt x="7254" y="4390"/>
                </a:cubicBezTo>
                <a:lnTo>
                  <a:pt x="7222" y="4411"/>
                </a:lnTo>
                <a:cubicBezTo>
                  <a:pt x="7201" y="4369"/>
                  <a:pt x="7169" y="4337"/>
                  <a:pt x="7147" y="4305"/>
                </a:cubicBezTo>
                <a:cubicBezTo>
                  <a:pt x="6827" y="3835"/>
                  <a:pt x="6507" y="3462"/>
                  <a:pt x="6486" y="3451"/>
                </a:cubicBezTo>
                <a:cubicBezTo>
                  <a:pt x="6433" y="3398"/>
                  <a:pt x="6369" y="3376"/>
                  <a:pt x="6305" y="3376"/>
                </a:cubicBezTo>
                <a:cubicBezTo>
                  <a:pt x="6241" y="3376"/>
                  <a:pt x="6166" y="3398"/>
                  <a:pt x="6113" y="3451"/>
                </a:cubicBezTo>
                <a:cubicBezTo>
                  <a:pt x="6102" y="3462"/>
                  <a:pt x="5782" y="3835"/>
                  <a:pt x="5462" y="4305"/>
                </a:cubicBezTo>
                <a:cubicBezTo>
                  <a:pt x="5291" y="4561"/>
                  <a:pt x="5153" y="4774"/>
                  <a:pt x="5046" y="4987"/>
                </a:cubicBezTo>
                <a:cubicBezTo>
                  <a:pt x="4662" y="4881"/>
                  <a:pt x="4320" y="4678"/>
                  <a:pt x="4032" y="4401"/>
                </a:cubicBezTo>
                <a:cubicBezTo>
                  <a:pt x="3147" y="3504"/>
                  <a:pt x="3147" y="2064"/>
                  <a:pt x="4032" y="1168"/>
                </a:cubicBezTo>
                <a:cubicBezTo>
                  <a:pt x="4480" y="726"/>
                  <a:pt x="5065" y="504"/>
                  <a:pt x="5649" y="504"/>
                </a:cubicBezTo>
                <a:close/>
                <a:moveTo>
                  <a:pt x="6305" y="3995"/>
                </a:moveTo>
                <a:cubicBezTo>
                  <a:pt x="6774" y="4571"/>
                  <a:pt x="7339" y="5414"/>
                  <a:pt x="7339" y="5830"/>
                </a:cubicBezTo>
                <a:cubicBezTo>
                  <a:pt x="7339" y="6449"/>
                  <a:pt x="6827" y="6747"/>
                  <a:pt x="6305" y="6747"/>
                </a:cubicBezTo>
                <a:cubicBezTo>
                  <a:pt x="5782" y="6747"/>
                  <a:pt x="5259" y="6459"/>
                  <a:pt x="5259" y="5830"/>
                </a:cubicBezTo>
                <a:cubicBezTo>
                  <a:pt x="5259" y="5702"/>
                  <a:pt x="5313" y="5542"/>
                  <a:pt x="5398" y="5371"/>
                </a:cubicBezTo>
                <a:lnTo>
                  <a:pt x="5398" y="5361"/>
                </a:lnTo>
                <a:cubicBezTo>
                  <a:pt x="5601" y="4934"/>
                  <a:pt x="5974" y="4401"/>
                  <a:pt x="6305" y="3995"/>
                </a:cubicBezTo>
                <a:close/>
                <a:moveTo>
                  <a:pt x="3488" y="4529"/>
                </a:moveTo>
                <a:cubicBezTo>
                  <a:pt x="3542" y="4593"/>
                  <a:pt x="3606" y="4678"/>
                  <a:pt x="3680" y="4742"/>
                </a:cubicBezTo>
                <a:cubicBezTo>
                  <a:pt x="3744" y="4817"/>
                  <a:pt x="3808" y="4881"/>
                  <a:pt x="3894" y="4934"/>
                </a:cubicBezTo>
                <a:lnTo>
                  <a:pt x="1824" y="7057"/>
                </a:lnTo>
                <a:lnTo>
                  <a:pt x="1398" y="6630"/>
                </a:lnTo>
                <a:lnTo>
                  <a:pt x="3488" y="4529"/>
                </a:lnTo>
                <a:close/>
                <a:moveTo>
                  <a:pt x="796" y="6819"/>
                </a:moveTo>
                <a:cubicBezTo>
                  <a:pt x="860" y="6819"/>
                  <a:pt x="926" y="6842"/>
                  <a:pt x="971" y="6886"/>
                </a:cubicBezTo>
                <a:lnTo>
                  <a:pt x="1547" y="7462"/>
                </a:lnTo>
                <a:cubicBezTo>
                  <a:pt x="1579" y="7505"/>
                  <a:pt x="1611" y="7569"/>
                  <a:pt x="1611" y="7633"/>
                </a:cubicBezTo>
                <a:cubicBezTo>
                  <a:pt x="1600" y="7697"/>
                  <a:pt x="1568" y="7761"/>
                  <a:pt x="1526" y="7793"/>
                </a:cubicBezTo>
                <a:lnTo>
                  <a:pt x="1472" y="7846"/>
                </a:lnTo>
                <a:cubicBezTo>
                  <a:pt x="1440" y="7889"/>
                  <a:pt x="1398" y="7921"/>
                  <a:pt x="1344" y="7921"/>
                </a:cubicBezTo>
                <a:cubicBezTo>
                  <a:pt x="1333" y="7922"/>
                  <a:pt x="1322" y="7923"/>
                  <a:pt x="1312" y="7923"/>
                </a:cubicBezTo>
                <a:cubicBezTo>
                  <a:pt x="1240" y="7923"/>
                  <a:pt x="1177" y="7893"/>
                  <a:pt x="1131" y="7846"/>
                </a:cubicBezTo>
                <a:lnTo>
                  <a:pt x="566" y="7291"/>
                </a:lnTo>
                <a:cubicBezTo>
                  <a:pt x="534" y="7249"/>
                  <a:pt x="502" y="7206"/>
                  <a:pt x="502" y="7153"/>
                </a:cubicBezTo>
                <a:cubicBezTo>
                  <a:pt x="491" y="7078"/>
                  <a:pt x="512" y="6993"/>
                  <a:pt x="566" y="6939"/>
                </a:cubicBezTo>
                <a:lnTo>
                  <a:pt x="619" y="6886"/>
                </a:lnTo>
                <a:cubicBezTo>
                  <a:pt x="662" y="6854"/>
                  <a:pt x="704" y="6822"/>
                  <a:pt x="758" y="6822"/>
                </a:cubicBezTo>
                <a:cubicBezTo>
                  <a:pt x="770" y="6820"/>
                  <a:pt x="783" y="6819"/>
                  <a:pt x="796" y="6819"/>
                </a:cubicBezTo>
                <a:close/>
                <a:moveTo>
                  <a:pt x="5649" y="0"/>
                </a:moveTo>
                <a:cubicBezTo>
                  <a:pt x="4939" y="0"/>
                  <a:pt x="4230" y="272"/>
                  <a:pt x="3691" y="816"/>
                </a:cubicBezTo>
                <a:cubicBezTo>
                  <a:pt x="2795" y="1702"/>
                  <a:pt x="2635" y="3046"/>
                  <a:pt x="3222" y="4102"/>
                </a:cubicBezTo>
                <a:lnTo>
                  <a:pt x="982" y="6342"/>
                </a:lnTo>
                <a:cubicBezTo>
                  <a:pt x="923" y="6326"/>
                  <a:pt x="861" y="6318"/>
                  <a:pt x="798" y="6318"/>
                </a:cubicBezTo>
                <a:cubicBezTo>
                  <a:pt x="610" y="6318"/>
                  <a:pt x="414" y="6390"/>
                  <a:pt x="277" y="6534"/>
                </a:cubicBezTo>
                <a:lnTo>
                  <a:pt x="213" y="6598"/>
                </a:lnTo>
                <a:cubicBezTo>
                  <a:pt x="75" y="6726"/>
                  <a:pt x="0" y="6918"/>
                  <a:pt x="0" y="7121"/>
                </a:cubicBezTo>
                <a:cubicBezTo>
                  <a:pt x="0" y="7313"/>
                  <a:pt x="75" y="7505"/>
                  <a:pt x="213" y="7633"/>
                </a:cubicBezTo>
                <a:lnTo>
                  <a:pt x="779" y="8209"/>
                </a:lnTo>
                <a:cubicBezTo>
                  <a:pt x="918" y="8348"/>
                  <a:pt x="1099" y="8422"/>
                  <a:pt x="1302" y="8422"/>
                </a:cubicBezTo>
                <a:cubicBezTo>
                  <a:pt x="1504" y="8422"/>
                  <a:pt x="1686" y="8348"/>
                  <a:pt x="1824" y="8209"/>
                </a:cubicBezTo>
                <a:lnTo>
                  <a:pt x="1888" y="8145"/>
                </a:lnTo>
                <a:cubicBezTo>
                  <a:pt x="2059" y="7974"/>
                  <a:pt x="2134" y="7718"/>
                  <a:pt x="2091" y="7494"/>
                </a:cubicBezTo>
                <a:lnTo>
                  <a:pt x="4320" y="5211"/>
                </a:lnTo>
                <a:cubicBezTo>
                  <a:pt x="4491" y="5307"/>
                  <a:pt x="4662" y="5382"/>
                  <a:pt x="4854" y="5435"/>
                </a:cubicBezTo>
                <a:cubicBezTo>
                  <a:pt x="4801" y="5585"/>
                  <a:pt x="4779" y="5713"/>
                  <a:pt x="4779" y="5819"/>
                </a:cubicBezTo>
                <a:cubicBezTo>
                  <a:pt x="4779" y="6235"/>
                  <a:pt x="4939" y="6609"/>
                  <a:pt x="5249" y="6875"/>
                </a:cubicBezTo>
                <a:cubicBezTo>
                  <a:pt x="5526" y="7121"/>
                  <a:pt x="5899" y="7249"/>
                  <a:pt x="6315" y="7249"/>
                </a:cubicBezTo>
                <a:cubicBezTo>
                  <a:pt x="6731" y="7249"/>
                  <a:pt x="7115" y="7121"/>
                  <a:pt x="7382" y="6875"/>
                </a:cubicBezTo>
                <a:cubicBezTo>
                  <a:pt x="7681" y="6619"/>
                  <a:pt x="7851" y="6246"/>
                  <a:pt x="7851" y="5819"/>
                </a:cubicBezTo>
                <a:cubicBezTo>
                  <a:pt x="7851" y="5574"/>
                  <a:pt x="7745" y="5233"/>
                  <a:pt x="7499" y="4838"/>
                </a:cubicBezTo>
                <a:cubicBezTo>
                  <a:pt x="7531" y="4795"/>
                  <a:pt x="7574" y="4774"/>
                  <a:pt x="7606" y="4731"/>
                </a:cubicBezTo>
                <a:cubicBezTo>
                  <a:pt x="8683" y="3654"/>
                  <a:pt x="8683" y="1894"/>
                  <a:pt x="7606" y="816"/>
                </a:cubicBezTo>
                <a:cubicBezTo>
                  <a:pt x="7067" y="272"/>
                  <a:pt x="6358" y="0"/>
                  <a:pt x="564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7" name="Google Shape;1617;p67"/>
          <p:cNvSpPr/>
          <p:nvPr/>
        </p:nvSpPr>
        <p:spPr>
          <a:xfrm>
            <a:off x="5385080" y="4171573"/>
            <a:ext cx="337899" cy="339625"/>
          </a:xfrm>
          <a:custGeom>
            <a:avLst/>
            <a:gdLst/>
            <a:ahLst/>
            <a:cxnLst/>
            <a:rect l="l" t="t" r="r" b="b"/>
            <a:pathLst>
              <a:path w="8418" h="8461" extrusionOk="0">
                <a:moveTo>
                  <a:pt x="4054" y="481"/>
                </a:moveTo>
                <a:cubicBezTo>
                  <a:pt x="4204" y="481"/>
                  <a:pt x="4332" y="513"/>
                  <a:pt x="4470" y="566"/>
                </a:cubicBezTo>
                <a:cubicBezTo>
                  <a:pt x="4417" y="609"/>
                  <a:pt x="4364" y="662"/>
                  <a:pt x="4310" y="726"/>
                </a:cubicBezTo>
                <a:cubicBezTo>
                  <a:pt x="3894" y="1206"/>
                  <a:pt x="3894" y="1846"/>
                  <a:pt x="3958" y="2316"/>
                </a:cubicBezTo>
                <a:cubicBezTo>
                  <a:pt x="3980" y="2433"/>
                  <a:pt x="4086" y="2529"/>
                  <a:pt x="4204" y="2529"/>
                </a:cubicBezTo>
                <a:lnTo>
                  <a:pt x="4246" y="2529"/>
                </a:lnTo>
                <a:cubicBezTo>
                  <a:pt x="4374" y="2508"/>
                  <a:pt x="4470" y="2380"/>
                  <a:pt x="4460" y="2241"/>
                </a:cubicBezTo>
                <a:cubicBezTo>
                  <a:pt x="4278" y="1057"/>
                  <a:pt x="5004" y="822"/>
                  <a:pt x="5025" y="822"/>
                </a:cubicBezTo>
                <a:cubicBezTo>
                  <a:pt x="5046" y="822"/>
                  <a:pt x="5057" y="801"/>
                  <a:pt x="5068" y="801"/>
                </a:cubicBezTo>
                <a:cubicBezTo>
                  <a:pt x="5238" y="716"/>
                  <a:pt x="5420" y="673"/>
                  <a:pt x="5601" y="673"/>
                </a:cubicBezTo>
                <a:cubicBezTo>
                  <a:pt x="6081" y="673"/>
                  <a:pt x="6519" y="982"/>
                  <a:pt x="6711" y="1441"/>
                </a:cubicBezTo>
                <a:cubicBezTo>
                  <a:pt x="6732" y="1526"/>
                  <a:pt x="6817" y="1580"/>
                  <a:pt x="6892" y="1590"/>
                </a:cubicBezTo>
                <a:cubicBezTo>
                  <a:pt x="7180" y="1633"/>
                  <a:pt x="7425" y="1782"/>
                  <a:pt x="7617" y="2017"/>
                </a:cubicBezTo>
                <a:cubicBezTo>
                  <a:pt x="7799" y="2241"/>
                  <a:pt x="7905" y="2550"/>
                  <a:pt x="7905" y="2860"/>
                </a:cubicBezTo>
                <a:cubicBezTo>
                  <a:pt x="7905" y="3084"/>
                  <a:pt x="7852" y="3286"/>
                  <a:pt x="7767" y="3489"/>
                </a:cubicBezTo>
                <a:cubicBezTo>
                  <a:pt x="7425" y="3126"/>
                  <a:pt x="7041" y="3009"/>
                  <a:pt x="6753" y="2977"/>
                </a:cubicBezTo>
                <a:cubicBezTo>
                  <a:pt x="6681" y="2969"/>
                  <a:pt x="6613" y="2966"/>
                  <a:pt x="6549" y="2966"/>
                </a:cubicBezTo>
                <a:cubicBezTo>
                  <a:pt x="6259" y="2966"/>
                  <a:pt x="6056" y="3030"/>
                  <a:pt x="6038" y="3030"/>
                </a:cubicBezTo>
                <a:cubicBezTo>
                  <a:pt x="5910" y="3073"/>
                  <a:pt x="5846" y="3201"/>
                  <a:pt x="5878" y="3340"/>
                </a:cubicBezTo>
                <a:cubicBezTo>
                  <a:pt x="5913" y="3443"/>
                  <a:pt x="6010" y="3512"/>
                  <a:pt x="6114" y="3512"/>
                </a:cubicBezTo>
                <a:cubicBezTo>
                  <a:pt x="6138" y="3512"/>
                  <a:pt x="6163" y="3508"/>
                  <a:pt x="6188" y="3500"/>
                </a:cubicBezTo>
                <a:cubicBezTo>
                  <a:pt x="6188" y="3500"/>
                  <a:pt x="6324" y="3459"/>
                  <a:pt x="6521" y="3459"/>
                </a:cubicBezTo>
                <a:cubicBezTo>
                  <a:pt x="6570" y="3459"/>
                  <a:pt x="6623" y="3461"/>
                  <a:pt x="6679" y="3468"/>
                </a:cubicBezTo>
                <a:cubicBezTo>
                  <a:pt x="7052" y="3510"/>
                  <a:pt x="7340" y="3703"/>
                  <a:pt x="7553" y="4033"/>
                </a:cubicBezTo>
                <a:cubicBezTo>
                  <a:pt x="7660" y="4215"/>
                  <a:pt x="7713" y="4449"/>
                  <a:pt x="7713" y="4663"/>
                </a:cubicBezTo>
                <a:cubicBezTo>
                  <a:pt x="7724" y="5207"/>
                  <a:pt x="7361" y="5708"/>
                  <a:pt x="6860" y="5868"/>
                </a:cubicBezTo>
                <a:cubicBezTo>
                  <a:pt x="6785" y="5900"/>
                  <a:pt x="6732" y="5932"/>
                  <a:pt x="6711" y="6007"/>
                </a:cubicBezTo>
                <a:cubicBezTo>
                  <a:pt x="6679" y="6071"/>
                  <a:pt x="6679" y="6135"/>
                  <a:pt x="6700" y="6199"/>
                </a:cubicBezTo>
                <a:lnTo>
                  <a:pt x="7148" y="7340"/>
                </a:lnTo>
                <a:cubicBezTo>
                  <a:pt x="7191" y="7447"/>
                  <a:pt x="7148" y="7575"/>
                  <a:pt x="7041" y="7628"/>
                </a:cubicBezTo>
                <a:lnTo>
                  <a:pt x="6348" y="7937"/>
                </a:lnTo>
                <a:cubicBezTo>
                  <a:pt x="6327" y="7950"/>
                  <a:pt x="6306" y="7954"/>
                  <a:pt x="6287" y="7954"/>
                </a:cubicBezTo>
                <a:cubicBezTo>
                  <a:pt x="6258" y="7954"/>
                  <a:pt x="6233" y="7944"/>
                  <a:pt x="6220" y="7937"/>
                </a:cubicBezTo>
                <a:cubicBezTo>
                  <a:pt x="6167" y="7905"/>
                  <a:pt x="6124" y="7873"/>
                  <a:pt x="6113" y="7820"/>
                </a:cubicBezTo>
                <a:lnTo>
                  <a:pt x="5548" y="6401"/>
                </a:lnTo>
                <a:cubicBezTo>
                  <a:pt x="5505" y="6305"/>
                  <a:pt x="5420" y="6241"/>
                  <a:pt x="5324" y="6241"/>
                </a:cubicBezTo>
                <a:lnTo>
                  <a:pt x="5281" y="6241"/>
                </a:lnTo>
                <a:cubicBezTo>
                  <a:pt x="5217" y="6252"/>
                  <a:pt x="5153" y="6252"/>
                  <a:pt x="5078" y="6252"/>
                </a:cubicBezTo>
                <a:cubicBezTo>
                  <a:pt x="4801" y="6252"/>
                  <a:pt x="4534" y="6167"/>
                  <a:pt x="4321" y="5975"/>
                </a:cubicBezTo>
                <a:cubicBezTo>
                  <a:pt x="4280" y="5934"/>
                  <a:pt x="4221" y="5915"/>
                  <a:pt x="4162" y="5915"/>
                </a:cubicBezTo>
                <a:cubicBezTo>
                  <a:pt x="4129" y="5915"/>
                  <a:pt x="4096" y="5921"/>
                  <a:pt x="4065" y="5932"/>
                </a:cubicBezTo>
                <a:cubicBezTo>
                  <a:pt x="3937" y="5985"/>
                  <a:pt x="3788" y="6017"/>
                  <a:pt x="3628" y="6017"/>
                </a:cubicBezTo>
                <a:cubicBezTo>
                  <a:pt x="3254" y="6017"/>
                  <a:pt x="2913" y="5836"/>
                  <a:pt x="2678" y="5527"/>
                </a:cubicBezTo>
                <a:cubicBezTo>
                  <a:pt x="2657" y="5473"/>
                  <a:pt x="2348" y="4951"/>
                  <a:pt x="2454" y="4268"/>
                </a:cubicBezTo>
                <a:cubicBezTo>
                  <a:pt x="2486" y="4140"/>
                  <a:pt x="2390" y="4001"/>
                  <a:pt x="2252" y="3991"/>
                </a:cubicBezTo>
                <a:cubicBezTo>
                  <a:pt x="2235" y="3986"/>
                  <a:pt x="2218" y="3984"/>
                  <a:pt x="2201" y="3984"/>
                </a:cubicBezTo>
                <a:cubicBezTo>
                  <a:pt x="2089" y="3984"/>
                  <a:pt x="1983" y="4073"/>
                  <a:pt x="1974" y="4193"/>
                </a:cubicBezTo>
                <a:cubicBezTo>
                  <a:pt x="1878" y="4780"/>
                  <a:pt x="2038" y="5281"/>
                  <a:pt x="2166" y="5548"/>
                </a:cubicBezTo>
                <a:cubicBezTo>
                  <a:pt x="2017" y="5623"/>
                  <a:pt x="1868" y="5644"/>
                  <a:pt x="1707" y="5644"/>
                </a:cubicBezTo>
                <a:cubicBezTo>
                  <a:pt x="1046" y="5644"/>
                  <a:pt x="513" y="5068"/>
                  <a:pt x="513" y="4364"/>
                </a:cubicBezTo>
                <a:cubicBezTo>
                  <a:pt x="513" y="4183"/>
                  <a:pt x="545" y="4001"/>
                  <a:pt x="619" y="3831"/>
                </a:cubicBezTo>
                <a:cubicBezTo>
                  <a:pt x="641" y="3767"/>
                  <a:pt x="641" y="3703"/>
                  <a:pt x="619" y="3628"/>
                </a:cubicBezTo>
                <a:cubicBezTo>
                  <a:pt x="545" y="3468"/>
                  <a:pt x="513" y="3286"/>
                  <a:pt x="513" y="3094"/>
                </a:cubicBezTo>
                <a:cubicBezTo>
                  <a:pt x="513" y="2796"/>
                  <a:pt x="619" y="2497"/>
                  <a:pt x="801" y="2273"/>
                </a:cubicBezTo>
                <a:cubicBezTo>
                  <a:pt x="993" y="2038"/>
                  <a:pt x="1238" y="1900"/>
                  <a:pt x="1505" y="1846"/>
                </a:cubicBezTo>
                <a:cubicBezTo>
                  <a:pt x="1601" y="1825"/>
                  <a:pt x="1665" y="1761"/>
                  <a:pt x="1697" y="1665"/>
                </a:cubicBezTo>
                <a:cubicBezTo>
                  <a:pt x="1868" y="1153"/>
                  <a:pt x="2326" y="822"/>
                  <a:pt x="2828" y="822"/>
                </a:cubicBezTo>
                <a:cubicBezTo>
                  <a:pt x="2913" y="822"/>
                  <a:pt x="2988" y="833"/>
                  <a:pt x="3073" y="844"/>
                </a:cubicBezTo>
                <a:cubicBezTo>
                  <a:pt x="3090" y="846"/>
                  <a:pt x="3107" y="847"/>
                  <a:pt x="3124" y="847"/>
                </a:cubicBezTo>
                <a:cubicBezTo>
                  <a:pt x="3184" y="847"/>
                  <a:pt x="3245" y="832"/>
                  <a:pt x="3286" y="790"/>
                </a:cubicBezTo>
                <a:cubicBezTo>
                  <a:pt x="3500" y="588"/>
                  <a:pt x="3777" y="481"/>
                  <a:pt x="4054" y="481"/>
                </a:cubicBezTo>
                <a:close/>
                <a:moveTo>
                  <a:pt x="4065" y="1"/>
                </a:moveTo>
                <a:cubicBezTo>
                  <a:pt x="3692" y="1"/>
                  <a:pt x="3350" y="118"/>
                  <a:pt x="3052" y="364"/>
                </a:cubicBezTo>
                <a:cubicBezTo>
                  <a:pt x="2988" y="353"/>
                  <a:pt x="2913" y="353"/>
                  <a:pt x="2828" y="353"/>
                </a:cubicBezTo>
                <a:cubicBezTo>
                  <a:pt x="2145" y="353"/>
                  <a:pt x="1537" y="780"/>
                  <a:pt x="1270" y="1420"/>
                </a:cubicBezTo>
                <a:cubicBezTo>
                  <a:pt x="939" y="1505"/>
                  <a:pt x="630" y="1708"/>
                  <a:pt x="406" y="1985"/>
                </a:cubicBezTo>
                <a:cubicBezTo>
                  <a:pt x="150" y="2305"/>
                  <a:pt x="1" y="2710"/>
                  <a:pt x="1" y="3137"/>
                </a:cubicBezTo>
                <a:cubicBezTo>
                  <a:pt x="1" y="3350"/>
                  <a:pt x="43" y="3564"/>
                  <a:pt x="107" y="3767"/>
                </a:cubicBezTo>
                <a:cubicBezTo>
                  <a:pt x="43" y="3959"/>
                  <a:pt x="1" y="4172"/>
                  <a:pt x="1" y="4385"/>
                </a:cubicBezTo>
                <a:cubicBezTo>
                  <a:pt x="1" y="5367"/>
                  <a:pt x="758" y="6167"/>
                  <a:pt x="1697" y="6167"/>
                </a:cubicBezTo>
                <a:cubicBezTo>
                  <a:pt x="1953" y="6167"/>
                  <a:pt x="2188" y="6113"/>
                  <a:pt x="2412" y="5985"/>
                </a:cubicBezTo>
                <a:cubicBezTo>
                  <a:pt x="2732" y="6327"/>
                  <a:pt x="3180" y="6519"/>
                  <a:pt x="3628" y="6519"/>
                </a:cubicBezTo>
                <a:cubicBezTo>
                  <a:pt x="3788" y="6519"/>
                  <a:pt x="3948" y="6497"/>
                  <a:pt x="4108" y="6455"/>
                </a:cubicBezTo>
                <a:cubicBezTo>
                  <a:pt x="4385" y="6657"/>
                  <a:pt x="4726" y="6775"/>
                  <a:pt x="5068" y="6775"/>
                </a:cubicBezTo>
                <a:lnTo>
                  <a:pt x="5153" y="6775"/>
                </a:lnTo>
                <a:lnTo>
                  <a:pt x="5644" y="8012"/>
                </a:lnTo>
                <a:cubicBezTo>
                  <a:pt x="5708" y="8194"/>
                  <a:pt x="5846" y="8332"/>
                  <a:pt x="6028" y="8407"/>
                </a:cubicBezTo>
                <a:cubicBezTo>
                  <a:pt x="6113" y="8439"/>
                  <a:pt x="6199" y="8460"/>
                  <a:pt x="6284" y="8460"/>
                </a:cubicBezTo>
                <a:cubicBezTo>
                  <a:pt x="6380" y="8460"/>
                  <a:pt x="6465" y="8439"/>
                  <a:pt x="6551" y="8407"/>
                </a:cubicBezTo>
                <a:lnTo>
                  <a:pt x="7244" y="8097"/>
                </a:lnTo>
                <a:cubicBezTo>
                  <a:pt x="7585" y="7948"/>
                  <a:pt x="7745" y="7532"/>
                  <a:pt x="7617" y="7180"/>
                </a:cubicBezTo>
                <a:lnTo>
                  <a:pt x="7255" y="6273"/>
                </a:lnTo>
                <a:cubicBezTo>
                  <a:pt x="7500" y="6156"/>
                  <a:pt x="7724" y="5964"/>
                  <a:pt x="7884" y="5740"/>
                </a:cubicBezTo>
                <a:cubicBezTo>
                  <a:pt x="8108" y="5431"/>
                  <a:pt x="8225" y="5057"/>
                  <a:pt x="8225" y="4673"/>
                </a:cubicBezTo>
                <a:cubicBezTo>
                  <a:pt x="8225" y="4417"/>
                  <a:pt x="8172" y="4172"/>
                  <a:pt x="8087" y="3948"/>
                </a:cubicBezTo>
                <a:cubicBezTo>
                  <a:pt x="8300" y="3617"/>
                  <a:pt x="8417" y="3244"/>
                  <a:pt x="8417" y="2860"/>
                </a:cubicBezTo>
                <a:cubicBezTo>
                  <a:pt x="8417" y="2433"/>
                  <a:pt x="8268" y="2017"/>
                  <a:pt x="8001" y="1697"/>
                </a:cubicBezTo>
                <a:cubicBezTo>
                  <a:pt x="7767" y="1420"/>
                  <a:pt x="7457" y="1217"/>
                  <a:pt x="7105" y="1132"/>
                </a:cubicBezTo>
                <a:cubicBezTo>
                  <a:pt x="6817" y="556"/>
                  <a:pt x="6241" y="172"/>
                  <a:pt x="5601" y="172"/>
                </a:cubicBezTo>
                <a:cubicBezTo>
                  <a:pt x="5388" y="172"/>
                  <a:pt x="5174" y="214"/>
                  <a:pt x="4993" y="300"/>
                </a:cubicBezTo>
                <a:cubicBezTo>
                  <a:pt x="4705" y="108"/>
                  <a:pt x="4406" y="1"/>
                  <a:pt x="406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8" name="Google Shape;1618;p67"/>
          <p:cNvSpPr/>
          <p:nvPr/>
        </p:nvSpPr>
        <p:spPr>
          <a:xfrm>
            <a:off x="6012365" y="4197703"/>
            <a:ext cx="339584" cy="288205"/>
          </a:xfrm>
          <a:custGeom>
            <a:avLst/>
            <a:gdLst/>
            <a:ahLst/>
            <a:cxnLst/>
            <a:rect l="l" t="t" r="r" b="b"/>
            <a:pathLst>
              <a:path w="8460" h="7180" extrusionOk="0">
                <a:moveTo>
                  <a:pt x="4385" y="481"/>
                </a:moveTo>
                <a:cubicBezTo>
                  <a:pt x="4801" y="481"/>
                  <a:pt x="5121" y="822"/>
                  <a:pt x="5121" y="1217"/>
                </a:cubicBezTo>
                <a:lnTo>
                  <a:pt x="5121" y="1643"/>
                </a:lnTo>
                <a:lnTo>
                  <a:pt x="4204" y="1643"/>
                </a:lnTo>
                <a:lnTo>
                  <a:pt x="4204" y="481"/>
                </a:lnTo>
                <a:close/>
                <a:moveTo>
                  <a:pt x="2273" y="481"/>
                </a:moveTo>
                <a:lnTo>
                  <a:pt x="2273" y="1654"/>
                </a:lnTo>
                <a:lnTo>
                  <a:pt x="1345" y="1654"/>
                </a:lnTo>
                <a:lnTo>
                  <a:pt x="1345" y="1217"/>
                </a:lnTo>
                <a:cubicBezTo>
                  <a:pt x="1345" y="811"/>
                  <a:pt x="1686" y="481"/>
                  <a:pt x="2081" y="481"/>
                </a:cubicBezTo>
                <a:close/>
                <a:moveTo>
                  <a:pt x="3692" y="481"/>
                </a:moveTo>
                <a:lnTo>
                  <a:pt x="3692" y="1654"/>
                </a:lnTo>
                <a:lnTo>
                  <a:pt x="2763" y="1654"/>
                </a:lnTo>
                <a:lnTo>
                  <a:pt x="2763" y="481"/>
                </a:lnTo>
                <a:close/>
                <a:moveTo>
                  <a:pt x="7713" y="1547"/>
                </a:moveTo>
                <a:lnTo>
                  <a:pt x="7884" y="2017"/>
                </a:lnTo>
                <a:lnTo>
                  <a:pt x="6113" y="2635"/>
                </a:lnTo>
                <a:lnTo>
                  <a:pt x="523" y="2635"/>
                </a:lnTo>
                <a:lnTo>
                  <a:pt x="523" y="2134"/>
                </a:lnTo>
                <a:lnTo>
                  <a:pt x="5974" y="2134"/>
                </a:lnTo>
                <a:cubicBezTo>
                  <a:pt x="6006" y="2134"/>
                  <a:pt x="6028" y="2134"/>
                  <a:pt x="6060" y="2123"/>
                </a:cubicBezTo>
                <a:lnTo>
                  <a:pt x="7713" y="1547"/>
                </a:lnTo>
                <a:close/>
                <a:moveTo>
                  <a:pt x="4545" y="3137"/>
                </a:moveTo>
                <a:lnTo>
                  <a:pt x="3254" y="3937"/>
                </a:lnTo>
                <a:lnTo>
                  <a:pt x="1963" y="3137"/>
                </a:lnTo>
                <a:close/>
                <a:moveTo>
                  <a:pt x="4961" y="5537"/>
                </a:moveTo>
                <a:cubicBezTo>
                  <a:pt x="5270" y="5537"/>
                  <a:pt x="5505" y="5793"/>
                  <a:pt x="5505" y="6092"/>
                </a:cubicBezTo>
                <a:cubicBezTo>
                  <a:pt x="5505" y="6390"/>
                  <a:pt x="5260" y="6636"/>
                  <a:pt x="4961" y="6636"/>
                </a:cubicBezTo>
                <a:cubicBezTo>
                  <a:pt x="4652" y="6636"/>
                  <a:pt x="4417" y="6380"/>
                  <a:pt x="4417" y="6092"/>
                </a:cubicBezTo>
                <a:cubicBezTo>
                  <a:pt x="4417" y="5782"/>
                  <a:pt x="4652" y="5537"/>
                  <a:pt x="4961" y="5537"/>
                </a:cubicBezTo>
                <a:close/>
                <a:moveTo>
                  <a:pt x="1494" y="5548"/>
                </a:moveTo>
                <a:cubicBezTo>
                  <a:pt x="1803" y="5548"/>
                  <a:pt x="2038" y="5804"/>
                  <a:pt x="2038" y="6102"/>
                </a:cubicBezTo>
                <a:cubicBezTo>
                  <a:pt x="2059" y="6412"/>
                  <a:pt x="1803" y="6646"/>
                  <a:pt x="1494" y="6646"/>
                </a:cubicBezTo>
                <a:cubicBezTo>
                  <a:pt x="1185" y="6646"/>
                  <a:pt x="950" y="6390"/>
                  <a:pt x="950" y="6102"/>
                </a:cubicBezTo>
                <a:cubicBezTo>
                  <a:pt x="950" y="5793"/>
                  <a:pt x="1206" y="5548"/>
                  <a:pt x="1494" y="5548"/>
                </a:cubicBezTo>
                <a:close/>
                <a:moveTo>
                  <a:pt x="2070" y="1"/>
                </a:moveTo>
                <a:cubicBezTo>
                  <a:pt x="1387" y="1"/>
                  <a:pt x="843" y="555"/>
                  <a:pt x="843" y="1227"/>
                </a:cubicBezTo>
                <a:lnTo>
                  <a:pt x="843" y="1675"/>
                </a:lnTo>
                <a:lnTo>
                  <a:pt x="257" y="1675"/>
                </a:lnTo>
                <a:cubicBezTo>
                  <a:pt x="246" y="1674"/>
                  <a:pt x="236" y="1673"/>
                  <a:pt x="226" y="1673"/>
                </a:cubicBezTo>
                <a:cubicBezTo>
                  <a:pt x="103" y="1673"/>
                  <a:pt x="11" y="1792"/>
                  <a:pt x="11" y="1910"/>
                </a:cubicBezTo>
                <a:lnTo>
                  <a:pt x="11" y="2913"/>
                </a:lnTo>
                <a:cubicBezTo>
                  <a:pt x="1" y="3041"/>
                  <a:pt x="118" y="3148"/>
                  <a:pt x="257" y="3169"/>
                </a:cubicBezTo>
                <a:lnTo>
                  <a:pt x="1014" y="3169"/>
                </a:lnTo>
                <a:lnTo>
                  <a:pt x="2763" y="4257"/>
                </a:lnTo>
                <a:lnTo>
                  <a:pt x="1398" y="5100"/>
                </a:lnTo>
                <a:cubicBezTo>
                  <a:pt x="854" y="5142"/>
                  <a:pt x="427" y="5590"/>
                  <a:pt x="427" y="6134"/>
                </a:cubicBezTo>
                <a:cubicBezTo>
                  <a:pt x="427" y="6710"/>
                  <a:pt x="897" y="7180"/>
                  <a:pt x="1462" y="7180"/>
                </a:cubicBezTo>
                <a:cubicBezTo>
                  <a:pt x="2038" y="7180"/>
                  <a:pt x="2507" y="6710"/>
                  <a:pt x="2507" y="6134"/>
                </a:cubicBezTo>
                <a:cubicBezTo>
                  <a:pt x="2507" y="5782"/>
                  <a:pt x="2315" y="5462"/>
                  <a:pt x="2038" y="5270"/>
                </a:cubicBezTo>
                <a:lnTo>
                  <a:pt x="3211" y="4556"/>
                </a:lnTo>
                <a:lnTo>
                  <a:pt x="4342" y="5260"/>
                </a:lnTo>
                <a:cubicBezTo>
                  <a:pt x="4065" y="5441"/>
                  <a:pt x="3884" y="5761"/>
                  <a:pt x="3884" y="6124"/>
                </a:cubicBezTo>
                <a:cubicBezTo>
                  <a:pt x="3884" y="6700"/>
                  <a:pt x="4342" y="7169"/>
                  <a:pt x="4918" y="7169"/>
                </a:cubicBezTo>
                <a:cubicBezTo>
                  <a:pt x="5494" y="7169"/>
                  <a:pt x="5964" y="6700"/>
                  <a:pt x="5964" y="6124"/>
                </a:cubicBezTo>
                <a:cubicBezTo>
                  <a:pt x="5964" y="5580"/>
                  <a:pt x="5537" y="5121"/>
                  <a:pt x="4982" y="5089"/>
                </a:cubicBezTo>
                <a:lnTo>
                  <a:pt x="3670" y="4257"/>
                </a:lnTo>
                <a:lnTo>
                  <a:pt x="5441" y="3169"/>
                </a:lnTo>
                <a:lnTo>
                  <a:pt x="6092" y="3169"/>
                </a:lnTo>
                <a:cubicBezTo>
                  <a:pt x="6124" y="3169"/>
                  <a:pt x="6145" y="3169"/>
                  <a:pt x="6177" y="3148"/>
                </a:cubicBezTo>
                <a:lnTo>
                  <a:pt x="8225" y="2433"/>
                </a:lnTo>
                <a:cubicBezTo>
                  <a:pt x="8289" y="2401"/>
                  <a:pt x="8332" y="2369"/>
                  <a:pt x="8375" y="2315"/>
                </a:cubicBezTo>
                <a:cubicBezTo>
                  <a:pt x="8460" y="2209"/>
                  <a:pt x="8460" y="2145"/>
                  <a:pt x="8428" y="2081"/>
                </a:cubicBezTo>
                <a:lnTo>
                  <a:pt x="8097" y="1153"/>
                </a:lnTo>
                <a:cubicBezTo>
                  <a:pt x="8065" y="1047"/>
                  <a:pt x="7970" y="985"/>
                  <a:pt x="7870" y="985"/>
                </a:cubicBezTo>
                <a:cubicBezTo>
                  <a:pt x="7839" y="985"/>
                  <a:pt x="7808" y="991"/>
                  <a:pt x="7777" y="1003"/>
                </a:cubicBezTo>
                <a:lnTo>
                  <a:pt x="5921" y="1654"/>
                </a:lnTo>
                <a:lnTo>
                  <a:pt x="5590" y="1654"/>
                </a:lnTo>
                <a:lnTo>
                  <a:pt x="5590" y="1227"/>
                </a:lnTo>
                <a:cubicBezTo>
                  <a:pt x="5590" y="555"/>
                  <a:pt x="5046" y="1"/>
                  <a:pt x="436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19" name="Google Shape;1619;p67"/>
          <p:cNvSpPr/>
          <p:nvPr/>
        </p:nvSpPr>
        <p:spPr>
          <a:xfrm>
            <a:off x="6744131" y="4171573"/>
            <a:ext cx="149883" cy="337939"/>
          </a:xfrm>
          <a:custGeom>
            <a:avLst/>
            <a:gdLst/>
            <a:ahLst/>
            <a:cxnLst/>
            <a:rect l="l" t="t" r="r" b="b"/>
            <a:pathLst>
              <a:path w="3734" h="8419" extrusionOk="0">
                <a:moveTo>
                  <a:pt x="2881" y="1110"/>
                </a:moveTo>
                <a:cubicBezTo>
                  <a:pt x="2774" y="1249"/>
                  <a:pt x="2635" y="1366"/>
                  <a:pt x="2529" y="1473"/>
                </a:cubicBezTo>
                <a:cubicBezTo>
                  <a:pt x="2283" y="1697"/>
                  <a:pt x="2027" y="1868"/>
                  <a:pt x="1878" y="1964"/>
                </a:cubicBezTo>
                <a:cubicBezTo>
                  <a:pt x="1728" y="1868"/>
                  <a:pt x="1483" y="1697"/>
                  <a:pt x="1227" y="1473"/>
                </a:cubicBezTo>
                <a:cubicBezTo>
                  <a:pt x="1088" y="1366"/>
                  <a:pt x="971" y="1249"/>
                  <a:pt x="864" y="1110"/>
                </a:cubicBezTo>
                <a:close/>
                <a:moveTo>
                  <a:pt x="1867" y="2518"/>
                </a:moveTo>
                <a:cubicBezTo>
                  <a:pt x="2016" y="2614"/>
                  <a:pt x="2262" y="2774"/>
                  <a:pt x="2518" y="2998"/>
                </a:cubicBezTo>
                <a:cubicBezTo>
                  <a:pt x="2635" y="3105"/>
                  <a:pt x="2763" y="3233"/>
                  <a:pt x="2881" y="3372"/>
                </a:cubicBezTo>
                <a:lnTo>
                  <a:pt x="864" y="3372"/>
                </a:lnTo>
                <a:cubicBezTo>
                  <a:pt x="971" y="3244"/>
                  <a:pt x="1088" y="3126"/>
                  <a:pt x="1216" y="3020"/>
                </a:cubicBezTo>
                <a:cubicBezTo>
                  <a:pt x="1462" y="2785"/>
                  <a:pt x="1718" y="2614"/>
                  <a:pt x="1867" y="2518"/>
                </a:cubicBezTo>
                <a:close/>
                <a:moveTo>
                  <a:pt x="3158" y="3873"/>
                </a:moveTo>
                <a:cubicBezTo>
                  <a:pt x="3201" y="3991"/>
                  <a:pt x="3222" y="4108"/>
                  <a:pt x="3222" y="4236"/>
                </a:cubicBezTo>
                <a:cubicBezTo>
                  <a:pt x="3222" y="4353"/>
                  <a:pt x="3201" y="4471"/>
                  <a:pt x="3158" y="4588"/>
                </a:cubicBezTo>
                <a:lnTo>
                  <a:pt x="555" y="4588"/>
                </a:lnTo>
                <a:cubicBezTo>
                  <a:pt x="523" y="4481"/>
                  <a:pt x="491" y="4353"/>
                  <a:pt x="491" y="4236"/>
                </a:cubicBezTo>
                <a:cubicBezTo>
                  <a:pt x="491" y="4108"/>
                  <a:pt x="523" y="3991"/>
                  <a:pt x="555" y="3873"/>
                </a:cubicBezTo>
                <a:close/>
                <a:moveTo>
                  <a:pt x="2859" y="5100"/>
                </a:moveTo>
                <a:cubicBezTo>
                  <a:pt x="2763" y="5228"/>
                  <a:pt x="2635" y="5356"/>
                  <a:pt x="2518" y="5463"/>
                </a:cubicBezTo>
                <a:cubicBezTo>
                  <a:pt x="2262" y="5687"/>
                  <a:pt x="2016" y="5857"/>
                  <a:pt x="1867" y="5953"/>
                </a:cubicBezTo>
                <a:cubicBezTo>
                  <a:pt x="1718" y="5857"/>
                  <a:pt x="1462" y="5697"/>
                  <a:pt x="1206" y="5473"/>
                </a:cubicBezTo>
                <a:cubicBezTo>
                  <a:pt x="1088" y="5367"/>
                  <a:pt x="971" y="5249"/>
                  <a:pt x="854" y="5100"/>
                </a:cubicBezTo>
                <a:close/>
                <a:moveTo>
                  <a:pt x="1867" y="6529"/>
                </a:moveTo>
                <a:cubicBezTo>
                  <a:pt x="2016" y="6604"/>
                  <a:pt x="2262" y="6775"/>
                  <a:pt x="2518" y="6988"/>
                </a:cubicBezTo>
                <a:cubicBezTo>
                  <a:pt x="2625" y="7084"/>
                  <a:pt x="2742" y="7191"/>
                  <a:pt x="2870" y="7329"/>
                </a:cubicBezTo>
                <a:lnTo>
                  <a:pt x="875" y="7329"/>
                </a:lnTo>
                <a:cubicBezTo>
                  <a:pt x="982" y="7191"/>
                  <a:pt x="1110" y="7084"/>
                  <a:pt x="1216" y="6988"/>
                </a:cubicBezTo>
                <a:cubicBezTo>
                  <a:pt x="1462" y="6764"/>
                  <a:pt x="1728" y="6604"/>
                  <a:pt x="1867" y="6529"/>
                </a:cubicBezTo>
                <a:close/>
                <a:moveTo>
                  <a:pt x="257" y="0"/>
                </a:moveTo>
                <a:cubicBezTo>
                  <a:pt x="117" y="0"/>
                  <a:pt x="0" y="104"/>
                  <a:pt x="0" y="246"/>
                </a:cubicBezTo>
                <a:cubicBezTo>
                  <a:pt x="0" y="1142"/>
                  <a:pt x="896" y="1889"/>
                  <a:pt x="1398" y="2230"/>
                </a:cubicBezTo>
                <a:cubicBezTo>
                  <a:pt x="896" y="2582"/>
                  <a:pt x="0" y="3329"/>
                  <a:pt x="0" y="4215"/>
                </a:cubicBezTo>
                <a:cubicBezTo>
                  <a:pt x="0" y="5111"/>
                  <a:pt x="896" y="5857"/>
                  <a:pt x="1398" y="6199"/>
                </a:cubicBezTo>
                <a:cubicBezTo>
                  <a:pt x="896" y="6551"/>
                  <a:pt x="0" y="7255"/>
                  <a:pt x="0" y="8151"/>
                </a:cubicBezTo>
                <a:cubicBezTo>
                  <a:pt x="0" y="8290"/>
                  <a:pt x="96" y="8386"/>
                  <a:pt x="224" y="8407"/>
                </a:cubicBezTo>
                <a:cubicBezTo>
                  <a:pt x="231" y="8407"/>
                  <a:pt x="237" y="8408"/>
                  <a:pt x="243" y="8408"/>
                </a:cubicBezTo>
                <a:cubicBezTo>
                  <a:pt x="383" y="8408"/>
                  <a:pt x="491" y="8294"/>
                  <a:pt x="491" y="8162"/>
                </a:cubicBezTo>
                <a:cubicBezTo>
                  <a:pt x="491" y="8044"/>
                  <a:pt x="523" y="7927"/>
                  <a:pt x="555" y="7799"/>
                </a:cubicBezTo>
                <a:lnTo>
                  <a:pt x="3169" y="7799"/>
                </a:lnTo>
                <a:cubicBezTo>
                  <a:pt x="3211" y="7927"/>
                  <a:pt x="3243" y="8044"/>
                  <a:pt x="3243" y="8162"/>
                </a:cubicBezTo>
                <a:cubicBezTo>
                  <a:pt x="3243" y="8290"/>
                  <a:pt x="3329" y="8407"/>
                  <a:pt x="3457" y="8418"/>
                </a:cubicBezTo>
                <a:cubicBezTo>
                  <a:pt x="3463" y="8418"/>
                  <a:pt x="3469" y="8418"/>
                  <a:pt x="3476" y="8418"/>
                </a:cubicBezTo>
                <a:cubicBezTo>
                  <a:pt x="3608" y="8418"/>
                  <a:pt x="3734" y="8315"/>
                  <a:pt x="3734" y="8183"/>
                </a:cubicBezTo>
                <a:cubicBezTo>
                  <a:pt x="3734" y="7287"/>
                  <a:pt x="2849" y="6561"/>
                  <a:pt x="2336" y="6220"/>
                </a:cubicBezTo>
                <a:cubicBezTo>
                  <a:pt x="2849" y="5868"/>
                  <a:pt x="3734" y="5132"/>
                  <a:pt x="3734" y="4247"/>
                </a:cubicBezTo>
                <a:cubicBezTo>
                  <a:pt x="3734" y="3350"/>
                  <a:pt x="2838" y="2604"/>
                  <a:pt x="2336" y="2262"/>
                </a:cubicBezTo>
                <a:cubicBezTo>
                  <a:pt x="2838" y="1910"/>
                  <a:pt x="3734" y="1164"/>
                  <a:pt x="3734" y="268"/>
                </a:cubicBezTo>
                <a:cubicBezTo>
                  <a:pt x="3734" y="140"/>
                  <a:pt x="3638" y="33"/>
                  <a:pt x="3510" y="22"/>
                </a:cubicBezTo>
                <a:cubicBezTo>
                  <a:pt x="3499" y="21"/>
                  <a:pt x="3488" y="20"/>
                  <a:pt x="3477" y="20"/>
                </a:cubicBezTo>
                <a:cubicBezTo>
                  <a:pt x="3344" y="20"/>
                  <a:pt x="3243" y="138"/>
                  <a:pt x="3243" y="257"/>
                </a:cubicBezTo>
                <a:cubicBezTo>
                  <a:pt x="3243" y="374"/>
                  <a:pt x="3211" y="502"/>
                  <a:pt x="3169" y="620"/>
                </a:cubicBezTo>
                <a:lnTo>
                  <a:pt x="555" y="620"/>
                </a:lnTo>
                <a:cubicBezTo>
                  <a:pt x="523" y="502"/>
                  <a:pt x="491" y="374"/>
                  <a:pt x="491" y="257"/>
                </a:cubicBezTo>
                <a:cubicBezTo>
                  <a:pt x="491" y="140"/>
                  <a:pt x="395" y="22"/>
                  <a:pt x="278" y="1"/>
                </a:cubicBezTo>
                <a:cubicBezTo>
                  <a:pt x="271" y="0"/>
                  <a:pt x="264" y="0"/>
                  <a:pt x="25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0" name="Google Shape;1620;p67"/>
          <p:cNvSpPr/>
          <p:nvPr/>
        </p:nvSpPr>
        <p:spPr>
          <a:xfrm>
            <a:off x="7277653" y="4172857"/>
            <a:ext cx="340869" cy="337056"/>
          </a:xfrm>
          <a:custGeom>
            <a:avLst/>
            <a:gdLst/>
            <a:ahLst/>
            <a:cxnLst/>
            <a:rect l="l" t="t" r="r" b="b"/>
            <a:pathLst>
              <a:path w="8492" h="8397" extrusionOk="0">
                <a:moveTo>
                  <a:pt x="5078" y="470"/>
                </a:moveTo>
                <a:lnTo>
                  <a:pt x="5078" y="2220"/>
                </a:lnTo>
                <a:cubicBezTo>
                  <a:pt x="5078" y="2316"/>
                  <a:pt x="5120" y="2401"/>
                  <a:pt x="5206" y="2433"/>
                </a:cubicBezTo>
                <a:cubicBezTo>
                  <a:pt x="5243" y="2454"/>
                  <a:pt x="5286" y="2465"/>
                  <a:pt x="5328" y="2465"/>
                </a:cubicBezTo>
                <a:cubicBezTo>
                  <a:pt x="5371" y="2465"/>
                  <a:pt x="5414" y="2454"/>
                  <a:pt x="5451" y="2433"/>
                </a:cubicBezTo>
                <a:lnTo>
                  <a:pt x="7041" y="1473"/>
                </a:lnTo>
                <a:lnTo>
                  <a:pt x="7873" y="3020"/>
                </a:lnTo>
                <a:lnTo>
                  <a:pt x="6294" y="3969"/>
                </a:lnTo>
                <a:cubicBezTo>
                  <a:pt x="6208" y="4012"/>
                  <a:pt x="6176" y="4087"/>
                  <a:pt x="6176" y="4183"/>
                </a:cubicBezTo>
                <a:cubicBezTo>
                  <a:pt x="6176" y="4279"/>
                  <a:pt x="6208" y="4353"/>
                  <a:pt x="6294" y="4396"/>
                </a:cubicBezTo>
                <a:lnTo>
                  <a:pt x="7873" y="5345"/>
                </a:lnTo>
                <a:lnTo>
                  <a:pt x="7041" y="6892"/>
                </a:lnTo>
                <a:lnTo>
                  <a:pt x="5451" y="5932"/>
                </a:lnTo>
                <a:cubicBezTo>
                  <a:pt x="5414" y="5911"/>
                  <a:pt x="5371" y="5900"/>
                  <a:pt x="5328" y="5900"/>
                </a:cubicBezTo>
                <a:cubicBezTo>
                  <a:pt x="5286" y="5900"/>
                  <a:pt x="5243" y="5911"/>
                  <a:pt x="5206" y="5932"/>
                </a:cubicBezTo>
                <a:cubicBezTo>
                  <a:pt x="5131" y="5975"/>
                  <a:pt x="5078" y="6049"/>
                  <a:pt x="5078" y="6145"/>
                </a:cubicBezTo>
                <a:lnTo>
                  <a:pt x="5078" y="7905"/>
                </a:lnTo>
                <a:lnTo>
                  <a:pt x="3414" y="7905"/>
                </a:lnTo>
                <a:lnTo>
                  <a:pt x="3414" y="6145"/>
                </a:lnTo>
                <a:cubicBezTo>
                  <a:pt x="3414" y="6049"/>
                  <a:pt x="3371" y="5975"/>
                  <a:pt x="3296" y="5932"/>
                </a:cubicBezTo>
                <a:cubicBezTo>
                  <a:pt x="3254" y="5911"/>
                  <a:pt x="3208" y="5900"/>
                  <a:pt x="3164" y="5900"/>
                </a:cubicBezTo>
                <a:cubicBezTo>
                  <a:pt x="3120" y="5900"/>
                  <a:pt x="3078" y="5911"/>
                  <a:pt x="3040" y="5932"/>
                </a:cubicBezTo>
                <a:lnTo>
                  <a:pt x="1451" y="6892"/>
                </a:lnTo>
                <a:lnTo>
                  <a:pt x="629" y="5345"/>
                </a:lnTo>
                <a:lnTo>
                  <a:pt x="2198" y="4396"/>
                </a:lnTo>
                <a:cubicBezTo>
                  <a:pt x="2283" y="4364"/>
                  <a:pt x="2315" y="4279"/>
                  <a:pt x="2315" y="4183"/>
                </a:cubicBezTo>
                <a:cubicBezTo>
                  <a:pt x="2315" y="4097"/>
                  <a:pt x="2283" y="4012"/>
                  <a:pt x="2198" y="3969"/>
                </a:cubicBezTo>
                <a:lnTo>
                  <a:pt x="629" y="3030"/>
                </a:lnTo>
                <a:lnTo>
                  <a:pt x="1451" y="1484"/>
                </a:lnTo>
                <a:lnTo>
                  <a:pt x="3040" y="2444"/>
                </a:lnTo>
                <a:cubicBezTo>
                  <a:pt x="3078" y="2460"/>
                  <a:pt x="3120" y="2468"/>
                  <a:pt x="3164" y="2468"/>
                </a:cubicBezTo>
                <a:cubicBezTo>
                  <a:pt x="3208" y="2468"/>
                  <a:pt x="3254" y="2460"/>
                  <a:pt x="3296" y="2444"/>
                </a:cubicBezTo>
                <a:cubicBezTo>
                  <a:pt x="3360" y="2401"/>
                  <a:pt x="3414" y="2316"/>
                  <a:pt x="3414" y="2230"/>
                </a:cubicBezTo>
                <a:lnTo>
                  <a:pt x="3414" y="470"/>
                </a:lnTo>
                <a:close/>
                <a:moveTo>
                  <a:pt x="3158" y="1"/>
                </a:moveTo>
                <a:cubicBezTo>
                  <a:pt x="3030" y="1"/>
                  <a:pt x="2923" y="108"/>
                  <a:pt x="2923" y="236"/>
                </a:cubicBezTo>
                <a:lnTo>
                  <a:pt x="2923" y="1814"/>
                </a:lnTo>
                <a:lnTo>
                  <a:pt x="1483" y="950"/>
                </a:lnTo>
                <a:cubicBezTo>
                  <a:pt x="1443" y="925"/>
                  <a:pt x="1398" y="913"/>
                  <a:pt x="1354" y="913"/>
                </a:cubicBezTo>
                <a:cubicBezTo>
                  <a:pt x="1267" y="913"/>
                  <a:pt x="1180" y="958"/>
                  <a:pt x="1131" y="1036"/>
                </a:cubicBezTo>
                <a:lnTo>
                  <a:pt x="64" y="3009"/>
                </a:lnTo>
                <a:cubicBezTo>
                  <a:pt x="11" y="3137"/>
                  <a:pt x="53" y="3276"/>
                  <a:pt x="160" y="3350"/>
                </a:cubicBezTo>
                <a:lnTo>
                  <a:pt x="1589" y="4204"/>
                </a:lnTo>
                <a:lnTo>
                  <a:pt x="160" y="5057"/>
                </a:lnTo>
                <a:cubicBezTo>
                  <a:pt x="43" y="5121"/>
                  <a:pt x="0" y="5271"/>
                  <a:pt x="64" y="5388"/>
                </a:cubicBezTo>
                <a:lnTo>
                  <a:pt x="1131" y="7361"/>
                </a:lnTo>
                <a:cubicBezTo>
                  <a:pt x="1182" y="7442"/>
                  <a:pt x="1273" y="7487"/>
                  <a:pt x="1363" y="7487"/>
                </a:cubicBezTo>
                <a:cubicBezTo>
                  <a:pt x="1405" y="7487"/>
                  <a:pt x="1446" y="7478"/>
                  <a:pt x="1483" y="7457"/>
                </a:cubicBezTo>
                <a:lnTo>
                  <a:pt x="2923" y="6583"/>
                </a:lnTo>
                <a:lnTo>
                  <a:pt x="2923" y="8162"/>
                </a:lnTo>
                <a:cubicBezTo>
                  <a:pt x="2923" y="8290"/>
                  <a:pt x="3030" y="8396"/>
                  <a:pt x="3158" y="8396"/>
                </a:cubicBezTo>
                <a:lnTo>
                  <a:pt x="5323" y="8396"/>
                </a:lnTo>
                <a:cubicBezTo>
                  <a:pt x="5451" y="8396"/>
                  <a:pt x="5579" y="8279"/>
                  <a:pt x="5579" y="8140"/>
                </a:cubicBezTo>
                <a:lnTo>
                  <a:pt x="5579" y="6572"/>
                </a:lnTo>
                <a:lnTo>
                  <a:pt x="7019" y="7436"/>
                </a:lnTo>
                <a:cubicBezTo>
                  <a:pt x="7058" y="7457"/>
                  <a:pt x="7102" y="7468"/>
                  <a:pt x="7146" y="7468"/>
                </a:cubicBezTo>
                <a:cubicBezTo>
                  <a:pt x="7233" y="7468"/>
                  <a:pt x="7318" y="7425"/>
                  <a:pt x="7361" y="7340"/>
                </a:cubicBezTo>
                <a:lnTo>
                  <a:pt x="8427" y="5367"/>
                </a:lnTo>
                <a:cubicBezTo>
                  <a:pt x="8481" y="5249"/>
                  <a:pt x="8438" y="5100"/>
                  <a:pt x="8331" y="5036"/>
                </a:cubicBezTo>
                <a:lnTo>
                  <a:pt x="6913" y="4183"/>
                </a:lnTo>
                <a:lnTo>
                  <a:pt x="8331" y="3329"/>
                </a:lnTo>
                <a:cubicBezTo>
                  <a:pt x="8459" y="3265"/>
                  <a:pt x="8491" y="3116"/>
                  <a:pt x="8427" y="2998"/>
                </a:cubicBezTo>
                <a:lnTo>
                  <a:pt x="7361" y="1025"/>
                </a:lnTo>
                <a:cubicBezTo>
                  <a:pt x="7317" y="945"/>
                  <a:pt x="7228" y="899"/>
                  <a:pt x="7138" y="899"/>
                </a:cubicBezTo>
                <a:cubicBezTo>
                  <a:pt x="7097" y="899"/>
                  <a:pt x="7056" y="909"/>
                  <a:pt x="7019" y="929"/>
                </a:cubicBezTo>
                <a:lnTo>
                  <a:pt x="5579" y="1804"/>
                </a:lnTo>
                <a:lnTo>
                  <a:pt x="5579" y="236"/>
                </a:lnTo>
                <a:cubicBezTo>
                  <a:pt x="5579" y="108"/>
                  <a:pt x="5451" y="1"/>
                  <a:pt x="532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624"/>
        <p:cNvGrpSpPr/>
        <p:nvPr/>
      </p:nvGrpSpPr>
      <p:grpSpPr>
        <a:xfrm>
          <a:off x="0" y="0"/>
          <a:ext cx="0" cy="0"/>
          <a:chOff x="0" y="0"/>
          <a:chExt cx="0" cy="0"/>
        </a:xfrm>
      </p:grpSpPr>
      <p:sp>
        <p:nvSpPr>
          <p:cNvPr id="1625" name="Google Shape;1625;p68"/>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Alternative resources</a:t>
            </a:r>
            <a:endParaRPr/>
          </a:p>
        </p:txBody>
      </p:sp>
      <p:sp>
        <p:nvSpPr>
          <p:cNvPr id="1626" name="Google Shape;1626;p68"/>
          <p:cNvSpPr/>
          <p:nvPr/>
        </p:nvSpPr>
        <p:spPr>
          <a:xfrm>
            <a:off x="6723509" y="3065415"/>
            <a:ext cx="1150260" cy="441882"/>
          </a:xfrm>
          <a:custGeom>
            <a:avLst/>
            <a:gdLst/>
            <a:ahLst/>
            <a:cxnLst/>
            <a:rect l="l" t="t" r="r" b="b"/>
            <a:pathLst>
              <a:path w="26083" h="10020" extrusionOk="0">
                <a:moveTo>
                  <a:pt x="1" y="1"/>
                </a:moveTo>
                <a:lnTo>
                  <a:pt x="1" y="5388"/>
                </a:lnTo>
                <a:cubicBezTo>
                  <a:pt x="289" y="5868"/>
                  <a:pt x="587" y="6358"/>
                  <a:pt x="918" y="6817"/>
                </a:cubicBezTo>
                <a:cubicBezTo>
                  <a:pt x="1878" y="8140"/>
                  <a:pt x="3201" y="9228"/>
                  <a:pt x="4758" y="9740"/>
                </a:cubicBezTo>
                <a:cubicBezTo>
                  <a:pt x="5332" y="9924"/>
                  <a:pt x="5938" y="10019"/>
                  <a:pt x="6542" y="10019"/>
                </a:cubicBezTo>
                <a:cubicBezTo>
                  <a:pt x="7579" y="10019"/>
                  <a:pt x="8609" y="9740"/>
                  <a:pt x="9452" y="9153"/>
                </a:cubicBezTo>
                <a:cubicBezTo>
                  <a:pt x="10476" y="8439"/>
                  <a:pt x="11201" y="7308"/>
                  <a:pt x="12332" y="6774"/>
                </a:cubicBezTo>
                <a:cubicBezTo>
                  <a:pt x="12889" y="6521"/>
                  <a:pt x="13475" y="6434"/>
                  <a:pt x="14077" y="6434"/>
                </a:cubicBezTo>
                <a:cubicBezTo>
                  <a:pt x="14919" y="6434"/>
                  <a:pt x="15793" y="6603"/>
                  <a:pt x="16663" y="6721"/>
                </a:cubicBezTo>
                <a:cubicBezTo>
                  <a:pt x="16962" y="6764"/>
                  <a:pt x="17239" y="6806"/>
                  <a:pt x="17517" y="6817"/>
                </a:cubicBezTo>
                <a:cubicBezTo>
                  <a:pt x="17672" y="6826"/>
                  <a:pt x="17828" y="6831"/>
                  <a:pt x="17983" y="6831"/>
                </a:cubicBezTo>
                <a:cubicBezTo>
                  <a:pt x="20476" y="6831"/>
                  <a:pt x="22957" y="5638"/>
                  <a:pt x="24493" y="3670"/>
                </a:cubicBezTo>
                <a:cubicBezTo>
                  <a:pt x="25315" y="2603"/>
                  <a:pt x="25848" y="1323"/>
                  <a:pt x="2608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7" name="Google Shape;1627;p68"/>
          <p:cNvSpPr/>
          <p:nvPr/>
        </p:nvSpPr>
        <p:spPr>
          <a:xfrm>
            <a:off x="6726334" y="4020721"/>
            <a:ext cx="865639" cy="423448"/>
          </a:xfrm>
          <a:custGeom>
            <a:avLst/>
            <a:gdLst/>
            <a:ahLst/>
            <a:cxnLst/>
            <a:rect l="l" t="t" r="r" b="b"/>
            <a:pathLst>
              <a:path w="19629" h="9602" extrusionOk="0">
                <a:moveTo>
                  <a:pt x="0" y="1"/>
                </a:moveTo>
                <a:cubicBezTo>
                  <a:pt x="160" y="150"/>
                  <a:pt x="310" y="300"/>
                  <a:pt x="438" y="438"/>
                </a:cubicBezTo>
                <a:cubicBezTo>
                  <a:pt x="1579" y="1708"/>
                  <a:pt x="2177" y="3350"/>
                  <a:pt x="2998" y="4833"/>
                </a:cubicBezTo>
                <a:cubicBezTo>
                  <a:pt x="3361" y="5484"/>
                  <a:pt x="3787" y="6124"/>
                  <a:pt x="4267" y="6711"/>
                </a:cubicBezTo>
                <a:cubicBezTo>
                  <a:pt x="5217" y="7884"/>
                  <a:pt x="6401" y="8844"/>
                  <a:pt x="7830" y="9324"/>
                </a:cubicBezTo>
                <a:cubicBezTo>
                  <a:pt x="8385" y="9510"/>
                  <a:pt x="8976" y="9602"/>
                  <a:pt x="9568" y="9602"/>
                </a:cubicBezTo>
                <a:cubicBezTo>
                  <a:pt x="11252" y="9602"/>
                  <a:pt x="12935" y="8854"/>
                  <a:pt x="13740" y="7393"/>
                </a:cubicBezTo>
                <a:cubicBezTo>
                  <a:pt x="14252" y="6433"/>
                  <a:pt x="14359" y="5324"/>
                  <a:pt x="14594" y="4257"/>
                </a:cubicBezTo>
                <a:cubicBezTo>
                  <a:pt x="14818" y="3201"/>
                  <a:pt x="15244" y="2081"/>
                  <a:pt x="16162" y="1505"/>
                </a:cubicBezTo>
                <a:cubicBezTo>
                  <a:pt x="16855" y="1078"/>
                  <a:pt x="17719" y="1014"/>
                  <a:pt x="18498" y="726"/>
                </a:cubicBezTo>
                <a:cubicBezTo>
                  <a:pt x="18925" y="566"/>
                  <a:pt x="19298" y="310"/>
                  <a:pt x="1962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8" name="Google Shape;1628;p68"/>
          <p:cNvSpPr/>
          <p:nvPr/>
        </p:nvSpPr>
        <p:spPr>
          <a:xfrm>
            <a:off x="6734550" y="1237225"/>
            <a:ext cx="849190" cy="600510"/>
          </a:xfrm>
          <a:custGeom>
            <a:avLst/>
            <a:gdLst/>
            <a:ahLst/>
            <a:cxnLst/>
            <a:rect l="l" t="t" r="r" b="b"/>
            <a:pathLst>
              <a:path w="19256" h="13617" extrusionOk="0">
                <a:moveTo>
                  <a:pt x="17668" y="1"/>
                </a:moveTo>
                <a:cubicBezTo>
                  <a:pt x="17547" y="1"/>
                  <a:pt x="17425" y="6"/>
                  <a:pt x="17303" y="15"/>
                </a:cubicBezTo>
                <a:cubicBezTo>
                  <a:pt x="15031" y="175"/>
                  <a:pt x="12983" y="1712"/>
                  <a:pt x="11895" y="3706"/>
                </a:cubicBezTo>
                <a:cubicBezTo>
                  <a:pt x="11511" y="4400"/>
                  <a:pt x="11212" y="5189"/>
                  <a:pt x="10604" y="5712"/>
                </a:cubicBezTo>
                <a:cubicBezTo>
                  <a:pt x="9590" y="6565"/>
                  <a:pt x="8097" y="6395"/>
                  <a:pt x="6774" y="6533"/>
                </a:cubicBezTo>
                <a:cubicBezTo>
                  <a:pt x="5761" y="6661"/>
                  <a:pt x="4790" y="7003"/>
                  <a:pt x="3926" y="7525"/>
                </a:cubicBezTo>
                <a:cubicBezTo>
                  <a:pt x="2273" y="8496"/>
                  <a:pt x="960" y="10117"/>
                  <a:pt x="363" y="11952"/>
                </a:cubicBezTo>
                <a:cubicBezTo>
                  <a:pt x="192" y="12496"/>
                  <a:pt x="64" y="13062"/>
                  <a:pt x="0" y="13616"/>
                </a:cubicBezTo>
                <a:lnTo>
                  <a:pt x="19255" y="13616"/>
                </a:lnTo>
                <a:lnTo>
                  <a:pt x="19255" y="250"/>
                </a:lnTo>
                <a:cubicBezTo>
                  <a:pt x="18733" y="94"/>
                  <a:pt x="18204" y="1"/>
                  <a:pt x="1766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29" name="Google Shape;1629;p68"/>
          <p:cNvSpPr/>
          <p:nvPr/>
        </p:nvSpPr>
        <p:spPr>
          <a:xfrm>
            <a:off x="6734550" y="2222741"/>
            <a:ext cx="1128166" cy="329251"/>
          </a:xfrm>
          <a:custGeom>
            <a:avLst/>
            <a:gdLst/>
            <a:ahLst/>
            <a:cxnLst/>
            <a:rect l="l" t="t" r="r" b="b"/>
            <a:pathLst>
              <a:path w="25582" h="7466" extrusionOk="0">
                <a:moveTo>
                  <a:pt x="12347" y="0"/>
                </a:moveTo>
                <a:cubicBezTo>
                  <a:pt x="11786" y="0"/>
                  <a:pt x="11224" y="102"/>
                  <a:pt x="10700" y="307"/>
                </a:cubicBezTo>
                <a:cubicBezTo>
                  <a:pt x="10017" y="574"/>
                  <a:pt x="9409" y="1033"/>
                  <a:pt x="8919" y="1598"/>
                </a:cubicBezTo>
                <a:cubicBezTo>
                  <a:pt x="8437" y="2171"/>
                  <a:pt x="7737" y="2487"/>
                  <a:pt x="7018" y="2487"/>
                </a:cubicBezTo>
                <a:cubicBezTo>
                  <a:pt x="6733" y="2487"/>
                  <a:pt x="6445" y="2437"/>
                  <a:pt x="6166" y="2334"/>
                </a:cubicBezTo>
                <a:cubicBezTo>
                  <a:pt x="5633" y="2137"/>
                  <a:pt x="5094" y="2010"/>
                  <a:pt x="4544" y="2010"/>
                </a:cubicBezTo>
                <a:cubicBezTo>
                  <a:pt x="4378" y="2010"/>
                  <a:pt x="4211" y="2021"/>
                  <a:pt x="4044" y="2046"/>
                </a:cubicBezTo>
                <a:cubicBezTo>
                  <a:pt x="2379" y="2281"/>
                  <a:pt x="1142" y="3785"/>
                  <a:pt x="523" y="5364"/>
                </a:cubicBezTo>
                <a:cubicBezTo>
                  <a:pt x="257" y="6025"/>
                  <a:pt x="86" y="6750"/>
                  <a:pt x="1" y="7465"/>
                </a:cubicBezTo>
                <a:lnTo>
                  <a:pt x="25581" y="7465"/>
                </a:lnTo>
                <a:cubicBezTo>
                  <a:pt x="25549" y="7390"/>
                  <a:pt x="25539" y="7326"/>
                  <a:pt x="25496" y="7230"/>
                </a:cubicBezTo>
                <a:cubicBezTo>
                  <a:pt x="24994" y="5534"/>
                  <a:pt x="23725" y="3966"/>
                  <a:pt x="21997" y="3614"/>
                </a:cubicBezTo>
                <a:cubicBezTo>
                  <a:pt x="21638" y="3542"/>
                  <a:pt x="21270" y="3524"/>
                  <a:pt x="20899" y="3524"/>
                </a:cubicBezTo>
                <a:cubicBezTo>
                  <a:pt x="20531" y="3524"/>
                  <a:pt x="20161" y="3542"/>
                  <a:pt x="19794" y="3542"/>
                </a:cubicBezTo>
                <a:cubicBezTo>
                  <a:pt x="19320" y="3542"/>
                  <a:pt x="18852" y="3513"/>
                  <a:pt x="18402" y="3379"/>
                </a:cubicBezTo>
                <a:cubicBezTo>
                  <a:pt x="17303" y="3038"/>
                  <a:pt x="16514" y="2131"/>
                  <a:pt x="15628" y="1363"/>
                </a:cubicBezTo>
                <a:cubicBezTo>
                  <a:pt x="15330" y="1097"/>
                  <a:pt x="15010" y="841"/>
                  <a:pt x="14658" y="627"/>
                </a:cubicBezTo>
                <a:cubicBezTo>
                  <a:pt x="13965" y="211"/>
                  <a:pt x="13157" y="0"/>
                  <a:pt x="12347"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630" name="Google Shape;1630;p68"/>
          <p:cNvGrpSpPr/>
          <p:nvPr/>
        </p:nvGrpSpPr>
        <p:grpSpPr>
          <a:xfrm>
            <a:off x="896175" y="1129524"/>
            <a:ext cx="1625967" cy="3341822"/>
            <a:chOff x="896175" y="1129524"/>
            <a:chExt cx="1625967" cy="3341822"/>
          </a:xfrm>
        </p:grpSpPr>
        <p:sp>
          <p:nvSpPr>
            <p:cNvPr id="1631" name="Google Shape;1631;p68"/>
            <p:cNvSpPr/>
            <p:nvPr/>
          </p:nvSpPr>
          <p:spPr>
            <a:xfrm>
              <a:off x="896175" y="1536896"/>
              <a:ext cx="1559155" cy="2934450"/>
            </a:xfrm>
            <a:custGeom>
              <a:avLst/>
              <a:gdLst/>
              <a:ahLst/>
              <a:cxnLst/>
              <a:rect l="l" t="t" r="r" b="b"/>
              <a:pathLst>
                <a:path w="27374" h="51520" extrusionOk="0">
                  <a:moveTo>
                    <a:pt x="2856" y="0"/>
                  </a:moveTo>
                  <a:cubicBezTo>
                    <a:pt x="2081" y="0"/>
                    <a:pt x="1241" y="130"/>
                    <a:pt x="321" y="391"/>
                  </a:cubicBezTo>
                  <a:lnTo>
                    <a:pt x="331" y="444"/>
                  </a:lnTo>
                  <a:cubicBezTo>
                    <a:pt x="1245" y="183"/>
                    <a:pt x="2079" y="54"/>
                    <a:pt x="2845" y="54"/>
                  </a:cubicBezTo>
                  <a:cubicBezTo>
                    <a:pt x="3331" y="54"/>
                    <a:pt x="3790" y="106"/>
                    <a:pt x="4225" y="209"/>
                  </a:cubicBezTo>
                  <a:cubicBezTo>
                    <a:pt x="5601" y="540"/>
                    <a:pt x="6732" y="1447"/>
                    <a:pt x="7180" y="2577"/>
                  </a:cubicBezTo>
                  <a:cubicBezTo>
                    <a:pt x="7585" y="3676"/>
                    <a:pt x="7404" y="4807"/>
                    <a:pt x="7201" y="6023"/>
                  </a:cubicBezTo>
                  <a:cubicBezTo>
                    <a:pt x="7073" y="6802"/>
                    <a:pt x="6935" y="7623"/>
                    <a:pt x="6988" y="8402"/>
                  </a:cubicBezTo>
                  <a:cubicBezTo>
                    <a:pt x="7084" y="9767"/>
                    <a:pt x="7767" y="11058"/>
                    <a:pt x="8908" y="12071"/>
                  </a:cubicBezTo>
                  <a:cubicBezTo>
                    <a:pt x="10007" y="13021"/>
                    <a:pt x="11426" y="13618"/>
                    <a:pt x="12844" y="13714"/>
                  </a:cubicBezTo>
                  <a:cubicBezTo>
                    <a:pt x="13105" y="13731"/>
                    <a:pt x="13365" y="13739"/>
                    <a:pt x="13625" y="13739"/>
                  </a:cubicBezTo>
                  <a:cubicBezTo>
                    <a:pt x="15174" y="13739"/>
                    <a:pt x="16734" y="13453"/>
                    <a:pt x="18552" y="13042"/>
                  </a:cubicBezTo>
                  <a:cubicBezTo>
                    <a:pt x="19095" y="12919"/>
                    <a:pt x="19605" y="12863"/>
                    <a:pt x="20083" y="12863"/>
                  </a:cubicBezTo>
                  <a:cubicBezTo>
                    <a:pt x="24035" y="12863"/>
                    <a:pt x="25804" y="16665"/>
                    <a:pt x="26147" y="17512"/>
                  </a:cubicBezTo>
                  <a:cubicBezTo>
                    <a:pt x="26392" y="18099"/>
                    <a:pt x="27374" y="21128"/>
                    <a:pt x="23907" y="23998"/>
                  </a:cubicBezTo>
                  <a:cubicBezTo>
                    <a:pt x="23035" y="24716"/>
                    <a:pt x="22047" y="24920"/>
                    <a:pt x="20954" y="24920"/>
                  </a:cubicBezTo>
                  <a:cubicBezTo>
                    <a:pt x="20294" y="24920"/>
                    <a:pt x="19595" y="24846"/>
                    <a:pt x="18861" y="24766"/>
                  </a:cubicBezTo>
                  <a:cubicBezTo>
                    <a:pt x="18071" y="24685"/>
                    <a:pt x="17237" y="24599"/>
                    <a:pt x="16369" y="24599"/>
                  </a:cubicBezTo>
                  <a:cubicBezTo>
                    <a:pt x="15280" y="24599"/>
                    <a:pt x="14137" y="24735"/>
                    <a:pt x="12962" y="25192"/>
                  </a:cubicBezTo>
                  <a:cubicBezTo>
                    <a:pt x="12546" y="25352"/>
                    <a:pt x="12119" y="25480"/>
                    <a:pt x="11692" y="25598"/>
                  </a:cubicBezTo>
                  <a:cubicBezTo>
                    <a:pt x="11116" y="25768"/>
                    <a:pt x="10519" y="25928"/>
                    <a:pt x="9986" y="26195"/>
                  </a:cubicBezTo>
                  <a:cubicBezTo>
                    <a:pt x="9100" y="26633"/>
                    <a:pt x="8321" y="27219"/>
                    <a:pt x="7735" y="27881"/>
                  </a:cubicBezTo>
                  <a:cubicBezTo>
                    <a:pt x="7052" y="28649"/>
                    <a:pt x="6657" y="29502"/>
                    <a:pt x="6561" y="30398"/>
                  </a:cubicBezTo>
                  <a:cubicBezTo>
                    <a:pt x="6433" y="31657"/>
                    <a:pt x="6892" y="32873"/>
                    <a:pt x="7361" y="34057"/>
                  </a:cubicBezTo>
                  <a:cubicBezTo>
                    <a:pt x="7799" y="35188"/>
                    <a:pt x="8257" y="36361"/>
                    <a:pt x="8172" y="37556"/>
                  </a:cubicBezTo>
                  <a:cubicBezTo>
                    <a:pt x="8087" y="39124"/>
                    <a:pt x="7084" y="40682"/>
                    <a:pt x="5132" y="42282"/>
                  </a:cubicBezTo>
                  <a:cubicBezTo>
                    <a:pt x="4855" y="42506"/>
                    <a:pt x="4566" y="42740"/>
                    <a:pt x="4268" y="42975"/>
                  </a:cubicBezTo>
                  <a:cubicBezTo>
                    <a:pt x="3041" y="43924"/>
                    <a:pt x="1772" y="44927"/>
                    <a:pt x="993" y="46293"/>
                  </a:cubicBezTo>
                  <a:cubicBezTo>
                    <a:pt x="1" y="47989"/>
                    <a:pt x="86" y="50496"/>
                    <a:pt x="1750" y="51520"/>
                  </a:cubicBezTo>
                  <a:lnTo>
                    <a:pt x="1804" y="51466"/>
                  </a:lnTo>
                  <a:cubicBezTo>
                    <a:pt x="161" y="50453"/>
                    <a:pt x="97" y="47989"/>
                    <a:pt x="1057" y="46314"/>
                  </a:cubicBezTo>
                  <a:cubicBezTo>
                    <a:pt x="1836" y="44970"/>
                    <a:pt x="3094" y="43967"/>
                    <a:pt x="4321" y="43007"/>
                  </a:cubicBezTo>
                  <a:cubicBezTo>
                    <a:pt x="4598" y="42783"/>
                    <a:pt x="4908" y="42559"/>
                    <a:pt x="5185" y="42314"/>
                  </a:cubicBezTo>
                  <a:cubicBezTo>
                    <a:pt x="7148" y="40703"/>
                    <a:pt x="8151" y="39145"/>
                    <a:pt x="8257" y="37556"/>
                  </a:cubicBezTo>
                  <a:cubicBezTo>
                    <a:pt x="8321" y="36340"/>
                    <a:pt x="7863" y="35166"/>
                    <a:pt x="7425" y="34036"/>
                  </a:cubicBezTo>
                  <a:cubicBezTo>
                    <a:pt x="6977" y="32862"/>
                    <a:pt x="6497" y="31646"/>
                    <a:pt x="6625" y="30398"/>
                  </a:cubicBezTo>
                  <a:cubicBezTo>
                    <a:pt x="6796" y="28755"/>
                    <a:pt x="8087" y="27209"/>
                    <a:pt x="10028" y="26248"/>
                  </a:cubicBezTo>
                  <a:cubicBezTo>
                    <a:pt x="10562" y="25992"/>
                    <a:pt x="11148" y="25822"/>
                    <a:pt x="11724" y="25662"/>
                  </a:cubicBezTo>
                  <a:cubicBezTo>
                    <a:pt x="12151" y="25544"/>
                    <a:pt x="12578" y="25427"/>
                    <a:pt x="12983" y="25267"/>
                  </a:cubicBezTo>
                  <a:cubicBezTo>
                    <a:pt x="14145" y="24813"/>
                    <a:pt x="15274" y="24675"/>
                    <a:pt x="16353" y="24675"/>
                  </a:cubicBezTo>
                  <a:cubicBezTo>
                    <a:pt x="17225" y="24675"/>
                    <a:pt x="18064" y="24765"/>
                    <a:pt x="18861" y="24851"/>
                  </a:cubicBezTo>
                  <a:cubicBezTo>
                    <a:pt x="19602" y="24931"/>
                    <a:pt x="20303" y="25004"/>
                    <a:pt x="20964" y="25004"/>
                  </a:cubicBezTo>
                  <a:cubicBezTo>
                    <a:pt x="22073" y="25004"/>
                    <a:pt x="23071" y="24797"/>
                    <a:pt x="23960" y="24062"/>
                  </a:cubicBezTo>
                  <a:cubicBezTo>
                    <a:pt x="25272" y="22974"/>
                    <a:pt x="26093" y="21747"/>
                    <a:pt x="26403" y="20381"/>
                  </a:cubicBezTo>
                  <a:cubicBezTo>
                    <a:pt x="26723" y="18984"/>
                    <a:pt x="26371" y="17917"/>
                    <a:pt x="26211" y="17512"/>
                  </a:cubicBezTo>
                  <a:cubicBezTo>
                    <a:pt x="25976" y="16914"/>
                    <a:pt x="25261" y="15378"/>
                    <a:pt x="23853" y="14226"/>
                  </a:cubicBezTo>
                  <a:cubicBezTo>
                    <a:pt x="22741" y="13294"/>
                    <a:pt x="21478" y="12828"/>
                    <a:pt x="20096" y="12828"/>
                  </a:cubicBezTo>
                  <a:cubicBezTo>
                    <a:pt x="19596" y="12828"/>
                    <a:pt x="19081" y="12888"/>
                    <a:pt x="18552" y="13010"/>
                  </a:cubicBezTo>
                  <a:cubicBezTo>
                    <a:pt x="16726" y="13423"/>
                    <a:pt x="15161" y="13694"/>
                    <a:pt x="13612" y="13694"/>
                  </a:cubicBezTo>
                  <a:cubicBezTo>
                    <a:pt x="13360" y="13694"/>
                    <a:pt x="13108" y="13687"/>
                    <a:pt x="12855" y="13672"/>
                  </a:cubicBezTo>
                  <a:cubicBezTo>
                    <a:pt x="9826" y="13490"/>
                    <a:pt x="7233" y="11122"/>
                    <a:pt x="7052" y="8402"/>
                  </a:cubicBezTo>
                  <a:cubicBezTo>
                    <a:pt x="6999" y="7623"/>
                    <a:pt x="7137" y="6823"/>
                    <a:pt x="7265" y="6034"/>
                  </a:cubicBezTo>
                  <a:cubicBezTo>
                    <a:pt x="7468" y="4860"/>
                    <a:pt x="7671" y="3655"/>
                    <a:pt x="7244" y="2556"/>
                  </a:cubicBezTo>
                  <a:cubicBezTo>
                    <a:pt x="6796" y="1404"/>
                    <a:pt x="5655" y="487"/>
                    <a:pt x="4257" y="156"/>
                  </a:cubicBezTo>
                  <a:cubicBezTo>
                    <a:pt x="3814" y="52"/>
                    <a:pt x="3348" y="0"/>
                    <a:pt x="285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2" name="Google Shape;1632;p68"/>
            <p:cNvSpPr/>
            <p:nvPr/>
          </p:nvSpPr>
          <p:spPr>
            <a:xfrm>
              <a:off x="902896" y="1524991"/>
              <a:ext cx="1554256" cy="2946355"/>
            </a:xfrm>
            <a:custGeom>
              <a:avLst/>
              <a:gdLst/>
              <a:ahLst/>
              <a:cxnLst/>
              <a:rect l="l" t="t" r="r" b="b"/>
              <a:pathLst>
                <a:path w="27288" h="51729" extrusionOk="0">
                  <a:moveTo>
                    <a:pt x="2848" y="1"/>
                  </a:moveTo>
                  <a:cubicBezTo>
                    <a:pt x="2180" y="1"/>
                    <a:pt x="1463" y="89"/>
                    <a:pt x="704" y="258"/>
                  </a:cubicBezTo>
                  <a:lnTo>
                    <a:pt x="726" y="312"/>
                  </a:lnTo>
                  <a:cubicBezTo>
                    <a:pt x="1462" y="145"/>
                    <a:pt x="2161" y="62"/>
                    <a:pt x="2814" y="62"/>
                  </a:cubicBezTo>
                  <a:cubicBezTo>
                    <a:pt x="3456" y="62"/>
                    <a:pt x="4053" y="142"/>
                    <a:pt x="4598" y="301"/>
                  </a:cubicBezTo>
                  <a:cubicBezTo>
                    <a:pt x="5963" y="685"/>
                    <a:pt x="7030" y="1613"/>
                    <a:pt x="7467" y="2765"/>
                  </a:cubicBezTo>
                  <a:cubicBezTo>
                    <a:pt x="7883" y="3832"/>
                    <a:pt x="7723" y="5005"/>
                    <a:pt x="7563" y="6136"/>
                  </a:cubicBezTo>
                  <a:cubicBezTo>
                    <a:pt x="7457" y="6915"/>
                    <a:pt x="7350" y="7715"/>
                    <a:pt x="7414" y="8483"/>
                  </a:cubicBezTo>
                  <a:cubicBezTo>
                    <a:pt x="7542" y="9806"/>
                    <a:pt x="8214" y="11054"/>
                    <a:pt x="9334" y="12014"/>
                  </a:cubicBezTo>
                  <a:cubicBezTo>
                    <a:pt x="10401" y="12942"/>
                    <a:pt x="11798" y="13507"/>
                    <a:pt x="13174" y="13603"/>
                  </a:cubicBezTo>
                  <a:cubicBezTo>
                    <a:pt x="13455" y="13620"/>
                    <a:pt x="13735" y="13628"/>
                    <a:pt x="14014" y="13628"/>
                  </a:cubicBezTo>
                  <a:cubicBezTo>
                    <a:pt x="15675" y="13628"/>
                    <a:pt x="17301" y="13350"/>
                    <a:pt x="18818" y="13048"/>
                  </a:cubicBezTo>
                  <a:cubicBezTo>
                    <a:pt x="19303" y="12949"/>
                    <a:pt x="19760" y="12904"/>
                    <a:pt x="20191" y="12904"/>
                  </a:cubicBezTo>
                  <a:cubicBezTo>
                    <a:pt x="24282" y="12904"/>
                    <a:pt x="25942" y="16995"/>
                    <a:pt x="26135" y="17497"/>
                  </a:cubicBezTo>
                  <a:cubicBezTo>
                    <a:pt x="26349" y="18073"/>
                    <a:pt x="27256" y="21060"/>
                    <a:pt x="23874" y="23844"/>
                  </a:cubicBezTo>
                  <a:cubicBezTo>
                    <a:pt x="22989" y="24571"/>
                    <a:pt x="21989" y="24764"/>
                    <a:pt x="20881" y="24764"/>
                  </a:cubicBezTo>
                  <a:cubicBezTo>
                    <a:pt x="20265" y="24764"/>
                    <a:pt x="19616" y="24705"/>
                    <a:pt x="18935" y="24644"/>
                  </a:cubicBezTo>
                  <a:cubicBezTo>
                    <a:pt x="18226" y="24578"/>
                    <a:pt x="17478" y="24511"/>
                    <a:pt x="16701" y="24511"/>
                  </a:cubicBezTo>
                  <a:cubicBezTo>
                    <a:pt x="15584" y="24511"/>
                    <a:pt x="14408" y="24650"/>
                    <a:pt x="13206" y="25135"/>
                  </a:cubicBezTo>
                  <a:cubicBezTo>
                    <a:pt x="12833" y="25284"/>
                    <a:pt x="12449" y="25423"/>
                    <a:pt x="12065" y="25540"/>
                  </a:cubicBezTo>
                  <a:cubicBezTo>
                    <a:pt x="11446" y="25753"/>
                    <a:pt x="10774" y="25967"/>
                    <a:pt x="10209" y="26297"/>
                  </a:cubicBezTo>
                  <a:cubicBezTo>
                    <a:pt x="8310" y="27364"/>
                    <a:pt x="7115" y="28964"/>
                    <a:pt x="6923" y="30660"/>
                  </a:cubicBezTo>
                  <a:cubicBezTo>
                    <a:pt x="6774" y="31898"/>
                    <a:pt x="7190" y="33103"/>
                    <a:pt x="7595" y="34255"/>
                  </a:cubicBezTo>
                  <a:cubicBezTo>
                    <a:pt x="7979" y="35375"/>
                    <a:pt x="8374" y="36538"/>
                    <a:pt x="8257" y="37712"/>
                  </a:cubicBezTo>
                  <a:cubicBezTo>
                    <a:pt x="8043" y="39717"/>
                    <a:pt x="6369" y="41264"/>
                    <a:pt x="5110" y="42245"/>
                  </a:cubicBezTo>
                  <a:cubicBezTo>
                    <a:pt x="4886" y="42437"/>
                    <a:pt x="4651" y="42608"/>
                    <a:pt x="4427" y="42779"/>
                  </a:cubicBezTo>
                  <a:cubicBezTo>
                    <a:pt x="3115" y="43792"/>
                    <a:pt x="1750" y="44848"/>
                    <a:pt x="939" y="46299"/>
                  </a:cubicBezTo>
                  <a:cubicBezTo>
                    <a:pt x="448" y="47163"/>
                    <a:pt x="245" y="48251"/>
                    <a:pt x="363" y="49243"/>
                  </a:cubicBezTo>
                  <a:cubicBezTo>
                    <a:pt x="502" y="50331"/>
                    <a:pt x="992" y="51206"/>
                    <a:pt x="1760" y="51729"/>
                  </a:cubicBezTo>
                  <a:lnTo>
                    <a:pt x="1750" y="51697"/>
                  </a:lnTo>
                  <a:cubicBezTo>
                    <a:pt x="107" y="50577"/>
                    <a:pt x="0" y="48038"/>
                    <a:pt x="939" y="46342"/>
                  </a:cubicBezTo>
                  <a:cubicBezTo>
                    <a:pt x="1739" y="44891"/>
                    <a:pt x="3094" y="43845"/>
                    <a:pt x="4416" y="42832"/>
                  </a:cubicBezTo>
                  <a:cubicBezTo>
                    <a:pt x="4640" y="42661"/>
                    <a:pt x="4865" y="42469"/>
                    <a:pt x="5099" y="42299"/>
                  </a:cubicBezTo>
                  <a:cubicBezTo>
                    <a:pt x="6358" y="41296"/>
                    <a:pt x="8054" y="39749"/>
                    <a:pt x="8267" y="37722"/>
                  </a:cubicBezTo>
                  <a:cubicBezTo>
                    <a:pt x="8385" y="36538"/>
                    <a:pt x="7990" y="35375"/>
                    <a:pt x="7606" y="34245"/>
                  </a:cubicBezTo>
                  <a:cubicBezTo>
                    <a:pt x="7201" y="33082"/>
                    <a:pt x="6806" y="31898"/>
                    <a:pt x="6934" y="30671"/>
                  </a:cubicBezTo>
                  <a:cubicBezTo>
                    <a:pt x="7126" y="28996"/>
                    <a:pt x="8310" y="27418"/>
                    <a:pt x="10188" y="26351"/>
                  </a:cubicBezTo>
                  <a:cubicBezTo>
                    <a:pt x="10774" y="26020"/>
                    <a:pt x="11425" y="25807"/>
                    <a:pt x="12054" y="25593"/>
                  </a:cubicBezTo>
                  <a:cubicBezTo>
                    <a:pt x="12428" y="25476"/>
                    <a:pt x="12812" y="25337"/>
                    <a:pt x="13185" y="25188"/>
                  </a:cubicBezTo>
                  <a:cubicBezTo>
                    <a:pt x="14367" y="24709"/>
                    <a:pt x="15528" y="24571"/>
                    <a:pt x="16631" y="24571"/>
                  </a:cubicBezTo>
                  <a:cubicBezTo>
                    <a:pt x="17418" y="24571"/>
                    <a:pt x="18177" y="24641"/>
                    <a:pt x="18892" y="24708"/>
                  </a:cubicBezTo>
                  <a:cubicBezTo>
                    <a:pt x="19585" y="24773"/>
                    <a:pt x="20243" y="24835"/>
                    <a:pt x="20866" y="24835"/>
                  </a:cubicBezTo>
                  <a:cubicBezTo>
                    <a:pt x="21981" y="24835"/>
                    <a:pt x="22985" y="24636"/>
                    <a:pt x="23874" y="23897"/>
                  </a:cubicBezTo>
                  <a:cubicBezTo>
                    <a:pt x="27288" y="21070"/>
                    <a:pt x="26360" y="18062"/>
                    <a:pt x="26157" y="17486"/>
                  </a:cubicBezTo>
                  <a:cubicBezTo>
                    <a:pt x="25986" y="17027"/>
                    <a:pt x="25314" y="15459"/>
                    <a:pt x="23895" y="14254"/>
                  </a:cubicBezTo>
                  <a:cubicBezTo>
                    <a:pt x="22800" y="13327"/>
                    <a:pt x="21552" y="12857"/>
                    <a:pt x="20166" y="12857"/>
                  </a:cubicBezTo>
                  <a:cubicBezTo>
                    <a:pt x="19716" y="12857"/>
                    <a:pt x="19253" y="12907"/>
                    <a:pt x="18775" y="13006"/>
                  </a:cubicBezTo>
                  <a:cubicBezTo>
                    <a:pt x="17293" y="13318"/>
                    <a:pt x="15713" y="13594"/>
                    <a:pt x="14105" y="13594"/>
                  </a:cubicBezTo>
                  <a:cubicBezTo>
                    <a:pt x="13792" y="13594"/>
                    <a:pt x="13478" y="13583"/>
                    <a:pt x="13164" y="13561"/>
                  </a:cubicBezTo>
                  <a:cubicBezTo>
                    <a:pt x="10241" y="13379"/>
                    <a:pt x="7681" y="11096"/>
                    <a:pt x="7457" y="8493"/>
                  </a:cubicBezTo>
                  <a:cubicBezTo>
                    <a:pt x="7393" y="7736"/>
                    <a:pt x="7499" y="6936"/>
                    <a:pt x="7606" y="6168"/>
                  </a:cubicBezTo>
                  <a:cubicBezTo>
                    <a:pt x="7766" y="5016"/>
                    <a:pt x="7926" y="3842"/>
                    <a:pt x="7510" y="2754"/>
                  </a:cubicBezTo>
                  <a:cubicBezTo>
                    <a:pt x="7073" y="1581"/>
                    <a:pt x="5985" y="642"/>
                    <a:pt x="4619" y="248"/>
                  </a:cubicBezTo>
                  <a:cubicBezTo>
                    <a:pt x="4078" y="81"/>
                    <a:pt x="3485" y="1"/>
                    <a:pt x="284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3" name="Google Shape;1633;p68"/>
            <p:cNvSpPr/>
            <p:nvPr/>
          </p:nvSpPr>
          <p:spPr>
            <a:xfrm>
              <a:off x="907111" y="1510524"/>
              <a:ext cx="1526347" cy="2960195"/>
            </a:xfrm>
            <a:custGeom>
              <a:avLst/>
              <a:gdLst/>
              <a:ahLst/>
              <a:cxnLst/>
              <a:rect l="l" t="t" r="r" b="b"/>
              <a:pathLst>
                <a:path w="26798" h="51972" extrusionOk="0">
                  <a:moveTo>
                    <a:pt x="2838" y="0"/>
                  </a:moveTo>
                  <a:cubicBezTo>
                    <a:pt x="2317" y="0"/>
                    <a:pt x="1769" y="50"/>
                    <a:pt x="1196" y="150"/>
                  </a:cubicBezTo>
                  <a:lnTo>
                    <a:pt x="1206" y="203"/>
                  </a:lnTo>
                  <a:cubicBezTo>
                    <a:pt x="1768" y="105"/>
                    <a:pt x="2306" y="57"/>
                    <a:pt x="2818" y="57"/>
                  </a:cubicBezTo>
                  <a:cubicBezTo>
                    <a:pt x="3639" y="57"/>
                    <a:pt x="4395" y="180"/>
                    <a:pt x="5079" y="416"/>
                  </a:cubicBezTo>
                  <a:cubicBezTo>
                    <a:pt x="6380" y="886"/>
                    <a:pt x="7425" y="1846"/>
                    <a:pt x="7852" y="2987"/>
                  </a:cubicBezTo>
                  <a:cubicBezTo>
                    <a:pt x="8247" y="4043"/>
                    <a:pt x="8119" y="5195"/>
                    <a:pt x="8001" y="6294"/>
                  </a:cubicBezTo>
                  <a:cubicBezTo>
                    <a:pt x="7905" y="7062"/>
                    <a:pt x="7809" y="7862"/>
                    <a:pt x="7905" y="8619"/>
                  </a:cubicBezTo>
                  <a:cubicBezTo>
                    <a:pt x="8055" y="9889"/>
                    <a:pt x="8727" y="11084"/>
                    <a:pt x="9826" y="12001"/>
                  </a:cubicBezTo>
                  <a:cubicBezTo>
                    <a:pt x="10882" y="12897"/>
                    <a:pt x="12215" y="13431"/>
                    <a:pt x="13559" y="13527"/>
                  </a:cubicBezTo>
                  <a:cubicBezTo>
                    <a:pt x="13922" y="13554"/>
                    <a:pt x="14284" y="13566"/>
                    <a:pt x="14644" y="13566"/>
                  </a:cubicBezTo>
                  <a:cubicBezTo>
                    <a:pt x="16237" y="13566"/>
                    <a:pt x="17776" y="13324"/>
                    <a:pt x="19117" y="13089"/>
                  </a:cubicBezTo>
                  <a:cubicBezTo>
                    <a:pt x="19529" y="13015"/>
                    <a:pt x="19923" y="12980"/>
                    <a:pt x="20298" y="12980"/>
                  </a:cubicBezTo>
                  <a:cubicBezTo>
                    <a:pt x="23643" y="12980"/>
                    <a:pt x="25534" y="15723"/>
                    <a:pt x="26157" y="17516"/>
                  </a:cubicBezTo>
                  <a:cubicBezTo>
                    <a:pt x="26723" y="19138"/>
                    <a:pt x="26424" y="21623"/>
                    <a:pt x="23864" y="23725"/>
                  </a:cubicBezTo>
                  <a:cubicBezTo>
                    <a:pt x="22962" y="24462"/>
                    <a:pt x="21945" y="24647"/>
                    <a:pt x="20809" y="24647"/>
                  </a:cubicBezTo>
                  <a:cubicBezTo>
                    <a:pt x="20253" y="24647"/>
                    <a:pt x="19667" y="24602"/>
                    <a:pt x="19053" y="24557"/>
                  </a:cubicBezTo>
                  <a:cubicBezTo>
                    <a:pt x="18392" y="24503"/>
                    <a:pt x="17700" y="24445"/>
                    <a:pt x="16983" y="24445"/>
                  </a:cubicBezTo>
                  <a:cubicBezTo>
                    <a:pt x="15860" y="24445"/>
                    <a:pt x="14679" y="24586"/>
                    <a:pt x="13474" y="25101"/>
                  </a:cubicBezTo>
                  <a:cubicBezTo>
                    <a:pt x="13175" y="25229"/>
                    <a:pt x="12855" y="25357"/>
                    <a:pt x="12546" y="25474"/>
                  </a:cubicBezTo>
                  <a:cubicBezTo>
                    <a:pt x="11820" y="25741"/>
                    <a:pt x="11095" y="26018"/>
                    <a:pt x="10455" y="26434"/>
                  </a:cubicBezTo>
                  <a:cubicBezTo>
                    <a:pt x="9399" y="27117"/>
                    <a:pt x="7596" y="28589"/>
                    <a:pt x="7319" y="30968"/>
                  </a:cubicBezTo>
                  <a:cubicBezTo>
                    <a:pt x="7169" y="32195"/>
                    <a:pt x="7532" y="33357"/>
                    <a:pt x="7863" y="34488"/>
                  </a:cubicBezTo>
                  <a:cubicBezTo>
                    <a:pt x="8215" y="35661"/>
                    <a:pt x="8545" y="36750"/>
                    <a:pt x="8375" y="37902"/>
                  </a:cubicBezTo>
                  <a:cubicBezTo>
                    <a:pt x="8087" y="39790"/>
                    <a:pt x="6476" y="41219"/>
                    <a:pt x="5121" y="42243"/>
                  </a:cubicBezTo>
                  <a:cubicBezTo>
                    <a:pt x="4961" y="42350"/>
                    <a:pt x="4812" y="42478"/>
                    <a:pt x="4652" y="42595"/>
                  </a:cubicBezTo>
                  <a:cubicBezTo>
                    <a:pt x="3222" y="43662"/>
                    <a:pt x="1750" y="44771"/>
                    <a:pt x="918" y="46329"/>
                  </a:cubicBezTo>
                  <a:cubicBezTo>
                    <a:pt x="1" y="48046"/>
                    <a:pt x="75" y="50703"/>
                    <a:pt x="1814" y="51972"/>
                  </a:cubicBezTo>
                  <a:lnTo>
                    <a:pt x="1846" y="51929"/>
                  </a:lnTo>
                  <a:cubicBezTo>
                    <a:pt x="139" y="50671"/>
                    <a:pt x="65" y="48057"/>
                    <a:pt x="972" y="46372"/>
                  </a:cubicBezTo>
                  <a:cubicBezTo>
                    <a:pt x="1793" y="44803"/>
                    <a:pt x="3265" y="43715"/>
                    <a:pt x="4695" y="42649"/>
                  </a:cubicBezTo>
                  <a:cubicBezTo>
                    <a:pt x="4855" y="42542"/>
                    <a:pt x="4993" y="42425"/>
                    <a:pt x="5153" y="42297"/>
                  </a:cubicBezTo>
                  <a:cubicBezTo>
                    <a:pt x="6529" y="41262"/>
                    <a:pt x="8140" y="39832"/>
                    <a:pt x="8439" y="37923"/>
                  </a:cubicBezTo>
                  <a:cubicBezTo>
                    <a:pt x="8609" y="36771"/>
                    <a:pt x="8279" y="35661"/>
                    <a:pt x="7927" y="34488"/>
                  </a:cubicBezTo>
                  <a:cubicBezTo>
                    <a:pt x="7596" y="33368"/>
                    <a:pt x="7255" y="32195"/>
                    <a:pt x="7393" y="30989"/>
                  </a:cubicBezTo>
                  <a:cubicBezTo>
                    <a:pt x="7681" y="28642"/>
                    <a:pt x="9463" y="27170"/>
                    <a:pt x="10508" y="26498"/>
                  </a:cubicBezTo>
                  <a:cubicBezTo>
                    <a:pt x="11127" y="26103"/>
                    <a:pt x="11863" y="25805"/>
                    <a:pt x="12588" y="25538"/>
                  </a:cubicBezTo>
                  <a:cubicBezTo>
                    <a:pt x="12887" y="25421"/>
                    <a:pt x="13207" y="25303"/>
                    <a:pt x="13517" y="25165"/>
                  </a:cubicBezTo>
                  <a:cubicBezTo>
                    <a:pt x="14733" y="24655"/>
                    <a:pt x="15930" y="24515"/>
                    <a:pt x="17062" y="24515"/>
                  </a:cubicBezTo>
                  <a:cubicBezTo>
                    <a:pt x="17757" y="24515"/>
                    <a:pt x="18427" y="24568"/>
                    <a:pt x="19064" y="24621"/>
                  </a:cubicBezTo>
                  <a:cubicBezTo>
                    <a:pt x="19687" y="24670"/>
                    <a:pt x="20282" y="24717"/>
                    <a:pt x="20848" y="24717"/>
                  </a:cubicBezTo>
                  <a:cubicBezTo>
                    <a:pt x="21988" y="24717"/>
                    <a:pt x="23012" y="24526"/>
                    <a:pt x="23917" y="23778"/>
                  </a:cubicBezTo>
                  <a:cubicBezTo>
                    <a:pt x="26488" y="21644"/>
                    <a:pt x="26798" y="19138"/>
                    <a:pt x="26221" y="17495"/>
                  </a:cubicBezTo>
                  <a:cubicBezTo>
                    <a:pt x="25589" y="15692"/>
                    <a:pt x="23672" y="12925"/>
                    <a:pt x="20309" y="12925"/>
                  </a:cubicBezTo>
                  <a:cubicBezTo>
                    <a:pt x="19930" y="12925"/>
                    <a:pt x="19533" y="12960"/>
                    <a:pt x="19117" y="13036"/>
                  </a:cubicBezTo>
                  <a:cubicBezTo>
                    <a:pt x="17794" y="13271"/>
                    <a:pt x="16251" y="13513"/>
                    <a:pt x="14655" y="13513"/>
                  </a:cubicBezTo>
                  <a:cubicBezTo>
                    <a:pt x="14295" y="13513"/>
                    <a:pt x="13933" y="13501"/>
                    <a:pt x="13570" y="13473"/>
                  </a:cubicBezTo>
                  <a:cubicBezTo>
                    <a:pt x="10722" y="13270"/>
                    <a:pt x="8247" y="11137"/>
                    <a:pt x="7959" y="8609"/>
                  </a:cubicBezTo>
                  <a:cubicBezTo>
                    <a:pt x="7873" y="7862"/>
                    <a:pt x="7969" y="7062"/>
                    <a:pt x="8055" y="6294"/>
                  </a:cubicBezTo>
                  <a:cubicBezTo>
                    <a:pt x="8183" y="5195"/>
                    <a:pt x="8300" y="4032"/>
                    <a:pt x="7905" y="2966"/>
                  </a:cubicBezTo>
                  <a:cubicBezTo>
                    <a:pt x="7468" y="1803"/>
                    <a:pt x="6412" y="832"/>
                    <a:pt x="5089" y="363"/>
                  </a:cubicBezTo>
                  <a:cubicBezTo>
                    <a:pt x="4405" y="122"/>
                    <a:pt x="3654" y="0"/>
                    <a:pt x="2838"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4" name="Google Shape;1634;p68"/>
            <p:cNvSpPr/>
            <p:nvPr/>
          </p:nvSpPr>
          <p:spPr>
            <a:xfrm>
              <a:off x="908934" y="1495088"/>
              <a:ext cx="1527543" cy="2975631"/>
            </a:xfrm>
            <a:custGeom>
              <a:avLst/>
              <a:gdLst/>
              <a:ahLst/>
              <a:cxnLst/>
              <a:rect l="l" t="t" r="r" b="b"/>
              <a:pathLst>
                <a:path w="26819" h="52243" extrusionOk="0">
                  <a:moveTo>
                    <a:pt x="2816" y="0"/>
                  </a:moveTo>
                  <a:cubicBezTo>
                    <a:pt x="2450" y="0"/>
                    <a:pt x="2073" y="23"/>
                    <a:pt x="1686" y="69"/>
                  </a:cubicBezTo>
                  <a:lnTo>
                    <a:pt x="1686" y="122"/>
                  </a:lnTo>
                  <a:cubicBezTo>
                    <a:pt x="2070" y="76"/>
                    <a:pt x="2444" y="54"/>
                    <a:pt x="2808" y="54"/>
                  </a:cubicBezTo>
                  <a:cubicBezTo>
                    <a:pt x="3807" y="54"/>
                    <a:pt x="4724" y="226"/>
                    <a:pt x="5537" y="570"/>
                  </a:cubicBezTo>
                  <a:cubicBezTo>
                    <a:pt x="6807" y="1103"/>
                    <a:pt x="7788" y="2074"/>
                    <a:pt x="8215" y="3237"/>
                  </a:cubicBezTo>
                  <a:cubicBezTo>
                    <a:pt x="8609" y="4271"/>
                    <a:pt x="8513" y="5381"/>
                    <a:pt x="8417" y="6458"/>
                  </a:cubicBezTo>
                  <a:cubicBezTo>
                    <a:pt x="8353" y="7216"/>
                    <a:pt x="8289" y="8016"/>
                    <a:pt x="8396" y="8762"/>
                  </a:cubicBezTo>
                  <a:cubicBezTo>
                    <a:pt x="8567" y="9989"/>
                    <a:pt x="9260" y="11141"/>
                    <a:pt x="10327" y="12016"/>
                  </a:cubicBezTo>
                  <a:cubicBezTo>
                    <a:pt x="11362" y="12869"/>
                    <a:pt x="12663" y="13392"/>
                    <a:pt x="13965" y="13488"/>
                  </a:cubicBezTo>
                  <a:cubicBezTo>
                    <a:pt x="14381" y="13519"/>
                    <a:pt x="14808" y="13534"/>
                    <a:pt x="15251" y="13534"/>
                  </a:cubicBezTo>
                  <a:cubicBezTo>
                    <a:pt x="16498" y="13534"/>
                    <a:pt x="17868" y="13412"/>
                    <a:pt x="19458" y="13168"/>
                  </a:cubicBezTo>
                  <a:cubicBezTo>
                    <a:pt x="19806" y="13114"/>
                    <a:pt x="20140" y="13088"/>
                    <a:pt x="20460" y="13088"/>
                  </a:cubicBezTo>
                  <a:cubicBezTo>
                    <a:pt x="23833" y="13088"/>
                    <a:pt x="25686" y="15926"/>
                    <a:pt x="26221" y="17563"/>
                  </a:cubicBezTo>
                  <a:cubicBezTo>
                    <a:pt x="26744" y="19163"/>
                    <a:pt x="26403" y="21606"/>
                    <a:pt x="23917" y="23644"/>
                  </a:cubicBezTo>
                  <a:cubicBezTo>
                    <a:pt x="22991" y="24405"/>
                    <a:pt x="21950" y="24587"/>
                    <a:pt x="20786" y="24587"/>
                  </a:cubicBezTo>
                  <a:cubicBezTo>
                    <a:pt x="20288" y="24587"/>
                    <a:pt x="19767" y="24553"/>
                    <a:pt x="19224" y="24518"/>
                  </a:cubicBezTo>
                  <a:cubicBezTo>
                    <a:pt x="18648" y="24481"/>
                    <a:pt x="18047" y="24441"/>
                    <a:pt x="17426" y="24441"/>
                  </a:cubicBezTo>
                  <a:cubicBezTo>
                    <a:pt x="16275" y="24441"/>
                    <a:pt x="15056" y="24579"/>
                    <a:pt x="13815" y="25126"/>
                  </a:cubicBezTo>
                  <a:cubicBezTo>
                    <a:pt x="13602" y="25222"/>
                    <a:pt x="13367" y="25318"/>
                    <a:pt x="13154" y="25404"/>
                  </a:cubicBezTo>
                  <a:cubicBezTo>
                    <a:pt x="12322" y="25756"/>
                    <a:pt x="11468" y="26118"/>
                    <a:pt x="10764" y="26620"/>
                  </a:cubicBezTo>
                  <a:cubicBezTo>
                    <a:pt x="9068" y="27847"/>
                    <a:pt x="8001" y="29511"/>
                    <a:pt x="7777" y="31313"/>
                  </a:cubicBezTo>
                  <a:cubicBezTo>
                    <a:pt x="7628" y="32519"/>
                    <a:pt x="7916" y="33650"/>
                    <a:pt x="8193" y="34738"/>
                  </a:cubicBezTo>
                  <a:cubicBezTo>
                    <a:pt x="8481" y="35900"/>
                    <a:pt x="8759" y="37010"/>
                    <a:pt x="8535" y="38130"/>
                  </a:cubicBezTo>
                  <a:cubicBezTo>
                    <a:pt x="8172" y="39901"/>
                    <a:pt x="6551" y="41277"/>
                    <a:pt x="5175" y="42280"/>
                  </a:cubicBezTo>
                  <a:lnTo>
                    <a:pt x="4961" y="42440"/>
                  </a:lnTo>
                  <a:cubicBezTo>
                    <a:pt x="3414" y="43560"/>
                    <a:pt x="1814" y="44712"/>
                    <a:pt x="950" y="46397"/>
                  </a:cubicBezTo>
                  <a:cubicBezTo>
                    <a:pt x="470" y="47325"/>
                    <a:pt x="278" y="48477"/>
                    <a:pt x="449" y="49544"/>
                  </a:cubicBezTo>
                  <a:cubicBezTo>
                    <a:pt x="620" y="50664"/>
                    <a:pt x="1142" y="51624"/>
                    <a:pt x="1910" y="52243"/>
                  </a:cubicBezTo>
                  <a:lnTo>
                    <a:pt x="1964" y="52211"/>
                  </a:lnTo>
                  <a:cubicBezTo>
                    <a:pt x="428" y="50995"/>
                    <a:pt x="1" y="48413"/>
                    <a:pt x="1014" y="46440"/>
                  </a:cubicBezTo>
                  <a:cubicBezTo>
                    <a:pt x="1889" y="44765"/>
                    <a:pt x="3468" y="43613"/>
                    <a:pt x="5015" y="42504"/>
                  </a:cubicBezTo>
                  <a:lnTo>
                    <a:pt x="5228" y="42344"/>
                  </a:lnTo>
                  <a:cubicBezTo>
                    <a:pt x="6615" y="41341"/>
                    <a:pt x="8257" y="39954"/>
                    <a:pt x="8620" y="38151"/>
                  </a:cubicBezTo>
                  <a:cubicBezTo>
                    <a:pt x="8844" y="37021"/>
                    <a:pt x="8567" y="35911"/>
                    <a:pt x="8268" y="34738"/>
                  </a:cubicBezTo>
                  <a:cubicBezTo>
                    <a:pt x="7991" y="33650"/>
                    <a:pt x="7713" y="32519"/>
                    <a:pt x="7863" y="31345"/>
                  </a:cubicBezTo>
                  <a:cubicBezTo>
                    <a:pt x="8076" y="29564"/>
                    <a:pt x="9122" y="27911"/>
                    <a:pt x="10818" y="26684"/>
                  </a:cubicBezTo>
                  <a:cubicBezTo>
                    <a:pt x="11511" y="26182"/>
                    <a:pt x="12364" y="25820"/>
                    <a:pt x="13196" y="25478"/>
                  </a:cubicBezTo>
                  <a:cubicBezTo>
                    <a:pt x="13410" y="25382"/>
                    <a:pt x="13634" y="25286"/>
                    <a:pt x="13858" y="25190"/>
                  </a:cubicBezTo>
                  <a:cubicBezTo>
                    <a:pt x="15113" y="24647"/>
                    <a:pt x="16340" y="24510"/>
                    <a:pt x="17502" y="24510"/>
                  </a:cubicBezTo>
                  <a:cubicBezTo>
                    <a:pt x="18098" y="24510"/>
                    <a:pt x="18677" y="24546"/>
                    <a:pt x="19234" y="24582"/>
                  </a:cubicBezTo>
                  <a:cubicBezTo>
                    <a:pt x="19777" y="24614"/>
                    <a:pt x="20298" y="24646"/>
                    <a:pt x="20797" y="24646"/>
                  </a:cubicBezTo>
                  <a:cubicBezTo>
                    <a:pt x="21976" y="24646"/>
                    <a:pt x="23034" y="24469"/>
                    <a:pt x="23971" y="23697"/>
                  </a:cubicBezTo>
                  <a:cubicBezTo>
                    <a:pt x="26488" y="21638"/>
                    <a:pt x="26819" y="19163"/>
                    <a:pt x="26296" y="17552"/>
                  </a:cubicBezTo>
                  <a:cubicBezTo>
                    <a:pt x="26157" y="17126"/>
                    <a:pt x="25603" y="15643"/>
                    <a:pt x="24237" y="14448"/>
                  </a:cubicBezTo>
                  <a:cubicBezTo>
                    <a:pt x="23162" y="13502"/>
                    <a:pt x="21900" y="13021"/>
                    <a:pt x="20500" y="13021"/>
                  </a:cubicBezTo>
                  <a:cubicBezTo>
                    <a:pt x="20164" y="13021"/>
                    <a:pt x="19820" y="13048"/>
                    <a:pt x="19469" y="13104"/>
                  </a:cubicBezTo>
                  <a:cubicBezTo>
                    <a:pt x="17879" y="13348"/>
                    <a:pt x="16509" y="13470"/>
                    <a:pt x="15270" y="13470"/>
                  </a:cubicBezTo>
                  <a:cubicBezTo>
                    <a:pt x="14830" y="13470"/>
                    <a:pt x="14407" y="13455"/>
                    <a:pt x="13997" y="13424"/>
                  </a:cubicBezTo>
                  <a:cubicBezTo>
                    <a:pt x="11244" y="13221"/>
                    <a:pt x="8823" y="11163"/>
                    <a:pt x="8471" y="8752"/>
                  </a:cubicBezTo>
                  <a:cubicBezTo>
                    <a:pt x="8364" y="8005"/>
                    <a:pt x="8428" y="7216"/>
                    <a:pt x="8503" y="6458"/>
                  </a:cubicBezTo>
                  <a:cubicBezTo>
                    <a:pt x="8577" y="5381"/>
                    <a:pt x="8673" y="4261"/>
                    <a:pt x="8289" y="3205"/>
                  </a:cubicBezTo>
                  <a:cubicBezTo>
                    <a:pt x="7841" y="2031"/>
                    <a:pt x="6860" y="1050"/>
                    <a:pt x="5569" y="517"/>
                  </a:cubicBezTo>
                  <a:cubicBezTo>
                    <a:pt x="4748" y="172"/>
                    <a:pt x="3823" y="0"/>
                    <a:pt x="281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5" name="Google Shape;1635;p68"/>
            <p:cNvSpPr/>
            <p:nvPr/>
          </p:nvSpPr>
          <p:spPr>
            <a:xfrm>
              <a:off x="908364" y="1476064"/>
              <a:ext cx="1540302" cy="2993458"/>
            </a:xfrm>
            <a:custGeom>
              <a:avLst/>
              <a:gdLst/>
              <a:ahLst/>
              <a:cxnLst/>
              <a:rect l="l" t="t" r="r" b="b"/>
              <a:pathLst>
                <a:path w="27043" h="52556" extrusionOk="0">
                  <a:moveTo>
                    <a:pt x="2793" y="1"/>
                  </a:moveTo>
                  <a:cubicBezTo>
                    <a:pt x="2598" y="1"/>
                    <a:pt x="2399" y="7"/>
                    <a:pt x="2198" y="18"/>
                  </a:cubicBezTo>
                  <a:lnTo>
                    <a:pt x="2198" y="72"/>
                  </a:lnTo>
                  <a:cubicBezTo>
                    <a:pt x="2396" y="60"/>
                    <a:pt x="2592" y="54"/>
                    <a:pt x="2785" y="54"/>
                  </a:cubicBezTo>
                  <a:cubicBezTo>
                    <a:pt x="3993" y="54"/>
                    <a:pt x="5091" y="284"/>
                    <a:pt x="6038" y="744"/>
                  </a:cubicBezTo>
                  <a:cubicBezTo>
                    <a:pt x="7265" y="1331"/>
                    <a:pt x="8214" y="2323"/>
                    <a:pt x="8641" y="3496"/>
                  </a:cubicBezTo>
                  <a:cubicBezTo>
                    <a:pt x="9004" y="4520"/>
                    <a:pt x="8950" y="5598"/>
                    <a:pt x="8897" y="6654"/>
                  </a:cubicBezTo>
                  <a:cubicBezTo>
                    <a:pt x="8854" y="7411"/>
                    <a:pt x="8811" y="8190"/>
                    <a:pt x="8950" y="8936"/>
                  </a:cubicBezTo>
                  <a:cubicBezTo>
                    <a:pt x="9345" y="11315"/>
                    <a:pt x="11702" y="13246"/>
                    <a:pt x="14412" y="13459"/>
                  </a:cubicBezTo>
                  <a:cubicBezTo>
                    <a:pt x="14941" y="13505"/>
                    <a:pt x="15489" y="13528"/>
                    <a:pt x="16061" y="13528"/>
                  </a:cubicBezTo>
                  <a:cubicBezTo>
                    <a:pt x="17219" y="13528"/>
                    <a:pt x="18470" y="13435"/>
                    <a:pt x="19842" y="13257"/>
                  </a:cubicBezTo>
                  <a:cubicBezTo>
                    <a:pt x="20126" y="13221"/>
                    <a:pt x="20401" y="13203"/>
                    <a:pt x="20666" y="13203"/>
                  </a:cubicBezTo>
                  <a:cubicBezTo>
                    <a:pt x="24072" y="13203"/>
                    <a:pt x="25842" y="16038"/>
                    <a:pt x="26328" y="17652"/>
                  </a:cubicBezTo>
                  <a:cubicBezTo>
                    <a:pt x="26552" y="18409"/>
                    <a:pt x="27042" y="21087"/>
                    <a:pt x="23991" y="23594"/>
                  </a:cubicBezTo>
                  <a:cubicBezTo>
                    <a:pt x="23038" y="24366"/>
                    <a:pt x="21956" y="24533"/>
                    <a:pt x="20746" y="24533"/>
                  </a:cubicBezTo>
                  <a:cubicBezTo>
                    <a:pt x="20318" y="24533"/>
                    <a:pt x="19875" y="24512"/>
                    <a:pt x="19415" y="24490"/>
                  </a:cubicBezTo>
                  <a:cubicBezTo>
                    <a:pt x="18962" y="24471"/>
                    <a:pt x="18493" y="24451"/>
                    <a:pt x="18011" y="24451"/>
                  </a:cubicBezTo>
                  <a:cubicBezTo>
                    <a:pt x="16800" y="24451"/>
                    <a:pt x="15508" y="24577"/>
                    <a:pt x="14188" y="25172"/>
                  </a:cubicBezTo>
                  <a:cubicBezTo>
                    <a:pt x="14092" y="25226"/>
                    <a:pt x="13985" y="25268"/>
                    <a:pt x="13879" y="25322"/>
                  </a:cubicBezTo>
                  <a:cubicBezTo>
                    <a:pt x="12908" y="25759"/>
                    <a:pt x="11894" y="26207"/>
                    <a:pt x="11105" y="26847"/>
                  </a:cubicBezTo>
                  <a:cubicBezTo>
                    <a:pt x="9526" y="28127"/>
                    <a:pt x="8502" y="29866"/>
                    <a:pt x="8267" y="31722"/>
                  </a:cubicBezTo>
                  <a:cubicBezTo>
                    <a:pt x="8118" y="32864"/>
                    <a:pt x="8353" y="33962"/>
                    <a:pt x="8566" y="35029"/>
                  </a:cubicBezTo>
                  <a:cubicBezTo>
                    <a:pt x="8801" y="36192"/>
                    <a:pt x="9025" y="37291"/>
                    <a:pt x="8747" y="38400"/>
                  </a:cubicBezTo>
                  <a:cubicBezTo>
                    <a:pt x="8321" y="40064"/>
                    <a:pt x="6763" y="41334"/>
                    <a:pt x="5281" y="42358"/>
                  </a:cubicBezTo>
                  <a:cubicBezTo>
                    <a:pt x="3712" y="43456"/>
                    <a:pt x="1920" y="44683"/>
                    <a:pt x="1014" y="46507"/>
                  </a:cubicBezTo>
                  <a:cubicBezTo>
                    <a:pt x="0" y="48555"/>
                    <a:pt x="459" y="51212"/>
                    <a:pt x="2038" y="52556"/>
                  </a:cubicBezTo>
                  <a:lnTo>
                    <a:pt x="2080" y="52502"/>
                  </a:lnTo>
                  <a:cubicBezTo>
                    <a:pt x="512" y="51169"/>
                    <a:pt x="64" y="48545"/>
                    <a:pt x="1067" y="46529"/>
                  </a:cubicBezTo>
                  <a:cubicBezTo>
                    <a:pt x="1963" y="44726"/>
                    <a:pt x="3744" y="43488"/>
                    <a:pt x="5313" y="42411"/>
                  </a:cubicBezTo>
                  <a:cubicBezTo>
                    <a:pt x="6785" y="41387"/>
                    <a:pt x="8363" y="40107"/>
                    <a:pt x="8801" y="38411"/>
                  </a:cubicBezTo>
                  <a:cubicBezTo>
                    <a:pt x="9078" y="37301"/>
                    <a:pt x="8854" y="36181"/>
                    <a:pt x="8619" y="35008"/>
                  </a:cubicBezTo>
                  <a:cubicBezTo>
                    <a:pt x="8385" y="33962"/>
                    <a:pt x="8171" y="32864"/>
                    <a:pt x="8321" y="31722"/>
                  </a:cubicBezTo>
                  <a:cubicBezTo>
                    <a:pt x="8577" y="29877"/>
                    <a:pt x="9580" y="28159"/>
                    <a:pt x="11148" y="26890"/>
                  </a:cubicBezTo>
                  <a:cubicBezTo>
                    <a:pt x="11937" y="26250"/>
                    <a:pt x="12929" y="25812"/>
                    <a:pt x="13911" y="25375"/>
                  </a:cubicBezTo>
                  <a:cubicBezTo>
                    <a:pt x="14007" y="25322"/>
                    <a:pt x="14103" y="25279"/>
                    <a:pt x="14220" y="25226"/>
                  </a:cubicBezTo>
                  <a:cubicBezTo>
                    <a:pt x="15501" y="24638"/>
                    <a:pt x="16771" y="24513"/>
                    <a:pt x="17967" y="24513"/>
                  </a:cubicBezTo>
                  <a:cubicBezTo>
                    <a:pt x="18464" y="24513"/>
                    <a:pt x="18948" y="24535"/>
                    <a:pt x="19415" y="24554"/>
                  </a:cubicBezTo>
                  <a:cubicBezTo>
                    <a:pt x="19868" y="24576"/>
                    <a:pt x="20314" y="24598"/>
                    <a:pt x="20748" y="24598"/>
                  </a:cubicBezTo>
                  <a:cubicBezTo>
                    <a:pt x="21951" y="24598"/>
                    <a:pt x="23070" y="24430"/>
                    <a:pt x="24034" y="23647"/>
                  </a:cubicBezTo>
                  <a:cubicBezTo>
                    <a:pt x="25218" y="22676"/>
                    <a:pt x="25986" y="21567"/>
                    <a:pt x="26349" y="20361"/>
                  </a:cubicBezTo>
                  <a:cubicBezTo>
                    <a:pt x="26712" y="19113"/>
                    <a:pt x="26520" y="18121"/>
                    <a:pt x="26381" y="17641"/>
                  </a:cubicBezTo>
                  <a:cubicBezTo>
                    <a:pt x="26125" y="16798"/>
                    <a:pt x="25485" y="15540"/>
                    <a:pt x="24418" y="14601"/>
                  </a:cubicBezTo>
                  <a:cubicBezTo>
                    <a:pt x="23367" y="13648"/>
                    <a:pt x="22093" y="13156"/>
                    <a:pt x="20690" y="13156"/>
                  </a:cubicBezTo>
                  <a:cubicBezTo>
                    <a:pt x="20412" y="13156"/>
                    <a:pt x="20129" y="13175"/>
                    <a:pt x="19842" y="13214"/>
                  </a:cubicBezTo>
                  <a:cubicBezTo>
                    <a:pt x="18464" y="13380"/>
                    <a:pt x="17209" y="13468"/>
                    <a:pt x="16046" y="13468"/>
                  </a:cubicBezTo>
                  <a:cubicBezTo>
                    <a:pt x="15488" y="13468"/>
                    <a:pt x="14952" y="13448"/>
                    <a:pt x="14433" y="13406"/>
                  </a:cubicBezTo>
                  <a:cubicBezTo>
                    <a:pt x="11734" y="13193"/>
                    <a:pt x="9398" y="11273"/>
                    <a:pt x="9004" y="8947"/>
                  </a:cubicBezTo>
                  <a:cubicBezTo>
                    <a:pt x="8886" y="8211"/>
                    <a:pt x="8918" y="7422"/>
                    <a:pt x="8961" y="6664"/>
                  </a:cubicBezTo>
                  <a:cubicBezTo>
                    <a:pt x="9014" y="5608"/>
                    <a:pt x="9068" y="4520"/>
                    <a:pt x="8694" y="3485"/>
                  </a:cubicBezTo>
                  <a:cubicBezTo>
                    <a:pt x="8267" y="2301"/>
                    <a:pt x="7307" y="1288"/>
                    <a:pt x="6070" y="691"/>
                  </a:cubicBezTo>
                  <a:cubicBezTo>
                    <a:pt x="5104" y="231"/>
                    <a:pt x="4012" y="1"/>
                    <a:pt x="279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6" name="Google Shape;1636;p68"/>
            <p:cNvSpPr/>
            <p:nvPr/>
          </p:nvSpPr>
          <p:spPr>
            <a:xfrm>
              <a:off x="919300" y="1458805"/>
              <a:ext cx="1536030" cy="3010716"/>
            </a:xfrm>
            <a:custGeom>
              <a:avLst/>
              <a:gdLst/>
              <a:ahLst/>
              <a:cxnLst/>
              <a:rect l="l" t="t" r="r" b="b"/>
              <a:pathLst>
                <a:path w="26968" h="52859" extrusionOk="0">
                  <a:moveTo>
                    <a:pt x="2710" y="0"/>
                  </a:moveTo>
                  <a:cubicBezTo>
                    <a:pt x="2664" y="0"/>
                    <a:pt x="2618" y="1"/>
                    <a:pt x="2571" y="1"/>
                  </a:cubicBezTo>
                  <a:lnTo>
                    <a:pt x="2571" y="55"/>
                  </a:lnTo>
                  <a:cubicBezTo>
                    <a:pt x="2620" y="54"/>
                    <a:pt x="2669" y="54"/>
                    <a:pt x="2718" y="54"/>
                  </a:cubicBezTo>
                  <a:cubicBezTo>
                    <a:pt x="4089" y="54"/>
                    <a:pt x="5329" y="343"/>
                    <a:pt x="6401" y="940"/>
                  </a:cubicBezTo>
                  <a:cubicBezTo>
                    <a:pt x="7585" y="1591"/>
                    <a:pt x="8481" y="2615"/>
                    <a:pt x="8908" y="3810"/>
                  </a:cubicBezTo>
                  <a:cubicBezTo>
                    <a:pt x="9249" y="4791"/>
                    <a:pt x="9238" y="5847"/>
                    <a:pt x="9206" y="6861"/>
                  </a:cubicBezTo>
                  <a:cubicBezTo>
                    <a:pt x="9196" y="7618"/>
                    <a:pt x="9185" y="8418"/>
                    <a:pt x="9334" y="9154"/>
                  </a:cubicBezTo>
                  <a:cubicBezTo>
                    <a:pt x="9558" y="10274"/>
                    <a:pt x="10252" y="11309"/>
                    <a:pt x="11265" y="12109"/>
                  </a:cubicBezTo>
                  <a:cubicBezTo>
                    <a:pt x="12236" y="12877"/>
                    <a:pt x="13463" y="13357"/>
                    <a:pt x="14700" y="13464"/>
                  </a:cubicBezTo>
                  <a:cubicBezTo>
                    <a:pt x="15370" y="13516"/>
                    <a:pt x="16069" y="13544"/>
                    <a:pt x="16793" y="13544"/>
                  </a:cubicBezTo>
                  <a:cubicBezTo>
                    <a:pt x="17832" y="13544"/>
                    <a:pt x="18923" y="13487"/>
                    <a:pt x="20055" y="13368"/>
                  </a:cubicBezTo>
                  <a:cubicBezTo>
                    <a:pt x="20282" y="13344"/>
                    <a:pt x="20502" y="13333"/>
                    <a:pt x="20716" y="13333"/>
                  </a:cubicBezTo>
                  <a:cubicBezTo>
                    <a:pt x="24268" y="13333"/>
                    <a:pt x="25911" y="16453"/>
                    <a:pt x="26253" y="17731"/>
                  </a:cubicBezTo>
                  <a:cubicBezTo>
                    <a:pt x="26456" y="18477"/>
                    <a:pt x="26882" y="21102"/>
                    <a:pt x="23895" y="23545"/>
                  </a:cubicBezTo>
                  <a:cubicBezTo>
                    <a:pt x="22898" y="24356"/>
                    <a:pt x="21714" y="24491"/>
                    <a:pt x="20449" y="24491"/>
                  </a:cubicBezTo>
                  <a:cubicBezTo>
                    <a:pt x="20116" y="24491"/>
                    <a:pt x="19778" y="24481"/>
                    <a:pt x="19436" y="24473"/>
                  </a:cubicBezTo>
                  <a:cubicBezTo>
                    <a:pt x="19080" y="24463"/>
                    <a:pt x="18713" y="24452"/>
                    <a:pt x="18337" y="24452"/>
                  </a:cubicBezTo>
                  <a:cubicBezTo>
                    <a:pt x="17082" y="24452"/>
                    <a:pt x="15732" y="24568"/>
                    <a:pt x="14369" y="25209"/>
                  </a:cubicBezTo>
                  <a:cubicBezTo>
                    <a:pt x="13153" y="25763"/>
                    <a:pt x="12086" y="26297"/>
                    <a:pt x="11265" y="27043"/>
                  </a:cubicBezTo>
                  <a:cubicBezTo>
                    <a:pt x="9772" y="28377"/>
                    <a:pt x="8833" y="30126"/>
                    <a:pt x="8566" y="32078"/>
                  </a:cubicBezTo>
                  <a:cubicBezTo>
                    <a:pt x="8427" y="33177"/>
                    <a:pt x="8587" y="34244"/>
                    <a:pt x="8747" y="35257"/>
                  </a:cubicBezTo>
                  <a:cubicBezTo>
                    <a:pt x="8918" y="36452"/>
                    <a:pt x="9100" y="37572"/>
                    <a:pt x="8758" y="38650"/>
                  </a:cubicBezTo>
                  <a:cubicBezTo>
                    <a:pt x="8246" y="40292"/>
                    <a:pt x="6646" y="41445"/>
                    <a:pt x="5185" y="42426"/>
                  </a:cubicBezTo>
                  <a:cubicBezTo>
                    <a:pt x="3488" y="43546"/>
                    <a:pt x="1760" y="44794"/>
                    <a:pt x="886" y="46597"/>
                  </a:cubicBezTo>
                  <a:cubicBezTo>
                    <a:pt x="406" y="47578"/>
                    <a:pt x="246" y="48762"/>
                    <a:pt x="448" y="49925"/>
                  </a:cubicBezTo>
                  <a:cubicBezTo>
                    <a:pt x="651" y="51099"/>
                    <a:pt x="1195" y="52133"/>
                    <a:pt x="1984" y="52848"/>
                  </a:cubicBezTo>
                  <a:lnTo>
                    <a:pt x="2048" y="52859"/>
                  </a:lnTo>
                  <a:cubicBezTo>
                    <a:pt x="459" y="51419"/>
                    <a:pt x="0" y="48720"/>
                    <a:pt x="971" y="46672"/>
                  </a:cubicBezTo>
                  <a:cubicBezTo>
                    <a:pt x="1824" y="44879"/>
                    <a:pt x="3542" y="43631"/>
                    <a:pt x="5238" y="42511"/>
                  </a:cubicBezTo>
                  <a:cubicBezTo>
                    <a:pt x="6699" y="41541"/>
                    <a:pt x="8321" y="40356"/>
                    <a:pt x="8833" y="38703"/>
                  </a:cubicBezTo>
                  <a:cubicBezTo>
                    <a:pt x="9185" y="37594"/>
                    <a:pt x="9014" y="36473"/>
                    <a:pt x="8822" y="35289"/>
                  </a:cubicBezTo>
                  <a:cubicBezTo>
                    <a:pt x="8662" y="34265"/>
                    <a:pt x="8491" y="33220"/>
                    <a:pt x="8651" y="32110"/>
                  </a:cubicBezTo>
                  <a:cubicBezTo>
                    <a:pt x="8918" y="30169"/>
                    <a:pt x="9846" y="28452"/>
                    <a:pt x="11329" y="27118"/>
                  </a:cubicBezTo>
                  <a:cubicBezTo>
                    <a:pt x="12161" y="26382"/>
                    <a:pt x="13228" y="25849"/>
                    <a:pt x="14423" y="25283"/>
                  </a:cubicBezTo>
                  <a:cubicBezTo>
                    <a:pt x="15775" y="24652"/>
                    <a:pt x="17120" y="24538"/>
                    <a:pt x="18368" y="24538"/>
                  </a:cubicBezTo>
                  <a:cubicBezTo>
                    <a:pt x="18744" y="24538"/>
                    <a:pt x="19112" y="24548"/>
                    <a:pt x="19468" y="24558"/>
                  </a:cubicBezTo>
                  <a:cubicBezTo>
                    <a:pt x="19783" y="24564"/>
                    <a:pt x="20094" y="24571"/>
                    <a:pt x="20401" y="24571"/>
                  </a:cubicBezTo>
                  <a:cubicBezTo>
                    <a:pt x="21707" y="24571"/>
                    <a:pt x="22931" y="24447"/>
                    <a:pt x="23959" y="23609"/>
                  </a:cubicBezTo>
                  <a:cubicBezTo>
                    <a:pt x="26968" y="21144"/>
                    <a:pt x="26530" y="18488"/>
                    <a:pt x="26328" y="17731"/>
                  </a:cubicBezTo>
                  <a:cubicBezTo>
                    <a:pt x="26104" y="16899"/>
                    <a:pt x="25506" y="15683"/>
                    <a:pt x="24461" y="14744"/>
                  </a:cubicBezTo>
                  <a:cubicBezTo>
                    <a:pt x="23411" y="13778"/>
                    <a:pt x="22120" y="13281"/>
                    <a:pt x="20705" y="13281"/>
                  </a:cubicBezTo>
                  <a:cubicBezTo>
                    <a:pt x="20495" y="13281"/>
                    <a:pt x="20281" y="13292"/>
                    <a:pt x="20066" y="13314"/>
                  </a:cubicBezTo>
                  <a:cubicBezTo>
                    <a:pt x="18934" y="13434"/>
                    <a:pt x="17843" y="13490"/>
                    <a:pt x="16805" y="13490"/>
                  </a:cubicBezTo>
                  <a:cubicBezTo>
                    <a:pt x="16083" y="13490"/>
                    <a:pt x="15387" y="13463"/>
                    <a:pt x="14721" y="13410"/>
                  </a:cubicBezTo>
                  <a:cubicBezTo>
                    <a:pt x="12140" y="13197"/>
                    <a:pt x="9846" y="11362"/>
                    <a:pt x="9398" y="9143"/>
                  </a:cubicBezTo>
                  <a:cubicBezTo>
                    <a:pt x="9238" y="8407"/>
                    <a:pt x="9260" y="7661"/>
                    <a:pt x="9281" y="6861"/>
                  </a:cubicBezTo>
                  <a:cubicBezTo>
                    <a:pt x="9292" y="5847"/>
                    <a:pt x="9313" y="4791"/>
                    <a:pt x="8961" y="3788"/>
                  </a:cubicBezTo>
                  <a:cubicBezTo>
                    <a:pt x="8534" y="2594"/>
                    <a:pt x="7627" y="1570"/>
                    <a:pt x="6422" y="898"/>
                  </a:cubicBezTo>
                  <a:cubicBezTo>
                    <a:pt x="5338" y="309"/>
                    <a:pt x="4094" y="0"/>
                    <a:pt x="271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7" name="Google Shape;1637;p68"/>
            <p:cNvSpPr/>
            <p:nvPr/>
          </p:nvSpPr>
          <p:spPr>
            <a:xfrm>
              <a:off x="917477" y="1437616"/>
              <a:ext cx="1536656" cy="3031278"/>
            </a:xfrm>
            <a:custGeom>
              <a:avLst/>
              <a:gdLst/>
              <a:ahLst/>
              <a:cxnLst/>
              <a:rect l="l" t="t" r="r" b="b"/>
              <a:pathLst>
                <a:path w="26979" h="53220" extrusionOk="0">
                  <a:moveTo>
                    <a:pt x="3094" y="0"/>
                  </a:moveTo>
                  <a:lnTo>
                    <a:pt x="3094" y="53"/>
                  </a:lnTo>
                  <a:cubicBezTo>
                    <a:pt x="4523" y="96"/>
                    <a:pt x="5803" y="469"/>
                    <a:pt x="6913" y="1163"/>
                  </a:cubicBezTo>
                  <a:cubicBezTo>
                    <a:pt x="8054" y="1867"/>
                    <a:pt x="8908" y="2923"/>
                    <a:pt x="9334" y="4118"/>
                  </a:cubicBezTo>
                  <a:cubicBezTo>
                    <a:pt x="9686" y="5078"/>
                    <a:pt x="9686" y="6091"/>
                    <a:pt x="9697" y="7073"/>
                  </a:cubicBezTo>
                  <a:cubicBezTo>
                    <a:pt x="9697" y="7883"/>
                    <a:pt x="9708" y="8641"/>
                    <a:pt x="9878" y="9377"/>
                  </a:cubicBezTo>
                  <a:cubicBezTo>
                    <a:pt x="10401" y="11553"/>
                    <a:pt x="12620" y="13270"/>
                    <a:pt x="15159" y="13494"/>
                  </a:cubicBezTo>
                  <a:cubicBezTo>
                    <a:pt x="16066" y="13575"/>
                    <a:pt x="17002" y="13615"/>
                    <a:pt x="17955" y="13615"/>
                  </a:cubicBezTo>
                  <a:cubicBezTo>
                    <a:pt x="18772" y="13615"/>
                    <a:pt x="19602" y="13586"/>
                    <a:pt x="20439" y="13526"/>
                  </a:cubicBezTo>
                  <a:cubicBezTo>
                    <a:pt x="20585" y="13516"/>
                    <a:pt x="20728" y="13511"/>
                    <a:pt x="20869" y="13511"/>
                  </a:cubicBezTo>
                  <a:cubicBezTo>
                    <a:pt x="24091" y="13511"/>
                    <a:pt x="25940" y="16130"/>
                    <a:pt x="26360" y="17868"/>
                  </a:cubicBezTo>
                  <a:cubicBezTo>
                    <a:pt x="26552" y="18604"/>
                    <a:pt x="26914" y="21175"/>
                    <a:pt x="23991" y="23554"/>
                  </a:cubicBezTo>
                  <a:cubicBezTo>
                    <a:pt x="22902" y="24444"/>
                    <a:pt x="21595" y="24527"/>
                    <a:pt x="20196" y="24527"/>
                  </a:cubicBezTo>
                  <a:cubicBezTo>
                    <a:pt x="20019" y="24527"/>
                    <a:pt x="19840" y="24526"/>
                    <a:pt x="19660" y="24525"/>
                  </a:cubicBezTo>
                  <a:cubicBezTo>
                    <a:pt x="19474" y="24523"/>
                    <a:pt x="19284" y="24522"/>
                    <a:pt x="19091" y="24522"/>
                  </a:cubicBezTo>
                  <a:cubicBezTo>
                    <a:pt x="17743" y="24522"/>
                    <a:pt x="16257" y="24595"/>
                    <a:pt x="14764" y="25314"/>
                  </a:cubicBezTo>
                  <a:cubicBezTo>
                    <a:pt x="13644" y="25847"/>
                    <a:pt x="12481" y="26455"/>
                    <a:pt x="11628" y="27309"/>
                  </a:cubicBezTo>
                  <a:cubicBezTo>
                    <a:pt x="10252" y="28674"/>
                    <a:pt x="9377" y="30466"/>
                    <a:pt x="9078" y="32514"/>
                  </a:cubicBezTo>
                  <a:cubicBezTo>
                    <a:pt x="8918" y="33581"/>
                    <a:pt x="9025" y="34584"/>
                    <a:pt x="9132" y="35555"/>
                  </a:cubicBezTo>
                  <a:cubicBezTo>
                    <a:pt x="9260" y="36749"/>
                    <a:pt x="9377" y="37891"/>
                    <a:pt x="8972" y="38968"/>
                  </a:cubicBezTo>
                  <a:cubicBezTo>
                    <a:pt x="8406" y="40483"/>
                    <a:pt x="6838" y="41571"/>
                    <a:pt x="5291" y="42553"/>
                  </a:cubicBezTo>
                  <a:cubicBezTo>
                    <a:pt x="3563" y="43662"/>
                    <a:pt x="1824" y="44931"/>
                    <a:pt x="971" y="46766"/>
                  </a:cubicBezTo>
                  <a:cubicBezTo>
                    <a:pt x="0" y="48857"/>
                    <a:pt x="491" y="51652"/>
                    <a:pt x="2134" y="53220"/>
                  </a:cubicBezTo>
                  <a:lnTo>
                    <a:pt x="2176" y="53188"/>
                  </a:lnTo>
                  <a:cubicBezTo>
                    <a:pt x="544" y="51620"/>
                    <a:pt x="53" y="48868"/>
                    <a:pt x="1024" y="46788"/>
                  </a:cubicBezTo>
                  <a:cubicBezTo>
                    <a:pt x="1867" y="44963"/>
                    <a:pt x="3584" y="43694"/>
                    <a:pt x="5323" y="42606"/>
                  </a:cubicBezTo>
                  <a:cubicBezTo>
                    <a:pt x="6881" y="41614"/>
                    <a:pt x="8459" y="40526"/>
                    <a:pt x="9025" y="38990"/>
                  </a:cubicBezTo>
                  <a:cubicBezTo>
                    <a:pt x="9441" y="37902"/>
                    <a:pt x="9324" y="36760"/>
                    <a:pt x="9185" y="35555"/>
                  </a:cubicBezTo>
                  <a:cubicBezTo>
                    <a:pt x="9078" y="34573"/>
                    <a:pt x="8993" y="33581"/>
                    <a:pt x="9132" y="32525"/>
                  </a:cubicBezTo>
                  <a:cubicBezTo>
                    <a:pt x="9430" y="30498"/>
                    <a:pt x="10305" y="28706"/>
                    <a:pt x="11670" y="27362"/>
                  </a:cubicBezTo>
                  <a:cubicBezTo>
                    <a:pt x="12524" y="26509"/>
                    <a:pt x="13665" y="25901"/>
                    <a:pt x="14785" y="25367"/>
                  </a:cubicBezTo>
                  <a:cubicBezTo>
                    <a:pt x="16269" y="24649"/>
                    <a:pt x="17688" y="24575"/>
                    <a:pt x="19070" y="24575"/>
                  </a:cubicBezTo>
                  <a:cubicBezTo>
                    <a:pt x="19268" y="24575"/>
                    <a:pt x="19464" y="24577"/>
                    <a:pt x="19660" y="24578"/>
                  </a:cubicBezTo>
                  <a:cubicBezTo>
                    <a:pt x="19811" y="24579"/>
                    <a:pt x="19961" y="24580"/>
                    <a:pt x="20109" y="24580"/>
                  </a:cubicBezTo>
                  <a:cubicBezTo>
                    <a:pt x="21552" y="24580"/>
                    <a:pt x="22903" y="24495"/>
                    <a:pt x="24034" y="23586"/>
                  </a:cubicBezTo>
                  <a:cubicBezTo>
                    <a:pt x="26978" y="21186"/>
                    <a:pt x="26616" y="18593"/>
                    <a:pt x="26434" y="17847"/>
                  </a:cubicBezTo>
                  <a:cubicBezTo>
                    <a:pt x="26232" y="17047"/>
                    <a:pt x="25666" y="15873"/>
                    <a:pt x="24653" y="14924"/>
                  </a:cubicBezTo>
                  <a:cubicBezTo>
                    <a:pt x="23910" y="14231"/>
                    <a:pt x="22663" y="13437"/>
                    <a:pt x="20867" y="13437"/>
                  </a:cubicBezTo>
                  <a:cubicBezTo>
                    <a:pt x="20728" y="13437"/>
                    <a:pt x="20585" y="13442"/>
                    <a:pt x="20439" y="13452"/>
                  </a:cubicBezTo>
                  <a:cubicBezTo>
                    <a:pt x="19578" y="13517"/>
                    <a:pt x="18728" y="13549"/>
                    <a:pt x="17894" y="13549"/>
                  </a:cubicBezTo>
                  <a:cubicBezTo>
                    <a:pt x="16961" y="13549"/>
                    <a:pt x="16048" y="13509"/>
                    <a:pt x="15159" y="13430"/>
                  </a:cubicBezTo>
                  <a:cubicBezTo>
                    <a:pt x="12641" y="13217"/>
                    <a:pt x="10444" y="11500"/>
                    <a:pt x="9932" y="9366"/>
                  </a:cubicBezTo>
                  <a:cubicBezTo>
                    <a:pt x="9761" y="8630"/>
                    <a:pt x="9761" y="7873"/>
                    <a:pt x="9750" y="7073"/>
                  </a:cubicBezTo>
                  <a:cubicBezTo>
                    <a:pt x="9750" y="6091"/>
                    <a:pt x="9740" y="5078"/>
                    <a:pt x="9388" y="4107"/>
                  </a:cubicBezTo>
                  <a:cubicBezTo>
                    <a:pt x="8950" y="2891"/>
                    <a:pt x="8086" y="1846"/>
                    <a:pt x="6934" y="1120"/>
                  </a:cubicBezTo>
                  <a:cubicBezTo>
                    <a:pt x="5814" y="427"/>
                    <a:pt x="4534" y="53"/>
                    <a:pt x="309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8" name="Google Shape;1638;p68"/>
            <p:cNvSpPr/>
            <p:nvPr/>
          </p:nvSpPr>
          <p:spPr>
            <a:xfrm>
              <a:off x="922319" y="1417567"/>
              <a:ext cx="1531815" cy="3050758"/>
            </a:xfrm>
            <a:custGeom>
              <a:avLst/>
              <a:gdLst/>
              <a:ahLst/>
              <a:cxnLst/>
              <a:rect l="l" t="t" r="r" b="b"/>
              <a:pathLst>
                <a:path w="26894" h="53562" extrusionOk="0">
                  <a:moveTo>
                    <a:pt x="3531" y="0"/>
                  </a:moveTo>
                  <a:lnTo>
                    <a:pt x="3531" y="53"/>
                  </a:lnTo>
                  <a:cubicBezTo>
                    <a:pt x="4940" y="171"/>
                    <a:pt x="6252" y="619"/>
                    <a:pt x="7329" y="1387"/>
                  </a:cubicBezTo>
                  <a:cubicBezTo>
                    <a:pt x="8406" y="2144"/>
                    <a:pt x="9239" y="3232"/>
                    <a:pt x="9665" y="4448"/>
                  </a:cubicBezTo>
                  <a:cubicBezTo>
                    <a:pt x="9985" y="5366"/>
                    <a:pt x="10017" y="6347"/>
                    <a:pt x="10060" y="7275"/>
                  </a:cubicBezTo>
                  <a:cubicBezTo>
                    <a:pt x="10092" y="8086"/>
                    <a:pt x="10124" y="8865"/>
                    <a:pt x="10327" y="9590"/>
                  </a:cubicBezTo>
                  <a:cubicBezTo>
                    <a:pt x="10625" y="10625"/>
                    <a:pt x="11287" y="11553"/>
                    <a:pt x="12257" y="12278"/>
                  </a:cubicBezTo>
                  <a:cubicBezTo>
                    <a:pt x="13196" y="12972"/>
                    <a:pt x="14359" y="13409"/>
                    <a:pt x="15511" y="13516"/>
                  </a:cubicBezTo>
                  <a:lnTo>
                    <a:pt x="16354" y="13601"/>
                  </a:lnTo>
                  <a:cubicBezTo>
                    <a:pt x="17268" y="13700"/>
                    <a:pt x="18202" y="13790"/>
                    <a:pt x="19104" y="13790"/>
                  </a:cubicBezTo>
                  <a:cubicBezTo>
                    <a:pt x="19665" y="13790"/>
                    <a:pt x="20214" y="13755"/>
                    <a:pt x="20738" y="13665"/>
                  </a:cubicBezTo>
                  <a:cubicBezTo>
                    <a:pt x="21021" y="13616"/>
                    <a:pt x="21293" y="13593"/>
                    <a:pt x="21554" y="13593"/>
                  </a:cubicBezTo>
                  <a:cubicBezTo>
                    <a:pt x="24467" y="13593"/>
                    <a:pt x="26048" y="16458"/>
                    <a:pt x="26381" y="17985"/>
                  </a:cubicBezTo>
                  <a:cubicBezTo>
                    <a:pt x="26541" y="18700"/>
                    <a:pt x="26819" y="21228"/>
                    <a:pt x="23981" y="23532"/>
                  </a:cubicBezTo>
                  <a:cubicBezTo>
                    <a:pt x="22786" y="24503"/>
                    <a:pt x="21314" y="24514"/>
                    <a:pt x="19767" y="24546"/>
                  </a:cubicBezTo>
                  <a:cubicBezTo>
                    <a:pt x="18253" y="24567"/>
                    <a:pt x="16674" y="24589"/>
                    <a:pt x="15052" y="25399"/>
                  </a:cubicBezTo>
                  <a:cubicBezTo>
                    <a:pt x="14060" y="25890"/>
                    <a:pt x="12791" y="26583"/>
                    <a:pt x="11884" y="27575"/>
                  </a:cubicBezTo>
                  <a:cubicBezTo>
                    <a:pt x="10636" y="28941"/>
                    <a:pt x="9825" y="30744"/>
                    <a:pt x="9495" y="32930"/>
                  </a:cubicBezTo>
                  <a:cubicBezTo>
                    <a:pt x="9345" y="33923"/>
                    <a:pt x="9399" y="34861"/>
                    <a:pt x="9452" y="35789"/>
                  </a:cubicBezTo>
                  <a:cubicBezTo>
                    <a:pt x="9516" y="37016"/>
                    <a:pt x="9580" y="38190"/>
                    <a:pt x="9100" y="39256"/>
                  </a:cubicBezTo>
                  <a:cubicBezTo>
                    <a:pt x="8492" y="40654"/>
                    <a:pt x="7020" y="41624"/>
                    <a:pt x="5313" y="42649"/>
                  </a:cubicBezTo>
                  <a:cubicBezTo>
                    <a:pt x="3755" y="43598"/>
                    <a:pt x="1846" y="44931"/>
                    <a:pt x="971" y="46894"/>
                  </a:cubicBezTo>
                  <a:cubicBezTo>
                    <a:pt x="0" y="49038"/>
                    <a:pt x="502" y="51855"/>
                    <a:pt x="2177" y="53561"/>
                  </a:cubicBezTo>
                  <a:lnTo>
                    <a:pt x="2209" y="53551"/>
                  </a:lnTo>
                  <a:cubicBezTo>
                    <a:pt x="545" y="51855"/>
                    <a:pt x="32" y="49081"/>
                    <a:pt x="993" y="46948"/>
                  </a:cubicBezTo>
                  <a:cubicBezTo>
                    <a:pt x="1878" y="44995"/>
                    <a:pt x="3766" y="43683"/>
                    <a:pt x="5324" y="42734"/>
                  </a:cubicBezTo>
                  <a:cubicBezTo>
                    <a:pt x="7030" y="41688"/>
                    <a:pt x="8513" y="40718"/>
                    <a:pt x="9143" y="39310"/>
                  </a:cubicBezTo>
                  <a:cubicBezTo>
                    <a:pt x="9623" y="38222"/>
                    <a:pt x="9559" y="37048"/>
                    <a:pt x="9484" y="35811"/>
                  </a:cubicBezTo>
                  <a:cubicBezTo>
                    <a:pt x="9431" y="34893"/>
                    <a:pt x="9377" y="33944"/>
                    <a:pt x="9527" y="32962"/>
                  </a:cubicBezTo>
                  <a:cubicBezTo>
                    <a:pt x="9857" y="30786"/>
                    <a:pt x="10657" y="28994"/>
                    <a:pt x="11916" y="27629"/>
                  </a:cubicBezTo>
                  <a:cubicBezTo>
                    <a:pt x="12823" y="26637"/>
                    <a:pt x="14071" y="25954"/>
                    <a:pt x="15063" y="25463"/>
                  </a:cubicBezTo>
                  <a:cubicBezTo>
                    <a:pt x="16684" y="24663"/>
                    <a:pt x="18253" y="24653"/>
                    <a:pt x="19757" y="24621"/>
                  </a:cubicBezTo>
                  <a:cubicBezTo>
                    <a:pt x="21314" y="24599"/>
                    <a:pt x="22797" y="24567"/>
                    <a:pt x="24013" y="23596"/>
                  </a:cubicBezTo>
                  <a:cubicBezTo>
                    <a:pt x="26893" y="21260"/>
                    <a:pt x="26595" y="18721"/>
                    <a:pt x="26435" y="17985"/>
                  </a:cubicBezTo>
                  <a:cubicBezTo>
                    <a:pt x="26264" y="17196"/>
                    <a:pt x="25720" y="15927"/>
                    <a:pt x="24738" y="14945"/>
                  </a:cubicBezTo>
                  <a:cubicBezTo>
                    <a:pt x="24076" y="14273"/>
                    <a:pt x="23011" y="13540"/>
                    <a:pt x="21539" y="13540"/>
                  </a:cubicBezTo>
                  <a:cubicBezTo>
                    <a:pt x="21281" y="13540"/>
                    <a:pt x="21010" y="13562"/>
                    <a:pt x="20727" y="13612"/>
                  </a:cubicBezTo>
                  <a:cubicBezTo>
                    <a:pt x="20227" y="13698"/>
                    <a:pt x="19704" y="13731"/>
                    <a:pt x="19168" y="13731"/>
                  </a:cubicBezTo>
                  <a:cubicBezTo>
                    <a:pt x="18252" y="13731"/>
                    <a:pt x="17300" y="13635"/>
                    <a:pt x="16364" y="13548"/>
                  </a:cubicBezTo>
                  <a:lnTo>
                    <a:pt x="15532" y="13462"/>
                  </a:lnTo>
                  <a:cubicBezTo>
                    <a:pt x="13111" y="13249"/>
                    <a:pt x="10956" y="11617"/>
                    <a:pt x="10391" y="9590"/>
                  </a:cubicBezTo>
                  <a:cubicBezTo>
                    <a:pt x="10199" y="8865"/>
                    <a:pt x="10167" y="8097"/>
                    <a:pt x="10124" y="7286"/>
                  </a:cubicBezTo>
                  <a:cubicBezTo>
                    <a:pt x="10092" y="6347"/>
                    <a:pt x="10039" y="5366"/>
                    <a:pt x="9719" y="4438"/>
                  </a:cubicBezTo>
                  <a:cubicBezTo>
                    <a:pt x="9292" y="3211"/>
                    <a:pt x="8449" y="2112"/>
                    <a:pt x="7350" y="1344"/>
                  </a:cubicBezTo>
                  <a:cubicBezTo>
                    <a:pt x="6262" y="587"/>
                    <a:pt x="4940" y="117"/>
                    <a:pt x="353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39" name="Google Shape;1639;p68"/>
            <p:cNvSpPr/>
            <p:nvPr/>
          </p:nvSpPr>
          <p:spPr>
            <a:xfrm>
              <a:off x="930236" y="1395694"/>
              <a:ext cx="1520253" cy="3072629"/>
            </a:xfrm>
            <a:custGeom>
              <a:avLst/>
              <a:gdLst/>
              <a:ahLst/>
              <a:cxnLst/>
              <a:rect l="l" t="t" r="r" b="b"/>
              <a:pathLst>
                <a:path w="26691" h="53946" extrusionOk="0">
                  <a:moveTo>
                    <a:pt x="3926" y="0"/>
                  </a:moveTo>
                  <a:lnTo>
                    <a:pt x="3904" y="53"/>
                  </a:lnTo>
                  <a:cubicBezTo>
                    <a:pt x="5313" y="245"/>
                    <a:pt x="6614" y="779"/>
                    <a:pt x="7681" y="1621"/>
                  </a:cubicBezTo>
                  <a:cubicBezTo>
                    <a:pt x="8726" y="2432"/>
                    <a:pt x="9505" y="3520"/>
                    <a:pt x="9932" y="4779"/>
                  </a:cubicBezTo>
                  <a:cubicBezTo>
                    <a:pt x="10241" y="5675"/>
                    <a:pt x="10305" y="6593"/>
                    <a:pt x="10380" y="7489"/>
                  </a:cubicBezTo>
                  <a:cubicBezTo>
                    <a:pt x="10444" y="8321"/>
                    <a:pt x="10497" y="9099"/>
                    <a:pt x="10732" y="9846"/>
                  </a:cubicBezTo>
                  <a:cubicBezTo>
                    <a:pt x="11361" y="11788"/>
                    <a:pt x="13452" y="13324"/>
                    <a:pt x="15831" y="13548"/>
                  </a:cubicBezTo>
                  <a:cubicBezTo>
                    <a:pt x="16225" y="13590"/>
                    <a:pt x="16641" y="13633"/>
                    <a:pt x="17047" y="13686"/>
                  </a:cubicBezTo>
                  <a:cubicBezTo>
                    <a:pt x="17968" y="13793"/>
                    <a:pt x="18856" y="13899"/>
                    <a:pt x="19708" y="13899"/>
                  </a:cubicBezTo>
                  <a:cubicBezTo>
                    <a:pt x="20139" y="13899"/>
                    <a:pt x="20561" y="13872"/>
                    <a:pt x="20972" y="13804"/>
                  </a:cubicBezTo>
                  <a:cubicBezTo>
                    <a:pt x="21217" y="13764"/>
                    <a:pt x="21453" y="13745"/>
                    <a:pt x="21681" y="13745"/>
                  </a:cubicBezTo>
                  <a:cubicBezTo>
                    <a:pt x="24525" y="13745"/>
                    <a:pt x="26072" y="16652"/>
                    <a:pt x="26338" y="18113"/>
                  </a:cubicBezTo>
                  <a:cubicBezTo>
                    <a:pt x="26477" y="18807"/>
                    <a:pt x="26690" y="21282"/>
                    <a:pt x="23917" y="23522"/>
                  </a:cubicBezTo>
                  <a:cubicBezTo>
                    <a:pt x="22743" y="24471"/>
                    <a:pt x="21314" y="24525"/>
                    <a:pt x="19810" y="24578"/>
                  </a:cubicBezTo>
                  <a:cubicBezTo>
                    <a:pt x="18338" y="24631"/>
                    <a:pt x="16812" y="24685"/>
                    <a:pt x="15255" y="25485"/>
                  </a:cubicBezTo>
                  <a:cubicBezTo>
                    <a:pt x="13815" y="26221"/>
                    <a:pt x="12780" y="26989"/>
                    <a:pt x="12065" y="27831"/>
                  </a:cubicBezTo>
                  <a:cubicBezTo>
                    <a:pt x="10924" y="29208"/>
                    <a:pt x="10188" y="31021"/>
                    <a:pt x="9814" y="33368"/>
                  </a:cubicBezTo>
                  <a:cubicBezTo>
                    <a:pt x="9676" y="34296"/>
                    <a:pt x="9686" y="35171"/>
                    <a:pt x="9686" y="36024"/>
                  </a:cubicBezTo>
                  <a:cubicBezTo>
                    <a:pt x="9697" y="37304"/>
                    <a:pt x="9708" y="38510"/>
                    <a:pt x="9153" y="39576"/>
                  </a:cubicBezTo>
                  <a:cubicBezTo>
                    <a:pt x="8449" y="40952"/>
                    <a:pt x="6827" y="41891"/>
                    <a:pt x="5281" y="42777"/>
                  </a:cubicBezTo>
                  <a:lnTo>
                    <a:pt x="5259" y="42798"/>
                  </a:lnTo>
                  <a:cubicBezTo>
                    <a:pt x="2966" y="44110"/>
                    <a:pt x="1579" y="45475"/>
                    <a:pt x="886" y="47065"/>
                  </a:cubicBezTo>
                  <a:cubicBezTo>
                    <a:pt x="416" y="48153"/>
                    <a:pt x="299" y="49412"/>
                    <a:pt x="544" y="50692"/>
                  </a:cubicBezTo>
                  <a:cubicBezTo>
                    <a:pt x="800" y="51919"/>
                    <a:pt x="1376" y="53071"/>
                    <a:pt x="2176" y="53945"/>
                  </a:cubicBezTo>
                  <a:lnTo>
                    <a:pt x="2219" y="53903"/>
                  </a:lnTo>
                  <a:cubicBezTo>
                    <a:pt x="534" y="52089"/>
                    <a:pt x="0" y="49220"/>
                    <a:pt x="939" y="47086"/>
                  </a:cubicBezTo>
                  <a:cubicBezTo>
                    <a:pt x="1632" y="45518"/>
                    <a:pt x="3019" y="44174"/>
                    <a:pt x="5291" y="42851"/>
                  </a:cubicBezTo>
                  <a:lnTo>
                    <a:pt x="5323" y="42841"/>
                  </a:lnTo>
                  <a:cubicBezTo>
                    <a:pt x="6881" y="41923"/>
                    <a:pt x="8491" y="40995"/>
                    <a:pt x="9217" y="39608"/>
                  </a:cubicBezTo>
                  <a:cubicBezTo>
                    <a:pt x="9772" y="38531"/>
                    <a:pt x="9772" y="37315"/>
                    <a:pt x="9761" y="36024"/>
                  </a:cubicBezTo>
                  <a:cubicBezTo>
                    <a:pt x="9761" y="35181"/>
                    <a:pt x="9750" y="34296"/>
                    <a:pt x="9900" y="33378"/>
                  </a:cubicBezTo>
                  <a:cubicBezTo>
                    <a:pt x="10252" y="31032"/>
                    <a:pt x="10988" y="29229"/>
                    <a:pt x="12140" y="27874"/>
                  </a:cubicBezTo>
                  <a:cubicBezTo>
                    <a:pt x="12844" y="27031"/>
                    <a:pt x="13879" y="26274"/>
                    <a:pt x="15308" y="25538"/>
                  </a:cubicBezTo>
                  <a:cubicBezTo>
                    <a:pt x="16865" y="24759"/>
                    <a:pt x="18380" y="24695"/>
                    <a:pt x="19831" y="24653"/>
                  </a:cubicBezTo>
                  <a:cubicBezTo>
                    <a:pt x="21335" y="24578"/>
                    <a:pt x="22775" y="24525"/>
                    <a:pt x="23959" y="23586"/>
                  </a:cubicBezTo>
                  <a:cubicBezTo>
                    <a:pt x="25015" y="22722"/>
                    <a:pt x="25751" y="21740"/>
                    <a:pt x="26146" y="20674"/>
                  </a:cubicBezTo>
                  <a:cubicBezTo>
                    <a:pt x="26562" y="19585"/>
                    <a:pt x="26509" y="18668"/>
                    <a:pt x="26402" y="18103"/>
                  </a:cubicBezTo>
                  <a:cubicBezTo>
                    <a:pt x="26116" y="16630"/>
                    <a:pt x="24565" y="13693"/>
                    <a:pt x="21684" y="13693"/>
                  </a:cubicBezTo>
                  <a:cubicBezTo>
                    <a:pt x="21455" y="13693"/>
                    <a:pt x="21218" y="13711"/>
                    <a:pt x="20972" y="13750"/>
                  </a:cubicBezTo>
                  <a:cubicBezTo>
                    <a:pt x="20561" y="13818"/>
                    <a:pt x="20140" y="13846"/>
                    <a:pt x="19711" y="13846"/>
                  </a:cubicBezTo>
                  <a:cubicBezTo>
                    <a:pt x="18862" y="13846"/>
                    <a:pt x="17979" y="13739"/>
                    <a:pt x="17057" y="13633"/>
                  </a:cubicBezTo>
                  <a:cubicBezTo>
                    <a:pt x="16652" y="13590"/>
                    <a:pt x="16247" y="13537"/>
                    <a:pt x="15841" y="13494"/>
                  </a:cubicBezTo>
                  <a:cubicBezTo>
                    <a:pt x="13484" y="13270"/>
                    <a:pt x="11414" y="11766"/>
                    <a:pt x="10806" y="9835"/>
                  </a:cubicBezTo>
                  <a:cubicBezTo>
                    <a:pt x="10561" y="9089"/>
                    <a:pt x="10508" y="8310"/>
                    <a:pt x="10444" y="7489"/>
                  </a:cubicBezTo>
                  <a:cubicBezTo>
                    <a:pt x="10380" y="6593"/>
                    <a:pt x="10305" y="5654"/>
                    <a:pt x="10006" y="4768"/>
                  </a:cubicBezTo>
                  <a:cubicBezTo>
                    <a:pt x="9580" y="3499"/>
                    <a:pt x="8790" y="2400"/>
                    <a:pt x="7734" y="1579"/>
                  </a:cubicBezTo>
                  <a:cubicBezTo>
                    <a:pt x="6657" y="736"/>
                    <a:pt x="5334" y="192"/>
                    <a:pt x="392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0" name="Google Shape;1640;p68"/>
            <p:cNvSpPr/>
            <p:nvPr/>
          </p:nvSpPr>
          <p:spPr>
            <a:xfrm>
              <a:off x="931432" y="1378037"/>
              <a:ext cx="1520253" cy="3089660"/>
            </a:xfrm>
            <a:custGeom>
              <a:avLst/>
              <a:gdLst/>
              <a:ahLst/>
              <a:cxnLst/>
              <a:rect l="l" t="t" r="r" b="b"/>
              <a:pathLst>
                <a:path w="26691" h="54245" extrusionOk="0">
                  <a:moveTo>
                    <a:pt x="4438" y="1"/>
                  </a:moveTo>
                  <a:lnTo>
                    <a:pt x="4428" y="54"/>
                  </a:lnTo>
                  <a:cubicBezTo>
                    <a:pt x="5825" y="299"/>
                    <a:pt x="7126" y="918"/>
                    <a:pt x="8182" y="1835"/>
                  </a:cubicBezTo>
                  <a:cubicBezTo>
                    <a:pt x="9175" y="2689"/>
                    <a:pt x="9921" y="3809"/>
                    <a:pt x="10348" y="5089"/>
                  </a:cubicBezTo>
                  <a:cubicBezTo>
                    <a:pt x="10625" y="5932"/>
                    <a:pt x="10721" y="6796"/>
                    <a:pt x="10807" y="7639"/>
                  </a:cubicBezTo>
                  <a:cubicBezTo>
                    <a:pt x="10903" y="8492"/>
                    <a:pt x="10999" y="9303"/>
                    <a:pt x="11265" y="10049"/>
                  </a:cubicBezTo>
                  <a:cubicBezTo>
                    <a:pt x="11596" y="10967"/>
                    <a:pt x="12268" y="11799"/>
                    <a:pt x="13196" y="12439"/>
                  </a:cubicBezTo>
                  <a:cubicBezTo>
                    <a:pt x="14092" y="13047"/>
                    <a:pt x="15170" y="13452"/>
                    <a:pt x="16268" y="13559"/>
                  </a:cubicBezTo>
                  <a:cubicBezTo>
                    <a:pt x="16748" y="13612"/>
                    <a:pt x="17250" y="13676"/>
                    <a:pt x="17730" y="13740"/>
                  </a:cubicBezTo>
                  <a:cubicBezTo>
                    <a:pt x="18644" y="13871"/>
                    <a:pt x="19520" y="13996"/>
                    <a:pt x="20364" y="13996"/>
                  </a:cubicBezTo>
                  <a:cubicBezTo>
                    <a:pt x="20693" y="13996"/>
                    <a:pt x="21016" y="13977"/>
                    <a:pt x="21335" y="13932"/>
                  </a:cubicBezTo>
                  <a:cubicBezTo>
                    <a:pt x="21536" y="13903"/>
                    <a:pt x="21732" y="13889"/>
                    <a:pt x="21921" y="13889"/>
                  </a:cubicBezTo>
                  <a:cubicBezTo>
                    <a:pt x="24585" y="13889"/>
                    <a:pt x="26154" y="16617"/>
                    <a:pt x="26413" y="18210"/>
                  </a:cubicBezTo>
                  <a:cubicBezTo>
                    <a:pt x="26531" y="18893"/>
                    <a:pt x="26691" y="21304"/>
                    <a:pt x="23970" y="23490"/>
                  </a:cubicBezTo>
                  <a:cubicBezTo>
                    <a:pt x="22829" y="24408"/>
                    <a:pt x="21453" y="24493"/>
                    <a:pt x="19981" y="24589"/>
                  </a:cubicBezTo>
                  <a:cubicBezTo>
                    <a:pt x="18583" y="24674"/>
                    <a:pt x="17122" y="24760"/>
                    <a:pt x="15628" y="25549"/>
                  </a:cubicBezTo>
                  <a:cubicBezTo>
                    <a:pt x="14188" y="26296"/>
                    <a:pt x="13132" y="27117"/>
                    <a:pt x="12407" y="28056"/>
                  </a:cubicBezTo>
                  <a:cubicBezTo>
                    <a:pt x="11372" y="29411"/>
                    <a:pt x="10732" y="31118"/>
                    <a:pt x="10305" y="33742"/>
                  </a:cubicBezTo>
                  <a:cubicBezTo>
                    <a:pt x="10167" y="34574"/>
                    <a:pt x="10135" y="35363"/>
                    <a:pt x="10103" y="36131"/>
                  </a:cubicBezTo>
                  <a:cubicBezTo>
                    <a:pt x="10049" y="37475"/>
                    <a:pt x="9996" y="38745"/>
                    <a:pt x="9345" y="39822"/>
                  </a:cubicBezTo>
                  <a:cubicBezTo>
                    <a:pt x="8599" y="41070"/>
                    <a:pt x="7158" y="41849"/>
                    <a:pt x="5622" y="42692"/>
                  </a:cubicBezTo>
                  <a:lnTo>
                    <a:pt x="5345" y="42852"/>
                  </a:lnTo>
                  <a:cubicBezTo>
                    <a:pt x="3105" y="44089"/>
                    <a:pt x="1611" y="45529"/>
                    <a:pt x="929" y="47161"/>
                  </a:cubicBezTo>
                  <a:cubicBezTo>
                    <a:pt x="1" y="49359"/>
                    <a:pt x="555" y="52282"/>
                    <a:pt x="2273" y="54245"/>
                  </a:cubicBezTo>
                  <a:lnTo>
                    <a:pt x="2273" y="54223"/>
                  </a:lnTo>
                  <a:cubicBezTo>
                    <a:pt x="566" y="52282"/>
                    <a:pt x="22" y="49402"/>
                    <a:pt x="939" y="47215"/>
                  </a:cubicBezTo>
                  <a:cubicBezTo>
                    <a:pt x="1622" y="45604"/>
                    <a:pt x="3105" y="44164"/>
                    <a:pt x="5334" y="42937"/>
                  </a:cubicBezTo>
                  <a:lnTo>
                    <a:pt x="5612" y="42777"/>
                  </a:lnTo>
                  <a:cubicBezTo>
                    <a:pt x="7148" y="41934"/>
                    <a:pt x="8599" y="41134"/>
                    <a:pt x="9356" y="39876"/>
                  </a:cubicBezTo>
                  <a:cubicBezTo>
                    <a:pt x="10028" y="38798"/>
                    <a:pt x="10081" y="37518"/>
                    <a:pt x="10135" y="36163"/>
                  </a:cubicBezTo>
                  <a:cubicBezTo>
                    <a:pt x="10156" y="35395"/>
                    <a:pt x="10199" y="34595"/>
                    <a:pt x="10327" y="33774"/>
                  </a:cubicBezTo>
                  <a:cubicBezTo>
                    <a:pt x="10775" y="31160"/>
                    <a:pt x="11393" y="29464"/>
                    <a:pt x="12439" y="28109"/>
                  </a:cubicBezTo>
                  <a:cubicBezTo>
                    <a:pt x="13143" y="27181"/>
                    <a:pt x="14199" y="26360"/>
                    <a:pt x="15639" y="25613"/>
                  </a:cubicBezTo>
                  <a:cubicBezTo>
                    <a:pt x="17132" y="24835"/>
                    <a:pt x="18583" y="24749"/>
                    <a:pt x="19981" y="24664"/>
                  </a:cubicBezTo>
                  <a:cubicBezTo>
                    <a:pt x="21463" y="24568"/>
                    <a:pt x="22850" y="24482"/>
                    <a:pt x="24013" y="23554"/>
                  </a:cubicBezTo>
                  <a:cubicBezTo>
                    <a:pt x="25037" y="22733"/>
                    <a:pt x="25762" y="21794"/>
                    <a:pt x="26168" y="20760"/>
                  </a:cubicBezTo>
                  <a:cubicBezTo>
                    <a:pt x="26595" y="19693"/>
                    <a:pt x="26573" y="18797"/>
                    <a:pt x="26477" y="18221"/>
                  </a:cubicBezTo>
                  <a:cubicBezTo>
                    <a:pt x="26360" y="17474"/>
                    <a:pt x="25891" y="16269"/>
                    <a:pt x="24984" y="15276"/>
                  </a:cubicBezTo>
                  <a:cubicBezTo>
                    <a:pt x="24361" y="14597"/>
                    <a:pt x="23345" y="13850"/>
                    <a:pt x="21922" y="13850"/>
                  </a:cubicBezTo>
                  <a:cubicBezTo>
                    <a:pt x="21737" y="13850"/>
                    <a:pt x="21545" y="13863"/>
                    <a:pt x="21346" y="13890"/>
                  </a:cubicBezTo>
                  <a:cubicBezTo>
                    <a:pt x="21031" y="13935"/>
                    <a:pt x="20709" y="13954"/>
                    <a:pt x="20380" y="13954"/>
                  </a:cubicBezTo>
                  <a:cubicBezTo>
                    <a:pt x="19543" y="13954"/>
                    <a:pt x="18666" y="13831"/>
                    <a:pt x="17762" y="13708"/>
                  </a:cubicBezTo>
                  <a:cubicBezTo>
                    <a:pt x="17261" y="13634"/>
                    <a:pt x="16770" y="13570"/>
                    <a:pt x="16279" y="13516"/>
                  </a:cubicBezTo>
                  <a:cubicBezTo>
                    <a:pt x="14007" y="13282"/>
                    <a:pt x="11980" y="11852"/>
                    <a:pt x="11329" y="10039"/>
                  </a:cubicBezTo>
                  <a:cubicBezTo>
                    <a:pt x="11052" y="9292"/>
                    <a:pt x="10967" y="8492"/>
                    <a:pt x="10881" y="7639"/>
                  </a:cubicBezTo>
                  <a:cubicBezTo>
                    <a:pt x="10785" y="6796"/>
                    <a:pt x="10689" y="5932"/>
                    <a:pt x="10401" y="5078"/>
                  </a:cubicBezTo>
                  <a:cubicBezTo>
                    <a:pt x="9975" y="3798"/>
                    <a:pt x="9207" y="2668"/>
                    <a:pt x="8225" y="1793"/>
                  </a:cubicBezTo>
                  <a:cubicBezTo>
                    <a:pt x="7169" y="865"/>
                    <a:pt x="5868" y="246"/>
                    <a:pt x="443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1" name="Google Shape;1641;p68"/>
            <p:cNvSpPr/>
            <p:nvPr/>
          </p:nvSpPr>
          <p:spPr>
            <a:xfrm>
              <a:off x="935704" y="1354968"/>
              <a:ext cx="1520822" cy="3112727"/>
            </a:xfrm>
            <a:custGeom>
              <a:avLst/>
              <a:gdLst/>
              <a:ahLst/>
              <a:cxnLst/>
              <a:rect l="l" t="t" r="r" b="b"/>
              <a:pathLst>
                <a:path w="26701" h="54650" extrusionOk="0">
                  <a:moveTo>
                    <a:pt x="4865" y="0"/>
                  </a:moveTo>
                  <a:lnTo>
                    <a:pt x="4854" y="54"/>
                  </a:lnTo>
                  <a:cubicBezTo>
                    <a:pt x="6273" y="374"/>
                    <a:pt x="7563" y="1067"/>
                    <a:pt x="8598" y="2070"/>
                  </a:cubicBezTo>
                  <a:cubicBezTo>
                    <a:pt x="9537" y="2955"/>
                    <a:pt x="10241" y="4118"/>
                    <a:pt x="10678" y="5430"/>
                  </a:cubicBezTo>
                  <a:cubicBezTo>
                    <a:pt x="10945" y="6209"/>
                    <a:pt x="11073" y="7030"/>
                    <a:pt x="11180" y="7809"/>
                  </a:cubicBezTo>
                  <a:cubicBezTo>
                    <a:pt x="11308" y="8694"/>
                    <a:pt x="11425" y="9516"/>
                    <a:pt x="11734" y="10294"/>
                  </a:cubicBezTo>
                  <a:cubicBezTo>
                    <a:pt x="12438" y="12044"/>
                    <a:pt x="14412" y="13356"/>
                    <a:pt x="16631" y="13601"/>
                  </a:cubicBezTo>
                  <a:cubicBezTo>
                    <a:pt x="17186" y="13655"/>
                    <a:pt x="17751" y="13751"/>
                    <a:pt x="18295" y="13836"/>
                  </a:cubicBezTo>
                  <a:cubicBezTo>
                    <a:pt x="19190" y="13991"/>
                    <a:pt x="20055" y="14139"/>
                    <a:pt x="20884" y="14139"/>
                  </a:cubicBezTo>
                  <a:cubicBezTo>
                    <a:pt x="21141" y="14139"/>
                    <a:pt x="21394" y="14125"/>
                    <a:pt x="21645" y="14092"/>
                  </a:cubicBezTo>
                  <a:cubicBezTo>
                    <a:pt x="21803" y="14074"/>
                    <a:pt x="21957" y="14065"/>
                    <a:pt x="22108" y="14065"/>
                  </a:cubicBezTo>
                  <a:cubicBezTo>
                    <a:pt x="24751" y="14065"/>
                    <a:pt x="26233" y="16785"/>
                    <a:pt x="26445" y="18359"/>
                  </a:cubicBezTo>
                  <a:cubicBezTo>
                    <a:pt x="26701" y="20162"/>
                    <a:pt x="25762" y="22082"/>
                    <a:pt x="23981" y="23522"/>
                  </a:cubicBezTo>
                  <a:cubicBezTo>
                    <a:pt x="22861" y="24418"/>
                    <a:pt x="21506" y="24535"/>
                    <a:pt x="20098" y="24653"/>
                  </a:cubicBezTo>
                  <a:cubicBezTo>
                    <a:pt x="18754" y="24770"/>
                    <a:pt x="17335" y="24909"/>
                    <a:pt x="15905" y="25666"/>
                  </a:cubicBezTo>
                  <a:cubicBezTo>
                    <a:pt x="14465" y="26445"/>
                    <a:pt x="13377" y="27352"/>
                    <a:pt x="12673" y="28344"/>
                  </a:cubicBezTo>
                  <a:cubicBezTo>
                    <a:pt x="11500" y="30029"/>
                    <a:pt x="11073" y="32077"/>
                    <a:pt x="10710" y="34211"/>
                  </a:cubicBezTo>
                  <a:cubicBezTo>
                    <a:pt x="10593" y="34936"/>
                    <a:pt x="10518" y="35630"/>
                    <a:pt x="10465" y="36302"/>
                  </a:cubicBezTo>
                  <a:cubicBezTo>
                    <a:pt x="10348" y="37806"/>
                    <a:pt x="10230" y="39097"/>
                    <a:pt x="9462" y="40185"/>
                  </a:cubicBezTo>
                  <a:cubicBezTo>
                    <a:pt x="8694" y="41294"/>
                    <a:pt x="7329" y="42009"/>
                    <a:pt x="5889" y="42755"/>
                  </a:cubicBezTo>
                  <a:cubicBezTo>
                    <a:pt x="5718" y="42841"/>
                    <a:pt x="5537" y="42937"/>
                    <a:pt x="5355" y="43033"/>
                  </a:cubicBezTo>
                  <a:cubicBezTo>
                    <a:pt x="3808" y="43844"/>
                    <a:pt x="1792" y="45262"/>
                    <a:pt x="918" y="47364"/>
                  </a:cubicBezTo>
                  <a:cubicBezTo>
                    <a:pt x="0" y="49604"/>
                    <a:pt x="576" y="52527"/>
                    <a:pt x="2336" y="54650"/>
                  </a:cubicBezTo>
                  <a:lnTo>
                    <a:pt x="2336" y="54628"/>
                  </a:lnTo>
                  <a:cubicBezTo>
                    <a:pt x="587" y="52527"/>
                    <a:pt x="32" y="49636"/>
                    <a:pt x="939" y="47406"/>
                  </a:cubicBezTo>
                  <a:cubicBezTo>
                    <a:pt x="1792" y="45316"/>
                    <a:pt x="3819" y="43908"/>
                    <a:pt x="5345" y="43097"/>
                  </a:cubicBezTo>
                  <a:cubicBezTo>
                    <a:pt x="5526" y="43001"/>
                    <a:pt x="5707" y="42915"/>
                    <a:pt x="5878" y="42819"/>
                  </a:cubicBezTo>
                  <a:cubicBezTo>
                    <a:pt x="7339" y="42073"/>
                    <a:pt x="8694" y="41369"/>
                    <a:pt x="9484" y="40249"/>
                  </a:cubicBezTo>
                  <a:cubicBezTo>
                    <a:pt x="10252" y="39139"/>
                    <a:pt x="10358" y="37827"/>
                    <a:pt x="10497" y="36323"/>
                  </a:cubicBezTo>
                  <a:cubicBezTo>
                    <a:pt x="10550" y="35662"/>
                    <a:pt x="10614" y="34968"/>
                    <a:pt x="10732" y="34243"/>
                  </a:cubicBezTo>
                  <a:cubicBezTo>
                    <a:pt x="11094" y="32120"/>
                    <a:pt x="11521" y="30072"/>
                    <a:pt x="12694" y="28408"/>
                  </a:cubicBezTo>
                  <a:cubicBezTo>
                    <a:pt x="13388" y="27405"/>
                    <a:pt x="14487" y="26509"/>
                    <a:pt x="15927" y="25741"/>
                  </a:cubicBezTo>
                  <a:cubicBezTo>
                    <a:pt x="17346" y="24973"/>
                    <a:pt x="18754" y="24855"/>
                    <a:pt x="20098" y="24738"/>
                  </a:cubicBezTo>
                  <a:cubicBezTo>
                    <a:pt x="21527" y="24599"/>
                    <a:pt x="22871" y="24482"/>
                    <a:pt x="24002" y="23586"/>
                  </a:cubicBezTo>
                  <a:cubicBezTo>
                    <a:pt x="25005" y="22786"/>
                    <a:pt x="25719" y="21879"/>
                    <a:pt x="26136" y="20877"/>
                  </a:cubicBezTo>
                  <a:cubicBezTo>
                    <a:pt x="26573" y="19831"/>
                    <a:pt x="26573" y="18935"/>
                    <a:pt x="26498" y="18370"/>
                  </a:cubicBezTo>
                  <a:cubicBezTo>
                    <a:pt x="26402" y="17644"/>
                    <a:pt x="25976" y="16450"/>
                    <a:pt x="25101" y="15468"/>
                  </a:cubicBezTo>
                  <a:cubicBezTo>
                    <a:pt x="24494" y="14784"/>
                    <a:pt x="23504" y="14022"/>
                    <a:pt x="22100" y="14022"/>
                  </a:cubicBezTo>
                  <a:cubicBezTo>
                    <a:pt x="21950" y="14022"/>
                    <a:pt x="21794" y="14031"/>
                    <a:pt x="21634" y="14049"/>
                  </a:cubicBezTo>
                  <a:cubicBezTo>
                    <a:pt x="21395" y="14078"/>
                    <a:pt x="21153" y="14091"/>
                    <a:pt x="20908" y="14091"/>
                  </a:cubicBezTo>
                  <a:cubicBezTo>
                    <a:pt x="20072" y="14091"/>
                    <a:pt x="19203" y="13944"/>
                    <a:pt x="18295" y="13804"/>
                  </a:cubicBezTo>
                  <a:cubicBezTo>
                    <a:pt x="17751" y="13708"/>
                    <a:pt x="17186" y="13612"/>
                    <a:pt x="16631" y="13559"/>
                  </a:cubicBezTo>
                  <a:cubicBezTo>
                    <a:pt x="14433" y="13324"/>
                    <a:pt x="12481" y="12001"/>
                    <a:pt x="11777" y="10284"/>
                  </a:cubicBezTo>
                  <a:cubicBezTo>
                    <a:pt x="11468" y="9516"/>
                    <a:pt x="11350" y="8694"/>
                    <a:pt x="11233" y="7809"/>
                  </a:cubicBezTo>
                  <a:cubicBezTo>
                    <a:pt x="11105" y="7030"/>
                    <a:pt x="10998" y="6209"/>
                    <a:pt x="10732" y="5409"/>
                  </a:cubicBezTo>
                  <a:cubicBezTo>
                    <a:pt x="10294" y="4097"/>
                    <a:pt x="9580" y="2923"/>
                    <a:pt x="8641" y="2027"/>
                  </a:cubicBezTo>
                  <a:cubicBezTo>
                    <a:pt x="7606" y="1014"/>
                    <a:pt x="6294" y="320"/>
                    <a:pt x="486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2" name="Google Shape;1642;p68"/>
            <p:cNvSpPr/>
            <p:nvPr/>
          </p:nvSpPr>
          <p:spPr>
            <a:xfrm>
              <a:off x="941742" y="1336115"/>
              <a:ext cx="1513589" cy="3130384"/>
            </a:xfrm>
            <a:custGeom>
              <a:avLst/>
              <a:gdLst/>
              <a:ahLst/>
              <a:cxnLst/>
              <a:rect l="l" t="t" r="r" b="b"/>
              <a:pathLst>
                <a:path w="26574" h="54960" extrusionOk="0">
                  <a:moveTo>
                    <a:pt x="5292" y="1"/>
                  </a:moveTo>
                  <a:lnTo>
                    <a:pt x="5281" y="54"/>
                  </a:lnTo>
                  <a:cubicBezTo>
                    <a:pt x="6711" y="438"/>
                    <a:pt x="8001" y="1217"/>
                    <a:pt x="9015" y="2294"/>
                  </a:cubicBezTo>
                  <a:cubicBezTo>
                    <a:pt x="9868" y="3201"/>
                    <a:pt x="10562" y="4396"/>
                    <a:pt x="10999" y="5750"/>
                  </a:cubicBezTo>
                  <a:cubicBezTo>
                    <a:pt x="11244" y="6465"/>
                    <a:pt x="11372" y="7212"/>
                    <a:pt x="11500" y="7937"/>
                  </a:cubicBezTo>
                  <a:cubicBezTo>
                    <a:pt x="11650" y="8865"/>
                    <a:pt x="11820" y="9729"/>
                    <a:pt x="12172" y="10519"/>
                  </a:cubicBezTo>
                  <a:cubicBezTo>
                    <a:pt x="12930" y="12162"/>
                    <a:pt x="14818" y="13388"/>
                    <a:pt x="16973" y="13623"/>
                  </a:cubicBezTo>
                  <a:cubicBezTo>
                    <a:pt x="17794" y="13708"/>
                    <a:pt x="18605" y="13815"/>
                    <a:pt x="19394" y="13922"/>
                  </a:cubicBezTo>
                  <a:cubicBezTo>
                    <a:pt x="20269" y="14039"/>
                    <a:pt x="21112" y="14146"/>
                    <a:pt x="21912" y="14231"/>
                  </a:cubicBezTo>
                  <a:cubicBezTo>
                    <a:pt x="24749" y="14519"/>
                    <a:pt x="26275" y="16877"/>
                    <a:pt x="26446" y="18466"/>
                  </a:cubicBezTo>
                  <a:cubicBezTo>
                    <a:pt x="26542" y="19309"/>
                    <a:pt x="26488" y="21485"/>
                    <a:pt x="23949" y="23490"/>
                  </a:cubicBezTo>
                  <a:cubicBezTo>
                    <a:pt x="22861" y="24365"/>
                    <a:pt x="21560" y="24504"/>
                    <a:pt x="20194" y="24664"/>
                  </a:cubicBezTo>
                  <a:cubicBezTo>
                    <a:pt x="18882" y="24824"/>
                    <a:pt x="17538" y="24984"/>
                    <a:pt x="16173" y="25731"/>
                  </a:cubicBezTo>
                  <a:cubicBezTo>
                    <a:pt x="14711" y="26552"/>
                    <a:pt x="13602" y="27512"/>
                    <a:pt x="12909" y="28589"/>
                  </a:cubicBezTo>
                  <a:cubicBezTo>
                    <a:pt x="11874" y="30200"/>
                    <a:pt x="11522" y="32163"/>
                    <a:pt x="11159" y="34232"/>
                  </a:cubicBezTo>
                  <a:lnTo>
                    <a:pt x="11095" y="34617"/>
                  </a:lnTo>
                  <a:cubicBezTo>
                    <a:pt x="10999" y="35193"/>
                    <a:pt x="10924" y="35747"/>
                    <a:pt x="10860" y="36291"/>
                  </a:cubicBezTo>
                  <a:cubicBezTo>
                    <a:pt x="10647" y="37934"/>
                    <a:pt x="10455" y="39353"/>
                    <a:pt x="9559" y="40473"/>
                  </a:cubicBezTo>
                  <a:cubicBezTo>
                    <a:pt x="8759" y="41454"/>
                    <a:pt x="7479" y="42084"/>
                    <a:pt x="6124" y="42734"/>
                  </a:cubicBezTo>
                  <a:cubicBezTo>
                    <a:pt x="5868" y="42873"/>
                    <a:pt x="5601" y="42990"/>
                    <a:pt x="5335" y="43118"/>
                  </a:cubicBezTo>
                  <a:cubicBezTo>
                    <a:pt x="3137" y="44217"/>
                    <a:pt x="1548" y="45764"/>
                    <a:pt x="865" y="47481"/>
                  </a:cubicBezTo>
                  <a:cubicBezTo>
                    <a:pt x="406" y="48644"/>
                    <a:pt x="321" y="49999"/>
                    <a:pt x="630" y="51386"/>
                  </a:cubicBezTo>
                  <a:cubicBezTo>
                    <a:pt x="918" y="52655"/>
                    <a:pt x="1526" y="53925"/>
                    <a:pt x="2348" y="54959"/>
                  </a:cubicBezTo>
                  <a:lnTo>
                    <a:pt x="2358" y="54938"/>
                  </a:lnTo>
                  <a:cubicBezTo>
                    <a:pt x="577" y="52687"/>
                    <a:pt x="1" y="49775"/>
                    <a:pt x="897" y="47513"/>
                  </a:cubicBezTo>
                  <a:cubicBezTo>
                    <a:pt x="1569" y="45807"/>
                    <a:pt x="3148" y="44271"/>
                    <a:pt x="5335" y="43172"/>
                  </a:cubicBezTo>
                  <a:cubicBezTo>
                    <a:pt x="5601" y="43044"/>
                    <a:pt x="5868" y="42905"/>
                    <a:pt x="6124" y="42788"/>
                  </a:cubicBezTo>
                  <a:cubicBezTo>
                    <a:pt x="7479" y="42137"/>
                    <a:pt x="8770" y="41508"/>
                    <a:pt x="9570" y="40505"/>
                  </a:cubicBezTo>
                  <a:cubicBezTo>
                    <a:pt x="10498" y="39374"/>
                    <a:pt x="10668" y="37945"/>
                    <a:pt x="10882" y="36313"/>
                  </a:cubicBezTo>
                  <a:cubicBezTo>
                    <a:pt x="10946" y="35758"/>
                    <a:pt x="11010" y="35203"/>
                    <a:pt x="11116" y="34627"/>
                  </a:cubicBezTo>
                  <a:lnTo>
                    <a:pt x="11191" y="34243"/>
                  </a:lnTo>
                  <a:cubicBezTo>
                    <a:pt x="11543" y="32174"/>
                    <a:pt x="11895" y="30232"/>
                    <a:pt x="12930" y="28611"/>
                  </a:cubicBezTo>
                  <a:cubicBezTo>
                    <a:pt x="13623" y="27544"/>
                    <a:pt x="14722" y="26584"/>
                    <a:pt x="16183" y="25784"/>
                  </a:cubicBezTo>
                  <a:cubicBezTo>
                    <a:pt x="17549" y="25037"/>
                    <a:pt x="18893" y="24877"/>
                    <a:pt x="20184" y="24738"/>
                  </a:cubicBezTo>
                  <a:cubicBezTo>
                    <a:pt x="21560" y="24578"/>
                    <a:pt x="22872" y="24429"/>
                    <a:pt x="23971" y="23544"/>
                  </a:cubicBezTo>
                  <a:cubicBezTo>
                    <a:pt x="26520" y="21517"/>
                    <a:pt x="26574" y="19330"/>
                    <a:pt x="26478" y="18477"/>
                  </a:cubicBezTo>
                  <a:cubicBezTo>
                    <a:pt x="26307" y="16877"/>
                    <a:pt x="24771" y="14498"/>
                    <a:pt x="21912" y="14188"/>
                  </a:cubicBezTo>
                  <a:cubicBezTo>
                    <a:pt x="21090" y="14103"/>
                    <a:pt x="20269" y="13996"/>
                    <a:pt x="19384" y="13879"/>
                  </a:cubicBezTo>
                  <a:cubicBezTo>
                    <a:pt x="18605" y="13783"/>
                    <a:pt x="17784" y="13676"/>
                    <a:pt x="16973" y="13591"/>
                  </a:cubicBezTo>
                  <a:cubicBezTo>
                    <a:pt x="14829" y="13346"/>
                    <a:pt x="12962" y="12130"/>
                    <a:pt x="12215" y="10508"/>
                  </a:cubicBezTo>
                  <a:cubicBezTo>
                    <a:pt x="11852" y="9719"/>
                    <a:pt x="11703" y="8855"/>
                    <a:pt x="11543" y="7937"/>
                  </a:cubicBezTo>
                  <a:cubicBezTo>
                    <a:pt x="11426" y="7212"/>
                    <a:pt x="11298" y="6465"/>
                    <a:pt x="11052" y="5729"/>
                  </a:cubicBezTo>
                  <a:cubicBezTo>
                    <a:pt x="10615" y="4385"/>
                    <a:pt x="9922" y="3169"/>
                    <a:pt x="9058" y="2251"/>
                  </a:cubicBezTo>
                  <a:cubicBezTo>
                    <a:pt x="8044" y="1163"/>
                    <a:pt x="6732" y="385"/>
                    <a:pt x="529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3" name="Google Shape;1643;p68"/>
            <p:cNvSpPr/>
            <p:nvPr/>
          </p:nvSpPr>
          <p:spPr>
            <a:xfrm>
              <a:off x="948463" y="1313047"/>
              <a:ext cx="1514158" cy="3152825"/>
            </a:xfrm>
            <a:custGeom>
              <a:avLst/>
              <a:gdLst/>
              <a:ahLst/>
              <a:cxnLst/>
              <a:rect l="l" t="t" r="r" b="b"/>
              <a:pathLst>
                <a:path w="26584" h="55354" extrusionOk="0">
                  <a:moveTo>
                    <a:pt x="5750" y="0"/>
                  </a:moveTo>
                  <a:lnTo>
                    <a:pt x="5739" y="54"/>
                  </a:lnTo>
                  <a:cubicBezTo>
                    <a:pt x="7179" y="512"/>
                    <a:pt x="8470" y="1366"/>
                    <a:pt x="9462" y="2518"/>
                  </a:cubicBezTo>
                  <a:cubicBezTo>
                    <a:pt x="10262" y="3467"/>
                    <a:pt x="10902" y="4673"/>
                    <a:pt x="11350" y="6081"/>
                  </a:cubicBezTo>
                  <a:cubicBezTo>
                    <a:pt x="11564" y="6731"/>
                    <a:pt x="11702" y="7403"/>
                    <a:pt x="11830" y="8044"/>
                  </a:cubicBezTo>
                  <a:cubicBezTo>
                    <a:pt x="12033" y="9014"/>
                    <a:pt x="12214" y="9932"/>
                    <a:pt x="12641" y="10753"/>
                  </a:cubicBezTo>
                  <a:cubicBezTo>
                    <a:pt x="13431" y="12268"/>
                    <a:pt x="15287" y="13420"/>
                    <a:pt x="17356" y="13655"/>
                  </a:cubicBezTo>
                  <a:cubicBezTo>
                    <a:pt x="18487" y="13804"/>
                    <a:pt x="19618" y="13975"/>
                    <a:pt x="20695" y="14145"/>
                  </a:cubicBezTo>
                  <a:cubicBezTo>
                    <a:pt x="21218" y="14241"/>
                    <a:pt x="21709" y="14327"/>
                    <a:pt x="22210" y="14391"/>
                  </a:cubicBezTo>
                  <a:cubicBezTo>
                    <a:pt x="23714" y="14615"/>
                    <a:pt x="24695" y="15415"/>
                    <a:pt x="25261" y="16044"/>
                  </a:cubicBezTo>
                  <a:cubicBezTo>
                    <a:pt x="25944" y="16802"/>
                    <a:pt x="26392" y="17762"/>
                    <a:pt x="26456" y="18615"/>
                  </a:cubicBezTo>
                  <a:cubicBezTo>
                    <a:pt x="26530" y="19447"/>
                    <a:pt x="26424" y="21549"/>
                    <a:pt x="23938" y="23511"/>
                  </a:cubicBezTo>
                  <a:cubicBezTo>
                    <a:pt x="22871" y="24354"/>
                    <a:pt x="21623" y="24535"/>
                    <a:pt x="20290" y="24738"/>
                  </a:cubicBezTo>
                  <a:cubicBezTo>
                    <a:pt x="19031" y="24919"/>
                    <a:pt x="17740" y="25111"/>
                    <a:pt x="16449" y="25847"/>
                  </a:cubicBezTo>
                  <a:cubicBezTo>
                    <a:pt x="14945" y="26669"/>
                    <a:pt x="13815" y="27725"/>
                    <a:pt x="13132" y="28856"/>
                  </a:cubicBezTo>
                  <a:cubicBezTo>
                    <a:pt x="12257" y="30338"/>
                    <a:pt x="11980" y="32056"/>
                    <a:pt x="11670" y="33869"/>
                  </a:cubicBezTo>
                  <a:cubicBezTo>
                    <a:pt x="11606" y="34253"/>
                    <a:pt x="11532" y="34659"/>
                    <a:pt x="11468" y="35054"/>
                  </a:cubicBezTo>
                  <a:cubicBezTo>
                    <a:pt x="11393" y="35459"/>
                    <a:pt x="11340" y="35854"/>
                    <a:pt x="11265" y="36238"/>
                  </a:cubicBezTo>
                  <a:cubicBezTo>
                    <a:pt x="10966" y="38040"/>
                    <a:pt x="10710" y="39619"/>
                    <a:pt x="9644" y="40793"/>
                  </a:cubicBezTo>
                  <a:cubicBezTo>
                    <a:pt x="8833" y="41689"/>
                    <a:pt x="7617" y="42222"/>
                    <a:pt x="6337" y="42787"/>
                  </a:cubicBezTo>
                  <a:cubicBezTo>
                    <a:pt x="6006" y="42937"/>
                    <a:pt x="5654" y="43097"/>
                    <a:pt x="5313" y="43257"/>
                  </a:cubicBezTo>
                  <a:cubicBezTo>
                    <a:pt x="4033" y="43875"/>
                    <a:pt x="1739" y="45241"/>
                    <a:pt x="822" y="47662"/>
                  </a:cubicBezTo>
                  <a:cubicBezTo>
                    <a:pt x="363" y="48857"/>
                    <a:pt x="288" y="50244"/>
                    <a:pt x="619" y="51673"/>
                  </a:cubicBezTo>
                  <a:cubicBezTo>
                    <a:pt x="928" y="52964"/>
                    <a:pt x="1526" y="54244"/>
                    <a:pt x="2368" y="55354"/>
                  </a:cubicBezTo>
                  <a:lnTo>
                    <a:pt x="2400" y="55332"/>
                  </a:lnTo>
                  <a:cubicBezTo>
                    <a:pt x="608" y="52953"/>
                    <a:pt x="0" y="49956"/>
                    <a:pt x="875" y="47684"/>
                  </a:cubicBezTo>
                  <a:cubicBezTo>
                    <a:pt x="1792" y="45305"/>
                    <a:pt x="4054" y="43929"/>
                    <a:pt x="5334" y="43331"/>
                  </a:cubicBezTo>
                  <a:cubicBezTo>
                    <a:pt x="5686" y="43171"/>
                    <a:pt x="6027" y="43011"/>
                    <a:pt x="6369" y="42862"/>
                  </a:cubicBezTo>
                  <a:cubicBezTo>
                    <a:pt x="7659" y="42286"/>
                    <a:pt x="8886" y="41742"/>
                    <a:pt x="9697" y="40846"/>
                  </a:cubicBezTo>
                  <a:cubicBezTo>
                    <a:pt x="10796" y="39673"/>
                    <a:pt x="11041" y="38083"/>
                    <a:pt x="11340" y="36259"/>
                  </a:cubicBezTo>
                  <a:cubicBezTo>
                    <a:pt x="11404" y="35875"/>
                    <a:pt x="11468" y="35491"/>
                    <a:pt x="11542" y="35086"/>
                  </a:cubicBezTo>
                  <a:cubicBezTo>
                    <a:pt x="11606" y="34691"/>
                    <a:pt x="11670" y="34285"/>
                    <a:pt x="11734" y="33901"/>
                  </a:cubicBezTo>
                  <a:cubicBezTo>
                    <a:pt x="12044" y="32088"/>
                    <a:pt x="12321" y="30370"/>
                    <a:pt x="13207" y="28898"/>
                  </a:cubicBezTo>
                  <a:cubicBezTo>
                    <a:pt x="13868" y="27768"/>
                    <a:pt x="15009" y="26722"/>
                    <a:pt x="16481" y="25901"/>
                  </a:cubicBezTo>
                  <a:cubicBezTo>
                    <a:pt x="17762" y="25165"/>
                    <a:pt x="19063" y="24983"/>
                    <a:pt x="20300" y="24791"/>
                  </a:cubicBezTo>
                  <a:cubicBezTo>
                    <a:pt x="21634" y="24589"/>
                    <a:pt x="22903" y="24407"/>
                    <a:pt x="23981" y="23554"/>
                  </a:cubicBezTo>
                  <a:cubicBezTo>
                    <a:pt x="26477" y="21591"/>
                    <a:pt x="26584" y="19447"/>
                    <a:pt x="26509" y="18615"/>
                  </a:cubicBezTo>
                  <a:cubicBezTo>
                    <a:pt x="26434" y="17762"/>
                    <a:pt x="25976" y="16791"/>
                    <a:pt x="25303" y="16023"/>
                  </a:cubicBezTo>
                  <a:cubicBezTo>
                    <a:pt x="24727" y="15383"/>
                    <a:pt x="23725" y="14561"/>
                    <a:pt x="22210" y="14337"/>
                  </a:cubicBezTo>
                  <a:cubicBezTo>
                    <a:pt x="21709" y="14252"/>
                    <a:pt x="21218" y="14177"/>
                    <a:pt x="20695" y="14103"/>
                  </a:cubicBezTo>
                  <a:cubicBezTo>
                    <a:pt x="19607" y="13921"/>
                    <a:pt x="18487" y="13740"/>
                    <a:pt x="17335" y="13601"/>
                  </a:cubicBezTo>
                  <a:cubicBezTo>
                    <a:pt x="15287" y="13367"/>
                    <a:pt x="13463" y="12225"/>
                    <a:pt x="12684" y="10721"/>
                  </a:cubicBezTo>
                  <a:cubicBezTo>
                    <a:pt x="12268" y="9910"/>
                    <a:pt x="12086" y="9004"/>
                    <a:pt x="11884" y="8033"/>
                  </a:cubicBezTo>
                  <a:cubicBezTo>
                    <a:pt x="11756" y="7371"/>
                    <a:pt x="11617" y="6710"/>
                    <a:pt x="11404" y="6059"/>
                  </a:cubicBezTo>
                  <a:cubicBezTo>
                    <a:pt x="10956" y="4641"/>
                    <a:pt x="10316" y="3425"/>
                    <a:pt x="9494" y="2486"/>
                  </a:cubicBezTo>
                  <a:cubicBezTo>
                    <a:pt x="8502" y="1312"/>
                    <a:pt x="7201" y="459"/>
                    <a:pt x="575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4" name="Google Shape;1644;p68"/>
            <p:cNvSpPr/>
            <p:nvPr/>
          </p:nvSpPr>
          <p:spPr>
            <a:xfrm>
              <a:off x="941742" y="1294820"/>
              <a:ext cx="1525721" cy="3171052"/>
            </a:xfrm>
            <a:custGeom>
              <a:avLst/>
              <a:gdLst/>
              <a:ahLst/>
              <a:cxnLst/>
              <a:rect l="l" t="t" r="r" b="b"/>
              <a:pathLst>
                <a:path w="26787" h="55674" extrusionOk="0">
                  <a:moveTo>
                    <a:pt x="6369" y="0"/>
                  </a:moveTo>
                  <a:lnTo>
                    <a:pt x="6359" y="54"/>
                  </a:lnTo>
                  <a:cubicBezTo>
                    <a:pt x="7831" y="566"/>
                    <a:pt x="9111" y="1494"/>
                    <a:pt x="10071" y="2731"/>
                  </a:cubicBezTo>
                  <a:cubicBezTo>
                    <a:pt x="10796" y="3681"/>
                    <a:pt x="11415" y="4907"/>
                    <a:pt x="11884" y="6390"/>
                  </a:cubicBezTo>
                  <a:cubicBezTo>
                    <a:pt x="12055" y="6945"/>
                    <a:pt x="12183" y="7521"/>
                    <a:pt x="12322" y="8086"/>
                  </a:cubicBezTo>
                  <a:cubicBezTo>
                    <a:pt x="12578" y="9121"/>
                    <a:pt x="12802" y="10113"/>
                    <a:pt x="13293" y="10966"/>
                  </a:cubicBezTo>
                  <a:cubicBezTo>
                    <a:pt x="14114" y="12374"/>
                    <a:pt x="15885" y="13420"/>
                    <a:pt x="17901" y="13676"/>
                  </a:cubicBezTo>
                  <a:cubicBezTo>
                    <a:pt x="19341" y="13857"/>
                    <a:pt x="20728" y="14124"/>
                    <a:pt x="22072" y="14391"/>
                  </a:cubicBezTo>
                  <a:cubicBezTo>
                    <a:pt x="22285" y="14433"/>
                    <a:pt x="22488" y="14465"/>
                    <a:pt x="22680" y="14508"/>
                  </a:cubicBezTo>
                  <a:cubicBezTo>
                    <a:pt x="25048" y="14967"/>
                    <a:pt x="26552" y="17004"/>
                    <a:pt x="26659" y="18711"/>
                  </a:cubicBezTo>
                  <a:cubicBezTo>
                    <a:pt x="26766" y="20386"/>
                    <a:pt x="25827" y="22125"/>
                    <a:pt x="24120" y="23469"/>
                  </a:cubicBezTo>
                  <a:cubicBezTo>
                    <a:pt x="23085" y="24290"/>
                    <a:pt x="21869" y="24493"/>
                    <a:pt x="20589" y="24738"/>
                  </a:cubicBezTo>
                  <a:cubicBezTo>
                    <a:pt x="19394" y="24962"/>
                    <a:pt x="18146" y="25186"/>
                    <a:pt x="16919" y="25901"/>
                  </a:cubicBezTo>
                  <a:cubicBezTo>
                    <a:pt x="15405" y="26776"/>
                    <a:pt x="14253" y="27874"/>
                    <a:pt x="13591" y="29080"/>
                  </a:cubicBezTo>
                  <a:cubicBezTo>
                    <a:pt x="12834" y="30466"/>
                    <a:pt x="12599" y="32045"/>
                    <a:pt x="12354" y="33699"/>
                  </a:cubicBezTo>
                  <a:cubicBezTo>
                    <a:pt x="12268" y="34275"/>
                    <a:pt x="12172" y="34861"/>
                    <a:pt x="12066" y="35448"/>
                  </a:cubicBezTo>
                  <a:cubicBezTo>
                    <a:pt x="12034" y="35608"/>
                    <a:pt x="12002" y="35768"/>
                    <a:pt x="11980" y="35928"/>
                  </a:cubicBezTo>
                  <a:cubicBezTo>
                    <a:pt x="11586" y="38019"/>
                    <a:pt x="11255" y="39822"/>
                    <a:pt x="9964" y="41059"/>
                  </a:cubicBezTo>
                  <a:cubicBezTo>
                    <a:pt x="9154" y="41849"/>
                    <a:pt x="7991" y="42307"/>
                    <a:pt x="6775" y="42809"/>
                  </a:cubicBezTo>
                  <a:cubicBezTo>
                    <a:pt x="6359" y="42979"/>
                    <a:pt x="5932" y="43150"/>
                    <a:pt x="5527" y="43342"/>
                  </a:cubicBezTo>
                  <a:cubicBezTo>
                    <a:pt x="3340" y="44324"/>
                    <a:pt x="1686" y="45945"/>
                    <a:pt x="1004" y="47769"/>
                  </a:cubicBezTo>
                  <a:cubicBezTo>
                    <a:pt x="545" y="48996"/>
                    <a:pt x="492" y="50404"/>
                    <a:pt x="844" y="51876"/>
                  </a:cubicBezTo>
                  <a:cubicBezTo>
                    <a:pt x="1153" y="53199"/>
                    <a:pt x="1761" y="54500"/>
                    <a:pt x="2614" y="55674"/>
                  </a:cubicBezTo>
                  <a:lnTo>
                    <a:pt x="2625" y="55663"/>
                  </a:lnTo>
                  <a:cubicBezTo>
                    <a:pt x="1185" y="53658"/>
                    <a:pt x="1" y="50553"/>
                    <a:pt x="1025" y="47812"/>
                  </a:cubicBezTo>
                  <a:cubicBezTo>
                    <a:pt x="1697" y="45998"/>
                    <a:pt x="3329" y="44398"/>
                    <a:pt x="5516" y="43406"/>
                  </a:cubicBezTo>
                  <a:cubicBezTo>
                    <a:pt x="5943" y="43225"/>
                    <a:pt x="6359" y="43043"/>
                    <a:pt x="6775" y="42883"/>
                  </a:cubicBezTo>
                  <a:cubicBezTo>
                    <a:pt x="8001" y="42393"/>
                    <a:pt x="9164" y="41923"/>
                    <a:pt x="9986" y="41123"/>
                  </a:cubicBezTo>
                  <a:cubicBezTo>
                    <a:pt x="11276" y="39886"/>
                    <a:pt x="11628" y="38072"/>
                    <a:pt x="12012" y="35971"/>
                  </a:cubicBezTo>
                  <a:cubicBezTo>
                    <a:pt x="12044" y="35811"/>
                    <a:pt x="12076" y="35651"/>
                    <a:pt x="12108" y="35491"/>
                  </a:cubicBezTo>
                  <a:cubicBezTo>
                    <a:pt x="12215" y="34904"/>
                    <a:pt x="12311" y="34317"/>
                    <a:pt x="12386" y="33741"/>
                  </a:cubicBezTo>
                  <a:cubicBezTo>
                    <a:pt x="12642" y="32088"/>
                    <a:pt x="12866" y="30530"/>
                    <a:pt x="13623" y="29144"/>
                  </a:cubicBezTo>
                  <a:cubicBezTo>
                    <a:pt x="14285" y="27938"/>
                    <a:pt x="15426" y="26850"/>
                    <a:pt x="16941" y="25975"/>
                  </a:cubicBezTo>
                  <a:cubicBezTo>
                    <a:pt x="18146" y="25271"/>
                    <a:pt x="19394" y="25047"/>
                    <a:pt x="20578" y="24834"/>
                  </a:cubicBezTo>
                  <a:cubicBezTo>
                    <a:pt x="21869" y="24599"/>
                    <a:pt x="23085" y="24375"/>
                    <a:pt x="24141" y="23554"/>
                  </a:cubicBezTo>
                  <a:cubicBezTo>
                    <a:pt x="25870" y="22199"/>
                    <a:pt x="26787" y="20460"/>
                    <a:pt x="26691" y="18754"/>
                  </a:cubicBezTo>
                  <a:cubicBezTo>
                    <a:pt x="26638" y="17900"/>
                    <a:pt x="26243" y="16961"/>
                    <a:pt x="25571" y="16193"/>
                  </a:cubicBezTo>
                  <a:cubicBezTo>
                    <a:pt x="25037" y="15564"/>
                    <a:pt x="24109" y="14764"/>
                    <a:pt x="22680" y="14487"/>
                  </a:cubicBezTo>
                  <a:cubicBezTo>
                    <a:pt x="22477" y="14444"/>
                    <a:pt x="22285" y="14401"/>
                    <a:pt x="22072" y="14369"/>
                  </a:cubicBezTo>
                  <a:cubicBezTo>
                    <a:pt x="20728" y="14103"/>
                    <a:pt x="19320" y="13815"/>
                    <a:pt x="17880" y="13644"/>
                  </a:cubicBezTo>
                  <a:cubicBezTo>
                    <a:pt x="15885" y="13388"/>
                    <a:pt x="14135" y="12364"/>
                    <a:pt x="13325" y="10966"/>
                  </a:cubicBezTo>
                  <a:cubicBezTo>
                    <a:pt x="12834" y="10113"/>
                    <a:pt x="12599" y="9142"/>
                    <a:pt x="12364" y="8097"/>
                  </a:cubicBezTo>
                  <a:cubicBezTo>
                    <a:pt x="12247" y="7542"/>
                    <a:pt x="12108" y="6966"/>
                    <a:pt x="11916" y="6390"/>
                  </a:cubicBezTo>
                  <a:cubicBezTo>
                    <a:pt x="11458" y="4897"/>
                    <a:pt x="10839" y="3659"/>
                    <a:pt x="10103" y="2710"/>
                  </a:cubicBezTo>
                  <a:cubicBezTo>
                    <a:pt x="9132" y="1451"/>
                    <a:pt x="7841" y="523"/>
                    <a:pt x="636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5" name="Google Shape;1645;p68"/>
            <p:cNvSpPr/>
            <p:nvPr/>
          </p:nvSpPr>
          <p:spPr>
            <a:xfrm>
              <a:off x="959399" y="1273517"/>
              <a:ext cx="1514158" cy="3191727"/>
            </a:xfrm>
            <a:custGeom>
              <a:avLst/>
              <a:gdLst/>
              <a:ahLst/>
              <a:cxnLst/>
              <a:rect l="l" t="t" r="r" b="b"/>
              <a:pathLst>
                <a:path w="26584" h="56037" extrusionOk="0">
                  <a:moveTo>
                    <a:pt x="6625" y="1"/>
                  </a:moveTo>
                  <a:lnTo>
                    <a:pt x="6593" y="54"/>
                  </a:lnTo>
                  <a:cubicBezTo>
                    <a:pt x="8076" y="630"/>
                    <a:pt x="9356" y="1644"/>
                    <a:pt x="10294" y="2966"/>
                  </a:cubicBezTo>
                  <a:cubicBezTo>
                    <a:pt x="10956" y="3927"/>
                    <a:pt x="11500" y="5121"/>
                    <a:pt x="12012" y="6721"/>
                  </a:cubicBezTo>
                  <a:cubicBezTo>
                    <a:pt x="12161" y="7191"/>
                    <a:pt x="12278" y="7660"/>
                    <a:pt x="12396" y="8108"/>
                  </a:cubicBezTo>
                  <a:cubicBezTo>
                    <a:pt x="12673" y="9250"/>
                    <a:pt x="12961" y="10316"/>
                    <a:pt x="13548" y="11202"/>
                  </a:cubicBezTo>
                  <a:cubicBezTo>
                    <a:pt x="14401" y="12524"/>
                    <a:pt x="16076" y="13463"/>
                    <a:pt x="18050" y="13709"/>
                  </a:cubicBezTo>
                  <a:cubicBezTo>
                    <a:pt x="19692" y="13922"/>
                    <a:pt x="21282" y="14317"/>
                    <a:pt x="22775" y="14669"/>
                  </a:cubicBezTo>
                  <a:cubicBezTo>
                    <a:pt x="25015" y="15234"/>
                    <a:pt x="26413" y="17229"/>
                    <a:pt x="26466" y="18861"/>
                  </a:cubicBezTo>
                  <a:cubicBezTo>
                    <a:pt x="26520" y="20482"/>
                    <a:pt x="25581" y="22179"/>
                    <a:pt x="23906" y="23491"/>
                  </a:cubicBezTo>
                  <a:cubicBezTo>
                    <a:pt x="22893" y="24269"/>
                    <a:pt x="21719" y="24536"/>
                    <a:pt x="20482" y="24803"/>
                  </a:cubicBezTo>
                  <a:cubicBezTo>
                    <a:pt x="19330" y="25059"/>
                    <a:pt x="18156" y="25315"/>
                    <a:pt x="16983" y="26008"/>
                  </a:cubicBezTo>
                  <a:cubicBezTo>
                    <a:pt x="15425" y="26926"/>
                    <a:pt x="14263" y="28088"/>
                    <a:pt x="13623" y="29358"/>
                  </a:cubicBezTo>
                  <a:cubicBezTo>
                    <a:pt x="12961" y="30691"/>
                    <a:pt x="12769" y="32153"/>
                    <a:pt x="12577" y="33710"/>
                  </a:cubicBezTo>
                  <a:cubicBezTo>
                    <a:pt x="12492" y="34425"/>
                    <a:pt x="12396" y="35150"/>
                    <a:pt x="12257" y="35886"/>
                  </a:cubicBezTo>
                  <a:cubicBezTo>
                    <a:pt x="11798" y="38244"/>
                    <a:pt x="11329" y="40153"/>
                    <a:pt x="9868" y="41380"/>
                  </a:cubicBezTo>
                  <a:cubicBezTo>
                    <a:pt x="9036" y="42073"/>
                    <a:pt x="7947" y="42479"/>
                    <a:pt x="6785" y="42905"/>
                  </a:cubicBezTo>
                  <a:cubicBezTo>
                    <a:pt x="6305" y="43087"/>
                    <a:pt x="5814" y="43257"/>
                    <a:pt x="5323" y="43471"/>
                  </a:cubicBezTo>
                  <a:cubicBezTo>
                    <a:pt x="3104" y="44409"/>
                    <a:pt x="1440" y="46031"/>
                    <a:pt x="758" y="47930"/>
                  </a:cubicBezTo>
                  <a:cubicBezTo>
                    <a:pt x="310" y="49199"/>
                    <a:pt x="256" y="50607"/>
                    <a:pt x="630" y="52133"/>
                  </a:cubicBezTo>
                  <a:cubicBezTo>
                    <a:pt x="950" y="53445"/>
                    <a:pt x="1558" y="54800"/>
                    <a:pt x="2422" y="56037"/>
                  </a:cubicBezTo>
                  <a:lnTo>
                    <a:pt x="2507" y="56026"/>
                  </a:lnTo>
                  <a:cubicBezTo>
                    <a:pt x="619" y="53317"/>
                    <a:pt x="0" y="50298"/>
                    <a:pt x="832" y="47972"/>
                  </a:cubicBezTo>
                  <a:cubicBezTo>
                    <a:pt x="1515" y="46084"/>
                    <a:pt x="3158" y="44473"/>
                    <a:pt x="5355" y="43545"/>
                  </a:cubicBezTo>
                  <a:cubicBezTo>
                    <a:pt x="5846" y="43343"/>
                    <a:pt x="6347" y="43151"/>
                    <a:pt x="6827" y="42980"/>
                  </a:cubicBezTo>
                  <a:cubicBezTo>
                    <a:pt x="7979" y="42553"/>
                    <a:pt x="9078" y="42159"/>
                    <a:pt x="9921" y="41444"/>
                  </a:cubicBezTo>
                  <a:cubicBezTo>
                    <a:pt x="11393" y="40207"/>
                    <a:pt x="11862" y="38286"/>
                    <a:pt x="12332" y="35918"/>
                  </a:cubicBezTo>
                  <a:cubicBezTo>
                    <a:pt x="12460" y="35182"/>
                    <a:pt x="12556" y="34446"/>
                    <a:pt x="12652" y="33742"/>
                  </a:cubicBezTo>
                  <a:cubicBezTo>
                    <a:pt x="12855" y="32185"/>
                    <a:pt x="13036" y="30712"/>
                    <a:pt x="13708" y="29390"/>
                  </a:cubicBezTo>
                  <a:cubicBezTo>
                    <a:pt x="14348" y="28131"/>
                    <a:pt x="15489" y="26979"/>
                    <a:pt x="17036" y="26061"/>
                  </a:cubicBezTo>
                  <a:cubicBezTo>
                    <a:pt x="18199" y="25368"/>
                    <a:pt x="19372" y="25112"/>
                    <a:pt x="20503" y="24856"/>
                  </a:cubicBezTo>
                  <a:cubicBezTo>
                    <a:pt x="21751" y="24579"/>
                    <a:pt x="22925" y="24323"/>
                    <a:pt x="23949" y="23523"/>
                  </a:cubicBezTo>
                  <a:cubicBezTo>
                    <a:pt x="25645" y="22211"/>
                    <a:pt x="26584" y="20514"/>
                    <a:pt x="26530" y="18861"/>
                  </a:cubicBezTo>
                  <a:cubicBezTo>
                    <a:pt x="26477" y="17207"/>
                    <a:pt x="25069" y="15181"/>
                    <a:pt x="22797" y="14615"/>
                  </a:cubicBezTo>
                  <a:cubicBezTo>
                    <a:pt x="21325" y="14242"/>
                    <a:pt x="19724" y="13869"/>
                    <a:pt x="18082" y="13655"/>
                  </a:cubicBezTo>
                  <a:cubicBezTo>
                    <a:pt x="16119" y="13410"/>
                    <a:pt x="14455" y="12471"/>
                    <a:pt x="13612" y="11180"/>
                  </a:cubicBezTo>
                  <a:cubicBezTo>
                    <a:pt x="13036" y="10284"/>
                    <a:pt x="12759" y="9218"/>
                    <a:pt x="12471" y="8097"/>
                  </a:cubicBezTo>
                  <a:cubicBezTo>
                    <a:pt x="12342" y="7649"/>
                    <a:pt x="12225" y="7180"/>
                    <a:pt x="12076" y="6711"/>
                  </a:cubicBezTo>
                  <a:cubicBezTo>
                    <a:pt x="11574" y="5100"/>
                    <a:pt x="11020" y="3895"/>
                    <a:pt x="10348" y="2934"/>
                  </a:cubicBezTo>
                  <a:cubicBezTo>
                    <a:pt x="9398" y="1601"/>
                    <a:pt x="8118" y="588"/>
                    <a:pt x="662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6" name="Google Shape;1646;p68"/>
            <p:cNvSpPr/>
            <p:nvPr/>
          </p:nvSpPr>
          <p:spPr>
            <a:xfrm>
              <a:off x="958772" y="1253467"/>
              <a:ext cx="1517803" cy="3211776"/>
            </a:xfrm>
            <a:custGeom>
              <a:avLst/>
              <a:gdLst/>
              <a:ahLst/>
              <a:cxnLst/>
              <a:rect l="l" t="t" r="r" b="b"/>
              <a:pathLst>
                <a:path w="26648" h="56389" extrusionOk="0">
                  <a:moveTo>
                    <a:pt x="7158" y="1"/>
                  </a:moveTo>
                  <a:lnTo>
                    <a:pt x="7126" y="54"/>
                  </a:lnTo>
                  <a:cubicBezTo>
                    <a:pt x="8641" y="694"/>
                    <a:pt x="9900" y="1782"/>
                    <a:pt x="10807" y="3180"/>
                  </a:cubicBezTo>
                  <a:cubicBezTo>
                    <a:pt x="11585" y="4375"/>
                    <a:pt x="12076" y="5793"/>
                    <a:pt x="12450" y="7041"/>
                  </a:cubicBezTo>
                  <a:cubicBezTo>
                    <a:pt x="12556" y="7383"/>
                    <a:pt x="12652" y="7735"/>
                    <a:pt x="12748" y="8065"/>
                  </a:cubicBezTo>
                  <a:cubicBezTo>
                    <a:pt x="13090" y="9303"/>
                    <a:pt x="13410" y="10476"/>
                    <a:pt x="14103" y="11426"/>
                  </a:cubicBezTo>
                  <a:cubicBezTo>
                    <a:pt x="14988" y="12620"/>
                    <a:pt x="16588" y="13463"/>
                    <a:pt x="18519" y="13730"/>
                  </a:cubicBezTo>
                  <a:cubicBezTo>
                    <a:pt x="20322" y="13975"/>
                    <a:pt x="22040" y="14455"/>
                    <a:pt x="23170" y="14797"/>
                  </a:cubicBezTo>
                  <a:cubicBezTo>
                    <a:pt x="25293" y="15437"/>
                    <a:pt x="26573" y="17410"/>
                    <a:pt x="26584" y="18957"/>
                  </a:cubicBezTo>
                  <a:cubicBezTo>
                    <a:pt x="26584" y="20536"/>
                    <a:pt x="25656" y="22168"/>
                    <a:pt x="24002" y="23448"/>
                  </a:cubicBezTo>
                  <a:cubicBezTo>
                    <a:pt x="23010" y="24227"/>
                    <a:pt x="21880" y="24515"/>
                    <a:pt x="20695" y="24824"/>
                  </a:cubicBezTo>
                  <a:cubicBezTo>
                    <a:pt x="19597" y="25123"/>
                    <a:pt x="18477" y="25400"/>
                    <a:pt x="17367" y="26083"/>
                  </a:cubicBezTo>
                  <a:cubicBezTo>
                    <a:pt x="15767" y="27054"/>
                    <a:pt x="14604" y="28270"/>
                    <a:pt x="13986" y="29603"/>
                  </a:cubicBezTo>
                  <a:cubicBezTo>
                    <a:pt x="13378" y="30904"/>
                    <a:pt x="13239" y="32302"/>
                    <a:pt x="13090" y="33795"/>
                  </a:cubicBezTo>
                  <a:cubicBezTo>
                    <a:pt x="13015" y="34627"/>
                    <a:pt x="12930" y="35470"/>
                    <a:pt x="12759" y="36302"/>
                  </a:cubicBezTo>
                  <a:cubicBezTo>
                    <a:pt x="12332" y="38382"/>
                    <a:pt x="11713" y="40463"/>
                    <a:pt x="10081" y="41679"/>
                  </a:cubicBezTo>
                  <a:cubicBezTo>
                    <a:pt x="9239" y="42297"/>
                    <a:pt x="8193" y="42639"/>
                    <a:pt x="7084" y="43001"/>
                  </a:cubicBezTo>
                  <a:cubicBezTo>
                    <a:pt x="6540" y="43172"/>
                    <a:pt x="5985" y="43353"/>
                    <a:pt x="5420" y="43588"/>
                  </a:cubicBezTo>
                  <a:cubicBezTo>
                    <a:pt x="3222" y="44484"/>
                    <a:pt x="1515" y="46148"/>
                    <a:pt x="833" y="48079"/>
                  </a:cubicBezTo>
                  <a:cubicBezTo>
                    <a:pt x="1" y="50458"/>
                    <a:pt x="641" y="53477"/>
                    <a:pt x="2571" y="56389"/>
                  </a:cubicBezTo>
                  <a:lnTo>
                    <a:pt x="2646" y="56304"/>
                  </a:lnTo>
                  <a:cubicBezTo>
                    <a:pt x="715" y="53413"/>
                    <a:pt x="86" y="50405"/>
                    <a:pt x="918" y="48036"/>
                  </a:cubicBezTo>
                  <a:cubicBezTo>
                    <a:pt x="1579" y="46138"/>
                    <a:pt x="3286" y="44463"/>
                    <a:pt x="5462" y="43588"/>
                  </a:cubicBezTo>
                  <a:cubicBezTo>
                    <a:pt x="6028" y="43364"/>
                    <a:pt x="6582" y="43172"/>
                    <a:pt x="7126" y="43001"/>
                  </a:cubicBezTo>
                  <a:cubicBezTo>
                    <a:pt x="8236" y="42639"/>
                    <a:pt x="9292" y="42297"/>
                    <a:pt x="10135" y="41679"/>
                  </a:cubicBezTo>
                  <a:cubicBezTo>
                    <a:pt x="11788" y="40452"/>
                    <a:pt x="12407" y="38361"/>
                    <a:pt x="12823" y="36270"/>
                  </a:cubicBezTo>
                  <a:cubicBezTo>
                    <a:pt x="12983" y="35427"/>
                    <a:pt x="13079" y="34574"/>
                    <a:pt x="13154" y="33763"/>
                  </a:cubicBezTo>
                  <a:cubicBezTo>
                    <a:pt x="13303" y="32281"/>
                    <a:pt x="13452" y="30883"/>
                    <a:pt x="14050" y="29582"/>
                  </a:cubicBezTo>
                  <a:cubicBezTo>
                    <a:pt x="14668" y="28270"/>
                    <a:pt x="15842" y="27054"/>
                    <a:pt x="17410" y="26093"/>
                  </a:cubicBezTo>
                  <a:cubicBezTo>
                    <a:pt x="18519" y="25421"/>
                    <a:pt x="19639" y="25133"/>
                    <a:pt x="20717" y="24856"/>
                  </a:cubicBezTo>
                  <a:cubicBezTo>
                    <a:pt x="21901" y="24547"/>
                    <a:pt x="23042" y="24248"/>
                    <a:pt x="24034" y="23480"/>
                  </a:cubicBezTo>
                  <a:cubicBezTo>
                    <a:pt x="25709" y="22200"/>
                    <a:pt x="26648" y="20546"/>
                    <a:pt x="26637" y="18946"/>
                  </a:cubicBezTo>
                  <a:cubicBezTo>
                    <a:pt x="26637" y="17389"/>
                    <a:pt x="25336" y="15383"/>
                    <a:pt x="23181" y="14733"/>
                  </a:cubicBezTo>
                  <a:cubicBezTo>
                    <a:pt x="22050" y="14402"/>
                    <a:pt x="20333" y="13901"/>
                    <a:pt x="18530" y="13666"/>
                  </a:cubicBezTo>
                  <a:cubicBezTo>
                    <a:pt x="16610" y="13399"/>
                    <a:pt x="15020" y="12567"/>
                    <a:pt x="14156" y="11383"/>
                  </a:cubicBezTo>
                  <a:cubicBezTo>
                    <a:pt x="13463" y="10455"/>
                    <a:pt x="13143" y="9282"/>
                    <a:pt x="12802" y="8055"/>
                  </a:cubicBezTo>
                  <a:cubicBezTo>
                    <a:pt x="12706" y="7713"/>
                    <a:pt x="12610" y="7372"/>
                    <a:pt x="12503" y="7020"/>
                  </a:cubicBezTo>
                  <a:cubicBezTo>
                    <a:pt x="12119" y="5783"/>
                    <a:pt x="11628" y="4343"/>
                    <a:pt x="10860" y="3158"/>
                  </a:cubicBezTo>
                  <a:cubicBezTo>
                    <a:pt x="9943" y="1740"/>
                    <a:pt x="8663" y="652"/>
                    <a:pt x="715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7" name="Google Shape;1647;p68"/>
            <p:cNvSpPr/>
            <p:nvPr/>
          </p:nvSpPr>
          <p:spPr>
            <a:xfrm>
              <a:off x="946640" y="1233418"/>
              <a:ext cx="1536030" cy="3230629"/>
            </a:xfrm>
            <a:custGeom>
              <a:avLst/>
              <a:gdLst/>
              <a:ahLst/>
              <a:cxnLst/>
              <a:rect l="l" t="t" r="r" b="b"/>
              <a:pathLst>
                <a:path w="26968" h="56720" extrusionOk="0">
                  <a:moveTo>
                    <a:pt x="7883" y="1"/>
                  </a:moveTo>
                  <a:lnTo>
                    <a:pt x="7862" y="54"/>
                  </a:lnTo>
                  <a:cubicBezTo>
                    <a:pt x="9398" y="780"/>
                    <a:pt x="10657" y="1932"/>
                    <a:pt x="11532" y="3414"/>
                  </a:cubicBezTo>
                  <a:cubicBezTo>
                    <a:pt x="12204" y="4577"/>
                    <a:pt x="12631" y="5889"/>
                    <a:pt x="13079" y="7372"/>
                  </a:cubicBezTo>
                  <a:cubicBezTo>
                    <a:pt x="13132" y="7585"/>
                    <a:pt x="13196" y="7788"/>
                    <a:pt x="13249" y="7991"/>
                  </a:cubicBezTo>
                  <a:cubicBezTo>
                    <a:pt x="13644" y="9367"/>
                    <a:pt x="14028" y="10658"/>
                    <a:pt x="14849" y="11671"/>
                  </a:cubicBezTo>
                  <a:cubicBezTo>
                    <a:pt x="15745" y="12759"/>
                    <a:pt x="17282" y="13506"/>
                    <a:pt x="19170" y="13773"/>
                  </a:cubicBezTo>
                  <a:cubicBezTo>
                    <a:pt x="20599" y="13986"/>
                    <a:pt x="22146" y="14381"/>
                    <a:pt x="23746" y="14967"/>
                  </a:cubicBezTo>
                  <a:cubicBezTo>
                    <a:pt x="25741" y="15693"/>
                    <a:pt x="26904" y="17645"/>
                    <a:pt x="26882" y="19106"/>
                  </a:cubicBezTo>
                  <a:cubicBezTo>
                    <a:pt x="26850" y="20632"/>
                    <a:pt x="25901" y="22221"/>
                    <a:pt x="24279" y="23469"/>
                  </a:cubicBezTo>
                  <a:cubicBezTo>
                    <a:pt x="23319" y="24205"/>
                    <a:pt x="22242" y="24536"/>
                    <a:pt x="21090" y="24888"/>
                  </a:cubicBezTo>
                  <a:cubicBezTo>
                    <a:pt x="20055" y="25208"/>
                    <a:pt x="18988" y="25528"/>
                    <a:pt x="17943" y="26179"/>
                  </a:cubicBezTo>
                  <a:cubicBezTo>
                    <a:pt x="16300" y="27203"/>
                    <a:pt x="15127" y="28483"/>
                    <a:pt x="14529" y="29870"/>
                  </a:cubicBezTo>
                  <a:cubicBezTo>
                    <a:pt x="13985" y="31139"/>
                    <a:pt x="13879" y="32515"/>
                    <a:pt x="13772" y="33955"/>
                  </a:cubicBezTo>
                  <a:cubicBezTo>
                    <a:pt x="13708" y="34862"/>
                    <a:pt x="13623" y="35790"/>
                    <a:pt x="13441" y="36729"/>
                  </a:cubicBezTo>
                  <a:cubicBezTo>
                    <a:pt x="12887" y="39364"/>
                    <a:pt x="11958" y="41028"/>
                    <a:pt x="10476" y="41977"/>
                  </a:cubicBezTo>
                  <a:cubicBezTo>
                    <a:pt x="9633" y="42511"/>
                    <a:pt x="8641" y="42788"/>
                    <a:pt x="7574" y="43097"/>
                  </a:cubicBezTo>
                  <a:cubicBezTo>
                    <a:pt x="6966" y="43268"/>
                    <a:pt x="6326" y="43449"/>
                    <a:pt x="5718" y="43684"/>
                  </a:cubicBezTo>
                  <a:cubicBezTo>
                    <a:pt x="3499" y="44527"/>
                    <a:pt x="1782" y="46223"/>
                    <a:pt x="1099" y="48207"/>
                  </a:cubicBezTo>
                  <a:cubicBezTo>
                    <a:pt x="0" y="51439"/>
                    <a:pt x="1760" y="54938"/>
                    <a:pt x="2902" y="56720"/>
                  </a:cubicBezTo>
                  <a:lnTo>
                    <a:pt x="2966" y="56698"/>
                  </a:lnTo>
                  <a:cubicBezTo>
                    <a:pt x="1824" y="54928"/>
                    <a:pt x="75" y="51450"/>
                    <a:pt x="1174" y="48228"/>
                  </a:cubicBezTo>
                  <a:cubicBezTo>
                    <a:pt x="1835" y="46255"/>
                    <a:pt x="3542" y="44591"/>
                    <a:pt x="5739" y="43748"/>
                  </a:cubicBezTo>
                  <a:cubicBezTo>
                    <a:pt x="6358" y="43513"/>
                    <a:pt x="6987" y="43343"/>
                    <a:pt x="7595" y="43161"/>
                  </a:cubicBezTo>
                  <a:cubicBezTo>
                    <a:pt x="8662" y="42863"/>
                    <a:pt x="9665" y="42575"/>
                    <a:pt x="10518" y="42031"/>
                  </a:cubicBezTo>
                  <a:cubicBezTo>
                    <a:pt x="12012" y="41071"/>
                    <a:pt x="12961" y="39385"/>
                    <a:pt x="13505" y="36740"/>
                  </a:cubicBezTo>
                  <a:cubicBezTo>
                    <a:pt x="13708" y="35801"/>
                    <a:pt x="13772" y="34862"/>
                    <a:pt x="13836" y="33955"/>
                  </a:cubicBezTo>
                  <a:cubicBezTo>
                    <a:pt x="13943" y="32515"/>
                    <a:pt x="14049" y="31150"/>
                    <a:pt x="14593" y="29880"/>
                  </a:cubicBezTo>
                  <a:cubicBezTo>
                    <a:pt x="15340" y="28142"/>
                    <a:pt x="16855" y="26925"/>
                    <a:pt x="17986" y="26221"/>
                  </a:cubicBezTo>
                  <a:cubicBezTo>
                    <a:pt x="19020" y="25560"/>
                    <a:pt x="20087" y="25240"/>
                    <a:pt x="21122" y="24920"/>
                  </a:cubicBezTo>
                  <a:cubicBezTo>
                    <a:pt x="22263" y="24579"/>
                    <a:pt x="23341" y="24248"/>
                    <a:pt x="24322" y="23501"/>
                  </a:cubicBezTo>
                  <a:cubicBezTo>
                    <a:pt x="25954" y="22242"/>
                    <a:pt x="26914" y="20642"/>
                    <a:pt x="26946" y="19096"/>
                  </a:cubicBezTo>
                  <a:cubicBezTo>
                    <a:pt x="26968" y="18306"/>
                    <a:pt x="26658" y="17442"/>
                    <a:pt x="26104" y="16674"/>
                  </a:cubicBezTo>
                  <a:cubicBezTo>
                    <a:pt x="25517" y="15853"/>
                    <a:pt x="24695" y="15234"/>
                    <a:pt x="23767" y="14893"/>
                  </a:cubicBezTo>
                  <a:cubicBezTo>
                    <a:pt x="22167" y="14327"/>
                    <a:pt x="20620" y="13922"/>
                    <a:pt x="19180" y="13709"/>
                  </a:cubicBezTo>
                  <a:cubicBezTo>
                    <a:pt x="17303" y="13442"/>
                    <a:pt x="15788" y="12695"/>
                    <a:pt x="14903" y="11628"/>
                  </a:cubicBezTo>
                  <a:cubicBezTo>
                    <a:pt x="14081" y="10615"/>
                    <a:pt x="13697" y="9335"/>
                    <a:pt x="13303" y="7959"/>
                  </a:cubicBezTo>
                  <a:cubicBezTo>
                    <a:pt x="13239" y="7767"/>
                    <a:pt x="13185" y="7553"/>
                    <a:pt x="13111" y="7351"/>
                  </a:cubicBezTo>
                  <a:cubicBezTo>
                    <a:pt x="12673" y="5868"/>
                    <a:pt x="12246" y="4545"/>
                    <a:pt x="11564" y="3393"/>
                  </a:cubicBezTo>
                  <a:cubicBezTo>
                    <a:pt x="10700" y="1900"/>
                    <a:pt x="9420" y="726"/>
                    <a:pt x="788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8" name="Google Shape;1648;p68"/>
            <p:cNvSpPr/>
            <p:nvPr/>
          </p:nvSpPr>
          <p:spPr>
            <a:xfrm>
              <a:off x="958772" y="1213368"/>
              <a:ext cx="1532385" cy="3250678"/>
            </a:xfrm>
            <a:custGeom>
              <a:avLst/>
              <a:gdLst/>
              <a:ahLst/>
              <a:cxnLst/>
              <a:rect l="l" t="t" r="r" b="b"/>
              <a:pathLst>
                <a:path w="26904" h="57072" extrusionOk="0">
                  <a:moveTo>
                    <a:pt x="8183" y="1"/>
                  </a:moveTo>
                  <a:lnTo>
                    <a:pt x="8161" y="54"/>
                  </a:lnTo>
                  <a:cubicBezTo>
                    <a:pt x="9687" y="833"/>
                    <a:pt x="10988" y="2113"/>
                    <a:pt x="11809" y="3649"/>
                  </a:cubicBezTo>
                  <a:cubicBezTo>
                    <a:pt x="12396" y="4748"/>
                    <a:pt x="12759" y="5975"/>
                    <a:pt x="13143" y="7287"/>
                  </a:cubicBezTo>
                  <a:cubicBezTo>
                    <a:pt x="13186" y="7415"/>
                    <a:pt x="13228" y="7564"/>
                    <a:pt x="13260" y="7703"/>
                  </a:cubicBezTo>
                  <a:lnTo>
                    <a:pt x="13303" y="7820"/>
                  </a:lnTo>
                  <a:cubicBezTo>
                    <a:pt x="13740" y="9303"/>
                    <a:pt x="14199" y="10818"/>
                    <a:pt x="15180" y="11895"/>
                  </a:cubicBezTo>
                  <a:cubicBezTo>
                    <a:pt x="16290" y="13111"/>
                    <a:pt x="18093" y="13602"/>
                    <a:pt x="19394" y="13804"/>
                  </a:cubicBezTo>
                  <a:cubicBezTo>
                    <a:pt x="20919" y="14050"/>
                    <a:pt x="22434" y="14487"/>
                    <a:pt x="23906" y="15117"/>
                  </a:cubicBezTo>
                  <a:cubicBezTo>
                    <a:pt x="25613" y="15842"/>
                    <a:pt x="26851" y="17623"/>
                    <a:pt x="26776" y="19234"/>
                  </a:cubicBezTo>
                  <a:cubicBezTo>
                    <a:pt x="26701" y="20717"/>
                    <a:pt x="25773" y="22221"/>
                    <a:pt x="24141" y="23459"/>
                  </a:cubicBezTo>
                  <a:cubicBezTo>
                    <a:pt x="23213" y="24163"/>
                    <a:pt x="22168" y="24536"/>
                    <a:pt x="21080" y="24931"/>
                  </a:cubicBezTo>
                  <a:cubicBezTo>
                    <a:pt x="20109" y="25272"/>
                    <a:pt x="19095" y="25645"/>
                    <a:pt x="18103" y="26275"/>
                  </a:cubicBezTo>
                  <a:cubicBezTo>
                    <a:pt x="16930" y="27021"/>
                    <a:pt x="15394" y="28302"/>
                    <a:pt x="14668" y="30126"/>
                  </a:cubicBezTo>
                  <a:cubicBezTo>
                    <a:pt x="14156" y="31395"/>
                    <a:pt x="14092" y="32729"/>
                    <a:pt x="14028" y="34137"/>
                  </a:cubicBezTo>
                  <a:cubicBezTo>
                    <a:pt x="13986" y="35129"/>
                    <a:pt x="13932" y="36153"/>
                    <a:pt x="13719" y="37156"/>
                  </a:cubicBezTo>
                  <a:cubicBezTo>
                    <a:pt x="13196" y="39609"/>
                    <a:pt x="12076" y="41391"/>
                    <a:pt x="10476" y="42287"/>
                  </a:cubicBezTo>
                  <a:cubicBezTo>
                    <a:pt x="9623" y="42756"/>
                    <a:pt x="8663" y="42980"/>
                    <a:pt x="7638" y="43236"/>
                  </a:cubicBezTo>
                  <a:cubicBezTo>
                    <a:pt x="6966" y="43396"/>
                    <a:pt x="6273" y="43567"/>
                    <a:pt x="5601" y="43812"/>
                  </a:cubicBezTo>
                  <a:cubicBezTo>
                    <a:pt x="3393" y="44591"/>
                    <a:pt x="1622" y="46330"/>
                    <a:pt x="961" y="48356"/>
                  </a:cubicBezTo>
                  <a:cubicBezTo>
                    <a:pt x="513" y="49700"/>
                    <a:pt x="502" y="51205"/>
                    <a:pt x="929" y="52847"/>
                  </a:cubicBezTo>
                  <a:cubicBezTo>
                    <a:pt x="1281" y="54181"/>
                    <a:pt x="1921" y="55610"/>
                    <a:pt x="2827" y="57072"/>
                  </a:cubicBezTo>
                  <a:lnTo>
                    <a:pt x="2859" y="57061"/>
                  </a:lnTo>
                  <a:cubicBezTo>
                    <a:pt x="1451" y="54778"/>
                    <a:pt x="1" y="51418"/>
                    <a:pt x="993" y="48378"/>
                  </a:cubicBezTo>
                  <a:cubicBezTo>
                    <a:pt x="1665" y="46372"/>
                    <a:pt x="3435" y="44644"/>
                    <a:pt x="5612" y="43865"/>
                  </a:cubicBezTo>
                  <a:cubicBezTo>
                    <a:pt x="6273" y="43620"/>
                    <a:pt x="6966" y="43449"/>
                    <a:pt x="7638" y="43289"/>
                  </a:cubicBezTo>
                  <a:cubicBezTo>
                    <a:pt x="8663" y="43033"/>
                    <a:pt x="9633" y="42809"/>
                    <a:pt x="10487" y="42329"/>
                  </a:cubicBezTo>
                  <a:cubicBezTo>
                    <a:pt x="12119" y="41423"/>
                    <a:pt x="13250" y="39630"/>
                    <a:pt x="13772" y="37156"/>
                  </a:cubicBezTo>
                  <a:cubicBezTo>
                    <a:pt x="13986" y="36142"/>
                    <a:pt x="14028" y="35118"/>
                    <a:pt x="14082" y="34126"/>
                  </a:cubicBezTo>
                  <a:cubicBezTo>
                    <a:pt x="14146" y="32718"/>
                    <a:pt x="14199" y="31384"/>
                    <a:pt x="14700" y="30126"/>
                  </a:cubicBezTo>
                  <a:cubicBezTo>
                    <a:pt x="15426" y="28312"/>
                    <a:pt x="16962" y="27043"/>
                    <a:pt x="18114" y="26296"/>
                  </a:cubicBezTo>
                  <a:cubicBezTo>
                    <a:pt x="19106" y="25677"/>
                    <a:pt x="20119" y="25315"/>
                    <a:pt x="21090" y="24963"/>
                  </a:cubicBezTo>
                  <a:cubicBezTo>
                    <a:pt x="22200" y="24568"/>
                    <a:pt x="23224" y="24205"/>
                    <a:pt x="24173" y="23491"/>
                  </a:cubicBezTo>
                  <a:cubicBezTo>
                    <a:pt x="25816" y="22232"/>
                    <a:pt x="26755" y="20717"/>
                    <a:pt x="26829" y="19224"/>
                  </a:cubicBezTo>
                  <a:cubicBezTo>
                    <a:pt x="26904" y="17591"/>
                    <a:pt x="25656" y="15789"/>
                    <a:pt x="23928" y="15042"/>
                  </a:cubicBezTo>
                  <a:cubicBezTo>
                    <a:pt x="22466" y="14402"/>
                    <a:pt x="20941" y="13964"/>
                    <a:pt x="19415" y="13740"/>
                  </a:cubicBezTo>
                  <a:cubicBezTo>
                    <a:pt x="18103" y="13538"/>
                    <a:pt x="16332" y="13058"/>
                    <a:pt x="15223" y="11863"/>
                  </a:cubicBezTo>
                  <a:cubicBezTo>
                    <a:pt x="14242" y="10796"/>
                    <a:pt x="13815" y="9335"/>
                    <a:pt x="13356" y="7809"/>
                  </a:cubicBezTo>
                  <a:lnTo>
                    <a:pt x="13314" y="7681"/>
                  </a:lnTo>
                  <a:cubicBezTo>
                    <a:pt x="13282" y="7553"/>
                    <a:pt x="13239" y="7404"/>
                    <a:pt x="13196" y="7276"/>
                  </a:cubicBezTo>
                  <a:cubicBezTo>
                    <a:pt x="12812" y="5964"/>
                    <a:pt x="12450" y="4726"/>
                    <a:pt x="11852" y="3617"/>
                  </a:cubicBezTo>
                  <a:cubicBezTo>
                    <a:pt x="11020" y="2070"/>
                    <a:pt x="9719" y="790"/>
                    <a:pt x="818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9" name="Google Shape;1649;p68"/>
            <p:cNvSpPr/>
            <p:nvPr/>
          </p:nvSpPr>
          <p:spPr>
            <a:xfrm>
              <a:off x="971531" y="1193319"/>
              <a:ext cx="1526917" cy="3270101"/>
            </a:xfrm>
            <a:custGeom>
              <a:avLst/>
              <a:gdLst/>
              <a:ahLst/>
              <a:cxnLst/>
              <a:rect l="l" t="t" r="r" b="b"/>
              <a:pathLst>
                <a:path w="26808" h="57413" extrusionOk="0">
                  <a:moveTo>
                    <a:pt x="8492" y="1"/>
                  </a:moveTo>
                  <a:lnTo>
                    <a:pt x="8460" y="54"/>
                  </a:lnTo>
                  <a:cubicBezTo>
                    <a:pt x="10007" y="908"/>
                    <a:pt x="11308" y="2252"/>
                    <a:pt x="12087" y="3862"/>
                  </a:cubicBezTo>
                  <a:cubicBezTo>
                    <a:pt x="12588" y="4876"/>
                    <a:pt x="12887" y="5964"/>
                    <a:pt x="13207" y="7116"/>
                  </a:cubicBezTo>
                  <a:cubicBezTo>
                    <a:pt x="13292" y="7415"/>
                    <a:pt x="13367" y="7724"/>
                    <a:pt x="13463" y="8012"/>
                  </a:cubicBezTo>
                  <a:cubicBezTo>
                    <a:pt x="13900" y="9505"/>
                    <a:pt x="14423" y="11063"/>
                    <a:pt x="15500" y="12108"/>
                  </a:cubicBezTo>
                  <a:cubicBezTo>
                    <a:pt x="16375" y="12951"/>
                    <a:pt x="17730" y="13495"/>
                    <a:pt x="19629" y="13804"/>
                  </a:cubicBezTo>
                  <a:cubicBezTo>
                    <a:pt x="21197" y="14050"/>
                    <a:pt x="22744" y="14530"/>
                    <a:pt x="24066" y="15213"/>
                  </a:cubicBezTo>
                  <a:cubicBezTo>
                    <a:pt x="25677" y="16045"/>
                    <a:pt x="26765" y="17762"/>
                    <a:pt x="26659" y="19320"/>
                  </a:cubicBezTo>
                  <a:cubicBezTo>
                    <a:pt x="26552" y="20749"/>
                    <a:pt x="25603" y="22200"/>
                    <a:pt x="24002" y="23416"/>
                  </a:cubicBezTo>
                  <a:cubicBezTo>
                    <a:pt x="23096" y="24109"/>
                    <a:pt x="22104" y="24504"/>
                    <a:pt x="21069" y="24931"/>
                  </a:cubicBezTo>
                  <a:cubicBezTo>
                    <a:pt x="20130" y="25304"/>
                    <a:pt x="19170" y="25709"/>
                    <a:pt x="18253" y="26317"/>
                  </a:cubicBezTo>
                  <a:cubicBezTo>
                    <a:pt x="17058" y="27117"/>
                    <a:pt x="15479" y="28451"/>
                    <a:pt x="14786" y="30350"/>
                  </a:cubicBezTo>
                  <a:cubicBezTo>
                    <a:pt x="14316" y="31619"/>
                    <a:pt x="14295" y="32931"/>
                    <a:pt x="14263" y="34339"/>
                  </a:cubicBezTo>
                  <a:cubicBezTo>
                    <a:pt x="14242" y="35385"/>
                    <a:pt x="14210" y="36483"/>
                    <a:pt x="13986" y="37550"/>
                  </a:cubicBezTo>
                  <a:cubicBezTo>
                    <a:pt x="13463" y="39918"/>
                    <a:pt x="12215" y="41711"/>
                    <a:pt x="10455" y="42564"/>
                  </a:cubicBezTo>
                  <a:cubicBezTo>
                    <a:pt x="9601" y="42980"/>
                    <a:pt x="8663" y="43161"/>
                    <a:pt x="7670" y="43364"/>
                  </a:cubicBezTo>
                  <a:cubicBezTo>
                    <a:pt x="6934" y="43492"/>
                    <a:pt x="6188" y="43652"/>
                    <a:pt x="5462" y="43897"/>
                  </a:cubicBezTo>
                  <a:cubicBezTo>
                    <a:pt x="3254" y="44644"/>
                    <a:pt x="1462" y="46404"/>
                    <a:pt x="801" y="48484"/>
                  </a:cubicBezTo>
                  <a:cubicBezTo>
                    <a:pt x="1" y="50959"/>
                    <a:pt x="641" y="53882"/>
                    <a:pt x="2731" y="57413"/>
                  </a:cubicBezTo>
                  <a:lnTo>
                    <a:pt x="2753" y="57381"/>
                  </a:lnTo>
                  <a:cubicBezTo>
                    <a:pt x="662" y="53871"/>
                    <a:pt x="33" y="50959"/>
                    <a:pt x="822" y="48495"/>
                  </a:cubicBezTo>
                  <a:cubicBezTo>
                    <a:pt x="1494" y="46426"/>
                    <a:pt x="3265" y="44687"/>
                    <a:pt x="5462" y="43951"/>
                  </a:cubicBezTo>
                  <a:cubicBezTo>
                    <a:pt x="6188" y="43705"/>
                    <a:pt x="6934" y="43567"/>
                    <a:pt x="7649" y="43417"/>
                  </a:cubicBezTo>
                  <a:cubicBezTo>
                    <a:pt x="8652" y="43215"/>
                    <a:pt x="9601" y="43033"/>
                    <a:pt x="10455" y="42617"/>
                  </a:cubicBezTo>
                  <a:cubicBezTo>
                    <a:pt x="12226" y="41764"/>
                    <a:pt x="13495" y="39961"/>
                    <a:pt x="14007" y="37561"/>
                  </a:cubicBezTo>
                  <a:cubicBezTo>
                    <a:pt x="14252" y="36494"/>
                    <a:pt x="14263" y="35406"/>
                    <a:pt x="14295" y="34339"/>
                  </a:cubicBezTo>
                  <a:cubicBezTo>
                    <a:pt x="14316" y="32953"/>
                    <a:pt x="14348" y="31630"/>
                    <a:pt x="14807" y="30371"/>
                  </a:cubicBezTo>
                  <a:cubicBezTo>
                    <a:pt x="15500" y="28494"/>
                    <a:pt x="17069" y="27160"/>
                    <a:pt x="18253" y="26371"/>
                  </a:cubicBezTo>
                  <a:cubicBezTo>
                    <a:pt x="19170" y="25763"/>
                    <a:pt x="20130" y="25379"/>
                    <a:pt x="21069" y="24984"/>
                  </a:cubicBezTo>
                  <a:cubicBezTo>
                    <a:pt x="22104" y="24557"/>
                    <a:pt x="23106" y="24152"/>
                    <a:pt x="24013" y="23469"/>
                  </a:cubicBezTo>
                  <a:cubicBezTo>
                    <a:pt x="25635" y="22242"/>
                    <a:pt x="26584" y="20770"/>
                    <a:pt x="26691" y="19330"/>
                  </a:cubicBezTo>
                  <a:cubicBezTo>
                    <a:pt x="26808" y="17751"/>
                    <a:pt x="25709" y="16002"/>
                    <a:pt x="24077" y="15170"/>
                  </a:cubicBezTo>
                  <a:cubicBezTo>
                    <a:pt x="22744" y="14498"/>
                    <a:pt x="21208" y="13996"/>
                    <a:pt x="19629" y="13751"/>
                  </a:cubicBezTo>
                  <a:cubicBezTo>
                    <a:pt x="17730" y="13452"/>
                    <a:pt x="16396" y="12898"/>
                    <a:pt x="15532" y="12066"/>
                  </a:cubicBezTo>
                  <a:cubicBezTo>
                    <a:pt x="14466" y="11042"/>
                    <a:pt x="13975" y="9559"/>
                    <a:pt x="13516" y="8001"/>
                  </a:cubicBezTo>
                  <a:cubicBezTo>
                    <a:pt x="13420" y="7703"/>
                    <a:pt x="13346" y="7404"/>
                    <a:pt x="13260" y="7105"/>
                  </a:cubicBezTo>
                  <a:cubicBezTo>
                    <a:pt x="12940" y="5943"/>
                    <a:pt x="12642" y="4854"/>
                    <a:pt x="12140" y="3841"/>
                  </a:cubicBezTo>
                  <a:cubicBezTo>
                    <a:pt x="11361" y="2209"/>
                    <a:pt x="10049" y="854"/>
                    <a:pt x="849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0" name="Google Shape;1650;p68"/>
            <p:cNvSpPr/>
            <p:nvPr/>
          </p:nvSpPr>
          <p:spPr>
            <a:xfrm>
              <a:off x="961221" y="1174522"/>
              <a:ext cx="1546966" cy="3288897"/>
            </a:xfrm>
            <a:custGeom>
              <a:avLst/>
              <a:gdLst/>
              <a:ahLst/>
              <a:cxnLst/>
              <a:rect l="l" t="t" r="r" b="b"/>
              <a:pathLst>
                <a:path w="27160" h="57743" extrusionOk="0">
                  <a:moveTo>
                    <a:pt x="9217" y="0"/>
                  </a:moveTo>
                  <a:lnTo>
                    <a:pt x="9196" y="53"/>
                  </a:lnTo>
                  <a:cubicBezTo>
                    <a:pt x="10764" y="971"/>
                    <a:pt x="12044" y="2411"/>
                    <a:pt x="12812" y="4086"/>
                  </a:cubicBezTo>
                  <a:cubicBezTo>
                    <a:pt x="13239" y="5046"/>
                    <a:pt x="13505" y="6049"/>
                    <a:pt x="13772" y="7115"/>
                  </a:cubicBezTo>
                  <a:cubicBezTo>
                    <a:pt x="13857" y="7521"/>
                    <a:pt x="13964" y="7926"/>
                    <a:pt x="14092" y="8342"/>
                  </a:cubicBezTo>
                  <a:cubicBezTo>
                    <a:pt x="14497" y="9761"/>
                    <a:pt x="15073" y="11340"/>
                    <a:pt x="16247" y="12342"/>
                  </a:cubicBezTo>
                  <a:cubicBezTo>
                    <a:pt x="17314" y="13238"/>
                    <a:pt x="18807" y="13601"/>
                    <a:pt x="20268" y="13836"/>
                  </a:cubicBezTo>
                  <a:cubicBezTo>
                    <a:pt x="21943" y="14113"/>
                    <a:pt x="23405" y="14636"/>
                    <a:pt x="24631" y="15372"/>
                  </a:cubicBezTo>
                  <a:cubicBezTo>
                    <a:pt x="26136" y="16268"/>
                    <a:pt x="27085" y="17943"/>
                    <a:pt x="26936" y="19447"/>
                  </a:cubicBezTo>
                  <a:cubicBezTo>
                    <a:pt x="26765" y="21196"/>
                    <a:pt x="25378" y="22572"/>
                    <a:pt x="24258" y="23415"/>
                  </a:cubicBezTo>
                  <a:cubicBezTo>
                    <a:pt x="23383" y="24066"/>
                    <a:pt x="22445" y="24503"/>
                    <a:pt x="21463" y="24973"/>
                  </a:cubicBezTo>
                  <a:cubicBezTo>
                    <a:pt x="20578" y="25389"/>
                    <a:pt x="19660" y="25815"/>
                    <a:pt x="18796" y="26413"/>
                  </a:cubicBezTo>
                  <a:cubicBezTo>
                    <a:pt x="17036" y="27607"/>
                    <a:pt x="15820" y="29069"/>
                    <a:pt x="15297" y="30594"/>
                  </a:cubicBezTo>
                  <a:cubicBezTo>
                    <a:pt x="14871" y="31864"/>
                    <a:pt x="14871" y="33240"/>
                    <a:pt x="14892" y="34563"/>
                  </a:cubicBezTo>
                  <a:cubicBezTo>
                    <a:pt x="14892" y="35683"/>
                    <a:pt x="14903" y="36835"/>
                    <a:pt x="14647" y="37955"/>
                  </a:cubicBezTo>
                  <a:cubicBezTo>
                    <a:pt x="14145" y="40238"/>
                    <a:pt x="12716" y="42062"/>
                    <a:pt x="10838" y="42851"/>
                  </a:cubicBezTo>
                  <a:cubicBezTo>
                    <a:pt x="9974" y="43203"/>
                    <a:pt x="9057" y="43342"/>
                    <a:pt x="8086" y="43502"/>
                  </a:cubicBezTo>
                  <a:cubicBezTo>
                    <a:pt x="7307" y="43630"/>
                    <a:pt x="6507" y="43758"/>
                    <a:pt x="5739" y="44003"/>
                  </a:cubicBezTo>
                  <a:cubicBezTo>
                    <a:pt x="3499" y="44707"/>
                    <a:pt x="1696" y="46468"/>
                    <a:pt x="1035" y="48612"/>
                  </a:cubicBezTo>
                  <a:cubicBezTo>
                    <a:pt x="0" y="51897"/>
                    <a:pt x="1686" y="55396"/>
                    <a:pt x="3030" y="57743"/>
                  </a:cubicBezTo>
                  <a:lnTo>
                    <a:pt x="3115" y="57732"/>
                  </a:lnTo>
                  <a:cubicBezTo>
                    <a:pt x="1771" y="55385"/>
                    <a:pt x="96" y="51908"/>
                    <a:pt x="1110" y="48644"/>
                  </a:cubicBezTo>
                  <a:cubicBezTo>
                    <a:pt x="1782" y="46521"/>
                    <a:pt x="3563" y="44761"/>
                    <a:pt x="5782" y="44067"/>
                  </a:cubicBezTo>
                  <a:cubicBezTo>
                    <a:pt x="6539" y="43822"/>
                    <a:pt x="7339" y="43694"/>
                    <a:pt x="8118" y="43577"/>
                  </a:cubicBezTo>
                  <a:cubicBezTo>
                    <a:pt x="9089" y="43417"/>
                    <a:pt x="10006" y="43267"/>
                    <a:pt x="10870" y="42905"/>
                  </a:cubicBezTo>
                  <a:cubicBezTo>
                    <a:pt x="12780" y="42115"/>
                    <a:pt x="14220" y="40270"/>
                    <a:pt x="14732" y="37976"/>
                  </a:cubicBezTo>
                  <a:cubicBezTo>
                    <a:pt x="14977" y="36856"/>
                    <a:pt x="14967" y="35683"/>
                    <a:pt x="14967" y="34563"/>
                  </a:cubicBezTo>
                  <a:cubicBezTo>
                    <a:pt x="14967" y="33240"/>
                    <a:pt x="14956" y="31864"/>
                    <a:pt x="15383" y="30616"/>
                  </a:cubicBezTo>
                  <a:cubicBezTo>
                    <a:pt x="15905" y="29090"/>
                    <a:pt x="17100" y="27650"/>
                    <a:pt x="18850" y="26455"/>
                  </a:cubicBezTo>
                  <a:cubicBezTo>
                    <a:pt x="19714" y="25847"/>
                    <a:pt x="20620" y="25421"/>
                    <a:pt x="21506" y="25015"/>
                  </a:cubicBezTo>
                  <a:cubicBezTo>
                    <a:pt x="22498" y="24546"/>
                    <a:pt x="23437" y="24109"/>
                    <a:pt x="24311" y="23447"/>
                  </a:cubicBezTo>
                  <a:cubicBezTo>
                    <a:pt x="25453" y="22615"/>
                    <a:pt x="26840" y="21228"/>
                    <a:pt x="27010" y="19447"/>
                  </a:cubicBezTo>
                  <a:cubicBezTo>
                    <a:pt x="27160" y="17921"/>
                    <a:pt x="26200" y="16225"/>
                    <a:pt x="24674" y="15308"/>
                  </a:cubicBezTo>
                  <a:cubicBezTo>
                    <a:pt x="23437" y="14572"/>
                    <a:pt x="21965" y="14049"/>
                    <a:pt x="20290" y="13772"/>
                  </a:cubicBezTo>
                  <a:cubicBezTo>
                    <a:pt x="18839" y="13526"/>
                    <a:pt x="17346" y="13185"/>
                    <a:pt x="16289" y="12289"/>
                  </a:cubicBezTo>
                  <a:cubicBezTo>
                    <a:pt x="15116" y="11308"/>
                    <a:pt x="14540" y="9729"/>
                    <a:pt x="14145" y="8321"/>
                  </a:cubicBezTo>
                  <a:cubicBezTo>
                    <a:pt x="14039" y="7905"/>
                    <a:pt x="13932" y="7489"/>
                    <a:pt x="13825" y="7094"/>
                  </a:cubicBezTo>
                  <a:cubicBezTo>
                    <a:pt x="13537" y="6027"/>
                    <a:pt x="13292" y="5024"/>
                    <a:pt x="12865" y="4064"/>
                  </a:cubicBezTo>
                  <a:cubicBezTo>
                    <a:pt x="12097" y="2368"/>
                    <a:pt x="10806" y="917"/>
                    <a:pt x="921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1" name="Google Shape;1651;p68"/>
            <p:cNvSpPr/>
            <p:nvPr/>
          </p:nvSpPr>
          <p:spPr>
            <a:xfrm>
              <a:off x="968512" y="1151397"/>
              <a:ext cx="1547592" cy="3311452"/>
            </a:xfrm>
            <a:custGeom>
              <a:avLst/>
              <a:gdLst/>
              <a:ahLst/>
              <a:cxnLst/>
              <a:rect l="l" t="t" r="r" b="b"/>
              <a:pathLst>
                <a:path w="27171" h="58139" extrusionOk="0">
                  <a:moveTo>
                    <a:pt x="9644" y="1"/>
                  </a:moveTo>
                  <a:lnTo>
                    <a:pt x="9612" y="54"/>
                  </a:lnTo>
                  <a:cubicBezTo>
                    <a:pt x="11212" y="1057"/>
                    <a:pt x="12492" y="2561"/>
                    <a:pt x="13217" y="4321"/>
                  </a:cubicBezTo>
                  <a:cubicBezTo>
                    <a:pt x="13569" y="5228"/>
                    <a:pt x="13815" y="6199"/>
                    <a:pt x="14028" y="7148"/>
                  </a:cubicBezTo>
                  <a:cubicBezTo>
                    <a:pt x="14135" y="7639"/>
                    <a:pt x="14252" y="8161"/>
                    <a:pt x="14401" y="8673"/>
                  </a:cubicBezTo>
                  <a:cubicBezTo>
                    <a:pt x="14732" y="9868"/>
                    <a:pt x="15329" y="11575"/>
                    <a:pt x="16684" y="12578"/>
                  </a:cubicBezTo>
                  <a:cubicBezTo>
                    <a:pt x="17751" y="13378"/>
                    <a:pt x="19148" y="13612"/>
                    <a:pt x="20492" y="13858"/>
                  </a:cubicBezTo>
                  <a:lnTo>
                    <a:pt x="20599" y="13868"/>
                  </a:lnTo>
                  <a:cubicBezTo>
                    <a:pt x="22338" y="14178"/>
                    <a:pt x="23778" y="14732"/>
                    <a:pt x="24898" y="15522"/>
                  </a:cubicBezTo>
                  <a:cubicBezTo>
                    <a:pt x="26285" y="16514"/>
                    <a:pt x="27106" y="18135"/>
                    <a:pt x="26925" y="19586"/>
                  </a:cubicBezTo>
                  <a:cubicBezTo>
                    <a:pt x="26765" y="20920"/>
                    <a:pt x="25858" y="22221"/>
                    <a:pt x="24226" y="23416"/>
                  </a:cubicBezTo>
                  <a:cubicBezTo>
                    <a:pt x="23405" y="24034"/>
                    <a:pt x="22477" y="24525"/>
                    <a:pt x="21591" y="25005"/>
                  </a:cubicBezTo>
                  <a:cubicBezTo>
                    <a:pt x="20748" y="25453"/>
                    <a:pt x="19863" y="25923"/>
                    <a:pt x="19052" y="26509"/>
                  </a:cubicBezTo>
                  <a:cubicBezTo>
                    <a:pt x="17218" y="27800"/>
                    <a:pt x="16023" y="29272"/>
                    <a:pt x="15532" y="30872"/>
                  </a:cubicBezTo>
                  <a:cubicBezTo>
                    <a:pt x="15137" y="32152"/>
                    <a:pt x="15169" y="33529"/>
                    <a:pt x="15212" y="34841"/>
                  </a:cubicBezTo>
                  <a:cubicBezTo>
                    <a:pt x="15244" y="36014"/>
                    <a:pt x="15276" y="37241"/>
                    <a:pt x="15009" y="38404"/>
                  </a:cubicBezTo>
                  <a:cubicBezTo>
                    <a:pt x="14508" y="40644"/>
                    <a:pt x="12929" y="42468"/>
                    <a:pt x="10902" y="43193"/>
                  </a:cubicBezTo>
                  <a:cubicBezTo>
                    <a:pt x="10038" y="43513"/>
                    <a:pt x="9089" y="43620"/>
                    <a:pt x="8172" y="43727"/>
                  </a:cubicBezTo>
                  <a:cubicBezTo>
                    <a:pt x="7361" y="43823"/>
                    <a:pt x="6518" y="43908"/>
                    <a:pt x="5707" y="44153"/>
                  </a:cubicBezTo>
                  <a:cubicBezTo>
                    <a:pt x="3488" y="44804"/>
                    <a:pt x="1622" y="46617"/>
                    <a:pt x="971" y="48794"/>
                  </a:cubicBezTo>
                  <a:cubicBezTo>
                    <a:pt x="0" y="52015"/>
                    <a:pt x="1568" y="55482"/>
                    <a:pt x="3040" y="58138"/>
                  </a:cubicBezTo>
                  <a:lnTo>
                    <a:pt x="3094" y="58117"/>
                  </a:lnTo>
                  <a:cubicBezTo>
                    <a:pt x="1622" y="55471"/>
                    <a:pt x="64" y="52037"/>
                    <a:pt x="1024" y="48815"/>
                  </a:cubicBezTo>
                  <a:cubicBezTo>
                    <a:pt x="1675" y="46660"/>
                    <a:pt x="3520" y="44857"/>
                    <a:pt x="5729" y="44207"/>
                  </a:cubicBezTo>
                  <a:cubicBezTo>
                    <a:pt x="6550" y="43983"/>
                    <a:pt x="7382" y="43876"/>
                    <a:pt x="8204" y="43780"/>
                  </a:cubicBezTo>
                  <a:cubicBezTo>
                    <a:pt x="9121" y="43673"/>
                    <a:pt x="10070" y="43556"/>
                    <a:pt x="10945" y="43247"/>
                  </a:cubicBezTo>
                  <a:cubicBezTo>
                    <a:pt x="12972" y="42511"/>
                    <a:pt x="14561" y="40676"/>
                    <a:pt x="15084" y="38414"/>
                  </a:cubicBezTo>
                  <a:cubicBezTo>
                    <a:pt x="15361" y="37241"/>
                    <a:pt x="15319" y="36035"/>
                    <a:pt x="15276" y="34841"/>
                  </a:cubicBezTo>
                  <a:cubicBezTo>
                    <a:pt x="15223" y="33529"/>
                    <a:pt x="15191" y="32152"/>
                    <a:pt x="15585" y="30883"/>
                  </a:cubicBezTo>
                  <a:cubicBezTo>
                    <a:pt x="16076" y="29294"/>
                    <a:pt x="17250" y="27843"/>
                    <a:pt x="19084" y="26552"/>
                  </a:cubicBezTo>
                  <a:cubicBezTo>
                    <a:pt x="19906" y="25976"/>
                    <a:pt x="20770" y="25507"/>
                    <a:pt x="21613" y="25059"/>
                  </a:cubicBezTo>
                  <a:cubicBezTo>
                    <a:pt x="22509" y="24579"/>
                    <a:pt x="23426" y="24088"/>
                    <a:pt x="24269" y="23458"/>
                  </a:cubicBezTo>
                  <a:cubicBezTo>
                    <a:pt x="25912" y="22242"/>
                    <a:pt x="26818" y="20952"/>
                    <a:pt x="26989" y="19586"/>
                  </a:cubicBezTo>
                  <a:cubicBezTo>
                    <a:pt x="27170" y="18125"/>
                    <a:pt x="26349" y="16471"/>
                    <a:pt x="24930" y="15469"/>
                  </a:cubicBezTo>
                  <a:cubicBezTo>
                    <a:pt x="23810" y="14679"/>
                    <a:pt x="22359" y="14124"/>
                    <a:pt x="20610" y="13815"/>
                  </a:cubicBezTo>
                  <a:lnTo>
                    <a:pt x="20503" y="13804"/>
                  </a:lnTo>
                  <a:cubicBezTo>
                    <a:pt x="19159" y="13559"/>
                    <a:pt x="17772" y="13324"/>
                    <a:pt x="16716" y="12535"/>
                  </a:cubicBezTo>
                  <a:cubicBezTo>
                    <a:pt x="15383" y="11532"/>
                    <a:pt x="14785" y="9847"/>
                    <a:pt x="14455" y="8652"/>
                  </a:cubicBezTo>
                  <a:cubicBezTo>
                    <a:pt x="14316" y="8151"/>
                    <a:pt x="14199" y="7628"/>
                    <a:pt x="14081" y="7137"/>
                  </a:cubicBezTo>
                  <a:cubicBezTo>
                    <a:pt x="13868" y="6188"/>
                    <a:pt x="13644" y="5206"/>
                    <a:pt x="13271" y="4300"/>
                  </a:cubicBezTo>
                  <a:cubicBezTo>
                    <a:pt x="12545" y="2518"/>
                    <a:pt x="11254" y="1003"/>
                    <a:pt x="9644"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2" name="Google Shape;1652;p68"/>
            <p:cNvSpPr/>
            <p:nvPr/>
          </p:nvSpPr>
          <p:spPr>
            <a:xfrm>
              <a:off x="974549" y="1129524"/>
              <a:ext cx="1547592" cy="3333324"/>
            </a:xfrm>
            <a:custGeom>
              <a:avLst/>
              <a:gdLst/>
              <a:ahLst/>
              <a:cxnLst/>
              <a:rect l="l" t="t" r="r" b="b"/>
              <a:pathLst>
                <a:path w="27171" h="58523" extrusionOk="0">
                  <a:moveTo>
                    <a:pt x="10028" y="1"/>
                  </a:moveTo>
                  <a:lnTo>
                    <a:pt x="9996" y="54"/>
                  </a:lnTo>
                  <a:cubicBezTo>
                    <a:pt x="11628" y="1121"/>
                    <a:pt x="12909" y="2721"/>
                    <a:pt x="13591" y="4545"/>
                  </a:cubicBezTo>
                  <a:cubicBezTo>
                    <a:pt x="13922" y="5409"/>
                    <a:pt x="14103" y="6348"/>
                    <a:pt x="14295" y="7233"/>
                  </a:cubicBezTo>
                  <a:cubicBezTo>
                    <a:pt x="14413" y="7820"/>
                    <a:pt x="14530" y="8428"/>
                    <a:pt x="14690" y="8993"/>
                  </a:cubicBezTo>
                  <a:cubicBezTo>
                    <a:pt x="15202" y="10828"/>
                    <a:pt x="16013" y="12108"/>
                    <a:pt x="17112" y="12812"/>
                  </a:cubicBezTo>
                  <a:cubicBezTo>
                    <a:pt x="18040" y="13410"/>
                    <a:pt x="19160" y="13602"/>
                    <a:pt x="20258" y="13783"/>
                  </a:cubicBezTo>
                  <a:lnTo>
                    <a:pt x="20931" y="13900"/>
                  </a:lnTo>
                  <a:cubicBezTo>
                    <a:pt x="22765" y="14242"/>
                    <a:pt x="24152" y="14828"/>
                    <a:pt x="25166" y="15661"/>
                  </a:cubicBezTo>
                  <a:cubicBezTo>
                    <a:pt x="26456" y="16749"/>
                    <a:pt x="27118" y="18295"/>
                    <a:pt x="26904" y="19714"/>
                  </a:cubicBezTo>
                  <a:cubicBezTo>
                    <a:pt x="26702" y="21026"/>
                    <a:pt x="25827" y="22221"/>
                    <a:pt x="24184" y="23426"/>
                  </a:cubicBezTo>
                  <a:cubicBezTo>
                    <a:pt x="23405" y="24002"/>
                    <a:pt x="22573" y="24514"/>
                    <a:pt x="21763" y="25016"/>
                  </a:cubicBezTo>
                  <a:cubicBezTo>
                    <a:pt x="20931" y="25517"/>
                    <a:pt x="20077" y="26040"/>
                    <a:pt x="19298" y="26627"/>
                  </a:cubicBezTo>
                  <a:cubicBezTo>
                    <a:pt x="17410" y="28013"/>
                    <a:pt x="16215" y="29528"/>
                    <a:pt x="15746" y="31160"/>
                  </a:cubicBezTo>
                  <a:cubicBezTo>
                    <a:pt x="15373" y="32451"/>
                    <a:pt x="15437" y="33827"/>
                    <a:pt x="15522" y="35161"/>
                  </a:cubicBezTo>
                  <a:cubicBezTo>
                    <a:pt x="15586" y="36387"/>
                    <a:pt x="15650" y="37667"/>
                    <a:pt x="15373" y="38862"/>
                  </a:cubicBezTo>
                  <a:cubicBezTo>
                    <a:pt x="14871" y="41049"/>
                    <a:pt x="13133" y="42895"/>
                    <a:pt x="10988" y="43535"/>
                  </a:cubicBezTo>
                  <a:cubicBezTo>
                    <a:pt x="10103" y="43791"/>
                    <a:pt x="9175" y="43865"/>
                    <a:pt x="8268" y="43929"/>
                  </a:cubicBezTo>
                  <a:cubicBezTo>
                    <a:pt x="7415" y="44004"/>
                    <a:pt x="6519" y="44068"/>
                    <a:pt x="5676" y="44292"/>
                  </a:cubicBezTo>
                  <a:cubicBezTo>
                    <a:pt x="3436" y="44911"/>
                    <a:pt x="1569" y="46745"/>
                    <a:pt x="918" y="48975"/>
                  </a:cubicBezTo>
                  <a:cubicBezTo>
                    <a:pt x="1" y="52133"/>
                    <a:pt x="1398" y="55429"/>
                    <a:pt x="3052" y="58522"/>
                  </a:cubicBezTo>
                  <a:lnTo>
                    <a:pt x="3116" y="58458"/>
                  </a:lnTo>
                  <a:cubicBezTo>
                    <a:pt x="1484" y="55375"/>
                    <a:pt x="76" y="52101"/>
                    <a:pt x="1004" y="48943"/>
                  </a:cubicBezTo>
                  <a:cubicBezTo>
                    <a:pt x="1654" y="46735"/>
                    <a:pt x="3511" y="44921"/>
                    <a:pt x="5719" y="44313"/>
                  </a:cubicBezTo>
                  <a:cubicBezTo>
                    <a:pt x="6561" y="44079"/>
                    <a:pt x="7436" y="44015"/>
                    <a:pt x="8290" y="43951"/>
                  </a:cubicBezTo>
                  <a:cubicBezTo>
                    <a:pt x="9196" y="43865"/>
                    <a:pt x="10146" y="43801"/>
                    <a:pt x="11031" y="43535"/>
                  </a:cubicBezTo>
                  <a:cubicBezTo>
                    <a:pt x="13197" y="42884"/>
                    <a:pt x="14935" y="41028"/>
                    <a:pt x="15458" y="38830"/>
                  </a:cubicBezTo>
                  <a:cubicBezTo>
                    <a:pt x="15746" y="37614"/>
                    <a:pt x="15671" y="36334"/>
                    <a:pt x="15597" y="35107"/>
                  </a:cubicBezTo>
                  <a:cubicBezTo>
                    <a:pt x="15522" y="33785"/>
                    <a:pt x="15437" y="32419"/>
                    <a:pt x="15810" y="31139"/>
                  </a:cubicBezTo>
                  <a:cubicBezTo>
                    <a:pt x="16279" y="29539"/>
                    <a:pt x="17464" y="28013"/>
                    <a:pt x="19330" y="26637"/>
                  </a:cubicBezTo>
                  <a:cubicBezTo>
                    <a:pt x="20120" y="26072"/>
                    <a:pt x="20963" y="25549"/>
                    <a:pt x="21784" y="25037"/>
                  </a:cubicBezTo>
                  <a:cubicBezTo>
                    <a:pt x="22605" y="24536"/>
                    <a:pt x="23427" y="24024"/>
                    <a:pt x="24216" y="23458"/>
                  </a:cubicBezTo>
                  <a:cubicBezTo>
                    <a:pt x="25870" y="22253"/>
                    <a:pt x="26766" y="21026"/>
                    <a:pt x="26958" y="19725"/>
                  </a:cubicBezTo>
                  <a:cubicBezTo>
                    <a:pt x="27171" y="18263"/>
                    <a:pt x="26499" y="16706"/>
                    <a:pt x="25187" y="15618"/>
                  </a:cubicBezTo>
                  <a:cubicBezTo>
                    <a:pt x="24163" y="14754"/>
                    <a:pt x="22776" y="14188"/>
                    <a:pt x="20931" y="13836"/>
                  </a:cubicBezTo>
                  <a:lnTo>
                    <a:pt x="20258" y="13719"/>
                  </a:lnTo>
                  <a:cubicBezTo>
                    <a:pt x="19170" y="13538"/>
                    <a:pt x="18050" y="13346"/>
                    <a:pt x="17133" y="12748"/>
                  </a:cubicBezTo>
                  <a:cubicBezTo>
                    <a:pt x="16034" y="12055"/>
                    <a:pt x="15234" y="10775"/>
                    <a:pt x="14743" y="8972"/>
                  </a:cubicBezTo>
                  <a:cubicBezTo>
                    <a:pt x="14583" y="8396"/>
                    <a:pt x="14466" y="7799"/>
                    <a:pt x="14349" y="7223"/>
                  </a:cubicBezTo>
                  <a:cubicBezTo>
                    <a:pt x="14157" y="6316"/>
                    <a:pt x="13954" y="5398"/>
                    <a:pt x="13634" y="4513"/>
                  </a:cubicBezTo>
                  <a:cubicBezTo>
                    <a:pt x="12941" y="2678"/>
                    <a:pt x="11671" y="1067"/>
                    <a:pt x="1002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653" name="Google Shape;1653;p68"/>
          <p:cNvGrpSpPr/>
          <p:nvPr/>
        </p:nvGrpSpPr>
        <p:grpSpPr>
          <a:xfrm>
            <a:off x="4523362" y="1129525"/>
            <a:ext cx="1760444" cy="3366199"/>
            <a:chOff x="4523362" y="1129525"/>
            <a:chExt cx="1760444" cy="3366199"/>
          </a:xfrm>
        </p:grpSpPr>
        <p:sp>
          <p:nvSpPr>
            <p:cNvPr id="1654" name="Google Shape;1654;p68"/>
            <p:cNvSpPr/>
            <p:nvPr/>
          </p:nvSpPr>
          <p:spPr>
            <a:xfrm>
              <a:off x="4523362" y="1129525"/>
              <a:ext cx="727959" cy="3366199"/>
            </a:xfrm>
            <a:custGeom>
              <a:avLst/>
              <a:gdLst/>
              <a:ahLst/>
              <a:cxnLst/>
              <a:rect l="l" t="t" r="r" b="b"/>
              <a:pathLst>
                <a:path w="8642" h="39962" extrusionOk="0">
                  <a:moveTo>
                    <a:pt x="3361" y="1"/>
                  </a:moveTo>
                  <a:lnTo>
                    <a:pt x="3329" y="11"/>
                  </a:lnTo>
                  <a:cubicBezTo>
                    <a:pt x="3809" y="609"/>
                    <a:pt x="3905" y="1526"/>
                    <a:pt x="3585" y="2348"/>
                  </a:cubicBezTo>
                  <a:cubicBezTo>
                    <a:pt x="3254" y="3180"/>
                    <a:pt x="2678" y="3916"/>
                    <a:pt x="2113" y="4641"/>
                  </a:cubicBezTo>
                  <a:cubicBezTo>
                    <a:pt x="1558" y="5356"/>
                    <a:pt x="971" y="6103"/>
                    <a:pt x="662" y="6945"/>
                  </a:cubicBezTo>
                  <a:cubicBezTo>
                    <a:pt x="321" y="7895"/>
                    <a:pt x="1" y="9303"/>
                    <a:pt x="427" y="10668"/>
                  </a:cubicBezTo>
                  <a:cubicBezTo>
                    <a:pt x="811" y="11874"/>
                    <a:pt x="1707" y="12759"/>
                    <a:pt x="2945" y="13122"/>
                  </a:cubicBezTo>
                  <a:cubicBezTo>
                    <a:pt x="4609" y="13602"/>
                    <a:pt x="5228" y="14295"/>
                    <a:pt x="5452" y="15959"/>
                  </a:cubicBezTo>
                  <a:cubicBezTo>
                    <a:pt x="5601" y="17079"/>
                    <a:pt x="5473" y="18199"/>
                    <a:pt x="5345" y="19384"/>
                  </a:cubicBezTo>
                  <a:lnTo>
                    <a:pt x="5302" y="19789"/>
                  </a:lnTo>
                  <a:cubicBezTo>
                    <a:pt x="5164" y="21080"/>
                    <a:pt x="5921" y="21922"/>
                    <a:pt x="6710" y="22797"/>
                  </a:cubicBezTo>
                  <a:lnTo>
                    <a:pt x="6774" y="22882"/>
                  </a:lnTo>
                  <a:cubicBezTo>
                    <a:pt x="7585" y="23789"/>
                    <a:pt x="8588" y="24920"/>
                    <a:pt x="7606" y="26147"/>
                  </a:cubicBezTo>
                  <a:cubicBezTo>
                    <a:pt x="7340" y="26477"/>
                    <a:pt x="7062" y="26808"/>
                    <a:pt x="6785" y="27128"/>
                  </a:cubicBezTo>
                  <a:cubicBezTo>
                    <a:pt x="6102" y="27928"/>
                    <a:pt x="5398" y="28760"/>
                    <a:pt x="4876" y="29688"/>
                  </a:cubicBezTo>
                  <a:cubicBezTo>
                    <a:pt x="4193" y="30915"/>
                    <a:pt x="4097" y="32110"/>
                    <a:pt x="4545" y="33454"/>
                  </a:cubicBezTo>
                  <a:cubicBezTo>
                    <a:pt x="4758" y="34083"/>
                    <a:pt x="5270" y="34553"/>
                    <a:pt x="5772" y="35001"/>
                  </a:cubicBezTo>
                  <a:cubicBezTo>
                    <a:pt x="6454" y="35630"/>
                    <a:pt x="7094" y="36217"/>
                    <a:pt x="7041" y="37134"/>
                  </a:cubicBezTo>
                  <a:cubicBezTo>
                    <a:pt x="6988" y="37977"/>
                    <a:pt x="6732" y="38852"/>
                    <a:pt x="6476" y="39694"/>
                  </a:cubicBezTo>
                  <a:cubicBezTo>
                    <a:pt x="6465" y="39790"/>
                    <a:pt x="6444" y="39865"/>
                    <a:pt x="6412" y="39950"/>
                  </a:cubicBezTo>
                  <a:lnTo>
                    <a:pt x="6444" y="39961"/>
                  </a:lnTo>
                  <a:cubicBezTo>
                    <a:pt x="6454" y="39886"/>
                    <a:pt x="6476" y="39801"/>
                    <a:pt x="6508" y="39705"/>
                  </a:cubicBezTo>
                  <a:cubicBezTo>
                    <a:pt x="6764" y="38852"/>
                    <a:pt x="7009" y="37988"/>
                    <a:pt x="7062" y="37134"/>
                  </a:cubicBezTo>
                  <a:cubicBezTo>
                    <a:pt x="7116" y="36185"/>
                    <a:pt x="6444" y="35577"/>
                    <a:pt x="5782" y="34969"/>
                  </a:cubicBezTo>
                  <a:cubicBezTo>
                    <a:pt x="5292" y="34521"/>
                    <a:pt x="4769" y="34051"/>
                    <a:pt x="4577" y="33443"/>
                  </a:cubicBezTo>
                  <a:cubicBezTo>
                    <a:pt x="4118" y="32110"/>
                    <a:pt x="4225" y="30915"/>
                    <a:pt x="4908" y="29710"/>
                  </a:cubicBezTo>
                  <a:cubicBezTo>
                    <a:pt x="5430" y="28771"/>
                    <a:pt x="6134" y="27949"/>
                    <a:pt x="6806" y="27149"/>
                  </a:cubicBezTo>
                  <a:cubicBezTo>
                    <a:pt x="7094" y="26829"/>
                    <a:pt x="7372" y="26488"/>
                    <a:pt x="7638" y="26157"/>
                  </a:cubicBezTo>
                  <a:cubicBezTo>
                    <a:pt x="8641" y="24920"/>
                    <a:pt x="7617" y="23789"/>
                    <a:pt x="6796" y="22861"/>
                  </a:cubicBezTo>
                  <a:lnTo>
                    <a:pt x="6732" y="22786"/>
                  </a:lnTo>
                  <a:cubicBezTo>
                    <a:pt x="5942" y="21901"/>
                    <a:pt x="5217" y="21080"/>
                    <a:pt x="5345" y="19800"/>
                  </a:cubicBezTo>
                  <a:lnTo>
                    <a:pt x="5388" y="19394"/>
                  </a:lnTo>
                  <a:cubicBezTo>
                    <a:pt x="5516" y="18210"/>
                    <a:pt x="5654" y="17090"/>
                    <a:pt x="5494" y="15959"/>
                  </a:cubicBezTo>
                  <a:cubicBezTo>
                    <a:pt x="5270" y="14274"/>
                    <a:pt x="4652" y="13580"/>
                    <a:pt x="2977" y="13090"/>
                  </a:cubicBezTo>
                  <a:cubicBezTo>
                    <a:pt x="1750" y="12727"/>
                    <a:pt x="854" y="11863"/>
                    <a:pt x="470" y="10647"/>
                  </a:cubicBezTo>
                  <a:cubicBezTo>
                    <a:pt x="43" y="9303"/>
                    <a:pt x="363" y="7895"/>
                    <a:pt x="705" y="6956"/>
                  </a:cubicBezTo>
                  <a:cubicBezTo>
                    <a:pt x="1014" y="6135"/>
                    <a:pt x="1558" y="5409"/>
                    <a:pt x="2145" y="4662"/>
                  </a:cubicBezTo>
                  <a:cubicBezTo>
                    <a:pt x="2710" y="3948"/>
                    <a:pt x="3275" y="3212"/>
                    <a:pt x="3606" y="2358"/>
                  </a:cubicBezTo>
                  <a:cubicBezTo>
                    <a:pt x="3947" y="1526"/>
                    <a:pt x="3841" y="598"/>
                    <a:pt x="336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5" name="Google Shape;1655;p68"/>
            <p:cNvSpPr/>
            <p:nvPr/>
          </p:nvSpPr>
          <p:spPr>
            <a:xfrm>
              <a:off x="4560174" y="1131378"/>
              <a:ext cx="699235" cy="3358955"/>
            </a:xfrm>
            <a:custGeom>
              <a:avLst/>
              <a:gdLst/>
              <a:ahLst/>
              <a:cxnLst/>
              <a:rect l="l" t="t" r="r" b="b"/>
              <a:pathLst>
                <a:path w="8301" h="39876" extrusionOk="0">
                  <a:moveTo>
                    <a:pt x="3084" y="0"/>
                  </a:moveTo>
                  <a:lnTo>
                    <a:pt x="3052" y="21"/>
                  </a:lnTo>
                  <a:cubicBezTo>
                    <a:pt x="3510" y="661"/>
                    <a:pt x="3606" y="1547"/>
                    <a:pt x="3297" y="2347"/>
                  </a:cubicBezTo>
                  <a:cubicBezTo>
                    <a:pt x="2977" y="3222"/>
                    <a:pt x="2401" y="4000"/>
                    <a:pt x="1846" y="4768"/>
                  </a:cubicBezTo>
                  <a:lnTo>
                    <a:pt x="1718" y="4928"/>
                  </a:lnTo>
                  <a:cubicBezTo>
                    <a:pt x="1665" y="5003"/>
                    <a:pt x="1601" y="5088"/>
                    <a:pt x="1537" y="5174"/>
                  </a:cubicBezTo>
                  <a:cubicBezTo>
                    <a:pt x="1110" y="5761"/>
                    <a:pt x="673" y="6369"/>
                    <a:pt x="417" y="7041"/>
                  </a:cubicBezTo>
                  <a:cubicBezTo>
                    <a:pt x="140" y="7777"/>
                    <a:pt x="1" y="8566"/>
                    <a:pt x="12" y="9302"/>
                  </a:cubicBezTo>
                  <a:cubicBezTo>
                    <a:pt x="33" y="9782"/>
                    <a:pt x="108" y="10241"/>
                    <a:pt x="268" y="10689"/>
                  </a:cubicBezTo>
                  <a:cubicBezTo>
                    <a:pt x="492" y="11329"/>
                    <a:pt x="1025" y="12150"/>
                    <a:pt x="1814" y="12556"/>
                  </a:cubicBezTo>
                  <a:cubicBezTo>
                    <a:pt x="1046" y="12150"/>
                    <a:pt x="513" y="11340"/>
                    <a:pt x="278" y="10700"/>
                  </a:cubicBezTo>
                  <a:cubicBezTo>
                    <a:pt x="118" y="10262"/>
                    <a:pt x="44" y="9793"/>
                    <a:pt x="33" y="9313"/>
                  </a:cubicBezTo>
                  <a:cubicBezTo>
                    <a:pt x="12" y="8577"/>
                    <a:pt x="150" y="7809"/>
                    <a:pt x="428" y="7062"/>
                  </a:cubicBezTo>
                  <a:cubicBezTo>
                    <a:pt x="684" y="6390"/>
                    <a:pt x="1121" y="5793"/>
                    <a:pt x="1548" y="5206"/>
                  </a:cubicBezTo>
                  <a:cubicBezTo>
                    <a:pt x="1612" y="5120"/>
                    <a:pt x="1665" y="5035"/>
                    <a:pt x="1740" y="4950"/>
                  </a:cubicBezTo>
                  <a:lnTo>
                    <a:pt x="1857" y="4790"/>
                  </a:lnTo>
                  <a:cubicBezTo>
                    <a:pt x="2412" y="4022"/>
                    <a:pt x="2988" y="3232"/>
                    <a:pt x="3318" y="2368"/>
                  </a:cubicBezTo>
                  <a:cubicBezTo>
                    <a:pt x="3628" y="1547"/>
                    <a:pt x="3532" y="640"/>
                    <a:pt x="3084" y="0"/>
                  </a:cubicBezTo>
                  <a:close/>
                  <a:moveTo>
                    <a:pt x="1815" y="12556"/>
                  </a:moveTo>
                  <a:cubicBezTo>
                    <a:pt x="2167" y="12726"/>
                    <a:pt x="2551" y="12854"/>
                    <a:pt x="2881" y="12950"/>
                  </a:cubicBezTo>
                  <a:cubicBezTo>
                    <a:pt x="2551" y="12844"/>
                    <a:pt x="2167" y="12726"/>
                    <a:pt x="1815" y="12556"/>
                  </a:cubicBezTo>
                  <a:close/>
                  <a:moveTo>
                    <a:pt x="2883" y="12951"/>
                  </a:moveTo>
                  <a:lnTo>
                    <a:pt x="2883" y="12951"/>
                  </a:lnTo>
                  <a:cubicBezTo>
                    <a:pt x="3746" y="13217"/>
                    <a:pt x="4407" y="13538"/>
                    <a:pt x="4801" y="14284"/>
                  </a:cubicBezTo>
                  <a:cubicBezTo>
                    <a:pt x="5068" y="14775"/>
                    <a:pt x="5175" y="15521"/>
                    <a:pt x="5228" y="16055"/>
                  </a:cubicBezTo>
                  <a:cubicBezTo>
                    <a:pt x="5335" y="17281"/>
                    <a:pt x="5217" y="18423"/>
                    <a:pt x="5100" y="19618"/>
                  </a:cubicBezTo>
                  <a:lnTo>
                    <a:pt x="5079" y="19767"/>
                  </a:lnTo>
                  <a:cubicBezTo>
                    <a:pt x="5068" y="19895"/>
                    <a:pt x="5068" y="20034"/>
                    <a:pt x="5068" y="20151"/>
                  </a:cubicBezTo>
                  <a:cubicBezTo>
                    <a:pt x="5079" y="21207"/>
                    <a:pt x="5772" y="21954"/>
                    <a:pt x="6433" y="22658"/>
                  </a:cubicBezTo>
                  <a:cubicBezTo>
                    <a:pt x="6508" y="22743"/>
                    <a:pt x="6572" y="22807"/>
                    <a:pt x="6647" y="22882"/>
                  </a:cubicBezTo>
                  <a:lnTo>
                    <a:pt x="6657" y="22903"/>
                  </a:lnTo>
                  <a:cubicBezTo>
                    <a:pt x="6705" y="22951"/>
                    <a:pt x="6751" y="22995"/>
                    <a:pt x="6794" y="23038"/>
                  </a:cubicBezTo>
                  <a:lnTo>
                    <a:pt x="6794" y="23038"/>
                  </a:lnTo>
                  <a:cubicBezTo>
                    <a:pt x="6749" y="22987"/>
                    <a:pt x="6705" y="22934"/>
                    <a:pt x="6657" y="22882"/>
                  </a:cubicBezTo>
                  <a:lnTo>
                    <a:pt x="6647" y="22871"/>
                  </a:lnTo>
                  <a:cubicBezTo>
                    <a:pt x="6561" y="22796"/>
                    <a:pt x="6497" y="22722"/>
                    <a:pt x="6433" y="22647"/>
                  </a:cubicBezTo>
                  <a:cubicBezTo>
                    <a:pt x="5772" y="21943"/>
                    <a:pt x="5100" y="21207"/>
                    <a:pt x="5079" y="20162"/>
                  </a:cubicBezTo>
                  <a:cubicBezTo>
                    <a:pt x="5079" y="20044"/>
                    <a:pt x="5079" y="19906"/>
                    <a:pt x="5100" y="19788"/>
                  </a:cubicBezTo>
                  <a:lnTo>
                    <a:pt x="5111" y="19639"/>
                  </a:lnTo>
                  <a:cubicBezTo>
                    <a:pt x="5228" y="18444"/>
                    <a:pt x="5345" y="17313"/>
                    <a:pt x="5239" y="16087"/>
                  </a:cubicBezTo>
                  <a:cubicBezTo>
                    <a:pt x="5207" y="15553"/>
                    <a:pt x="5079" y="14807"/>
                    <a:pt x="4812" y="14294"/>
                  </a:cubicBezTo>
                  <a:cubicBezTo>
                    <a:pt x="4417" y="13538"/>
                    <a:pt x="3746" y="13217"/>
                    <a:pt x="2883" y="12951"/>
                  </a:cubicBezTo>
                  <a:close/>
                  <a:moveTo>
                    <a:pt x="6794" y="23038"/>
                  </a:moveTo>
                  <a:lnTo>
                    <a:pt x="6794" y="23038"/>
                  </a:lnTo>
                  <a:cubicBezTo>
                    <a:pt x="6829" y="23078"/>
                    <a:pt x="6864" y="23118"/>
                    <a:pt x="6900" y="23156"/>
                  </a:cubicBezTo>
                  <a:lnTo>
                    <a:pt x="6900" y="23156"/>
                  </a:lnTo>
                  <a:cubicBezTo>
                    <a:pt x="6868" y="23115"/>
                    <a:pt x="6832" y="23077"/>
                    <a:pt x="6794" y="23038"/>
                  </a:cubicBezTo>
                  <a:close/>
                  <a:moveTo>
                    <a:pt x="6900" y="23156"/>
                  </a:moveTo>
                  <a:cubicBezTo>
                    <a:pt x="6912" y="23171"/>
                    <a:pt x="6924" y="23186"/>
                    <a:pt x="6935" y="23202"/>
                  </a:cubicBezTo>
                  <a:cubicBezTo>
                    <a:pt x="7639" y="24077"/>
                    <a:pt x="8268" y="25015"/>
                    <a:pt x="7372" y="26114"/>
                  </a:cubicBezTo>
                  <a:cubicBezTo>
                    <a:pt x="7137" y="26391"/>
                    <a:pt x="6881" y="26690"/>
                    <a:pt x="6647" y="26967"/>
                  </a:cubicBezTo>
                  <a:cubicBezTo>
                    <a:pt x="5932" y="27778"/>
                    <a:pt x="5217" y="28621"/>
                    <a:pt x="4684" y="29602"/>
                  </a:cubicBezTo>
                  <a:cubicBezTo>
                    <a:pt x="4500" y="29950"/>
                    <a:pt x="4361" y="30295"/>
                    <a:pt x="4268" y="30641"/>
                  </a:cubicBezTo>
                  <a:lnTo>
                    <a:pt x="4268" y="30641"/>
                  </a:lnTo>
                  <a:cubicBezTo>
                    <a:pt x="4361" y="30299"/>
                    <a:pt x="4500" y="29958"/>
                    <a:pt x="4684" y="29613"/>
                  </a:cubicBezTo>
                  <a:cubicBezTo>
                    <a:pt x="5217" y="28632"/>
                    <a:pt x="5932" y="27789"/>
                    <a:pt x="6647" y="26978"/>
                  </a:cubicBezTo>
                  <a:cubicBezTo>
                    <a:pt x="6881" y="26711"/>
                    <a:pt x="7137" y="26423"/>
                    <a:pt x="7372" y="26125"/>
                  </a:cubicBezTo>
                  <a:cubicBezTo>
                    <a:pt x="8300" y="25015"/>
                    <a:pt x="7660" y="24077"/>
                    <a:pt x="6935" y="23191"/>
                  </a:cubicBezTo>
                  <a:cubicBezTo>
                    <a:pt x="6923" y="23180"/>
                    <a:pt x="6912" y="23168"/>
                    <a:pt x="6900" y="23156"/>
                  </a:cubicBezTo>
                  <a:close/>
                  <a:moveTo>
                    <a:pt x="4268" y="30641"/>
                  </a:moveTo>
                  <a:cubicBezTo>
                    <a:pt x="4174" y="30984"/>
                    <a:pt x="4128" y="31327"/>
                    <a:pt x="4128" y="31676"/>
                  </a:cubicBezTo>
                  <a:lnTo>
                    <a:pt x="4128" y="31676"/>
                  </a:lnTo>
                  <a:cubicBezTo>
                    <a:pt x="4129" y="31328"/>
                    <a:pt x="4175" y="30984"/>
                    <a:pt x="4268" y="30641"/>
                  </a:cubicBezTo>
                  <a:close/>
                  <a:moveTo>
                    <a:pt x="4128" y="31676"/>
                  </a:moveTo>
                  <a:lnTo>
                    <a:pt x="4128" y="31676"/>
                  </a:lnTo>
                  <a:cubicBezTo>
                    <a:pt x="4127" y="32213"/>
                    <a:pt x="4237" y="32759"/>
                    <a:pt x="4460" y="33325"/>
                  </a:cubicBezTo>
                  <a:cubicBezTo>
                    <a:pt x="4479" y="33374"/>
                    <a:pt x="4501" y="33422"/>
                    <a:pt x="4524" y="33470"/>
                  </a:cubicBezTo>
                  <a:lnTo>
                    <a:pt x="4524" y="33470"/>
                  </a:lnTo>
                  <a:cubicBezTo>
                    <a:pt x="4500" y="33419"/>
                    <a:pt x="4479" y="33367"/>
                    <a:pt x="4460" y="33315"/>
                  </a:cubicBezTo>
                  <a:cubicBezTo>
                    <a:pt x="4239" y="32747"/>
                    <a:pt x="4129" y="32206"/>
                    <a:pt x="4128" y="31676"/>
                  </a:cubicBezTo>
                  <a:close/>
                  <a:moveTo>
                    <a:pt x="4524" y="33470"/>
                  </a:moveTo>
                  <a:cubicBezTo>
                    <a:pt x="4613" y="33660"/>
                    <a:pt x="4735" y="33838"/>
                    <a:pt x="4874" y="34008"/>
                  </a:cubicBezTo>
                  <a:lnTo>
                    <a:pt x="4874" y="34008"/>
                  </a:lnTo>
                  <a:cubicBezTo>
                    <a:pt x="4737" y="33837"/>
                    <a:pt x="4617" y="33658"/>
                    <a:pt x="4524" y="33470"/>
                  </a:cubicBezTo>
                  <a:close/>
                  <a:moveTo>
                    <a:pt x="4874" y="34008"/>
                  </a:moveTo>
                  <a:cubicBezTo>
                    <a:pt x="5079" y="34265"/>
                    <a:pt x="5321" y="34506"/>
                    <a:pt x="5559" y="34744"/>
                  </a:cubicBezTo>
                  <a:cubicBezTo>
                    <a:pt x="5814" y="34985"/>
                    <a:pt x="6074" y="35235"/>
                    <a:pt x="6288" y="35507"/>
                  </a:cubicBezTo>
                  <a:lnTo>
                    <a:pt x="6288" y="35507"/>
                  </a:lnTo>
                  <a:cubicBezTo>
                    <a:pt x="6072" y="35226"/>
                    <a:pt x="5809" y="34968"/>
                    <a:pt x="5548" y="34712"/>
                  </a:cubicBezTo>
                  <a:cubicBezTo>
                    <a:pt x="5315" y="34485"/>
                    <a:pt x="5076" y="34254"/>
                    <a:pt x="4874" y="34008"/>
                  </a:cubicBezTo>
                  <a:close/>
                  <a:moveTo>
                    <a:pt x="6288" y="35507"/>
                  </a:moveTo>
                  <a:cubicBezTo>
                    <a:pt x="6558" y="35858"/>
                    <a:pt x="6756" y="36244"/>
                    <a:pt x="6785" y="36707"/>
                  </a:cubicBezTo>
                  <a:cubicBezTo>
                    <a:pt x="6767" y="36249"/>
                    <a:pt x="6566" y="35859"/>
                    <a:pt x="6288" y="35507"/>
                  </a:cubicBezTo>
                  <a:close/>
                  <a:moveTo>
                    <a:pt x="6785" y="36707"/>
                  </a:moveTo>
                  <a:lnTo>
                    <a:pt x="6785" y="37016"/>
                  </a:lnTo>
                  <a:cubicBezTo>
                    <a:pt x="6807" y="36920"/>
                    <a:pt x="6807" y="36835"/>
                    <a:pt x="6785" y="36707"/>
                  </a:cubicBezTo>
                  <a:close/>
                  <a:moveTo>
                    <a:pt x="6785" y="37018"/>
                  </a:moveTo>
                  <a:cubicBezTo>
                    <a:pt x="6710" y="37871"/>
                    <a:pt x="6455" y="38734"/>
                    <a:pt x="6231" y="39576"/>
                  </a:cubicBezTo>
                  <a:cubicBezTo>
                    <a:pt x="6465" y="38745"/>
                    <a:pt x="6710" y="37871"/>
                    <a:pt x="6785" y="37018"/>
                  </a:cubicBezTo>
                  <a:close/>
                  <a:moveTo>
                    <a:pt x="6231" y="39576"/>
                  </a:moveTo>
                  <a:lnTo>
                    <a:pt x="6145" y="39864"/>
                  </a:lnTo>
                  <a:lnTo>
                    <a:pt x="6177" y="39875"/>
                  </a:lnTo>
                  <a:cubicBezTo>
                    <a:pt x="6199" y="39779"/>
                    <a:pt x="6231" y="39683"/>
                    <a:pt x="6231" y="39576"/>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6" name="Google Shape;1656;p68"/>
            <p:cNvSpPr/>
            <p:nvPr/>
          </p:nvSpPr>
          <p:spPr>
            <a:xfrm>
              <a:off x="4580896" y="1131378"/>
              <a:ext cx="692833" cy="3353564"/>
            </a:xfrm>
            <a:custGeom>
              <a:avLst/>
              <a:gdLst/>
              <a:ahLst/>
              <a:cxnLst/>
              <a:rect l="l" t="t" r="r" b="b"/>
              <a:pathLst>
                <a:path w="8225" h="39812" extrusionOk="0">
                  <a:moveTo>
                    <a:pt x="3062" y="0"/>
                  </a:moveTo>
                  <a:lnTo>
                    <a:pt x="3040" y="11"/>
                  </a:lnTo>
                  <a:cubicBezTo>
                    <a:pt x="3478" y="693"/>
                    <a:pt x="3553" y="1558"/>
                    <a:pt x="3264" y="2347"/>
                  </a:cubicBezTo>
                  <a:cubicBezTo>
                    <a:pt x="2944" y="3211"/>
                    <a:pt x="2379" y="4000"/>
                    <a:pt x="1846" y="4758"/>
                  </a:cubicBezTo>
                  <a:cubicBezTo>
                    <a:pt x="1814" y="4832"/>
                    <a:pt x="1760" y="4907"/>
                    <a:pt x="1707" y="4971"/>
                  </a:cubicBezTo>
                  <a:cubicBezTo>
                    <a:pt x="1632" y="5088"/>
                    <a:pt x="1558" y="5174"/>
                    <a:pt x="1494" y="5280"/>
                  </a:cubicBezTo>
                  <a:cubicBezTo>
                    <a:pt x="1078" y="5867"/>
                    <a:pt x="640" y="6465"/>
                    <a:pt x="395" y="7147"/>
                  </a:cubicBezTo>
                  <a:cubicBezTo>
                    <a:pt x="118" y="7905"/>
                    <a:pt x="0" y="8683"/>
                    <a:pt x="32" y="9387"/>
                  </a:cubicBezTo>
                  <a:cubicBezTo>
                    <a:pt x="64" y="9857"/>
                    <a:pt x="171" y="10305"/>
                    <a:pt x="342" y="10721"/>
                  </a:cubicBezTo>
                  <a:cubicBezTo>
                    <a:pt x="672" y="11510"/>
                    <a:pt x="1280" y="12129"/>
                    <a:pt x="1984" y="12417"/>
                  </a:cubicBezTo>
                  <a:cubicBezTo>
                    <a:pt x="2315" y="12566"/>
                    <a:pt x="2678" y="12673"/>
                    <a:pt x="2987" y="12780"/>
                  </a:cubicBezTo>
                  <a:lnTo>
                    <a:pt x="3051" y="12801"/>
                  </a:lnTo>
                  <a:cubicBezTo>
                    <a:pt x="4001" y="13110"/>
                    <a:pt x="4513" y="13569"/>
                    <a:pt x="4854" y="14348"/>
                  </a:cubicBezTo>
                  <a:cubicBezTo>
                    <a:pt x="5046" y="14796"/>
                    <a:pt x="5174" y="15404"/>
                    <a:pt x="5238" y="16172"/>
                  </a:cubicBezTo>
                  <a:cubicBezTo>
                    <a:pt x="5334" y="17367"/>
                    <a:pt x="5227" y="18487"/>
                    <a:pt x="5099" y="19671"/>
                  </a:cubicBezTo>
                  <a:lnTo>
                    <a:pt x="5089" y="19735"/>
                  </a:lnTo>
                  <a:cubicBezTo>
                    <a:pt x="5078" y="19863"/>
                    <a:pt x="5078" y="19991"/>
                    <a:pt x="5078" y="20108"/>
                  </a:cubicBezTo>
                  <a:cubicBezTo>
                    <a:pt x="5089" y="21111"/>
                    <a:pt x="5793" y="21858"/>
                    <a:pt x="6465" y="22572"/>
                  </a:cubicBezTo>
                  <a:cubicBezTo>
                    <a:pt x="5793" y="21858"/>
                    <a:pt x="5099" y="21122"/>
                    <a:pt x="5089" y="20119"/>
                  </a:cubicBezTo>
                  <a:cubicBezTo>
                    <a:pt x="5089" y="20002"/>
                    <a:pt x="5089" y="19884"/>
                    <a:pt x="5099" y="19767"/>
                  </a:cubicBezTo>
                  <a:lnTo>
                    <a:pt x="5121" y="19692"/>
                  </a:lnTo>
                  <a:cubicBezTo>
                    <a:pt x="5238" y="18508"/>
                    <a:pt x="5345" y="17388"/>
                    <a:pt x="5249" y="16193"/>
                  </a:cubicBezTo>
                  <a:cubicBezTo>
                    <a:pt x="5185" y="15415"/>
                    <a:pt x="5046" y="14807"/>
                    <a:pt x="4865" y="14348"/>
                  </a:cubicBezTo>
                  <a:cubicBezTo>
                    <a:pt x="4534" y="13548"/>
                    <a:pt x="4001" y="13100"/>
                    <a:pt x="3051" y="12790"/>
                  </a:cubicBezTo>
                  <a:lnTo>
                    <a:pt x="2987" y="12758"/>
                  </a:lnTo>
                  <a:cubicBezTo>
                    <a:pt x="2678" y="12652"/>
                    <a:pt x="2315" y="12534"/>
                    <a:pt x="1984" y="12406"/>
                  </a:cubicBezTo>
                  <a:cubicBezTo>
                    <a:pt x="1280" y="12118"/>
                    <a:pt x="694" y="11510"/>
                    <a:pt x="352" y="10732"/>
                  </a:cubicBezTo>
                  <a:cubicBezTo>
                    <a:pt x="182" y="10326"/>
                    <a:pt x="75" y="9867"/>
                    <a:pt x="54" y="9398"/>
                  </a:cubicBezTo>
                  <a:cubicBezTo>
                    <a:pt x="11" y="8705"/>
                    <a:pt x="128" y="7937"/>
                    <a:pt x="406" y="7179"/>
                  </a:cubicBezTo>
                  <a:cubicBezTo>
                    <a:pt x="651" y="6497"/>
                    <a:pt x="1088" y="5899"/>
                    <a:pt x="1504" y="5312"/>
                  </a:cubicBezTo>
                  <a:cubicBezTo>
                    <a:pt x="1568" y="5206"/>
                    <a:pt x="1654" y="5110"/>
                    <a:pt x="1718" y="5003"/>
                  </a:cubicBezTo>
                  <a:cubicBezTo>
                    <a:pt x="1760" y="4939"/>
                    <a:pt x="1814" y="4854"/>
                    <a:pt x="1867" y="4790"/>
                  </a:cubicBezTo>
                  <a:cubicBezTo>
                    <a:pt x="2411" y="4011"/>
                    <a:pt x="2955" y="3232"/>
                    <a:pt x="3286" y="2358"/>
                  </a:cubicBezTo>
                  <a:cubicBezTo>
                    <a:pt x="3585" y="1558"/>
                    <a:pt x="3499" y="683"/>
                    <a:pt x="3062" y="0"/>
                  </a:cubicBezTo>
                  <a:close/>
                  <a:moveTo>
                    <a:pt x="6465" y="22572"/>
                  </a:moveTo>
                  <a:lnTo>
                    <a:pt x="6465" y="22572"/>
                  </a:lnTo>
                  <a:cubicBezTo>
                    <a:pt x="6539" y="22668"/>
                    <a:pt x="6635" y="22775"/>
                    <a:pt x="6731" y="22871"/>
                  </a:cubicBezTo>
                  <a:cubicBezTo>
                    <a:pt x="6646" y="22775"/>
                    <a:pt x="6561" y="22668"/>
                    <a:pt x="6465" y="22572"/>
                  </a:cubicBezTo>
                  <a:close/>
                  <a:moveTo>
                    <a:pt x="6732" y="22871"/>
                  </a:moveTo>
                  <a:lnTo>
                    <a:pt x="6732" y="22871"/>
                  </a:lnTo>
                  <a:cubicBezTo>
                    <a:pt x="6828" y="22978"/>
                    <a:pt x="6923" y="23095"/>
                    <a:pt x="7019" y="23202"/>
                  </a:cubicBezTo>
                  <a:cubicBezTo>
                    <a:pt x="6934" y="23095"/>
                    <a:pt x="6828" y="22978"/>
                    <a:pt x="6732" y="22871"/>
                  </a:cubicBezTo>
                  <a:close/>
                  <a:moveTo>
                    <a:pt x="7019" y="23202"/>
                  </a:moveTo>
                  <a:cubicBezTo>
                    <a:pt x="7852" y="24237"/>
                    <a:pt x="8193" y="25069"/>
                    <a:pt x="7361" y="26071"/>
                  </a:cubicBezTo>
                  <a:cubicBezTo>
                    <a:pt x="7147" y="26327"/>
                    <a:pt x="6923" y="26562"/>
                    <a:pt x="6731" y="26807"/>
                  </a:cubicBezTo>
                  <a:cubicBezTo>
                    <a:pt x="5985" y="27682"/>
                    <a:pt x="5259" y="28504"/>
                    <a:pt x="4715" y="29538"/>
                  </a:cubicBezTo>
                  <a:cubicBezTo>
                    <a:pt x="4236" y="30455"/>
                    <a:pt x="4109" y="31334"/>
                    <a:pt x="4323" y="32318"/>
                  </a:cubicBezTo>
                  <a:lnTo>
                    <a:pt x="4323" y="32318"/>
                  </a:lnTo>
                  <a:cubicBezTo>
                    <a:pt x="4113" y="31341"/>
                    <a:pt x="4245" y="30466"/>
                    <a:pt x="4715" y="29560"/>
                  </a:cubicBezTo>
                  <a:cubicBezTo>
                    <a:pt x="5259" y="28536"/>
                    <a:pt x="5974" y="27714"/>
                    <a:pt x="6731" y="26839"/>
                  </a:cubicBezTo>
                  <a:cubicBezTo>
                    <a:pt x="6934" y="26605"/>
                    <a:pt x="7147" y="26359"/>
                    <a:pt x="7361" y="26114"/>
                  </a:cubicBezTo>
                  <a:cubicBezTo>
                    <a:pt x="8225" y="25101"/>
                    <a:pt x="7862" y="24247"/>
                    <a:pt x="7019" y="23202"/>
                  </a:cubicBezTo>
                  <a:close/>
                  <a:moveTo>
                    <a:pt x="4323" y="32318"/>
                  </a:moveTo>
                  <a:cubicBezTo>
                    <a:pt x="4385" y="32604"/>
                    <a:pt x="4477" y="32900"/>
                    <a:pt x="4598" y="33208"/>
                  </a:cubicBezTo>
                  <a:cubicBezTo>
                    <a:pt x="4478" y="32900"/>
                    <a:pt x="4386" y="32604"/>
                    <a:pt x="4323" y="32318"/>
                  </a:cubicBezTo>
                  <a:close/>
                  <a:moveTo>
                    <a:pt x="4598" y="33208"/>
                  </a:moveTo>
                  <a:cubicBezTo>
                    <a:pt x="4785" y="33695"/>
                    <a:pt x="5183" y="34132"/>
                    <a:pt x="5557" y="34528"/>
                  </a:cubicBezTo>
                  <a:lnTo>
                    <a:pt x="5557" y="34528"/>
                  </a:lnTo>
                  <a:cubicBezTo>
                    <a:pt x="5180" y="34119"/>
                    <a:pt x="4797" y="33689"/>
                    <a:pt x="4598" y="33208"/>
                  </a:cubicBezTo>
                  <a:close/>
                  <a:moveTo>
                    <a:pt x="5557" y="34528"/>
                  </a:moveTo>
                  <a:cubicBezTo>
                    <a:pt x="5565" y="34536"/>
                    <a:pt x="5572" y="34544"/>
                    <a:pt x="5579" y="34552"/>
                  </a:cubicBezTo>
                  <a:cubicBezTo>
                    <a:pt x="5595" y="34568"/>
                    <a:pt x="5610" y="34584"/>
                    <a:pt x="5625" y="34600"/>
                  </a:cubicBezTo>
                  <a:lnTo>
                    <a:pt x="5625" y="34600"/>
                  </a:lnTo>
                  <a:cubicBezTo>
                    <a:pt x="5613" y="34588"/>
                    <a:pt x="5602" y="34575"/>
                    <a:pt x="5590" y="34563"/>
                  </a:cubicBezTo>
                  <a:cubicBezTo>
                    <a:pt x="5579" y="34551"/>
                    <a:pt x="5568" y="34540"/>
                    <a:pt x="5557" y="34528"/>
                  </a:cubicBezTo>
                  <a:close/>
                  <a:moveTo>
                    <a:pt x="5625" y="34600"/>
                  </a:moveTo>
                  <a:cubicBezTo>
                    <a:pt x="5788" y="34776"/>
                    <a:pt x="5952" y="34951"/>
                    <a:pt x="6102" y="35133"/>
                  </a:cubicBezTo>
                  <a:lnTo>
                    <a:pt x="6102" y="35133"/>
                  </a:lnTo>
                  <a:cubicBezTo>
                    <a:pt x="5952" y="34949"/>
                    <a:pt x="5788" y="34773"/>
                    <a:pt x="5625" y="34600"/>
                  </a:cubicBezTo>
                  <a:close/>
                  <a:moveTo>
                    <a:pt x="6102" y="35133"/>
                  </a:moveTo>
                  <a:cubicBezTo>
                    <a:pt x="6457" y="35569"/>
                    <a:pt x="6735" y="36048"/>
                    <a:pt x="6742" y="36632"/>
                  </a:cubicBezTo>
                  <a:lnTo>
                    <a:pt x="6742" y="36632"/>
                  </a:lnTo>
                  <a:cubicBezTo>
                    <a:pt x="6742" y="36629"/>
                    <a:pt x="6742" y="36625"/>
                    <a:pt x="6742" y="36621"/>
                  </a:cubicBezTo>
                  <a:cubicBezTo>
                    <a:pt x="6742" y="36039"/>
                    <a:pt x="6462" y="35569"/>
                    <a:pt x="6102" y="35133"/>
                  </a:cubicBezTo>
                  <a:close/>
                  <a:moveTo>
                    <a:pt x="6742" y="36632"/>
                  </a:moveTo>
                  <a:cubicBezTo>
                    <a:pt x="6742" y="36745"/>
                    <a:pt x="6742" y="36838"/>
                    <a:pt x="6731" y="36931"/>
                  </a:cubicBezTo>
                  <a:cubicBezTo>
                    <a:pt x="6720" y="37032"/>
                    <a:pt x="6706" y="37133"/>
                    <a:pt x="6690" y="37235"/>
                  </a:cubicBezTo>
                  <a:lnTo>
                    <a:pt x="6690" y="37235"/>
                  </a:lnTo>
                  <a:cubicBezTo>
                    <a:pt x="6705" y="37141"/>
                    <a:pt x="6719" y="37046"/>
                    <a:pt x="6731" y="36952"/>
                  </a:cubicBezTo>
                  <a:cubicBezTo>
                    <a:pt x="6742" y="36856"/>
                    <a:pt x="6742" y="36749"/>
                    <a:pt x="6742" y="36632"/>
                  </a:cubicBezTo>
                  <a:cubicBezTo>
                    <a:pt x="6742" y="36632"/>
                    <a:pt x="6742" y="36632"/>
                    <a:pt x="6742" y="36632"/>
                  </a:cubicBezTo>
                  <a:close/>
                  <a:moveTo>
                    <a:pt x="6690" y="37235"/>
                  </a:moveTo>
                  <a:cubicBezTo>
                    <a:pt x="6632" y="37598"/>
                    <a:pt x="6555" y="37964"/>
                    <a:pt x="6468" y="38331"/>
                  </a:cubicBezTo>
                  <a:lnTo>
                    <a:pt x="6468" y="38331"/>
                  </a:lnTo>
                  <a:cubicBezTo>
                    <a:pt x="6557" y="37966"/>
                    <a:pt x="6635" y="37599"/>
                    <a:pt x="6690" y="37235"/>
                  </a:cubicBezTo>
                  <a:close/>
                  <a:moveTo>
                    <a:pt x="6468" y="38331"/>
                  </a:moveTo>
                  <a:cubicBezTo>
                    <a:pt x="6379" y="38692"/>
                    <a:pt x="6279" y="39052"/>
                    <a:pt x="6177" y="39406"/>
                  </a:cubicBezTo>
                  <a:cubicBezTo>
                    <a:pt x="6145" y="39544"/>
                    <a:pt x="6113" y="39662"/>
                    <a:pt x="6081" y="39790"/>
                  </a:cubicBezTo>
                  <a:lnTo>
                    <a:pt x="6102" y="39811"/>
                  </a:lnTo>
                  <a:cubicBezTo>
                    <a:pt x="6134" y="39683"/>
                    <a:pt x="6166" y="39555"/>
                    <a:pt x="6187" y="39448"/>
                  </a:cubicBezTo>
                  <a:cubicBezTo>
                    <a:pt x="6283" y="39077"/>
                    <a:pt x="6380" y="38704"/>
                    <a:pt x="6468" y="3833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7" name="Google Shape;1657;p68"/>
            <p:cNvSpPr/>
            <p:nvPr/>
          </p:nvSpPr>
          <p:spPr>
            <a:xfrm>
              <a:off x="4598838" y="1131378"/>
              <a:ext cx="687526" cy="3347246"/>
            </a:xfrm>
            <a:custGeom>
              <a:avLst/>
              <a:gdLst/>
              <a:ahLst/>
              <a:cxnLst/>
              <a:rect l="l" t="t" r="r" b="b"/>
              <a:pathLst>
                <a:path w="8162" h="39737" extrusionOk="0">
                  <a:moveTo>
                    <a:pt x="3073" y="0"/>
                  </a:moveTo>
                  <a:lnTo>
                    <a:pt x="3051" y="21"/>
                  </a:lnTo>
                  <a:cubicBezTo>
                    <a:pt x="3468" y="715"/>
                    <a:pt x="3542" y="1579"/>
                    <a:pt x="3265" y="2347"/>
                  </a:cubicBezTo>
                  <a:cubicBezTo>
                    <a:pt x="2945" y="3232"/>
                    <a:pt x="2379" y="4032"/>
                    <a:pt x="1846" y="4822"/>
                  </a:cubicBezTo>
                  <a:cubicBezTo>
                    <a:pt x="1793" y="4886"/>
                    <a:pt x="1761" y="4960"/>
                    <a:pt x="1707" y="5035"/>
                  </a:cubicBezTo>
                  <a:cubicBezTo>
                    <a:pt x="1622" y="5142"/>
                    <a:pt x="1558" y="5248"/>
                    <a:pt x="1473" y="5355"/>
                  </a:cubicBezTo>
                  <a:cubicBezTo>
                    <a:pt x="1067" y="5953"/>
                    <a:pt x="619" y="6582"/>
                    <a:pt x="385" y="7275"/>
                  </a:cubicBezTo>
                  <a:cubicBezTo>
                    <a:pt x="97" y="8054"/>
                    <a:pt x="1" y="8822"/>
                    <a:pt x="65" y="9494"/>
                  </a:cubicBezTo>
                  <a:cubicBezTo>
                    <a:pt x="118" y="9953"/>
                    <a:pt x="235" y="10380"/>
                    <a:pt x="438" y="10774"/>
                  </a:cubicBezTo>
                  <a:cubicBezTo>
                    <a:pt x="801" y="11489"/>
                    <a:pt x="1398" y="12001"/>
                    <a:pt x="2177" y="12289"/>
                  </a:cubicBezTo>
                  <a:cubicBezTo>
                    <a:pt x="2379" y="12364"/>
                    <a:pt x="2582" y="12428"/>
                    <a:pt x="2785" y="12502"/>
                  </a:cubicBezTo>
                  <a:cubicBezTo>
                    <a:pt x="2955" y="12556"/>
                    <a:pt x="3105" y="12609"/>
                    <a:pt x="3244" y="12662"/>
                  </a:cubicBezTo>
                  <a:cubicBezTo>
                    <a:pt x="4118" y="12982"/>
                    <a:pt x="4609" y="13516"/>
                    <a:pt x="4918" y="14444"/>
                  </a:cubicBezTo>
                  <a:cubicBezTo>
                    <a:pt x="5132" y="15095"/>
                    <a:pt x="5228" y="15820"/>
                    <a:pt x="5260" y="16300"/>
                  </a:cubicBezTo>
                  <a:cubicBezTo>
                    <a:pt x="5356" y="17431"/>
                    <a:pt x="5249" y="18497"/>
                    <a:pt x="5142" y="19628"/>
                  </a:cubicBezTo>
                  <a:lnTo>
                    <a:pt x="5132" y="19714"/>
                  </a:lnTo>
                  <a:cubicBezTo>
                    <a:pt x="5110" y="19820"/>
                    <a:pt x="5110" y="19938"/>
                    <a:pt x="5110" y="20076"/>
                  </a:cubicBezTo>
                  <a:cubicBezTo>
                    <a:pt x="5132" y="21036"/>
                    <a:pt x="5878" y="21836"/>
                    <a:pt x="6540" y="22540"/>
                  </a:cubicBezTo>
                  <a:cubicBezTo>
                    <a:pt x="6668" y="22647"/>
                    <a:pt x="6764" y="22764"/>
                    <a:pt x="6860" y="22871"/>
                  </a:cubicBezTo>
                  <a:cubicBezTo>
                    <a:pt x="6945" y="22967"/>
                    <a:pt x="7009" y="23042"/>
                    <a:pt x="7094" y="23138"/>
                  </a:cubicBezTo>
                  <a:lnTo>
                    <a:pt x="7148" y="23202"/>
                  </a:lnTo>
                  <a:cubicBezTo>
                    <a:pt x="8065" y="24279"/>
                    <a:pt x="8129" y="25165"/>
                    <a:pt x="7372" y="26039"/>
                  </a:cubicBezTo>
                  <a:cubicBezTo>
                    <a:pt x="7169" y="26274"/>
                    <a:pt x="6966" y="26498"/>
                    <a:pt x="6785" y="26711"/>
                  </a:cubicBezTo>
                  <a:cubicBezTo>
                    <a:pt x="6028" y="27575"/>
                    <a:pt x="5302" y="28397"/>
                    <a:pt x="4769" y="29464"/>
                  </a:cubicBezTo>
                  <a:cubicBezTo>
                    <a:pt x="4193" y="30605"/>
                    <a:pt x="4193" y="31682"/>
                    <a:pt x="4769" y="33069"/>
                  </a:cubicBezTo>
                  <a:cubicBezTo>
                    <a:pt x="4961" y="33539"/>
                    <a:pt x="5313" y="33965"/>
                    <a:pt x="5665" y="34371"/>
                  </a:cubicBezTo>
                  <a:cubicBezTo>
                    <a:pt x="6198" y="34989"/>
                    <a:pt x="6753" y="35651"/>
                    <a:pt x="6732" y="36515"/>
                  </a:cubicBezTo>
                  <a:cubicBezTo>
                    <a:pt x="6732" y="36643"/>
                    <a:pt x="6721" y="36739"/>
                    <a:pt x="6700" y="36835"/>
                  </a:cubicBezTo>
                  <a:cubicBezTo>
                    <a:pt x="6582" y="37603"/>
                    <a:pt x="6380" y="38392"/>
                    <a:pt x="6188" y="39150"/>
                  </a:cubicBezTo>
                  <a:cubicBezTo>
                    <a:pt x="6134" y="39352"/>
                    <a:pt x="6092" y="39544"/>
                    <a:pt x="6038" y="39726"/>
                  </a:cubicBezTo>
                  <a:lnTo>
                    <a:pt x="6060" y="39736"/>
                  </a:lnTo>
                  <a:cubicBezTo>
                    <a:pt x="6102" y="39555"/>
                    <a:pt x="6156" y="39363"/>
                    <a:pt x="6209" y="39139"/>
                  </a:cubicBezTo>
                  <a:cubicBezTo>
                    <a:pt x="6412" y="38371"/>
                    <a:pt x="6614" y="37582"/>
                    <a:pt x="6732" y="36803"/>
                  </a:cubicBezTo>
                  <a:cubicBezTo>
                    <a:pt x="6742" y="36717"/>
                    <a:pt x="6753" y="36621"/>
                    <a:pt x="6753" y="36483"/>
                  </a:cubicBezTo>
                  <a:cubicBezTo>
                    <a:pt x="6785" y="35619"/>
                    <a:pt x="6241" y="34957"/>
                    <a:pt x="5686" y="34328"/>
                  </a:cubicBezTo>
                  <a:cubicBezTo>
                    <a:pt x="5345" y="33923"/>
                    <a:pt x="4982" y="33507"/>
                    <a:pt x="4801" y="33048"/>
                  </a:cubicBezTo>
                  <a:cubicBezTo>
                    <a:pt x="4236" y="31661"/>
                    <a:pt x="4236" y="30594"/>
                    <a:pt x="4801" y="29464"/>
                  </a:cubicBezTo>
                  <a:cubicBezTo>
                    <a:pt x="5334" y="28408"/>
                    <a:pt x="6049" y="27597"/>
                    <a:pt x="6806" y="26722"/>
                  </a:cubicBezTo>
                  <a:cubicBezTo>
                    <a:pt x="6998" y="26509"/>
                    <a:pt x="7201" y="26285"/>
                    <a:pt x="7393" y="26061"/>
                  </a:cubicBezTo>
                  <a:cubicBezTo>
                    <a:pt x="8161" y="25165"/>
                    <a:pt x="8087" y="24290"/>
                    <a:pt x="7169" y="23191"/>
                  </a:cubicBezTo>
                  <a:lnTo>
                    <a:pt x="7116" y="23127"/>
                  </a:lnTo>
                  <a:cubicBezTo>
                    <a:pt x="7052" y="23042"/>
                    <a:pt x="6966" y="22956"/>
                    <a:pt x="6892" y="22860"/>
                  </a:cubicBezTo>
                  <a:cubicBezTo>
                    <a:pt x="6785" y="22754"/>
                    <a:pt x="6678" y="22647"/>
                    <a:pt x="6572" y="22530"/>
                  </a:cubicBezTo>
                  <a:cubicBezTo>
                    <a:pt x="5900" y="21836"/>
                    <a:pt x="5153" y="21036"/>
                    <a:pt x="5142" y="20087"/>
                  </a:cubicBezTo>
                  <a:cubicBezTo>
                    <a:pt x="5142" y="19938"/>
                    <a:pt x="5142" y="19831"/>
                    <a:pt x="5153" y="19724"/>
                  </a:cubicBezTo>
                  <a:lnTo>
                    <a:pt x="5174" y="19650"/>
                  </a:lnTo>
                  <a:cubicBezTo>
                    <a:pt x="5281" y="18529"/>
                    <a:pt x="5388" y="17441"/>
                    <a:pt x="5292" y="16311"/>
                  </a:cubicBezTo>
                  <a:cubicBezTo>
                    <a:pt x="5249" y="15820"/>
                    <a:pt x="5153" y="15116"/>
                    <a:pt x="4940" y="14444"/>
                  </a:cubicBezTo>
                  <a:cubicBezTo>
                    <a:pt x="4641" y="13494"/>
                    <a:pt x="4129" y="12961"/>
                    <a:pt x="3254" y="12641"/>
                  </a:cubicBezTo>
                  <a:cubicBezTo>
                    <a:pt x="3105" y="12588"/>
                    <a:pt x="2945" y="12534"/>
                    <a:pt x="2785" y="12481"/>
                  </a:cubicBezTo>
                  <a:cubicBezTo>
                    <a:pt x="2582" y="12417"/>
                    <a:pt x="2379" y="12342"/>
                    <a:pt x="2187" y="12268"/>
                  </a:cubicBezTo>
                  <a:cubicBezTo>
                    <a:pt x="1398" y="11990"/>
                    <a:pt x="811" y="11468"/>
                    <a:pt x="449" y="10774"/>
                  </a:cubicBezTo>
                  <a:cubicBezTo>
                    <a:pt x="246" y="10390"/>
                    <a:pt x="129" y="9964"/>
                    <a:pt x="86" y="9515"/>
                  </a:cubicBezTo>
                  <a:cubicBezTo>
                    <a:pt x="22" y="8833"/>
                    <a:pt x="129" y="8086"/>
                    <a:pt x="406" y="7297"/>
                  </a:cubicBezTo>
                  <a:cubicBezTo>
                    <a:pt x="651" y="6603"/>
                    <a:pt x="1089" y="5974"/>
                    <a:pt x="1505" y="5377"/>
                  </a:cubicBezTo>
                  <a:cubicBezTo>
                    <a:pt x="1579" y="5270"/>
                    <a:pt x="1654" y="5163"/>
                    <a:pt x="1729" y="5056"/>
                  </a:cubicBezTo>
                  <a:cubicBezTo>
                    <a:pt x="1782" y="4992"/>
                    <a:pt x="1825" y="4907"/>
                    <a:pt x="1878" y="4843"/>
                  </a:cubicBezTo>
                  <a:cubicBezTo>
                    <a:pt x="2411" y="4054"/>
                    <a:pt x="2955" y="3243"/>
                    <a:pt x="3286" y="2368"/>
                  </a:cubicBezTo>
                  <a:cubicBezTo>
                    <a:pt x="3574" y="1590"/>
                    <a:pt x="3489" y="715"/>
                    <a:pt x="3073"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8" name="Google Shape;1658;p68"/>
            <p:cNvSpPr/>
            <p:nvPr/>
          </p:nvSpPr>
          <p:spPr>
            <a:xfrm>
              <a:off x="4614085" y="1134916"/>
              <a:ext cx="706395" cy="3338317"/>
            </a:xfrm>
            <a:custGeom>
              <a:avLst/>
              <a:gdLst/>
              <a:ahLst/>
              <a:cxnLst/>
              <a:rect l="l" t="t" r="r" b="b"/>
              <a:pathLst>
                <a:path w="8386" h="39631" extrusionOk="0">
                  <a:moveTo>
                    <a:pt x="3095" y="1"/>
                  </a:moveTo>
                  <a:lnTo>
                    <a:pt x="3063" y="11"/>
                  </a:lnTo>
                  <a:cubicBezTo>
                    <a:pt x="3468" y="758"/>
                    <a:pt x="3532" y="1590"/>
                    <a:pt x="3265" y="2348"/>
                  </a:cubicBezTo>
                  <a:cubicBezTo>
                    <a:pt x="2934" y="3244"/>
                    <a:pt x="2390" y="4065"/>
                    <a:pt x="1857" y="4865"/>
                  </a:cubicBezTo>
                  <a:cubicBezTo>
                    <a:pt x="1804" y="4929"/>
                    <a:pt x="1761" y="5014"/>
                    <a:pt x="1708" y="5078"/>
                  </a:cubicBezTo>
                  <a:cubicBezTo>
                    <a:pt x="1622" y="5185"/>
                    <a:pt x="1558" y="5292"/>
                    <a:pt x="1484" y="5420"/>
                  </a:cubicBezTo>
                  <a:cubicBezTo>
                    <a:pt x="1057" y="6039"/>
                    <a:pt x="609" y="6679"/>
                    <a:pt x="374" y="7404"/>
                  </a:cubicBezTo>
                  <a:cubicBezTo>
                    <a:pt x="97" y="8204"/>
                    <a:pt x="1" y="8951"/>
                    <a:pt x="97" y="9612"/>
                  </a:cubicBezTo>
                  <a:cubicBezTo>
                    <a:pt x="150" y="10039"/>
                    <a:pt x="278" y="10434"/>
                    <a:pt x="524" y="10828"/>
                  </a:cubicBezTo>
                  <a:cubicBezTo>
                    <a:pt x="865" y="11415"/>
                    <a:pt x="1494" y="11852"/>
                    <a:pt x="2369" y="12162"/>
                  </a:cubicBezTo>
                  <a:lnTo>
                    <a:pt x="2454" y="12194"/>
                  </a:lnTo>
                  <a:cubicBezTo>
                    <a:pt x="2785" y="12311"/>
                    <a:pt x="3137" y="12428"/>
                    <a:pt x="3425" y="12546"/>
                  </a:cubicBezTo>
                  <a:cubicBezTo>
                    <a:pt x="4396" y="12962"/>
                    <a:pt x="4748" y="13804"/>
                    <a:pt x="4961" y="14573"/>
                  </a:cubicBezTo>
                  <a:cubicBezTo>
                    <a:pt x="5111" y="15117"/>
                    <a:pt x="5228" y="15757"/>
                    <a:pt x="5281" y="16429"/>
                  </a:cubicBezTo>
                  <a:cubicBezTo>
                    <a:pt x="5388" y="17549"/>
                    <a:pt x="5281" y="18583"/>
                    <a:pt x="5175" y="19693"/>
                  </a:cubicBezTo>
                  <a:cubicBezTo>
                    <a:pt x="5164" y="19832"/>
                    <a:pt x="5143" y="19949"/>
                    <a:pt x="5164" y="20066"/>
                  </a:cubicBezTo>
                  <a:cubicBezTo>
                    <a:pt x="5217" y="21016"/>
                    <a:pt x="5964" y="21784"/>
                    <a:pt x="6615" y="22488"/>
                  </a:cubicBezTo>
                  <a:cubicBezTo>
                    <a:pt x="6743" y="22626"/>
                    <a:pt x="6881" y="22765"/>
                    <a:pt x="6999" y="22893"/>
                  </a:cubicBezTo>
                  <a:cubicBezTo>
                    <a:pt x="7116" y="23032"/>
                    <a:pt x="7212" y="23138"/>
                    <a:pt x="7276" y="23234"/>
                  </a:cubicBezTo>
                  <a:cubicBezTo>
                    <a:pt x="8108" y="24323"/>
                    <a:pt x="8151" y="25165"/>
                    <a:pt x="7372" y="26019"/>
                  </a:cubicBezTo>
                  <a:cubicBezTo>
                    <a:pt x="7255" y="26168"/>
                    <a:pt x="7116" y="26296"/>
                    <a:pt x="6988" y="26445"/>
                  </a:cubicBezTo>
                  <a:cubicBezTo>
                    <a:pt x="6145" y="27352"/>
                    <a:pt x="5367" y="28216"/>
                    <a:pt x="4812" y="29390"/>
                  </a:cubicBezTo>
                  <a:cubicBezTo>
                    <a:pt x="4172" y="30755"/>
                    <a:pt x="4513" y="31896"/>
                    <a:pt x="4961" y="32942"/>
                  </a:cubicBezTo>
                  <a:cubicBezTo>
                    <a:pt x="5153" y="33369"/>
                    <a:pt x="5452" y="33763"/>
                    <a:pt x="5751" y="34147"/>
                  </a:cubicBezTo>
                  <a:cubicBezTo>
                    <a:pt x="6252" y="34809"/>
                    <a:pt x="6785" y="35502"/>
                    <a:pt x="6721" y="36387"/>
                  </a:cubicBezTo>
                  <a:cubicBezTo>
                    <a:pt x="6711" y="36483"/>
                    <a:pt x="6700" y="36601"/>
                    <a:pt x="6679" y="36707"/>
                  </a:cubicBezTo>
                  <a:cubicBezTo>
                    <a:pt x="6572" y="37401"/>
                    <a:pt x="6401" y="38116"/>
                    <a:pt x="6231" y="38788"/>
                  </a:cubicBezTo>
                  <a:lnTo>
                    <a:pt x="6028" y="39630"/>
                  </a:lnTo>
                  <a:lnTo>
                    <a:pt x="6060" y="39630"/>
                  </a:lnTo>
                  <a:lnTo>
                    <a:pt x="6252" y="38788"/>
                  </a:lnTo>
                  <a:cubicBezTo>
                    <a:pt x="6412" y="38116"/>
                    <a:pt x="6593" y="37401"/>
                    <a:pt x="6711" y="36707"/>
                  </a:cubicBezTo>
                  <a:cubicBezTo>
                    <a:pt x="6732" y="36601"/>
                    <a:pt x="6753" y="36483"/>
                    <a:pt x="6753" y="36387"/>
                  </a:cubicBezTo>
                  <a:cubicBezTo>
                    <a:pt x="6817" y="35481"/>
                    <a:pt x="6284" y="34787"/>
                    <a:pt x="5772" y="34126"/>
                  </a:cubicBezTo>
                  <a:cubicBezTo>
                    <a:pt x="5484" y="33742"/>
                    <a:pt x="5175" y="33337"/>
                    <a:pt x="4993" y="32910"/>
                  </a:cubicBezTo>
                  <a:cubicBezTo>
                    <a:pt x="4535" y="31886"/>
                    <a:pt x="4215" y="30734"/>
                    <a:pt x="4844" y="29390"/>
                  </a:cubicBezTo>
                  <a:cubicBezTo>
                    <a:pt x="5388" y="28216"/>
                    <a:pt x="6177" y="27352"/>
                    <a:pt x="7020" y="26445"/>
                  </a:cubicBezTo>
                  <a:cubicBezTo>
                    <a:pt x="7137" y="26307"/>
                    <a:pt x="7265" y="26168"/>
                    <a:pt x="7404" y="26019"/>
                  </a:cubicBezTo>
                  <a:cubicBezTo>
                    <a:pt x="8386" y="24931"/>
                    <a:pt x="7906" y="23971"/>
                    <a:pt x="7308" y="23192"/>
                  </a:cubicBezTo>
                  <a:cubicBezTo>
                    <a:pt x="7244" y="23096"/>
                    <a:pt x="7148" y="22989"/>
                    <a:pt x="7031" y="22850"/>
                  </a:cubicBezTo>
                  <a:cubicBezTo>
                    <a:pt x="6903" y="22722"/>
                    <a:pt x="6775" y="22584"/>
                    <a:pt x="6636" y="22445"/>
                  </a:cubicBezTo>
                  <a:cubicBezTo>
                    <a:pt x="5985" y="21762"/>
                    <a:pt x="5249" y="20984"/>
                    <a:pt x="5196" y="20056"/>
                  </a:cubicBezTo>
                  <a:cubicBezTo>
                    <a:pt x="5196" y="19938"/>
                    <a:pt x="5196" y="19810"/>
                    <a:pt x="5217" y="19693"/>
                  </a:cubicBezTo>
                  <a:cubicBezTo>
                    <a:pt x="5324" y="18605"/>
                    <a:pt x="5420" y="17559"/>
                    <a:pt x="5324" y="16429"/>
                  </a:cubicBezTo>
                  <a:cubicBezTo>
                    <a:pt x="5271" y="15757"/>
                    <a:pt x="5153" y="15106"/>
                    <a:pt x="5004" y="14562"/>
                  </a:cubicBezTo>
                  <a:cubicBezTo>
                    <a:pt x="4791" y="13783"/>
                    <a:pt x="4439" y="12930"/>
                    <a:pt x="3457" y="12524"/>
                  </a:cubicBezTo>
                  <a:cubicBezTo>
                    <a:pt x="3159" y="12396"/>
                    <a:pt x="2817" y="12279"/>
                    <a:pt x="2465" y="12162"/>
                  </a:cubicBezTo>
                  <a:lnTo>
                    <a:pt x="2390" y="12130"/>
                  </a:lnTo>
                  <a:cubicBezTo>
                    <a:pt x="1505" y="11842"/>
                    <a:pt x="897" y="11394"/>
                    <a:pt x="545" y="10818"/>
                  </a:cubicBezTo>
                  <a:cubicBezTo>
                    <a:pt x="321" y="10412"/>
                    <a:pt x="172" y="10028"/>
                    <a:pt x="118" y="9612"/>
                  </a:cubicBezTo>
                  <a:cubicBezTo>
                    <a:pt x="33" y="8961"/>
                    <a:pt x="118" y="8215"/>
                    <a:pt x="396" y="7415"/>
                  </a:cubicBezTo>
                  <a:cubicBezTo>
                    <a:pt x="652" y="6711"/>
                    <a:pt x="1078" y="6071"/>
                    <a:pt x="1505" y="5441"/>
                  </a:cubicBezTo>
                  <a:cubicBezTo>
                    <a:pt x="1590" y="5335"/>
                    <a:pt x="1654" y="5217"/>
                    <a:pt x="1729" y="5110"/>
                  </a:cubicBezTo>
                  <a:cubicBezTo>
                    <a:pt x="1782" y="5046"/>
                    <a:pt x="1825" y="4961"/>
                    <a:pt x="1878" y="4897"/>
                  </a:cubicBezTo>
                  <a:cubicBezTo>
                    <a:pt x="2412" y="4097"/>
                    <a:pt x="2977" y="3265"/>
                    <a:pt x="3297" y="2358"/>
                  </a:cubicBezTo>
                  <a:cubicBezTo>
                    <a:pt x="3564" y="1590"/>
                    <a:pt x="3500" y="758"/>
                    <a:pt x="309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59" name="Google Shape;1659;p68"/>
            <p:cNvSpPr/>
            <p:nvPr/>
          </p:nvSpPr>
          <p:spPr>
            <a:xfrm>
              <a:off x="4631185" y="1134916"/>
              <a:ext cx="689295" cy="3332926"/>
            </a:xfrm>
            <a:custGeom>
              <a:avLst/>
              <a:gdLst/>
              <a:ahLst/>
              <a:cxnLst/>
              <a:rect l="l" t="t" r="r" b="b"/>
              <a:pathLst>
                <a:path w="8183" h="39567" extrusionOk="0">
                  <a:moveTo>
                    <a:pt x="3073" y="1"/>
                  </a:moveTo>
                  <a:lnTo>
                    <a:pt x="3052" y="11"/>
                  </a:lnTo>
                  <a:cubicBezTo>
                    <a:pt x="3436" y="822"/>
                    <a:pt x="3489" y="1612"/>
                    <a:pt x="3233" y="2348"/>
                  </a:cubicBezTo>
                  <a:cubicBezTo>
                    <a:pt x="2913" y="3265"/>
                    <a:pt x="2369" y="4108"/>
                    <a:pt x="1835" y="4918"/>
                  </a:cubicBezTo>
                  <a:cubicBezTo>
                    <a:pt x="1782" y="4982"/>
                    <a:pt x="1739" y="5057"/>
                    <a:pt x="1707" y="5121"/>
                  </a:cubicBezTo>
                  <a:cubicBezTo>
                    <a:pt x="1633" y="5228"/>
                    <a:pt x="1558" y="5345"/>
                    <a:pt x="1494" y="5452"/>
                  </a:cubicBezTo>
                  <a:cubicBezTo>
                    <a:pt x="1046" y="6103"/>
                    <a:pt x="609" y="6775"/>
                    <a:pt x="353" y="7521"/>
                  </a:cubicBezTo>
                  <a:cubicBezTo>
                    <a:pt x="75" y="8332"/>
                    <a:pt x="1" y="9079"/>
                    <a:pt x="118" y="9719"/>
                  </a:cubicBezTo>
                  <a:cubicBezTo>
                    <a:pt x="193" y="10135"/>
                    <a:pt x="374" y="10519"/>
                    <a:pt x="619" y="10850"/>
                  </a:cubicBezTo>
                  <a:cubicBezTo>
                    <a:pt x="1089" y="11458"/>
                    <a:pt x="1835" y="11778"/>
                    <a:pt x="2582" y="12023"/>
                  </a:cubicBezTo>
                  <a:cubicBezTo>
                    <a:pt x="3020" y="12172"/>
                    <a:pt x="3361" y="12311"/>
                    <a:pt x="3606" y="12439"/>
                  </a:cubicBezTo>
                  <a:cubicBezTo>
                    <a:pt x="4449" y="12887"/>
                    <a:pt x="4769" y="13794"/>
                    <a:pt x="4993" y="14711"/>
                  </a:cubicBezTo>
                  <a:cubicBezTo>
                    <a:pt x="5142" y="15266"/>
                    <a:pt x="5238" y="15906"/>
                    <a:pt x="5302" y="16546"/>
                  </a:cubicBezTo>
                  <a:cubicBezTo>
                    <a:pt x="5388" y="17378"/>
                    <a:pt x="5313" y="18146"/>
                    <a:pt x="5260" y="18968"/>
                  </a:cubicBezTo>
                  <a:cubicBezTo>
                    <a:pt x="5238" y="19202"/>
                    <a:pt x="5228" y="19448"/>
                    <a:pt x="5206" y="19682"/>
                  </a:cubicBezTo>
                  <a:cubicBezTo>
                    <a:pt x="5206" y="19800"/>
                    <a:pt x="5206" y="19928"/>
                    <a:pt x="5228" y="20045"/>
                  </a:cubicBezTo>
                  <a:cubicBezTo>
                    <a:pt x="5334" y="20962"/>
                    <a:pt x="6060" y="21730"/>
                    <a:pt x="6700" y="22413"/>
                  </a:cubicBezTo>
                  <a:cubicBezTo>
                    <a:pt x="6849" y="22573"/>
                    <a:pt x="6998" y="22733"/>
                    <a:pt x="7126" y="22882"/>
                  </a:cubicBezTo>
                  <a:cubicBezTo>
                    <a:pt x="7233" y="23021"/>
                    <a:pt x="7329" y="23117"/>
                    <a:pt x="7393" y="23213"/>
                  </a:cubicBezTo>
                  <a:cubicBezTo>
                    <a:pt x="8172" y="24280"/>
                    <a:pt x="8172" y="25080"/>
                    <a:pt x="7372" y="25965"/>
                  </a:cubicBezTo>
                  <a:cubicBezTo>
                    <a:pt x="7212" y="26136"/>
                    <a:pt x="7062" y="26296"/>
                    <a:pt x="6913" y="26456"/>
                  </a:cubicBezTo>
                  <a:cubicBezTo>
                    <a:pt x="6102" y="27341"/>
                    <a:pt x="5345" y="28174"/>
                    <a:pt x="4833" y="29326"/>
                  </a:cubicBezTo>
                  <a:cubicBezTo>
                    <a:pt x="4246" y="30702"/>
                    <a:pt x="4652" y="31854"/>
                    <a:pt x="5132" y="32814"/>
                  </a:cubicBezTo>
                  <a:cubicBezTo>
                    <a:pt x="5292" y="33134"/>
                    <a:pt x="5505" y="33454"/>
                    <a:pt x="5729" y="33795"/>
                  </a:cubicBezTo>
                  <a:cubicBezTo>
                    <a:pt x="6252" y="34563"/>
                    <a:pt x="6785" y="35353"/>
                    <a:pt x="6689" y="36302"/>
                  </a:cubicBezTo>
                  <a:cubicBezTo>
                    <a:pt x="6678" y="36387"/>
                    <a:pt x="6678" y="36515"/>
                    <a:pt x="6646" y="36622"/>
                  </a:cubicBezTo>
                  <a:cubicBezTo>
                    <a:pt x="6550" y="37177"/>
                    <a:pt x="6412" y="37753"/>
                    <a:pt x="6284" y="38308"/>
                  </a:cubicBezTo>
                  <a:cubicBezTo>
                    <a:pt x="6188" y="38724"/>
                    <a:pt x="6092" y="39150"/>
                    <a:pt x="5996" y="39566"/>
                  </a:cubicBezTo>
                  <a:lnTo>
                    <a:pt x="6028" y="39566"/>
                  </a:lnTo>
                  <a:cubicBezTo>
                    <a:pt x="6102" y="39150"/>
                    <a:pt x="6209" y="38724"/>
                    <a:pt x="6294" y="38308"/>
                  </a:cubicBezTo>
                  <a:cubicBezTo>
                    <a:pt x="6422" y="37753"/>
                    <a:pt x="6561" y="37177"/>
                    <a:pt x="6668" y="36611"/>
                  </a:cubicBezTo>
                  <a:lnTo>
                    <a:pt x="6710" y="36291"/>
                  </a:lnTo>
                  <a:cubicBezTo>
                    <a:pt x="6817" y="35353"/>
                    <a:pt x="6262" y="34553"/>
                    <a:pt x="5750" y="33774"/>
                  </a:cubicBezTo>
                  <a:cubicBezTo>
                    <a:pt x="5516" y="33443"/>
                    <a:pt x="5302" y="33123"/>
                    <a:pt x="5142" y="32803"/>
                  </a:cubicBezTo>
                  <a:cubicBezTo>
                    <a:pt x="4662" y="31854"/>
                    <a:pt x="4268" y="30691"/>
                    <a:pt x="4854" y="29336"/>
                  </a:cubicBezTo>
                  <a:cubicBezTo>
                    <a:pt x="5345" y="28184"/>
                    <a:pt x="6102" y="27363"/>
                    <a:pt x="6913" y="26477"/>
                  </a:cubicBezTo>
                  <a:cubicBezTo>
                    <a:pt x="7062" y="26317"/>
                    <a:pt x="7223" y="26147"/>
                    <a:pt x="7372" y="25987"/>
                  </a:cubicBezTo>
                  <a:cubicBezTo>
                    <a:pt x="8172" y="25080"/>
                    <a:pt x="8183" y="24280"/>
                    <a:pt x="7393" y="23202"/>
                  </a:cubicBezTo>
                  <a:cubicBezTo>
                    <a:pt x="7329" y="23106"/>
                    <a:pt x="7233" y="23000"/>
                    <a:pt x="7126" y="22872"/>
                  </a:cubicBezTo>
                  <a:cubicBezTo>
                    <a:pt x="6998" y="22712"/>
                    <a:pt x="6849" y="22562"/>
                    <a:pt x="6700" y="22402"/>
                  </a:cubicBezTo>
                  <a:cubicBezTo>
                    <a:pt x="6060" y="21720"/>
                    <a:pt x="5334" y="20952"/>
                    <a:pt x="5238" y="20045"/>
                  </a:cubicBezTo>
                  <a:cubicBezTo>
                    <a:pt x="5228" y="19917"/>
                    <a:pt x="5206" y="19800"/>
                    <a:pt x="5228" y="19682"/>
                  </a:cubicBezTo>
                  <a:cubicBezTo>
                    <a:pt x="5238" y="19437"/>
                    <a:pt x="5260" y="19202"/>
                    <a:pt x="5281" y="18957"/>
                  </a:cubicBezTo>
                  <a:cubicBezTo>
                    <a:pt x="5345" y="18146"/>
                    <a:pt x="5398" y="17378"/>
                    <a:pt x="5313" y="16546"/>
                  </a:cubicBezTo>
                  <a:cubicBezTo>
                    <a:pt x="5249" y="15906"/>
                    <a:pt x="5142" y="15266"/>
                    <a:pt x="5014" y="14711"/>
                  </a:cubicBezTo>
                  <a:cubicBezTo>
                    <a:pt x="4780" y="13783"/>
                    <a:pt x="4460" y="12866"/>
                    <a:pt x="3606" y="12428"/>
                  </a:cubicBezTo>
                  <a:cubicBezTo>
                    <a:pt x="3361" y="12290"/>
                    <a:pt x="3020" y="12162"/>
                    <a:pt x="2582" y="12012"/>
                  </a:cubicBezTo>
                  <a:cubicBezTo>
                    <a:pt x="1835" y="11778"/>
                    <a:pt x="1089" y="11458"/>
                    <a:pt x="641" y="10850"/>
                  </a:cubicBezTo>
                  <a:cubicBezTo>
                    <a:pt x="385" y="10519"/>
                    <a:pt x="225" y="10146"/>
                    <a:pt x="139" y="9729"/>
                  </a:cubicBezTo>
                  <a:cubicBezTo>
                    <a:pt x="22" y="9089"/>
                    <a:pt x="107" y="8364"/>
                    <a:pt x="385" y="7543"/>
                  </a:cubicBezTo>
                  <a:cubicBezTo>
                    <a:pt x="641" y="6817"/>
                    <a:pt x="1089" y="6135"/>
                    <a:pt x="1515" y="5484"/>
                  </a:cubicBezTo>
                  <a:cubicBezTo>
                    <a:pt x="1579" y="5377"/>
                    <a:pt x="1665" y="5249"/>
                    <a:pt x="1729" y="5142"/>
                  </a:cubicBezTo>
                  <a:cubicBezTo>
                    <a:pt x="1782" y="5078"/>
                    <a:pt x="1825" y="5014"/>
                    <a:pt x="1867" y="4950"/>
                  </a:cubicBezTo>
                  <a:cubicBezTo>
                    <a:pt x="2401" y="4118"/>
                    <a:pt x="2945" y="3276"/>
                    <a:pt x="3265" y="2358"/>
                  </a:cubicBezTo>
                  <a:cubicBezTo>
                    <a:pt x="3532" y="1612"/>
                    <a:pt x="3468" y="812"/>
                    <a:pt x="307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0" name="Google Shape;1660;p68"/>
            <p:cNvSpPr/>
            <p:nvPr/>
          </p:nvSpPr>
          <p:spPr>
            <a:xfrm>
              <a:off x="4647358" y="1135843"/>
              <a:ext cx="697382" cy="3326609"/>
            </a:xfrm>
            <a:custGeom>
              <a:avLst/>
              <a:gdLst/>
              <a:ahLst/>
              <a:cxnLst/>
              <a:rect l="l" t="t" r="r" b="b"/>
              <a:pathLst>
                <a:path w="8279" h="39492" extrusionOk="0">
                  <a:moveTo>
                    <a:pt x="3116" y="0"/>
                  </a:moveTo>
                  <a:lnTo>
                    <a:pt x="3084" y="22"/>
                  </a:lnTo>
                  <a:cubicBezTo>
                    <a:pt x="3446" y="897"/>
                    <a:pt x="3500" y="1633"/>
                    <a:pt x="3254" y="2347"/>
                  </a:cubicBezTo>
                  <a:cubicBezTo>
                    <a:pt x="2988" y="3137"/>
                    <a:pt x="2529" y="3883"/>
                    <a:pt x="2081" y="4609"/>
                  </a:cubicBezTo>
                  <a:cubicBezTo>
                    <a:pt x="1974" y="4779"/>
                    <a:pt x="1857" y="4961"/>
                    <a:pt x="1750" y="5153"/>
                  </a:cubicBezTo>
                  <a:cubicBezTo>
                    <a:pt x="1633" y="5356"/>
                    <a:pt x="1515" y="5569"/>
                    <a:pt x="1377" y="5761"/>
                  </a:cubicBezTo>
                  <a:cubicBezTo>
                    <a:pt x="1003" y="6369"/>
                    <a:pt x="609" y="6988"/>
                    <a:pt x="406" y="7628"/>
                  </a:cubicBezTo>
                  <a:cubicBezTo>
                    <a:pt x="193" y="8300"/>
                    <a:pt x="1" y="9068"/>
                    <a:pt x="193" y="9836"/>
                  </a:cubicBezTo>
                  <a:cubicBezTo>
                    <a:pt x="289" y="10231"/>
                    <a:pt x="491" y="10583"/>
                    <a:pt x="790" y="10881"/>
                  </a:cubicBezTo>
                  <a:cubicBezTo>
                    <a:pt x="1313" y="11404"/>
                    <a:pt x="2049" y="11660"/>
                    <a:pt x="2742" y="11916"/>
                  </a:cubicBezTo>
                  <a:lnTo>
                    <a:pt x="2838" y="11937"/>
                  </a:lnTo>
                  <a:cubicBezTo>
                    <a:pt x="3222" y="12087"/>
                    <a:pt x="3553" y="12247"/>
                    <a:pt x="3809" y="12407"/>
                  </a:cubicBezTo>
                  <a:cubicBezTo>
                    <a:pt x="4620" y="12940"/>
                    <a:pt x="4908" y="14220"/>
                    <a:pt x="5057" y="14903"/>
                  </a:cubicBezTo>
                  <a:cubicBezTo>
                    <a:pt x="5196" y="15511"/>
                    <a:pt x="5302" y="16140"/>
                    <a:pt x="5356" y="16684"/>
                  </a:cubicBezTo>
                  <a:cubicBezTo>
                    <a:pt x="5430" y="17420"/>
                    <a:pt x="5388" y="18124"/>
                    <a:pt x="5356" y="18860"/>
                  </a:cubicBezTo>
                  <a:cubicBezTo>
                    <a:pt x="5345" y="19127"/>
                    <a:pt x="5324" y="19405"/>
                    <a:pt x="5313" y="19682"/>
                  </a:cubicBezTo>
                  <a:cubicBezTo>
                    <a:pt x="5313" y="19789"/>
                    <a:pt x="5324" y="19927"/>
                    <a:pt x="5345" y="20045"/>
                  </a:cubicBezTo>
                  <a:cubicBezTo>
                    <a:pt x="5473" y="20951"/>
                    <a:pt x="6177" y="21709"/>
                    <a:pt x="6817" y="22391"/>
                  </a:cubicBezTo>
                  <a:cubicBezTo>
                    <a:pt x="6977" y="22562"/>
                    <a:pt x="7127" y="22743"/>
                    <a:pt x="7276" y="22903"/>
                  </a:cubicBezTo>
                  <a:cubicBezTo>
                    <a:pt x="7372" y="23021"/>
                    <a:pt x="7457" y="23138"/>
                    <a:pt x="7532" y="23234"/>
                  </a:cubicBezTo>
                  <a:cubicBezTo>
                    <a:pt x="8236" y="24258"/>
                    <a:pt x="8193" y="25016"/>
                    <a:pt x="7372" y="25944"/>
                  </a:cubicBezTo>
                  <a:cubicBezTo>
                    <a:pt x="7201" y="26125"/>
                    <a:pt x="7031" y="26317"/>
                    <a:pt x="6870" y="26488"/>
                  </a:cubicBezTo>
                  <a:cubicBezTo>
                    <a:pt x="6092" y="27341"/>
                    <a:pt x="5334" y="28141"/>
                    <a:pt x="4886" y="29272"/>
                  </a:cubicBezTo>
                  <a:cubicBezTo>
                    <a:pt x="4353" y="30595"/>
                    <a:pt x="4780" y="31704"/>
                    <a:pt x="5313" y="32696"/>
                  </a:cubicBezTo>
                  <a:cubicBezTo>
                    <a:pt x="5452" y="32963"/>
                    <a:pt x="5601" y="33219"/>
                    <a:pt x="5772" y="33475"/>
                  </a:cubicBezTo>
                  <a:cubicBezTo>
                    <a:pt x="6284" y="34296"/>
                    <a:pt x="6817" y="35171"/>
                    <a:pt x="6689" y="36206"/>
                  </a:cubicBezTo>
                  <a:lnTo>
                    <a:pt x="6689" y="36216"/>
                  </a:lnTo>
                  <a:cubicBezTo>
                    <a:pt x="6668" y="36312"/>
                    <a:pt x="6657" y="36419"/>
                    <a:pt x="6636" y="36526"/>
                  </a:cubicBezTo>
                  <a:cubicBezTo>
                    <a:pt x="6550" y="36920"/>
                    <a:pt x="6465" y="37337"/>
                    <a:pt x="6369" y="37742"/>
                  </a:cubicBezTo>
                  <a:cubicBezTo>
                    <a:pt x="6230" y="38318"/>
                    <a:pt x="6092" y="38905"/>
                    <a:pt x="5985" y="39491"/>
                  </a:cubicBezTo>
                  <a:lnTo>
                    <a:pt x="6006" y="39491"/>
                  </a:lnTo>
                  <a:cubicBezTo>
                    <a:pt x="6113" y="38905"/>
                    <a:pt x="6252" y="38318"/>
                    <a:pt x="6390" y="37753"/>
                  </a:cubicBezTo>
                  <a:cubicBezTo>
                    <a:pt x="6486" y="37358"/>
                    <a:pt x="6582" y="36942"/>
                    <a:pt x="6657" y="36536"/>
                  </a:cubicBezTo>
                  <a:cubicBezTo>
                    <a:pt x="6689" y="36451"/>
                    <a:pt x="6700" y="36344"/>
                    <a:pt x="6710" y="36238"/>
                  </a:cubicBezTo>
                  <a:lnTo>
                    <a:pt x="6710" y="36216"/>
                  </a:lnTo>
                  <a:cubicBezTo>
                    <a:pt x="6860" y="35160"/>
                    <a:pt x="6316" y="34296"/>
                    <a:pt x="5793" y="33454"/>
                  </a:cubicBezTo>
                  <a:cubicBezTo>
                    <a:pt x="5633" y="33208"/>
                    <a:pt x="5473" y="32942"/>
                    <a:pt x="5345" y="32686"/>
                  </a:cubicBezTo>
                  <a:cubicBezTo>
                    <a:pt x="4812" y="31704"/>
                    <a:pt x="4385" y="30605"/>
                    <a:pt x="4918" y="29283"/>
                  </a:cubicBezTo>
                  <a:cubicBezTo>
                    <a:pt x="5366" y="28152"/>
                    <a:pt x="6113" y="27352"/>
                    <a:pt x="6902" y="26498"/>
                  </a:cubicBezTo>
                  <a:cubicBezTo>
                    <a:pt x="7063" y="26328"/>
                    <a:pt x="7233" y="26136"/>
                    <a:pt x="7393" y="25954"/>
                  </a:cubicBezTo>
                  <a:cubicBezTo>
                    <a:pt x="8236" y="25016"/>
                    <a:pt x="8279" y="24258"/>
                    <a:pt x="7553" y="23223"/>
                  </a:cubicBezTo>
                  <a:cubicBezTo>
                    <a:pt x="7489" y="23117"/>
                    <a:pt x="7404" y="23010"/>
                    <a:pt x="7297" y="22882"/>
                  </a:cubicBezTo>
                  <a:cubicBezTo>
                    <a:pt x="7159" y="22722"/>
                    <a:pt x="6999" y="22551"/>
                    <a:pt x="6838" y="22381"/>
                  </a:cubicBezTo>
                  <a:cubicBezTo>
                    <a:pt x="6198" y="21698"/>
                    <a:pt x="5484" y="20941"/>
                    <a:pt x="5356" y="20045"/>
                  </a:cubicBezTo>
                  <a:cubicBezTo>
                    <a:pt x="5324" y="19927"/>
                    <a:pt x="5324" y="19810"/>
                    <a:pt x="5324" y="19682"/>
                  </a:cubicBezTo>
                  <a:cubicBezTo>
                    <a:pt x="5334" y="19405"/>
                    <a:pt x="5356" y="19127"/>
                    <a:pt x="5366" y="18860"/>
                  </a:cubicBezTo>
                  <a:cubicBezTo>
                    <a:pt x="5409" y="18124"/>
                    <a:pt x="5452" y="17420"/>
                    <a:pt x="5366" y="16684"/>
                  </a:cubicBezTo>
                  <a:cubicBezTo>
                    <a:pt x="5313" y="16130"/>
                    <a:pt x="5206" y="15511"/>
                    <a:pt x="5068" y="14882"/>
                  </a:cubicBezTo>
                  <a:cubicBezTo>
                    <a:pt x="4908" y="14188"/>
                    <a:pt x="4630" y="12908"/>
                    <a:pt x="3809" y="12375"/>
                  </a:cubicBezTo>
                  <a:cubicBezTo>
                    <a:pt x="3553" y="12215"/>
                    <a:pt x="3201" y="12044"/>
                    <a:pt x="2817" y="11916"/>
                  </a:cubicBezTo>
                  <a:lnTo>
                    <a:pt x="2721" y="11884"/>
                  </a:lnTo>
                  <a:cubicBezTo>
                    <a:pt x="2027" y="11628"/>
                    <a:pt x="1313" y="11383"/>
                    <a:pt x="790" y="10860"/>
                  </a:cubicBezTo>
                  <a:cubicBezTo>
                    <a:pt x="502" y="10551"/>
                    <a:pt x="299" y="10209"/>
                    <a:pt x="203" y="9814"/>
                  </a:cubicBezTo>
                  <a:cubicBezTo>
                    <a:pt x="33" y="9057"/>
                    <a:pt x="225" y="8289"/>
                    <a:pt x="417" y="7628"/>
                  </a:cubicBezTo>
                  <a:cubicBezTo>
                    <a:pt x="619" y="6988"/>
                    <a:pt x="1025" y="6380"/>
                    <a:pt x="1387" y="5782"/>
                  </a:cubicBezTo>
                  <a:cubicBezTo>
                    <a:pt x="1526" y="5580"/>
                    <a:pt x="1654" y="5366"/>
                    <a:pt x="1782" y="5163"/>
                  </a:cubicBezTo>
                  <a:cubicBezTo>
                    <a:pt x="1889" y="4993"/>
                    <a:pt x="2006" y="4801"/>
                    <a:pt x="2113" y="4619"/>
                  </a:cubicBezTo>
                  <a:cubicBezTo>
                    <a:pt x="2550" y="3894"/>
                    <a:pt x="3020" y="3147"/>
                    <a:pt x="3286" y="2347"/>
                  </a:cubicBezTo>
                  <a:cubicBezTo>
                    <a:pt x="3542" y="1633"/>
                    <a:pt x="3468" y="886"/>
                    <a:pt x="311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1" name="Google Shape;1661;p68"/>
            <p:cNvSpPr/>
            <p:nvPr/>
          </p:nvSpPr>
          <p:spPr>
            <a:xfrm>
              <a:off x="4670692" y="1137612"/>
              <a:ext cx="694686" cy="3318522"/>
            </a:xfrm>
            <a:custGeom>
              <a:avLst/>
              <a:gdLst/>
              <a:ahLst/>
              <a:cxnLst/>
              <a:rect l="l" t="t" r="r" b="b"/>
              <a:pathLst>
                <a:path w="8247" h="39396" extrusionOk="0">
                  <a:moveTo>
                    <a:pt x="3052" y="1"/>
                  </a:moveTo>
                  <a:lnTo>
                    <a:pt x="3020" y="11"/>
                  </a:lnTo>
                  <a:cubicBezTo>
                    <a:pt x="3265" y="662"/>
                    <a:pt x="3479" y="1462"/>
                    <a:pt x="3201" y="2326"/>
                  </a:cubicBezTo>
                  <a:cubicBezTo>
                    <a:pt x="2945" y="3105"/>
                    <a:pt x="2508" y="3841"/>
                    <a:pt x="2081" y="4556"/>
                  </a:cubicBezTo>
                  <a:cubicBezTo>
                    <a:pt x="1974" y="4758"/>
                    <a:pt x="1836" y="4961"/>
                    <a:pt x="1729" y="5153"/>
                  </a:cubicBezTo>
                  <a:cubicBezTo>
                    <a:pt x="1612" y="5388"/>
                    <a:pt x="1462" y="5612"/>
                    <a:pt x="1334" y="5825"/>
                  </a:cubicBezTo>
                  <a:cubicBezTo>
                    <a:pt x="972" y="6423"/>
                    <a:pt x="588" y="7052"/>
                    <a:pt x="385" y="7692"/>
                  </a:cubicBezTo>
                  <a:cubicBezTo>
                    <a:pt x="161" y="8407"/>
                    <a:pt x="1" y="9153"/>
                    <a:pt x="214" y="9879"/>
                  </a:cubicBezTo>
                  <a:cubicBezTo>
                    <a:pt x="321" y="10210"/>
                    <a:pt x="545" y="10530"/>
                    <a:pt x="929" y="10839"/>
                  </a:cubicBezTo>
                  <a:cubicBezTo>
                    <a:pt x="1398" y="11223"/>
                    <a:pt x="1985" y="11447"/>
                    <a:pt x="2561" y="11660"/>
                  </a:cubicBezTo>
                  <a:cubicBezTo>
                    <a:pt x="2700" y="11714"/>
                    <a:pt x="2849" y="11788"/>
                    <a:pt x="2999" y="11842"/>
                  </a:cubicBezTo>
                  <a:cubicBezTo>
                    <a:pt x="3393" y="12002"/>
                    <a:pt x="3692" y="12172"/>
                    <a:pt x="3905" y="12375"/>
                  </a:cubicBezTo>
                  <a:cubicBezTo>
                    <a:pt x="4599" y="13026"/>
                    <a:pt x="4833" y="14135"/>
                    <a:pt x="5025" y="15010"/>
                  </a:cubicBezTo>
                  <a:lnTo>
                    <a:pt x="5036" y="15042"/>
                  </a:lnTo>
                  <a:cubicBezTo>
                    <a:pt x="5175" y="15693"/>
                    <a:pt x="5260" y="16269"/>
                    <a:pt x="5335" y="16770"/>
                  </a:cubicBezTo>
                  <a:cubicBezTo>
                    <a:pt x="5409" y="17463"/>
                    <a:pt x="5399" y="18167"/>
                    <a:pt x="5367" y="18850"/>
                  </a:cubicBezTo>
                  <a:cubicBezTo>
                    <a:pt x="5356" y="19106"/>
                    <a:pt x="5345" y="19384"/>
                    <a:pt x="5345" y="19650"/>
                  </a:cubicBezTo>
                  <a:cubicBezTo>
                    <a:pt x="5345" y="19768"/>
                    <a:pt x="5345" y="19906"/>
                    <a:pt x="5367" y="20024"/>
                  </a:cubicBezTo>
                  <a:cubicBezTo>
                    <a:pt x="5516" y="20909"/>
                    <a:pt x="6220" y="21666"/>
                    <a:pt x="6839" y="22349"/>
                  </a:cubicBezTo>
                  <a:cubicBezTo>
                    <a:pt x="7010" y="22541"/>
                    <a:pt x="7170" y="22722"/>
                    <a:pt x="7319" y="22893"/>
                  </a:cubicBezTo>
                  <a:cubicBezTo>
                    <a:pt x="7383" y="22989"/>
                    <a:pt x="7447" y="23064"/>
                    <a:pt x="7500" y="23149"/>
                  </a:cubicBezTo>
                  <a:cubicBezTo>
                    <a:pt x="7522" y="23170"/>
                    <a:pt x="7543" y="23202"/>
                    <a:pt x="7554" y="23224"/>
                  </a:cubicBezTo>
                  <a:cubicBezTo>
                    <a:pt x="8215" y="24109"/>
                    <a:pt x="8130" y="24920"/>
                    <a:pt x="7276" y="25880"/>
                  </a:cubicBezTo>
                  <a:cubicBezTo>
                    <a:pt x="7095" y="26083"/>
                    <a:pt x="6903" y="26275"/>
                    <a:pt x="6732" y="26467"/>
                  </a:cubicBezTo>
                  <a:cubicBezTo>
                    <a:pt x="5953" y="27299"/>
                    <a:pt x="5228" y="28088"/>
                    <a:pt x="4812" y="29198"/>
                  </a:cubicBezTo>
                  <a:cubicBezTo>
                    <a:pt x="4353" y="30414"/>
                    <a:pt x="4705" y="31427"/>
                    <a:pt x="5356" y="32569"/>
                  </a:cubicBezTo>
                  <a:lnTo>
                    <a:pt x="5633" y="33049"/>
                  </a:lnTo>
                  <a:cubicBezTo>
                    <a:pt x="6209" y="34009"/>
                    <a:pt x="6754" y="34915"/>
                    <a:pt x="6572" y="36089"/>
                  </a:cubicBezTo>
                  <a:lnTo>
                    <a:pt x="6572" y="36121"/>
                  </a:lnTo>
                  <a:cubicBezTo>
                    <a:pt x="6561" y="36217"/>
                    <a:pt x="6540" y="36323"/>
                    <a:pt x="6519" y="36409"/>
                  </a:cubicBezTo>
                  <a:lnTo>
                    <a:pt x="6359" y="37134"/>
                  </a:lnTo>
                  <a:cubicBezTo>
                    <a:pt x="6177" y="37881"/>
                    <a:pt x="6007" y="38638"/>
                    <a:pt x="5879" y="39396"/>
                  </a:cubicBezTo>
                  <a:lnTo>
                    <a:pt x="5900" y="39396"/>
                  </a:lnTo>
                  <a:cubicBezTo>
                    <a:pt x="6028" y="38638"/>
                    <a:pt x="6209" y="37881"/>
                    <a:pt x="6380" y="37102"/>
                  </a:cubicBezTo>
                  <a:lnTo>
                    <a:pt x="6540" y="36387"/>
                  </a:lnTo>
                  <a:cubicBezTo>
                    <a:pt x="6572" y="36291"/>
                    <a:pt x="6583" y="36185"/>
                    <a:pt x="6593" y="36089"/>
                  </a:cubicBezTo>
                  <a:lnTo>
                    <a:pt x="6593" y="36067"/>
                  </a:lnTo>
                  <a:cubicBezTo>
                    <a:pt x="6786" y="34894"/>
                    <a:pt x="6231" y="33977"/>
                    <a:pt x="5665" y="33017"/>
                  </a:cubicBezTo>
                  <a:lnTo>
                    <a:pt x="5377" y="32537"/>
                  </a:lnTo>
                  <a:cubicBezTo>
                    <a:pt x="4727" y="31384"/>
                    <a:pt x="4396" y="30382"/>
                    <a:pt x="4833" y="29187"/>
                  </a:cubicBezTo>
                  <a:cubicBezTo>
                    <a:pt x="5249" y="28088"/>
                    <a:pt x="5985" y="27309"/>
                    <a:pt x="6754" y="26467"/>
                  </a:cubicBezTo>
                  <a:cubicBezTo>
                    <a:pt x="6946" y="26264"/>
                    <a:pt x="7127" y="26061"/>
                    <a:pt x="7298" y="25869"/>
                  </a:cubicBezTo>
                  <a:cubicBezTo>
                    <a:pt x="8172" y="24888"/>
                    <a:pt x="8247" y="24067"/>
                    <a:pt x="7596" y="23170"/>
                  </a:cubicBezTo>
                  <a:cubicBezTo>
                    <a:pt x="7586" y="23149"/>
                    <a:pt x="7554" y="23117"/>
                    <a:pt x="7543" y="23096"/>
                  </a:cubicBezTo>
                  <a:cubicBezTo>
                    <a:pt x="7490" y="23010"/>
                    <a:pt x="7426" y="22914"/>
                    <a:pt x="7362" y="22840"/>
                  </a:cubicBezTo>
                  <a:cubicBezTo>
                    <a:pt x="7212" y="22648"/>
                    <a:pt x="7052" y="22477"/>
                    <a:pt x="6882" y="22296"/>
                  </a:cubicBezTo>
                  <a:cubicBezTo>
                    <a:pt x="6263" y="21624"/>
                    <a:pt x="5559" y="20866"/>
                    <a:pt x="5409" y="19981"/>
                  </a:cubicBezTo>
                  <a:cubicBezTo>
                    <a:pt x="5399" y="19864"/>
                    <a:pt x="5377" y="19746"/>
                    <a:pt x="5377" y="19629"/>
                  </a:cubicBezTo>
                  <a:cubicBezTo>
                    <a:pt x="5399" y="19362"/>
                    <a:pt x="5399" y="19096"/>
                    <a:pt x="5409" y="18829"/>
                  </a:cubicBezTo>
                  <a:cubicBezTo>
                    <a:pt x="5441" y="18146"/>
                    <a:pt x="5452" y="17442"/>
                    <a:pt x="5367" y="16749"/>
                  </a:cubicBezTo>
                  <a:cubicBezTo>
                    <a:pt x="5303" y="16237"/>
                    <a:pt x="5196" y="15661"/>
                    <a:pt x="5068" y="15010"/>
                  </a:cubicBezTo>
                  <a:lnTo>
                    <a:pt x="5047" y="14989"/>
                  </a:lnTo>
                  <a:cubicBezTo>
                    <a:pt x="4865" y="14092"/>
                    <a:pt x="4620" y="12983"/>
                    <a:pt x="3916" y="12332"/>
                  </a:cubicBezTo>
                  <a:cubicBezTo>
                    <a:pt x="3703" y="12140"/>
                    <a:pt x="3393" y="11959"/>
                    <a:pt x="2999" y="11799"/>
                  </a:cubicBezTo>
                  <a:cubicBezTo>
                    <a:pt x="2849" y="11735"/>
                    <a:pt x="2700" y="11682"/>
                    <a:pt x="2561" y="11628"/>
                  </a:cubicBezTo>
                  <a:cubicBezTo>
                    <a:pt x="1996" y="11415"/>
                    <a:pt x="1409" y="11180"/>
                    <a:pt x="940" y="10807"/>
                  </a:cubicBezTo>
                  <a:cubicBezTo>
                    <a:pt x="566" y="10508"/>
                    <a:pt x="342" y="10199"/>
                    <a:pt x="236" y="9868"/>
                  </a:cubicBezTo>
                  <a:cubicBezTo>
                    <a:pt x="22" y="9153"/>
                    <a:pt x="193" y="8407"/>
                    <a:pt x="406" y="7703"/>
                  </a:cubicBezTo>
                  <a:cubicBezTo>
                    <a:pt x="609" y="7063"/>
                    <a:pt x="982" y="6455"/>
                    <a:pt x="1356" y="5847"/>
                  </a:cubicBezTo>
                  <a:cubicBezTo>
                    <a:pt x="1494" y="5623"/>
                    <a:pt x="1633" y="5399"/>
                    <a:pt x="1761" y="5185"/>
                  </a:cubicBezTo>
                  <a:cubicBezTo>
                    <a:pt x="1868" y="4982"/>
                    <a:pt x="1985" y="4780"/>
                    <a:pt x="2102" y="4588"/>
                  </a:cubicBezTo>
                  <a:cubicBezTo>
                    <a:pt x="2529" y="3862"/>
                    <a:pt x="2967" y="3126"/>
                    <a:pt x="3223" y="2348"/>
                  </a:cubicBezTo>
                  <a:cubicBezTo>
                    <a:pt x="3500" y="1462"/>
                    <a:pt x="3287" y="662"/>
                    <a:pt x="305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2" name="Google Shape;1662;p68"/>
            <p:cNvSpPr/>
            <p:nvPr/>
          </p:nvSpPr>
          <p:spPr>
            <a:xfrm>
              <a:off x="4684170" y="1142160"/>
              <a:ext cx="710017" cy="3308582"/>
            </a:xfrm>
            <a:custGeom>
              <a:avLst/>
              <a:gdLst/>
              <a:ahLst/>
              <a:cxnLst/>
              <a:rect l="l" t="t" r="r" b="b"/>
              <a:pathLst>
                <a:path w="8429" h="39278" extrusionOk="0">
                  <a:moveTo>
                    <a:pt x="3052" y="0"/>
                  </a:moveTo>
                  <a:lnTo>
                    <a:pt x="3020" y="11"/>
                  </a:lnTo>
                  <a:cubicBezTo>
                    <a:pt x="3255" y="726"/>
                    <a:pt x="3436" y="1494"/>
                    <a:pt x="3180" y="2326"/>
                  </a:cubicBezTo>
                  <a:cubicBezTo>
                    <a:pt x="2945" y="3094"/>
                    <a:pt x="2529" y="3819"/>
                    <a:pt x="2113" y="4534"/>
                  </a:cubicBezTo>
                  <a:lnTo>
                    <a:pt x="1761" y="5174"/>
                  </a:lnTo>
                  <a:cubicBezTo>
                    <a:pt x="1622" y="5398"/>
                    <a:pt x="1494" y="5633"/>
                    <a:pt x="1345" y="5878"/>
                  </a:cubicBezTo>
                  <a:cubicBezTo>
                    <a:pt x="982" y="6475"/>
                    <a:pt x="609" y="7094"/>
                    <a:pt x="428" y="7734"/>
                  </a:cubicBezTo>
                  <a:cubicBezTo>
                    <a:pt x="246" y="8342"/>
                    <a:pt x="1" y="9185"/>
                    <a:pt x="332" y="9878"/>
                  </a:cubicBezTo>
                  <a:cubicBezTo>
                    <a:pt x="481" y="10188"/>
                    <a:pt x="758" y="10476"/>
                    <a:pt x="1174" y="10774"/>
                  </a:cubicBezTo>
                  <a:cubicBezTo>
                    <a:pt x="1569" y="11052"/>
                    <a:pt x="2028" y="11233"/>
                    <a:pt x="2476" y="11425"/>
                  </a:cubicBezTo>
                  <a:cubicBezTo>
                    <a:pt x="2732" y="11532"/>
                    <a:pt x="2967" y="11628"/>
                    <a:pt x="3212" y="11745"/>
                  </a:cubicBezTo>
                  <a:cubicBezTo>
                    <a:pt x="3575" y="11916"/>
                    <a:pt x="3841" y="12129"/>
                    <a:pt x="4033" y="12385"/>
                  </a:cubicBezTo>
                  <a:cubicBezTo>
                    <a:pt x="4641" y="13142"/>
                    <a:pt x="4865" y="14177"/>
                    <a:pt x="5068" y="15105"/>
                  </a:cubicBezTo>
                  <a:lnTo>
                    <a:pt x="5079" y="15159"/>
                  </a:lnTo>
                  <a:cubicBezTo>
                    <a:pt x="5196" y="15671"/>
                    <a:pt x="5303" y="16247"/>
                    <a:pt x="5388" y="16823"/>
                  </a:cubicBezTo>
                  <a:cubicBezTo>
                    <a:pt x="5495" y="17537"/>
                    <a:pt x="5495" y="18284"/>
                    <a:pt x="5473" y="18999"/>
                  </a:cubicBezTo>
                  <a:lnTo>
                    <a:pt x="5473" y="19607"/>
                  </a:lnTo>
                  <a:cubicBezTo>
                    <a:pt x="5473" y="19735"/>
                    <a:pt x="5495" y="19852"/>
                    <a:pt x="5516" y="19980"/>
                  </a:cubicBezTo>
                  <a:cubicBezTo>
                    <a:pt x="5676" y="20834"/>
                    <a:pt x="6348" y="21602"/>
                    <a:pt x="6946" y="22263"/>
                  </a:cubicBezTo>
                  <a:cubicBezTo>
                    <a:pt x="7116" y="22466"/>
                    <a:pt x="7287" y="22668"/>
                    <a:pt x="7447" y="22850"/>
                  </a:cubicBezTo>
                  <a:cubicBezTo>
                    <a:pt x="7522" y="22946"/>
                    <a:pt x="7586" y="23020"/>
                    <a:pt x="7639" y="23106"/>
                  </a:cubicBezTo>
                  <a:cubicBezTo>
                    <a:pt x="7645" y="23112"/>
                    <a:pt x="7657" y="23121"/>
                    <a:pt x="7668" y="23133"/>
                  </a:cubicBezTo>
                  <a:lnTo>
                    <a:pt x="7668" y="23133"/>
                  </a:lnTo>
                  <a:cubicBezTo>
                    <a:pt x="7661" y="23123"/>
                    <a:pt x="7654" y="23114"/>
                    <a:pt x="7650" y="23106"/>
                  </a:cubicBezTo>
                  <a:cubicBezTo>
                    <a:pt x="7586" y="23020"/>
                    <a:pt x="7532" y="22935"/>
                    <a:pt x="7468" y="22850"/>
                  </a:cubicBezTo>
                  <a:cubicBezTo>
                    <a:pt x="7319" y="22668"/>
                    <a:pt x="7148" y="22466"/>
                    <a:pt x="6956" y="22263"/>
                  </a:cubicBezTo>
                  <a:cubicBezTo>
                    <a:pt x="6359" y="21602"/>
                    <a:pt x="5687" y="20844"/>
                    <a:pt x="5527" y="20002"/>
                  </a:cubicBezTo>
                  <a:cubicBezTo>
                    <a:pt x="5505" y="19863"/>
                    <a:pt x="5495" y="19746"/>
                    <a:pt x="5495" y="19628"/>
                  </a:cubicBezTo>
                  <a:lnTo>
                    <a:pt x="5495" y="19010"/>
                  </a:lnTo>
                  <a:cubicBezTo>
                    <a:pt x="5505" y="18284"/>
                    <a:pt x="5505" y="17559"/>
                    <a:pt x="5399" y="16833"/>
                  </a:cubicBezTo>
                  <a:cubicBezTo>
                    <a:pt x="5313" y="16279"/>
                    <a:pt x="5207" y="15692"/>
                    <a:pt x="5089" y="15169"/>
                  </a:cubicBezTo>
                  <a:lnTo>
                    <a:pt x="5079" y="15116"/>
                  </a:lnTo>
                  <a:cubicBezTo>
                    <a:pt x="4876" y="14198"/>
                    <a:pt x="4652" y="13153"/>
                    <a:pt x="4055" y="12385"/>
                  </a:cubicBezTo>
                  <a:cubicBezTo>
                    <a:pt x="3841" y="12118"/>
                    <a:pt x="3585" y="11916"/>
                    <a:pt x="3212" y="11734"/>
                  </a:cubicBezTo>
                  <a:cubicBezTo>
                    <a:pt x="2967" y="11606"/>
                    <a:pt x="2721" y="11521"/>
                    <a:pt x="2476" y="11414"/>
                  </a:cubicBezTo>
                  <a:cubicBezTo>
                    <a:pt x="2028" y="11222"/>
                    <a:pt x="1558" y="11041"/>
                    <a:pt x="1174" y="10753"/>
                  </a:cubicBezTo>
                  <a:cubicBezTo>
                    <a:pt x="758" y="10465"/>
                    <a:pt x="492" y="10188"/>
                    <a:pt x="342" y="9878"/>
                  </a:cubicBezTo>
                  <a:cubicBezTo>
                    <a:pt x="22" y="9195"/>
                    <a:pt x="278" y="8353"/>
                    <a:pt x="449" y="7745"/>
                  </a:cubicBezTo>
                  <a:cubicBezTo>
                    <a:pt x="641" y="7105"/>
                    <a:pt x="1014" y="6486"/>
                    <a:pt x="1366" y="5889"/>
                  </a:cubicBezTo>
                  <a:cubicBezTo>
                    <a:pt x="1505" y="5665"/>
                    <a:pt x="1654" y="5419"/>
                    <a:pt x="1782" y="5184"/>
                  </a:cubicBezTo>
                  <a:lnTo>
                    <a:pt x="2145" y="4544"/>
                  </a:lnTo>
                  <a:cubicBezTo>
                    <a:pt x="2561" y="3819"/>
                    <a:pt x="2967" y="3104"/>
                    <a:pt x="3212" y="2326"/>
                  </a:cubicBezTo>
                  <a:cubicBezTo>
                    <a:pt x="3479" y="1494"/>
                    <a:pt x="3276" y="715"/>
                    <a:pt x="3052" y="0"/>
                  </a:cubicBezTo>
                  <a:close/>
                  <a:moveTo>
                    <a:pt x="7668" y="23133"/>
                  </a:moveTo>
                  <a:lnTo>
                    <a:pt x="7668" y="23133"/>
                  </a:lnTo>
                  <a:cubicBezTo>
                    <a:pt x="7671" y="23136"/>
                    <a:pt x="7675" y="23140"/>
                    <a:pt x="7678" y="23143"/>
                  </a:cubicBezTo>
                  <a:lnTo>
                    <a:pt x="7678" y="23143"/>
                  </a:lnTo>
                  <a:cubicBezTo>
                    <a:pt x="7675" y="23140"/>
                    <a:pt x="7672" y="23136"/>
                    <a:pt x="7668" y="23133"/>
                  </a:cubicBezTo>
                  <a:close/>
                  <a:moveTo>
                    <a:pt x="7678" y="23143"/>
                  </a:moveTo>
                  <a:lnTo>
                    <a:pt x="7678" y="23143"/>
                  </a:lnTo>
                  <a:cubicBezTo>
                    <a:pt x="7684" y="23151"/>
                    <a:pt x="7689" y="23160"/>
                    <a:pt x="7692" y="23170"/>
                  </a:cubicBezTo>
                  <a:cubicBezTo>
                    <a:pt x="8428" y="24205"/>
                    <a:pt x="7895" y="25069"/>
                    <a:pt x="7276" y="25773"/>
                  </a:cubicBezTo>
                  <a:cubicBezTo>
                    <a:pt x="7095" y="25986"/>
                    <a:pt x="6892" y="26199"/>
                    <a:pt x="6700" y="26402"/>
                  </a:cubicBezTo>
                  <a:cubicBezTo>
                    <a:pt x="5975" y="27181"/>
                    <a:pt x="5207" y="28013"/>
                    <a:pt x="4833" y="29090"/>
                  </a:cubicBezTo>
                  <a:cubicBezTo>
                    <a:pt x="4592" y="29802"/>
                    <a:pt x="4643" y="30442"/>
                    <a:pt x="4835" y="31036"/>
                  </a:cubicBezTo>
                  <a:lnTo>
                    <a:pt x="4835" y="31036"/>
                  </a:lnTo>
                  <a:cubicBezTo>
                    <a:pt x="4654" y="30454"/>
                    <a:pt x="4612" y="29826"/>
                    <a:pt x="4855" y="29133"/>
                  </a:cubicBezTo>
                  <a:cubicBezTo>
                    <a:pt x="5239" y="28045"/>
                    <a:pt x="5985" y="27223"/>
                    <a:pt x="6722" y="26434"/>
                  </a:cubicBezTo>
                  <a:cubicBezTo>
                    <a:pt x="6903" y="26231"/>
                    <a:pt x="7106" y="26018"/>
                    <a:pt x="7287" y="25805"/>
                  </a:cubicBezTo>
                  <a:cubicBezTo>
                    <a:pt x="7703" y="25346"/>
                    <a:pt x="7927" y="24941"/>
                    <a:pt x="8023" y="24557"/>
                  </a:cubicBezTo>
                  <a:cubicBezTo>
                    <a:pt x="8130" y="24077"/>
                    <a:pt x="8023" y="23639"/>
                    <a:pt x="7703" y="23170"/>
                  </a:cubicBezTo>
                  <a:cubicBezTo>
                    <a:pt x="7698" y="23165"/>
                    <a:pt x="7688" y="23155"/>
                    <a:pt x="7678" y="23143"/>
                  </a:cubicBezTo>
                  <a:close/>
                  <a:moveTo>
                    <a:pt x="4835" y="31036"/>
                  </a:moveTo>
                  <a:cubicBezTo>
                    <a:pt x="4989" y="31529"/>
                    <a:pt x="5241" y="31989"/>
                    <a:pt x="5505" y="32429"/>
                  </a:cubicBezTo>
                  <a:lnTo>
                    <a:pt x="5559" y="32504"/>
                  </a:lnTo>
                  <a:cubicBezTo>
                    <a:pt x="5635" y="32630"/>
                    <a:pt x="5710" y="32755"/>
                    <a:pt x="5783" y="32879"/>
                  </a:cubicBezTo>
                  <a:lnTo>
                    <a:pt x="5783" y="32879"/>
                  </a:lnTo>
                  <a:cubicBezTo>
                    <a:pt x="5710" y="32752"/>
                    <a:pt x="5635" y="32624"/>
                    <a:pt x="5559" y="32493"/>
                  </a:cubicBezTo>
                  <a:lnTo>
                    <a:pt x="5505" y="32408"/>
                  </a:lnTo>
                  <a:cubicBezTo>
                    <a:pt x="5242" y="31972"/>
                    <a:pt x="4992" y="31519"/>
                    <a:pt x="4835" y="31036"/>
                  </a:cubicBezTo>
                  <a:close/>
                  <a:moveTo>
                    <a:pt x="5783" y="32879"/>
                  </a:moveTo>
                  <a:cubicBezTo>
                    <a:pt x="6344" y="33853"/>
                    <a:pt x="6780" y="34751"/>
                    <a:pt x="6572" y="35949"/>
                  </a:cubicBezTo>
                  <a:lnTo>
                    <a:pt x="6562" y="35981"/>
                  </a:lnTo>
                  <a:cubicBezTo>
                    <a:pt x="6540" y="36077"/>
                    <a:pt x="6530" y="36173"/>
                    <a:pt x="6508" y="36269"/>
                  </a:cubicBezTo>
                  <a:lnTo>
                    <a:pt x="6433" y="36536"/>
                  </a:lnTo>
                  <a:cubicBezTo>
                    <a:pt x="6241" y="37422"/>
                    <a:pt x="6007" y="38360"/>
                    <a:pt x="5879" y="39278"/>
                  </a:cubicBezTo>
                  <a:lnTo>
                    <a:pt x="5900" y="39278"/>
                  </a:lnTo>
                  <a:cubicBezTo>
                    <a:pt x="6049" y="38360"/>
                    <a:pt x="6263" y="37443"/>
                    <a:pt x="6433" y="36568"/>
                  </a:cubicBezTo>
                  <a:lnTo>
                    <a:pt x="6508" y="36301"/>
                  </a:lnTo>
                  <a:cubicBezTo>
                    <a:pt x="6519" y="36195"/>
                    <a:pt x="6540" y="36109"/>
                    <a:pt x="6562" y="36013"/>
                  </a:cubicBezTo>
                  <a:lnTo>
                    <a:pt x="6572" y="35971"/>
                  </a:lnTo>
                  <a:cubicBezTo>
                    <a:pt x="6800" y="34768"/>
                    <a:pt x="6362" y="33859"/>
                    <a:pt x="5783" y="32879"/>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3" name="Google Shape;1663;p68"/>
            <p:cNvSpPr/>
            <p:nvPr/>
          </p:nvSpPr>
          <p:spPr>
            <a:xfrm>
              <a:off x="4713905" y="1141234"/>
              <a:ext cx="699993" cy="3305044"/>
            </a:xfrm>
            <a:custGeom>
              <a:avLst/>
              <a:gdLst/>
              <a:ahLst/>
              <a:cxnLst/>
              <a:rect l="l" t="t" r="r" b="b"/>
              <a:pathLst>
                <a:path w="8310" h="39236" extrusionOk="0">
                  <a:moveTo>
                    <a:pt x="2934" y="0"/>
                  </a:moveTo>
                  <a:lnTo>
                    <a:pt x="2912" y="22"/>
                  </a:lnTo>
                  <a:cubicBezTo>
                    <a:pt x="3104" y="790"/>
                    <a:pt x="3296" y="1515"/>
                    <a:pt x="3051" y="2337"/>
                  </a:cubicBezTo>
                  <a:cubicBezTo>
                    <a:pt x="2838" y="3083"/>
                    <a:pt x="2443" y="3809"/>
                    <a:pt x="2059" y="4502"/>
                  </a:cubicBezTo>
                  <a:cubicBezTo>
                    <a:pt x="1920" y="4726"/>
                    <a:pt x="1803" y="4950"/>
                    <a:pt x="1685" y="5174"/>
                  </a:cubicBezTo>
                  <a:cubicBezTo>
                    <a:pt x="1547" y="5430"/>
                    <a:pt x="1397" y="5686"/>
                    <a:pt x="1259" y="5942"/>
                  </a:cubicBezTo>
                  <a:cubicBezTo>
                    <a:pt x="907" y="6529"/>
                    <a:pt x="544" y="7137"/>
                    <a:pt x="384" y="7766"/>
                  </a:cubicBezTo>
                  <a:lnTo>
                    <a:pt x="384" y="7777"/>
                  </a:lnTo>
                  <a:cubicBezTo>
                    <a:pt x="224" y="8406"/>
                    <a:pt x="0" y="9260"/>
                    <a:pt x="416" y="9868"/>
                  </a:cubicBezTo>
                  <a:cubicBezTo>
                    <a:pt x="619" y="10177"/>
                    <a:pt x="917" y="10455"/>
                    <a:pt x="1333" y="10721"/>
                  </a:cubicBezTo>
                  <a:cubicBezTo>
                    <a:pt x="1653" y="10935"/>
                    <a:pt x="2006" y="11084"/>
                    <a:pt x="2347" y="11244"/>
                  </a:cubicBezTo>
                  <a:cubicBezTo>
                    <a:pt x="2667" y="11393"/>
                    <a:pt x="2998" y="11543"/>
                    <a:pt x="3296" y="11724"/>
                  </a:cubicBezTo>
                  <a:cubicBezTo>
                    <a:pt x="3574" y="11895"/>
                    <a:pt x="3830" y="12161"/>
                    <a:pt x="4032" y="12481"/>
                  </a:cubicBezTo>
                  <a:cubicBezTo>
                    <a:pt x="4534" y="13313"/>
                    <a:pt x="4758" y="14295"/>
                    <a:pt x="4971" y="15244"/>
                  </a:cubicBezTo>
                  <a:lnTo>
                    <a:pt x="4992" y="15298"/>
                  </a:lnTo>
                  <a:cubicBezTo>
                    <a:pt x="5067" y="15671"/>
                    <a:pt x="5152" y="16055"/>
                    <a:pt x="5216" y="16428"/>
                  </a:cubicBezTo>
                  <a:cubicBezTo>
                    <a:pt x="5259" y="16578"/>
                    <a:pt x="5280" y="16738"/>
                    <a:pt x="5312" y="16887"/>
                  </a:cubicBezTo>
                  <a:cubicBezTo>
                    <a:pt x="5472" y="17698"/>
                    <a:pt x="5472" y="18455"/>
                    <a:pt x="5472" y="19255"/>
                  </a:cubicBezTo>
                  <a:lnTo>
                    <a:pt x="5472" y="19597"/>
                  </a:lnTo>
                  <a:cubicBezTo>
                    <a:pt x="5472" y="19714"/>
                    <a:pt x="5483" y="19831"/>
                    <a:pt x="5504" y="19970"/>
                  </a:cubicBezTo>
                  <a:cubicBezTo>
                    <a:pt x="5664" y="20781"/>
                    <a:pt x="6251" y="21463"/>
                    <a:pt x="6817" y="22125"/>
                  </a:cubicBezTo>
                  <a:cubicBezTo>
                    <a:pt x="7030" y="22370"/>
                    <a:pt x="7233" y="22605"/>
                    <a:pt x="7403" y="22850"/>
                  </a:cubicBezTo>
                  <a:cubicBezTo>
                    <a:pt x="7467" y="22914"/>
                    <a:pt x="7510" y="22989"/>
                    <a:pt x="7563" y="23074"/>
                  </a:cubicBezTo>
                  <a:cubicBezTo>
                    <a:pt x="7574" y="23117"/>
                    <a:pt x="7606" y="23138"/>
                    <a:pt x="7617" y="23170"/>
                  </a:cubicBezTo>
                  <a:cubicBezTo>
                    <a:pt x="8257" y="24141"/>
                    <a:pt x="7766" y="24898"/>
                    <a:pt x="7094" y="25730"/>
                  </a:cubicBezTo>
                  <a:cubicBezTo>
                    <a:pt x="6870" y="26008"/>
                    <a:pt x="6614" y="26285"/>
                    <a:pt x="6379" y="26552"/>
                  </a:cubicBezTo>
                  <a:cubicBezTo>
                    <a:pt x="5696" y="27298"/>
                    <a:pt x="4992" y="28077"/>
                    <a:pt x="4672" y="29080"/>
                  </a:cubicBezTo>
                  <a:cubicBezTo>
                    <a:pt x="4256" y="30317"/>
                    <a:pt x="4790" y="31331"/>
                    <a:pt x="5430" y="32344"/>
                  </a:cubicBezTo>
                  <a:cubicBezTo>
                    <a:pt x="6134" y="33464"/>
                    <a:pt x="6646" y="34435"/>
                    <a:pt x="6369" y="35875"/>
                  </a:cubicBezTo>
                  <a:lnTo>
                    <a:pt x="6347" y="35928"/>
                  </a:lnTo>
                  <a:cubicBezTo>
                    <a:pt x="6337" y="36024"/>
                    <a:pt x="6326" y="36110"/>
                    <a:pt x="6294" y="36206"/>
                  </a:cubicBezTo>
                  <a:cubicBezTo>
                    <a:pt x="6027" y="37326"/>
                    <a:pt x="5814" y="38254"/>
                    <a:pt x="5696" y="39235"/>
                  </a:cubicBezTo>
                  <a:lnTo>
                    <a:pt x="5728" y="39235"/>
                  </a:lnTo>
                  <a:cubicBezTo>
                    <a:pt x="5846" y="38254"/>
                    <a:pt x="6059" y="37315"/>
                    <a:pt x="6369" y="36248"/>
                  </a:cubicBezTo>
                  <a:cubicBezTo>
                    <a:pt x="6379" y="36152"/>
                    <a:pt x="6401" y="36056"/>
                    <a:pt x="6411" y="35971"/>
                  </a:cubicBezTo>
                  <a:lnTo>
                    <a:pt x="6433" y="35918"/>
                  </a:lnTo>
                  <a:cubicBezTo>
                    <a:pt x="6710" y="34456"/>
                    <a:pt x="6187" y="33486"/>
                    <a:pt x="5483" y="32355"/>
                  </a:cubicBezTo>
                  <a:cubicBezTo>
                    <a:pt x="4854" y="31341"/>
                    <a:pt x="4320" y="30339"/>
                    <a:pt x="4726" y="29101"/>
                  </a:cubicBezTo>
                  <a:cubicBezTo>
                    <a:pt x="5046" y="28099"/>
                    <a:pt x="5739" y="27341"/>
                    <a:pt x="6411" y="26594"/>
                  </a:cubicBezTo>
                  <a:cubicBezTo>
                    <a:pt x="6657" y="26328"/>
                    <a:pt x="6913" y="26050"/>
                    <a:pt x="7137" y="25762"/>
                  </a:cubicBezTo>
                  <a:cubicBezTo>
                    <a:pt x="7798" y="24941"/>
                    <a:pt x="8310" y="24162"/>
                    <a:pt x="7659" y="23181"/>
                  </a:cubicBezTo>
                  <a:cubicBezTo>
                    <a:pt x="7638" y="23149"/>
                    <a:pt x="7617" y="23117"/>
                    <a:pt x="7606" y="23085"/>
                  </a:cubicBezTo>
                  <a:cubicBezTo>
                    <a:pt x="7553" y="23021"/>
                    <a:pt x="7499" y="22935"/>
                    <a:pt x="7446" y="22861"/>
                  </a:cubicBezTo>
                  <a:cubicBezTo>
                    <a:pt x="7265" y="22615"/>
                    <a:pt x="7073" y="22391"/>
                    <a:pt x="6859" y="22135"/>
                  </a:cubicBezTo>
                  <a:cubicBezTo>
                    <a:pt x="6294" y="21485"/>
                    <a:pt x="5707" y="20802"/>
                    <a:pt x="5547" y="19991"/>
                  </a:cubicBezTo>
                  <a:cubicBezTo>
                    <a:pt x="5526" y="19863"/>
                    <a:pt x="5515" y="19735"/>
                    <a:pt x="5515" y="19618"/>
                  </a:cubicBezTo>
                  <a:lnTo>
                    <a:pt x="5515" y="19287"/>
                  </a:lnTo>
                  <a:cubicBezTo>
                    <a:pt x="5515" y="18476"/>
                    <a:pt x="5515" y="17708"/>
                    <a:pt x="5344" y="16898"/>
                  </a:cubicBezTo>
                  <a:cubicBezTo>
                    <a:pt x="5312" y="16748"/>
                    <a:pt x="5280" y="16588"/>
                    <a:pt x="5259" y="16450"/>
                  </a:cubicBezTo>
                  <a:cubicBezTo>
                    <a:pt x="5184" y="16076"/>
                    <a:pt x="5110" y="15682"/>
                    <a:pt x="5024" y="15308"/>
                  </a:cubicBezTo>
                  <a:lnTo>
                    <a:pt x="5014" y="15255"/>
                  </a:lnTo>
                  <a:cubicBezTo>
                    <a:pt x="4790" y="14305"/>
                    <a:pt x="4566" y="13313"/>
                    <a:pt x="4054" y="12481"/>
                  </a:cubicBezTo>
                  <a:cubicBezTo>
                    <a:pt x="3851" y="12151"/>
                    <a:pt x="3584" y="11884"/>
                    <a:pt x="3307" y="11713"/>
                  </a:cubicBezTo>
                  <a:cubicBezTo>
                    <a:pt x="3019" y="11521"/>
                    <a:pt x="2678" y="11383"/>
                    <a:pt x="2358" y="11233"/>
                  </a:cubicBezTo>
                  <a:cubicBezTo>
                    <a:pt x="2027" y="11073"/>
                    <a:pt x="1664" y="10913"/>
                    <a:pt x="1365" y="10711"/>
                  </a:cubicBezTo>
                  <a:cubicBezTo>
                    <a:pt x="949" y="10433"/>
                    <a:pt x="640" y="10156"/>
                    <a:pt x="437" y="9857"/>
                  </a:cubicBezTo>
                  <a:cubicBezTo>
                    <a:pt x="32" y="9249"/>
                    <a:pt x="256" y="8406"/>
                    <a:pt x="416" y="7788"/>
                  </a:cubicBezTo>
                  <a:lnTo>
                    <a:pt x="416" y="7777"/>
                  </a:lnTo>
                  <a:cubicBezTo>
                    <a:pt x="576" y="7148"/>
                    <a:pt x="939" y="6540"/>
                    <a:pt x="1280" y="5953"/>
                  </a:cubicBezTo>
                  <a:cubicBezTo>
                    <a:pt x="1429" y="5697"/>
                    <a:pt x="1579" y="5441"/>
                    <a:pt x="1707" y="5195"/>
                  </a:cubicBezTo>
                  <a:cubicBezTo>
                    <a:pt x="1824" y="4961"/>
                    <a:pt x="1963" y="4737"/>
                    <a:pt x="2080" y="4513"/>
                  </a:cubicBezTo>
                  <a:cubicBezTo>
                    <a:pt x="2464" y="3809"/>
                    <a:pt x="2870" y="3083"/>
                    <a:pt x="3083" y="2337"/>
                  </a:cubicBezTo>
                  <a:cubicBezTo>
                    <a:pt x="3339" y="1494"/>
                    <a:pt x="3136" y="779"/>
                    <a:pt x="2934"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4" name="Google Shape;1664;p68"/>
            <p:cNvSpPr/>
            <p:nvPr/>
          </p:nvSpPr>
          <p:spPr>
            <a:xfrm>
              <a:off x="4749790" y="1143003"/>
              <a:ext cx="682135" cy="3297884"/>
            </a:xfrm>
            <a:custGeom>
              <a:avLst/>
              <a:gdLst/>
              <a:ahLst/>
              <a:cxnLst/>
              <a:rect l="l" t="t" r="r" b="b"/>
              <a:pathLst>
                <a:path w="8098" h="39151" extrusionOk="0">
                  <a:moveTo>
                    <a:pt x="2657" y="1"/>
                  </a:moveTo>
                  <a:lnTo>
                    <a:pt x="2700" y="203"/>
                  </a:lnTo>
                  <a:cubicBezTo>
                    <a:pt x="2860" y="897"/>
                    <a:pt x="3009" y="1558"/>
                    <a:pt x="2806" y="2305"/>
                  </a:cubicBezTo>
                  <a:cubicBezTo>
                    <a:pt x="2550" y="3265"/>
                    <a:pt x="2049" y="4161"/>
                    <a:pt x="1569" y="5025"/>
                  </a:cubicBezTo>
                  <a:lnTo>
                    <a:pt x="1516" y="5132"/>
                  </a:lnTo>
                  <a:cubicBezTo>
                    <a:pt x="1420" y="5292"/>
                    <a:pt x="1323" y="5463"/>
                    <a:pt x="1227" y="5623"/>
                  </a:cubicBezTo>
                  <a:cubicBezTo>
                    <a:pt x="843" y="6305"/>
                    <a:pt x="427" y="6999"/>
                    <a:pt x="267" y="7724"/>
                  </a:cubicBezTo>
                  <a:cubicBezTo>
                    <a:pt x="97" y="8481"/>
                    <a:pt x="1" y="9079"/>
                    <a:pt x="449" y="9772"/>
                  </a:cubicBezTo>
                  <a:cubicBezTo>
                    <a:pt x="641" y="10092"/>
                    <a:pt x="1046" y="10359"/>
                    <a:pt x="1430" y="10615"/>
                  </a:cubicBezTo>
                  <a:cubicBezTo>
                    <a:pt x="1676" y="10775"/>
                    <a:pt x="1921" y="10903"/>
                    <a:pt x="2177" y="11031"/>
                  </a:cubicBezTo>
                  <a:cubicBezTo>
                    <a:pt x="2550" y="11212"/>
                    <a:pt x="2934" y="11415"/>
                    <a:pt x="3254" y="11682"/>
                  </a:cubicBezTo>
                  <a:cubicBezTo>
                    <a:pt x="3489" y="11863"/>
                    <a:pt x="3702" y="12162"/>
                    <a:pt x="3894" y="12546"/>
                  </a:cubicBezTo>
                  <a:cubicBezTo>
                    <a:pt x="4321" y="13388"/>
                    <a:pt x="4566" y="14349"/>
                    <a:pt x="4790" y="15266"/>
                  </a:cubicBezTo>
                  <a:lnTo>
                    <a:pt x="4801" y="15351"/>
                  </a:lnTo>
                  <a:cubicBezTo>
                    <a:pt x="4876" y="15618"/>
                    <a:pt x="4929" y="15863"/>
                    <a:pt x="4982" y="16119"/>
                  </a:cubicBezTo>
                  <a:cubicBezTo>
                    <a:pt x="5046" y="16386"/>
                    <a:pt x="5100" y="16653"/>
                    <a:pt x="5153" y="16855"/>
                  </a:cubicBezTo>
                  <a:cubicBezTo>
                    <a:pt x="5388" y="17666"/>
                    <a:pt x="5388" y="18477"/>
                    <a:pt x="5388" y="19352"/>
                  </a:cubicBezTo>
                  <a:lnTo>
                    <a:pt x="5388" y="19533"/>
                  </a:lnTo>
                  <a:cubicBezTo>
                    <a:pt x="5388" y="19650"/>
                    <a:pt x="5409" y="19789"/>
                    <a:pt x="5430" y="19917"/>
                  </a:cubicBezTo>
                  <a:cubicBezTo>
                    <a:pt x="5590" y="20706"/>
                    <a:pt x="6124" y="21357"/>
                    <a:pt x="6647" y="21997"/>
                  </a:cubicBezTo>
                  <a:cubicBezTo>
                    <a:pt x="6871" y="22285"/>
                    <a:pt x="7084" y="22530"/>
                    <a:pt x="7276" y="22818"/>
                  </a:cubicBezTo>
                  <a:cubicBezTo>
                    <a:pt x="7329" y="22882"/>
                    <a:pt x="7361" y="22957"/>
                    <a:pt x="7404" y="23032"/>
                  </a:cubicBezTo>
                  <a:cubicBezTo>
                    <a:pt x="7436" y="23064"/>
                    <a:pt x="7447" y="23096"/>
                    <a:pt x="7468" y="23138"/>
                  </a:cubicBezTo>
                  <a:cubicBezTo>
                    <a:pt x="8076" y="24131"/>
                    <a:pt x="7404" y="24973"/>
                    <a:pt x="6860" y="25656"/>
                  </a:cubicBezTo>
                  <a:cubicBezTo>
                    <a:pt x="6636" y="25933"/>
                    <a:pt x="6380" y="26232"/>
                    <a:pt x="6135" y="26499"/>
                  </a:cubicBezTo>
                  <a:cubicBezTo>
                    <a:pt x="5462" y="27245"/>
                    <a:pt x="4748" y="28024"/>
                    <a:pt x="4449" y="29016"/>
                  </a:cubicBezTo>
                  <a:cubicBezTo>
                    <a:pt x="4054" y="30232"/>
                    <a:pt x="4609" y="31192"/>
                    <a:pt x="5281" y="32238"/>
                  </a:cubicBezTo>
                  <a:cubicBezTo>
                    <a:pt x="6017" y="33358"/>
                    <a:pt x="6423" y="34350"/>
                    <a:pt x="6113" y="35779"/>
                  </a:cubicBezTo>
                  <a:lnTo>
                    <a:pt x="6103" y="35833"/>
                  </a:lnTo>
                  <a:cubicBezTo>
                    <a:pt x="6071" y="35918"/>
                    <a:pt x="6060" y="36014"/>
                    <a:pt x="6028" y="36110"/>
                  </a:cubicBezTo>
                  <a:cubicBezTo>
                    <a:pt x="5793" y="37070"/>
                    <a:pt x="5548" y="38094"/>
                    <a:pt x="5441" y="39150"/>
                  </a:cubicBezTo>
                  <a:lnTo>
                    <a:pt x="5473" y="39150"/>
                  </a:lnTo>
                  <a:cubicBezTo>
                    <a:pt x="5580" y="38094"/>
                    <a:pt x="5815" y="37070"/>
                    <a:pt x="6071" y="36153"/>
                  </a:cubicBezTo>
                  <a:cubicBezTo>
                    <a:pt x="6092" y="36057"/>
                    <a:pt x="6124" y="35961"/>
                    <a:pt x="6135" y="35865"/>
                  </a:cubicBezTo>
                  <a:lnTo>
                    <a:pt x="6145" y="35811"/>
                  </a:lnTo>
                  <a:cubicBezTo>
                    <a:pt x="6444" y="34371"/>
                    <a:pt x="6060" y="33390"/>
                    <a:pt x="5313" y="32259"/>
                  </a:cubicBezTo>
                  <a:cubicBezTo>
                    <a:pt x="4630" y="31214"/>
                    <a:pt x="4097" y="30254"/>
                    <a:pt x="4470" y="29059"/>
                  </a:cubicBezTo>
                  <a:cubicBezTo>
                    <a:pt x="4780" y="28067"/>
                    <a:pt x="5473" y="27299"/>
                    <a:pt x="6156" y="26531"/>
                  </a:cubicBezTo>
                  <a:cubicBezTo>
                    <a:pt x="6391" y="26253"/>
                    <a:pt x="6647" y="25976"/>
                    <a:pt x="6871" y="25699"/>
                  </a:cubicBezTo>
                  <a:cubicBezTo>
                    <a:pt x="7415" y="25016"/>
                    <a:pt x="8097" y="24163"/>
                    <a:pt x="7500" y="23149"/>
                  </a:cubicBezTo>
                  <a:cubicBezTo>
                    <a:pt x="7468" y="23106"/>
                    <a:pt x="7457" y="23085"/>
                    <a:pt x="7436" y="23042"/>
                  </a:cubicBezTo>
                  <a:cubicBezTo>
                    <a:pt x="7393" y="22978"/>
                    <a:pt x="7351" y="22893"/>
                    <a:pt x="7297" y="22829"/>
                  </a:cubicBezTo>
                  <a:cubicBezTo>
                    <a:pt x="7105" y="22552"/>
                    <a:pt x="6903" y="22285"/>
                    <a:pt x="6668" y="21997"/>
                  </a:cubicBezTo>
                  <a:cubicBezTo>
                    <a:pt x="6156" y="21357"/>
                    <a:pt x="5622" y="20706"/>
                    <a:pt x="5473" y="19938"/>
                  </a:cubicBezTo>
                  <a:cubicBezTo>
                    <a:pt x="5441" y="19800"/>
                    <a:pt x="5430" y="19672"/>
                    <a:pt x="5430" y="19544"/>
                  </a:cubicBezTo>
                  <a:lnTo>
                    <a:pt x="5430" y="19362"/>
                  </a:lnTo>
                  <a:cubicBezTo>
                    <a:pt x="5430" y="18498"/>
                    <a:pt x="5430" y="17677"/>
                    <a:pt x="5196" y="16855"/>
                  </a:cubicBezTo>
                  <a:cubicBezTo>
                    <a:pt x="5121" y="16653"/>
                    <a:pt x="5068" y="16397"/>
                    <a:pt x="5014" y="16119"/>
                  </a:cubicBezTo>
                  <a:cubicBezTo>
                    <a:pt x="4961" y="15863"/>
                    <a:pt x="4908" y="15618"/>
                    <a:pt x="4844" y="15351"/>
                  </a:cubicBezTo>
                  <a:lnTo>
                    <a:pt x="4833" y="15266"/>
                  </a:lnTo>
                  <a:cubicBezTo>
                    <a:pt x="4588" y="14338"/>
                    <a:pt x="4364" y="13388"/>
                    <a:pt x="3926" y="12535"/>
                  </a:cubicBezTo>
                  <a:cubicBezTo>
                    <a:pt x="3724" y="12151"/>
                    <a:pt x="3500" y="11842"/>
                    <a:pt x="3276" y="11650"/>
                  </a:cubicBezTo>
                  <a:cubicBezTo>
                    <a:pt x="2956" y="11383"/>
                    <a:pt x="2550" y="11191"/>
                    <a:pt x="2177" y="10999"/>
                  </a:cubicBezTo>
                  <a:cubicBezTo>
                    <a:pt x="1921" y="10882"/>
                    <a:pt x="1676" y="10743"/>
                    <a:pt x="1430" y="10604"/>
                  </a:cubicBezTo>
                  <a:cubicBezTo>
                    <a:pt x="1057" y="10359"/>
                    <a:pt x="662" y="10092"/>
                    <a:pt x="459" y="9772"/>
                  </a:cubicBezTo>
                  <a:cubicBezTo>
                    <a:pt x="22" y="9089"/>
                    <a:pt x="107" y="8492"/>
                    <a:pt x="289" y="7735"/>
                  </a:cubicBezTo>
                  <a:cubicBezTo>
                    <a:pt x="449" y="7009"/>
                    <a:pt x="854" y="6316"/>
                    <a:pt x="1249" y="5644"/>
                  </a:cubicBezTo>
                  <a:cubicBezTo>
                    <a:pt x="1334" y="5484"/>
                    <a:pt x="1430" y="5303"/>
                    <a:pt x="1526" y="5142"/>
                  </a:cubicBezTo>
                  <a:lnTo>
                    <a:pt x="1580" y="5036"/>
                  </a:lnTo>
                  <a:cubicBezTo>
                    <a:pt x="2070" y="4172"/>
                    <a:pt x="2582" y="3276"/>
                    <a:pt x="2828" y="2316"/>
                  </a:cubicBezTo>
                  <a:cubicBezTo>
                    <a:pt x="3030" y="1569"/>
                    <a:pt x="2881" y="908"/>
                    <a:pt x="2721" y="203"/>
                  </a:cubicBezTo>
                  <a:lnTo>
                    <a:pt x="268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5" name="Google Shape;1665;p68"/>
            <p:cNvSpPr/>
            <p:nvPr/>
          </p:nvSpPr>
          <p:spPr>
            <a:xfrm>
              <a:off x="4789381" y="1140307"/>
              <a:ext cx="654253" cy="3295189"/>
            </a:xfrm>
            <a:custGeom>
              <a:avLst/>
              <a:gdLst/>
              <a:ahLst/>
              <a:cxnLst/>
              <a:rect l="l" t="t" r="r" b="b"/>
              <a:pathLst>
                <a:path w="7767" h="39119" extrusionOk="0">
                  <a:moveTo>
                    <a:pt x="2400" y="1"/>
                  </a:moveTo>
                  <a:cubicBezTo>
                    <a:pt x="2411" y="139"/>
                    <a:pt x="2443" y="267"/>
                    <a:pt x="2464" y="395"/>
                  </a:cubicBezTo>
                  <a:cubicBezTo>
                    <a:pt x="2592" y="1014"/>
                    <a:pt x="2710" y="1622"/>
                    <a:pt x="2539" y="2316"/>
                  </a:cubicBezTo>
                  <a:cubicBezTo>
                    <a:pt x="2294" y="3276"/>
                    <a:pt x="1803" y="4161"/>
                    <a:pt x="1334" y="5046"/>
                  </a:cubicBezTo>
                  <a:lnTo>
                    <a:pt x="1312" y="5100"/>
                  </a:lnTo>
                  <a:cubicBezTo>
                    <a:pt x="1216" y="5271"/>
                    <a:pt x="1120" y="5441"/>
                    <a:pt x="1014" y="5623"/>
                  </a:cubicBezTo>
                  <a:cubicBezTo>
                    <a:pt x="640" y="6284"/>
                    <a:pt x="245" y="6977"/>
                    <a:pt x="139" y="7660"/>
                  </a:cubicBezTo>
                  <a:cubicBezTo>
                    <a:pt x="0" y="8471"/>
                    <a:pt x="11" y="9047"/>
                    <a:pt x="480" y="9676"/>
                  </a:cubicBezTo>
                  <a:cubicBezTo>
                    <a:pt x="704" y="9996"/>
                    <a:pt x="1110" y="10263"/>
                    <a:pt x="1430" y="10476"/>
                  </a:cubicBezTo>
                  <a:lnTo>
                    <a:pt x="1504" y="10530"/>
                  </a:lnTo>
                  <a:cubicBezTo>
                    <a:pt x="1686" y="10647"/>
                    <a:pt x="1856" y="10743"/>
                    <a:pt x="2027" y="10850"/>
                  </a:cubicBezTo>
                  <a:cubicBezTo>
                    <a:pt x="2443" y="11084"/>
                    <a:pt x="2870" y="11340"/>
                    <a:pt x="3158" y="11703"/>
                  </a:cubicBezTo>
                  <a:cubicBezTo>
                    <a:pt x="3350" y="11927"/>
                    <a:pt x="3552" y="12258"/>
                    <a:pt x="3723" y="12642"/>
                  </a:cubicBezTo>
                  <a:cubicBezTo>
                    <a:pt x="4096" y="13484"/>
                    <a:pt x="4352" y="14391"/>
                    <a:pt x="4587" y="15255"/>
                  </a:cubicBezTo>
                  <a:lnTo>
                    <a:pt x="4630" y="15405"/>
                  </a:lnTo>
                  <a:cubicBezTo>
                    <a:pt x="4672" y="15597"/>
                    <a:pt x="4726" y="15757"/>
                    <a:pt x="4758" y="15927"/>
                  </a:cubicBezTo>
                  <a:cubicBezTo>
                    <a:pt x="4854" y="16258"/>
                    <a:pt x="4939" y="16567"/>
                    <a:pt x="5024" y="16823"/>
                  </a:cubicBezTo>
                  <a:cubicBezTo>
                    <a:pt x="5323" y="17591"/>
                    <a:pt x="5313" y="18381"/>
                    <a:pt x="5291" y="19202"/>
                  </a:cubicBezTo>
                  <a:lnTo>
                    <a:pt x="5291" y="19512"/>
                  </a:lnTo>
                  <a:cubicBezTo>
                    <a:pt x="5291" y="19650"/>
                    <a:pt x="5313" y="19778"/>
                    <a:pt x="5334" y="19917"/>
                  </a:cubicBezTo>
                  <a:cubicBezTo>
                    <a:pt x="5473" y="20664"/>
                    <a:pt x="5963" y="21282"/>
                    <a:pt x="6433" y="21901"/>
                  </a:cubicBezTo>
                  <a:cubicBezTo>
                    <a:pt x="6667" y="22210"/>
                    <a:pt x="6891" y="22509"/>
                    <a:pt x="7083" y="22818"/>
                  </a:cubicBezTo>
                  <a:cubicBezTo>
                    <a:pt x="7126" y="22882"/>
                    <a:pt x="7147" y="22968"/>
                    <a:pt x="7190" y="23032"/>
                  </a:cubicBezTo>
                  <a:cubicBezTo>
                    <a:pt x="7211" y="23074"/>
                    <a:pt x="7233" y="23117"/>
                    <a:pt x="7243" y="23138"/>
                  </a:cubicBezTo>
                  <a:cubicBezTo>
                    <a:pt x="7734" y="24099"/>
                    <a:pt x="7094" y="24899"/>
                    <a:pt x="6539" y="25624"/>
                  </a:cubicBezTo>
                  <a:cubicBezTo>
                    <a:pt x="6326" y="25912"/>
                    <a:pt x="6070" y="26179"/>
                    <a:pt x="5814" y="26477"/>
                  </a:cubicBezTo>
                  <a:cubicBezTo>
                    <a:pt x="5131" y="27235"/>
                    <a:pt x="4438" y="28035"/>
                    <a:pt x="4139" y="29006"/>
                  </a:cubicBezTo>
                  <a:cubicBezTo>
                    <a:pt x="3776" y="30179"/>
                    <a:pt x="4331" y="31139"/>
                    <a:pt x="5046" y="32195"/>
                  </a:cubicBezTo>
                  <a:cubicBezTo>
                    <a:pt x="5878" y="33433"/>
                    <a:pt x="6081" y="34393"/>
                    <a:pt x="5793" y="35726"/>
                  </a:cubicBezTo>
                  <a:lnTo>
                    <a:pt x="5771" y="35790"/>
                  </a:lnTo>
                  <a:cubicBezTo>
                    <a:pt x="5750" y="35886"/>
                    <a:pt x="5739" y="35971"/>
                    <a:pt x="5707" y="36057"/>
                  </a:cubicBezTo>
                  <a:cubicBezTo>
                    <a:pt x="5473" y="36964"/>
                    <a:pt x="5227" y="38020"/>
                    <a:pt x="5152" y="39118"/>
                  </a:cubicBezTo>
                  <a:lnTo>
                    <a:pt x="5174" y="39118"/>
                  </a:lnTo>
                  <a:cubicBezTo>
                    <a:pt x="5238" y="38020"/>
                    <a:pt x="5494" y="36964"/>
                    <a:pt x="5718" y="36057"/>
                  </a:cubicBezTo>
                  <a:cubicBezTo>
                    <a:pt x="5750" y="35971"/>
                    <a:pt x="5771" y="35875"/>
                    <a:pt x="5793" y="35790"/>
                  </a:cubicBezTo>
                  <a:lnTo>
                    <a:pt x="5803" y="35726"/>
                  </a:lnTo>
                  <a:cubicBezTo>
                    <a:pt x="6113" y="34393"/>
                    <a:pt x="5910" y="33433"/>
                    <a:pt x="5056" y="32184"/>
                  </a:cubicBezTo>
                  <a:cubicBezTo>
                    <a:pt x="4352" y="31139"/>
                    <a:pt x="3798" y="30179"/>
                    <a:pt x="4160" y="29006"/>
                  </a:cubicBezTo>
                  <a:cubicBezTo>
                    <a:pt x="4470" y="28035"/>
                    <a:pt x="5163" y="27245"/>
                    <a:pt x="5846" y="26477"/>
                  </a:cubicBezTo>
                  <a:cubicBezTo>
                    <a:pt x="6091" y="26179"/>
                    <a:pt x="6337" y="25901"/>
                    <a:pt x="6561" y="25624"/>
                  </a:cubicBezTo>
                  <a:cubicBezTo>
                    <a:pt x="7126" y="24899"/>
                    <a:pt x="7766" y="24088"/>
                    <a:pt x="7265" y="23117"/>
                  </a:cubicBezTo>
                  <a:cubicBezTo>
                    <a:pt x="7243" y="23085"/>
                    <a:pt x="7233" y="23064"/>
                    <a:pt x="7211" y="23021"/>
                  </a:cubicBezTo>
                  <a:cubicBezTo>
                    <a:pt x="7179" y="22936"/>
                    <a:pt x="7137" y="22872"/>
                    <a:pt x="7094" y="22797"/>
                  </a:cubicBezTo>
                  <a:cubicBezTo>
                    <a:pt x="6913" y="22488"/>
                    <a:pt x="6667" y="22168"/>
                    <a:pt x="6443" y="21869"/>
                  </a:cubicBezTo>
                  <a:cubicBezTo>
                    <a:pt x="5974" y="21261"/>
                    <a:pt x="5494" y="20632"/>
                    <a:pt x="5366" y="19896"/>
                  </a:cubicBezTo>
                  <a:cubicBezTo>
                    <a:pt x="5334" y="19768"/>
                    <a:pt x="5323" y="19629"/>
                    <a:pt x="5323" y="19512"/>
                  </a:cubicBezTo>
                  <a:lnTo>
                    <a:pt x="5323" y="19202"/>
                  </a:lnTo>
                  <a:cubicBezTo>
                    <a:pt x="5323" y="18381"/>
                    <a:pt x="5334" y="17591"/>
                    <a:pt x="5046" y="16823"/>
                  </a:cubicBezTo>
                  <a:cubicBezTo>
                    <a:pt x="4950" y="16578"/>
                    <a:pt x="4864" y="16258"/>
                    <a:pt x="4790" y="15927"/>
                  </a:cubicBezTo>
                  <a:cubicBezTo>
                    <a:pt x="4747" y="15757"/>
                    <a:pt x="4704" y="15575"/>
                    <a:pt x="4651" y="15405"/>
                  </a:cubicBezTo>
                  <a:lnTo>
                    <a:pt x="4619" y="15255"/>
                  </a:lnTo>
                  <a:cubicBezTo>
                    <a:pt x="4374" y="14381"/>
                    <a:pt x="4118" y="13474"/>
                    <a:pt x="3744" y="12642"/>
                  </a:cubicBezTo>
                  <a:cubicBezTo>
                    <a:pt x="3574" y="12258"/>
                    <a:pt x="3371" y="11916"/>
                    <a:pt x="3190" y="11682"/>
                  </a:cubicBezTo>
                  <a:cubicBezTo>
                    <a:pt x="2880" y="11308"/>
                    <a:pt x="2454" y="11063"/>
                    <a:pt x="2038" y="10818"/>
                  </a:cubicBezTo>
                  <a:cubicBezTo>
                    <a:pt x="1878" y="10711"/>
                    <a:pt x="1696" y="10604"/>
                    <a:pt x="1536" y="10498"/>
                  </a:cubicBezTo>
                  <a:lnTo>
                    <a:pt x="1451" y="10444"/>
                  </a:lnTo>
                  <a:cubicBezTo>
                    <a:pt x="1131" y="10231"/>
                    <a:pt x="736" y="9964"/>
                    <a:pt x="512" y="9655"/>
                  </a:cubicBezTo>
                  <a:cubicBezTo>
                    <a:pt x="43" y="9036"/>
                    <a:pt x="32" y="8471"/>
                    <a:pt x="160" y="7660"/>
                  </a:cubicBezTo>
                  <a:cubicBezTo>
                    <a:pt x="277" y="6977"/>
                    <a:pt x="672" y="6295"/>
                    <a:pt x="1046" y="5633"/>
                  </a:cubicBezTo>
                  <a:cubicBezTo>
                    <a:pt x="1152" y="5441"/>
                    <a:pt x="1238" y="5281"/>
                    <a:pt x="1334" y="5110"/>
                  </a:cubicBezTo>
                  <a:lnTo>
                    <a:pt x="1366" y="5057"/>
                  </a:lnTo>
                  <a:cubicBezTo>
                    <a:pt x="1846" y="4193"/>
                    <a:pt x="2326" y="3286"/>
                    <a:pt x="2560" y="2326"/>
                  </a:cubicBezTo>
                  <a:cubicBezTo>
                    <a:pt x="2731" y="1633"/>
                    <a:pt x="2614" y="1036"/>
                    <a:pt x="2496" y="395"/>
                  </a:cubicBezTo>
                  <a:cubicBezTo>
                    <a:pt x="2486" y="257"/>
                    <a:pt x="2454" y="139"/>
                    <a:pt x="243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6" name="Google Shape;1666;p68"/>
            <p:cNvSpPr/>
            <p:nvPr/>
          </p:nvSpPr>
          <p:spPr>
            <a:xfrm>
              <a:off x="4831583" y="1143929"/>
              <a:ext cx="620980" cy="3285249"/>
            </a:xfrm>
            <a:custGeom>
              <a:avLst/>
              <a:gdLst/>
              <a:ahLst/>
              <a:cxnLst/>
              <a:rect l="l" t="t" r="r" b="b"/>
              <a:pathLst>
                <a:path w="7372" h="39001" extrusionOk="0">
                  <a:moveTo>
                    <a:pt x="2102" y="0"/>
                  </a:moveTo>
                  <a:cubicBezTo>
                    <a:pt x="2123" y="160"/>
                    <a:pt x="2134" y="310"/>
                    <a:pt x="2166" y="448"/>
                  </a:cubicBezTo>
                  <a:cubicBezTo>
                    <a:pt x="2262" y="1078"/>
                    <a:pt x="2337" y="1665"/>
                    <a:pt x="2219" y="2315"/>
                  </a:cubicBezTo>
                  <a:cubicBezTo>
                    <a:pt x="2059" y="3201"/>
                    <a:pt x="1579" y="4118"/>
                    <a:pt x="1163" y="4918"/>
                  </a:cubicBezTo>
                  <a:lnTo>
                    <a:pt x="1099" y="5067"/>
                  </a:lnTo>
                  <a:cubicBezTo>
                    <a:pt x="1025" y="5195"/>
                    <a:pt x="939" y="5345"/>
                    <a:pt x="865" y="5505"/>
                  </a:cubicBezTo>
                  <a:cubicBezTo>
                    <a:pt x="513" y="6145"/>
                    <a:pt x="118" y="6881"/>
                    <a:pt x="64" y="7564"/>
                  </a:cubicBezTo>
                  <a:cubicBezTo>
                    <a:pt x="0" y="8342"/>
                    <a:pt x="75" y="8918"/>
                    <a:pt x="566" y="9548"/>
                  </a:cubicBezTo>
                  <a:cubicBezTo>
                    <a:pt x="779" y="9825"/>
                    <a:pt x="1110" y="10071"/>
                    <a:pt x="1409" y="10284"/>
                  </a:cubicBezTo>
                  <a:cubicBezTo>
                    <a:pt x="1473" y="10316"/>
                    <a:pt x="1537" y="10369"/>
                    <a:pt x="1590" y="10412"/>
                  </a:cubicBezTo>
                  <a:cubicBezTo>
                    <a:pt x="1675" y="10465"/>
                    <a:pt x="1750" y="10519"/>
                    <a:pt x="1835" y="10583"/>
                  </a:cubicBezTo>
                  <a:cubicBezTo>
                    <a:pt x="2273" y="10892"/>
                    <a:pt x="2753" y="11255"/>
                    <a:pt x="3019" y="11724"/>
                  </a:cubicBezTo>
                  <a:cubicBezTo>
                    <a:pt x="2763" y="11255"/>
                    <a:pt x="2273" y="10892"/>
                    <a:pt x="1835" y="10572"/>
                  </a:cubicBezTo>
                  <a:cubicBezTo>
                    <a:pt x="1750" y="10519"/>
                    <a:pt x="1675" y="10455"/>
                    <a:pt x="1590" y="10401"/>
                  </a:cubicBezTo>
                  <a:cubicBezTo>
                    <a:pt x="1537" y="10359"/>
                    <a:pt x="1473" y="10316"/>
                    <a:pt x="1409" y="10263"/>
                  </a:cubicBezTo>
                  <a:cubicBezTo>
                    <a:pt x="1110" y="10049"/>
                    <a:pt x="779" y="9815"/>
                    <a:pt x="566" y="9537"/>
                  </a:cubicBezTo>
                  <a:cubicBezTo>
                    <a:pt x="75" y="8908"/>
                    <a:pt x="22" y="8332"/>
                    <a:pt x="75" y="7564"/>
                  </a:cubicBezTo>
                  <a:cubicBezTo>
                    <a:pt x="128" y="6881"/>
                    <a:pt x="523" y="6156"/>
                    <a:pt x="875" y="5516"/>
                  </a:cubicBezTo>
                  <a:cubicBezTo>
                    <a:pt x="950" y="5356"/>
                    <a:pt x="1035" y="5217"/>
                    <a:pt x="1110" y="5067"/>
                  </a:cubicBezTo>
                  <a:lnTo>
                    <a:pt x="1185" y="4918"/>
                  </a:lnTo>
                  <a:cubicBezTo>
                    <a:pt x="1611" y="4118"/>
                    <a:pt x="2070" y="3201"/>
                    <a:pt x="2251" y="2315"/>
                  </a:cubicBezTo>
                  <a:cubicBezTo>
                    <a:pt x="2379" y="1665"/>
                    <a:pt x="2283" y="1078"/>
                    <a:pt x="2198" y="448"/>
                  </a:cubicBezTo>
                  <a:cubicBezTo>
                    <a:pt x="2166" y="310"/>
                    <a:pt x="2155" y="150"/>
                    <a:pt x="2123" y="0"/>
                  </a:cubicBezTo>
                  <a:close/>
                  <a:moveTo>
                    <a:pt x="3019" y="11724"/>
                  </a:moveTo>
                  <a:cubicBezTo>
                    <a:pt x="3137" y="11934"/>
                    <a:pt x="3274" y="12190"/>
                    <a:pt x="3405" y="12471"/>
                  </a:cubicBezTo>
                  <a:lnTo>
                    <a:pt x="3405" y="12471"/>
                  </a:lnTo>
                  <a:cubicBezTo>
                    <a:pt x="3278" y="12183"/>
                    <a:pt x="3138" y="11920"/>
                    <a:pt x="3019" y="11724"/>
                  </a:cubicBezTo>
                  <a:close/>
                  <a:moveTo>
                    <a:pt x="3405" y="12471"/>
                  </a:moveTo>
                  <a:cubicBezTo>
                    <a:pt x="3438" y="12544"/>
                    <a:pt x="3469" y="12619"/>
                    <a:pt x="3499" y="12695"/>
                  </a:cubicBezTo>
                  <a:cubicBezTo>
                    <a:pt x="3819" y="13463"/>
                    <a:pt x="4075" y="14295"/>
                    <a:pt x="4321" y="15095"/>
                  </a:cubicBezTo>
                  <a:lnTo>
                    <a:pt x="4406" y="15362"/>
                  </a:lnTo>
                  <a:cubicBezTo>
                    <a:pt x="4566" y="15842"/>
                    <a:pt x="4726" y="16290"/>
                    <a:pt x="4897" y="16684"/>
                  </a:cubicBezTo>
                  <a:cubicBezTo>
                    <a:pt x="5238" y="17442"/>
                    <a:pt x="5206" y="18188"/>
                    <a:pt x="5185" y="18989"/>
                  </a:cubicBezTo>
                  <a:cubicBezTo>
                    <a:pt x="5185" y="19117"/>
                    <a:pt x="5164" y="19266"/>
                    <a:pt x="5164" y="19405"/>
                  </a:cubicBezTo>
                  <a:cubicBezTo>
                    <a:pt x="5153" y="19522"/>
                    <a:pt x="5164" y="19671"/>
                    <a:pt x="5196" y="19799"/>
                  </a:cubicBezTo>
                  <a:cubicBezTo>
                    <a:pt x="5241" y="20073"/>
                    <a:pt x="5335" y="20332"/>
                    <a:pt x="5457" y="20581"/>
                  </a:cubicBezTo>
                  <a:lnTo>
                    <a:pt x="5457" y="20581"/>
                  </a:lnTo>
                  <a:cubicBezTo>
                    <a:pt x="5341" y="20337"/>
                    <a:pt x="5251" y="20082"/>
                    <a:pt x="5206" y="19810"/>
                  </a:cubicBezTo>
                  <a:cubicBezTo>
                    <a:pt x="5196" y="19682"/>
                    <a:pt x="5185" y="19543"/>
                    <a:pt x="5185" y="19415"/>
                  </a:cubicBezTo>
                  <a:cubicBezTo>
                    <a:pt x="5185" y="19266"/>
                    <a:pt x="5196" y="19138"/>
                    <a:pt x="5196" y="18999"/>
                  </a:cubicBezTo>
                  <a:cubicBezTo>
                    <a:pt x="5217" y="18199"/>
                    <a:pt x="5249" y="17442"/>
                    <a:pt x="4918" y="16684"/>
                  </a:cubicBezTo>
                  <a:cubicBezTo>
                    <a:pt x="4737" y="16290"/>
                    <a:pt x="4566" y="15852"/>
                    <a:pt x="4417" y="15372"/>
                  </a:cubicBezTo>
                  <a:lnTo>
                    <a:pt x="4342" y="15106"/>
                  </a:lnTo>
                  <a:cubicBezTo>
                    <a:pt x="4086" y="14316"/>
                    <a:pt x="3830" y="13495"/>
                    <a:pt x="3510" y="12705"/>
                  </a:cubicBezTo>
                  <a:cubicBezTo>
                    <a:pt x="3476" y="12626"/>
                    <a:pt x="3441" y="12547"/>
                    <a:pt x="3405" y="12471"/>
                  </a:cubicBezTo>
                  <a:close/>
                  <a:moveTo>
                    <a:pt x="5457" y="20581"/>
                  </a:moveTo>
                  <a:lnTo>
                    <a:pt x="5457" y="20581"/>
                  </a:lnTo>
                  <a:cubicBezTo>
                    <a:pt x="5647" y="20977"/>
                    <a:pt x="5909" y="21341"/>
                    <a:pt x="6166" y="21698"/>
                  </a:cubicBezTo>
                  <a:cubicBezTo>
                    <a:pt x="5912" y="21339"/>
                    <a:pt x="5650" y="20973"/>
                    <a:pt x="5457" y="20581"/>
                  </a:cubicBezTo>
                  <a:close/>
                  <a:moveTo>
                    <a:pt x="6166" y="21698"/>
                  </a:moveTo>
                  <a:cubicBezTo>
                    <a:pt x="6284" y="21863"/>
                    <a:pt x="6406" y="22031"/>
                    <a:pt x="6522" y="22202"/>
                  </a:cubicBezTo>
                  <a:lnTo>
                    <a:pt x="6522" y="22202"/>
                  </a:lnTo>
                  <a:cubicBezTo>
                    <a:pt x="6409" y="22031"/>
                    <a:pt x="6289" y="21863"/>
                    <a:pt x="6166" y="21698"/>
                  </a:cubicBezTo>
                  <a:close/>
                  <a:moveTo>
                    <a:pt x="6522" y="22202"/>
                  </a:moveTo>
                  <a:cubicBezTo>
                    <a:pt x="6636" y="22373"/>
                    <a:pt x="6742" y="22546"/>
                    <a:pt x="6838" y="22722"/>
                  </a:cubicBezTo>
                  <a:cubicBezTo>
                    <a:pt x="6748" y="22546"/>
                    <a:pt x="6638" y="22373"/>
                    <a:pt x="6522" y="22202"/>
                  </a:cubicBezTo>
                  <a:close/>
                  <a:moveTo>
                    <a:pt x="6924" y="22935"/>
                  </a:moveTo>
                  <a:cubicBezTo>
                    <a:pt x="6934" y="22978"/>
                    <a:pt x="6956" y="23010"/>
                    <a:pt x="6966" y="23042"/>
                  </a:cubicBezTo>
                  <a:cubicBezTo>
                    <a:pt x="7350" y="23960"/>
                    <a:pt x="6796" y="24696"/>
                    <a:pt x="6252" y="25400"/>
                  </a:cubicBezTo>
                  <a:lnTo>
                    <a:pt x="6177" y="25485"/>
                  </a:lnTo>
                  <a:cubicBezTo>
                    <a:pt x="5964" y="25773"/>
                    <a:pt x="5718" y="26072"/>
                    <a:pt x="5462" y="26360"/>
                  </a:cubicBezTo>
                  <a:cubicBezTo>
                    <a:pt x="5183" y="26688"/>
                    <a:pt x="4900" y="27019"/>
                    <a:pt x="4644" y="27363"/>
                  </a:cubicBezTo>
                  <a:lnTo>
                    <a:pt x="4644" y="27363"/>
                  </a:lnTo>
                  <a:cubicBezTo>
                    <a:pt x="4901" y="27024"/>
                    <a:pt x="5184" y="26699"/>
                    <a:pt x="5462" y="26381"/>
                  </a:cubicBezTo>
                  <a:cubicBezTo>
                    <a:pt x="5718" y="26072"/>
                    <a:pt x="5953" y="25794"/>
                    <a:pt x="6177" y="25496"/>
                  </a:cubicBezTo>
                  <a:lnTo>
                    <a:pt x="6252" y="25410"/>
                  </a:lnTo>
                  <a:cubicBezTo>
                    <a:pt x="6796" y="24696"/>
                    <a:pt x="7372" y="23960"/>
                    <a:pt x="6966" y="23031"/>
                  </a:cubicBezTo>
                  <a:cubicBezTo>
                    <a:pt x="6956" y="22999"/>
                    <a:pt x="6945" y="22978"/>
                    <a:pt x="6924" y="22935"/>
                  </a:cubicBezTo>
                  <a:close/>
                  <a:moveTo>
                    <a:pt x="4644" y="27363"/>
                  </a:moveTo>
                  <a:cubicBezTo>
                    <a:pt x="4279" y="27845"/>
                    <a:pt x="3967" y="28357"/>
                    <a:pt x="3798" y="28920"/>
                  </a:cubicBezTo>
                  <a:cubicBezTo>
                    <a:pt x="3973" y="28359"/>
                    <a:pt x="4282" y="27848"/>
                    <a:pt x="4644" y="27363"/>
                  </a:cubicBezTo>
                  <a:close/>
                  <a:moveTo>
                    <a:pt x="3798" y="28920"/>
                  </a:moveTo>
                  <a:lnTo>
                    <a:pt x="3798" y="28920"/>
                  </a:lnTo>
                  <a:cubicBezTo>
                    <a:pt x="3393" y="30179"/>
                    <a:pt x="4097" y="31192"/>
                    <a:pt x="4726" y="32088"/>
                  </a:cubicBezTo>
                  <a:cubicBezTo>
                    <a:pt x="5537" y="33262"/>
                    <a:pt x="5729" y="34222"/>
                    <a:pt x="5409" y="35608"/>
                  </a:cubicBezTo>
                  <a:lnTo>
                    <a:pt x="5398" y="35683"/>
                  </a:lnTo>
                  <a:cubicBezTo>
                    <a:pt x="5366" y="35768"/>
                    <a:pt x="5356" y="35854"/>
                    <a:pt x="5324" y="35939"/>
                  </a:cubicBezTo>
                  <a:cubicBezTo>
                    <a:pt x="5089" y="36899"/>
                    <a:pt x="4844" y="37934"/>
                    <a:pt x="4812" y="39001"/>
                  </a:cubicBezTo>
                  <a:lnTo>
                    <a:pt x="4833" y="39001"/>
                  </a:lnTo>
                  <a:cubicBezTo>
                    <a:pt x="4876" y="37934"/>
                    <a:pt x="5110" y="36899"/>
                    <a:pt x="5345" y="35939"/>
                  </a:cubicBezTo>
                  <a:cubicBezTo>
                    <a:pt x="5366" y="35854"/>
                    <a:pt x="5398" y="35768"/>
                    <a:pt x="5409" y="35683"/>
                  </a:cubicBezTo>
                  <a:lnTo>
                    <a:pt x="5420" y="35608"/>
                  </a:lnTo>
                  <a:cubicBezTo>
                    <a:pt x="5740" y="34200"/>
                    <a:pt x="5558" y="33240"/>
                    <a:pt x="4726" y="32056"/>
                  </a:cubicBezTo>
                  <a:cubicBezTo>
                    <a:pt x="4118" y="31181"/>
                    <a:pt x="3403" y="30157"/>
                    <a:pt x="3798" y="2892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7" name="Google Shape;1667;p68"/>
            <p:cNvSpPr/>
            <p:nvPr/>
          </p:nvSpPr>
          <p:spPr>
            <a:xfrm>
              <a:off x="4875639" y="1143003"/>
              <a:ext cx="592256" cy="3280785"/>
            </a:xfrm>
            <a:custGeom>
              <a:avLst/>
              <a:gdLst/>
              <a:ahLst/>
              <a:cxnLst/>
              <a:rect l="l" t="t" r="r" b="b"/>
              <a:pathLst>
                <a:path w="7031" h="38948" extrusionOk="0">
                  <a:moveTo>
                    <a:pt x="1814" y="1"/>
                  </a:moveTo>
                  <a:cubicBezTo>
                    <a:pt x="1835" y="225"/>
                    <a:pt x="1867" y="438"/>
                    <a:pt x="1899" y="641"/>
                  </a:cubicBezTo>
                  <a:cubicBezTo>
                    <a:pt x="1974" y="1196"/>
                    <a:pt x="2059" y="1729"/>
                    <a:pt x="1920" y="2316"/>
                  </a:cubicBezTo>
                  <a:cubicBezTo>
                    <a:pt x="1728" y="3222"/>
                    <a:pt x="1312" y="4150"/>
                    <a:pt x="896" y="5004"/>
                  </a:cubicBezTo>
                  <a:cubicBezTo>
                    <a:pt x="832" y="5121"/>
                    <a:pt x="768" y="5249"/>
                    <a:pt x="694" y="5388"/>
                  </a:cubicBezTo>
                  <a:cubicBezTo>
                    <a:pt x="352" y="6049"/>
                    <a:pt x="0" y="6732"/>
                    <a:pt x="22" y="7415"/>
                  </a:cubicBezTo>
                  <a:cubicBezTo>
                    <a:pt x="32" y="8129"/>
                    <a:pt x="150" y="8748"/>
                    <a:pt x="672" y="9388"/>
                  </a:cubicBezTo>
                  <a:cubicBezTo>
                    <a:pt x="854" y="9623"/>
                    <a:pt x="1120" y="9858"/>
                    <a:pt x="1355" y="10039"/>
                  </a:cubicBezTo>
                  <a:cubicBezTo>
                    <a:pt x="1462" y="10135"/>
                    <a:pt x="1579" y="10231"/>
                    <a:pt x="1675" y="10316"/>
                  </a:cubicBezTo>
                  <a:cubicBezTo>
                    <a:pt x="2123" y="10743"/>
                    <a:pt x="2603" y="11212"/>
                    <a:pt x="2848" y="11788"/>
                  </a:cubicBezTo>
                  <a:cubicBezTo>
                    <a:pt x="2880" y="11884"/>
                    <a:pt x="2934" y="11991"/>
                    <a:pt x="2987" y="12108"/>
                  </a:cubicBezTo>
                  <a:cubicBezTo>
                    <a:pt x="3072" y="12311"/>
                    <a:pt x="3179" y="12546"/>
                    <a:pt x="3275" y="12770"/>
                  </a:cubicBezTo>
                  <a:cubicBezTo>
                    <a:pt x="3488" y="13324"/>
                    <a:pt x="3680" y="13879"/>
                    <a:pt x="3883" y="14423"/>
                  </a:cubicBezTo>
                  <a:cubicBezTo>
                    <a:pt x="3990" y="14733"/>
                    <a:pt x="4107" y="15042"/>
                    <a:pt x="4214" y="15351"/>
                  </a:cubicBezTo>
                  <a:cubicBezTo>
                    <a:pt x="4342" y="15682"/>
                    <a:pt x="4481" y="15949"/>
                    <a:pt x="4619" y="16205"/>
                  </a:cubicBezTo>
                  <a:cubicBezTo>
                    <a:pt x="4694" y="16322"/>
                    <a:pt x="4747" y="16450"/>
                    <a:pt x="4822" y="16578"/>
                  </a:cubicBezTo>
                  <a:cubicBezTo>
                    <a:pt x="5174" y="17325"/>
                    <a:pt x="5121" y="18050"/>
                    <a:pt x="5067" y="18840"/>
                  </a:cubicBezTo>
                  <a:cubicBezTo>
                    <a:pt x="5057" y="19010"/>
                    <a:pt x="5057" y="19170"/>
                    <a:pt x="5046" y="19352"/>
                  </a:cubicBezTo>
                  <a:cubicBezTo>
                    <a:pt x="5046" y="19480"/>
                    <a:pt x="5046" y="19618"/>
                    <a:pt x="5067" y="19757"/>
                  </a:cubicBezTo>
                  <a:cubicBezTo>
                    <a:pt x="5163" y="20429"/>
                    <a:pt x="5547" y="21005"/>
                    <a:pt x="5910" y="21560"/>
                  </a:cubicBezTo>
                  <a:cubicBezTo>
                    <a:pt x="6155" y="21922"/>
                    <a:pt x="6401" y="22296"/>
                    <a:pt x="6561" y="22690"/>
                  </a:cubicBezTo>
                  <a:cubicBezTo>
                    <a:pt x="6603" y="22786"/>
                    <a:pt x="6646" y="22882"/>
                    <a:pt x="6667" y="22989"/>
                  </a:cubicBezTo>
                  <a:cubicBezTo>
                    <a:pt x="6966" y="23896"/>
                    <a:pt x="6433" y="24600"/>
                    <a:pt x="5910" y="25293"/>
                  </a:cubicBezTo>
                  <a:cubicBezTo>
                    <a:pt x="5867" y="25336"/>
                    <a:pt x="5846" y="25379"/>
                    <a:pt x="5814" y="25411"/>
                  </a:cubicBezTo>
                  <a:cubicBezTo>
                    <a:pt x="5601" y="25720"/>
                    <a:pt x="5355" y="26019"/>
                    <a:pt x="5099" y="26317"/>
                  </a:cubicBezTo>
                  <a:cubicBezTo>
                    <a:pt x="4427" y="27117"/>
                    <a:pt x="3755" y="27939"/>
                    <a:pt x="3435" y="28899"/>
                  </a:cubicBezTo>
                  <a:cubicBezTo>
                    <a:pt x="3030" y="30126"/>
                    <a:pt x="3755" y="31139"/>
                    <a:pt x="4395" y="32024"/>
                  </a:cubicBezTo>
                  <a:cubicBezTo>
                    <a:pt x="5206" y="33166"/>
                    <a:pt x="5377" y="34105"/>
                    <a:pt x="5035" y="35534"/>
                  </a:cubicBezTo>
                  <a:cubicBezTo>
                    <a:pt x="5014" y="35566"/>
                    <a:pt x="5014" y="35598"/>
                    <a:pt x="5003" y="35630"/>
                  </a:cubicBezTo>
                  <a:cubicBezTo>
                    <a:pt x="4993" y="35705"/>
                    <a:pt x="4982" y="35790"/>
                    <a:pt x="4950" y="35865"/>
                  </a:cubicBezTo>
                  <a:cubicBezTo>
                    <a:pt x="4694" y="36825"/>
                    <a:pt x="4470" y="37870"/>
                    <a:pt x="4459" y="38948"/>
                  </a:cubicBezTo>
                  <a:lnTo>
                    <a:pt x="4481" y="38948"/>
                  </a:lnTo>
                  <a:cubicBezTo>
                    <a:pt x="4502" y="37870"/>
                    <a:pt x="4726" y="36825"/>
                    <a:pt x="4993" y="35843"/>
                  </a:cubicBezTo>
                  <a:cubicBezTo>
                    <a:pt x="5003" y="35758"/>
                    <a:pt x="5035" y="35683"/>
                    <a:pt x="5046" y="35598"/>
                  </a:cubicBezTo>
                  <a:cubicBezTo>
                    <a:pt x="5057" y="35577"/>
                    <a:pt x="5057" y="35534"/>
                    <a:pt x="5067" y="35513"/>
                  </a:cubicBezTo>
                  <a:cubicBezTo>
                    <a:pt x="5419" y="34083"/>
                    <a:pt x="5249" y="33123"/>
                    <a:pt x="4427" y="31992"/>
                  </a:cubicBezTo>
                  <a:cubicBezTo>
                    <a:pt x="3808" y="31107"/>
                    <a:pt x="3083" y="30094"/>
                    <a:pt x="3488" y="28878"/>
                  </a:cubicBezTo>
                  <a:cubicBezTo>
                    <a:pt x="3787" y="27939"/>
                    <a:pt x="4481" y="27107"/>
                    <a:pt x="5142" y="26317"/>
                  </a:cubicBezTo>
                  <a:cubicBezTo>
                    <a:pt x="5409" y="26019"/>
                    <a:pt x="5643" y="25720"/>
                    <a:pt x="5867" y="25411"/>
                  </a:cubicBezTo>
                  <a:cubicBezTo>
                    <a:pt x="5910" y="25379"/>
                    <a:pt x="5942" y="25336"/>
                    <a:pt x="5963" y="25293"/>
                  </a:cubicBezTo>
                  <a:cubicBezTo>
                    <a:pt x="6486" y="24600"/>
                    <a:pt x="7030" y="23885"/>
                    <a:pt x="6742" y="22957"/>
                  </a:cubicBezTo>
                  <a:cubicBezTo>
                    <a:pt x="6699" y="22850"/>
                    <a:pt x="6667" y="22765"/>
                    <a:pt x="6635" y="22669"/>
                  </a:cubicBezTo>
                  <a:cubicBezTo>
                    <a:pt x="6454" y="22264"/>
                    <a:pt x="6219" y="21880"/>
                    <a:pt x="5974" y="21517"/>
                  </a:cubicBezTo>
                  <a:cubicBezTo>
                    <a:pt x="5601" y="20973"/>
                    <a:pt x="5227" y="20397"/>
                    <a:pt x="5142" y="19736"/>
                  </a:cubicBezTo>
                  <a:cubicBezTo>
                    <a:pt x="5110" y="19586"/>
                    <a:pt x="5110" y="19458"/>
                    <a:pt x="5110" y="19320"/>
                  </a:cubicBezTo>
                  <a:cubicBezTo>
                    <a:pt x="5110" y="19149"/>
                    <a:pt x="5121" y="18978"/>
                    <a:pt x="5142" y="18818"/>
                  </a:cubicBezTo>
                  <a:cubicBezTo>
                    <a:pt x="5195" y="18029"/>
                    <a:pt x="5227" y="17293"/>
                    <a:pt x="4875" y="16535"/>
                  </a:cubicBezTo>
                  <a:cubicBezTo>
                    <a:pt x="4801" y="16418"/>
                    <a:pt x="4737" y="16290"/>
                    <a:pt x="4673" y="16162"/>
                  </a:cubicBezTo>
                  <a:cubicBezTo>
                    <a:pt x="4534" y="15895"/>
                    <a:pt x="4395" y="15629"/>
                    <a:pt x="4267" y="15309"/>
                  </a:cubicBezTo>
                  <a:cubicBezTo>
                    <a:pt x="4160" y="14999"/>
                    <a:pt x="4043" y="14690"/>
                    <a:pt x="3936" y="14391"/>
                  </a:cubicBezTo>
                  <a:cubicBezTo>
                    <a:pt x="3734" y="13836"/>
                    <a:pt x="3542" y="13282"/>
                    <a:pt x="3328" y="12738"/>
                  </a:cubicBezTo>
                  <a:cubicBezTo>
                    <a:pt x="3232" y="12503"/>
                    <a:pt x="3126" y="12268"/>
                    <a:pt x="3030" y="12066"/>
                  </a:cubicBezTo>
                  <a:cubicBezTo>
                    <a:pt x="2976" y="11948"/>
                    <a:pt x="2923" y="11842"/>
                    <a:pt x="2880" y="11746"/>
                  </a:cubicBezTo>
                  <a:cubicBezTo>
                    <a:pt x="2635" y="11170"/>
                    <a:pt x="2166" y="10690"/>
                    <a:pt x="1696" y="10263"/>
                  </a:cubicBezTo>
                  <a:cubicBezTo>
                    <a:pt x="1600" y="10178"/>
                    <a:pt x="1494" y="10082"/>
                    <a:pt x="1376" y="9986"/>
                  </a:cubicBezTo>
                  <a:cubicBezTo>
                    <a:pt x="1152" y="9804"/>
                    <a:pt x="886" y="9591"/>
                    <a:pt x="694" y="9345"/>
                  </a:cubicBezTo>
                  <a:cubicBezTo>
                    <a:pt x="182" y="8705"/>
                    <a:pt x="75" y="8108"/>
                    <a:pt x="54" y="7383"/>
                  </a:cubicBezTo>
                  <a:cubicBezTo>
                    <a:pt x="43" y="6721"/>
                    <a:pt x="395" y="6039"/>
                    <a:pt x="726" y="5377"/>
                  </a:cubicBezTo>
                  <a:cubicBezTo>
                    <a:pt x="800" y="5239"/>
                    <a:pt x="854" y="5121"/>
                    <a:pt x="928" y="4982"/>
                  </a:cubicBezTo>
                  <a:cubicBezTo>
                    <a:pt x="1334" y="4129"/>
                    <a:pt x="1750" y="3212"/>
                    <a:pt x="1952" y="2305"/>
                  </a:cubicBezTo>
                  <a:cubicBezTo>
                    <a:pt x="2080" y="1718"/>
                    <a:pt x="2006" y="1185"/>
                    <a:pt x="1920" y="630"/>
                  </a:cubicBezTo>
                  <a:cubicBezTo>
                    <a:pt x="1899" y="427"/>
                    <a:pt x="1867" y="214"/>
                    <a:pt x="184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8" name="Google Shape;1668;p68"/>
            <p:cNvSpPr/>
            <p:nvPr/>
          </p:nvSpPr>
          <p:spPr>
            <a:xfrm>
              <a:off x="4910681" y="1142160"/>
              <a:ext cx="546096" cy="3276236"/>
            </a:xfrm>
            <a:custGeom>
              <a:avLst/>
              <a:gdLst/>
              <a:ahLst/>
              <a:cxnLst/>
              <a:rect l="l" t="t" r="r" b="b"/>
              <a:pathLst>
                <a:path w="6483" h="38894" extrusionOk="0">
                  <a:moveTo>
                    <a:pt x="1547" y="0"/>
                  </a:moveTo>
                  <a:cubicBezTo>
                    <a:pt x="1558" y="245"/>
                    <a:pt x="1600" y="491"/>
                    <a:pt x="1622" y="726"/>
                  </a:cubicBezTo>
                  <a:cubicBezTo>
                    <a:pt x="1707" y="1259"/>
                    <a:pt x="1771" y="1760"/>
                    <a:pt x="1654" y="2304"/>
                  </a:cubicBezTo>
                  <a:cubicBezTo>
                    <a:pt x="1451" y="3211"/>
                    <a:pt x="1067" y="4107"/>
                    <a:pt x="736" y="4886"/>
                  </a:cubicBezTo>
                  <a:cubicBezTo>
                    <a:pt x="694" y="4992"/>
                    <a:pt x="640" y="5120"/>
                    <a:pt x="587" y="5227"/>
                  </a:cubicBezTo>
                  <a:cubicBezTo>
                    <a:pt x="310" y="5867"/>
                    <a:pt x="0" y="6529"/>
                    <a:pt x="54" y="7211"/>
                  </a:cubicBezTo>
                  <a:cubicBezTo>
                    <a:pt x="118" y="8011"/>
                    <a:pt x="395" y="8705"/>
                    <a:pt x="854" y="9195"/>
                  </a:cubicBezTo>
                  <a:cubicBezTo>
                    <a:pt x="1003" y="9355"/>
                    <a:pt x="1142" y="9494"/>
                    <a:pt x="1291" y="9633"/>
                  </a:cubicBezTo>
                  <a:cubicBezTo>
                    <a:pt x="1494" y="9836"/>
                    <a:pt x="1675" y="10028"/>
                    <a:pt x="1824" y="10198"/>
                  </a:cubicBezTo>
                  <a:cubicBezTo>
                    <a:pt x="2240" y="10689"/>
                    <a:pt x="2518" y="11201"/>
                    <a:pt x="2742" y="11788"/>
                  </a:cubicBezTo>
                  <a:cubicBezTo>
                    <a:pt x="2795" y="11926"/>
                    <a:pt x="2870" y="12086"/>
                    <a:pt x="2934" y="12246"/>
                  </a:cubicBezTo>
                  <a:lnTo>
                    <a:pt x="3136" y="12769"/>
                  </a:lnTo>
                  <a:cubicBezTo>
                    <a:pt x="3190" y="12908"/>
                    <a:pt x="3222" y="13036"/>
                    <a:pt x="3275" y="13174"/>
                  </a:cubicBezTo>
                  <a:cubicBezTo>
                    <a:pt x="3542" y="13878"/>
                    <a:pt x="3808" y="14593"/>
                    <a:pt x="4161" y="15223"/>
                  </a:cubicBezTo>
                  <a:cubicBezTo>
                    <a:pt x="4267" y="15425"/>
                    <a:pt x="4385" y="15628"/>
                    <a:pt x="4502" y="15820"/>
                  </a:cubicBezTo>
                  <a:cubicBezTo>
                    <a:pt x="4630" y="16033"/>
                    <a:pt x="4737" y="16225"/>
                    <a:pt x="4843" y="16407"/>
                  </a:cubicBezTo>
                  <a:cubicBezTo>
                    <a:pt x="5227" y="17132"/>
                    <a:pt x="5142" y="17943"/>
                    <a:pt x="5067" y="18732"/>
                  </a:cubicBezTo>
                  <a:cubicBezTo>
                    <a:pt x="5046" y="18892"/>
                    <a:pt x="5025" y="19063"/>
                    <a:pt x="5014" y="19234"/>
                  </a:cubicBezTo>
                  <a:cubicBezTo>
                    <a:pt x="5003" y="19372"/>
                    <a:pt x="5014" y="19511"/>
                    <a:pt x="5025" y="19660"/>
                  </a:cubicBezTo>
                  <a:cubicBezTo>
                    <a:pt x="5110" y="20332"/>
                    <a:pt x="5451" y="20887"/>
                    <a:pt x="5771" y="21452"/>
                  </a:cubicBezTo>
                  <a:cubicBezTo>
                    <a:pt x="5985" y="21826"/>
                    <a:pt x="6209" y="22210"/>
                    <a:pt x="6358" y="22615"/>
                  </a:cubicBezTo>
                  <a:cubicBezTo>
                    <a:pt x="6373" y="22652"/>
                    <a:pt x="6386" y="22685"/>
                    <a:pt x="6398" y="22718"/>
                  </a:cubicBezTo>
                  <a:lnTo>
                    <a:pt x="6398" y="22718"/>
                  </a:lnTo>
                  <a:cubicBezTo>
                    <a:pt x="6387" y="22678"/>
                    <a:pt x="6375" y="22637"/>
                    <a:pt x="6358" y="22594"/>
                  </a:cubicBezTo>
                  <a:cubicBezTo>
                    <a:pt x="6209" y="22188"/>
                    <a:pt x="5985" y="21794"/>
                    <a:pt x="5771" y="21420"/>
                  </a:cubicBezTo>
                  <a:cubicBezTo>
                    <a:pt x="5451" y="20876"/>
                    <a:pt x="5121" y="20300"/>
                    <a:pt x="5046" y="19650"/>
                  </a:cubicBezTo>
                  <a:cubicBezTo>
                    <a:pt x="5025" y="19500"/>
                    <a:pt x="5014" y="19362"/>
                    <a:pt x="5025" y="19223"/>
                  </a:cubicBezTo>
                  <a:cubicBezTo>
                    <a:pt x="5046" y="19063"/>
                    <a:pt x="5067" y="18892"/>
                    <a:pt x="5078" y="18721"/>
                  </a:cubicBezTo>
                  <a:cubicBezTo>
                    <a:pt x="5163" y="17921"/>
                    <a:pt x="5238" y="17100"/>
                    <a:pt x="4843" y="16385"/>
                  </a:cubicBezTo>
                  <a:cubicBezTo>
                    <a:pt x="4747" y="16193"/>
                    <a:pt x="4630" y="16001"/>
                    <a:pt x="4513" y="15799"/>
                  </a:cubicBezTo>
                  <a:cubicBezTo>
                    <a:pt x="4385" y="15596"/>
                    <a:pt x="4267" y="15393"/>
                    <a:pt x="4161" y="15201"/>
                  </a:cubicBezTo>
                  <a:cubicBezTo>
                    <a:pt x="3808" y="14583"/>
                    <a:pt x="3542" y="13846"/>
                    <a:pt x="3275" y="13153"/>
                  </a:cubicBezTo>
                  <a:cubicBezTo>
                    <a:pt x="3232" y="13025"/>
                    <a:pt x="3190" y="12886"/>
                    <a:pt x="3136" y="12758"/>
                  </a:cubicBezTo>
                  <a:cubicBezTo>
                    <a:pt x="3062" y="12566"/>
                    <a:pt x="2998" y="12406"/>
                    <a:pt x="2934" y="12236"/>
                  </a:cubicBezTo>
                  <a:cubicBezTo>
                    <a:pt x="2870" y="12065"/>
                    <a:pt x="2795" y="11916"/>
                    <a:pt x="2742" y="11766"/>
                  </a:cubicBezTo>
                  <a:cubicBezTo>
                    <a:pt x="2528" y="11180"/>
                    <a:pt x="2240" y="10678"/>
                    <a:pt x="1824" y="10166"/>
                  </a:cubicBezTo>
                  <a:cubicBezTo>
                    <a:pt x="1675" y="9996"/>
                    <a:pt x="1494" y="9814"/>
                    <a:pt x="1291" y="9611"/>
                  </a:cubicBezTo>
                  <a:cubicBezTo>
                    <a:pt x="1163" y="9473"/>
                    <a:pt x="1014" y="9334"/>
                    <a:pt x="864" y="9174"/>
                  </a:cubicBezTo>
                  <a:cubicBezTo>
                    <a:pt x="416" y="8694"/>
                    <a:pt x="128" y="8001"/>
                    <a:pt x="75" y="7211"/>
                  </a:cubicBezTo>
                  <a:cubicBezTo>
                    <a:pt x="32" y="6539"/>
                    <a:pt x="320" y="5878"/>
                    <a:pt x="608" y="5238"/>
                  </a:cubicBezTo>
                  <a:cubicBezTo>
                    <a:pt x="662" y="5131"/>
                    <a:pt x="704" y="5014"/>
                    <a:pt x="758" y="4907"/>
                  </a:cubicBezTo>
                  <a:cubicBezTo>
                    <a:pt x="1110" y="4118"/>
                    <a:pt x="1483" y="3222"/>
                    <a:pt x="1675" y="2315"/>
                  </a:cubicBezTo>
                  <a:cubicBezTo>
                    <a:pt x="1782" y="1771"/>
                    <a:pt x="1718" y="1259"/>
                    <a:pt x="1654" y="726"/>
                  </a:cubicBezTo>
                  <a:cubicBezTo>
                    <a:pt x="1622" y="491"/>
                    <a:pt x="1590" y="245"/>
                    <a:pt x="1568" y="0"/>
                  </a:cubicBezTo>
                  <a:close/>
                  <a:moveTo>
                    <a:pt x="6398" y="22718"/>
                  </a:moveTo>
                  <a:lnTo>
                    <a:pt x="6398" y="22718"/>
                  </a:lnTo>
                  <a:cubicBezTo>
                    <a:pt x="6412" y="22774"/>
                    <a:pt x="6423" y="22826"/>
                    <a:pt x="6441" y="22875"/>
                  </a:cubicBezTo>
                  <a:lnTo>
                    <a:pt x="6441" y="22875"/>
                  </a:lnTo>
                  <a:cubicBezTo>
                    <a:pt x="6433" y="22825"/>
                    <a:pt x="6418" y="22774"/>
                    <a:pt x="6398" y="22718"/>
                  </a:cubicBezTo>
                  <a:close/>
                  <a:moveTo>
                    <a:pt x="6441" y="22875"/>
                  </a:moveTo>
                  <a:cubicBezTo>
                    <a:pt x="6442" y="22881"/>
                    <a:pt x="6443" y="22887"/>
                    <a:pt x="6443" y="22892"/>
                  </a:cubicBezTo>
                  <a:cubicBezTo>
                    <a:pt x="6469" y="23021"/>
                    <a:pt x="6480" y="23146"/>
                    <a:pt x="6481" y="23267"/>
                  </a:cubicBezTo>
                  <a:lnTo>
                    <a:pt x="6481" y="23267"/>
                  </a:lnTo>
                  <a:cubicBezTo>
                    <a:pt x="6481" y="23142"/>
                    <a:pt x="6469" y="23014"/>
                    <a:pt x="6443" y="22882"/>
                  </a:cubicBezTo>
                  <a:cubicBezTo>
                    <a:pt x="6443" y="22880"/>
                    <a:pt x="6442" y="22877"/>
                    <a:pt x="6441" y="22875"/>
                  </a:cubicBezTo>
                  <a:close/>
                  <a:moveTo>
                    <a:pt x="6481" y="23267"/>
                  </a:moveTo>
                  <a:cubicBezTo>
                    <a:pt x="6479" y="24016"/>
                    <a:pt x="6040" y="24634"/>
                    <a:pt x="5601" y="25229"/>
                  </a:cubicBezTo>
                  <a:cubicBezTo>
                    <a:pt x="6042" y="24631"/>
                    <a:pt x="6483" y="24018"/>
                    <a:pt x="6481" y="23267"/>
                  </a:cubicBezTo>
                  <a:close/>
                  <a:moveTo>
                    <a:pt x="5536" y="25336"/>
                  </a:moveTo>
                  <a:cubicBezTo>
                    <a:pt x="5323" y="25624"/>
                    <a:pt x="5078" y="25911"/>
                    <a:pt x="4854" y="26210"/>
                  </a:cubicBezTo>
                  <a:cubicBezTo>
                    <a:pt x="4203" y="27042"/>
                    <a:pt x="3531" y="27896"/>
                    <a:pt x="3158" y="28834"/>
                  </a:cubicBezTo>
                  <a:cubicBezTo>
                    <a:pt x="2855" y="29607"/>
                    <a:pt x="3108" y="30355"/>
                    <a:pt x="3499" y="31025"/>
                  </a:cubicBezTo>
                  <a:lnTo>
                    <a:pt x="3499" y="31025"/>
                  </a:lnTo>
                  <a:cubicBezTo>
                    <a:pt x="3118" y="30355"/>
                    <a:pt x="2873" y="29614"/>
                    <a:pt x="3179" y="28845"/>
                  </a:cubicBezTo>
                  <a:cubicBezTo>
                    <a:pt x="3542" y="27906"/>
                    <a:pt x="4214" y="27031"/>
                    <a:pt x="4865" y="26210"/>
                  </a:cubicBezTo>
                  <a:cubicBezTo>
                    <a:pt x="5099" y="25911"/>
                    <a:pt x="5323" y="25624"/>
                    <a:pt x="5536" y="25336"/>
                  </a:cubicBezTo>
                  <a:close/>
                  <a:moveTo>
                    <a:pt x="3499" y="31025"/>
                  </a:moveTo>
                  <a:lnTo>
                    <a:pt x="3499" y="31025"/>
                  </a:lnTo>
                  <a:cubicBezTo>
                    <a:pt x="3689" y="31359"/>
                    <a:pt x="3912" y="31676"/>
                    <a:pt x="4118" y="31970"/>
                  </a:cubicBezTo>
                  <a:cubicBezTo>
                    <a:pt x="4415" y="32389"/>
                    <a:pt x="4625" y="32787"/>
                    <a:pt x="4753" y="33196"/>
                  </a:cubicBezTo>
                  <a:lnTo>
                    <a:pt x="4753" y="33196"/>
                  </a:lnTo>
                  <a:cubicBezTo>
                    <a:pt x="4626" y="32770"/>
                    <a:pt x="4413" y="32358"/>
                    <a:pt x="4107" y="31928"/>
                  </a:cubicBezTo>
                  <a:cubicBezTo>
                    <a:pt x="3904" y="31648"/>
                    <a:pt x="3686" y="31346"/>
                    <a:pt x="3499" y="31025"/>
                  </a:cubicBezTo>
                  <a:close/>
                  <a:moveTo>
                    <a:pt x="4753" y="33196"/>
                  </a:moveTo>
                  <a:cubicBezTo>
                    <a:pt x="4952" y="33869"/>
                    <a:pt x="4935" y="34575"/>
                    <a:pt x="4726" y="35437"/>
                  </a:cubicBezTo>
                  <a:cubicBezTo>
                    <a:pt x="4705" y="35480"/>
                    <a:pt x="4705" y="35523"/>
                    <a:pt x="4694" y="35555"/>
                  </a:cubicBezTo>
                  <a:cubicBezTo>
                    <a:pt x="4683" y="35640"/>
                    <a:pt x="4651" y="35704"/>
                    <a:pt x="4641" y="35789"/>
                  </a:cubicBezTo>
                  <a:cubicBezTo>
                    <a:pt x="4385" y="36749"/>
                    <a:pt x="4171" y="37795"/>
                    <a:pt x="4193" y="38883"/>
                  </a:cubicBezTo>
                  <a:lnTo>
                    <a:pt x="4203" y="38894"/>
                  </a:lnTo>
                  <a:cubicBezTo>
                    <a:pt x="4171" y="37816"/>
                    <a:pt x="4406" y="36760"/>
                    <a:pt x="4651" y="35800"/>
                  </a:cubicBezTo>
                  <a:cubicBezTo>
                    <a:pt x="4673" y="35715"/>
                    <a:pt x="4694" y="35651"/>
                    <a:pt x="4705" y="35565"/>
                  </a:cubicBezTo>
                  <a:cubicBezTo>
                    <a:pt x="4726" y="35533"/>
                    <a:pt x="4726" y="35491"/>
                    <a:pt x="4737" y="35448"/>
                  </a:cubicBezTo>
                  <a:cubicBezTo>
                    <a:pt x="4949" y="34577"/>
                    <a:pt x="4963" y="33873"/>
                    <a:pt x="4753" y="33196"/>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69" name="Google Shape;1669;p68"/>
            <p:cNvSpPr/>
            <p:nvPr/>
          </p:nvSpPr>
          <p:spPr>
            <a:xfrm>
              <a:off x="4952883" y="1143929"/>
              <a:ext cx="532955" cy="3270003"/>
            </a:xfrm>
            <a:custGeom>
              <a:avLst/>
              <a:gdLst/>
              <a:ahLst/>
              <a:cxnLst/>
              <a:rect l="l" t="t" r="r" b="b"/>
              <a:pathLst>
                <a:path w="6327" h="38820" extrusionOk="0">
                  <a:moveTo>
                    <a:pt x="1334" y="0"/>
                  </a:moveTo>
                  <a:cubicBezTo>
                    <a:pt x="1334" y="278"/>
                    <a:pt x="1377" y="566"/>
                    <a:pt x="1409" y="833"/>
                  </a:cubicBezTo>
                  <a:cubicBezTo>
                    <a:pt x="1462" y="1334"/>
                    <a:pt x="1526" y="1814"/>
                    <a:pt x="1419" y="2326"/>
                  </a:cubicBezTo>
                  <a:cubicBezTo>
                    <a:pt x="1259" y="3137"/>
                    <a:pt x="939" y="3958"/>
                    <a:pt x="641" y="4747"/>
                  </a:cubicBezTo>
                  <a:lnTo>
                    <a:pt x="630" y="4790"/>
                  </a:lnTo>
                  <a:cubicBezTo>
                    <a:pt x="587" y="4865"/>
                    <a:pt x="566" y="4961"/>
                    <a:pt x="523" y="5057"/>
                  </a:cubicBezTo>
                  <a:cubicBezTo>
                    <a:pt x="267" y="5697"/>
                    <a:pt x="1" y="6358"/>
                    <a:pt x="129" y="7020"/>
                  </a:cubicBezTo>
                  <a:cubicBezTo>
                    <a:pt x="214" y="7564"/>
                    <a:pt x="449" y="8353"/>
                    <a:pt x="1035" y="9014"/>
                  </a:cubicBezTo>
                  <a:cubicBezTo>
                    <a:pt x="1099" y="9100"/>
                    <a:pt x="1163" y="9164"/>
                    <a:pt x="1227" y="9238"/>
                  </a:cubicBezTo>
                  <a:cubicBezTo>
                    <a:pt x="1526" y="9558"/>
                    <a:pt x="1761" y="9857"/>
                    <a:pt x="1921" y="10124"/>
                  </a:cubicBezTo>
                  <a:cubicBezTo>
                    <a:pt x="2187" y="10604"/>
                    <a:pt x="2369" y="11095"/>
                    <a:pt x="2539" y="11628"/>
                  </a:cubicBezTo>
                  <a:cubicBezTo>
                    <a:pt x="2550" y="11681"/>
                    <a:pt x="2582" y="11745"/>
                    <a:pt x="2593" y="11799"/>
                  </a:cubicBezTo>
                  <a:cubicBezTo>
                    <a:pt x="2689" y="12097"/>
                    <a:pt x="2817" y="12428"/>
                    <a:pt x="2955" y="12759"/>
                  </a:cubicBezTo>
                  <a:cubicBezTo>
                    <a:pt x="3340" y="13751"/>
                    <a:pt x="3681" y="14455"/>
                    <a:pt x="4097" y="15084"/>
                  </a:cubicBezTo>
                  <a:cubicBezTo>
                    <a:pt x="4364" y="15500"/>
                    <a:pt x="4630" y="15927"/>
                    <a:pt x="4833" y="16247"/>
                  </a:cubicBezTo>
                  <a:cubicBezTo>
                    <a:pt x="5260" y="16919"/>
                    <a:pt x="5142" y="17815"/>
                    <a:pt x="5036" y="18604"/>
                  </a:cubicBezTo>
                  <a:cubicBezTo>
                    <a:pt x="5004" y="18775"/>
                    <a:pt x="4982" y="18946"/>
                    <a:pt x="4961" y="19127"/>
                  </a:cubicBezTo>
                  <a:cubicBezTo>
                    <a:pt x="4950" y="19255"/>
                    <a:pt x="4950" y="19415"/>
                    <a:pt x="4961" y="19565"/>
                  </a:cubicBezTo>
                  <a:cubicBezTo>
                    <a:pt x="5025" y="20194"/>
                    <a:pt x="5313" y="20738"/>
                    <a:pt x="5590" y="21282"/>
                  </a:cubicBezTo>
                  <a:cubicBezTo>
                    <a:pt x="5793" y="21687"/>
                    <a:pt x="6006" y="22082"/>
                    <a:pt x="6124" y="22509"/>
                  </a:cubicBezTo>
                  <a:cubicBezTo>
                    <a:pt x="6134" y="22594"/>
                    <a:pt x="6156" y="22679"/>
                    <a:pt x="6166" y="22775"/>
                  </a:cubicBezTo>
                  <a:cubicBezTo>
                    <a:pt x="6273" y="23714"/>
                    <a:pt x="5750" y="24440"/>
                    <a:pt x="5260" y="25154"/>
                  </a:cubicBezTo>
                  <a:lnTo>
                    <a:pt x="5206" y="25218"/>
                  </a:lnTo>
                  <a:cubicBezTo>
                    <a:pt x="4993" y="25528"/>
                    <a:pt x="4769" y="25816"/>
                    <a:pt x="4556" y="26114"/>
                  </a:cubicBezTo>
                  <a:cubicBezTo>
                    <a:pt x="3926" y="26968"/>
                    <a:pt x="3275" y="27832"/>
                    <a:pt x="2870" y="28792"/>
                  </a:cubicBezTo>
                  <a:cubicBezTo>
                    <a:pt x="2390" y="29923"/>
                    <a:pt x="3115" y="30947"/>
                    <a:pt x="3745" y="31853"/>
                  </a:cubicBezTo>
                  <a:lnTo>
                    <a:pt x="3777" y="31907"/>
                  </a:lnTo>
                  <a:cubicBezTo>
                    <a:pt x="4524" y="33006"/>
                    <a:pt x="4694" y="34008"/>
                    <a:pt x="4364" y="35363"/>
                  </a:cubicBezTo>
                  <a:cubicBezTo>
                    <a:pt x="4353" y="35416"/>
                    <a:pt x="4342" y="35459"/>
                    <a:pt x="4332" y="35512"/>
                  </a:cubicBezTo>
                  <a:cubicBezTo>
                    <a:pt x="4300" y="35576"/>
                    <a:pt x="4289" y="35640"/>
                    <a:pt x="4278" y="35715"/>
                  </a:cubicBezTo>
                  <a:cubicBezTo>
                    <a:pt x="4033" y="36686"/>
                    <a:pt x="3809" y="37742"/>
                    <a:pt x="3873" y="38819"/>
                  </a:cubicBezTo>
                  <a:lnTo>
                    <a:pt x="3926" y="38787"/>
                  </a:lnTo>
                  <a:cubicBezTo>
                    <a:pt x="3862" y="37699"/>
                    <a:pt x="4086" y="36654"/>
                    <a:pt x="4332" y="35683"/>
                  </a:cubicBezTo>
                  <a:cubicBezTo>
                    <a:pt x="4353" y="35619"/>
                    <a:pt x="4364" y="35555"/>
                    <a:pt x="4385" y="35480"/>
                  </a:cubicBezTo>
                  <a:cubicBezTo>
                    <a:pt x="4396" y="35427"/>
                    <a:pt x="4406" y="35395"/>
                    <a:pt x="4417" y="35342"/>
                  </a:cubicBezTo>
                  <a:cubicBezTo>
                    <a:pt x="4758" y="33966"/>
                    <a:pt x="4577" y="32952"/>
                    <a:pt x="3820" y="31853"/>
                  </a:cubicBezTo>
                  <a:lnTo>
                    <a:pt x="3777" y="31800"/>
                  </a:lnTo>
                  <a:cubicBezTo>
                    <a:pt x="3158" y="30893"/>
                    <a:pt x="2443" y="29880"/>
                    <a:pt x="2913" y="28760"/>
                  </a:cubicBezTo>
                  <a:cubicBezTo>
                    <a:pt x="3318" y="27821"/>
                    <a:pt x="3969" y="26936"/>
                    <a:pt x="4598" y="26093"/>
                  </a:cubicBezTo>
                  <a:cubicBezTo>
                    <a:pt x="4812" y="25805"/>
                    <a:pt x="5036" y="25496"/>
                    <a:pt x="5249" y="25208"/>
                  </a:cubicBezTo>
                  <a:lnTo>
                    <a:pt x="5302" y="25133"/>
                  </a:lnTo>
                  <a:cubicBezTo>
                    <a:pt x="5804" y="24429"/>
                    <a:pt x="6326" y="23693"/>
                    <a:pt x="6220" y="22754"/>
                  </a:cubicBezTo>
                  <a:cubicBezTo>
                    <a:pt x="6209" y="22658"/>
                    <a:pt x="6198" y="22562"/>
                    <a:pt x="6166" y="22466"/>
                  </a:cubicBezTo>
                  <a:cubicBezTo>
                    <a:pt x="6049" y="22039"/>
                    <a:pt x="5836" y="21634"/>
                    <a:pt x="5633" y="21239"/>
                  </a:cubicBezTo>
                  <a:cubicBezTo>
                    <a:pt x="5356" y="20706"/>
                    <a:pt x="5057" y="20151"/>
                    <a:pt x="5004" y="19533"/>
                  </a:cubicBezTo>
                  <a:cubicBezTo>
                    <a:pt x="4993" y="19373"/>
                    <a:pt x="4993" y="19234"/>
                    <a:pt x="5004" y="19095"/>
                  </a:cubicBezTo>
                  <a:cubicBezTo>
                    <a:pt x="5025" y="18935"/>
                    <a:pt x="5046" y="18764"/>
                    <a:pt x="5078" y="18572"/>
                  </a:cubicBezTo>
                  <a:cubicBezTo>
                    <a:pt x="5174" y="17794"/>
                    <a:pt x="5302" y="16898"/>
                    <a:pt x="4876" y="16204"/>
                  </a:cubicBezTo>
                  <a:cubicBezTo>
                    <a:pt x="4684" y="15884"/>
                    <a:pt x="4406" y="15458"/>
                    <a:pt x="4140" y="15042"/>
                  </a:cubicBezTo>
                  <a:cubicBezTo>
                    <a:pt x="3724" y="14434"/>
                    <a:pt x="3382" y="13708"/>
                    <a:pt x="2998" y="12737"/>
                  </a:cubicBezTo>
                  <a:cubicBezTo>
                    <a:pt x="2859" y="12407"/>
                    <a:pt x="2731" y="12065"/>
                    <a:pt x="2635" y="11777"/>
                  </a:cubicBezTo>
                  <a:cubicBezTo>
                    <a:pt x="2614" y="11724"/>
                    <a:pt x="2593" y="11660"/>
                    <a:pt x="2582" y="11607"/>
                  </a:cubicBezTo>
                  <a:cubicBezTo>
                    <a:pt x="2401" y="11073"/>
                    <a:pt x="2241" y="10561"/>
                    <a:pt x="1963" y="10081"/>
                  </a:cubicBezTo>
                  <a:cubicBezTo>
                    <a:pt x="1814" y="9815"/>
                    <a:pt x="1569" y="9537"/>
                    <a:pt x="1270" y="9206"/>
                  </a:cubicBezTo>
                  <a:cubicBezTo>
                    <a:pt x="1206" y="9121"/>
                    <a:pt x="1142" y="9057"/>
                    <a:pt x="1067" y="8972"/>
                  </a:cubicBezTo>
                  <a:cubicBezTo>
                    <a:pt x="502" y="8310"/>
                    <a:pt x="257" y="7532"/>
                    <a:pt x="161" y="6988"/>
                  </a:cubicBezTo>
                  <a:cubicBezTo>
                    <a:pt x="43" y="6337"/>
                    <a:pt x="299" y="5686"/>
                    <a:pt x="555" y="5046"/>
                  </a:cubicBezTo>
                  <a:cubicBezTo>
                    <a:pt x="587" y="4961"/>
                    <a:pt x="619" y="4865"/>
                    <a:pt x="662" y="4779"/>
                  </a:cubicBezTo>
                  <a:lnTo>
                    <a:pt x="673" y="4737"/>
                  </a:lnTo>
                  <a:cubicBezTo>
                    <a:pt x="961" y="3947"/>
                    <a:pt x="1281" y="3137"/>
                    <a:pt x="1441" y="2305"/>
                  </a:cubicBezTo>
                  <a:cubicBezTo>
                    <a:pt x="1547" y="1803"/>
                    <a:pt x="1483" y="1291"/>
                    <a:pt x="1430" y="811"/>
                  </a:cubicBezTo>
                  <a:cubicBezTo>
                    <a:pt x="1409" y="544"/>
                    <a:pt x="1377" y="278"/>
                    <a:pt x="136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0" name="Google Shape;1670;p68"/>
            <p:cNvSpPr/>
            <p:nvPr/>
          </p:nvSpPr>
          <p:spPr>
            <a:xfrm>
              <a:off x="4990621" y="1145698"/>
              <a:ext cx="505073" cy="3262843"/>
            </a:xfrm>
            <a:custGeom>
              <a:avLst/>
              <a:gdLst/>
              <a:ahLst/>
              <a:cxnLst/>
              <a:rect l="l" t="t" r="r" b="b"/>
              <a:pathLst>
                <a:path w="5996" h="38735" extrusionOk="0">
                  <a:moveTo>
                    <a:pt x="1078" y="1"/>
                  </a:moveTo>
                  <a:cubicBezTo>
                    <a:pt x="1078" y="299"/>
                    <a:pt x="1121" y="609"/>
                    <a:pt x="1142" y="897"/>
                  </a:cubicBezTo>
                  <a:cubicBezTo>
                    <a:pt x="1195" y="1356"/>
                    <a:pt x="1249" y="1814"/>
                    <a:pt x="1163" y="2294"/>
                  </a:cubicBezTo>
                  <a:cubicBezTo>
                    <a:pt x="1014" y="3094"/>
                    <a:pt x="747" y="3926"/>
                    <a:pt x="502" y="4630"/>
                  </a:cubicBezTo>
                  <a:lnTo>
                    <a:pt x="481" y="4716"/>
                  </a:lnTo>
                  <a:cubicBezTo>
                    <a:pt x="257" y="5367"/>
                    <a:pt x="1" y="6103"/>
                    <a:pt x="182" y="6764"/>
                  </a:cubicBezTo>
                  <a:cubicBezTo>
                    <a:pt x="395" y="7543"/>
                    <a:pt x="747" y="8236"/>
                    <a:pt x="1185" y="8791"/>
                  </a:cubicBezTo>
                  <a:cubicBezTo>
                    <a:pt x="1547" y="9249"/>
                    <a:pt x="1857" y="9655"/>
                    <a:pt x="1985" y="10028"/>
                  </a:cubicBezTo>
                  <a:cubicBezTo>
                    <a:pt x="2091" y="10348"/>
                    <a:pt x="2177" y="10700"/>
                    <a:pt x="2251" y="11031"/>
                  </a:cubicBezTo>
                  <a:cubicBezTo>
                    <a:pt x="2305" y="11276"/>
                    <a:pt x="2369" y="11522"/>
                    <a:pt x="2443" y="11767"/>
                  </a:cubicBezTo>
                  <a:cubicBezTo>
                    <a:pt x="2518" y="12034"/>
                    <a:pt x="2625" y="12354"/>
                    <a:pt x="2785" y="12716"/>
                  </a:cubicBezTo>
                  <a:cubicBezTo>
                    <a:pt x="3105" y="13474"/>
                    <a:pt x="3521" y="14188"/>
                    <a:pt x="4054" y="14925"/>
                  </a:cubicBezTo>
                  <a:cubicBezTo>
                    <a:pt x="4225" y="15181"/>
                    <a:pt x="4396" y="15447"/>
                    <a:pt x="4577" y="15703"/>
                  </a:cubicBezTo>
                  <a:cubicBezTo>
                    <a:pt x="4662" y="15831"/>
                    <a:pt x="4748" y="15959"/>
                    <a:pt x="4822" y="16077"/>
                  </a:cubicBezTo>
                  <a:cubicBezTo>
                    <a:pt x="5281" y="16738"/>
                    <a:pt x="5132" y="17655"/>
                    <a:pt x="5004" y="18477"/>
                  </a:cubicBezTo>
                  <a:lnTo>
                    <a:pt x="4918" y="18989"/>
                  </a:lnTo>
                  <a:cubicBezTo>
                    <a:pt x="4908" y="19138"/>
                    <a:pt x="4897" y="19288"/>
                    <a:pt x="4908" y="19448"/>
                  </a:cubicBezTo>
                  <a:cubicBezTo>
                    <a:pt x="4950" y="20034"/>
                    <a:pt x="5185" y="20568"/>
                    <a:pt x="5409" y="21090"/>
                  </a:cubicBezTo>
                  <a:cubicBezTo>
                    <a:pt x="5590" y="21496"/>
                    <a:pt x="5782" y="21922"/>
                    <a:pt x="5868" y="22381"/>
                  </a:cubicBezTo>
                  <a:cubicBezTo>
                    <a:pt x="5889" y="22477"/>
                    <a:pt x="5889" y="22552"/>
                    <a:pt x="5889" y="22648"/>
                  </a:cubicBezTo>
                  <a:cubicBezTo>
                    <a:pt x="5921" y="23608"/>
                    <a:pt x="5398" y="24365"/>
                    <a:pt x="4908" y="25101"/>
                  </a:cubicBezTo>
                  <a:cubicBezTo>
                    <a:pt x="4705" y="25411"/>
                    <a:pt x="4492" y="25699"/>
                    <a:pt x="4278" y="25997"/>
                  </a:cubicBezTo>
                  <a:cubicBezTo>
                    <a:pt x="3670" y="26861"/>
                    <a:pt x="3041" y="27736"/>
                    <a:pt x="2614" y="28718"/>
                  </a:cubicBezTo>
                  <a:cubicBezTo>
                    <a:pt x="2123" y="29838"/>
                    <a:pt x="2785" y="30851"/>
                    <a:pt x="3382" y="31736"/>
                  </a:cubicBezTo>
                  <a:lnTo>
                    <a:pt x="3436" y="31832"/>
                  </a:lnTo>
                  <a:cubicBezTo>
                    <a:pt x="4182" y="32942"/>
                    <a:pt x="4364" y="33966"/>
                    <a:pt x="4022" y="35267"/>
                  </a:cubicBezTo>
                  <a:cubicBezTo>
                    <a:pt x="4012" y="35331"/>
                    <a:pt x="4001" y="35385"/>
                    <a:pt x="3990" y="35449"/>
                  </a:cubicBezTo>
                  <a:lnTo>
                    <a:pt x="3948" y="35609"/>
                  </a:lnTo>
                  <a:cubicBezTo>
                    <a:pt x="3692" y="36601"/>
                    <a:pt x="3478" y="37646"/>
                    <a:pt x="3585" y="38734"/>
                  </a:cubicBezTo>
                  <a:lnTo>
                    <a:pt x="3649" y="38713"/>
                  </a:lnTo>
                  <a:cubicBezTo>
                    <a:pt x="3564" y="37636"/>
                    <a:pt x="3777" y="36579"/>
                    <a:pt x="4012" y="35609"/>
                  </a:cubicBezTo>
                  <a:lnTo>
                    <a:pt x="4054" y="35449"/>
                  </a:lnTo>
                  <a:cubicBezTo>
                    <a:pt x="4065" y="35385"/>
                    <a:pt x="4076" y="35310"/>
                    <a:pt x="4097" y="35257"/>
                  </a:cubicBezTo>
                  <a:cubicBezTo>
                    <a:pt x="4428" y="33955"/>
                    <a:pt x="4257" y="32910"/>
                    <a:pt x="3510" y="31811"/>
                  </a:cubicBezTo>
                  <a:lnTo>
                    <a:pt x="3457" y="31715"/>
                  </a:lnTo>
                  <a:cubicBezTo>
                    <a:pt x="2870" y="30830"/>
                    <a:pt x="2187" y="29838"/>
                    <a:pt x="2678" y="28718"/>
                  </a:cubicBezTo>
                  <a:cubicBezTo>
                    <a:pt x="3105" y="27736"/>
                    <a:pt x="3734" y="26851"/>
                    <a:pt x="4342" y="25997"/>
                  </a:cubicBezTo>
                  <a:cubicBezTo>
                    <a:pt x="4556" y="25699"/>
                    <a:pt x="4769" y="25389"/>
                    <a:pt x="4972" y="25101"/>
                  </a:cubicBezTo>
                  <a:cubicBezTo>
                    <a:pt x="5484" y="24355"/>
                    <a:pt x="5996" y="23597"/>
                    <a:pt x="5974" y="22637"/>
                  </a:cubicBezTo>
                  <a:cubicBezTo>
                    <a:pt x="5964" y="22541"/>
                    <a:pt x="5964" y="22456"/>
                    <a:pt x="5942" y="22370"/>
                  </a:cubicBezTo>
                  <a:cubicBezTo>
                    <a:pt x="5857" y="21912"/>
                    <a:pt x="5665" y="21474"/>
                    <a:pt x="5484" y="21058"/>
                  </a:cubicBezTo>
                  <a:cubicBezTo>
                    <a:pt x="5238" y="20557"/>
                    <a:pt x="5014" y="20024"/>
                    <a:pt x="4972" y="19437"/>
                  </a:cubicBezTo>
                  <a:cubicBezTo>
                    <a:pt x="4961" y="19288"/>
                    <a:pt x="4972" y="19128"/>
                    <a:pt x="4982" y="18989"/>
                  </a:cubicBezTo>
                  <a:cubicBezTo>
                    <a:pt x="5014" y="18829"/>
                    <a:pt x="5036" y="18658"/>
                    <a:pt x="5068" y="18477"/>
                  </a:cubicBezTo>
                  <a:cubicBezTo>
                    <a:pt x="5196" y="17666"/>
                    <a:pt x="5345" y="16738"/>
                    <a:pt x="4876" y="16045"/>
                  </a:cubicBezTo>
                  <a:cubicBezTo>
                    <a:pt x="4801" y="15927"/>
                    <a:pt x="4716" y="15810"/>
                    <a:pt x="4630" y="15671"/>
                  </a:cubicBezTo>
                  <a:cubicBezTo>
                    <a:pt x="4449" y="15415"/>
                    <a:pt x="4278" y="15149"/>
                    <a:pt x="4097" y="14903"/>
                  </a:cubicBezTo>
                  <a:cubicBezTo>
                    <a:pt x="3564" y="14167"/>
                    <a:pt x="3148" y="13452"/>
                    <a:pt x="2827" y="12695"/>
                  </a:cubicBezTo>
                  <a:cubicBezTo>
                    <a:pt x="2667" y="12343"/>
                    <a:pt x="2561" y="12023"/>
                    <a:pt x="2475" y="11767"/>
                  </a:cubicBezTo>
                  <a:cubicBezTo>
                    <a:pt x="2411" y="11522"/>
                    <a:pt x="2347" y="11276"/>
                    <a:pt x="2294" y="11031"/>
                  </a:cubicBezTo>
                  <a:cubicBezTo>
                    <a:pt x="2209" y="10700"/>
                    <a:pt x="2134" y="10348"/>
                    <a:pt x="2027" y="10028"/>
                  </a:cubicBezTo>
                  <a:cubicBezTo>
                    <a:pt x="1889" y="9665"/>
                    <a:pt x="1569" y="9249"/>
                    <a:pt x="1217" y="8780"/>
                  </a:cubicBezTo>
                  <a:cubicBezTo>
                    <a:pt x="769" y="8236"/>
                    <a:pt x="427" y="7521"/>
                    <a:pt x="214" y="6764"/>
                  </a:cubicBezTo>
                  <a:cubicBezTo>
                    <a:pt x="43" y="6113"/>
                    <a:pt x="278" y="5377"/>
                    <a:pt x="502" y="4726"/>
                  </a:cubicBezTo>
                  <a:lnTo>
                    <a:pt x="534" y="4641"/>
                  </a:lnTo>
                  <a:cubicBezTo>
                    <a:pt x="769" y="3937"/>
                    <a:pt x="1035" y="3116"/>
                    <a:pt x="1185" y="2294"/>
                  </a:cubicBezTo>
                  <a:cubicBezTo>
                    <a:pt x="1281" y="1814"/>
                    <a:pt x="1227" y="1356"/>
                    <a:pt x="1174" y="897"/>
                  </a:cubicBezTo>
                  <a:cubicBezTo>
                    <a:pt x="1131" y="609"/>
                    <a:pt x="1110" y="310"/>
                    <a:pt x="111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1" name="Google Shape;1671;p68"/>
            <p:cNvSpPr/>
            <p:nvPr/>
          </p:nvSpPr>
          <p:spPr>
            <a:xfrm>
              <a:off x="5026590" y="1145698"/>
              <a:ext cx="477191" cy="3256525"/>
            </a:xfrm>
            <a:custGeom>
              <a:avLst/>
              <a:gdLst/>
              <a:ahLst/>
              <a:cxnLst/>
              <a:rect l="l" t="t" r="r" b="b"/>
              <a:pathLst>
                <a:path w="5665" h="38660" extrusionOk="0">
                  <a:moveTo>
                    <a:pt x="822" y="1"/>
                  </a:moveTo>
                  <a:cubicBezTo>
                    <a:pt x="811" y="321"/>
                    <a:pt x="832" y="651"/>
                    <a:pt x="875" y="961"/>
                  </a:cubicBezTo>
                  <a:cubicBezTo>
                    <a:pt x="928" y="1388"/>
                    <a:pt x="971" y="1814"/>
                    <a:pt x="907" y="2262"/>
                  </a:cubicBezTo>
                  <a:cubicBezTo>
                    <a:pt x="790" y="3009"/>
                    <a:pt x="566" y="3788"/>
                    <a:pt x="384" y="4470"/>
                  </a:cubicBezTo>
                  <a:cubicBezTo>
                    <a:pt x="214" y="5089"/>
                    <a:pt x="0" y="5847"/>
                    <a:pt x="256" y="6519"/>
                  </a:cubicBezTo>
                  <a:cubicBezTo>
                    <a:pt x="544" y="7276"/>
                    <a:pt x="907" y="7969"/>
                    <a:pt x="1323" y="8577"/>
                  </a:cubicBezTo>
                  <a:cubicBezTo>
                    <a:pt x="1590" y="8993"/>
                    <a:pt x="1920" y="9516"/>
                    <a:pt x="1995" y="9996"/>
                  </a:cubicBezTo>
                  <a:cubicBezTo>
                    <a:pt x="2027" y="10167"/>
                    <a:pt x="2048" y="10359"/>
                    <a:pt x="2080" y="10530"/>
                  </a:cubicBezTo>
                  <a:cubicBezTo>
                    <a:pt x="2134" y="10924"/>
                    <a:pt x="2198" y="11330"/>
                    <a:pt x="2294" y="11714"/>
                  </a:cubicBezTo>
                  <a:cubicBezTo>
                    <a:pt x="2358" y="11980"/>
                    <a:pt x="2475" y="12290"/>
                    <a:pt x="2635" y="12631"/>
                  </a:cubicBezTo>
                  <a:cubicBezTo>
                    <a:pt x="3009" y="13431"/>
                    <a:pt x="3521" y="14124"/>
                    <a:pt x="4011" y="14786"/>
                  </a:cubicBezTo>
                  <a:cubicBezTo>
                    <a:pt x="4065" y="14850"/>
                    <a:pt x="4107" y="14903"/>
                    <a:pt x="4150" y="14957"/>
                  </a:cubicBezTo>
                  <a:cubicBezTo>
                    <a:pt x="4385" y="15277"/>
                    <a:pt x="4641" y="15618"/>
                    <a:pt x="4822" y="15927"/>
                  </a:cubicBezTo>
                  <a:cubicBezTo>
                    <a:pt x="5302" y="16738"/>
                    <a:pt x="5174" y="17463"/>
                    <a:pt x="5014" y="18306"/>
                  </a:cubicBezTo>
                  <a:cubicBezTo>
                    <a:pt x="4971" y="18498"/>
                    <a:pt x="4929" y="18690"/>
                    <a:pt x="4907" y="18904"/>
                  </a:cubicBezTo>
                  <a:cubicBezTo>
                    <a:pt x="4875" y="19053"/>
                    <a:pt x="4875" y="19213"/>
                    <a:pt x="4875" y="19373"/>
                  </a:cubicBezTo>
                  <a:cubicBezTo>
                    <a:pt x="4897" y="19917"/>
                    <a:pt x="5078" y="20418"/>
                    <a:pt x="5270" y="20920"/>
                  </a:cubicBezTo>
                  <a:cubicBezTo>
                    <a:pt x="5419" y="21357"/>
                    <a:pt x="5601" y="21826"/>
                    <a:pt x="5633" y="22306"/>
                  </a:cubicBezTo>
                  <a:cubicBezTo>
                    <a:pt x="5654" y="22381"/>
                    <a:pt x="5633" y="22477"/>
                    <a:pt x="5633" y="22552"/>
                  </a:cubicBezTo>
                  <a:cubicBezTo>
                    <a:pt x="5590" y="23459"/>
                    <a:pt x="5142" y="24205"/>
                    <a:pt x="4619" y="25027"/>
                  </a:cubicBezTo>
                  <a:cubicBezTo>
                    <a:pt x="4438" y="25315"/>
                    <a:pt x="4235" y="25603"/>
                    <a:pt x="4033" y="25901"/>
                  </a:cubicBezTo>
                  <a:cubicBezTo>
                    <a:pt x="3435" y="26765"/>
                    <a:pt x="2838" y="27672"/>
                    <a:pt x="2400" y="28664"/>
                  </a:cubicBezTo>
                  <a:cubicBezTo>
                    <a:pt x="2838" y="27672"/>
                    <a:pt x="3457" y="26765"/>
                    <a:pt x="4043" y="25901"/>
                  </a:cubicBezTo>
                  <a:cubicBezTo>
                    <a:pt x="4225" y="25624"/>
                    <a:pt x="4438" y="25315"/>
                    <a:pt x="4630" y="25027"/>
                  </a:cubicBezTo>
                  <a:cubicBezTo>
                    <a:pt x="5163" y="24205"/>
                    <a:pt x="5601" y="23459"/>
                    <a:pt x="5654" y="22541"/>
                  </a:cubicBezTo>
                  <a:cubicBezTo>
                    <a:pt x="5654" y="22445"/>
                    <a:pt x="5665" y="22370"/>
                    <a:pt x="5654" y="22274"/>
                  </a:cubicBezTo>
                  <a:cubicBezTo>
                    <a:pt x="5611" y="21784"/>
                    <a:pt x="5441" y="21314"/>
                    <a:pt x="5281" y="20877"/>
                  </a:cubicBezTo>
                  <a:cubicBezTo>
                    <a:pt x="5089" y="20397"/>
                    <a:pt x="4907" y="19885"/>
                    <a:pt x="4897" y="19341"/>
                  </a:cubicBezTo>
                  <a:cubicBezTo>
                    <a:pt x="4897" y="19181"/>
                    <a:pt x="4897" y="19032"/>
                    <a:pt x="4918" y="18893"/>
                  </a:cubicBezTo>
                  <a:cubicBezTo>
                    <a:pt x="4950" y="18669"/>
                    <a:pt x="4982" y="18477"/>
                    <a:pt x="5025" y="18285"/>
                  </a:cubicBezTo>
                  <a:cubicBezTo>
                    <a:pt x="5185" y="17453"/>
                    <a:pt x="5323" y="16717"/>
                    <a:pt x="4843" y="15906"/>
                  </a:cubicBezTo>
                  <a:cubicBezTo>
                    <a:pt x="4651" y="15586"/>
                    <a:pt x="4395" y="15245"/>
                    <a:pt x="4161" y="14925"/>
                  </a:cubicBezTo>
                  <a:cubicBezTo>
                    <a:pt x="4107" y="14861"/>
                    <a:pt x="4065" y="14807"/>
                    <a:pt x="4022" y="14754"/>
                  </a:cubicBezTo>
                  <a:cubicBezTo>
                    <a:pt x="3542" y="14114"/>
                    <a:pt x="3030" y="13410"/>
                    <a:pt x="2667" y="12620"/>
                  </a:cubicBezTo>
                  <a:cubicBezTo>
                    <a:pt x="2507" y="12279"/>
                    <a:pt x="2390" y="11970"/>
                    <a:pt x="2315" y="11703"/>
                  </a:cubicBezTo>
                  <a:cubicBezTo>
                    <a:pt x="2230" y="11330"/>
                    <a:pt x="2155" y="10914"/>
                    <a:pt x="2102" y="10530"/>
                  </a:cubicBezTo>
                  <a:cubicBezTo>
                    <a:pt x="2080" y="10359"/>
                    <a:pt x="2048" y="10167"/>
                    <a:pt x="2027" y="9996"/>
                  </a:cubicBezTo>
                  <a:cubicBezTo>
                    <a:pt x="1942" y="9516"/>
                    <a:pt x="1611" y="8983"/>
                    <a:pt x="1334" y="8577"/>
                  </a:cubicBezTo>
                  <a:cubicBezTo>
                    <a:pt x="918" y="7969"/>
                    <a:pt x="576" y="7276"/>
                    <a:pt x="278" y="6519"/>
                  </a:cubicBezTo>
                  <a:cubicBezTo>
                    <a:pt x="22" y="5857"/>
                    <a:pt x="235" y="5100"/>
                    <a:pt x="416" y="4492"/>
                  </a:cubicBezTo>
                  <a:cubicBezTo>
                    <a:pt x="598" y="3809"/>
                    <a:pt x="811" y="3020"/>
                    <a:pt x="928" y="2273"/>
                  </a:cubicBezTo>
                  <a:cubicBezTo>
                    <a:pt x="1003" y="1836"/>
                    <a:pt x="939" y="1388"/>
                    <a:pt x="907" y="961"/>
                  </a:cubicBezTo>
                  <a:cubicBezTo>
                    <a:pt x="875" y="662"/>
                    <a:pt x="832" y="321"/>
                    <a:pt x="854" y="1"/>
                  </a:cubicBezTo>
                  <a:close/>
                  <a:moveTo>
                    <a:pt x="2400" y="28664"/>
                  </a:moveTo>
                  <a:cubicBezTo>
                    <a:pt x="2264" y="28965"/>
                    <a:pt x="2207" y="29253"/>
                    <a:pt x="2208" y="29531"/>
                  </a:cubicBezTo>
                  <a:lnTo>
                    <a:pt x="2208" y="29531"/>
                  </a:lnTo>
                  <a:cubicBezTo>
                    <a:pt x="2208" y="29253"/>
                    <a:pt x="2265" y="28966"/>
                    <a:pt x="2400" y="28664"/>
                  </a:cubicBezTo>
                  <a:close/>
                  <a:moveTo>
                    <a:pt x="2208" y="29531"/>
                  </a:moveTo>
                  <a:cubicBezTo>
                    <a:pt x="2207" y="30305"/>
                    <a:pt x="2646" y="30997"/>
                    <a:pt x="3062" y="31672"/>
                  </a:cubicBezTo>
                  <a:lnTo>
                    <a:pt x="3137" y="31800"/>
                  </a:lnTo>
                  <a:cubicBezTo>
                    <a:pt x="3851" y="32942"/>
                    <a:pt x="4022" y="33987"/>
                    <a:pt x="3723" y="35193"/>
                  </a:cubicBezTo>
                  <a:cubicBezTo>
                    <a:pt x="4043" y="33966"/>
                    <a:pt x="3851" y="32921"/>
                    <a:pt x="3137" y="31768"/>
                  </a:cubicBezTo>
                  <a:lnTo>
                    <a:pt x="3062" y="31651"/>
                  </a:lnTo>
                  <a:cubicBezTo>
                    <a:pt x="2647" y="30986"/>
                    <a:pt x="2209" y="30297"/>
                    <a:pt x="2208" y="29531"/>
                  </a:cubicBezTo>
                  <a:close/>
                  <a:moveTo>
                    <a:pt x="3723" y="35193"/>
                  </a:moveTo>
                  <a:lnTo>
                    <a:pt x="3723" y="35193"/>
                  </a:lnTo>
                  <a:cubicBezTo>
                    <a:pt x="3691" y="35267"/>
                    <a:pt x="3681" y="35331"/>
                    <a:pt x="3670" y="35395"/>
                  </a:cubicBezTo>
                  <a:cubicBezTo>
                    <a:pt x="3691" y="35331"/>
                    <a:pt x="3702" y="35267"/>
                    <a:pt x="3723" y="35193"/>
                  </a:cubicBezTo>
                  <a:close/>
                  <a:moveTo>
                    <a:pt x="3670" y="35395"/>
                  </a:moveTo>
                  <a:lnTo>
                    <a:pt x="3670" y="35395"/>
                  </a:lnTo>
                  <a:cubicBezTo>
                    <a:pt x="3649" y="35438"/>
                    <a:pt x="3638" y="35491"/>
                    <a:pt x="3638" y="35534"/>
                  </a:cubicBezTo>
                  <a:cubicBezTo>
                    <a:pt x="3649" y="35491"/>
                    <a:pt x="3670" y="35438"/>
                    <a:pt x="3670" y="35395"/>
                  </a:cubicBezTo>
                  <a:close/>
                  <a:moveTo>
                    <a:pt x="3638" y="35534"/>
                  </a:moveTo>
                  <a:lnTo>
                    <a:pt x="3638" y="35534"/>
                  </a:lnTo>
                  <a:cubicBezTo>
                    <a:pt x="3382" y="36526"/>
                    <a:pt x="3190" y="37582"/>
                    <a:pt x="3329" y="38660"/>
                  </a:cubicBezTo>
                  <a:lnTo>
                    <a:pt x="3350" y="38649"/>
                  </a:lnTo>
                  <a:cubicBezTo>
                    <a:pt x="3201" y="37572"/>
                    <a:pt x="3403" y="36515"/>
                    <a:pt x="3638" y="35534"/>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2" name="Google Shape;1672;p68"/>
            <p:cNvSpPr/>
            <p:nvPr/>
          </p:nvSpPr>
          <p:spPr>
            <a:xfrm>
              <a:off x="5065255" y="1149320"/>
              <a:ext cx="450236" cy="3247512"/>
            </a:xfrm>
            <a:custGeom>
              <a:avLst/>
              <a:gdLst/>
              <a:ahLst/>
              <a:cxnLst/>
              <a:rect l="l" t="t" r="r" b="b"/>
              <a:pathLst>
                <a:path w="5345" h="38553" extrusionOk="0">
                  <a:moveTo>
                    <a:pt x="555" y="0"/>
                  </a:moveTo>
                  <a:cubicBezTo>
                    <a:pt x="523" y="320"/>
                    <a:pt x="565" y="673"/>
                    <a:pt x="608" y="993"/>
                  </a:cubicBezTo>
                  <a:cubicBezTo>
                    <a:pt x="640" y="1387"/>
                    <a:pt x="693" y="1793"/>
                    <a:pt x="629" y="2209"/>
                  </a:cubicBezTo>
                  <a:cubicBezTo>
                    <a:pt x="523" y="2859"/>
                    <a:pt x="395" y="3553"/>
                    <a:pt x="245" y="4289"/>
                  </a:cubicBezTo>
                  <a:cubicBezTo>
                    <a:pt x="128" y="4907"/>
                    <a:pt x="0" y="5622"/>
                    <a:pt x="288" y="6230"/>
                  </a:cubicBezTo>
                  <a:cubicBezTo>
                    <a:pt x="608" y="6902"/>
                    <a:pt x="960" y="7670"/>
                    <a:pt x="1376" y="8364"/>
                  </a:cubicBezTo>
                  <a:cubicBezTo>
                    <a:pt x="1664" y="8844"/>
                    <a:pt x="1877" y="9473"/>
                    <a:pt x="1909" y="9943"/>
                  </a:cubicBezTo>
                  <a:cubicBezTo>
                    <a:pt x="1909" y="10007"/>
                    <a:pt x="1931" y="10081"/>
                    <a:pt x="1931" y="10167"/>
                  </a:cubicBezTo>
                  <a:cubicBezTo>
                    <a:pt x="1963" y="10636"/>
                    <a:pt x="2006" y="11127"/>
                    <a:pt x="2112" y="11596"/>
                  </a:cubicBezTo>
                  <a:cubicBezTo>
                    <a:pt x="2176" y="11863"/>
                    <a:pt x="2304" y="12161"/>
                    <a:pt x="2475" y="12503"/>
                  </a:cubicBezTo>
                  <a:cubicBezTo>
                    <a:pt x="2848" y="13217"/>
                    <a:pt x="3350" y="13889"/>
                    <a:pt x="3840" y="14530"/>
                  </a:cubicBezTo>
                  <a:lnTo>
                    <a:pt x="3915" y="14604"/>
                  </a:lnTo>
                  <a:cubicBezTo>
                    <a:pt x="3990" y="14711"/>
                    <a:pt x="4064" y="14807"/>
                    <a:pt x="4139" y="14903"/>
                  </a:cubicBezTo>
                  <a:cubicBezTo>
                    <a:pt x="4269" y="15069"/>
                    <a:pt x="4395" y="15229"/>
                    <a:pt x="4513" y="15387"/>
                  </a:cubicBezTo>
                  <a:lnTo>
                    <a:pt x="4513" y="15387"/>
                  </a:lnTo>
                  <a:cubicBezTo>
                    <a:pt x="4393" y="15221"/>
                    <a:pt x="4263" y="15050"/>
                    <a:pt x="4128" y="14871"/>
                  </a:cubicBezTo>
                  <a:cubicBezTo>
                    <a:pt x="4043" y="14764"/>
                    <a:pt x="3979" y="14668"/>
                    <a:pt x="3904" y="14583"/>
                  </a:cubicBezTo>
                  <a:lnTo>
                    <a:pt x="3830" y="14498"/>
                  </a:lnTo>
                  <a:cubicBezTo>
                    <a:pt x="3339" y="13857"/>
                    <a:pt x="2838" y="13196"/>
                    <a:pt x="2464" y="12471"/>
                  </a:cubicBezTo>
                  <a:cubicBezTo>
                    <a:pt x="2304" y="12151"/>
                    <a:pt x="2176" y="11841"/>
                    <a:pt x="2112" y="11575"/>
                  </a:cubicBezTo>
                  <a:cubicBezTo>
                    <a:pt x="2006" y="11127"/>
                    <a:pt x="1963" y="10636"/>
                    <a:pt x="1931" y="10156"/>
                  </a:cubicBezTo>
                  <a:cubicBezTo>
                    <a:pt x="1931" y="10071"/>
                    <a:pt x="1909" y="10007"/>
                    <a:pt x="1909" y="9921"/>
                  </a:cubicBezTo>
                  <a:cubicBezTo>
                    <a:pt x="1877" y="9462"/>
                    <a:pt x="1675" y="8833"/>
                    <a:pt x="1376" y="8353"/>
                  </a:cubicBezTo>
                  <a:cubicBezTo>
                    <a:pt x="971" y="7660"/>
                    <a:pt x="608" y="6881"/>
                    <a:pt x="299" y="6220"/>
                  </a:cubicBezTo>
                  <a:cubicBezTo>
                    <a:pt x="32" y="5622"/>
                    <a:pt x="139" y="4897"/>
                    <a:pt x="277" y="4289"/>
                  </a:cubicBezTo>
                  <a:cubicBezTo>
                    <a:pt x="416" y="3563"/>
                    <a:pt x="555" y="2859"/>
                    <a:pt x="661" y="2209"/>
                  </a:cubicBezTo>
                  <a:cubicBezTo>
                    <a:pt x="725" y="1793"/>
                    <a:pt x="672" y="1387"/>
                    <a:pt x="629" y="993"/>
                  </a:cubicBezTo>
                  <a:cubicBezTo>
                    <a:pt x="597" y="673"/>
                    <a:pt x="555" y="342"/>
                    <a:pt x="576" y="0"/>
                  </a:cubicBezTo>
                  <a:close/>
                  <a:moveTo>
                    <a:pt x="4513" y="15387"/>
                  </a:moveTo>
                  <a:cubicBezTo>
                    <a:pt x="4593" y="15498"/>
                    <a:pt x="4668" y="15607"/>
                    <a:pt x="4736" y="15714"/>
                  </a:cubicBezTo>
                  <a:cubicBezTo>
                    <a:pt x="5291" y="16556"/>
                    <a:pt x="5131" y="17260"/>
                    <a:pt x="4939" y="18135"/>
                  </a:cubicBezTo>
                  <a:cubicBezTo>
                    <a:pt x="4896" y="18327"/>
                    <a:pt x="4864" y="18530"/>
                    <a:pt x="4822" y="18722"/>
                  </a:cubicBezTo>
                  <a:cubicBezTo>
                    <a:pt x="4790" y="18871"/>
                    <a:pt x="4779" y="19031"/>
                    <a:pt x="4779" y="19191"/>
                  </a:cubicBezTo>
                  <a:cubicBezTo>
                    <a:pt x="4779" y="19703"/>
                    <a:pt x="4918" y="20194"/>
                    <a:pt x="5056" y="20674"/>
                  </a:cubicBezTo>
                  <a:cubicBezTo>
                    <a:pt x="5195" y="21143"/>
                    <a:pt x="5344" y="21634"/>
                    <a:pt x="5323" y="22125"/>
                  </a:cubicBezTo>
                  <a:cubicBezTo>
                    <a:pt x="5323" y="22221"/>
                    <a:pt x="5312" y="22317"/>
                    <a:pt x="5302" y="22391"/>
                  </a:cubicBezTo>
                  <a:cubicBezTo>
                    <a:pt x="5184" y="23341"/>
                    <a:pt x="4726" y="24141"/>
                    <a:pt x="4278" y="24888"/>
                  </a:cubicBezTo>
                  <a:cubicBezTo>
                    <a:pt x="4086" y="25197"/>
                    <a:pt x="3883" y="25496"/>
                    <a:pt x="3691" y="25794"/>
                  </a:cubicBezTo>
                  <a:cubicBezTo>
                    <a:pt x="3115" y="26669"/>
                    <a:pt x="2528" y="27576"/>
                    <a:pt x="2112" y="28557"/>
                  </a:cubicBezTo>
                  <a:cubicBezTo>
                    <a:pt x="1621" y="29731"/>
                    <a:pt x="2123" y="30605"/>
                    <a:pt x="2710" y="31619"/>
                  </a:cubicBezTo>
                  <a:lnTo>
                    <a:pt x="2752" y="31672"/>
                  </a:lnTo>
                  <a:cubicBezTo>
                    <a:pt x="3446" y="32888"/>
                    <a:pt x="3638" y="33923"/>
                    <a:pt x="3339" y="35075"/>
                  </a:cubicBezTo>
                  <a:cubicBezTo>
                    <a:pt x="3328" y="35139"/>
                    <a:pt x="3296" y="35224"/>
                    <a:pt x="3286" y="35288"/>
                  </a:cubicBezTo>
                  <a:cubicBezTo>
                    <a:pt x="3275" y="35331"/>
                    <a:pt x="3275" y="35384"/>
                    <a:pt x="3264" y="35416"/>
                  </a:cubicBezTo>
                  <a:cubicBezTo>
                    <a:pt x="3019" y="36408"/>
                    <a:pt x="2838" y="37475"/>
                    <a:pt x="3019" y="38542"/>
                  </a:cubicBezTo>
                  <a:lnTo>
                    <a:pt x="3051" y="38553"/>
                  </a:lnTo>
                  <a:cubicBezTo>
                    <a:pt x="2859" y="37486"/>
                    <a:pt x="3051" y="36419"/>
                    <a:pt x="3286" y="35416"/>
                  </a:cubicBezTo>
                  <a:cubicBezTo>
                    <a:pt x="3296" y="35384"/>
                    <a:pt x="3296" y="35342"/>
                    <a:pt x="3318" y="35288"/>
                  </a:cubicBezTo>
                  <a:cubicBezTo>
                    <a:pt x="3328" y="35224"/>
                    <a:pt x="3339" y="35139"/>
                    <a:pt x="3371" y="35075"/>
                  </a:cubicBezTo>
                  <a:cubicBezTo>
                    <a:pt x="3659" y="33944"/>
                    <a:pt x="3478" y="32888"/>
                    <a:pt x="2784" y="31683"/>
                  </a:cubicBezTo>
                  <a:lnTo>
                    <a:pt x="2742" y="31629"/>
                  </a:lnTo>
                  <a:cubicBezTo>
                    <a:pt x="2155" y="30616"/>
                    <a:pt x="1643" y="29741"/>
                    <a:pt x="2144" y="28557"/>
                  </a:cubicBezTo>
                  <a:cubicBezTo>
                    <a:pt x="2550" y="27576"/>
                    <a:pt x="3136" y="26658"/>
                    <a:pt x="3712" y="25784"/>
                  </a:cubicBezTo>
                  <a:cubicBezTo>
                    <a:pt x="3904" y="25485"/>
                    <a:pt x="4096" y="25176"/>
                    <a:pt x="4288" y="24877"/>
                  </a:cubicBezTo>
                  <a:cubicBezTo>
                    <a:pt x="4736" y="24141"/>
                    <a:pt x="5195" y="23341"/>
                    <a:pt x="5312" y="22391"/>
                  </a:cubicBezTo>
                  <a:cubicBezTo>
                    <a:pt x="5323" y="22327"/>
                    <a:pt x="5323" y="22221"/>
                    <a:pt x="5344" y="22135"/>
                  </a:cubicBezTo>
                  <a:cubicBezTo>
                    <a:pt x="5344" y="21645"/>
                    <a:pt x="5206" y="21154"/>
                    <a:pt x="5078" y="20685"/>
                  </a:cubicBezTo>
                  <a:cubicBezTo>
                    <a:pt x="4939" y="20205"/>
                    <a:pt x="4790" y="19714"/>
                    <a:pt x="4790" y="19191"/>
                  </a:cubicBezTo>
                  <a:cubicBezTo>
                    <a:pt x="4790" y="19021"/>
                    <a:pt x="4811" y="18871"/>
                    <a:pt x="4832" y="18722"/>
                  </a:cubicBezTo>
                  <a:cubicBezTo>
                    <a:pt x="4875" y="18530"/>
                    <a:pt x="4918" y="18327"/>
                    <a:pt x="4950" y="18135"/>
                  </a:cubicBezTo>
                  <a:cubicBezTo>
                    <a:pt x="5142" y="17271"/>
                    <a:pt x="5291" y="16578"/>
                    <a:pt x="4758" y="15735"/>
                  </a:cubicBezTo>
                  <a:cubicBezTo>
                    <a:pt x="4681" y="15618"/>
                    <a:pt x="4599" y="15503"/>
                    <a:pt x="4513" y="15387"/>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3" name="Google Shape;1673;p68"/>
            <p:cNvSpPr/>
            <p:nvPr/>
          </p:nvSpPr>
          <p:spPr>
            <a:xfrm>
              <a:off x="5107457" y="1148394"/>
              <a:ext cx="445772" cy="3243048"/>
            </a:xfrm>
            <a:custGeom>
              <a:avLst/>
              <a:gdLst/>
              <a:ahLst/>
              <a:cxnLst/>
              <a:rect l="l" t="t" r="r" b="b"/>
              <a:pathLst>
                <a:path w="5292" h="38500" extrusionOk="0">
                  <a:moveTo>
                    <a:pt x="288" y="1"/>
                  </a:moveTo>
                  <a:cubicBezTo>
                    <a:pt x="256" y="363"/>
                    <a:pt x="288" y="705"/>
                    <a:pt x="331" y="1057"/>
                  </a:cubicBezTo>
                  <a:cubicBezTo>
                    <a:pt x="374" y="1398"/>
                    <a:pt x="406" y="1772"/>
                    <a:pt x="374" y="2134"/>
                  </a:cubicBezTo>
                  <a:cubicBezTo>
                    <a:pt x="342" y="2486"/>
                    <a:pt x="288" y="2828"/>
                    <a:pt x="235" y="3169"/>
                  </a:cubicBezTo>
                  <a:cubicBezTo>
                    <a:pt x="203" y="3478"/>
                    <a:pt x="150" y="3788"/>
                    <a:pt x="118" y="4097"/>
                  </a:cubicBezTo>
                  <a:cubicBezTo>
                    <a:pt x="43" y="4758"/>
                    <a:pt x="0" y="5399"/>
                    <a:pt x="310" y="5943"/>
                  </a:cubicBezTo>
                  <a:cubicBezTo>
                    <a:pt x="694" y="6668"/>
                    <a:pt x="1078" y="7457"/>
                    <a:pt x="1376" y="8161"/>
                  </a:cubicBezTo>
                  <a:cubicBezTo>
                    <a:pt x="1611" y="8705"/>
                    <a:pt x="1750" y="9271"/>
                    <a:pt x="1782" y="9826"/>
                  </a:cubicBezTo>
                  <a:cubicBezTo>
                    <a:pt x="1803" y="9964"/>
                    <a:pt x="1803" y="10103"/>
                    <a:pt x="1814" y="10252"/>
                  </a:cubicBezTo>
                  <a:cubicBezTo>
                    <a:pt x="1835" y="10658"/>
                    <a:pt x="1857" y="11063"/>
                    <a:pt x="1942" y="11458"/>
                  </a:cubicBezTo>
                  <a:cubicBezTo>
                    <a:pt x="1995" y="11735"/>
                    <a:pt x="2134" y="12055"/>
                    <a:pt x="2315" y="12364"/>
                  </a:cubicBezTo>
                  <a:cubicBezTo>
                    <a:pt x="2689" y="12983"/>
                    <a:pt x="3169" y="13676"/>
                    <a:pt x="3787" y="14498"/>
                  </a:cubicBezTo>
                  <a:cubicBezTo>
                    <a:pt x="3905" y="14637"/>
                    <a:pt x="4011" y="14786"/>
                    <a:pt x="4129" y="14935"/>
                  </a:cubicBezTo>
                  <a:cubicBezTo>
                    <a:pt x="4321" y="15159"/>
                    <a:pt x="4491" y="15394"/>
                    <a:pt x="4651" y="15618"/>
                  </a:cubicBezTo>
                  <a:cubicBezTo>
                    <a:pt x="5238" y="16482"/>
                    <a:pt x="5078" y="17133"/>
                    <a:pt x="4865" y="18061"/>
                  </a:cubicBezTo>
                  <a:cubicBezTo>
                    <a:pt x="4822" y="18231"/>
                    <a:pt x="4790" y="18413"/>
                    <a:pt x="4747" y="18605"/>
                  </a:cubicBezTo>
                  <a:cubicBezTo>
                    <a:pt x="4705" y="18754"/>
                    <a:pt x="4694" y="18914"/>
                    <a:pt x="4683" y="19085"/>
                  </a:cubicBezTo>
                  <a:cubicBezTo>
                    <a:pt x="4662" y="19576"/>
                    <a:pt x="4758" y="20056"/>
                    <a:pt x="4854" y="20525"/>
                  </a:cubicBezTo>
                  <a:cubicBezTo>
                    <a:pt x="4950" y="21016"/>
                    <a:pt x="5057" y="21528"/>
                    <a:pt x="5014" y="22029"/>
                  </a:cubicBezTo>
                  <a:cubicBezTo>
                    <a:pt x="5003" y="22125"/>
                    <a:pt x="4982" y="22221"/>
                    <a:pt x="4971" y="22285"/>
                  </a:cubicBezTo>
                  <a:cubicBezTo>
                    <a:pt x="4801" y="23234"/>
                    <a:pt x="4363" y="24067"/>
                    <a:pt x="3947" y="24781"/>
                  </a:cubicBezTo>
                  <a:lnTo>
                    <a:pt x="3382" y="25699"/>
                  </a:lnTo>
                  <a:cubicBezTo>
                    <a:pt x="2827" y="26595"/>
                    <a:pt x="2262" y="27512"/>
                    <a:pt x="1878" y="28483"/>
                  </a:cubicBezTo>
                  <a:cubicBezTo>
                    <a:pt x="1430" y="29646"/>
                    <a:pt x="1782" y="30488"/>
                    <a:pt x="2390" y="31640"/>
                  </a:cubicBezTo>
                  <a:cubicBezTo>
                    <a:pt x="3051" y="32921"/>
                    <a:pt x="3222" y="33934"/>
                    <a:pt x="2977" y="35022"/>
                  </a:cubicBezTo>
                  <a:cubicBezTo>
                    <a:pt x="2945" y="35086"/>
                    <a:pt x="2934" y="35150"/>
                    <a:pt x="2923" y="35235"/>
                  </a:cubicBezTo>
                  <a:cubicBezTo>
                    <a:pt x="2902" y="35267"/>
                    <a:pt x="2902" y="35310"/>
                    <a:pt x="2891" y="35353"/>
                  </a:cubicBezTo>
                  <a:cubicBezTo>
                    <a:pt x="2678" y="36334"/>
                    <a:pt x="2497" y="37401"/>
                    <a:pt x="2721" y="38500"/>
                  </a:cubicBezTo>
                  <a:lnTo>
                    <a:pt x="2795" y="38489"/>
                  </a:lnTo>
                  <a:cubicBezTo>
                    <a:pt x="2571" y="37390"/>
                    <a:pt x="2742" y="36334"/>
                    <a:pt x="2977" y="35353"/>
                  </a:cubicBezTo>
                  <a:cubicBezTo>
                    <a:pt x="2987" y="35310"/>
                    <a:pt x="2987" y="35267"/>
                    <a:pt x="2998" y="35235"/>
                  </a:cubicBezTo>
                  <a:cubicBezTo>
                    <a:pt x="3009" y="35161"/>
                    <a:pt x="3041" y="35086"/>
                    <a:pt x="3051" y="35022"/>
                  </a:cubicBezTo>
                  <a:cubicBezTo>
                    <a:pt x="3318" y="33923"/>
                    <a:pt x="3137" y="32910"/>
                    <a:pt x="2465" y="31630"/>
                  </a:cubicBezTo>
                  <a:cubicBezTo>
                    <a:pt x="1867" y="30467"/>
                    <a:pt x="1505" y="29635"/>
                    <a:pt x="1963" y="28483"/>
                  </a:cubicBezTo>
                  <a:cubicBezTo>
                    <a:pt x="2337" y="27512"/>
                    <a:pt x="2902" y="26595"/>
                    <a:pt x="3457" y="25699"/>
                  </a:cubicBezTo>
                  <a:cubicBezTo>
                    <a:pt x="3638" y="25400"/>
                    <a:pt x="3830" y="25080"/>
                    <a:pt x="4011" y="24781"/>
                  </a:cubicBezTo>
                  <a:cubicBezTo>
                    <a:pt x="4427" y="24088"/>
                    <a:pt x="4865" y="23234"/>
                    <a:pt x="5035" y="22285"/>
                  </a:cubicBezTo>
                  <a:cubicBezTo>
                    <a:pt x="5057" y="22221"/>
                    <a:pt x="5067" y="22125"/>
                    <a:pt x="5078" y="22029"/>
                  </a:cubicBezTo>
                  <a:cubicBezTo>
                    <a:pt x="5121" y="21528"/>
                    <a:pt x="5014" y="21016"/>
                    <a:pt x="4918" y="20525"/>
                  </a:cubicBezTo>
                  <a:cubicBezTo>
                    <a:pt x="4822" y="20056"/>
                    <a:pt x="4715" y="19576"/>
                    <a:pt x="4747" y="19096"/>
                  </a:cubicBezTo>
                  <a:cubicBezTo>
                    <a:pt x="4747" y="18925"/>
                    <a:pt x="4769" y="18765"/>
                    <a:pt x="4801" y="18615"/>
                  </a:cubicBezTo>
                  <a:cubicBezTo>
                    <a:pt x="4843" y="18434"/>
                    <a:pt x="4875" y="18242"/>
                    <a:pt x="4918" y="18071"/>
                  </a:cubicBezTo>
                  <a:cubicBezTo>
                    <a:pt x="5131" y="17154"/>
                    <a:pt x="5291" y="16482"/>
                    <a:pt x="4694" y="15607"/>
                  </a:cubicBezTo>
                  <a:cubicBezTo>
                    <a:pt x="4545" y="15394"/>
                    <a:pt x="4363" y="15159"/>
                    <a:pt x="4171" y="14925"/>
                  </a:cubicBezTo>
                  <a:cubicBezTo>
                    <a:pt x="4054" y="14775"/>
                    <a:pt x="3937" y="14626"/>
                    <a:pt x="3830" y="14487"/>
                  </a:cubicBezTo>
                  <a:cubicBezTo>
                    <a:pt x="3211" y="13666"/>
                    <a:pt x="2731" y="12972"/>
                    <a:pt x="2358" y="12354"/>
                  </a:cubicBezTo>
                  <a:cubicBezTo>
                    <a:pt x="2187" y="12044"/>
                    <a:pt x="2049" y="11735"/>
                    <a:pt x="1985" y="11458"/>
                  </a:cubicBezTo>
                  <a:cubicBezTo>
                    <a:pt x="1889" y="11074"/>
                    <a:pt x="1867" y="10658"/>
                    <a:pt x="1857" y="10252"/>
                  </a:cubicBezTo>
                  <a:cubicBezTo>
                    <a:pt x="1835" y="10124"/>
                    <a:pt x="1835" y="9975"/>
                    <a:pt x="1825" y="9826"/>
                  </a:cubicBezTo>
                  <a:cubicBezTo>
                    <a:pt x="1782" y="9271"/>
                    <a:pt x="1643" y="8695"/>
                    <a:pt x="1408" y="8151"/>
                  </a:cubicBezTo>
                  <a:cubicBezTo>
                    <a:pt x="1110" y="7436"/>
                    <a:pt x="736" y="6657"/>
                    <a:pt x="331" y="5932"/>
                  </a:cubicBezTo>
                  <a:cubicBezTo>
                    <a:pt x="43" y="5388"/>
                    <a:pt x="75" y="4748"/>
                    <a:pt x="150" y="4097"/>
                  </a:cubicBezTo>
                  <a:cubicBezTo>
                    <a:pt x="171" y="3788"/>
                    <a:pt x="224" y="3478"/>
                    <a:pt x="267" y="3169"/>
                  </a:cubicBezTo>
                  <a:cubicBezTo>
                    <a:pt x="320" y="2838"/>
                    <a:pt x="363" y="2486"/>
                    <a:pt x="395" y="2134"/>
                  </a:cubicBezTo>
                  <a:cubicBezTo>
                    <a:pt x="438" y="1761"/>
                    <a:pt x="395" y="1398"/>
                    <a:pt x="363" y="1036"/>
                  </a:cubicBezTo>
                  <a:cubicBezTo>
                    <a:pt x="331" y="705"/>
                    <a:pt x="288" y="353"/>
                    <a:pt x="320"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4" name="Google Shape;1674;p68"/>
            <p:cNvSpPr/>
            <p:nvPr/>
          </p:nvSpPr>
          <p:spPr>
            <a:xfrm>
              <a:off x="5142499" y="1152016"/>
              <a:ext cx="444845" cy="3234034"/>
            </a:xfrm>
            <a:custGeom>
              <a:avLst/>
              <a:gdLst/>
              <a:ahLst/>
              <a:cxnLst/>
              <a:rect l="l" t="t" r="r" b="b"/>
              <a:pathLst>
                <a:path w="5281" h="38393" extrusionOk="0">
                  <a:moveTo>
                    <a:pt x="75" y="0"/>
                  </a:moveTo>
                  <a:cubicBezTo>
                    <a:pt x="22" y="342"/>
                    <a:pt x="75" y="715"/>
                    <a:pt x="118" y="1067"/>
                  </a:cubicBezTo>
                  <a:cubicBezTo>
                    <a:pt x="160" y="1398"/>
                    <a:pt x="192" y="1729"/>
                    <a:pt x="171" y="2049"/>
                  </a:cubicBezTo>
                  <a:cubicBezTo>
                    <a:pt x="139" y="2358"/>
                    <a:pt x="128" y="2689"/>
                    <a:pt x="107" y="2998"/>
                  </a:cubicBezTo>
                  <a:cubicBezTo>
                    <a:pt x="75" y="3286"/>
                    <a:pt x="64" y="3585"/>
                    <a:pt x="32" y="3873"/>
                  </a:cubicBezTo>
                  <a:cubicBezTo>
                    <a:pt x="0" y="4385"/>
                    <a:pt x="54" y="5142"/>
                    <a:pt x="352" y="5654"/>
                  </a:cubicBezTo>
                  <a:cubicBezTo>
                    <a:pt x="758" y="6294"/>
                    <a:pt x="1121" y="7116"/>
                    <a:pt x="1387" y="7958"/>
                  </a:cubicBezTo>
                  <a:cubicBezTo>
                    <a:pt x="1569" y="8545"/>
                    <a:pt x="1675" y="9121"/>
                    <a:pt x="1707" y="9622"/>
                  </a:cubicBezTo>
                  <a:cubicBezTo>
                    <a:pt x="1718" y="9772"/>
                    <a:pt x="1718" y="9921"/>
                    <a:pt x="1718" y="10060"/>
                  </a:cubicBezTo>
                  <a:cubicBezTo>
                    <a:pt x="1729" y="10465"/>
                    <a:pt x="1729" y="10881"/>
                    <a:pt x="1825" y="11265"/>
                  </a:cubicBezTo>
                  <a:cubicBezTo>
                    <a:pt x="1889" y="11543"/>
                    <a:pt x="2038" y="11873"/>
                    <a:pt x="2241" y="12172"/>
                  </a:cubicBezTo>
                  <a:cubicBezTo>
                    <a:pt x="2411" y="12428"/>
                    <a:pt x="2582" y="12716"/>
                    <a:pt x="2753" y="12983"/>
                  </a:cubicBezTo>
                  <a:cubicBezTo>
                    <a:pt x="3051" y="13452"/>
                    <a:pt x="3339" y="13921"/>
                    <a:pt x="3681" y="14359"/>
                  </a:cubicBezTo>
                  <a:cubicBezTo>
                    <a:pt x="3809" y="14540"/>
                    <a:pt x="3958" y="14722"/>
                    <a:pt x="4107" y="14892"/>
                  </a:cubicBezTo>
                  <a:cubicBezTo>
                    <a:pt x="4278" y="15095"/>
                    <a:pt x="4427" y="15276"/>
                    <a:pt x="4566" y="15468"/>
                  </a:cubicBezTo>
                  <a:cubicBezTo>
                    <a:pt x="5238" y="16354"/>
                    <a:pt x="5078" y="16994"/>
                    <a:pt x="4822" y="17954"/>
                  </a:cubicBezTo>
                  <a:cubicBezTo>
                    <a:pt x="4779" y="18124"/>
                    <a:pt x="4747" y="18263"/>
                    <a:pt x="4705" y="18444"/>
                  </a:cubicBezTo>
                  <a:cubicBezTo>
                    <a:pt x="4662" y="18594"/>
                    <a:pt x="4641" y="18754"/>
                    <a:pt x="4619" y="18935"/>
                  </a:cubicBezTo>
                  <a:cubicBezTo>
                    <a:pt x="4587" y="19394"/>
                    <a:pt x="4641" y="19885"/>
                    <a:pt x="4694" y="20343"/>
                  </a:cubicBezTo>
                  <a:cubicBezTo>
                    <a:pt x="4758" y="20855"/>
                    <a:pt x="4811" y="21378"/>
                    <a:pt x="4747" y="21879"/>
                  </a:cubicBezTo>
                  <a:cubicBezTo>
                    <a:pt x="4726" y="21965"/>
                    <a:pt x="4705" y="22050"/>
                    <a:pt x="4694" y="22135"/>
                  </a:cubicBezTo>
                  <a:cubicBezTo>
                    <a:pt x="4513" y="22893"/>
                    <a:pt x="4214" y="23661"/>
                    <a:pt x="3681" y="24632"/>
                  </a:cubicBezTo>
                  <a:cubicBezTo>
                    <a:pt x="3489" y="24952"/>
                    <a:pt x="3307" y="25272"/>
                    <a:pt x="3126" y="25570"/>
                  </a:cubicBezTo>
                  <a:cubicBezTo>
                    <a:pt x="2614" y="26466"/>
                    <a:pt x="2081" y="27394"/>
                    <a:pt x="1718" y="28365"/>
                  </a:cubicBezTo>
                  <a:cubicBezTo>
                    <a:pt x="1259" y="29581"/>
                    <a:pt x="1633" y="30648"/>
                    <a:pt x="2081" y="31544"/>
                  </a:cubicBezTo>
                  <a:cubicBezTo>
                    <a:pt x="2699" y="32824"/>
                    <a:pt x="2881" y="33838"/>
                    <a:pt x="2646" y="34904"/>
                  </a:cubicBezTo>
                  <a:lnTo>
                    <a:pt x="2614" y="35107"/>
                  </a:lnTo>
                  <a:cubicBezTo>
                    <a:pt x="2593" y="35150"/>
                    <a:pt x="2593" y="35203"/>
                    <a:pt x="2582" y="35246"/>
                  </a:cubicBezTo>
                  <a:cubicBezTo>
                    <a:pt x="2379" y="36163"/>
                    <a:pt x="2209" y="37241"/>
                    <a:pt x="2465" y="38393"/>
                  </a:cubicBezTo>
                  <a:lnTo>
                    <a:pt x="2518" y="38382"/>
                  </a:lnTo>
                  <a:cubicBezTo>
                    <a:pt x="2262" y="37251"/>
                    <a:pt x="2433" y="36163"/>
                    <a:pt x="2635" y="35256"/>
                  </a:cubicBezTo>
                  <a:cubicBezTo>
                    <a:pt x="2635" y="35214"/>
                    <a:pt x="2646" y="35160"/>
                    <a:pt x="2667" y="35118"/>
                  </a:cubicBezTo>
                  <a:cubicBezTo>
                    <a:pt x="2678" y="35043"/>
                    <a:pt x="2689" y="34968"/>
                    <a:pt x="2699" y="34904"/>
                  </a:cubicBezTo>
                  <a:cubicBezTo>
                    <a:pt x="2934" y="33838"/>
                    <a:pt x="2753" y="32824"/>
                    <a:pt x="2113" y="31533"/>
                  </a:cubicBezTo>
                  <a:cubicBezTo>
                    <a:pt x="1686" y="30648"/>
                    <a:pt x="1302" y="29581"/>
                    <a:pt x="1761" y="28376"/>
                  </a:cubicBezTo>
                  <a:cubicBezTo>
                    <a:pt x="2113" y="27416"/>
                    <a:pt x="2646" y="26498"/>
                    <a:pt x="3169" y="25602"/>
                  </a:cubicBezTo>
                  <a:cubicBezTo>
                    <a:pt x="3361" y="25293"/>
                    <a:pt x="3542" y="24973"/>
                    <a:pt x="3713" y="24653"/>
                  </a:cubicBezTo>
                  <a:cubicBezTo>
                    <a:pt x="4246" y="23693"/>
                    <a:pt x="4555" y="22914"/>
                    <a:pt x="4726" y="22146"/>
                  </a:cubicBezTo>
                  <a:cubicBezTo>
                    <a:pt x="4758" y="22061"/>
                    <a:pt x="4769" y="21975"/>
                    <a:pt x="4779" y="21890"/>
                  </a:cubicBezTo>
                  <a:cubicBezTo>
                    <a:pt x="4854" y="21389"/>
                    <a:pt x="4779" y="20866"/>
                    <a:pt x="4726" y="20354"/>
                  </a:cubicBezTo>
                  <a:cubicBezTo>
                    <a:pt x="4673" y="19895"/>
                    <a:pt x="4619" y="19415"/>
                    <a:pt x="4662" y="18946"/>
                  </a:cubicBezTo>
                  <a:cubicBezTo>
                    <a:pt x="4673" y="18786"/>
                    <a:pt x="4705" y="18615"/>
                    <a:pt x="4747" y="18466"/>
                  </a:cubicBezTo>
                  <a:cubicBezTo>
                    <a:pt x="4779" y="18295"/>
                    <a:pt x="4822" y="18135"/>
                    <a:pt x="4865" y="17986"/>
                  </a:cubicBezTo>
                  <a:cubicBezTo>
                    <a:pt x="5099" y="17015"/>
                    <a:pt x="5281" y="16375"/>
                    <a:pt x="4598" y="15468"/>
                  </a:cubicBezTo>
                  <a:cubicBezTo>
                    <a:pt x="4449" y="15266"/>
                    <a:pt x="4289" y="15074"/>
                    <a:pt x="4129" y="14882"/>
                  </a:cubicBezTo>
                  <a:cubicBezTo>
                    <a:pt x="3979" y="14700"/>
                    <a:pt x="3841" y="14530"/>
                    <a:pt x="3702" y="14348"/>
                  </a:cubicBezTo>
                  <a:cubicBezTo>
                    <a:pt x="3371" y="13900"/>
                    <a:pt x="3073" y="13420"/>
                    <a:pt x="2785" y="12972"/>
                  </a:cubicBezTo>
                  <a:cubicBezTo>
                    <a:pt x="2625" y="12705"/>
                    <a:pt x="2433" y="12428"/>
                    <a:pt x="2262" y="12161"/>
                  </a:cubicBezTo>
                  <a:cubicBezTo>
                    <a:pt x="2059" y="11852"/>
                    <a:pt x="1921" y="11532"/>
                    <a:pt x="1846" y="11255"/>
                  </a:cubicBezTo>
                  <a:cubicBezTo>
                    <a:pt x="1761" y="10860"/>
                    <a:pt x="1761" y="10455"/>
                    <a:pt x="1739" y="10049"/>
                  </a:cubicBezTo>
                  <a:cubicBezTo>
                    <a:pt x="1739" y="9900"/>
                    <a:pt x="1739" y="9761"/>
                    <a:pt x="1729" y="9612"/>
                  </a:cubicBezTo>
                  <a:cubicBezTo>
                    <a:pt x="1707" y="9100"/>
                    <a:pt x="1601" y="8513"/>
                    <a:pt x="1409" y="7948"/>
                  </a:cubicBezTo>
                  <a:cubicBezTo>
                    <a:pt x="1131" y="7094"/>
                    <a:pt x="768" y="6262"/>
                    <a:pt x="384" y="5622"/>
                  </a:cubicBezTo>
                  <a:cubicBezTo>
                    <a:pt x="75" y="5132"/>
                    <a:pt x="22" y="4374"/>
                    <a:pt x="64" y="3873"/>
                  </a:cubicBezTo>
                  <a:cubicBezTo>
                    <a:pt x="86" y="3595"/>
                    <a:pt x="107" y="3286"/>
                    <a:pt x="128" y="2998"/>
                  </a:cubicBezTo>
                  <a:cubicBezTo>
                    <a:pt x="139" y="2689"/>
                    <a:pt x="171" y="2369"/>
                    <a:pt x="192" y="2049"/>
                  </a:cubicBezTo>
                  <a:cubicBezTo>
                    <a:pt x="224" y="1718"/>
                    <a:pt x="182" y="1387"/>
                    <a:pt x="139" y="1067"/>
                  </a:cubicBezTo>
                  <a:cubicBezTo>
                    <a:pt x="107" y="715"/>
                    <a:pt x="64" y="342"/>
                    <a:pt x="10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5" name="Google Shape;1675;p68"/>
            <p:cNvSpPr/>
            <p:nvPr/>
          </p:nvSpPr>
          <p:spPr>
            <a:xfrm>
              <a:off x="5158673" y="1152943"/>
              <a:ext cx="457480" cy="3229486"/>
            </a:xfrm>
            <a:custGeom>
              <a:avLst/>
              <a:gdLst/>
              <a:ahLst/>
              <a:cxnLst/>
              <a:rect l="l" t="t" r="r" b="b"/>
              <a:pathLst>
                <a:path w="5431" h="38339" extrusionOk="0">
                  <a:moveTo>
                    <a:pt x="75" y="0"/>
                  </a:moveTo>
                  <a:cubicBezTo>
                    <a:pt x="0" y="341"/>
                    <a:pt x="54" y="704"/>
                    <a:pt x="107" y="1067"/>
                  </a:cubicBezTo>
                  <a:cubicBezTo>
                    <a:pt x="150" y="1355"/>
                    <a:pt x="192" y="1664"/>
                    <a:pt x="182" y="1963"/>
                  </a:cubicBezTo>
                  <a:cubicBezTo>
                    <a:pt x="139" y="2475"/>
                    <a:pt x="150" y="3030"/>
                    <a:pt x="150" y="3563"/>
                  </a:cubicBezTo>
                  <a:lnTo>
                    <a:pt x="150" y="3680"/>
                  </a:lnTo>
                  <a:cubicBezTo>
                    <a:pt x="160" y="4182"/>
                    <a:pt x="299" y="4907"/>
                    <a:pt x="587" y="5377"/>
                  </a:cubicBezTo>
                  <a:cubicBezTo>
                    <a:pt x="1057" y="6123"/>
                    <a:pt x="1313" y="7041"/>
                    <a:pt x="1526" y="7787"/>
                  </a:cubicBezTo>
                  <a:cubicBezTo>
                    <a:pt x="1665" y="8331"/>
                    <a:pt x="1761" y="8907"/>
                    <a:pt x="1793" y="9398"/>
                  </a:cubicBezTo>
                  <a:cubicBezTo>
                    <a:pt x="1803" y="9558"/>
                    <a:pt x="1803" y="9708"/>
                    <a:pt x="1803" y="9868"/>
                  </a:cubicBezTo>
                  <a:cubicBezTo>
                    <a:pt x="1803" y="10284"/>
                    <a:pt x="1814" y="10710"/>
                    <a:pt x="1910" y="11094"/>
                  </a:cubicBezTo>
                  <a:cubicBezTo>
                    <a:pt x="1985" y="11404"/>
                    <a:pt x="2177" y="11724"/>
                    <a:pt x="2379" y="12022"/>
                  </a:cubicBezTo>
                  <a:cubicBezTo>
                    <a:pt x="2561" y="12321"/>
                    <a:pt x="2731" y="12641"/>
                    <a:pt x="2913" y="12950"/>
                  </a:cubicBezTo>
                  <a:cubicBezTo>
                    <a:pt x="3169" y="13398"/>
                    <a:pt x="3414" y="13868"/>
                    <a:pt x="3734" y="14295"/>
                  </a:cubicBezTo>
                  <a:cubicBezTo>
                    <a:pt x="3915" y="14519"/>
                    <a:pt x="4097" y="14732"/>
                    <a:pt x="4289" y="14945"/>
                  </a:cubicBezTo>
                  <a:cubicBezTo>
                    <a:pt x="4417" y="15095"/>
                    <a:pt x="4534" y="15244"/>
                    <a:pt x="4651" y="15383"/>
                  </a:cubicBezTo>
                  <a:cubicBezTo>
                    <a:pt x="5398" y="16321"/>
                    <a:pt x="5228" y="16929"/>
                    <a:pt x="4950" y="17943"/>
                  </a:cubicBezTo>
                  <a:cubicBezTo>
                    <a:pt x="4907" y="18071"/>
                    <a:pt x="4886" y="18188"/>
                    <a:pt x="4843" y="18316"/>
                  </a:cubicBezTo>
                  <a:cubicBezTo>
                    <a:pt x="4801" y="18465"/>
                    <a:pt x="4779" y="18636"/>
                    <a:pt x="4747" y="18818"/>
                  </a:cubicBezTo>
                  <a:cubicBezTo>
                    <a:pt x="4694" y="19266"/>
                    <a:pt x="4705" y="19735"/>
                    <a:pt x="4726" y="20183"/>
                  </a:cubicBezTo>
                  <a:cubicBezTo>
                    <a:pt x="4737" y="20706"/>
                    <a:pt x="4747" y="21239"/>
                    <a:pt x="4651" y="21762"/>
                  </a:cubicBezTo>
                  <a:cubicBezTo>
                    <a:pt x="4641" y="21836"/>
                    <a:pt x="4630" y="21922"/>
                    <a:pt x="4598" y="21996"/>
                  </a:cubicBezTo>
                  <a:lnTo>
                    <a:pt x="4598" y="22018"/>
                  </a:lnTo>
                  <a:cubicBezTo>
                    <a:pt x="4406" y="22796"/>
                    <a:pt x="4097" y="23597"/>
                    <a:pt x="3617" y="24525"/>
                  </a:cubicBezTo>
                  <a:cubicBezTo>
                    <a:pt x="3457" y="24823"/>
                    <a:pt x="3286" y="25143"/>
                    <a:pt x="3126" y="25442"/>
                  </a:cubicBezTo>
                  <a:cubicBezTo>
                    <a:pt x="2625" y="26349"/>
                    <a:pt x="2123" y="27298"/>
                    <a:pt x="1793" y="28269"/>
                  </a:cubicBezTo>
                  <a:cubicBezTo>
                    <a:pt x="1451" y="29282"/>
                    <a:pt x="1526" y="30360"/>
                    <a:pt x="2006" y="31469"/>
                  </a:cubicBezTo>
                  <a:cubicBezTo>
                    <a:pt x="2401" y="32397"/>
                    <a:pt x="2795" y="33517"/>
                    <a:pt x="2561" y="34829"/>
                  </a:cubicBezTo>
                  <a:cubicBezTo>
                    <a:pt x="2550" y="34925"/>
                    <a:pt x="2529" y="35000"/>
                    <a:pt x="2507" y="35096"/>
                  </a:cubicBezTo>
                  <a:lnTo>
                    <a:pt x="2497" y="35171"/>
                  </a:lnTo>
                  <a:cubicBezTo>
                    <a:pt x="2230" y="36429"/>
                    <a:pt x="2219" y="37379"/>
                    <a:pt x="2443" y="38318"/>
                  </a:cubicBezTo>
                  <a:lnTo>
                    <a:pt x="2454" y="38339"/>
                  </a:lnTo>
                  <a:cubicBezTo>
                    <a:pt x="2230" y="37400"/>
                    <a:pt x="2241" y="36451"/>
                    <a:pt x="2507" y="35203"/>
                  </a:cubicBezTo>
                  <a:lnTo>
                    <a:pt x="2529" y="35117"/>
                  </a:lnTo>
                  <a:cubicBezTo>
                    <a:pt x="2539" y="35032"/>
                    <a:pt x="2561" y="34947"/>
                    <a:pt x="2582" y="34851"/>
                  </a:cubicBezTo>
                  <a:cubicBezTo>
                    <a:pt x="2806" y="33549"/>
                    <a:pt x="2422" y="32419"/>
                    <a:pt x="2017" y="31480"/>
                  </a:cubicBezTo>
                  <a:cubicBezTo>
                    <a:pt x="1537" y="30370"/>
                    <a:pt x="1451" y="29304"/>
                    <a:pt x="1803" y="28290"/>
                  </a:cubicBezTo>
                  <a:cubicBezTo>
                    <a:pt x="2134" y="27319"/>
                    <a:pt x="2646" y="26370"/>
                    <a:pt x="3137" y="25463"/>
                  </a:cubicBezTo>
                  <a:cubicBezTo>
                    <a:pt x="3307" y="25165"/>
                    <a:pt x="3467" y="24855"/>
                    <a:pt x="3627" y="24546"/>
                  </a:cubicBezTo>
                  <a:cubicBezTo>
                    <a:pt x="4107" y="23629"/>
                    <a:pt x="4427" y="22828"/>
                    <a:pt x="4630" y="22039"/>
                  </a:cubicBezTo>
                  <a:lnTo>
                    <a:pt x="4630" y="22028"/>
                  </a:lnTo>
                  <a:cubicBezTo>
                    <a:pt x="4641" y="21943"/>
                    <a:pt x="4673" y="21868"/>
                    <a:pt x="4683" y="21783"/>
                  </a:cubicBezTo>
                  <a:cubicBezTo>
                    <a:pt x="4779" y="21250"/>
                    <a:pt x="4769" y="20716"/>
                    <a:pt x="4747" y="20204"/>
                  </a:cubicBezTo>
                  <a:cubicBezTo>
                    <a:pt x="4737" y="19746"/>
                    <a:pt x="4726" y="19276"/>
                    <a:pt x="4779" y="18828"/>
                  </a:cubicBezTo>
                  <a:cubicBezTo>
                    <a:pt x="4801" y="18657"/>
                    <a:pt x="4833" y="18476"/>
                    <a:pt x="4875" y="18337"/>
                  </a:cubicBezTo>
                  <a:cubicBezTo>
                    <a:pt x="4907" y="18199"/>
                    <a:pt x="4950" y="18081"/>
                    <a:pt x="4982" y="17964"/>
                  </a:cubicBezTo>
                  <a:cubicBezTo>
                    <a:pt x="5260" y="16929"/>
                    <a:pt x="5430" y="16321"/>
                    <a:pt x="4673" y="15372"/>
                  </a:cubicBezTo>
                  <a:cubicBezTo>
                    <a:pt x="4555" y="15223"/>
                    <a:pt x="4427" y="15095"/>
                    <a:pt x="4299" y="14935"/>
                  </a:cubicBezTo>
                  <a:cubicBezTo>
                    <a:pt x="4107" y="14721"/>
                    <a:pt x="3926" y="14508"/>
                    <a:pt x="3755" y="14284"/>
                  </a:cubicBezTo>
                  <a:cubicBezTo>
                    <a:pt x="3435" y="13868"/>
                    <a:pt x="3179" y="13388"/>
                    <a:pt x="2923" y="12929"/>
                  </a:cubicBezTo>
                  <a:cubicBezTo>
                    <a:pt x="2753" y="12630"/>
                    <a:pt x="2582" y="12310"/>
                    <a:pt x="2390" y="12012"/>
                  </a:cubicBezTo>
                  <a:cubicBezTo>
                    <a:pt x="2187" y="11724"/>
                    <a:pt x="2006" y="11382"/>
                    <a:pt x="1921" y="11094"/>
                  </a:cubicBezTo>
                  <a:cubicBezTo>
                    <a:pt x="1835" y="10710"/>
                    <a:pt x="1814" y="10284"/>
                    <a:pt x="1814" y="9868"/>
                  </a:cubicBezTo>
                  <a:cubicBezTo>
                    <a:pt x="1814" y="9708"/>
                    <a:pt x="1814" y="9547"/>
                    <a:pt x="1803" y="9398"/>
                  </a:cubicBezTo>
                  <a:cubicBezTo>
                    <a:pt x="1793" y="8907"/>
                    <a:pt x="1686" y="8331"/>
                    <a:pt x="1537" y="7787"/>
                  </a:cubicBezTo>
                  <a:cubicBezTo>
                    <a:pt x="1323" y="7041"/>
                    <a:pt x="1067" y="6102"/>
                    <a:pt x="608" y="5355"/>
                  </a:cubicBezTo>
                  <a:cubicBezTo>
                    <a:pt x="320" y="4896"/>
                    <a:pt x="182" y="4182"/>
                    <a:pt x="182" y="3680"/>
                  </a:cubicBezTo>
                  <a:lnTo>
                    <a:pt x="182" y="3563"/>
                  </a:lnTo>
                  <a:cubicBezTo>
                    <a:pt x="182" y="3030"/>
                    <a:pt x="160" y="2475"/>
                    <a:pt x="203" y="1963"/>
                  </a:cubicBezTo>
                  <a:cubicBezTo>
                    <a:pt x="214" y="1664"/>
                    <a:pt x="182" y="1355"/>
                    <a:pt x="139" y="1067"/>
                  </a:cubicBezTo>
                  <a:cubicBezTo>
                    <a:pt x="96" y="704"/>
                    <a:pt x="43" y="341"/>
                    <a:pt x="9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6" name="Google Shape;1676;p68"/>
            <p:cNvSpPr/>
            <p:nvPr/>
          </p:nvSpPr>
          <p:spPr>
            <a:xfrm>
              <a:off x="5175773" y="1149320"/>
              <a:ext cx="470874" cy="3225948"/>
            </a:xfrm>
            <a:custGeom>
              <a:avLst/>
              <a:gdLst/>
              <a:ahLst/>
              <a:cxnLst/>
              <a:rect l="l" t="t" r="r" b="b"/>
              <a:pathLst>
                <a:path w="5590" h="38297" extrusionOk="0">
                  <a:moveTo>
                    <a:pt x="64" y="0"/>
                  </a:moveTo>
                  <a:cubicBezTo>
                    <a:pt x="0" y="331"/>
                    <a:pt x="64" y="705"/>
                    <a:pt x="117" y="1057"/>
                  </a:cubicBezTo>
                  <a:cubicBezTo>
                    <a:pt x="171" y="1323"/>
                    <a:pt x="213" y="1590"/>
                    <a:pt x="203" y="1857"/>
                  </a:cubicBezTo>
                  <a:cubicBezTo>
                    <a:pt x="171" y="2358"/>
                    <a:pt x="224" y="2934"/>
                    <a:pt x="277" y="3446"/>
                  </a:cubicBezTo>
                  <a:lnTo>
                    <a:pt x="277" y="3457"/>
                  </a:lnTo>
                  <a:cubicBezTo>
                    <a:pt x="352" y="4011"/>
                    <a:pt x="565" y="4673"/>
                    <a:pt x="811" y="5099"/>
                  </a:cubicBezTo>
                  <a:cubicBezTo>
                    <a:pt x="1227" y="5761"/>
                    <a:pt x="1419" y="6561"/>
                    <a:pt x="1590" y="7350"/>
                  </a:cubicBezTo>
                  <a:cubicBezTo>
                    <a:pt x="1600" y="7425"/>
                    <a:pt x="1632" y="7500"/>
                    <a:pt x="1643" y="7574"/>
                  </a:cubicBezTo>
                  <a:cubicBezTo>
                    <a:pt x="1760" y="8108"/>
                    <a:pt x="1846" y="8652"/>
                    <a:pt x="1878" y="9153"/>
                  </a:cubicBezTo>
                  <a:cubicBezTo>
                    <a:pt x="1899" y="9324"/>
                    <a:pt x="1910" y="9494"/>
                    <a:pt x="1910" y="9665"/>
                  </a:cubicBezTo>
                  <a:cubicBezTo>
                    <a:pt x="1920" y="10081"/>
                    <a:pt x="1931" y="10508"/>
                    <a:pt x="2038" y="10892"/>
                  </a:cubicBezTo>
                  <a:cubicBezTo>
                    <a:pt x="2091" y="11084"/>
                    <a:pt x="2198" y="11265"/>
                    <a:pt x="2304" y="11468"/>
                  </a:cubicBezTo>
                  <a:cubicBezTo>
                    <a:pt x="2390" y="11617"/>
                    <a:pt x="2464" y="11745"/>
                    <a:pt x="2539" y="11905"/>
                  </a:cubicBezTo>
                  <a:cubicBezTo>
                    <a:pt x="2592" y="12001"/>
                    <a:pt x="2624" y="12108"/>
                    <a:pt x="2678" y="12215"/>
                  </a:cubicBezTo>
                  <a:cubicBezTo>
                    <a:pt x="2987" y="12908"/>
                    <a:pt x="3318" y="13633"/>
                    <a:pt x="3787" y="14242"/>
                  </a:cubicBezTo>
                  <a:cubicBezTo>
                    <a:pt x="3990" y="14498"/>
                    <a:pt x="4214" y="14732"/>
                    <a:pt x="4427" y="14978"/>
                  </a:cubicBezTo>
                  <a:cubicBezTo>
                    <a:pt x="4534" y="15095"/>
                    <a:pt x="4640" y="15202"/>
                    <a:pt x="4736" y="15319"/>
                  </a:cubicBezTo>
                  <a:cubicBezTo>
                    <a:pt x="5579" y="16300"/>
                    <a:pt x="5419" y="16866"/>
                    <a:pt x="5067" y="18018"/>
                  </a:cubicBezTo>
                  <a:cubicBezTo>
                    <a:pt x="5057" y="18082"/>
                    <a:pt x="5046" y="18146"/>
                    <a:pt x="5014" y="18220"/>
                  </a:cubicBezTo>
                  <a:cubicBezTo>
                    <a:pt x="4960" y="18391"/>
                    <a:pt x="4918" y="18562"/>
                    <a:pt x="4896" y="18722"/>
                  </a:cubicBezTo>
                  <a:cubicBezTo>
                    <a:pt x="4832" y="19138"/>
                    <a:pt x="4811" y="19575"/>
                    <a:pt x="4790" y="20002"/>
                  </a:cubicBezTo>
                  <a:cubicBezTo>
                    <a:pt x="4747" y="20567"/>
                    <a:pt x="4726" y="21133"/>
                    <a:pt x="4598" y="21687"/>
                  </a:cubicBezTo>
                  <a:cubicBezTo>
                    <a:pt x="4587" y="21751"/>
                    <a:pt x="4566" y="21826"/>
                    <a:pt x="4544" y="21901"/>
                  </a:cubicBezTo>
                  <a:lnTo>
                    <a:pt x="4534" y="21933"/>
                  </a:lnTo>
                  <a:cubicBezTo>
                    <a:pt x="4320" y="22733"/>
                    <a:pt x="4000" y="23565"/>
                    <a:pt x="3574" y="24440"/>
                  </a:cubicBezTo>
                  <a:cubicBezTo>
                    <a:pt x="3446" y="24728"/>
                    <a:pt x="3296" y="25005"/>
                    <a:pt x="3158" y="25272"/>
                  </a:cubicBezTo>
                  <a:cubicBezTo>
                    <a:pt x="2699" y="26221"/>
                    <a:pt x="2198" y="27192"/>
                    <a:pt x="1899" y="28205"/>
                  </a:cubicBezTo>
                  <a:cubicBezTo>
                    <a:pt x="1547" y="29325"/>
                    <a:pt x="1558" y="30445"/>
                    <a:pt x="1931" y="31427"/>
                  </a:cubicBezTo>
                  <a:cubicBezTo>
                    <a:pt x="2304" y="32430"/>
                    <a:pt x="2624" y="33528"/>
                    <a:pt x="2454" y="34787"/>
                  </a:cubicBezTo>
                  <a:cubicBezTo>
                    <a:pt x="2443" y="34915"/>
                    <a:pt x="2432" y="35032"/>
                    <a:pt x="2400" y="35139"/>
                  </a:cubicBezTo>
                  <a:cubicBezTo>
                    <a:pt x="2166" y="36376"/>
                    <a:pt x="2166" y="37326"/>
                    <a:pt x="2411" y="38297"/>
                  </a:cubicBezTo>
                  <a:lnTo>
                    <a:pt x="2443" y="38254"/>
                  </a:lnTo>
                  <a:cubicBezTo>
                    <a:pt x="2187" y="37283"/>
                    <a:pt x="2187" y="36334"/>
                    <a:pt x="2432" y="35107"/>
                  </a:cubicBezTo>
                  <a:cubicBezTo>
                    <a:pt x="2443" y="35000"/>
                    <a:pt x="2464" y="34883"/>
                    <a:pt x="2486" y="34766"/>
                  </a:cubicBezTo>
                  <a:cubicBezTo>
                    <a:pt x="2656" y="33496"/>
                    <a:pt x="2336" y="32387"/>
                    <a:pt x="1963" y="31395"/>
                  </a:cubicBezTo>
                  <a:cubicBezTo>
                    <a:pt x="1600" y="30403"/>
                    <a:pt x="1590" y="29293"/>
                    <a:pt x="1920" y="28195"/>
                  </a:cubicBezTo>
                  <a:cubicBezTo>
                    <a:pt x="2230" y="27181"/>
                    <a:pt x="2710" y="26200"/>
                    <a:pt x="3190" y="25261"/>
                  </a:cubicBezTo>
                  <a:cubicBezTo>
                    <a:pt x="3339" y="24973"/>
                    <a:pt x="3467" y="24706"/>
                    <a:pt x="3606" y="24429"/>
                  </a:cubicBezTo>
                  <a:cubicBezTo>
                    <a:pt x="4032" y="23554"/>
                    <a:pt x="4352" y="22722"/>
                    <a:pt x="4566" y="21922"/>
                  </a:cubicBezTo>
                  <a:lnTo>
                    <a:pt x="4576" y="21879"/>
                  </a:lnTo>
                  <a:cubicBezTo>
                    <a:pt x="4587" y="21815"/>
                    <a:pt x="4619" y="21741"/>
                    <a:pt x="4630" y="21666"/>
                  </a:cubicBezTo>
                  <a:cubicBezTo>
                    <a:pt x="4747" y="21122"/>
                    <a:pt x="4790" y="20546"/>
                    <a:pt x="4811" y="19991"/>
                  </a:cubicBezTo>
                  <a:cubicBezTo>
                    <a:pt x="4843" y="19575"/>
                    <a:pt x="4854" y="19138"/>
                    <a:pt x="4918" y="18722"/>
                  </a:cubicBezTo>
                  <a:cubicBezTo>
                    <a:pt x="4939" y="18572"/>
                    <a:pt x="4971" y="18402"/>
                    <a:pt x="5025" y="18231"/>
                  </a:cubicBezTo>
                  <a:cubicBezTo>
                    <a:pt x="5046" y="18167"/>
                    <a:pt x="5067" y="18092"/>
                    <a:pt x="5078" y="18028"/>
                  </a:cubicBezTo>
                  <a:cubicBezTo>
                    <a:pt x="5419" y="16866"/>
                    <a:pt x="5590" y="16300"/>
                    <a:pt x="4736" y="15308"/>
                  </a:cubicBezTo>
                  <a:cubicBezTo>
                    <a:pt x="4640" y="15191"/>
                    <a:pt x="4534" y="15084"/>
                    <a:pt x="4427" y="14967"/>
                  </a:cubicBezTo>
                  <a:cubicBezTo>
                    <a:pt x="4214" y="14732"/>
                    <a:pt x="4000" y="14487"/>
                    <a:pt x="3798" y="14231"/>
                  </a:cubicBezTo>
                  <a:cubicBezTo>
                    <a:pt x="3339" y="13612"/>
                    <a:pt x="2998" y="12897"/>
                    <a:pt x="2699" y="12204"/>
                  </a:cubicBezTo>
                  <a:cubicBezTo>
                    <a:pt x="2646" y="12108"/>
                    <a:pt x="2603" y="12001"/>
                    <a:pt x="2550" y="11895"/>
                  </a:cubicBezTo>
                  <a:cubicBezTo>
                    <a:pt x="2486" y="11735"/>
                    <a:pt x="2400" y="11585"/>
                    <a:pt x="2326" y="11457"/>
                  </a:cubicBezTo>
                  <a:cubicBezTo>
                    <a:pt x="2198" y="11255"/>
                    <a:pt x="2112" y="11084"/>
                    <a:pt x="2059" y="10892"/>
                  </a:cubicBezTo>
                  <a:cubicBezTo>
                    <a:pt x="1952" y="10508"/>
                    <a:pt x="1931" y="10092"/>
                    <a:pt x="1920" y="9686"/>
                  </a:cubicBezTo>
                  <a:cubicBezTo>
                    <a:pt x="1910" y="9505"/>
                    <a:pt x="1910" y="9334"/>
                    <a:pt x="1899" y="9164"/>
                  </a:cubicBezTo>
                  <a:cubicBezTo>
                    <a:pt x="1867" y="8673"/>
                    <a:pt x="1771" y="8118"/>
                    <a:pt x="1654" y="7585"/>
                  </a:cubicBezTo>
                  <a:cubicBezTo>
                    <a:pt x="1643" y="7510"/>
                    <a:pt x="1611" y="7446"/>
                    <a:pt x="1600" y="7361"/>
                  </a:cubicBezTo>
                  <a:cubicBezTo>
                    <a:pt x="1430" y="6572"/>
                    <a:pt x="1238" y="5761"/>
                    <a:pt x="832" y="5099"/>
                  </a:cubicBezTo>
                  <a:cubicBezTo>
                    <a:pt x="576" y="4673"/>
                    <a:pt x="363" y="4011"/>
                    <a:pt x="309" y="3467"/>
                  </a:cubicBezTo>
                  <a:lnTo>
                    <a:pt x="309" y="3457"/>
                  </a:lnTo>
                  <a:cubicBezTo>
                    <a:pt x="267" y="2945"/>
                    <a:pt x="203" y="2390"/>
                    <a:pt x="224" y="1867"/>
                  </a:cubicBezTo>
                  <a:cubicBezTo>
                    <a:pt x="245" y="1601"/>
                    <a:pt x="192" y="1323"/>
                    <a:pt x="149" y="1057"/>
                  </a:cubicBezTo>
                  <a:cubicBezTo>
                    <a:pt x="85" y="705"/>
                    <a:pt x="32" y="331"/>
                    <a:pt x="9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7" name="Google Shape;1677;p68"/>
            <p:cNvSpPr/>
            <p:nvPr/>
          </p:nvSpPr>
          <p:spPr>
            <a:xfrm>
              <a:off x="5194642" y="1150247"/>
              <a:ext cx="482582" cy="3220557"/>
            </a:xfrm>
            <a:custGeom>
              <a:avLst/>
              <a:gdLst/>
              <a:ahLst/>
              <a:cxnLst/>
              <a:rect l="l" t="t" r="r" b="b"/>
              <a:pathLst>
                <a:path w="5729" h="38233" extrusionOk="0">
                  <a:moveTo>
                    <a:pt x="85" y="0"/>
                  </a:moveTo>
                  <a:cubicBezTo>
                    <a:pt x="0" y="341"/>
                    <a:pt x="64" y="715"/>
                    <a:pt x="139" y="1067"/>
                  </a:cubicBezTo>
                  <a:cubicBezTo>
                    <a:pt x="171" y="1312"/>
                    <a:pt x="213" y="1547"/>
                    <a:pt x="213" y="1782"/>
                  </a:cubicBezTo>
                  <a:cubicBezTo>
                    <a:pt x="203" y="2230"/>
                    <a:pt x="277" y="2656"/>
                    <a:pt x="373" y="3136"/>
                  </a:cubicBezTo>
                  <a:lnTo>
                    <a:pt x="405" y="3275"/>
                  </a:lnTo>
                  <a:cubicBezTo>
                    <a:pt x="512" y="3883"/>
                    <a:pt x="758" y="4416"/>
                    <a:pt x="992" y="4875"/>
                  </a:cubicBezTo>
                  <a:cubicBezTo>
                    <a:pt x="1366" y="5579"/>
                    <a:pt x="1504" y="6379"/>
                    <a:pt x="1654" y="7147"/>
                  </a:cubicBezTo>
                  <a:cubicBezTo>
                    <a:pt x="1686" y="7243"/>
                    <a:pt x="1696" y="7329"/>
                    <a:pt x="1707" y="7403"/>
                  </a:cubicBezTo>
                  <a:cubicBezTo>
                    <a:pt x="1824" y="8022"/>
                    <a:pt x="1878" y="8523"/>
                    <a:pt x="1931" y="8929"/>
                  </a:cubicBezTo>
                  <a:cubicBezTo>
                    <a:pt x="1952" y="9121"/>
                    <a:pt x="1974" y="9323"/>
                    <a:pt x="1984" y="9526"/>
                  </a:cubicBezTo>
                  <a:cubicBezTo>
                    <a:pt x="2016" y="9921"/>
                    <a:pt x="2059" y="10337"/>
                    <a:pt x="2144" y="10710"/>
                  </a:cubicBezTo>
                  <a:cubicBezTo>
                    <a:pt x="2187" y="10881"/>
                    <a:pt x="2283" y="11073"/>
                    <a:pt x="2379" y="11276"/>
                  </a:cubicBezTo>
                  <a:cubicBezTo>
                    <a:pt x="2464" y="11446"/>
                    <a:pt x="2550" y="11628"/>
                    <a:pt x="2614" y="11820"/>
                  </a:cubicBezTo>
                  <a:cubicBezTo>
                    <a:pt x="2891" y="12641"/>
                    <a:pt x="3200" y="13494"/>
                    <a:pt x="3744" y="14220"/>
                  </a:cubicBezTo>
                  <a:cubicBezTo>
                    <a:pt x="3958" y="14497"/>
                    <a:pt x="4214" y="14753"/>
                    <a:pt x="4459" y="15009"/>
                  </a:cubicBezTo>
                  <a:cubicBezTo>
                    <a:pt x="4544" y="15095"/>
                    <a:pt x="4630" y="15191"/>
                    <a:pt x="4726" y="15287"/>
                  </a:cubicBezTo>
                  <a:cubicBezTo>
                    <a:pt x="5665" y="16311"/>
                    <a:pt x="5483" y="16876"/>
                    <a:pt x="5078" y="18124"/>
                  </a:cubicBezTo>
                  <a:cubicBezTo>
                    <a:pt x="5025" y="18295"/>
                    <a:pt x="4993" y="18476"/>
                    <a:pt x="4950" y="18636"/>
                  </a:cubicBezTo>
                  <a:cubicBezTo>
                    <a:pt x="4854" y="19074"/>
                    <a:pt x="4801" y="19511"/>
                    <a:pt x="4747" y="19948"/>
                  </a:cubicBezTo>
                  <a:cubicBezTo>
                    <a:pt x="4683" y="20503"/>
                    <a:pt x="4619" y="21058"/>
                    <a:pt x="4480" y="21591"/>
                  </a:cubicBezTo>
                  <a:cubicBezTo>
                    <a:pt x="4470" y="21644"/>
                    <a:pt x="4438" y="21708"/>
                    <a:pt x="4427" y="21783"/>
                  </a:cubicBezTo>
                  <a:lnTo>
                    <a:pt x="4416" y="21847"/>
                  </a:lnTo>
                  <a:cubicBezTo>
                    <a:pt x="4192" y="22636"/>
                    <a:pt x="3894" y="23458"/>
                    <a:pt x="3499" y="24343"/>
                  </a:cubicBezTo>
                  <a:cubicBezTo>
                    <a:pt x="3414" y="24525"/>
                    <a:pt x="3328" y="24717"/>
                    <a:pt x="3243" y="24898"/>
                  </a:cubicBezTo>
                  <a:cubicBezTo>
                    <a:pt x="2774" y="25922"/>
                    <a:pt x="2294" y="26989"/>
                    <a:pt x="1974" y="28088"/>
                  </a:cubicBezTo>
                  <a:cubicBezTo>
                    <a:pt x="1622" y="29304"/>
                    <a:pt x="1579" y="30424"/>
                    <a:pt x="1856" y="31341"/>
                  </a:cubicBezTo>
                  <a:cubicBezTo>
                    <a:pt x="2219" y="32525"/>
                    <a:pt x="2443" y="33549"/>
                    <a:pt x="2326" y="34712"/>
                  </a:cubicBezTo>
                  <a:lnTo>
                    <a:pt x="2326" y="34744"/>
                  </a:lnTo>
                  <a:lnTo>
                    <a:pt x="2283" y="35064"/>
                  </a:lnTo>
                  <a:cubicBezTo>
                    <a:pt x="2059" y="36237"/>
                    <a:pt x="2080" y="37240"/>
                    <a:pt x="2368" y="38222"/>
                  </a:cubicBezTo>
                  <a:lnTo>
                    <a:pt x="2422" y="38232"/>
                  </a:lnTo>
                  <a:cubicBezTo>
                    <a:pt x="2155" y="37262"/>
                    <a:pt x="2123" y="36259"/>
                    <a:pt x="2336" y="35085"/>
                  </a:cubicBezTo>
                  <a:lnTo>
                    <a:pt x="2379" y="34765"/>
                  </a:lnTo>
                  <a:lnTo>
                    <a:pt x="2379" y="34744"/>
                  </a:lnTo>
                  <a:cubicBezTo>
                    <a:pt x="2496" y="33581"/>
                    <a:pt x="2283" y="32557"/>
                    <a:pt x="1910" y="31352"/>
                  </a:cubicBezTo>
                  <a:cubicBezTo>
                    <a:pt x="1632" y="30445"/>
                    <a:pt x="1664" y="29325"/>
                    <a:pt x="2027" y="28130"/>
                  </a:cubicBezTo>
                  <a:cubicBezTo>
                    <a:pt x="2347" y="27031"/>
                    <a:pt x="2827" y="25975"/>
                    <a:pt x="3296" y="24951"/>
                  </a:cubicBezTo>
                  <a:cubicBezTo>
                    <a:pt x="3371" y="24770"/>
                    <a:pt x="3467" y="24578"/>
                    <a:pt x="3552" y="24397"/>
                  </a:cubicBezTo>
                  <a:cubicBezTo>
                    <a:pt x="3947" y="23501"/>
                    <a:pt x="4246" y="22690"/>
                    <a:pt x="4470" y="21890"/>
                  </a:cubicBezTo>
                  <a:lnTo>
                    <a:pt x="4480" y="21815"/>
                  </a:lnTo>
                  <a:cubicBezTo>
                    <a:pt x="4491" y="21762"/>
                    <a:pt x="4523" y="21698"/>
                    <a:pt x="4534" y="21634"/>
                  </a:cubicBezTo>
                  <a:cubicBezTo>
                    <a:pt x="4672" y="21090"/>
                    <a:pt x="4736" y="20524"/>
                    <a:pt x="4801" y="19980"/>
                  </a:cubicBezTo>
                  <a:cubicBezTo>
                    <a:pt x="4854" y="19543"/>
                    <a:pt x="4918" y="19084"/>
                    <a:pt x="5003" y="18657"/>
                  </a:cubicBezTo>
                  <a:cubicBezTo>
                    <a:pt x="5046" y="18487"/>
                    <a:pt x="5078" y="18316"/>
                    <a:pt x="5131" y="18156"/>
                  </a:cubicBezTo>
                  <a:cubicBezTo>
                    <a:pt x="5537" y="16887"/>
                    <a:pt x="5729" y="16311"/>
                    <a:pt x="4758" y="15287"/>
                  </a:cubicBezTo>
                  <a:cubicBezTo>
                    <a:pt x="4683" y="15191"/>
                    <a:pt x="4587" y="15095"/>
                    <a:pt x="4491" y="15009"/>
                  </a:cubicBezTo>
                  <a:cubicBezTo>
                    <a:pt x="4256" y="14753"/>
                    <a:pt x="4000" y="14497"/>
                    <a:pt x="3787" y="14220"/>
                  </a:cubicBezTo>
                  <a:cubicBezTo>
                    <a:pt x="3243" y="13494"/>
                    <a:pt x="2955" y="12641"/>
                    <a:pt x="2656" y="11820"/>
                  </a:cubicBezTo>
                  <a:cubicBezTo>
                    <a:pt x="2592" y="11628"/>
                    <a:pt x="2496" y="11446"/>
                    <a:pt x="2422" y="11276"/>
                  </a:cubicBezTo>
                  <a:cubicBezTo>
                    <a:pt x="2326" y="11073"/>
                    <a:pt x="2230" y="10870"/>
                    <a:pt x="2187" y="10710"/>
                  </a:cubicBezTo>
                  <a:cubicBezTo>
                    <a:pt x="2091" y="10326"/>
                    <a:pt x="2070" y="9921"/>
                    <a:pt x="2027" y="9526"/>
                  </a:cubicBezTo>
                  <a:cubicBezTo>
                    <a:pt x="2016" y="9323"/>
                    <a:pt x="2006" y="9121"/>
                    <a:pt x="1974" y="8929"/>
                  </a:cubicBezTo>
                  <a:cubicBezTo>
                    <a:pt x="1931" y="8523"/>
                    <a:pt x="1867" y="8022"/>
                    <a:pt x="1750" y="7403"/>
                  </a:cubicBezTo>
                  <a:cubicBezTo>
                    <a:pt x="1728" y="7307"/>
                    <a:pt x="1707" y="7233"/>
                    <a:pt x="1696" y="7147"/>
                  </a:cubicBezTo>
                  <a:cubicBezTo>
                    <a:pt x="1547" y="6379"/>
                    <a:pt x="1387" y="5579"/>
                    <a:pt x="1024" y="4875"/>
                  </a:cubicBezTo>
                  <a:cubicBezTo>
                    <a:pt x="800" y="4427"/>
                    <a:pt x="544" y="3883"/>
                    <a:pt x="437" y="3286"/>
                  </a:cubicBezTo>
                  <a:lnTo>
                    <a:pt x="416" y="3147"/>
                  </a:lnTo>
                  <a:cubicBezTo>
                    <a:pt x="320" y="2656"/>
                    <a:pt x="245" y="2240"/>
                    <a:pt x="256" y="1792"/>
                  </a:cubicBezTo>
                  <a:cubicBezTo>
                    <a:pt x="256" y="1568"/>
                    <a:pt x="213" y="1323"/>
                    <a:pt x="160" y="1067"/>
                  </a:cubicBezTo>
                  <a:cubicBezTo>
                    <a:pt x="96" y="715"/>
                    <a:pt x="11" y="341"/>
                    <a:pt x="107" y="21"/>
                  </a:cubicBezTo>
                  <a:lnTo>
                    <a:pt x="85"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8" name="Google Shape;1678;p68"/>
            <p:cNvSpPr/>
            <p:nvPr/>
          </p:nvSpPr>
          <p:spPr>
            <a:xfrm>
              <a:off x="5210815" y="1149320"/>
              <a:ext cx="480813" cy="3215166"/>
            </a:xfrm>
            <a:custGeom>
              <a:avLst/>
              <a:gdLst/>
              <a:ahLst/>
              <a:cxnLst/>
              <a:rect l="l" t="t" r="r" b="b"/>
              <a:pathLst>
                <a:path w="5708" h="38169" extrusionOk="0">
                  <a:moveTo>
                    <a:pt x="96" y="0"/>
                  </a:moveTo>
                  <a:lnTo>
                    <a:pt x="96" y="0"/>
                  </a:lnTo>
                  <a:cubicBezTo>
                    <a:pt x="0" y="331"/>
                    <a:pt x="64" y="694"/>
                    <a:pt x="149" y="1057"/>
                  </a:cubicBezTo>
                  <a:cubicBezTo>
                    <a:pt x="203" y="1281"/>
                    <a:pt x="235" y="1494"/>
                    <a:pt x="235" y="1697"/>
                  </a:cubicBezTo>
                  <a:cubicBezTo>
                    <a:pt x="235" y="2113"/>
                    <a:pt x="342" y="2497"/>
                    <a:pt x="470" y="2934"/>
                  </a:cubicBezTo>
                  <a:lnTo>
                    <a:pt x="502" y="3094"/>
                  </a:lnTo>
                  <a:cubicBezTo>
                    <a:pt x="651" y="3617"/>
                    <a:pt x="896" y="4118"/>
                    <a:pt x="1120" y="4619"/>
                  </a:cubicBezTo>
                  <a:lnTo>
                    <a:pt x="1142" y="4673"/>
                  </a:lnTo>
                  <a:cubicBezTo>
                    <a:pt x="1440" y="5313"/>
                    <a:pt x="1547" y="6038"/>
                    <a:pt x="1654" y="6753"/>
                  </a:cubicBezTo>
                  <a:cubicBezTo>
                    <a:pt x="1664" y="6913"/>
                    <a:pt x="1696" y="7073"/>
                    <a:pt x="1718" y="7233"/>
                  </a:cubicBezTo>
                  <a:cubicBezTo>
                    <a:pt x="1760" y="7468"/>
                    <a:pt x="1803" y="7713"/>
                    <a:pt x="1824" y="7905"/>
                  </a:cubicBezTo>
                  <a:cubicBezTo>
                    <a:pt x="1878" y="8214"/>
                    <a:pt x="1920" y="8481"/>
                    <a:pt x="1963" y="8705"/>
                  </a:cubicBezTo>
                  <a:cubicBezTo>
                    <a:pt x="1995" y="8918"/>
                    <a:pt x="2038" y="9132"/>
                    <a:pt x="2070" y="9345"/>
                  </a:cubicBezTo>
                  <a:cubicBezTo>
                    <a:pt x="2134" y="9751"/>
                    <a:pt x="2187" y="10167"/>
                    <a:pt x="2294" y="10540"/>
                  </a:cubicBezTo>
                  <a:cubicBezTo>
                    <a:pt x="2318" y="10618"/>
                    <a:pt x="2348" y="10702"/>
                    <a:pt x="2380" y="10793"/>
                  </a:cubicBezTo>
                  <a:lnTo>
                    <a:pt x="2380" y="10793"/>
                  </a:lnTo>
                  <a:cubicBezTo>
                    <a:pt x="2352" y="10709"/>
                    <a:pt x="2327" y="10628"/>
                    <a:pt x="2304" y="10551"/>
                  </a:cubicBezTo>
                  <a:cubicBezTo>
                    <a:pt x="2198" y="10177"/>
                    <a:pt x="2134" y="9761"/>
                    <a:pt x="2080" y="9366"/>
                  </a:cubicBezTo>
                  <a:cubicBezTo>
                    <a:pt x="2038" y="9153"/>
                    <a:pt x="2016" y="8940"/>
                    <a:pt x="1974" y="8726"/>
                  </a:cubicBezTo>
                  <a:cubicBezTo>
                    <a:pt x="1931" y="8492"/>
                    <a:pt x="1888" y="8225"/>
                    <a:pt x="1835" y="7926"/>
                  </a:cubicBezTo>
                  <a:cubicBezTo>
                    <a:pt x="1814" y="7724"/>
                    <a:pt x="1771" y="7478"/>
                    <a:pt x="1728" y="7244"/>
                  </a:cubicBezTo>
                  <a:cubicBezTo>
                    <a:pt x="1718" y="7084"/>
                    <a:pt x="1696" y="6924"/>
                    <a:pt x="1664" y="6764"/>
                  </a:cubicBezTo>
                  <a:cubicBezTo>
                    <a:pt x="1568" y="6060"/>
                    <a:pt x="1462" y="5324"/>
                    <a:pt x="1163" y="4673"/>
                  </a:cubicBezTo>
                  <a:lnTo>
                    <a:pt x="1131" y="4619"/>
                  </a:lnTo>
                  <a:cubicBezTo>
                    <a:pt x="907" y="4118"/>
                    <a:pt x="683" y="3617"/>
                    <a:pt x="534" y="3094"/>
                  </a:cubicBezTo>
                  <a:lnTo>
                    <a:pt x="491" y="2934"/>
                  </a:lnTo>
                  <a:cubicBezTo>
                    <a:pt x="374" y="2497"/>
                    <a:pt x="267" y="2113"/>
                    <a:pt x="267" y="1697"/>
                  </a:cubicBezTo>
                  <a:cubicBezTo>
                    <a:pt x="267" y="1494"/>
                    <a:pt x="224" y="1281"/>
                    <a:pt x="171" y="1057"/>
                  </a:cubicBezTo>
                  <a:cubicBezTo>
                    <a:pt x="107" y="694"/>
                    <a:pt x="21" y="331"/>
                    <a:pt x="117" y="11"/>
                  </a:cubicBezTo>
                  <a:lnTo>
                    <a:pt x="96" y="0"/>
                  </a:lnTo>
                  <a:close/>
                  <a:moveTo>
                    <a:pt x="2380" y="10793"/>
                  </a:moveTo>
                  <a:cubicBezTo>
                    <a:pt x="2388" y="10819"/>
                    <a:pt x="2397" y="10845"/>
                    <a:pt x="2407" y="10871"/>
                  </a:cubicBezTo>
                  <a:lnTo>
                    <a:pt x="2407" y="10871"/>
                  </a:lnTo>
                  <a:cubicBezTo>
                    <a:pt x="2398" y="10845"/>
                    <a:pt x="2389" y="10819"/>
                    <a:pt x="2380" y="10793"/>
                  </a:cubicBezTo>
                  <a:close/>
                  <a:moveTo>
                    <a:pt x="2407" y="10871"/>
                  </a:moveTo>
                  <a:cubicBezTo>
                    <a:pt x="2423" y="10919"/>
                    <a:pt x="2439" y="10969"/>
                    <a:pt x="2454" y="11020"/>
                  </a:cubicBezTo>
                  <a:cubicBezTo>
                    <a:pt x="2528" y="11276"/>
                    <a:pt x="2614" y="11521"/>
                    <a:pt x="2678" y="11767"/>
                  </a:cubicBezTo>
                  <a:cubicBezTo>
                    <a:pt x="2880" y="12567"/>
                    <a:pt x="3147" y="13473"/>
                    <a:pt x="3723" y="14220"/>
                  </a:cubicBezTo>
                  <a:cubicBezTo>
                    <a:pt x="3947" y="14508"/>
                    <a:pt x="4214" y="14764"/>
                    <a:pt x="4470" y="15020"/>
                  </a:cubicBezTo>
                  <a:lnTo>
                    <a:pt x="4705" y="15255"/>
                  </a:lnTo>
                  <a:cubicBezTo>
                    <a:pt x="5675" y="16226"/>
                    <a:pt x="5611" y="16759"/>
                    <a:pt x="5163" y="18039"/>
                  </a:cubicBezTo>
                  <a:cubicBezTo>
                    <a:pt x="5089" y="18220"/>
                    <a:pt x="5035" y="18391"/>
                    <a:pt x="5003" y="18551"/>
                  </a:cubicBezTo>
                  <a:cubicBezTo>
                    <a:pt x="4875" y="19021"/>
                    <a:pt x="4801" y="19511"/>
                    <a:pt x="4705" y="19991"/>
                  </a:cubicBezTo>
                  <a:cubicBezTo>
                    <a:pt x="4609" y="20482"/>
                    <a:pt x="4512" y="21005"/>
                    <a:pt x="4395" y="21495"/>
                  </a:cubicBezTo>
                  <a:lnTo>
                    <a:pt x="4363" y="21655"/>
                  </a:lnTo>
                  <a:cubicBezTo>
                    <a:pt x="4342" y="21698"/>
                    <a:pt x="4342" y="21730"/>
                    <a:pt x="4331" y="21751"/>
                  </a:cubicBezTo>
                  <a:cubicBezTo>
                    <a:pt x="4118" y="22498"/>
                    <a:pt x="3840" y="23309"/>
                    <a:pt x="3446" y="24248"/>
                  </a:cubicBezTo>
                  <a:cubicBezTo>
                    <a:pt x="2966" y="25389"/>
                    <a:pt x="2432" y="26690"/>
                    <a:pt x="2070" y="27981"/>
                  </a:cubicBezTo>
                  <a:cubicBezTo>
                    <a:pt x="1696" y="29272"/>
                    <a:pt x="1600" y="30381"/>
                    <a:pt x="1814" y="31245"/>
                  </a:cubicBezTo>
                  <a:cubicBezTo>
                    <a:pt x="2102" y="32472"/>
                    <a:pt x="2294" y="33528"/>
                    <a:pt x="2208" y="34648"/>
                  </a:cubicBezTo>
                  <a:lnTo>
                    <a:pt x="2208" y="34691"/>
                  </a:lnTo>
                  <a:cubicBezTo>
                    <a:pt x="2208" y="34798"/>
                    <a:pt x="2198" y="34894"/>
                    <a:pt x="2187" y="34990"/>
                  </a:cubicBezTo>
                  <a:cubicBezTo>
                    <a:pt x="1995" y="36195"/>
                    <a:pt x="2048" y="37209"/>
                    <a:pt x="2347" y="38169"/>
                  </a:cubicBezTo>
                  <a:lnTo>
                    <a:pt x="2368" y="38169"/>
                  </a:lnTo>
                  <a:cubicBezTo>
                    <a:pt x="2080" y="37209"/>
                    <a:pt x="2027" y="36206"/>
                    <a:pt x="2208" y="35011"/>
                  </a:cubicBezTo>
                  <a:cubicBezTo>
                    <a:pt x="2230" y="34904"/>
                    <a:pt x="2240" y="34808"/>
                    <a:pt x="2240" y="34702"/>
                  </a:cubicBezTo>
                  <a:lnTo>
                    <a:pt x="2240" y="34659"/>
                  </a:lnTo>
                  <a:cubicBezTo>
                    <a:pt x="2315" y="33539"/>
                    <a:pt x="2134" y="32483"/>
                    <a:pt x="1835" y="31256"/>
                  </a:cubicBezTo>
                  <a:cubicBezTo>
                    <a:pt x="1622" y="30392"/>
                    <a:pt x="1718" y="29304"/>
                    <a:pt x="2091" y="28003"/>
                  </a:cubicBezTo>
                  <a:cubicBezTo>
                    <a:pt x="2475" y="26712"/>
                    <a:pt x="3008" y="25421"/>
                    <a:pt x="3478" y="24269"/>
                  </a:cubicBezTo>
                  <a:cubicBezTo>
                    <a:pt x="3862" y="23341"/>
                    <a:pt x="4160" y="22530"/>
                    <a:pt x="4363" y="21783"/>
                  </a:cubicBezTo>
                  <a:cubicBezTo>
                    <a:pt x="4374" y="21741"/>
                    <a:pt x="4374" y="21709"/>
                    <a:pt x="4384" y="21687"/>
                  </a:cubicBezTo>
                  <a:lnTo>
                    <a:pt x="4427" y="21527"/>
                  </a:lnTo>
                  <a:cubicBezTo>
                    <a:pt x="4544" y="21037"/>
                    <a:pt x="4641" y="20514"/>
                    <a:pt x="4737" y="20023"/>
                  </a:cubicBezTo>
                  <a:cubicBezTo>
                    <a:pt x="4811" y="19543"/>
                    <a:pt x="4907" y="19042"/>
                    <a:pt x="5025" y="18583"/>
                  </a:cubicBezTo>
                  <a:cubicBezTo>
                    <a:pt x="5067" y="18423"/>
                    <a:pt x="5121" y="18242"/>
                    <a:pt x="5185" y="18071"/>
                  </a:cubicBezTo>
                  <a:cubicBezTo>
                    <a:pt x="5643" y="16802"/>
                    <a:pt x="5707" y="16247"/>
                    <a:pt x="4737" y="15255"/>
                  </a:cubicBezTo>
                  <a:cubicBezTo>
                    <a:pt x="4641" y="15180"/>
                    <a:pt x="4555" y="15095"/>
                    <a:pt x="4480" y="15020"/>
                  </a:cubicBezTo>
                  <a:cubicBezTo>
                    <a:pt x="4224" y="14764"/>
                    <a:pt x="3958" y="14498"/>
                    <a:pt x="3734" y="14220"/>
                  </a:cubicBezTo>
                  <a:cubicBezTo>
                    <a:pt x="3147" y="13484"/>
                    <a:pt x="2891" y="12577"/>
                    <a:pt x="2688" y="11777"/>
                  </a:cubicBezTo>
                  <a:cubicBezTo>
                    <a:pt x="2635" y="11521"/>
                    <a:pt x="2550" y="11276"/>
                    <a:pt x="2464" y="11031"/>
                  </a:cubicBezTo>
                  <a:cubicBezTo>
                    <a:pt x="2444" y="10976"/>
                    <a:pt x="2425" y="10923"/>
                    <a:pt x="2407" y="1087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9" name="Google Shape;1679;p68"/>
            <p:cNvSpPr/>
            <p:nvPr/>
          </p:nvSpPr>
          <p:spPr>
            <a:xfrm>
              <a:off x="5226062" y="1151089"/>
              <a:ext cx="482582" cy="3208006"/>
            </a:xfrm>
            <a:custGeom>
              <a:avLst/>
              <a:gdLst/>
              <a:ahLst/>
              <a:cxnLst/>
              <a:rect l="l" t="t" r="r" b="b"/>
              <a:pathLst>
                <a:path w="5729" h="38084" extrusionOk="0">
                  <a:moveTo>
                    <a:pt x="107" y="1"/>
                  </a:moveTo>
                  <a:lnTo>
                    <a:pt x="107" y="1"/>
                  </a:lnTo>
                  <a:cubicBezTo>
                    <a:pt x="0" y="321"/>
                    <a:pt x="86" y="673"/>
                    <a:pt x="161" y="1036"/>
                  </a:cubicBezTo>
                  <a:cubicBezTo>
                    <a:pt x="203" y="1238"/>
                    <a:pt x="246" y="1441"/>
                    <a:pt x="257" y="1612"/>
                  </a:cubicBezTo>
                  <a:cubicBezTo>
                    <a:pt x="267" y="1985"/>
                    <a:pt x="406" y="2326"/>
                    <a:pt x="534" y="2721"/>
                  </a:cubicBezTo>
                  <a:cubicBezTo>
                    <a:pt x="566" y="2785"/>
                    <a:pt x="587" y="2860"/>
                    <a:pt x="619" y="2934"/>
                  </a:cubicBezTo>
                  <a:cubicBezTo>
                    <a:pt x="726" y="3233"/>
                    <a:pt x="875" y="3574"/>
                    <a:pt x="1003" y="3873"/>
                  </a:cubicBezTo>
                  <a:cubicBezTo>
                    <a:pt x="1099" y="4086"/>
                    <a:pt x="1195" y="4300"/>
                    <a:pt x="1270" y="4513"/>
                  </a:cubicBezTo>
                  <a:cubicBezTo>
                    <a:pt x="1494" y="5100"/>
                    <a:pt x="1579" y="5783"/>
                    <a:pt x="1643" y="6455"/>
                  </a:cubicBezTo>
                  <a:cubicBezTo>
                    <a:pt x="1675" y="6668"/>
                    <a:pt x="1697" y="6892"/>
                    <a:pt x="1729" y="7105"/>
                  </a:cubicBezTo>
                  <a:cubicBezTo>
                    <a:pt x="1803" y="7745"/>
                    <a:pt x="1889" y="8215"/>
                    <a:pt x="1974" y="8545"/>
                  </a:cubicBezTo>
                  <a:cubicBezTo>
                    <a:pt x="2081" y="8940"/>
                    <a:pt x="2177" y="9367"/>
                    <a:pt x="2283" y="9783"/>
                  </a:cubicBezTo>
                  <a:lnTo>
                    <a:pt x="2443" y="10423"/>
                  </a:lnTo>
                  <a:cubicBezTo>
                    <a:pt x="2550" y="10850"/>
                    <a:pt x="2635" y="11330"/>
                    <a:pt x="2699" y="11746"/>
                  </a:cubicBezTo>
                  <a:cubicBezTo>
                    <a:pt x="2817" y="12503"/>
                    <a:pt x="3041" y="13474"/>
                    <a:pt x="3659" y="14242"/>
                  </a:cubicBezTo>
                  <a:cubicBezTo>
                    <a:pt x="3883" y="14519"/>
                    <a:pt x="4161" y="14786"/>
                    <a:pt x="4428" y="15021"/>
                  </a:cubicBezTo>
                  <a:cubicBezTo>
                    <a:pt x="4524" y="15095"/>
                    <a:pt x="4598" y="15170"/>
                    <a:pt x="4684" y="15255"/>
                  </a:cubicBezTo>
                  <a:cubicBezTo>
                    <a:pt x="5654" y="16183"/>
                    <a:pt x="5665" y="16781"/>
                    <a:pt x="5206" y="17997"/>
                  </a:cubicBezTo>
                  <a:cubicBezTo>
                    <a:pt x="5132" y="18167"/>
                    <a:pt x="5089" y="18349"/>
                    <a:pt x="5036" y="18509"/>
                  </a:cubicBezTo>
                  <a:cubicBezTo>
                    <a:pt x="4876" y="19074"/>
                    <a:pt x="4726" y="19693"/>
                    <a:pt x="4588" y="20280"/>
                  </a:cubicBezTo>
                  <a:cubicBezTo>
                    <a:pt x="4513" y="20653"/>
                    <a:pt x="4417" y="21048"/>
                    <a:pt x="4321" y="21421"/>
                  </a:cubicBezTo>
                  <a:cubicBezTo>
                    <a:pt x="4310" y="21464"/>
                    <a:pt x="4299" y="21517"/>
                    <a:pt x="4289" y="21560"/>
                  </a:cubicBezTo>
                  <a:cubicBezTo>
                    <a:pt x="4289" y="21602"/>
                    <a:pt x="4267" y="21634"/>
                    <a:pt x="4257" y="21677"/>
                  </a:cubicBezTo>
                  <a:cubicBezTo>
                    <a:pt x="4033" y="22530"/>
                    <a:pt x="3713" y="23395"/>
                    <a:pt x="3435" y="24141"/>
                  </a:cubicBezTo>
                  <a:cubicBezTo>
                    <a:pt x="2902" y="25581"/>
                    <a:pt x="2497" y="26776"/>
                    <a:pt x="2177" y="27864"/>
                  </a:cubicBezTo>
                  <a:cubicBezTo>
                    <a:pt x="1793" y="29230"/>
                    <a:pt x="1654" y="30296"/>
                    <a:pt x="1803" y="31128"/>
                  </a:cubicBezTo>
                  <a:cubicBezTo>
                    <a:pt x="1974" y="32195"/>
                    <a:pt x="2155" y="33347"/>
                    <a:pt x="2113" y="34563"/>
                  </a:cubicBezTo>
                  <a:lnTo>
                    <a:pt x="2113" y="34595"/>
                  </a:lnTo>
                  <a:cubicBezTo>
                    <a:pt x="2113" y="34702"/>
                    <a:pt x="2113" y="34809"/>
                    <a:pt x="2102" y="34905"/>
                  </a:cubicBezTo>
                  <a:cubicBezTo>
                    <a:pt x="1953" y="36163"/>
                    <a:pt x="2017" y="37145"/>
                    <a:pt x="2326" y="38073"/>
                  </a:cubicBezTo>
                  <a:lnTo>
                    <a:pt x="2379" y="38084"/>
                  </a:lnTo>
                  <a:cubicBezTo>
                    <a:pt x="2081" y="37156"/>
                    <a:pt x="2006" y="36185"/>
                    <a:pt x="2155" y="34915"/>
                  </a:cubicBezTo>
                  <a:cubicBezTo>
                    <a:pt x="2166" y="34809"/>
                    <a:pt x="2166" y="34723"/>
                    <a:pt x="2166" y="34617"/>
                  </a:cubicBezTo>
                  <a:lnTo>
                    <a:pt x="2166" y="34574"/>
                  </a:lnTo>
                  <a:cubicBezTo>
                    <a:pt x="2209" y="33358"/>
                    <a:pt x="2027" y="32216"/>
                    <a:pt x="1857" y="31150"/>
                  </a:cubicBezTo>
                  <a:cubicBezTo>
                    <a:pt x="1707" y="30318"/>
                    <a:pt x="1846" y="29251"/>
                    <a:pt x="2230" y="27896"/>
                  </a:cubicBezTo>
                  <a:cubicBezTo>
                    <a:pt x="2550" y="26797"/>
                    <a:pt x="2955" y="25613"/>
                    <a:pt x="3489" y="24173"/>
                  </a:cubicBezTo>
                  <a:cubicBezTo>
                    <a:pt x="3766" y="23427"/>
                    <a:pt x="4086" y="22541"/>
                    <a:pt x="4310" y="21688"/>
                  </a:cubicBezTo>
                  <a:cubicBezTo>
                    <a:pt x="4310" y="21656"/>
                    <a:pt x="4321" y="21613"/>
                    <a:pt x="4342" y="21570"/>
                  </a:cubicBezTo>
                  <a:cubicBezTo>
                    <a:pt x="4353" y="21528"/>
                    <a:pt x="4363" y="21474"/>
                    <a:pt x="4374" y="21442"/>
                  </a:cubicBezTo>
                  <a:cubicBezTo>
                    <a:pt x="4470" y="21069"/>
                    <a:pt x="4556" y="20664"/>
                    <a:pt x="4641" y="20290"/>
                  </a:cubicBezTo>
                  <a:cubicBezTo>
                    <a:pt x="4780" y="19704"/>
                    <a:pt x="4908" y="19096"/>
                    <a:pt x="5089" y="18519"/>
                  </a:cubicBezTo>
                  <a:cubicBezTo>
                    <a:pt x="5142" y="18359"/>
                    <a:pt x="5196" y="18189"/>
                    <a:pt x="5260" y="18029"/>
                  </a:cubicBezTo>
                  <a:cubicBezTo>
                    <a:pt x="5729" y="16802"/>
                    <a:pt x="5708" y="16194"/>
                    <a:pt x="4726" y="15255"/>
                  </a:cubicBezTo>
                  <a:cubicBezTo>
                    <a:pt x="4630" y="15181"/>
                    <a:pt x="4556" y="15106"/>
                    <a:pt x="4470" y="15021"/>
                  </a:cubicBezTo>
                  <a:cubicBezTo>
                    <a:pt x="4203" y="14775"/>
                    <a:pt x="3926" y="14519"/>
                    <a:pt x="3702" y="14242"/>
                  </a:cubicBezTo>
                  <a:cubicBezTo>
                    <a:pt x="3083" y="13474"/>
                    <a:pt x="2870" y="12514"/>
                    <a:pt x="2753" y="11756"/>
                  </a:cubicBezTo>
                  <a:cubicBezTo>
                    <a:pt x="2689" y="11340"/>
                    <a:pt x="2603" y="10860"/>
                    <a:pt x="2497" y="10434"/>
                  </a:cubicBezTo>
                  <a:lnTo>
                    <a:pt x="2337" y="9794"/>
                  </a:lnTo>
                  <a:cubicBezTo>
                    <a:pt x="2241" y="9388"/>
                    <a:pt x="2134" y="8961"/>
                    <a:pt x="2027" y="8556"/>
                  </a:cubicBezTo>
                  <a:cubicBezTo>
                    <a:pt x="1953" y="8225"/>
                    <a:pt x="1867" y="7767"/>
                    <a:pt x="1782" y="7116"/>
                  </a:cubicBezTo>
                  <a:cubicBezTo>
                    <a:pt x="1750" y="6903"/>
                    <a:pt x="1729" y="6679"/>
                    <a:pt x="1697" y="6465"/>
                  </a:cubicBezTo>
                  <a:cubicBezTo>
                    <a:pt x="1622" y="5793"/>
                    <a:pt x="1537" y="5121"/>
                    <a:pt x="1313" y="4513"/>
                  </a:cubicBezTo>
                  <a:cubicBezTo>
                    <a:pt x="1227" y="4300"/>
                    <a:pt x="1142" y="4086"/>
                    <a:pt x="1046" y="3873"/>
                  </a:cubicBezTo>
                  <a:cubicBezTo>
                    <a:pt x="907" y="3574"/>
                    <a:pt x="769" y="3254"/>
                    <a:pt x="662" y="2934"/>
                  </a:cubicBezTo>
                  <a:cubicBezTo>
                    <a:pt x="630" y="2849"/>
                    <a:pt x="609" y="2785"/>
                    <a:pt x="577" y="2721"/>
                  </a:cubicBezTo>
                  <a:cubicBezTo>
                    <a:pt x="427" y="2316"/>
                    <a:pt x="310" y="1985"/>
                    <a:pt x="299" y="1612"/>
                  </a:cubicBezTo>
                  <a:cubicBezTo>
                    <a:pt x="299" y="1441"/>
                    <a:pt x="246" y="1238"/>
                    <a:pt x="203" y="1036"/>
                  </a:cubicBezTo>
                  <a:cubicBezTo>
                    <a:pt x="129" y="673"/>
                    <a:pt x="32" y="321"/>
                    <a:pt x="139" y="11"/>
                  </a:cubicBezTo>
                  <a:lnTo>
                    <a:pt x="10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0" name="Google Shape;1680;p68"/>
            <p:cNvSpPr/>
            <p:nvPr/>
          </p:nvSpPr>
          <p:spPr>
            <a:xfrm>
              <a:off x="5246700" y="1148394"/>
              <a:ext cx="477191" cy="3206237"/>
            </a:xfrm>
            <a:custGeom>
              <a:avLst/>
              <a:gdLst/>
              <a:ahLst/>
              <a:cxnLst/>
              <a:rect l="l" t="t" r="r" b="b"/>
              <a:pathLst>
                <a:path w="5665" h="38063" extrusionOk="0">
                  <a:moveTo>
                    <a:pt x="86" y="1"/>
                  </a:moveTo>
                  <a:lnTo>
                    <a:pt x="86" y="1"/>
                  </a:lnTo>
                  <a:cubicBezTo>
                    <a:pt x="1" y="139"/>
                    <a:pt x="54" y="406"/>
                    <a:pt x="129" y="748"/>
                  </a:cubicBezTo>
                  <a:cubicBezTo>
                    <a:pt x="182" y="993"/>
                    <a:pt x="246" y="1260"/>
                    <a:pt x="268" y="1537"/>
                  </a:cubicBezTo>
                  <a:cubicBezTo>
                    <a:pt x="289" y="1910"/>
                    <a:pt x="353" y="2358"/>
                    <a:pt x="694" y="2785"/>
                  </a:cubicBezTo>
                  <a:cubicBezTo>
                    <a:pt x="758" y="3105"/>
                    <a:pt x="918" y="3446"/>
                    <a:pt x="1068" y="3777"/>
                  </a:cubicBezTo>
                  <a:cubicBezTo>
                    <a:pt x="1174" y="4001"/>
                    <a:pt x="1260" y="4225"/>
                    <a:pt x="1334" y="4428"/>
                  </a:cubicBezTo>
                  <a:cubicBezTo>
                    <a:pt x="1494" y="4950"/>
                    <a:pt x="1548" y="5580"/>
                    <a:pt x="1580" y="6177"/>
                  </a:cubicBezTo>
                  <a:cubicBezTo>
                    <a:pt x="1612" y="6455"/>
                    <a:pt x="1622" y="6753"/>
                    <a:pt x="1665" y="7020"/>
                  </a:cubicBezTo>
                  <a:cubicBezTo>
                    <a:pt x="1740" y="7564"/>
                    <a:pt x="1836" y="8033"/>
                    <a:pt x="1974" y="8417"/>
                  </a:cubicBezTo>
                  <a:cubicBezTo>
                    <a:pt x="1996" y="8492"/>
                    <a:pt x="2038" y="8588"/>
                    <a:pt x="2060" y="8684"/>
                  </a:cubicBezTo>
                  <a:cubicBezTo>
                    <a:pt x="2262" y="9260"/>
                    <a:pt x="2454" y="9794"/>
                    <a:pt x="2540" y="10380"/>
                  </a:cubicBezTo>
                  <a:cubicBezTo>
                    <a:pt x="2604" y="10658"/>
                    <a:pt x="2614" y="10999"/>
                    <a:pt x="2636" y="11340"/>
                  </a:cubicBezTo>
                  <a:cubicBezTo>
                    <a:pt x="2636" y="11468"/>
                    <a:pt x="2657" y="11618"/>
                    <a:pt x="2668" y="11746"/>
                  </a:cubicBezTo>
                  <a:cubicBezTo>
                    <a:pt x="2719" y="12493"/>
                    <a:pt x="2876" y="13110"/>
                    <a:pt x="3139" y="13620"/>
                  </a:cubicBezTo>
                  <a:lnTo>
                    <a:pt x="3139" y="13620"/>
                  </a:lnTo>
                  <a:cubicBezTo>
                    <a:pt x="2886" y="13113"/>
                    <a:pt x="2736" y="12509"/>
                    <a:pt x="2678" y="11788"/>
                  </a:cubicBezTo>
                  <a:cubicBezTo>
                    <a:pt x="2668" y="11660"/>
                    <a:pt x="2668" y="11511"/>
                    <a:pt x="2657" y="11372"/>
                  </a:cubicBezTo>
                  <a:cubicBezTo>
                    <a:pt x="2625" y="11042"/>
                    <a:pt x="2604" y="10700"/>
                    <a:pt x="2561" y="10402"/>
                  </a:cubicBezTo>
                  <a:cubicBezTo>
                    <a:pt x="2465" y="9815"/>
                    <a:pt x="2284" y="9271"/>
                    <a:pt x="2081" y="8695"/>
                  </a:cubicBezTo>
                  <a:cubicBezTo>
                    <a:pt x="2049" y="8620"/>
                    <a:pt x="2017" y="8524"/>
                    <a:pt x="1985" y="8428"/>
                  </a:cubicBezTo>
                  <a:cubicBezTo>
                    <a:pt x="1868" y="8044"/>
                    <a:pt x="1761" y="7575"/>
                    <a:pt x="1686" y="7031"/>
                  </a:cubicBezTo>
                  <a:cubicBezTo>
                    <a:pt x="1654" y="6753"/>
                    <a:pt x="1644" y="6465"/>
                    <a:pt x="1612" y="6188"/>
                  </a:cubicBezTo>
                  <a:cubicBezTo>
                    <a:pt x="1558" y="5591"/>
                    <a:pt x="1516" y="4961"/>
                    <a:pt x="1345" y="4428"/>
                  </a:cubicBezTo>
                  <a:cubicBezTo>
                    <a:pt x="1281" y="4214"/>
                    <a:pt x="1185" y="3990"/>
                    <a:pt x="1078" y="3766"/>
                  </a:cubicBezTo>
                  <a:cubicBezTo>
                    <a:pt x="918" y="3446"/>
                    <a:pt x="769" y="3094"/>
                    <a:pt x="705" y="2774"/>
                  </a:cubicBezTo>
                  <a:cubicBezTo>
                    <a:pt x="374" y="2348"/>
                    <a:pt x="310" y="1910"/>
                    <a:pt x="289" y="1537"/>
                  </a:cubicBezTo>
                  <a:cubicBezTo>
                    <a:pt x="278" y="1260"/>
                    <a:pt x="214" y="972"/>
                    <a:pt x="161" y="737"/>
                  </a:cubicBezTo>
                  <a:cubicBezTo>
                    <a:pt x="76" y="406"/>
                    <a:pt x="22" y="150"/>
                    <a:pt x="118" y="11"/>
                  </a:cubicBezTo>
                  <a:lnTo>
                    <a:pt x="86" y="1"/>
                  </a:lnTo>
                  <a:close/>
                  <a:moveTo>
                    <a:pt x="3139" y="13620"/>
                  </a:moveTo>
                  <a:lnTo>
                    <a:pt x="3139" y="13620"/>
                  </a:lnTo>
                  <a:cubicBezTo>
                    <a:pt x="3260" y="13863"/>
                    <a:pt x="3405" y="14084"/>
                    <a:pt x="3574" y="14285"/>
                  </a:cubicBezTo>
                  <a:cubicBezTo>
                    <a:pt x="3616" y="14330"/>
                    <a:pt x="3658" y="14375"/>
                    <a:pt x="3701" y="14420"/>
                  </a:cubicBezTo>
                  <a:lnTo>
                    <a:pt x="3701" y="14420"/>
                  </a:lnTo>
                  <a:cubicBezTo>
                    <a:pt x="3652" y="14366"/>
                    <a:pt x="3606" y="14310"/>
                    <a:pt x="3564" y="14253"/>
                  </a:cubicBezTo>
                  <a:cubicBezTo>
                    <a:pt x="3400" y="14062"/>
                    <a:pt x="3259" y="13852"/>
                    <a:pt x="3139" y="13620"/>
                  </a:cubicBezTo>
                  <a:close/>
                  <a:moveTo>
                    <a:pt x="3701" y="14420"/>
                  </a:moveTo>
                  <a:cubicBezTo>
                    <a:pt x="3832" y="14567"/>
                    <a:pt x="3980" y="14702"/>
                    <a:pt x="4124" y="14832"/>
                  </a:cubicBezTo>
                  <a:lnTo>
                    <a:pt x="4124" y="14832"/>
                  </a:lnTo>
                  <a:cubicBezTo>
                    <a:pt x="3980" y="14699"/>
                    <a:pt x="3837" y="14562"/>
                    <a:pt x="3701" y="14420"/>
                  </a:cubicBezTo>
                  <a:close/>
                  <a:moveTo>
                    <a:pt x="4124" y="14832"/>
                  </a:moveTo>
                  <a:lnTo>
                    <a:pt x="4124" y="14832"/>
                  </a:lnTo>
                  <a:cubicBezTo>
                    <a:pt x="4158" y="14863"/>
                    <a:pt x="4191" y="14894"/>
                    <a:pt x="4225" y="14925"/>
                  </a:cubicBezTo>
                  <a:cubicBezTo>
                    <a:pt x="4343" y="15031"/>
                    <a:pt x="4481" y="15149"/>
                    <a:pt x="4599" y="15266"/>
                  </a:cubicBezTo>
                  <a:cubicBezTo>
                    <a:pt x="4600" y="15267"/>
                    <a:pt x="4601" y="15268"/>
                    <a:pt x="4602" y="15270"/>
                  </a:cubicBezTo>
                  <a:lnTo>
                    <a:pt x="4602" y="15270"/>
                  </a:lnTo>
                  <a:cubicBezTo>
                    <a:pt x="4598" y="15265"/>
                    <a:pt x="4593" y="15260"/>
                    <a:pt x="4588" y="15255"/>
                  </a:cubicBezTo>
                  <a:cubicBezTo>
                    <a:pt x="4471" y="15138"/>
                    <a:pt x="4332" y="15021"/>
                    <a:pt x="4215" y="14914"/>
                  </a:cubicBezTo>
                  <a:cubicBezTo>
                    <a:pt x="4185" y="14887"/>
                    <a:pt x="4155" y="14860"/>
                    <a:pt x="4124" y="14832"/>
                  </a:cubicBezTo>
                  <a:close/>
                  <a:moveTo>
                    <a:pt x="4602" y="15270"/>
                  </a:moveTo>
                  <a:cubicBezTo>
                    <a:pt x="5507" y="16169"/>
                    <a:pt x="5641" y="16798"/>
                    <a:pt x="5175" y="17965"/>
                  </a:cubicBezTo>
                  <a:cubicBezTo>
                    <a:pt x="5089" y="18135"/>
                    <a:pt x="5036" y="18295"/>
                    <a:pt x="4983" y="18455"/>
                  </a:cubicBezTo>
                  <a:cubicBezTo>
                    <a:pt x="4652" y="19501"/>
                    <a:pt x="4385" y="20546"/>
                    <a:pt x="4183" y="21368"/>
                  </a:cubicBezTo>
                  <a:cubicBezTo>
                    <a:pt x="4183" y="21400"/>
                    <a:pt x="4172" y="21442"/>
                    <a:pt x="4161" y="21485"/>
                  </a:cubicBezTo>
                  <a:cubicBezTo>
                    <a:pt x="4150" y="21528"/>
                    <a:pt x="4129" y="21581"/>
                    <a:pt x="4118" y="21613"/>
                  </a:cubicBezTo>
                  <a:cubicBezTo>
                    <a:pt x="3958" y="22338"/>
                    <a:pt x="3702" y="23042"/>
                    <a:pt x="3478" y="23725"/>
                  </a:cubicBezTo>
                  <a:lnTo>
                    <a:pt x="3361" y="24088"/>
                  </a:lnTo>
                  <a:cubicBezTo>
                    <a:pt x="2977" y="25229"/>
                    <a:pt x="2582" y="26488"/>
                    <a:pt x="2209" y="27790"/>
                  </a:cubicBezTo>
                  <a:cubicBezTo>
                    <a:pt x="1836" y="29155"/>
                    <a:pt x="1697" y="30222"/>
                    <a:pt x="1761" y="31054"/>
                  </a:cubicBezTo>
                  <a:lnTo>
                    <a:pt x="1782" y="31342"/>
                  </a:lnTo>
                  <a:cubicBezTo>
                    <a:pt x="1868" y="32366"/>
                    <a:pt x="1964" y="33443"/>
                    <a:pt x="1964" y="34510"/>
                  </a:cubicBezTo>
                  <a:lnTo>
                    <a:pt x="1964" y="34542"/>
                  </a:lnTo>
                  <a:cubicBezTo>
                    <a:pt x="1964" y="34638"/>
                    <a:pt x="1964" y="34755"/>
                    <a:pt x="1942" y="34862"/>
                  </a:cubicBezTo>
                  <a:cubicBezTo>
                    <a:pt x="1878" y="35854"/>
                    <a:pt x="1868" y="36921"/>
                    <a:pt x="2252" y="38041"/>
                  </a:cubicBezTo>
                  <a:lnTo>
                    <a:pt x="2294" y="38062"/>
                  </a:lnTo>
                  <a:cubicBezTo>
                    <a:pt x="1910" y="36953"/>
                    <a:pt x="1921" y="35886"/>
                    <a:pt x="1985" y="34883"/>
                  </a:cubicBezTo>
                  <a:cubicBezTo>
                    <a:pt x="1996" y="34777"/>
                    <a:pt x="1996" y="34670"/>
                    <a:pt x="1996" y="34563"/>
                  </a:cubicBezTo>
                  <a:lnTo>
                    <a:pt x="1996" y="34542"/>
                  </a:lnTo>
                  <a:cubicBezTo>
                    <a:pt x="1996" y="33475"/>
                    <a:pt x="1921" y="32409"/>
                    <a:pt x="1825" y="31363"/>
                  </a:cubicBezTo>
                  <a:lnTo>
                    <a:pt x="1804" y="31086"/>
                  </a:lnTo>
                  <a:cubicBezTo>
                    <a:pt x="1718" y="30243"/>
                    <a:pt x="1878" y="29176"/>
                    <a:pt x="2252" y="27832"/>
                  </a:cubicBezTo>
                  <a:cubicBezTo>
                    <a:pt x="2625" y="26520"/>
                    <a:pt x="3009" y="25272"/>
                    <a:pt x="3404" y="24120"/>
                  </a:cubicBezTo>
                  <a:lnTo>
                    <a:pt x="3521" y="23768"/>
                  </a:lnTo>
                  <a:cubicBezTo>
                    <a:pt x="3745" y="23074"/>
                    <a:pt x="3990" y="22360"/>
                    <a:pt x="4161" y="21656"/>
                  </a:cubicBezTo>
                  <a:cubicBezTo>
                    <a:pt x="4172" y="21613"/>
                    <a:pt x="4183" y="21560"/>
                    <a:pt x="4204" y="21528"/>
                  </a:cubicBezTo>
                  <a:cubicBezTo>
                    <a:pt x="4215" y="21485"/>
                    <a:pt x="4215" y="21442"/>
                    <a:pt x="4225" y="21400"/>
                  </a:cubicBezTo>
                  <a:cubicBezTo>
                    <a:pt x="4428" y="20589"/>
                    <a:pt x="4695" y="19533"/>
                    <a:pt x="5025" y="18498"/>
                  </a:cubicBezTo>
                  <a:cubicBezTo>
                    <a:pt x="5068" y="18338"/>
                    <a:pt x="5132" y="18178"/>
                    <a:pt x="5196" y="18007"/>
                  </a:cubicBezTo>
                  <a:cubicBezTo>
                    <a:pt x="5665" y="16814"/>
                    <a:pt x="5538" y="16174"/>
                    <a:pt x="4602" y="1527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1" name="Google Shape;1681;p68"/>
            <p:cNvSpPr/>
            <p:nvPr/>
          </p:nvSpPr>
          <p:spPr>
            <a:xfrm>
              <a:off x="5262031" y="1147551"/>
              <a:ext cx="475422" cy="3199835"/>
            </a:xfrm>
            <a:custGeom>
              <a:avLst/>
              <a:gdLst/>
              <a:ahLst/>
              <a:cxnLst/>
              <a:rect l="l" t="t" r="r" b="b"/>
              <a:pathLst>
                <a:path w="5644" h="37987" extrusionOk="0">
                  <a:moveTo>
                    <a:pt x="107" y="0"/>
                  </a:moveTo>
                  <a:lnTo>
                    <a:pt x="107" y="0"/>
                  </a:lnTo>
                  <a:cubicBezTo>
                    <a:pt x="0" y="149"/>
                    <a:pt x="75" y="427"/>
                    <a:pt x="150" y="768"/>
                  </a:cubicBezTo>
                  <a:cubicBezTo>
                    <a:pt x="203" y="982"/>
                    <a:pt x="256" y="1227"/>
                    <a:pt x="288" y="1462"/>
                  </a:cubicBezTo>
                  <a:cubicBezTo>
                    <a:pt x="320" y="1931"/>
                    <a:pt x="470" y="2304"/>
                    <a:pt x="768" y="2667"/>
                  </a:cubicBezTo>
                  <a:cubicBezTo>
                    <a:pt x="832" y="2934"/>
                    <a:pt x="939" y="3211"/>
                    <a:pt x="1046" y="3478"/>
                  </a:cubicBezTo>
                  <a:cubicBezTo>
                    <a:pt x="1163" y="3787"/>
                    <a:pt x="1280" y="4096"/>
                    <a:pt x="1355" y="4395"/>
                  </a:cubicBezTo>
                  <a:cubicBezTo>
                    <a:pt x="1462" y="4896"/>
                    <a:pt x="1483" y="5430"/>
                    <a:pt x="1515" y="5963"/>
                  </a:cubicBezTo>
                  <a:cubicBezTo>
                    <a:pt x="1536" y="6294"/>
                    <a:pt x="1547" y="6657"/>
                    <a:pt x="1590" y="6987"/>
                  </a:cubicBezTo>
                  <a:cubicBezTo>
                    <a:pt x="1643" y="7489"/>
                    <a:pt x="1782" y="7958"/>
                    <a:pt x="1952" y="8342"/>
                  </a:cubicBezTo>
                  <a:cubicBezTo>
                    <a:pt x="1995" y="8438"/>
                    <a:pt x="2027" y="8523"/>
                    <a:pt x="2070" y="8609"/>
                  </a:cubicBezTo>
                  <a:cubicBezTo>
                    <a:pt x="2326" y="9174"/>
                    <a:pt x="2603" y="9761"/>
                    <a:pt x="2582" y="10401"/>
                  </a:cubicBezTo>
                  <a:cubicBezTo>
                    <a:pt x="2560" y="10828"/>
                    <a:pt x="2560" y="11318"/>
                    <a:pt x="2582" y="11830"/>
                  </a:cubicBezTo>
                  <a:cubicBezTo>
                    <a:pt x="2603" y="12854"/>
                    <a:pt x="2902" y="13697"/>
                    <a:pt x="3456" y="14316"/>
                  </a:cubicBezTo>
                  <a:cubicBezTo>
                    <a:pt x="3627" y="14508"/>
                    <a:pt x="3830" y="14679"/>
                    <a:pt x="4022" y="14849"/>
                  </a:cubicBezTo>
                  <a:cubicBezTo>
                    <a:pt x="4182" y="14988"/>
                    <a:pt x="4353" y="15148"/>
                    <a:pt x="4502" y="15297"/>
                  </a:cubicBezTo>
                  <a:cubicBezTo>
                    <a:pt x="5281" y="16108"/>
                    <a:pt x="5622" y="16769"/>
                    <a:pt x="5142" y="17943"/>
                  </a:cubicBezTo>
                  <a:lnTo>
                    <a:pt x="5121" y="17996"/>
                  </a:lnTo>
                  <a:cubicBezTo>
                    <a:pt x="5057" y="18145"/>
                    <a:pt x="5003" y="18295"/>
                    <a:pt x="4950" y="18433"/>
                  </a:cubicBezTo>
                  <a:cubicBezTo>
                    <a:pt x="4555" y="19575"/>
                    <a:pt x="4289" y="20492"/>
                    <a:pt x="4097" y="21335"/>
                  </a:cubicBezTo>
                  <a:cubicBezTo>
                    <a:pt x="4086" y="21367"/>
                    <a:pt x="4086" y="21399"/>
                    <a:pt x="4075" y="21442"/>
                  </a:cubicBezTo>
                  <a:cubicBezTo>
                    <a:pt x="4075" y="21484"/>
                    <a:pt x="4054" y="21538"/>
                    <a:pt x="4043" y="21580"/>
                  </a:cubicBezTo>
                  <a:cubicBezTo>
                    <a:pt x="3936" y="22167"/>
                    <a:pt x="3755" y="22764"/>
                    <a:pt x="3563" y="23330"/>
                  </a:cubicBezTo>
                  <a:cubicBezTo>
                    <a:pt x="3499" y="23565"/>
                    <a:pt x="3414" y="23799"/>
                    <a:pt x="3350" y="24023"/>
                  </a:cubicBezTo>
                  <a:cubicBezTo>
                    <a:pt x="2976" y="25282"/>
                    <a:pt x="2614" y="26583"/>
                    <a:pt x="2315" y="27725"/>
                  </a:cubicBezTo>
                  <a:cubicBezTo>
                    <a:pt x="1963" y="28962"/>
                    <a:pt x="1792" y="30040"/>
                    <a:pt x="1792" y="30957"/>
                  </a:cubicBezTo>
                  <a:cubicBezTo>
                    <a:pt x="1782" y="31800"/>
                    <a:pt x="1803" y="32685"/>
                    <a:pt x="1835" y="33549"/>
                  </a:cubicBezTo>
                  <a:cubicBezTo>
                    <a:pt x="1846" y="33848"/>
                    <a:pt x="1846" y="34147"/>
                    <a:pt x="1856" y="34456"/>
                  </a:cubicBezTo>
                  <a:lnTo>
                    <a:pt x="1856" y="34787"/>
                  </a:lnTo>
                  <a:cubicBezTo>
                    <a:pt x="1814" y="36013"/>
                    <a:pt x="1867" y="36984"/>
                    <a:pt x="2240" y="37987"/>
                  </a:cubicBezTo>
                  <a:lnTo>
                    <a:pt x="2272" y="37987"/>
                  </a:lnTo>
                  <a:cubicBezTo>
                    <a:pt x="1899" y="36984"/>
                    <a:pt x="1846" y="36024"/>
                    <a:pt x="1888" y="34797"/>
                  </a:cubicBezTo>
                  <a:lnTo>
                    <a:pt x="1888" y="34456"/>
                  </a:lnTo>
                  <a:cubicBezTo>
                    <a:pt x="1867" y="34157"/>
                    <a:pt x="1867" y="33859"/>
                    <a:pt x="1856" y="33549"/>
                  </a:cubicBezTo>
                  <a:cubicBezTo>
                    <a:pt x="1835" y="32685"/>
                    <a:pt x="1814" y="31789"/>
                    <a:pt x="1814" y="30957"/>
                  </a:cubicBezTo>
                  <a:cubicBezTo>
                    <a:pt x="1835" y="30050"/>
                    <a:pt x="2006" y="28962"/>
                    <a:pt x="2336" y="27735"/>
                  </a:cubicBezTo>
                  <a:cubicBezTo>
                    <a:pt x="2646" y="26615"/>
                    <a:pt x="3008" y="25303"/>
                    <a:pt x="3382" y="24045"/>
                  </a:cubicBezTo>
                  <a:cubicBezTo>
                    <a:pt x="3446" y="23799"/>
                    <a:pt x="3520" y="23575"/>
                    <a:pt x="3595" y="23351"/>
                  </a:cubicBezTo>
                  <a:cubicBezTo>
                    <a:pt x="3766" y="22786"/>
                    <a:pt x="3947" y="22188"/>
                    <a:pt x="4075" y="21602"/>
                  </a:cubicBezTo>
                  <a:cubicBezTo>
                    <a:pt x="4075" y="21559"/>
                    <a:pt x="4086" y="21506"/>
                    <a:pt x="4097" y="21452"/>
                  </a:cubicBezTo>
                  <a:cubicBezTo>
                    <a:pt x="4107" y="21410"/>
                    <a:pt x="4107" y="21388"/>
                    <a:pt x="4129" y="21346"/>
                  </a:cubicBezTo>
                  <a:cubicBezTo>
                    <a:pt x="4310" y="20503"/>
                    <a:pt x="4577" y="19596"/>
                    <a:pt x="4982" y="18465"/>
                  </a:cubicBezTo>
                  <a:cubicBezTo>
                    <a:pt x="5035" y="18316"/>
                    <a:pt x="5099" y="18177"/>
                    <a:pt x="5153" y="18028"/>
                  </a:cubicBezTo>
                  <a:lnTo>
                    <a:pt x="5163" y="17975"/>
                  </a:lnTo>
                  <a:cubicBezTo>
                    <a:pt x="5643" y="16769"/>
                    <a:pt x="5313" y="16108"/>
                    <a:pt x="4523" y="15276"/>
                  </a:cubicBezTo>
                  <a:cubicBezTo>
                    <a:pt x="4374" y="15137"/>
                    <a:pt x="4203" y="14988"/>
                    <a:pt x="4043" y="14839"/>
                  </a:cubicBezTo>
                  <a:cubicBezTo>
                    <a:pt x="3862" y="14668"/>
                    <a:pt x="3659" y="14497"/>
                    <a:pt x="3488" y="14305"/>
                  </a:cubicBezTo>
                  <a:cubicBezTo>
                    <a:pt x="2923" y="13697"/>
                    <a:pt x="2635" y="12854"/>
                    <a:pt x="2614" y="11830"/>
                  </a:cubicBezTo>
                  <a:cubicBezTo>
                    <a:pt x="2603" y="11318"/>
                    <a:pt x="2603" y="10828"/>
                    <a:pt x="2614" y="10401"/>
                  </a:cubicBezTo>
                  <a:cubicBezTo>
                    <a:pt x="2646" y="9750"/>
                    <a:pt x="2368" y="9163"/>
                    <a:pt x="2102" y="8598"/>
                  </a:cubicBezTo>
                  <a:cubicBezTo>
                    <a:pt x="2059" y="8502"/>
                    <a:pt x="2016" y="8427"/>
                    <a:pt x="1974" y="8331"/>
                  </a:cubicBezTo>
                  <a:cubicBezTo>
                    <a:pt x="1803" y="7947"/>
                    <a:pt x="1686" y="7478"/>
                    <a:pt x="1622" y="6977"/>
                  </a:cubicBezTo>
                  <a:cubicBezTo>
                    <a:pt x="1579" y="6635"/>
                    <a:pt x="1547" y="6294"/>
                    <a:pt x="1536" y="5942"/>
                  </a:cubicBezTo>
                  <a:cubicBezTo>
                    <a:pt x="1515" y="5409"/>
                    <a:pt x="1483" y="4864"/>
                    <a:pt x="1376" y="4384"/>
                  </a:cubicBezTo>
                  <a:cubicBezTo>
                    <a:pt x="1312" y="4075"/>
                    <a:pt x="1195" y="3776"/>
                    <a:pt x="1067" y="3467"/>
                  </a:cubicBezTo>
                  <a:cubicBezTo>
                    <a:pt x="982" y="3200"/>
                    <a:pt x="875" y="2934"/>
                    <a:pt x="790" y="2656"/>
                  </a:cubicBezTo>
                  <a:cubicBezTo>
                    <a:pt x="502" y="2304"/>
                    <a:pt x="352" y="1931"/>
                    <a:pt x="310" y="1462"/>
                  </a:cubicBezTo>
                  <a:cubicBezTo>
                    <a:pt x="288" y="1227"/>
                    <a:pt x="235" y="982"/>
                    <a:pt x="182" y="768"/>
                  </a:cubicBezTo>
                  <a:cubicBezTo>
                    <a:pt x="96" y="437"/>
                    <a:pt x="32" y="149"/>
                    <a:pt x="139" y="11"/>
                  </a:cubicBezTo>
                  <a:lnTo>
                    <a:pt x="107"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2" name="Google Shape;1682;p68"/>
            <p:cNvSpPr/>
            <p:nvPr/>
          </p:nvSpPr>
          <p:spPr>
            <a:xfrm>
              <a:off x="5281742" y="1145698"/>
              <a:ext cx="460176" cy="3197224"/>
            </a:xfrm>
            <a:custGeom>
              <a:avLst/>
              <a:gdLst/>
              <a:ahLst/>
              <a:cxnLst/>
              <a:rect l="l" t="t" r="r" b="b"/>
              <a:pathLst>
                <a:path w="5463" h="37956" extrusionOk="0">
                  <a:moveTo>
                    <a:pt x="118" y="1"/>
                  </a:moveTo>
                  <a:cubicBezTo>
                    <a:pt x="1" y="161"/>
                    <a:pt x="65" y="470"/>
                    <a:pt x="161" y="822"/>
                  </a:cubicBezTo>
                  <a:cubicBezTo>
                    <a:pt x="193" y="1014"/>
                    <a:pt x="246" y="1217"/>
                    <a:pt x="278" y="1420"/>
                  </a:cubicBezTo>
                  <a:cubicBezTo>
                    <a:pt x="332" y="1836"/>
                    <a:pt x="492" y="2188"/>
                    <a:pt x="812" y="2593"/>
                  </a:cubicBezTo>
                  <a:cubicBezTo>
                    <a:pt x="865" y="2796"/>
                    <a:pt x="929" y="2988"/>
                    <a:pt x="993" y="3190"/>
                  </a:cubicBezTo>
                  <a:cubicBezTo>
                    <a:pt x="1142" y="3606"/>
                    <a:pt x="1281" y="3990"/>
                    <a:pt x="1313" y="4428"/>
                  </a:cubicBezTo>
                  <a:cubicBezTo>
                    <a:pt x="1356" y="4822"/>
                    <a:pt x="1366" y="5228"/>
                    <a:pt x="1388" y="5623"/>
                  </a:cubicBezTo>
                  <a:cubicBezTo>
                    <a:pt x="1398" y="6081"/>
                    <a:pt x="1420" y="6561"/>
                    <a:pt x="1473" y="7020"/>
                  </a:cubicBezTo>
                  <a:cubicBezTo>
                    <a:pt x="1526" y="7511"/>
                    <a:pt x="1686" y="7969"/>
                    <a:pt x="1921" y="8343"/>
                  </a:cubicBezTo>
                  <a:cubicBezTo>
                    <a:pt x="2358" y="9047"/>
                    <a:pt x="2604" y="9644"/>
                    <a:pt x="2572" y="10476"/>
                  </a:cubicBezTo>
                  <a:cubicBezTo>
                    <a:pt x="2572" y="10658"/>
                    <a:pt x="2540" y="10850"/>
                    <a:pt x="2529" y="11063"/>
                  </a:cubicBezTo>
                  <a:cubicBezTo>
                    <a:pt x="2508" y="11340"/>
                    <a:pt x="2476" y="11650"/>
                    <a:pt x="2465" y="11927"/>
                  </a:cubicBezTo>
                  <a:cubicBezTo>
                    <a:pt x="2433" y="12898"/>
                    <a:pt x="2742" y="13751"/>
                    <a:pt x="3361" y="14381"/>
                  </a:cubicBezTo>
                  <a:cubicBezTo>
                    <a:pt x="3532" y="14551"/>
                    <a:pt x="3702" y="14711"/>
                    <a:pt x="3873" y="14861"/>
                  </a:cubicBezTo>
                  <a:cubicBezTo>
                    <a:pt x="4055" y="15021"/>
                    <a:pt x="4236" y="15191"/>
                    <a:pt x="4396" y="15351"/>
                  </a:cubicBezTo>
                  <a:cubicBezTo>
                    <a:pt x="5196" y="16194"/>
                    <a:pt x="5409" y="17058"/>
                    <a:pt x="5047" y="17975"/>
                  </a:cubicBezTo>
                  <a:cubicBezTo>
                    <a:pt x="5004" y="18050"/>
                    <a:pt x="4983" y="18125"/>
                    <a:pt x="4961" y="18189"/>
                  </a:cubicBezTo>
                  <a:cubicBezTo>
                    <a:pt x="4919" y="18285"/>
                    <a:pt x="4876" y="18381"/>
                    <a:pt x="4855" y="18455"/>
                  </a:cubicBezTo>
                  <a:cubicBezTo>
                    <a:pt x="4492" y="19416"/>
                    <a:pt x="4140" y="20354"/>
                    <a:pt x="3969" y="21325"/>
                  </a:cubicBezTo>
                  <a:cubicBezTo>
                    <a:pt x="3969" y="21357"/>
                    <a:pt x="3959" y="21389"/>
                    <a:pt x="3959" y="21421"/>
                  </a:cubicBezTo>
                  <a:cubicBezTo>
                    <a:pt x="3937" y="21474"/>
                    <a:pt x="3937" y="21528"/>
                    <a:pt x="3927" y="21581"/>
                  </a:cubicBezTo>
                  <a:cubicBezTo>
                    <a:pt x="3852" y="22104"/>
                    <a:pt x="3692" y="22626"/>
                    <a:pt x="3542" y="23128"/>
                  </a:cubicBezTo>
                  <a:cubicBezTo>
                    <a:pt x="3446" y="23405"/>
                    <a:pt x="3372" y="23704"/>
                    <a:pt x="3286" y="23992"/>
                  </a:cubicBezTo>
                  <a:cubicBezTo>
                    <a:pt x="3073" y="24835"/>
                    <a:pt x="2849" y="25699"/>
                    <a:pt x="2625" y="26541"/>
                  </a:cubicBezTo>
                  <a:cubicBezTo>
                    <a:pt x="2518" y="26925"/>
                    <a:pt x="2412" y="27320"/>
                    <a:pt x="2316" y="27693"/>
                  </a:cubicBezTo>
                  <a:cubicBezTo>
                    <a:pt x="2038" y="28718"/>
                    <a:pt x="1846" y="29848"/>
                    <a:pt x="1772" y="30872"/>
                  </a:cubicBezTo>
                  <a:cubicBezTo>
                    <a:pt x="1676" y="32227"/>
                    <a:pt x="1633" y="33411"/>
                    <a:pt x="1686" y="34403"/>
                  </a:cubicBezTo>
                  <a:cubicBezTo>
                    <a:pt x="1686" y="34521"/>
                    <a:pt x="1708" y="34638"/>
                    <a:pt x="1708" y="34755"/>
                  </a:cubicBezTo>
                  <a:cubicBezTo>
                    <a:pt x="1718" y="35779"/>
                    <a:pt x="1761" y="36878"/>
                    <a:pt x="2188" y="37956"/>
                  </a:cubicBezTo>
                  <a:lnTo>
                    <a:pt x="2220" y="37945"/>
                  </a:lnTo>
                  <a:cubicBezTo>
                    <a:pt x="1814" y="36857"/>
                    <a:pt x="1761" y="35769"/>
                    <a:pt x="1761" y="34745"/>
                  </a:cubicBezTo>
                  <a:cubicBezTo>
                    <a:pt x="1761" y="34627"/>
                    <a:pt x="1740" y="34499"/>
                    <a:pt x="1740" y="34393"/>
                  </a:cubicBezTo>
                  <a:cubicBezTo>
                    <a:pt x="1686" y="33411"/>
                    <a:pt x="1718" y="32227"/>
                    <a:pt x="1825" y="30872"/>
                  </a:cubicBezTo>
                  <a:cubicBezTo>
                    <a:pt x="1900" y="29848"/>
                    <a:pt x="2102" y="28718"/>
                    <a:pt x="2369" y="27693"/>
                  </a:cubicBezTo>
                  <a:cubicBezTo>
                    <a:pt x="2476" y="27299"/>
                    <a:pt x="2572" y="26925"/>
                    <a:pt x="2678" y="26541"/>
                  </a:cubicBezTo>
                  <a:cubicBezTo>
                    <a:pt x="2902" y="25699"/>
                    <a:pt x="3126" y="24835"/>
                    <a:pt x="3340" y="23992"/>
                  </a:cubicBezTo>
                  <a:cubicBezTo>
                    <a:pt x="3414" y="23704"/>
                    <a:pt x="3500" y="23405"/>
                    <a:pt x="3585" y="23128"/>
                  </a:cubicBezTo>
                  <a:cubicBezTo>
                    <a:pt x="3734" y="22616"/>
                    <a:pt x="3895" y="22104"/>
                    <a:pt x="3969" y="21581"/>
                  </a:cubicBezTo>
                  <a:cubicBezTo>
                    <a:pt x="3969" y="21528"/>
                    <a:pt x="3980" y="21474"/>
                    <a:pt x="4001" y="21421"/>
                  </a:cubicBezTo>
                  <a:cubicBezTo>
                    <a:pt x="4001" y="21389"/>
                    <a:pt x="4012" y="21357"/>
                    <a:pt x="4012" y="21325"/>
                  </a:cubicBezTo>
                  <a:cubicBezTo>
                    <a:pt x="4183" y="20365"/>
                    <a:pt x="4535" y="19416"/>
                    <a:pt x="4887" y="18455"/>
                  </a:cubicBezTo>
                  <a:cubicBezTo>
                    <a:pt x="4919" y="18370"/>
                    <a:pt x="4961" y="18274"/>
                    <a:pt x="4993" y="18189"/>
                  </a:cubicBezTo>
                  <a:cubicBezTo>
                    <a:pt x="5036" y="18125"/>
                    <a:pt x="5068" y="18050"/>
                    <a:pt x="5089" y="17975"/>
                  </a:cubicBezTo>
                  <a:cubicBezTo>
                    <a:pt x="5463" y="17047"/>
                    <a:pt x="5249" y="16183"/>
                    <a:pt x="4439" y="15330"/>
                  </a:cubicBezTo>
                  <a:cubicBezTo>
                    <a:pt x="4279" y="15149"/>
                    <a:pt x="4108" y="14989"/>
                    <a:pt x="3916" y="14829"/>
                  </a:cubicBezTo>
                  <a:cubicBezTo>
                    <a:pt x="3745" y="14669"/>
                    <a:pt x="3574" y="14509"/>
                    <a:pt x="3414" y="14349"/>
                  </a:cubicBezTo>
                  <a:cubicBezTo>
                    <a:pt x="2796" y="13740"/>
                    <a:pt x="2486" y="12898"/>
                    <a:pt x="2518" y="11927"/>
                  </a:cubicBezTo>
                  <a:cubicBezTo>
                    <a:pt x="2529" y="11660"/>
                    <a:pt x="2561" y="11351"/>
                    <a:pt x="2582" y="11063"/>
                  </a:cubicBezTo>
                  <a:cubicBezTo>
                    <a:pt x="2593" y="10850"/>
                    <a:pt x="2614" y="10658"/>
                    <a:pt x="2625" y="10476"/>
                  </a:cubicBezTo>
                  <a:cubicBezTo>
                    <a:pt x="2668" y="9644"/>
                    <a:pt x="2412" y="9047"/>
                    <a:pt x="1974" y="8321"/>
                  </a:cubicBezTo>
                  <a:cubicBezTo>
                    <a:pt x="1740" y="7948"/>
                    <a:pt x="1601" y="7500"/>
                    <a:pt x="1526" y="7009"/>
                  </a:cubicBezTo>
                  <a:cubicBezTo>
                    <a:pt x="1462" y="6561"/>
                    <a:pt x="1452" y="6081"/>
                    <a:pt x="1441" y="5623"/>
                  </a:cubicBezTo>
                  <a:cubicBezTo>
                    <a:pt x="1420" y="5217"/>
                    <a:pt x="1409" y="4801"/>
                    <a:pt x="1366" y="4417"/>
                  </a:cubicBezTo>
                  <a:cubicBezTo>
                    <a:pt x="1334" y="3980"/>
                    <a:pt x="1196" y="3596"/>
                    <a:pt x="1046" y="3180"/>
                  </a:cubicBezTo>
                  <a:cubicBezTo>
                    <a:pt x="982" y="2977"/>
                    <a:pt x="918" y="2774"/>
                    <a:pt x="865" y="2582"/>
                  </a:cubicBezTo>
                  <a:cubicBezTo>
                    <a:pt x="545" y="2166"/>
                    <a:pt x="385" y="1814"/>
                    <a:pt x="332" y="1409"/>
                  </a:cubicBezTo>
                  <a:cubicBezTo>
                    <a:pt x="289" y="1206"/>
                    <a:pt x="246" y="1004"/>
                    <a:pt x="193" y="801"/>
                  </a:cubicBezTo>
                  <a:cubicBezTo>
                    <a:pt x="108" y="459"/>
                    <a:pt x="33" y="161"/>
                    <a:pt x="140" y="22"/>
                  </a:cubicBezTo>
                  <a:lnTo>
                    <a:pt x="11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3" name="Google Shape;1683;p68"/>
            <p:cNvSpPr/>
            <p:nvPr/>
          </p:nvSpPr>
          <p:spPr>
            <a:xfrm>
              <a:off x="5296147" y="1144856"/>
              <a:ext cx="431957" cy="3192675"/>
            </a:xfrm>
            <a:custGeom>
              <a:avLst/>
              <a:gdLst/>
              <a:ahLst/>
              <a:cxnLst/>
              <a:rect l="l" t="t" r="r" b="b"/>
              <a:pathLst>
                <a:path w="5128" h="37902" extrusionOk="0">
                  <a:moveTo>
                    <a:pt x="129" y="0"/>
                  </a:moveTo>
                  <a:cubicBezTo>
                    <a:pt x="1" y="160"/>
                    <a:pt x="97" y="480"/>
                    <a:pt x="182" y="843"/>
                  </a:cubicBezTo>
                  <a:cubicBezTo>
                    <a:pt x="225" y="1003"/>
                    <a:pt x="278" y="1174"/>
                    <a:pt x="310" y="1344"/>
                  </a:cubicBezTo>
                  <a:cubicBezTo>
                    <a:pt x="374" y="1718"/>
                    <a:pt x="534" y="2059"/>
                    <a:pt x="897" y="2539"/>
                  </a:cubicBezTo>
                  <a:cubicBezTo>
                    <a:pt x="1131" y="3254"/>
                    <a:pt x="1249" y="3883"/>
                    <a:pt x="1291" y="4480"/>
                  </a:cubicBezTo>
                  <a:cubicBezTo>
                    <a:pt x="1323" y="4800"/>
                    <a:pt x="1323" y="5120"/>
                    <a:pt x="1323" y="5441"/>
                  </a:cubicBezTo>
                  <a:cubicBezTo>
                    <a:pt x="1323" y="5985"/>
                    <a:pt x="1323" y="6539"/>
                    <a:pt x="1409" y="7073"/>
                  </a:cubicBezTo>
                  <a:cubicBezTo>
                    <a:pt x="1515" y="7723"/>
                    <a:pt x="1771" y="8118"/>
                    <a:pt x="1963" y="8353"/>
                  </a:cubicBezTo>
                  <a:cubicBezTo>
                    <a:pt x="2422" y="8907"/>
                    <a:pt x="2625" y="9643"/>
                    <a:pt x="2550" y="10572"/>
                  </a:cubicBezTo>
                  <a:cubicBezTo>
                    <a:pt x="2518" y="10774"/>
                    <a:pt x="2497" y="10998"/>
                    <a:pt x="2465" y="11233"/>
                  </a:cubicBezTo>
                  <a:cubicBezTo>
                    <a:pt x="2422" y="11500"/>
                    <a:pt x="2390" y="11788"/>
                    <a:pt x="2369" y="12044"/>
                  </a:cubicBezTo>
                  <a:cubicBezTo>
                    <a:pt x="2315" y="12961"/>
                    <a:pt x="2710" y="13868"/>
                    <a:pt x="3382" y="14401"/>
                  </a:cubicBezTo>
                  <a:cubicBezTo>
                    <a:pt x="3788" y="14721"/>
                    <a:pt x="4108" y="15084"/>
                    <a:pt x="4364" y="15393"/>
                  </a:cubicBezTo>
                  <a:cubicBezTo>
                    <a:pt x="4869" y="16003"/>
                    <a:pt x="5126" y="16608"/>
                    <a:pt x="5127" y="17207"/>
                  </a:cubicBezTo>
                  <a:lnTo>
                    <a:pt x="5127" y="17207"/>
                  </a:lnTo>
                  <a:cubicBezTo>
                    <a:pt x="5128" y="16599"/>
                    <a:pt x="4871" y="15980"/>
                    <a:pt x="4364" y="15361"/>
                  </a:cubicBezTo>
                  <a:cubicBezTo>
                    <a:pt x="4108" y="15063"/>
                    <a:pt x="3788" y="14700"/>
                    <a:pt x="3382" y="14380"/>
                  </a:cubicBezTo>
                  <a:cubicBezTo>
                    <a:pt x="2721" y="13846"/>
                    <a:pt x="2337" y="12940"/>
                    <a:pt x="2390" y="12033"/>
                  </a:cubicBezTo>
                  <a:cubicBezTo>
                    <a:pt x="2401" y="11777"/>
                    <a:pt x="2443" y="11478"/>
                    <a:pt x="2475" y="11212"/>
                  </a:cubicBezTo>
                  <a:cubicBezTo>
                    <a:pt x="2518" y="10988"/>
                    <a:pt x="2550" y="10764"/>
                    <a:pt x="2561" y="10561"/>
                  </a:cubicBezTo>
                  <a:cubicBezTo>
                    <a:pt x="2635" y="9611"/>
                    <a:pt x="2443" y="8886"/>
                    <a:pt x="1974" y="8321"/>
                  </a:cubicBezTo>
                  <a:cubicBezTo>
                    <a:pt x="1782" y="8107"/>
                    <a:pt x="1547" y="7713"/>
                    <a:pt x="1430" y="7051"/>
                  </a:cubicBezTo>
                  <a:cubicBezTo>
                    <a:pt x="1334" y="6539"/>
                    <a:pt x="1334" y="5974"/>
                    <a:pt x="1334" y="5441"/>
                  </a:cubicBezTo>
                  <a:cubicBezTo>
                    <a:pt x="1334" y="5120"/>
                    <a:pt x="1334" y="4790"/>
                    <a:pt x="1302" y="4480"/>
                  </a:cubicBezTo>
                  <a:cubicBezTo>
                    <a:pt x="1270" y="3883"/>
                    <a:pt x="1142" y="3254"/>
                    <a:pt x="907" y="2518"/>
                  </a:cubicBezTo>
                  <a:cubicBezTo>
                    <a:pt x="555" y="2038"/>
                    <a:pt x="395" y="1707"/>
                    <a:pt x="331" y="1344"/>
                  </a:cubicBezTo>
                  <a:cubicBezTo>
                    <a:pt x="310" y="1163"/>
                    <a:pt x="257" y="1003"/>
                    <a:pt x="214" y="832"/>
                  </a:cubicBezTo>
                  <a:cubicBezTo>
                    <a:pt x="118" y="480"/>
                    <a:pt x="43" y="160"/>
                    <a:pt x="161" y="11"/>
                  </a:cubicBezTo>
                  <a:lnTo>
                    <a:pt x="129" y="0"/>
                  </a:lnTo>
                  <a:close/>
                  <a:moveTo>
                    <a:pt x="5127" y="17207"/>
                  </a:moveTo>
                  <a:lnTo>
                    <a:pt x="5127" y="17207"/>
                  </a:lnTo>
                  <a:cubicBezTo>
                    <a:pt x="5127" y="17469"/>
                    <a:pt x="5079" y="17729"/>
                    <a:pt x="4982" y="17985"/>
                  </a:cubicBezTo>
                  <a:cubicBezTo>
                    <a:pt x="5079" y="17727"/>
                    <a:pt x="5127" y="17468"/>
                    <a:pt x="5127" y="17207"/>
                  </a:cubicBezTo>
                  <a:close/>
                  <a:moveTo>
                    <a:pt x="4757" y="18517"/>
                  </a:moveTo>
                  <a:cubicBezTo>
                    <a:pt x="4409" y="19415"/>
                    <a:pt x="4042" y="20343"/>
                    <a:pt x="3905" y="21292"/>
                  </a:cubicBezTo>
                  <a:cubicBezTo>
                    <a:pt x="3905" y="21324"/>
                    <a:pt x="3894" y="21367"/>
                    <a:pt x="3894" y="21388"/>
                  </a:cubicBezTo>
                  <a:cubicBezTo>
                    <a:pt x="3892" y="21401"/>
                    <a:pt x="3890" y="21414"/>
                    <a:pt x="3888" y="21426"/>
                  </a:cubicBezTo>
                  <a:lnTo>
                    <a:pt x="3888" y="21426"/>
                  </a:lnTo>
                  <a:cubicBezTo>
                    <a:pt x="3890" y="21417"/>
                    <a:pt x="3892" y="21408"/>
                    <a:pt x="3894" y="21399"/>
                  </a:cubicBezTo>
                  <a:cubicBezTo>
                    <a:pt x="3894" y="21378"/>
                    <a:pt x="3905" y="21335"/>
                    <a:pt x="3905" y="21314"/>
                  </a:cubicBezTo>
                  <a:cubicBezTo>
                    <a:pt x="4042" y="20343"/>
                    <a:pt x="4409" y="19415"/>
                    <a:pt x="4757" y="18517"/>
                  </a:cubicBezTo>
                  <a:close/>
                  <a:moveTo>
                    <a:pt x="3888" y="21426"/>
                  </a:moveTo>
                  <a:cubicBezTo>
                    <a:pt x="3878" y="21467"/>
                    <a:pt x="3865" y="21507"/>
                    <a:pt x="3863" y="21548"/>
                  </a:cubicBezTo>
                  <a:lnTo>
                    <a:pt x="3863" y="21548"/>
                  </a:lnTo>
                  <a:cubicBezTo>
                    <a:pt x="3879" y="21507"/>
                    <a:pt x="3882" y="21467"/>
                    <a:pt x="3888" y="21426"/>
                  </a:cubicBezTo>
                  <a:close/>
                  <a:moveTo>
                    <a:pt x="3863" y="21548"/>
                  </a:moveTo>
                  <a:cubicBezTo>
                    <a:pt x="3862" y="21548"/>
                    <a:pt x="3862" y="21548"/>
                    <a:pt x="3862" y="21548"/>
                  </a:cubicBezTo>
                  <a:cubicBezTo>
                    <a:pt x="3809" y="22071"/>
                    <a:pt x="3670" y="22604"/>
                    <a:pt x="3521" y="23116"/>
                  </a:cubicBezTo>
                  <a:cubicBezTo>
                    <a:pt x="3435" y="23394"/>
                    <a:pt x="3361" y="23671"/>
                    <a:pt x="3297" y="23949"/>
                  </a:cubicBezTo>
                  <a:cubicBezTo>
                    <a:pt x="3083" y="24887"/>
                    <a:pt x="2838" y="25847"/>
                    <a:pt x="2614" y="26765"/>
                  </a:cubicBezTo>
                  <a:cubicBezTo>
                    <a:pt x="2550" y="27063"/>
                    <a:pt x="2465" y="27351"/>
                    <a:pt x="2401" y="27629"/>
                  </a:cubicBezTo>
                  <a:cubicBezTo>
                    <a:pt x="2145" y="28632"/>
                    <a:pt x="1995" y="29688"/>
                    <a:pt x="1867" y="30765"/>
                  </a:cubicBezTo>
                  <a:lnTo>
                    <a:pt x="1835" y="30989"/>
                  </a:lnTo>
                  <a:cubicBezTo>
                    <a:pt x="1727" y="31881"/>
                    <a:pt x="1596" y="32880"/>
                    <a:pt x="1597" y="33818"/>
                  </a:cubicBezTo>
                  <a:lnTo>
                    <a:pt x="1597" y="33818"/>
                  </a:lnTo>
                  <a:cubicBezTo>
                    <a:pt x="1597" y="32883"/>
                    <a:pt x="1728" y="31888"/>
                    <a:pt x="1835" y="31000"/>
                  </a:cubicBezTo>
                  <a:lnTo>
                    <a:pt x="1867" y="30776"/>
                  </a:lnTo>
                  <a:cubicBezTo>
                    <a:pt x="1995" y="29698"/>
                    <a:pt x="2145" y="28642"/>
                    <a:pt x="2401" y="27639"/>
                  </a:cubicBezTo>
                  <a:cubicBezTo>
                    <a:pt x="2465" y="27351"/>
                    <a:pt x="2550" y="27074"/>
                    <a:pt x="2614" y="26775"/>
                  </a:cubicBezTo>
                  <a:cubicBezTo>
                    <a:pt x="2838" y="25858"/>
                    <a:pt x="3083" y="24909"/>
                    <a:pt x="3297" y="23981"/>
                  </a:cubicBezTo>
                  <a:cubicBezTo>
                    <a:pt x="3361" y="23693"/>
                    <a:pt x="3435" y="23405"/>
                    <a:pt x="3521" y="23127"/>
                  </a:cubicBezTo>
                  <a:cubicBezTo>
                    <a:pt x="3670" y="22615"/>
                    <a:pt x="3809" y="22082"/>
                    <a:pt x="3862" y="21559"/>
                  </a:cubicBezTo>
                  <a:cubicBezTo>
                    <a:pt x="3862" y="21555"/>
                    <a:pt x="3862" y="21551"/>
                    <a:pt x="3863" y="21548"/>
                  </a:cubicBezTo>
                  <a:close/>
                  <a:moveTo>
                    <a:pt x="1597" y="33818"/>
                  </a:moveTo>
                  <a:lnTo>
                    <a:pt x="1597" y="33818"/>
                  </a:lnTo>
                  <a:cubicBezTo>
                    <a:pt x="1597" y="33994"/>
                    <a:pt x="1601" y="34168"/>
                    <a:pt x="1611" y="34339"/>
                  </a:cubicBezTo>
                  <a:lnTo>
                    <a:pt x="1611" y="34328"/>
                  </a:lnTo>
                  <a:cubicBezTo>
                    <a:pt x="1601" y="34161"/>
                    <a:pt x="1597" y="33990"/>
                    <a:pt x="1597" y="33818"/>
                  </a:cubicBezTo>
                  <a:close/>
                  <a:moveTo>
                    <a:pt x="1611" y="34403"/>
                  </a:moveTo>
                  <a:lnTo>
                    <a:pt x="1611" y="34413"/>
                  </a:lnTo>
                  <a:cubicBezTo>
                    <a:pt x="1611" y="34509"/>
                    <a:pt x="1622" y="34595"/>
                    <a:pt x="1622" y="34680"/>
                  </a:cubicBezTo>
                  <a:cubicBezTo>
                    <a:pt x="1665" y="35672"/>
                    <a:pt x="1729" y="36835"/>
                    <a:pt x="2187" y="37902"/>
                  </a:cubicBezTo>
                  <a:lnTo>
                    <a:pt x="2187" y="37870"/>
                  </a:lnTo>
                  <a:cubicBezTo>
                    <a:pt x="1729" y="36803"/>
                    <a:pt x="1665" y="35661"/>
                    <a:pt x="1622" y="34669"/>
                  </a:cubicBezTo>
                  <a:cubicBezTo>
                    <a:pt x="1622" y="34584"/>
                    <a:pt x="1611" y="34499"/>
                    <a:pt x="1611" y="34403"/>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4" name="Google Shape;1684;p68"/>
            <p:cNvSpPr/>
            <p:nvPr/>
          </p:nvSpPr>
          <p:spPr>
            <a:xfrm>
              <a:off x="5315015" y="1143929"/>
              <a:ext cx="434063" cy="3188211"/>
            </a:xfrm>
            <a:custGeom>
              <a:avLst/>
              <a:gdLst/>
              <a:ahLst/>
              <a:cxnLst/>
              <a:rect l="l" t="t" r="r" b="b"/>
              <a:pathLst>
                <a:path w="5153" h="37849" extrusionOk="0">
                  <a:moveTo>
                    <a:pt x="139" y="0"/>
                  </a:moveTo>
                  <a:cubicBezTo>
                    <a:pt x="1" y="171"/>
                    <a:pt x="97" y="502"/>
                    <a:pt x="203" y="875"/>
                  </a:cubicBezTo>
                  <a:cubicBezTo>
                    <a:pt x="246" y="1014"/>
                    <a:pt x="278" y="1163"/>
                    <a:pt x="310" y="1302"/>
                  </a:cubicBezTo>
                  <a:cubicBezTo>
                    <a:pt x="353" y="1494"/>
                    <a:pt x="459" y="1665"/>
                    <a:pt x="577" y="1857"/>
                  </a:cubicBezTo>
                  <a:cubicBezTo>
                    <a:pt x="694" y="2038"/>
                    <a:pt x="811" y="2241"/>
                    <a:pt x="939" y="2518"/>
                  </a:cubicBezTo>
                  <a:cubicBezTo>
                    <a:pt x="1185" y="3147"/>
                    <a:pt x="1206" y="3894"/>
                    <a:pt x="1206" y="4545"/>
                  </a:cubicBezTo>
                  <a:lnTo>
                    <a:pt x="1206" y="4587"/>
                  </a:lnTo>
                  <a:cubicBezTo>
                    <a:pt x="1206" y="4801"/>
                    <a:pt x="1185" y="5025"/>
                    <a:pt x="1185" y="5238"/>
                  </a:cubicBezTo>
                  <a:cubicBezTo>
                    <a:pt x="1163" y="5878"/>
                    <a:pt x="1153" y="6550"/>
                    <a:pt x="1291" y="7158"/>
                  </a:cubicBezTo>
                  <a:cubicBezTo>
                    <a:pt x="1430" y="7724"/>
                    <a:pt x="1697" y="8076"/>
                    <a:pt x="1974" y="8385"/>
                  </a:cubicBezTo>
                  <a:cubicBezTo>
                    <a:pt x="2561" y="9057"/>
                    <a:pt x="2518" y="9889"/>
                    <a:pt x="2433" y="10689"/>
                  </a:cubicBezTo>
                  <a:cubicBezTo>
                    <a:pt x="2401" y="10871"/>
                    <a:pt x="2379" y="11052"/>
                    <a:pt x="2347" y="11244"/>
                  </a:cubicBezTo>
                  <a:cubicBezTo>
                    <a:pt x="2294" y="11543"/>
                    <a:pt x="2241" y="11852"/>
                    <a:pt x="2230" y="12151"/>
                  </a:cubicBezTo>
                  <a:cubicBezTo>
                    <a:pt x="2177" y="12983"/>
                    <a:pt x="2550" y="13719"/>
                    <a:pt x="3404" y="14412"/>
                  </a:cubicBezTo>
                  <a:cubicBezTo>
                    <a:pt x="3745" y="14690"/>
                    <a:pt x="4054" y="15042"/>
                    <a:pt x="4300" y="15415"/>
                  </a:cubicBezTo>
                  <a:cubicBezTo>
                    <a:pt x="4833" y="16258"/>
                    <a:pt x="5132" y="17026"/>
                    <a:pt x="4844" y="17996"/>
                  </a:cubicBezTo>
                  <a:cubicBezTo>
                    <a:pt x="4812" y="18082"/>
                    <a:pt x="4758" y="18178"/>
                    <a:pt x="4726" y="18263"/>
                  </a:cubicBezTo>
                  <a:cubicBezTo>
                    <a:pt x="4694" y="18316"/>
                    <a:pt x="4673" y="18391"/>
                    <a:pt x="4641" y="18444"/>
                  </a:cubicBezTo>
                  <a:lnTo>
                    <a:pt x="4598" y="18530"/>
                  </a:lnTo>
                  <a:cubicBezTo>
                    <a:pt x="4225" y="19415"/>
                    <a:pt x="3852" y="20322"/>
                    <a:pt x="3788" y="21271"/>
                  </a:cubicBezTo>
                  <a:cubicBezTo>
                    <a:pt x="3777" y="21293"/>
                    <a:pt x="3777" y="21335"/>
                    <a:pt x="3777" y="21357"/>
                  </a:cubicBezTo>
                  <a:cubicBezTo>
                    <a:pt x="3777" y="21410"/>
                    <a:pt x="3766" y="21463"/>
                    <a:pt x="3766" y="21517"/>
                  </a:cubicBezTo>
                  <a:cubicBezTo>
                    <a:pt x="3734" y="22071"/>
                    <a:pt x="3574" y="22615"/>
                    <a:pt x="3425" y="23149"/>
                  </a:cubicBezTo>
                  <a:cubicBezTo>
                    <a:pt x="3361" y="23405"/>
                    <a:pt x="3286" y="23672"/>
                    <a:pt x="3233" y="23917"/>
                  </a:cubicBezTo>
                  <a:cubicBezTo>
                    <a:pt x="2977" y="25080"/>
                    <a:pt x="2678" y="26317"/>
                    <a:pt x="2390" y="27586"/>
                  </a:cubicBezTo>
                  <a:cubicBezTo>
                    <a:pt x="2230" y="28280"/>
                    <a:pt x="2123" y="28984"/>
                    <a:pt x="2027" y="29677"/>
                  </a:cubicBezTo>
                  <a:cubicBezTo>
                    <a:pt x="1985" y="29997"/>
                    <a:pt x="1931" y="30339"/>
                    <a:pt x="1878" y="30669"/>
                  </a:cubicBezTo>
                  <a:cubicBezTo>
                    <a:pt x="1846" y="30936"/>
                    <a:pt x="1793" y="31213"/>
                    <a:pt x="1739" y="31491"/>
                  </a:cubicBezTo>
                  <a:cubicBezTo>
                    <a:pt x="1558" y="32419"/>
                    <a:pt x="1387" y="33379"/>
                    <a:pt x="1451" y="34264"/>
                  </a:cubicBezTo>
                  <a:cubicBezTo>
                    <a:pt x="1473" y="34307"/>
                    <a:pt x="1473" y="34350"/>
                    <a:pt x="1473" y="34392"/>
                  </a:cubicBezTo>
                  <a:cubicBezTo>
                    <a:pt x="1473" y="34456"/>
                    <a:pt x="1483" y="34531"/>
                    <a:pt x="1483" y="34616"/>
                  </a:cubicBezTo>
                  <a:cubicBezTo>
                    <a:pt x="1547" y="35683"/>
                    <a:pt x="1665" y="36814"/>
                    <a:pt x="2123" y="37849"/>
                  </a:cubicBezTo>
                  <a:lnTo>
                    <a:pt x="2134" y="37817"/>
                  </a:lnTo>
                  <a:cubicBezTo>
                    <a:pt x="1686" y="36803"/>
                    <a:pt x="1558" y="35672"/>
                    <a:pt x="1494" y="34606"/>
                  </a:cubicBezTo>
                  <a:cubicBezTo>
                    <a:pt x="1494" y="34520"/>
                    <a:pt x="1483" y="34446"/>
                    <a:pt x="1483" y="34360"/>
                  </a:cubicBezTo>
                  <a:cubicBezTo>
                    <a:pt x="1473" y="34328"/>
                    <a:pt x="1473" y="34286"/>
                    <a:pt x="1473" y="34243"/>
                  </a:cubicBezTo>
                  <a:cubicBezTo>
                    <a:pt x="1387" y="33347"/>
                    <a:pt x="1579" y="32408"/>
                    <a:pt x="1750" y="31480"/>
                  </a:cubicBezTo>
                  <a:cubicBezTo>
                    <a:pt x="1803" y="31192"/>
                    <a:pt x="1857" y="30925"/>
                    <a:pt x="1899" y="30659"/>
                  </a:cubicBezTo>
                  <a:cubicBezTo>
                    <a:pt x="1953" y="30328"/>
                    <a:pt x="1985" y="29987"/>
                    <a:pt x="2038" y="29667"/>
                  </a:cubicBezTo>
                  <a:cubicBezTo>
                    <a:pt x="2134" y="28995"/>
                    <a:pt x="2241" y="28280"/>
                    <a:pt x="2401" y="27586"/>
                  </a:cubicBezTo>
                  <a:cubicBezTo>
                    <a:pt x="2699" y="26328"/>
                    <a:pt x="2977" y="25080"/>
                    <a:pt x="3243" y="23928"/>
                  </a:cubicBezTo>
                  <a:cubicBezTo>
                    <a:pt x="3297" y="23672"/>
                    <a:pt x="3372" y="23416"/>
                    <a:pt x="3446" y="23159"/>
                  </a:cubicBezTo>
                  <a:cubicBezTo>
                    <a:pt x="3606" y="22626"/>
                    <a:pt x="3745" y="22082"/>
                    <a:pt x="3777" y="21538"/>
                  </a:cubicBezTo>
                  <a:cubicBezTo>
                    <a:pt x="3777" y="21485"/>
                    <a:pt x="3788" y="21431"/>
                    <a:pt x="3788" y="21378"/>
                  </a:cubicBezTo>
                  <a:cubicBezTo>
                    <a:pt x="3798" y="21346"/>
                    <a:pt x="3798" y="21314"/>
                    <a:pt x="3798" y="21282"/>
                  </a:cubicBezTo>
                  <a:cubicBezTo>
                    <a:pt x="3884" y="20333"/>
                    <a:pt x="4257" y="19426"/>
                    <a:pt x="4620" y="18551"/>
                  </a:cubicBezTo>
                  <a:lnTo>
                    <a:pt x="4652" y="18455"/>
                  </a:lnTo>
                  <a:cubicBezTo>
                    <a:pt x="4684" y="18402"/>
                    <a:pt x="4705" y="18338"/>
                    <a:pt x="4737" y="18284"/>
                  </a:cubicBezTo>
                  <a:cubicBezTo>
                    <a:pt x="4790" y="18188"/>
                    <a:pt x="4833" y="18082"/>
                    <a:pt x="4854" y="18007"/>
                  </a:cubicBezTo>
                  <a:cubicBezTo>
                    <a:pt x="5153" y="17015"/>
                    <a:pt x="4854" y="16247"/>
                    <a:pt x="4310" y="15394"/>
                  </a:cubicBezTo>
                  <a:cubicBezTo>
                    <a:pt x="4065" y="14999"/>
                    <a:pt x="3766" y="14658"/>
                    <a:pt x="3414" y="14380"/>
                  </a:cubicBezTo>
                  <a:cubicBezTo>
                    <a:pt x="2571" y="13697"/>
                    <a:pt x="2198" y="12961"/>
                    <a:pt x="2251" y="12140"/>
                  </a:cubicBezTo>
                  <a:cubicBezTo>
                    <a:pt x="2283" y="11852"/>
                    <a:pt x="2326" y="11532"/>
                    <a:pt x="2379" y="11223"/>
                  </a:cubicBezTo>
                  <a:cubicBezTo>
                    <a:pt x="2401" y="11041"/>
                    <a:pt x="2433" y="10849"/>
                    <a:pt x="2454" y="10679"/>
                  </a:cubicBezTo>
                  <a:cubicBezTo>
                    <a:pt x="2550" y="9868"/>
                    <a:pt x="2593" y="9025"/>
                    <a:pt x="1985" y="8342"/>
                  </a:cubicBezTo>
                  <a:cubicBezTo>
                    <a:pt x="1718" y="8044"/>
                    <a:pt x="1451" y="7681"/>
                    <a:pt x="1323" y="7137"/>
                  </a:cubicBezTo>
                  <a:cubicBezTo>
                    <a:pt x="1185" y="6518"/>
                    <a:pt x="1206" y="5868"/>
                    <a:pt x="1217" y="5228"/>
                  </a:cubicBezTo>
                  <a:cubicBezTo>
                    <a:pt x="1227" y="5014"/>
                    <a:pt x="1227" y="4790"/>
                    <a:pt x="1227" y="4577"/>
                  </a:cubicBezTo>
                  <a:lnTo>
                    <a:pt x="1227" y="4534"/>
                  </a:lnTo>
                  <a:cubicBezTo>
                    <a:pt x="1227" y="3883"/>
                    <a:pt x="1227" y="3137"/>
                    <a:pt x="961" y="2497"/>
                  </a:cubicBezTo>
                  <a:cubicBezTo>
                    <a:pt x="843" y="2209"/>
                    <a:pt x="726" y="2017"/>
                    <a:pt x="598" y="1825"/>
                  </a:cubicBezTo>
                  <a:cubicBezTo>
                    <a:pt x="481" y="1643"/>
                    <a:pt x="374" y="1483"/>
                    <a:pt x="331" y="1291"/>
                  </a:cubicBezTo>
                  <a:cubicBezTo>
                    <a:pt x="310" y="1142"/>
                    <a:pt x="267" y="1014"/>
                    <a:pt x="225" y="865"/>
                  </a:cubicBezTo>
                  <a:cubicBezTo>
                    <a:pt x="139" y="502"/>
                    <a:pt x="33" y="171"/>
                    <a:pt x="161" y="11"/>
                  </a:cubicBezTo>
                  <a:lnTo>
                    <a:pt x="13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5" name="Google Shape;1685;p68"/>
            <p:cNvSpPr/>
            <p:nvPr/>
          </p:nvSpPr>
          <p:spPr>
            <a:xfrm>
              <a:off x="5328493" y="1139465"/>
              <a:ext cx="409803" cy="3186357"/>
            </a:xfrm>
            <a:custGeom>
              <a:avLst/>
              <a:gdLst/>
              <a:ahLst/>
              <a:cxnLst/>
              <a:rect l="l" t="t" r="r" b="b"/>
              <a:pathLst>
                <a:path w="4865" h="37827" extrusionOk="0">
                  <a:moveTo>
                    <a:pt x="150" y="0"/>
                  </a:moveTo>
                  <a:cubicBezTo>
                    <a:pt x="1" y="192"/>
                    <a:pt x="107" y="544"/>
                    <a:pt x="225" y="918"/>
                  </a:cubicBezTo>
                  <a:cubicBezTo>
                    <a:pt x="267" y="1024"/>
                    <a:pt x="310" y="1152"/>
                    <a:pt x="331" y="1270"/>
                  </a:cubicBezTo>
                  <a:cubicBezTo>
                    <a:pt x="374" y="1419"/>
                    <a:pt x="470" y="1558"/>
                    <a:pt x="577" y="1718"/>
                  </a:cubicBezTo>
                  <a:cubicBezTo>
                    <a:pt x="715" y="1931"/>
                    <a:pt x="875" y="2187"/>
                    <a:pt x="982" y="2550"/>
                  </a:cubicBezTo>
                  <a:cubicBezTo>
                    <a:pt x="1163" y="3179"/>
                    <a:pt x="1142" y="3872"/>
                    <a:pt x="1121" y="4534"/>
                  </a:cubicBezTo>
                  <a:lnTo>
                    <a:pt x="1121" y="4736"/>
                  </a:lnTo>
                  <a:cubicBezTo>
                    <a:pt x="1121" y="4886"/>
                    <a:pt x="1110" y="5024"/>
                    <a:pt x="1110" y="5174"/>
                  </a:cubicBezTo>
                  <a:cubicBezTo>
                    <a:pt x="1078" y="5878"/>
                    <a:pt x="1035" y="6614"/>
                    <a:pt x="1249" y="7286"/>
                  </a:cubicBezTo>
                  <a:cubicBezTo>
                    <a:pt x="1377" y="7659"/>
                    <a:pt x="1590" y="7905"/>
                    <a:pt x="1803" y="8161"/>
                  </a:cubicBezTo>
                  <a:cubicBezTo>
                    <a:pt x="1889" y="8267"/>
                    <a:pt x="1974" y="8374"/>
                    <a:pt x="2049" y="8481"/>
                  </a:cubicBezTo>
                  <a:cubicBezTo>
                    <a:pt x="2561" y="9217"/>
                    <a:pt x="2497" y="10028"/>
                    <a:pt x="2369" y="10870"/>
                  </a:cubicBezTo>
                  <a:cubicBezTo>
                    <a:pt x="2347" y="10988"/>
                    <a:pt x="2337" y="11126"/>
                    <a:pt x="2305" y="11254"/>
                  </a:cubicBezTo>
                  <a:cubicBezTo>
                    <a:pt x="2251" y="11606"/>
                    <a:pt x="2187" y="11980"/>
                    <a:pt x="2177" y="12300"/>
                  </a:cubicBezTo>
                  <a:cubicBezTo>
                    <a:pt x="2134" y="13217"/>
                    <a:pt x="2774" y="13772"/>
                    <a:pt x="3382" y="14305"/>
                  </a:cubicBezTo>
                  <a:cubicBezTo>
                    <a:pt x="3436" y="14348"/>
                    <a:pt x="3489" y="14401"/>
                    <a:pt x="3542" y="14444"/>
                  </a:cubicBezTo>
                  <a:cubicBezTo>
                    <a:pt x="3894" y="14753"/>
                    <a:pt x="4161" y="15095"/>
                    <a:pt x="4342" y="15468"/>
                  </a:cubicBezTo>
                  <a:cubicBezTo>
                    <a:pt x="4688" y="16153"/>
                    <a:pt x="4854" y="16730"/>
                    <a:pt x="4859" y="17283"/>
                  </a:cubicBezTo>
                  <a:lnTo>
                    <a:pt x="4859" y="17283"/>
                  </a:lnTo>
                  <a:cubicBezTo>
                    <a:pt x="4865" y="16710"/>
                    <a:pt x="4700" y="16122"/>
                    <a:pt x="4342" y="15415"/>
                  </a:cubicBezTo>
                  <a:cubicBezTo>
                    <a:pt x="4161" y="15041"/>
                    <a:pt x="3894" y="14700"/>
                    <a:pt x="3542" y="14391"/>
                  </a:cubicBezTo>
                  <a:cubicBezTo>
                    <a:pt x="3489" y="14348"/>
                    <a:pt x="3436" y="14294"/>
                    <a:pt x="3382" y="14252"/>
                  </a:cubicBezTo>
                  <a:cubicBezTo>
                    <a:pt x="2774" y="13718"/>
                    <a:pt x="2145" y="13174"/>
                    <a:pt x="2187" y="12268"/>
                  </a:cubicBezTo>
                  <a:cubicBezTo>
                    <a:pt x="2198" y="11948"/>
                    <a:pt x="2262" y="11574"/>
                    <a:pt x="2315" y="11233"/>
                  </a:cubicBezTo>
                  <a:cubicBezTo>
                    <a:pt x="2347" y="11094"/>
                    <a:pt x="2369" y="10966"/>
                    <a:pt x="2390" y="10838"/>
                  </a:cubicBezTo>
                  <a:cubicBezTo>
                    <a:pt x="2518" y="10006"/>
                    <a:pt x="2582" y="9185"/>
                    <a:pt x="2070" y="8438"/>
                  </a:cubicBezTo>
                  <a:cubicBezTo>
                    <a:pt x="1985" y="8331"/>
                    <a:pt x="1910" y="8225"/>
                    <a:pt x="1814" y="8118"/>
                  </a:cubicBezTo>
                  <a:cubicBezTo>
                    <a:pt x="1611" y="7873"/>
                    <a:pt x="1398" y="7617"/>
                    <a:pt x="1281" y="7254"/>
                  </a:cubicBezTo>
                  <a:cubicBezTo>
                    <a:pt x="1067" y="6593"/>
                    <a:pt x="1110" y="5867"/>
                    <a:pt x="1131" y="5163"/>
                  </a:cubicBezTo>
                  <a:cubicBezTo>
                    <a:pt x="1131" y="5014"/>
                    <a:pt x="1142" y="4864"/>
                    <a:pt x="1142" y="4726"/>
                  </a:cubicBezTo>
                  <a:lnTo>
                    <a:pt x="1142" y="4523"/>
                  </a:lnTo>
                  <a:cubicBezTo>
                    <a:pt x="1174" y="3851"/>
                    <a:pt x="1195" y="3158"/>
                    <a:pt x="1014" y="2539"/>
                  </a:cubicBezTo>
                  <a:cubicBezTo>
                    <a:pt x="907" y="2176"/>
                    <a:pt x="737" y="1920"/>
                    <a:pt x="598" y="1707"/>
                  </a:cubicBezTo>
                  <a:cubicBezTo>
                    <a:pt x="491" y="1536"/>
                    <a:pt x="395" y="1398"/>
                    <a:pt x="363" y="1259"/>
                  </a:cubicBezTo>
                  <a:cubicBezTo>
                    <a:pt x="321" y="1131"/>
                    <a:pt x="289" y="1024"/>
                    <a:pt x="257" y="907"/>
                  </a:cubicBezTo>
                  <a:cubicBezTo>
                    <a:pt x="150" y="533"/>
                    <a:pt x="43" y="192"/>
                    <a:pt x="171" y="11"/>
                  </a:cubicBezTo>
                  <a:lnTo>
                    <a:pt x="150" y="0"/>
                  </a:lnTo>
                  <a:close/>
                  <a:moveTo>
                    <a:pt x="4859" y="17283"/>
                  </a:moveTo>
                  <a:lnTo>
                    <a:pt x="4859" y="17283"/>
                  </a:lnTo>
                  <a:cubicBezTo>
                    <a:pt x="4857" y="17531"/>
                    <a:pt x="4823" y="17777"/>
                    <a:pt x="4758" y="18028"/>
                  </a:cubicBezTo>
                  <a:cubicBezTo>
                    <a:pt x="4737" y="18124"/>
                    <a:pt x="4694" y="18231"/>
                    <a:pt x="4641" y="18327"/>
                  </a:cubicBezTo>
                  <a:cubicBezTo>
                    <a:pt x="4609" y="18359"/>
                    <a:pt x="4598" y="18412"/>
                    <a:pt x="4577" y="18465"/>
                  </a:cubicBezTo>
                  <a:lnTo>
                    <a:pt x="4534" y="18561"/>
                  </a:lnTo>
                  <a:cubicBezTo>
                    <a:pt x="4249" y="19222"/>
                    <a:pt x="3963" y="19902"/>
                    <a:pt x="3845" y="20609"/>
                  </a:cubicBezTo>
                  <a:lnTo>
                    <a:pt x="3845" y="20609"/>
                  </a:lnTo>
                  <a:cubicBezTo>
                    <a:pt x="3971" y="19917"/>
                    <a:pt x="4256" y="19249"/>
                    <a:pt x="4534" y="18604"/>
                  </a:cubicBezTo>
                  <a:lnTo>
                    <a:pt x="4577" y="18508"/>
                  </a:lnTo>
                  <a:cubicBezTo>
                    <a:pt x="4598" y="18455"/>
                    <a:pt x="4609" y="18412"/>
                    <a:pt x="4641" y="18359"/>
                  </a:cubicBezTo>
                  <a:cubicBezTo>
                    <a:pt x="4684" y="18273"/>
                    <a:pt x="4737" y="18167"/>
                    <a:pt x="4758" y="18071"/>
                  </a:cubicBezTo>
                  <a:cubicBezTo>
                    <a:pt x="4827" y="17808"/>
                    <a:pt x="4862" y="17548"/>
                    <a:pt x="4859" y="17283"/>
                  </a:cubicBezTo>
                  <a:close/>
                  <a:moveTo>
                    <a:pt x="3845" y="20609"/>
                  </a:moveTo>
                  <a:cubicBezTo>
                    <a:pt x="3802" y="20845"/>
                    <a:pt x="3777" y="21083"/>
                    <a:pt x="3777" y="21324"/>
                  </a:cubicBezTo>
                  <a:lnTo>
                    <a:pt x="3777" y="21431"/>
                  </a:lnTo>
                  <a:lnTo>
                    <a:pt x="3777" y="21580"/>
                  </a:lnTo>
                  <a:cubicBezTo>
                    <a:pt x="3780" y="21746"/>
                    <a:pt x="3768" y="21912"/>
                    <a:pt x="3744" y="22079"/>
                  </a:cubicBezTo>
                  <a:lnTo>
                    <a:pt x="3744" y="22079"/>
                  </a:lnTo>
                  <a:cubicBezTo>
                    <a:pt x="3774" y="21894"/>
                    <a:pt x="3791" y="21710"/>
                    <a:pt x="3788" y="21527"/>
                  </a:cubicBezTo>
                  <a:lnTo>
                    <a:pt x="3788" y="21378"/>
                  </a:lnTo>
                  <a:lnTo>
                    <a:pt x="3788" y="21271"/>
                  </a:lnTo>
                  <a:cubicBezTo>
                    <a:pt x="3788" y="21048"/>
                    <a:pt x="3808" y="20827"/>
                    <a:pt x="3845" y="20609"/>
                  </a:cubicBezTo>
                  <a:close/>
                  <a:moveTo>
                    <a:pt x="3744" y="22079"/>
                  </a:moveTo>
                  <a:cubicBezTo>
                    <a:pt x="3685" y="22444"/>
                    <a:pt x="3574" y="22812"/>
                    <a:pt x="3468" y="23180"/>
                  </a:cubicBezTo>
                  <a:cubicBezTo>
                    <a:pt x="3382" y="23426"/>
                    <a:pt x="3318" y="23671"/>
                    <a:pt x="3265" y="23927"/>
                  </a:cubicBezTo>
                  <a:cubicBezTo>
                    <a:pt x="3105" y="24642"/>
                    <a:pt x="2945" y="25389"/>
                    <a:pt x="2806" y="26125"/>
                  </a:cubicBezTo>
                  <a:cubicBezTo>
                    <a:pt x="2699" y="26605"/>
                    <a:pt x="2603" y="27095"/>
                    <a:pt x="2497" y="27575"/>
                  </a:cubicBezTo>
                  <a:cubicBezTo>
                    <a:pt x="2379" y="28120"/>
                    <a:pt x="2294" y="28696"/>
                    <a:pt x="2230" y="29240"/>
                  </a:cubicBezTo>
                  <a:cubicBezTo>
                    <a:pt x="2193" y="29494"/>
                    <a:pt x="2159" y="29760"/>
                    <a:pt x="2119" y="30026"/>
                  </a:cubicBezTo>
                  <a:lnTo>
                    <a:pt x="2119" y="30026"/>
                  </a:lnTo>
                  <a:cubicBezTo>
                    <a:pt x="2158" y="29781"/>
                    <a:pt x="2195" y="29535"/>
                    <a:pt x="2230" y="29293"/>
                  </a:cubicBezTo>
                  <a:cubicBezTo>
                    <a:pt x="2305" y="28749"/>
                    <a:pt x="2379" y="28173"/>
                    <a:pt x="2497" y="27629"/>
                  </a:cubicBezTo>
                  <a:cubicBezTo>
                    <a:pt x="2603" y="27149"/>
                    <a:pt x="2710" y="26658"/>
                    <a:pt x="2806" y="26178"/>
                  </a:cubicBezTo>
                  <a:cubicBezTo>
                    <a:pt x="2945" y="25453"/>
                    <a:pt x="3105" y="24695"/>
                    <a:pt x="3265" y="23981"/>
                  </a:cubicBezTo>
                  <a:cubicBezTo>
                    <a:pt x="3318" y="23735"/>
                    <a:pt x="3404" y="23479"/>
                    <a:pt x="3468" y="23234"/>
                  </a:cubicBezTo>
                  <a:cubicBezTo>
                    <a:pt x="3579" y="22848"/>
                    <a:pt x="3690" y="22461"/>
                    <a:pt x="3744" y="22079"/>
                  </a:cubicBezTo>
                  <a:close/>
                  <a:moveTo>
                    <a:pt x="2119" y="30026"/>
                  </a:moveTo>
                  <a:lnTo>
                    <a:pt x="2119" y="30026"/>
                  </a:lnTo>
                  <a:cubicBezTo>
                    <a:pt x="2106" y="30104"/>
                    <a:pt x="2093" y="30182"/>
                    <a:pt x="2081" y="30260"/>
                  </a:cubicBezTo>
                  <a:lnTo>
                    <a:pt x="2081" y="30260"/>
                  </a:lnTo>
                  <a:cubicBezTo>
                    <a:pt x="2094" y="30182"/>
                    <a:pt x="2107" y="30104"/>
                    <a:pt x="2119" y="30026"/>
                  </a:cubicBezTo>
                  <a:close/>
                  <a:moveTo>
                    <a:pt x="2081" y="30260"/>
                  </a:moveTo>
                  <a:cubicBezTo>
                    <a:pt x="2061" y="30372"/>
                    <a:pt x="2040" y="30484"/>
                    <a:pt x="2017" y="30594"/>
                  </a:cubicBezTo>
                  <a:cubicBezTo>
                    <a:pt x="1953" y="30936"/>
                    <a:pt x="1857" y="31288"/>
                    <a:pt x="1761" y="31661"/>
                  </a:cubicBezTo>
                  <a:cubicBezTo>
                    <a:pt x="1700" y="31902"/>
                    <a:pt x="1639" y="32144"/>
                    <a:pt x="1584" y="32386"/>
                  </a:cubicBezTo>
                  <a:lnTo>
                    <a:pt x="1584" y="32386"/>
                  </a:lnTo>
                  <a:cubicBezTo>
                    <a:pt x="1639" y="32154"/>
                    <a:pt x="1700" y="31922"/>
                    <a:pt x="1761" y="31693"/>
                  </a:cubicBezTo>
                  <a:cubicBezTo>
                    <a:pt x="1857" y="31320"/>
                    <a:pt x="1953" y="30978"/>
                    <a:pt x="2017" y="30648"/>
                  </a:cubicBezTo>
                  <a:cubicBezTo>
                    <a:pt x="2038" y="30519"/>
                    <a:pt x="2060" y="30390"/>
                    <a:pt x="2081" y="30260"/>
                  </a:cubicBezTo>
                  <a:close/>
                  <a:moveTo>
                    <a:pt x="1584" y="32386"/>
                  </a:moveTo>
                  <a:cubicBezTo>
                    <a:pt x="1437" y="33008"/>
                    <a:pt x="1333" y="33637"/>
                    <a:pt x="1387" y="34243"/>
                  </a:cubicBezTo>
                  <a:cubicBezTo>
                    <a:pt x="1387" y="34296"/>
                    <a:pt x="1398" y="34339"/>
                    <a:pt x="1398" y="34392"/>
                  </a:cubicBezTo>
                  <a:cubicBezTo>
                    <a:pt x="1398" y="34456"/>
                    <a:pt x="1419" y="34520"/>
                    <a:pt x="1419" y="34595"/>
                  </a:cubicBezTo>
                  <a:cubicBezTo>
                    <a:pt x="1494" y="35544"/>
                    <a:pt x="1643" y="36781"/>
                    <a:pt x="2134" y="37827"/>
                  </a:cubicBezTo>
                  <a:lnTo>
                    <a:pt x="2134" y="37774"/>
                  </a:lnTo>
                  <a:cubicBezTo>
                    <a:pt x="1654" y="36728"/>
                    <a:pt x="1494" y="35501"/>
                    <a:pt x="1419" y="34552"/>
                  </a:cubicBezTo>
                  <a:cubicBezTo>
                    <a:pt x="1419" y="34488"/>
                    <a:pt x="1419" y="34413"/>
                    <a:pt x="1398" y="34349"/>
                  </a:cubicBezTo>
                  <a:cubicBezTo>
                    <a:pt x="1398" y="34296"/>
                    <a:pt x="1387" y="34253"/>
                    <a:pt x="1387" y="34200"/>
                  </a:cubicBezTo>
                  <a:cubicBezTo>
                    <a:pt x="1341" y="33611"/>
                    <a:pt x="1444" y="33000"/>
                    <a:pt x="1584" y="32386"/>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6" name="Google Shape;1686;p68"/>
            <p:cNvSpPr/>
            <p:nvPr/>
          </p:nvSpPr>
          <p:spPr>
            <a:xfrm>
              <a:off x="5347362" y="1141234"/>
              <a:ext cx="403570" cy="3179197"/>
            </a:xfrm>
            <a:custGeom>
              <a:avLst/>
              <a:gdLst/>
              <a:ahLst/>
              <a:cxnLst/>
              <a:rect l="l" t="t" r="r" b="b"/>
              <a:pathLst>
                <a:path w="4791" h="37742" extrusionOk="0">
                  <a:moveTo>
                    <a:pt x="161" y="0"/>
                  </a:moveTo>
                  <a:lnTo>
                    <a:pt x="161" y="0"/>
                  </a:lnTo>
                  <a:cubicBezTo>
                    <a:pt x="1" y="203"/>
                    <a:pt x="129" y="566"/>
                    <a:pt x="246" y="961"/>
                  </a:cubicBezTo>
                  <a:lnTo>
                    <a:pt x="321" y="1249"/>
                  </a:lnTo>
                  <a:cubicBezTo>
                    <a:pt x="363" y="1366"/>
                    <a:pt x="449" y="1494"/>
                    <a:pt x="534" y="1643"/>
                  </a:cubicBezTo>
                  <a:cubicBezTo>
                    <a:pt x="694" y="1889"/>
                    <a:pt x="875" y="2187"/>
                    <a:pt x="961" y="2635"/>
                  </a:cubicBezTo>
                  <a:cubicBezTo>
                    <a:pt x="1089" y="3243"/>
                    <a:pt x="1046" y="3883"/>
                    <a:pt x="1003" y="4513"/>
                  </a:cubicBezTo>
                  <a:cubicBezTo>
                    <a:pt x="993" y="4641"/>
                    <a:pt x="982" y="4779"/>
                    <a:pt x="982" y="4907"/>
                  </a:cubicBezTo>
                  <a:cubicBezTo>
                    <a:pt x="982" y="5003"/>
                    <a:pt x="961" y="5089"/>
                    <a:pt x="961" y="5174"/>
                  </a:cubicBezTo>
                  <a:cubicBezTo>
                    <a:pt x="929" y="5921"/>
                    <a:pt x="875" y="6710"/>
                    <a:pt x="1174" y="7393"/>
                  </a:cubicBezTo>
                  <a:cubicBezTo>
                    <a:pt x="1302" y="7660"/>
                    <a:pt x="1483" y="7873"/>
                    <a:pt x="1675" y="8086"/>
                  </a:cubicBezTo>
                  <a:cubicBezTo>
                    <a:pt x="1814" y="8257"/>
                    <a:pt x="1963" y="8417"/>
                    <a:pt x="2049" y="8588"/>
                  </a:cubicBezTo>
                  <a:cubicBezTo>
                    <a:pt x="2422" y="9366"/>
                    <a:pt x="2401" y="10103"/>
                    <a:pt x="2241" y="11020"/>
                  </a:cubicBezTo>
                  <a:cubicBezTo>
                    <a:pt x="2209" y="11329"/>
                    <a:pt x="2113" y="11895"/>
                    <a:pt x="2102" y="12396"/>
                  </a:cubicBezTo>
                  <a:cubicBezTo>
                    <a:pt x="2081" y="13121"/>
                    <a:pt x="2710" y="13644"/>
                    <a:pt x="3276" y="14113"/>
                  </a:cubicBezTo>
                  <a:cubicBezTo>
                    <a:pt x="3404" y="14231"/>
                    <a:pt x="3521" y="14338"/>
                    <a:pt x="3649" y="14444"/>
                  </a:cubicBezTo>
                  <a:cubicBezTo>
                    <a:pt x="3969" y="14743"/>
                    <a:pt x="4193" y="15084"/>
                    <a:pt x="4342" y="15490"/>
                  </a:cubicBezTo>
                  <a:cubicBezTo>
                    <a:pt x="4694" y="16460"/>
                    <a:pt x="4780" y="17303"/>
                    <a:pt x="4577" y="18082"/>
                  </a:cubicBezTo>
                  <a:cubicBezTo>
                    <a:pt x="4545" y="18188"/>
                    <a:pt x="4492" y="18316"/>
                    <a:pt x="4449" y="18434"/>
                  </a:cubicBezTo>
                  <a:lnTo>
                    <a:pt x="4406" y="18508"/>
                  </a:lnTo>
                  <a:lnTo>
                    <a:pt x="4374" y="18583"/>
                  </a:lnTo>
                  <a:cubicBezTo>
                    <a:pt x="4001" y="19447"/>
                    <a:pt x="3617" y="20343"/>
                    <a:pt x="3681" y="21303"/>
                  </a:cubicBezTo>
                  <a:lnTo>
                    <a:pt x="3681" y="21410"/>
                  </a:lnTo>
                  <a:cubicBezTo>
                    <a:pt x="3681" y="21463"/>
                    <a:pt x="3692" y="21495"/>
                    <a:pt x="3692" y="21549"/>
                  </a:cubicBezTo>
                  <a:cubicBezTo>
                    <a:pt x="3756" y="22071"/>
                    <a:pt x="3564" y="22647"/>
                    <a:pt x="3393" y="23191"/>
                  </a:cubicBezTo>
                  <a:cubicBezTo>
                    <a:pt x="3308" y="23458"/>
                    <a:pt x="3233" y="23704"/>
                    <a:pt x="3180" y="23938"/>
                  </a:cubicBezTo>
                  <a:cubicBezTo>
                    <a:pt x="3009" y="24696"/>
                    <a:pt x="2859" y="25517"/>
                    <a:pt x="2710" y="26285"/>
                  </a:cubicBezTo>
                  <a:cubicBezTo>
                    <a:pt x="2625" y="26712"/>
                    <a:pt x="2539" y="27149"/>
                    <a:pt x="2454" y="27576"/>
                  </a:cubicBezTo>
                  <a:cubicBezTo>
                    <a:pt x="2358" y="28056"/>
                    <a:pt x="2294" y="28568"/>
                    <a:pt x="2241" y="29059"/>
                  </a:cubicBezTo>
                  <a:cubicBezTo>
                    <a:pt x="2187" y="29539"/>
                    <a:pt x="2123" y="30051"/>
                    <a:pt x="2027" y="30509"/>
                  </a:cubicBezTo>
                  <a:cubicBezTo>
                    <a:pt x="1953" y="30915"/>
                    <a:pt x="1825" y="31309"/>
                    <a:pt x="1686" y="31747"/>
                  </a:cubicBezTo>
                  <a:cubicBezTo>
                    <a:pt x="1419" y="32547"/>
                    <a:pt x="1153" y="33368"/>
                    <a:pt x="1227" y="34147"/>
                  </a:cubicBezTo>
                  <a:cubicBezTo>
                    <a:pt x="1249" y="34190"/>
                    <a:pt x="1249" y="34264"/>
                    <a:pt x="1259" y="34328"/>
                  </a:cubicBezTo>
                  <a:cubicBezTo>
                    <a:pt x="1259" y="34382"/>
                    <a:pt x="1270" y="34435"/>
                    <a:pt x="1270" y="34488"/>
                  </a:cubicBezTo>
                  <a:cubicBezTo>
                    <a:pt x="1430" y="35886"/>
                    <a:pt x="1686" y="36910"/>
                    <a:pt x="2081" y="37742"/>
                  </a:cubicBezTo>
                  <a:lnTo>
                    <a:pt x="2134" y="37742"/>
                  </a:lnTo>
                  <a:cubicBezTo>
                    <a:pt x="1739" y="36931"/>
                    <a:pt x="1473" y="35886"/>
                    <a:pt x="1323" y="34499"/>
                  </a:cubicBezTo>
                  <a:cubicBezTo>
                    <a:pt x="1323" y="34446"/>
                    <a:pt x="1313" y="34392"/>
                    <a:pt x="1313" y="34339"/>
                  </a:cubicBezTo>
                  <a:cubicBezTo>
                    <a:pt x="1302" y="34286"/>
                    <a:pt x="1281" y="34222"/>
                    <a:pt x="1281" y="34158"/>
                  </a:cubicBezTo>
                  <a:cubicBezTo>
                    <a:pt x="1206" y="33379"/>
                    <a:pt x="1473" y="32568"/>
                    <a:pt x="1739" y="31768"/>
                  </a:cubicBezTo>
                  <a:cubicBezTo>
                    <a:pt x="1867" y="31341"/>
                    <a:pt x="2006" y="30925"/>
                    <a:pt x="2081" y="30541"/>
                  </a:cubicBezTo>
                  <a:cubicBezTo>
                    <a:pt x="2177" y="30072"/>
                    <a:pt x="2241" y="29571"/>
                    <a:pt x="2294" y="29091"/>
                  </a:cubicBezTo>
                  <a:cubicBezTo>
                    <a:pt x="2347" y="28589"/>
                    <a:pt x="2422" y="28088"/>
                    <a:pt x="2507" y="27608"/>
                  </a:cubicBezTo>
                  <a:cubicBezTo>
                    <a:pt x="2603" y="27181"/>
                    <a:pt x="2689" y="26744"/>
                    <a:pt x="2763" y="26317"/>
                  </a:cubicBezTo>
                  <a:cubicBezTo>
                    <a:pt x="2913" y="25528"/>
                    <a:pt x="3062" y="24728"/>
                    <a:pt x="3233" y="23970"/>
                  </a:cubicBezTo>
                  <a:cubicBezTo>
                    <a:pt x="3286" y="23725"/>
                    <a:pt x="3361" y="23490"/>
                    <a:pt x="3446" y="23223"/>
                  </a:cubicBezTo>
                  <a:cubicBezTo>
                    <a:pt x="3617" y="22669"/>
                    <a:pt x="3809" y="22103"/>
                    <a:pt x="3756" y="21570"/>
                  </a:cubicBezTo>
                  <a:cubicBezTo>
                    <a:pt x="3734" y="21517"/>
                    <a:pt x="3734" y="21474"/>
                    <a:pt x="3734" y="21421"/>
                  </a:cubicBezTo>
                  <a:lnTo>
                    <a:pt x="3734" y="21314"/>
                  </a:lnTo>
                  <a:cubicBezTo>
                    <a:pt x="3660" y="20365"/>
                    <a:pt x="4044" y="19469"/>
                    <a:pt x="4417" y="18604"/>
                  </a:cubicBezTo>
                  <a:lnTo>
                    <a:pt x="4449" y="18540"/>
                  </a:lnTo>
                  <a:cubicBezTo>
                    <a:pt x="4449" y="18508"/>
                    <a:pt x="4460" y="18487"/>
                    <a:pt x="4470" y="18455"/>
                  </a:cubicBezTo>
                  <a:cubicBezTo>
                    <a:pt x="4524" y="18338"/>
                    <a:pt x="4577" y="18210"/>
                    <a:pt x="4609" y="18103"/>
                  </a:cubicBezTo>
                  <a:cubicBezTo>
                    <a:pt x="4790" y="17303"/>
                    <a:pt x="4726" y="16460"/>
                    <a:pt x="4364" y="15468"/>
                  </a:cubicBezTo>
                  <a:cubicBezTo>
                    <a:pt x="4214" y="15074"/>
                    <a:pt x="3990" y="14711"/>
                    <a:pt x="3670" y="14423"/>
                  </a:cubicBezTo>
                  <a:cubicBezTo>
                    <a:pt x="3553" y="14316"/>
                    <a:pt x="3414" y="14209"/>
                    <a:pt x="3286" y="14081"/>
                  </a:cubicBezTo>
                  <a:cubicBezTo>
                    <a:pt x="2721" y="13623"/>
                    <a:pt x="2102" y="13100"/>
                    <a:pt x="2123" y="12375"/>
                  </a:cubicBezTo>
                  <a:cubicBezTo>
                    <a:pt x="2134" y="11884"/>
                    <a:pt x="2219" y="11308"/>
                    <a:pt x="2273" y="11009"/>
                  </a:cubicBezTo>
                  <a:cubicBezTo>
                    <a:pt x="2422" y="10071"/>
                    <a:pt x="2443" y="9334"/>
                    <a:pt x="2070" y="8566"/>
                  </a:cubicBezTo>
                  <a:cubicBezTo>
                    <a:pt x="1974" y="8374"/>
                    <a:pt x="1835" y="8214"/>
                    <a:pt x="1686" y="8044"/>
                  </a:cubicBezTo>
                  <a:cubicBezTo>
                    <a:pt x="1515" y="7841"/>
                    <a:pt x="1323" y="7628"/>
                    <a:pt x="1206" y="7361"/>
                  </a:cubicBezTo>
                  <a:cubicBezTo>
                    <a:pt x="907" y="6689"/>
                    <a:pt x="950" y="5910"/>
                    <a:pt x="993" y="5163"/>
                  </a:cubicBezTo>
                  <a:cubicBezTo>
                    <a:pt x="993" y="5067"/>
                    <a:pt x="1003" y="4993"/>
                    <a:pt x="1003" y="4897"/>
                  </a:cubicBezTo>
                  <a:cubicBezTo>
                    <a:pt x="1014" y="4769"/>
                    <a:pt x="1014" y="4630"/>
                    <a:pt x="1035" y="4502"/>
                  </a:cubicBezTo>
                  <a:cubicBezTo>
                    <a:pt x="1067" y="3873"/>
                    <a:pt x="1110" y="3233"/>
                    <a:pt x="993" y="2614"/>
                  </a:cubicBezTo>
                  <a:cubicBezTo>
                    <a:pt x="897" y="2177"/>
                    <a:pt x="715" y="1867"/>
                    <a:pt x="566" y="1633"/>
                  </a:cubicBezTo>
                  <a:cubicBezTo>
                    <a:pt x="481" y="1483"/>
                    <a:pt x="406" y="1355"/>
                    <a:pt x="363" y="1227"/>
                  </a:cubicBezTo>
                  <a:lnTo>
                    <a:pt x="289" y="950"/>
                  </a:lnTo>
                  <a:cubicBezTo>
                    <a:pt x="161" y="566"/>
                    <a:pt x="43" y="192"/>
                    <a:pt x="193" y="22"/>
                  </a:cubicBezTo>
                  <a:lnTo>
                    <a:pt x="16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7" name="Google Shape;1687;p68"/>
            <p:cNvSpPr/>
            <p:nvPr/>
          </p:nvSpPr>
          <p:spPr>
            <a:xfrm>
              <a:off x="5363536" y="1140307"/>
              <a:ext cx="391861" cy="3174733"/>
            </a:xfrm>
            <a:custGeom>
              <a:avLst/>
              <a:gdLst/>
              <a:ahLst/>
              <a:cxnLst/>
              <a:rect l="l" t="t" r="r" b="b"/>
              <a:pathLst>
                <a:path w="4652" h="37689" extrusionOk="0">
                  <a:moveTo>
                    <a:pt x="182" y="1"/>
                  </a:moveTo>
                  <a:lnTo>
                    <a:pt x="182" y="1"/>
                  </a:lnTo>
                  <a:cubicBezTo>
                    <a:pt x="1" y="214"/>
                    <a:pt x="171" y="715"/>
                    <a:pt x="353" y="1206"/>
                  </a:cubicBezTo>
                  <a:cubicBezTo>
                    <a:pt x="427" y="1388"/>
                    <a:pt x="502" y="1548"/>
                    <a:pt x="587" y="1708"/>
                  </a:cubicBezTo>
                  <a:cubicBezTo>
                    <a:pt x="726" y="2028"/>
                    <a:pt x="875" y="2337"/>
                    <a:pt x="939" y="2721"/>
                  </a:cubicBezTo>
                  <a:cubicBezTo>
                    <a:pt x="1035" y="3254"/>
                    <a:pt x="982" y="3862"/>
                    <a:pt x="929" y="4449"/>
                  </a:cubicBezTo>
                  <a:cubicBezTo>
                    <a:pt x="907" y="4662"/>
                    <a:pt x="886" y="4876"/>
                    <a:pt x="875" y="5089"/>
                  </a:cubicBezTo>
                  <a:lnTo>
                    <a:pt x="875" y="5196"/>
                  </a:lnTo>
                  <a:cubicBezTo>
                    <a:pt x="833" y="5953"/>
                    <a:pt x="779" y="6807"/>
                    <a:pt x="1206" y="7468"/>
                  </a:cubicBezTo>
                  <a:cubicBezTo>
                    <a:pt x="1334" y="7671"/>
                    <a:pt x="1473" y="7841"/>
                    <a:pt x="1622" y="8023"/>
                  </a:cubicBezTo>
                  <a:cubicBezTo>
                    <a:pt x="1825" y="8268"/>
                    <a:pt x="2027" y="8503"/>
                    <a:pt x="2113" y="8737"/>
                  </a:cubicBezTo>
                  <a:cubicBezTo>
                    <a:pt x="2454" y="9580"/>
                    <a:pt x="2347" y="10402"/>
                    <a:pt x="2198" y="11170"/>
                  </a:cubicBezTo>
                  <a:cubicBezTo>
                    <a:pt x="2102" y="11607"/>
                    <a:pt x="2081" y="12098"/>
                    <a:pt x="2113" y="12460"/>
                  </a:cubicBezTo>
                  <a:cubicBezTo>
                    <a:pt x="2187" y="13068"/>
                    <a:pt x="2796" y="13548"/>
                    <a:pt x="3329" y="13975"/>
                  </a:cubicBezTo>
                  <a:cubicBezTo>
                    <a:pt x="3532" y="14135"/>
                    <a:pt x="3702" y="14284"/>
                    <a:pt x="3852" y="14423"/>
                  </a:cubicBezTo>
                  <a:cubicBezTo>
                    <a:pt x="4140" y="14701"/>
                    <a:pt x="4332" y="15042"/>
                    <a:pt x="4428" y="15469"/>
                  </a:cubicBezTo>
                  <a:cubicBezTo>
                    <a:pt x="4620" y="16429"/>
                    <a:pt x="4620" y="17314"/>
                    <a:pt x="4438" y="18103"/>
                  </a:cubicBezTo>
                  <a:cubicBezTo>
                    <a:pt x="4406" y="18231"/>
                    <a:pt x="4353" y="18381"/>
                    <a:pt x="4289" y="18530"/>
                  </a:cubicBezTo>
                  <a:lnTo>
                    <a:pt x="4236" y="18647"/>
                  </a:lnTo>
                  <a:cubicBezTo>
                    <a:pt x="3894" y="19490"/>
                    <a:pt x="3532" y="20365"/>
                    <a:pt x="3681" y="21304"/>
                  </a:cubicBezTo>
                  <a:cubicBezTo>
                    <a:pt x="3681" y="21336"/>
                    <a:pt x="3692" y="21378"/>
                    <a:pt x="3692" y="21421"/>
                  </a:cubicBezTo>
                  <a:cubicBezTo>
                    <a:pt x="3692" y="21453"/>
                    <a:pt x="3692" y="21517"/>
                    <a:pt x="3702" y="21549"/>
                  </a:cubicBezTo>
                  <a:cubicBezTo>
                    <a:pt x="3788" y="22029"/>
                    <a:pt x="3574" y="22658"/>
                    <a:pt x="3372" y="23202"/>
                  </a:cubicBezTo>
                  <a:cubicBezTo>
                    <a:pt x="3276" y="23469"/>
                    <a:pt x="3180" y="23725"/>
                    <a:pt x="3126" y="23949"/>
                  </a:cubicBezTo>
                  <a:cubicBezTo>
                    <a:pt x="2945" y="24771"/>
                    <a:pt x="2796" y="25635"/>
                    <a:pt x="2667" y="26467"/>
                  </a:cubicBezTo>
                  <a:cubicBezTo>
                    <a:pt x="2593" y="26829"/>
                    <a:pt x="2539" y="27203"/>
                    <a:pt x="2475" y="27576"/>
                  </a:cubicBezTo>
                  <a:cubicBezTo>
                    <a:pt x="2401" y="28014"/>
                    <a:pt x="2358" y="28472"/>
                    <a:pt x="2315" y="28910"/>
                  </a:cubicBezTo>
                  <a:cubicBezTo>
                    <a:pt x="2262" y="29432"/>
                    <a:pt x="2219" y="29955"/>
                    <a:pt x="2113" y="30446"/>
                  </a:cubicBezTo>
                  <a:cubicBezTo>
                    <a:pt x="2032" y="30849"/>
                    <a:pt x="1866" y="31252"/>
                    <a:pt x="1694" y="31692"/>
                  </a:cubicBezTo>
                  <a:lnTo>
                    <a:pt x="1694" y="31692"/>
                  </a:lnTo>
                  <a:cubicBezTo>
                    <a:pt x="1879" y="31259"/>
                    <a:pt x="2041" y="30837"/>
                    <a:pt x="2134" y="30424"/>
                  </a:cubicBezTo>
                  <a:cubicBezTo>
                    <a:pt x="2241" y="29923"/>
                    <a:pt x="2273" y="29390"/>
                    <a:pt x="2326" y="28888"/>
                  </a:cubicBezTo>
                  <a:cubicBezTo>
                    <a:pt x="2369" y="28451"/>
                    <a:pt x="2411" y="27992"/>
                    <a:pt x="2486" y="27555"/>
                  </a:cubicBezTo>
                  <a:cubicBezTo>
                    <a:pt x="2561" y="27192"/>
                    <a:pt x="2625" y="26808"/>
                    <a:pt x="2678" y="26445"/>
                  </a:cubicBezTo>
                  <a:cubicBezTo>
                    <a:pt x="2828" y="25603"/>
                    <a:pt x="2956" y="24728"/>
                    <a:pt x="3148" y="23928"/>
                  </a:cubicBezTo>
                  <a:cubicBezTo>
                    <a:pt x="3201" y="23715"/>
                    <a:pt x="3286" y="23459"/>
                    <a:pt x="3382" y="23192"/>
                  </a:cubicBezTo>
                  <a:cubicBezTo>
                    <a:pt x="3585" y="22648"/>
                    <a:pt x="3809" y="22018"/>
                    <a:pt x="3713" y="21528"/>
                  </a:cubicBezTo>
                  <a:cubicBezTo>
                    <a:pt x="3713" y="21485"/>
                    <a:pt x="3702" y="21442"/>
                    <a:pt x="3702" y="21389"/>
                  </a:cubicBezTo>
                  <a:cubicBezTo>
                    <a:pt x="3702" y="21357"/>
                    <a:pt x="3692" y="21314"/>
                    <a:pt x="3692" y="21272"/>
                  </a:cubicBezTo>
                  <a:cubicBezTo>
                    <a:pt x="3542" y="20344"/>
                    <a:pt x="3905" y="19469"/>
                    <a:pt x="4246" y="18637"/>
                  </a:cubicBezTo>
                  <a:lnTo>
                    <a:pt x="4300" y="18509"/>
                  </a:lnTo>
                  <a:cubicBezTo>
                    <a:pt x="4353" y="18370"/>
                    <a:pt x="4428" y="18221"/>
                    <a:pt x="4449" y="18082"/>
                  </a:cubicBezTo>
                  <a:cubicBezTo>
                    <a:pt x="4652" y="17282"/>
                    <a:pt x="4641" y="16407"/>
                    <a:pt x="4438" y="15447"/>
                  </a:cubicBezTo>
                  <a:cubicBezTo>
                    <a:pt x="4342" y="15021"/>
                    <a:pt x="4161" y="14669"/>
                    <a:pt x="3862" y="14381"/>
                  </a:cubicBezTo>
                  <a:cubicBezTo>
                    <a:pt x="3734" y="14242"/>
                    <a:pt x="3542" y="14103"/>
                    <a:pt x="3340" y="13943"/>
                  </a:cubicBezTo>
                  <a:cubicBezTo>
                    <a:pt x="2806" y="13527"/>
                    <a:pt x="2209" y="13047"/>
                    <a:pt x="2145" y="12450"/>
                  </a:cubicBezTo>
                  <a:cubicBezTo>
                    <a:pt x="2102" y="12076"/>
                    <a:pt x="2134" y="11596"/>
                    <a:pt x="2219" y="11148"/>
                  </a:cubicBezTo>
                  <a:cubicBezTo>
                    <a:pt x="2379" y="10380"/>
                    <a:pt x="2475" y="9548"/>
                    <a:pt x="2145" y="8695"/>
                  </a:cubicBezTo>
                  <a:cubicBezTo>
                    <a:pt x="2049" y="8460"/>
                    <a:pt x="1846" y="8215"/>
                    <a:pt x="1654" y="7980"/>
                  </a:cubicBezTo>
                  <a:cubicBezTo>
                    <a:pt x="1505" y="7809"/>
                    <a:pt x="1355" y="7628"/>
                    <a:pt x="1238" y="7447"/>
                  </a:cubicBezTo>
                  <a:cubicBezTo>
                    <a:pt x="822" y="6775"/>
                    <a:pt x="865" y="5921"/>
                    <a:pt x="907" y="5174"/>
                  </a:cubicBezTo>
                  <a:lnTo>
                    <a:pt x="907" y="5068"/>
                  </a:lnTo>
                  <a:cubicBezTo>
                    <a:pt x="918" y="4854"/>
                    <a:pt x="939" y="4641"/>
                    <a:pt x="961" y="4428"/>
                  </a:cubicBezTo>
                  <a:cubicBezTo>
                    <a:pt x="1014" y="3862"/>
                    <a:pt x="1067" y="3244"/>
                    <a:pt x="971" y="2710"/>
                  </a:cubicBezTo>
                  <a:cubicBezTo>
                    <a:pt x="907" y="2326"/>
                    <a:pt x="758" y="2017"/>
                    <a:pt x="609" y="1697"/>
                  </a:cubicBezTo>
                  <a:cubicBezTo>
                    <a:pt x="534" y="1537"/>
                    <a:pt x="449" y="1366"/>
                    <a:pt x="385" y="1196"/>
                  </a:cubicBezTo>
                  <a:cubicBezTo>
                    <a:pt x="193" y="715"/>
                    <a:pt x="22" y="235"/>
                    <a:pt x="214" y="22"/>
                  </a:cubicBezTo>
                  <a:lnTo>
                    <a:pt x="182" y="1"/>
                  </a:lnTo>
                  <a:close/>
                  <a:moveTo>
                    <a:pt x="1694" y="31692"/>
                  </a:moveTo>
                  <a:cubicBezTo>
                    <a:pt x="1688" y="31707"/>
                    <a:pt x="1682" y="31722"/>
                    <a:pt x="1675" y="31736"/>
                  </a:cubicBezTo>
                  <a:cubicBezTo>
                    <a:pt x="1625" y="31862"/>
                    <a:pt x="1574" y="31988"/>
                    <a:pt x="1526" y="32114"/>
                  </a:cubicBezTo>
                  <a:lnTo>
                    <a:pt x="1526" y="32114"/>
                  </a:lnTo>
                  <a:cubicBezTo>
                    <a:pt x="1571" y="31998"/>
                    <a:pt x="1618" y="31883"/>
                    <a:pt x="1665" y="31768"/>
                  </a:cubicBezTo>
                  <a:cubicBezTo>
                    <a:pt x="1675" y="31743"/>
                    <a:pt x="1685" y="31717"/>
                    <a:pt x="1694" y="31692"/>
                  </a:cubicBezTo>
                  <a:close/>
                  <a:moveTo>
                    <a:pt x="1526" y="32114"/>
                  </a:moveTo>
                  <a:cubicBezTo>
                    <a:pt x="1271" y="32764"/>
                    <a:pt x="1059" y="33428"/>
                    <a:pt x="1131" y="34062"/>
                  </a:cubicBezTo>
                  <a:cubicBezTo>
                    <a:pt x="1131" y="34158"/>
                    <a:pt x="1142" y="34243"/>
                    <a:pt x="1153" y="34329"/>
                  </a:cubicBezTo>
                  <a:lnTo>
                    <a:pt x="1174" y="34425"/>
                  </a:lnTo>
                  <a:cubicBezTo>
                    <a:pt x="1355" y="35790"/>
                    <a:pt x="1654" y="36867"/>
                    <a:pt x="2070" y="37689"/>
                  </a:cubicBezTo>
                  <a:lnTo>
                    <a:pt x="2081" y="37636"/>
                  </a:lnTo>
                  <a:cubicBezTo>
                    <a:pt x="1654" y="36825"/>
                    <a:pt x="1366" y="35758"/>
                    <a:pt x="1185" y="34382"/>
                  </a:cubicBezTo>
                  <a:lnTo>
                    <a:pt x="1174" y="34286"/>
                  </a:lnTo>
                  <a:cubicBezTo>
                    <a:pt x="1174" y="34190"/>
                    <a:pt x="1153" y="34105"/>
                    <a:pt x="1142" y="34019"/>
                  </a:cubicBezTo>
                  <a:cubicBezTo>
                    <a:pt x="1080" y="33395"/>
                    <a:pt x="1278" y="32756"/>
                    <a:pt x="1526" y="32114"/>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8" name="Google Shape;1688;p68"/>
            <p:cNvSpPr/>
            <p:nvPr/>
          </p:nvSpPr>
          <p:spPr>
            <a:xfrm>
              <a:off x="5385100" y="1142160"/>
              <a:ext cx="382848" cy="3167489"/>
            </a:xfrm>
            <a:custGeom>
              <a:avLst/>
              <a:gdLst/>
              <a:ahLst/>
              <a:cxnLst/>
              <a:rect l="l" t="t" r="r" b="b"/>
              <a:pathLst>
                <a:path w="4545" h="37603" extrusionOk="0">
                  <a:moveTo>
                    <a:pt x="161" y="0"/>
                  </a:moveTo>
                  <a:lnTo>
                    <a:pt x="161" y="0"/>
                  </a:lnTo>
                  <a:cubicBezTo>
                    <a:pt x="1" y="171"/>
                    <a:pt x="54" y="555"/>
                    <a:pt x="321" y="1184"/>
                  </a:cubicBezTo>
                  <a:lnTo>
                    <a:pt x="331" y="1227"/>
                  </a:lnTo>
                  <a:cubicBezTo>
                    <a:pt x="555" y="1771"/>
                    <a:pt x="758" y="2230"/>
                    <a:pt x="822" y="2848"/>
                  </a:cubicBezTo>
                  <a:cubicBezTo>
                    <a:pt x="875" y="3392"/>
                    <a:pt x="822" y="4011"/>
                    <a:pt x="769" y="4598"/>
                  </a:cubicBezTo>
                  <a:cubicBezTo>
                    <a:pt x="758" y="4811"/>
                    <a:pt x="726" y="5035"/>
                    <a:pt x="715" y="5259"/>
                  </a:cubicBezTo>
                  <a:cubicBezTo>
                    <a:pt x="662" y="6049"/>
                    <a:pt x="694" y="6934"/>
                    <a:pt x="1238" y="7499"/>
                  </a:cubicBezTo>
                  <a:cubicBezTo>
                    <a:pt x="1569" y="7851"/>
                    <a:pt x="1985" y="8395"/>
                    <a:pt x="2134" y="8886"/>
                  </a:cubicBezTo>
                  <a:cubicBezTo>
                    <a:pt x="2379" y="9729"/>
                    <a:pt x="2251" y="10540"/>
                    <a:pt x="2102" y="11308"/>
                  </a:cubicBezTo>
                  <a:cubicBezTo>
                    <a:pt x="2049" y="11574"/>
                    <a:pt x="1974" y="12086"/>
                    <a:pt x="2102" y="12502"/>
                  </a:cubicBezTo>
                  <a:cubicBezTo>
                    <a:pt x="2262" y="13025"/>
                    <a:pt x="2796" y="13409"/>
                    <a:pt x="3308" y="13793"/>
                  </a:cubicBezTo>
                  <a:cubicBezTo>
                    <a:pt x="3574" y="13996"/>
                    <a:pt x="3820" y="14177"/>
                    <a:pt x="4012" y="14380"/>
                  </a:cubicBezTo>
                  <a:cubicBezTo>
                    <a:pt x="4278" y="14679"/>
                    <a:pt x="4428" y="15020"/>
                    <a:pt x="4449" y="15468"/>
                  </a:cubicBezTo>
                  <a:cubicBezTo>
                    <a:pt x="4502" y="16353"/>
                    <a:pt x="4428" y="17292"/>
                    <a:pt x="4225" y="18103"/>
                  </a:cubicBezTo>
                  <a:cubicBezTo>
                    <a:pt x="4182" y="18252"/>
                    <a:pt x="4129" y="18401"/>
                    <a:pt x="4076" y="18529"/>
                  </a:cubicBezTo>
                  <a:lnTo>
                    <a:pt x="4033" y="18636"/>
                  </a:lnTo>
                  <a:cubicBezTo>
                    <a:pt x="3702" y="19490"/>
                    <a:pt x="3361" y="20354"/>
                    <a:pt x="3596" y="21292"/>
                  </a:cubicBezTo>
                  <a:cubicBezTo>
                    <a:pt x="3606" y="21367"/>
                    <a:pt x="3638" y="21452"/>
                    <a:pt x="3649" y="21527"/>
                  </a:cubicBezTo>
                  <a:lnTo>
                    <a:pt x="3649" y="21548"/>
                  </a:lnTo>
                  <a:cubicBezTo>
                    <a:pt x="3756" y="22039"/>
                    <a:pt x="3500" y="22668"/>
                    <a:pt x="3276" y="23212"/>
                  </a:cubicBezTo>
                  <a:cubicBezTo>
                    <a:pt x="3169" y="23479"/>
                    <a:pt x="3062" y="23735"/>
                    <a:pt x="3009" y="23959"/>
                  </a:cubicBezTo>
                  <a:cubicBezTo>
                    <a:pt x="2806" y="24802"/>
                    <a:pt x="2689" y="25719"/>
                    <a:pt x="2572" y="26594"/>
                  </a:cubicBezTo>
                  <a:cubicBezTo>
                    <a:pt x="2529" y="26935"/>
                    <a:pt x="2486" y="27266"/>
                    <a:pt x="2433" y="27586"/>
                  </a:cubicBezTo>
                  <a:cubicBezTo>
                    <a:pt x="2369" y="28024"/>
                    <a:pt x="2326" y="28461"/>
                    <a:pt x="2305" y="28888"/>
                  </a:cubicBezTo>
                  <a:cubicBezTo>
                    <a:pt x="2262" y="29368"/>
                    <a:pt x="2219" y="29880"/>
                    <a:pt x="2145" y="30370"/>
                  </a:cubicBezTo>
                  <a:cubicBezTo>
                    <a:pt x="2049" y="30893"/>
                    <a:pt x="1793" y="31394"/>
                    <a:pt x="1558" y="31874"/>
                  </a:cubicBezTo>
                  <a:cubicBezTo>
                    <a:pt x="1227" y="32547"/>
                    <a:pt x="875" y="33219"/>
                    <a:pt x="961" y="33965"/>
                  </a:cubicBezTo>
                  <a:cubicBezTo>
                    <a:pt x="971" y="34083"/>
                    <a:pt x="993" y="34200"/>
                    <a:pt x="1014" y="34317"/>
                  </a:cubicBezTo>
                  <a:cubicBezTo>
                    <a:pt x="1206" y="35661"/>
                    <a:pt x="1547" y="36771"/>
                    <a:pt x="1985" y="37603"/>
                  </a:cubicBezTo>
                  <a:lnTo>
                    <a:pt x="2038" y="37582"/>
                  </a:lnTo>
                  <a:cubicBezTo>
                    <a:pt x="1601" y="36760"/>
                    <a:pt x="1259" y="35661"/>
                    <a:pt x="1067" y="34317"/>
                  </a:cubicBezTo>
                  <a:cubicBezTo>
                    <a:pt x="1035" y="34211"/>
                    <a:pt x="1025" y="34093"/>
                    <a:pt x="1014" y="33965"/>
                  </a:cubicBezTo>
                  <a:cubicBezTo>
                    <a:pt x="918" y="33240"/>
                    <a:pt x="1259" y="32557"/>
                    <a:pt x="1601" y="31885"/>
                  </a:cubicBezTo>
                  <a:cubicBezTo>
                    <a:pt x="1835" y="31394"/>
                    <a:pt x="2091" y="30904"/>
                    <a:pt x="2187" y="30370"/>
                  </a:cubicBezTo>
                  <a:cubicBezTo>
                    <a:pt x="2262" y="29890"/>
                    <a:pt x="2305" y="29378"/>
                    <a:pt x="2347" y="28888"/>
                  </a:cubicBezTo>
                  <a:cubicBezTo>
                    <a:pt x="2379" y="28461"/>
                    <a:pt x="2411" y="28013"/>
                    <a:pt x="2475" y="27586"/>
                  </a:cubicBezTo>
                  <a:cubicBezTo>
                    <a:pt x="2518" y="27245"/>
                    <a:pt x="2572" y="26914"/>
                    <a:pt x="2614" y="26594"/>
                  </a:cubicBezTo>
                  <a:cubicBezTo>
                    <a:pt x="2721" y="25698"/>
                    <a:pt x="2849" y="24791"/>
                    <a:pt x="3052" y="23959"/>
                  </a:cubicBezTo>
                  <a:cubicBezTo>
                    <a:pt x="3105" y="23746"/>
                    <a:pt x="3212" y="23479"/>
                    <a:pt x="3318" y="23212"/>
                  </a:cubicBezTo>
                  <a:cubicBezTo>
                    <a:pt x="3542" y="22647"/>
                    <a:pt x="3798" y="22018"/>
                    <a:pt x="3692" y="21527"/>
                  </a:cubicBezTo>
                  <a:lnTo>
                    <a:pt x="3692" y="21516"/>
                  </a:lnTo>
                  <a:cubicBezTo>
                    <a:pt x="3681" y="21431"/>
                    <a:pt x="3660" y="21356"/>
                    <a:pt x="3638" y="21271"/>
                  </a:cubicBezTo>
                  <a:cubicBezTo>
                    <a:pt x="3393" y="20354"/>
                    <a:pt x="3745" y="19490"/>
                    <a:pt x="4076" y="18647"/>
                  </a:cubicBezTo>
                  <a:lnTo>
                    <a:pt x="4118" y="18540"/>
                  </a:lnTo>
                  <a:cubicBezTo>
                    <a:pt x="4172" y="18412"/>
                    <a:pt x="4225" y="18263"/>
                    <a:pt x="4268" y="18113"/>
                  </a:cubicBezTo>
                  <a:cubicBezTo>
                    <a:pt x="4460" y="17303"/>
                    <a:pt x="4545" y="16353"/>
                    <a:pt x="4492" y="15457"/>
                  </a:cubicBezTo>
                  <a:cubicBezTo>
                    <a:pt x="4460" y="15020"/>
                    <a:pt x="4321" y="14657"/>
                    <a:pt x="4054" y="14369"/>
                  </a:cubicBezTo>
                  <a:cubicBezTo>
                    <a:pt x="3862" y="14166"/>
                    <a:pt x="3606" y="13985"/>
                    <a:pt x="3340" y="13782"/>
                  </a:cubicBezTo>
                  <a:cubicBezTo>
                    <a:pt x="2828" y="13398"/>
                    <a:pt x="2305" y="13004"/>
                    <a:pt x="2145" y="12502"/>
                  </a:cubicBezTo>
                  <a:cubicBezTo>
                    <a:pt x="2027" y="12086"/>
                    <a:pt x="2091" y="11585"/>
                    <a:pt x="2145" y="11318"/>
                  </a:cubicBezTo>
                  <a:cubicBezTo>
                    <a:pt x="2305" y="10561"/>
                    <a:pt x="2433" y="9739"/>
                    <a:pt x="2166" y="8886"/>
                  </a:cubicBezTo>
                  <a:cubicBezTo>
                    <a:pt x="2027" y="8385"/>
                    <a:pt x="1611" y="7841"/>
                    <a:pt x="1281" y="7489"/>
                  </a:cubicBezTo>
                  <a:cubicBezTo>
                    <a:pt x="726" y="6913"/>
                    <a:pt x="705" y="6049"/>
                    <a:pt x="758" y="5259"/>
                  </a:cubicBezTo>
                  <a:cubicBezTo>
                    <a:pt x="769" y="5046"/>
                    <a:pt x="801" y="4822"/>
                    <a:pt x="811" y="4598"/>
                  </a:cubicBezTo>
                  <a:cubicBezTo>
                    <a:pt x="865" y="4011"/>
                    <a:pt x="918" y="3392"/>
                    <a:pt x="865" y="2838"/>
                  </a:cubicBezTo>
                  <a:cubicBezTo>
                    <a:pt x="801" y="2219"/>
                    <a:pt x="587" y="1728"/>
                    <a:pt x="353" y="1206"/>
                  </a:cubicBezTo>
                  <a:lnTo>
                    <a:pt x="342" y="1174"/>
                  </a:lnTo>
                  <a:cubicBezTo>
                    <a:pt x="86" y="555"/>
                    <a:pt x="33" y="181"/>
                    <a:pt x="182" y="11"/>
                  </a:cubicBezTo>
                  <a:lnTo>
                    <a:pt x="16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9" name="Google Shape;1689;p68"/>
            <p:cNvSpPr/>
            <p:nvPr/>
          </p:nvSpPr>
          <p:spPr>
            <a:xfrm>
              <a:off x="5394956" y="1141234"/>
              <a:ext cx="400032" cy="3162182"/>
            </a:xfrm>
            <a:custGeom>
              <a:avLst/>
              <a:gdLst/>
              <a:ahLst/>
              <a:cxnLst/>
              <a:rect l="l" t="t" r="r" b="b"/>
              <a:pathLst>
                <a:path w="4749" h="37540" extrusionOk="0">
                  <a:moveTo>
                    <a:pt x="214" y="0"/>
                  </a:moveTo>
                  <a:lnTo>
                    <a:pt x="214" y="0"/>
                  </a:lnTo>
                  <a:cubicBezTo>
                    <a:pt x="1" y="214"/>
                    <a:pt x="161" y="694"/>
                    <a:pt x="364" y="1174"/>
                  </a:cubicBezTo>
                  <a:cubicBezTo>
                    <a:pt x="641" y="1857"/>
                    <a:pt x="758" y="2401"/>
                    <a:pt x="790" y="3009"/>
                  </a:cubicBezTo>
                  <a:cubicBezTo>
                    <a:pt x="812" y="3510"/>
                    <a:pt x="769" y="4043"/>
                    <a:pt x="737" y="4566"/>
                  </a:cubicBezTo>
                  <a:cubicBezTo>
                    <a:pt x="716" y="4875"/>
                    <a:pt x="694" y="5174"/>
                    <a:pt x="684" y="5473"/>
                  </a:cubicBezTo>
                  <a:cubicBezTo>
                    <a:pt x="652" y="6230"/>
                    <a:pt x="929" y="7020"/>
                    <a:pt x="1430" y="7574"/>
                  </a:cubicBezTo>
                  <a:cubicBezTo>
                    <a:pt x="1750" y="7937"/>
                    <a:pt x="2134" y="8524"/>
                    <a:pt x="2284" y="9100"/>
                  </a:cubicBezTo>
                  <a:cubicBezTo>
                    <a:pt x="2476" y="9900"/>
                    <a:pt x="2337" y="10615"/>
                    <a:pt x="2177" y="11447"/>
                  </a:cubicBezTo>
                  <a:lnTo>
                    <a:pt x="2177" y="11468"/>
                  </a:lnTo>
                  <a:cubicBezTo>
                    <a:pt x="2081" y="11916"/>
                    <a:pt x="2124" y="12321"/>
                    <a:pt x="2284" y="12567"/>
                  </a:cubicBezTo>
                  <a:cubicBezTo>
                    <a:pt x="2529" y="12951"/>
                    <a:pt x="2977" y="13271"/>
                    <a:pt x="3383" y="13569"/>
                  </a:cubicBezTo>
                  <a:cubicBezTo>
                    <a:pt x="3735" y="13815"/>
                    <a:pt x="4097" y="14071"/>
                    <a:pt x="4343" y="14380"/>
                  </a:cubicBezTo>
                  <a:cubicBezTo>
                    <a:pt x="4588" y="14658"/>
                    <a:pt x="4695" y="15020"/>
                    <a:pt x="4652" y="15468"/>
                  </a:cubicBezTo>
                  <a:cubicBezTo>
                    <a:pt x="4577" y="16471"/>
                    <a:pt x="4343" y="17474"/>
                    <a:pt x="4161" y="18135"/>
                  </a:cubicBezTo>
                  <a:cubicBezTo>
                    <a:pt x="4119" y="18284"/>
                    <a:pt x="4055" y="18444"/>
                    <a:pt x="4012" y="18562"/>
                  </a:cubicBezTo>
                  <a:lnTo>
                    <a:pt x="4001" y="18604"/>
                  </a:lnTo>
                  <a:cubicBezTo>
                    <a:pt x="3649" y="19511"/>
                    <a:pt x="3319" y="20365"/>
                    <a:pt x="3681" y="21303"/>
                  </a:cubicBezTo>
                  <a:cubicBezTo>
                    <a:pt x="3724" y="21378"/>
                    <a:pt x="3735" y="21474"/>
                    <a:pt x="3745" y="21549"/>
                  </a:cubicBezTo>
                  <a:cubicBezTo>
                    <a:pt x="3831" y="22029"/>
                    <a:pt x="3564" y="22658"/>
                    <a:pt x="3319" y="23202"/>
                  </a:cubicBezTo>
                  <a:cubicBezTo>
                    <a:pt x="3191" y="23501"/>
                    <a:pt x="3084" y="23768"/>
                    <a:pt x="3009" y="23992"/>
                  </a:cubicBezTo>
                  <a:cubicBezTo>
                    <a:pt x="2785" y="24856"/>
                    <a:pt x="2679" y="25816"/>
                    <a:pt x="2583" y="26754"/>
                  </a:cubicBezTo>
                  <a:cubicBezTo>
                    <a:pt x="2561" y="27032"/>
                    <a:pt x="2519" y="27330"/>
                    <a:pt x="2497" y="27608"/>
                  </a:cubicBezTo>
                  <a:cubicBezTo>
                    <a:pt x="2455" y="28024"/>
                    <a:pt x="2423" y="28429"/>
                    <a:pt x="2412" y="28845"/>
                  </a:cubicBezTo>
                  <a:cubicBezTo>
                    <a:pt x="2390" y="29325"/>
                    <a:pt x="2358" y="29837"/>
                    <a:pt x="2294" y="30317"/>
                  </a:cubicBezTo>
                  <a:cubicBezTo>
                    <a:pt x="2209" y="30872"/>
                    <a:pt x="1889" y="31384"/>
                    <a:pt x="1601" y="31875"/>
                  </a:cubicBezTo>
                  <a:cubicBezTo>
                    <a:pt x="1228" y="32483"/>
                    <a:pt x="822" y="33144"/>
                    <a:pt x="918" y="33891"/>
                  </a:cubicBezTo>
                  <a:cubicBezTo>
                    <a:pt x="929" y="34008"/>
                    <a:pt x="961" y="34126"/>
                    <a:pt x="972" y="34243"/>
                  </a:cubicBezTo>
                  <a:cubicBezTo>
                    <a:pt x="1121" y="35160"/>
                    <a:pt x="1430" y="36462"/>
                    <a:pt x="2028" y="37539"/>
                  </a:cubicBezTo>
                  <a:lnTo>
                    <a:pt x="2092" y="37529"/>
                  </a:lnTo>
                  <a:cubicBezTo>
                    <a:pt x="1494" y="36451"/>
                    <a:pt x="1185" y="35139"/>
                    <a:pt x="1036" y="34232"/>
                  </a:cubicBezTo>
                  <a:cubicBezTo>
                    <a:pt x="1014" y="34115"/>
                    <a:pt x="1004" y="33998"/>
                    <a:pt x="982" y="33870"/>
                  </a:cubicBezTo>
                  <a:cubicBezTo>
                    <a:pt x="908" y="33123"/>
                    <a:pt x="1270" y="32515"/>
                    <a:pt x="1665" y="31875"/>
                  </a:cubicBezTo>
                  <a:cubicBezTo>
                    <a:pt x="1964" y="31384"/>
                    <a:pt x="2284" y="30872"/>
                    <a:pt x="2358" y="30296"/>
                  </a:cubicBezTo>
                  <a:cubicBezTo>
                    <a:pt x="2444" y="29816"/>
                    <a:pt x="2455" y="29325"/>
                    <a:pt x="2476" y="28835"/>
                  </a:cubicBezTo>
                  <a:cubicBezTo>
                    <a:pt x="2497" y="28419"/>
                    <a:pt x="2508" y="28013"/>
                    <a:pt x="2561" y="27597"/>
                  </a:cubicBezTo>
                  <a:cubicBezTo>
                    <a:pt x="2604" y="27309"/>
                    <a:pt x="2625" y="27021"/>
                    <a:pt x="2657" y="26744"/>
                  </a:cubicBezTo>
                  <a:cubicBezTo>
                    <a:pt x="2764" y="25805"/>
                    <a:pt x="2849" y="24845"/>
                    <a:pt x="3084" y="23981"/>
                  </a:cubicBezTo>
                  <a:cubicBezTo>
                    <a:pt x="3137" y="23757"/>
                    <a:pt x="3255" y="23490"/>
                    <a:pt x="3372" y="23213"/>
                  </a:cubicBezTo>
                  <a:cubicBezTo>
                    <a:pt x="3617" y="22647"/>
                    <a:pt x="3884" y="22018"/>
                    <a:pt x="3799" y="21527"/>
                  </a:cubicBezTo>
                  <a:cubicBezTo>
                    <a:pt x="3788" y="21442"/>
                    <a:pt x="3756" y="21357"/>
                    <a:pt x="3735" y="21271"/>
                  </a:cubicBezTo>
                  <a:cubicBezTo>
                    <a:pt x="3383" y="20354"/>
                    <a:pt x="3703" y="19501"/>
                    <a:pt x="4055" y="18604"/>
                  </a:cubicBezTo>
                  <a:lnTo>
                    <a:pt x="4065" y="18572"/>
                  </a:lnTo>
                  <a:cubicBezTo>
                    <a:pt x="4119" y="18444"/>
                    <a:pt x="4172" y="18284"/>
                    <a:pt x="4215" y="18146"/>
                  </a:cubicBezTo>
                  <a:cubicBezTo>
                    <a:pt x="4385" y="17474"/>
                    <a:pt x="4631" y="16460"/>
                    <a:pt x="4705" y="15458"/>
                  </a:cubicBezTo>
                  <a:cubicBezTo>
                    <a:pt x="4748" y="14988"/>
                    <a:pt x="4641" y="14636"/>
                    <a:pt x="4396" y="14338"/>
                  </a:cubicBezTo>
                  <a:cubicBezTo>
                    <a:pt x="4129" y="14039"/>
                    <a:pt x="3777" y="13783"/>
                    <a:pt x="3425" y="13527"/>
                  </a:cubicBezTo>
                  <a:cubicBezTo>
                    <a:pt x="3009" y="13239"/>
                    <a:pt x="2583" y="12929"/>
                    <a:pt x="2337" y="12524"/>
                  </a:cubicBezTo>
                  <a:cubicBezTo>
                    <a:pt x="2188" y="12289"/>
                    <a:pt x="2145" y="11884"/>
                    <a:pt x="2230" y="11457"/>
                  </a:cubicBezTo>
                  <a:lnTo>
                    <a:pt x="2230" y="11436"/>
                  </a:lnTo>
                  <a:cubicBezTo>
                    <a:pt x="2390" y="10593"/>
                    <a:pt x="2529" y="9879"/>
                    <a:pt x="2337" y="9078"/>
                  </a:cubicBezTo>
                  <a:cubicBezTo>
                    <a:pt x="2188" y="8492"/>
                    <a:pt x="1782" y="7905"/>
                    <a:pt x="1462" y="7542"/>
                  </a:cubicBezTo>
                  <a:cubicBezTo>
                    <a:pt x="972" y="6988"/>
                    <a:pt x="694" y="6220"/>
                    <a:pt x="716" y="5462"/>
                  </a:cubicBezTo>
                  <a:cubicBezTo>
                    <a:pt x="737" y="5153"/>
                    <a:pt x="748" y="4843"/>
                    <a:pt x="769" y="4555"/>
                  </a:cubicBezTo>
                  <a:cubicBezTo>
                    <a:pt x="801" y="4033"/>
                    <a:pt x="844" y="3499"/>
                    <a:pt x="822" y="2987"/>
                  </a:cubicBezTo>
                  <a:cubicBezTo>
                    <a:pt x="812" y="2390"/>
                    <a:pt x="684" y="1846"/>
                    <a:pt x="396" y="1163"/>
                  </a:cubicBezTo>
                  <a:cubicBezTo>
                    <a:pt x="214" y="715"/>
                    <a:pt x="44" y="235"/>
                    <a:pt x="236" y="22"/>
                  </a:cubicBezTo>
                  <a:lnTo>
                    <a:pt x="21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0" name="Google Shape;1690;p68"/>
            <p:cNvSpPr/>
            <p:nvPr/>
          </p:nvSpPr>
          <p:spPr>
            <a:xfrm>
              <a:off x="5413825" y="1143929"/>
              <a:ext cx="417047" cy="3154938"/>
            </a:xfrm>
            <a:custGeom>
              <a:avLst/>
              <a:gdLst/>
              <a:ahLst/>
              <a:cxnLst/>
              <a:rect l="l" t="t" r="r" b="b"/>
              <a:pathLst>
                <a:path w="4951" h="37454" extrusionOk="0">
                  <a:moveTo>
                    <a:pt x="225" y="0"/>
                  </a:moveTo>
                  <a:lnTo>
                    <a:pt x="225" y="0"/>
                  </a:lnTo>
                  <a:cubicBezTo>
                    <a:pt x="1" y="246"/>
                    <a:pt x="204" y="801"/>
                    <a:pt x="364" y="1185"/>
                  </a:cubicBezTo>
                  <a:cubicBezTo>
                    <a:pt x="588" y="1718"/>
                    <a:pt x="694" y="2379"/>
                    <a:pt x="694" y="3179"/>
                  </a:cubicBezTo>
                  <a:cubicBezTo>
                    <a:pt x="694" y="3574"/>
                    <a:pt x="673" y="3979"/>
                    <a:pt x="652" y="4374"/>
                  </a:cubicBezTo>
                  <a:cubicBezTo>
                    <a:pt x="630" y="4790"/>
                    <a:pt x="620" y="5228"/>
                    <a:pt x="620" y="5644"/>
                  </a:cubicBezTo>
                  <a:cubicBezTo>
                    <a:pt x="620" y="6358"/>
                    <a:pt x="972" y="6838"/>
                    <a:pt x="1366" y="7361"/>
                  </a:cubicBezTo>
                  <a:cubicBezTo>
                    <a:pt x="1430" y="7457"/>
                    <a:pt x="1505" y="7542"/>
                    <a:pt x="1580" y="7649"/>
                  </a:cubicBezTo>
                  <a:cubicBezTo>
                    <a:pt x="1910" y="8150"/>
                    <a:pt x="2295" y="8705"/>
                    <a:pt x="2401" y="9292"/>
                  </a:cubicBezTo>
                  <a:cubicBezTo>
                    <a:pt x="2519" y="9943"/>
                    <a:pt x="2401" y="10561"/>
                    <a:pt x="2273" y="11212"/>
                  </a:cubicBezTo>
                  <a:cubicBezTo>
                    <a:pt x="2241" y="11340"/>
                    <a:pt x="2220" y="11457"/>
                    <a:pt x="2188" y="11585"/>
                  </a:cubicBezTo>
                  <a:cubicBezTo>
                    <a:pt x="2113" y="11991"/>
                    <a:pt x="2188" y="12321"/>
                    <a:pt x="2433" y="12556"/>
                  </a:cubicBezTo>
                  <a:cubicBezTo>
                    <a:pt x="2711" y="12855"/>
                    <a:pt x="3073" y="13079"/>
                    <a:pt x="3404" y="13313"/>
                  </a:cubicBezTo>
                  <a:cubicBezTo>
                    <a:pt x="3841" y="13591"/>
                    <a:pt x="4279" y="13900"/>
                    <a:pt x="4599" y="14327"/>
                  </a:cubicBezTo>
                  <a:cubicBezTo>
                    <a:pt x="4876" y="14679"/>
                    <a:pt x="4844" y="15106"/>
                    <a:pt x="4769" y="15426"/>
                  </a:cubicBezTo>
                  <a:cubicBezTo>
                    <a:pt x="4641" y="16108"/>
                    <a:pt x="4417" y="16812"/>
                    <a:pt x="4204" y="17495"/>
                  </a:cubicBezTo>
                  <a:lnTo>
                    <a:pt x="4001" y="18135"/>
                  </a:lnTo>
                  <a:cubicBezTo>
                    <a:pt x="3959" y="18284"/>
                    <a:pt x="3905" y="18412"/>
                    <a:pt x="3852" y="18562"/>
                  </a:cubicBezTo>
                  <a:cubicBezTo>
                    <a:pt x="3479" y="19565"/>
                    <a:pt x="3319" y="20365"/>
                    <a:pt x="3681" y="21261"/>
                  </a:cubicBezTo>
                  <a:cubicBezTo>
                    <a:pt x="3703" y="21335"/>
                    <a:pt x="3724" y="21431"/>
                    <a:pt x="3735" y="21506"/>
                  </a:cubicBezTo>
                  <a:cubicBezTo>
                    <a:pt x="3799" y="21997"/>
                    <a:pt x="3511" y="22615"/>
                    <a:pt x="3255" y="23159"/>
                  </a:cubicBezTo>
                  <a:cubicBezTo>
                    <a:pt x="3127" y="23458"/>
                    <a:pt x="2988" y="23736"/>
                    <a:pt x="2924" y="23981"/>
                  </a:cubicBezTo>
                  <a:cubicBezTo>
                    <a:pt x="2668" y="24898"/>
                    <a:pt x="2593" y="25912"/>
                    <a:pt x="2519" y="26893"/>
                  </a:cubicBezTo>
                  <a:cubicBezTo>
                    <a:pt x="2508" y="27128"/>
                    <a:pt x="2487" y="27362"/>
                    <a:pt x="2465" y="27586"/>
                  </a:cubicBezTo>
                  <a:cubicBezTo>
                    <a:pt x="2433" y="27992"/>
                    <a:pt x="2433" y="28387"/>
                    <a:pt x="2433" y="28792"/>
                  </a:cubicBezTo>
                  <a:cubicBezTo>
                    <a:pt x="2433" y="29272"/>
                    <a:pt x="2433" y="29763"/>
                    <a:pt x="2380" y="30232"/>
                  </a:cubicBezTo>
                  <a:cubicBezTo>
                    <a:pt x="2295" y="30861"/>
                    <a:pt x="1921" y="31363"/>
                    <a:pt x="1558" y="31853"/>
                  </a:cubicBezTo>
                  <a:cubicBezTo>
                    <a:pt x="1121" y="32462"/>
                    <a:pt x="705" y="33016"/>
                    <a:pt x="790" y="33774"/>
                  </a:cubicBezTo>
                  <a:cubicBezTo>
                    <a:pt x="801" y="33902"/>
                    <a:pt x="812" y="34008"/>
                    <a:pt x="844" y="34136"/>
                  </a:cubicBezTo>
                  <a:cubicBezTo>
                    <a:pt x="1057" y="35374"/>
                    <a:pt x="1452" y="36558"/>
                    <a:pt x="1974" y="37454"/>
                  </a:cubicBezTo>
                  <a:lnTo>
                    <a:pt x="2028" y="37422"/>
                  </a:lnTo>
                  <a:cubicBezTo>
                    <a:pt x="1526" y="36526"/>
                    <a:pt x="1121" y="35352"/>
                    <a:pt x="908" y="34115"/>
                  </a:cubicBezTo>
                  <a:cubicBezTo>
                    <a:pt x="886" y="33976"/>
                    <a:pt x="865" y="33870"/>
                    <a:pt x="854" y="33752"/>
                  </a:cubicBezTo>
                  <a:cubicBezTo>
                    <a:pt x="780" y="33006"/>
                    <a:pt x="1185" y="32440"/>
                    <a:pt x="1633" y="31843"/>
                  </a:cubicBezTo>
                  <a:cubicBezTo>
                    <a:pt x="1985" y="31352"/>
                    <a:pt x="2359" y="30829"/>
                    <a:pt x="2444" y="30200"/>
                  </a:cubicBezTo>
                  <a:cubicBezTo>
                    <a:pt x="2497" y="29741"/>
                    <a:pt x="2497" y="29240"/>
                    <a:pt x="2497" y="28760"/>
                  </a:cubicBezTo>
                  <a:cubicBezTo>
                    <a:pt x="2508" y="28365"/>
                    <a:pt x="2508" y="27960"/>
                    <a:pt x="2540" y="27565"/>
                  </a:cubicBezTo>
                  <a:cubicBezTo>
                    <a:pt x="2561" y="27341"/>
                    <a:pt x="2572" y="27096"/>
                    <a:pt x="2593" y="26872"/>
                  </a:cubicBezTo>
                  <a:cubicBezTo>
                    <a:pt x="2668" y="25880"/>
                    <a:pt x="2732" y="24866"/>
                    <a:pt x="2988" y="23960"/>
                  </a:cubicBezTo>
                  <a:cubicBezTo>
                    <a:pt x="3052" y="23725"/>
                    <a:pt x="3191" y="23448"/>
                    <a:pt x="3319" y="23149"/>
                  </a:cubicBezTo>
                  <a:cubicBezTo>
                    <a:pt x="3575" y="22605"/>
                    <a:pt x="3873" y="21975"/>
                    <a:pt x="3799" y="21485"/>
                  </a:cubicBezTo>
                  <a:cubicBezTo>
                    <a:pt x="3788" y="21399"/>
                    <a:pt x="3777" y="21314"/>
                    <a:pt x="3745" y="21229"/>
                  </a:cubicBezTo>
                  <a:cubicBezTo>
                    <a:pt x="3393" y="20354"/>
                    <a:pt x="3553" y="19554"/>
                    <a:pt x="3927" y="18551"/>
                  </a:cubicBezTo>
                  <a:cubicBezTo>
                    <a:pt x="3969" y="18402"/>
                    <a:pt x="4033" y="18252"/>
                    <a:pt x="4065" y="18124"/>
                  </a:cubicBezTo>
                  <a:lnTo>
                    <a:pt x="4268" y="17484"/>
                  </a:lnTo>
                  <a:cubicBezTo>
                    <a:pt x="4481" y="16802"/>
                    <a:pt x="4705" y="16098"/>
                    <a:pt x="4844" y="15415"/>
                  </a:cubicBezTo>
                  <a:cubicBezTo>
                    <a:pt x="4908" y="15084"/>
                    <a:pt x="4951" y="14658"/>
                    <a:pt x="4673" y="14284"/>
                  </a:cubicBezTo>
                  <a:cubicBezTo>
                    <a:pt x="4353" y="13857"/>
                    <a:pt x="3895" y="13548"/>
                    <a:pt x="3457" y="13260"/>
                  </a:cubicBezTo>
                  <a:cubicBezTo>
                    <a:pt x="3105" y="13025"/>
                    <a:pt x="2764" y="12801"/>
                    <a:pt x="2487" y="12513"/>
                  </a:cubicBezTo>
                  <a:cubicBezTo>
                    <a:pt x="2241" y="12268"/>
                    <a:pt x="2166" y="11948"/>
                    <a:pt x="2241" y="11564"/>
                  </a:cubicBezTo>
                  <a:cubicBezTo>
                    <a:pt x="2273" y="11447"/>
                    <a:pt x="2295" y="11308"/>
                    <a:pt x="2327" y="11191"/>
                  </a:cubicBezTo>
                  <a:cubicBezTo>
                    <a:pt x="2455" y="10540"/>
                    <a:pt x="2593" y="9921"/>
                    <a:pt x="2455" y="9260"/>
                  </a:cubicBezTo>
                  <a:cubicBezTo>
                    <a:pt x="2337" y="8673"/>
                    <a:pt x="1964" y="8108"/>
                    <a:pt x="1612" y="7617"/>
                  </a:cubicBezTo>
                  <a:cubicBezTo>
                    <a:pt x="1548" y="7521"/>
                    <a:pt x="1473" y="7414"/>
                    <a:pt x="1398" y="7318"/>
                  </a:cubicBezTo>
                  <a:cubicBezTo>
                    <a:pt x="1014" y="6817"/>
                    <a:pt x="652" y="6337"/>
                    <a:pt x="652" y="5612"/>
                  </a:cubicBezTo>
                  <a:cubicBezTo>
                    <a:pt x="652" y="5185"/>
                    <a:pt x="684" y="4758"/>
                    <a:pt x="694" y="4353"/>
                  </a:cubicBezTo>
                  <a:cubicBezTo>
                    <a:pt x="726" y="3947"/>
                    <a:pt x="737" y="3553"/>
                    <a:pt x="737" y="3147"/>
                  </a:cubicBezTo>
                  <a:cubicBezTo>
                    <a:pt x="737" y="2347"/>
                    <a:pt x="630" y="1697"/>
                    <a:pt x="406" y="1163"/>
                  </a:cubicBezTo>
                  <a:cubicBezTo>
                    <a:pt x="225" y="779"/>
                    <a:pt x="44" y="246"/>
                    <a:pt x="257" y="11"/>
                  </a:cubicBezTo>
                  <a:lnTo>
                    <a:pt x="225"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1" name="Google Shape;1691;p68"/>
            <p:cNvSpPr/>
            <p:nvPr/>
          </p:nvSpPr>
          <p:spPr>
            <a:xfrm>
              <a:off x="5430082" y="1147551"/>
              <a:ext cx="440381" cy="3145925"/>
            </a:xfrm>
            <a:custGeom>
              <a:avLst/>
              <a:gdLst/>
              <a:ahLst/>
              <a:cxnLst/>
              <a:rect l="l" t="t" r="r" b="b"/>
              <a:pathLst>
                <a:path w="5228" h="37347" extrusionOk="0">
                  <a:moveTo>
                    <a:pt x="213" y="0"/>
                  </a:moveTo>
                  <a:lnTo>
                    <a:pt x="213" y="0"/>
                  </a:lnTo>
                  <a:cubicBezTo>
                    <a:pt x="0" y="213"/>
                    <a:pt x="128" y="640"/>
                    <a:pt x="331" y="1184"/>
                  </a:cubicBezTo>
                  <a:cubicBezTo>
                    <a:pt x="565" y="1846"/>
                    <a:pt x="587" y="2571"/>
                    <a:pt x="565" y="3318"/>
                  </a:cubicBezTo>
                  <a:cubicBezTo>
                    <a:pt x="565" y="3488"/>
                    <a:pt x="555" y="3659"/>
                    <a:pt x="555" y="3840"/>
                  </a:cubicBezTo>
                  <a:cubicBezTo>
                    <a:pt x="544" y="4448"/>
                    <a:pt x="512" y="5088"/>
                    <a:pt x="587" y="5718"/>
                  </a:cubicBezTo>
                  <a:cubicBezTo>
                    <a:pt x="640" y="6262"/>
                    <a:pt x="1035" y="6774"/>
                    <a:pt x="1387" y="7222"/>
                  </a:cubicBezTo>
                  <a:cubicBezTo>
                    <a:pt x="1525" y="7393"/>
                    <a:pt x="1653" y="7553"/>
                    <a:pt x="1760" y="7713"/>
                  </a:cubicBezTo>
                  <a:cubicBezTo>
                    <a:pt x="2112" y="8267"/>
                    <a:pt x="2475" y="8854"/>
                    <a:pt x="2571" y="9441"/>
                  </a:cubicBezTo>
                  <a:cubicBezTo>
                    <a:pt x="2646" y="9996"/>
                    <a:pt x="2528" y="10508"/>
                    <a:pt x="2411" y="11052"/>
                  </a:cubicBezTo>
                  <a:cubicBezTo>
                    <a:pt x="2368" y="11233"/>
                    <a:pt x="2326" y="11446"/>
                    <a:pt x="2294" y="11649"/>
                  </a:cubicBezTo>
                  <a:cubicBezTo>
                    <a:pt x="2240" y="11958"/>
                    <a:pt x="2368" y="12268"/>
                    <a:pt x="2678" y="12513"/>
                  </a:cubicBezTo>
                  <a:cubicBezTo>
                    <a:pt x="2944" y="12716"/>
                    <a:pt x="3232" y="12908"/>
                    <a:pt x="3531" y="13078"/>
                  </a:cubicBezTo>
                  <a:cubicBezTo>
                    <a:pt x="4064" y="13388"/>
                    <a:pt x="4598" y="13718"/>
                    <a:pt x="4928" y="14220"/>
                  </a:cubicBezTo>
                  <a:cubicBezTo>
                    <a:pt x="5174" y="14583"/>
                    <a:pt x="5067" y="15041"/>
                    <a:pt x="4971" y="15340"/>
                  </a:cubicBezTo>
                  <a:cubicBezTo>
                    <a:pt x="4822" y="15820"/>
                    <a:pt x="4619" y="16289"/>
                    <a:pt x="4427" y="16759"/>
                  </a:cubicBezTo>
                  <a:cubicBezTo>
                    <a:pt x="4235" y="17185"/>
                    <a:pt x="4054" y="17633"/>
                    <a:pt x="3904" y="18081"/>
                  </a:cubicBezTo>
                  <a:cubicBezTo>
                    <a:pt x="3851" y="18209"/>
                    <a:pt x="3808" y="18359"/>
                    <a:pt x="3755" y="18487"/>
                  </a:cubicBezTo>
                  <a:lnTo>
                    <a:pt x="3755" y="18508"/>
                  </a:lnTo>
                  <a:cubicBezTo>
                    <a:pt x="3382" y="19575"/>
                    <a:pt x="3371" y="20172"/>
                    <a:pt x="3712" y="21186"/>
                  </a:cubicBezTo>
                  <a:cubicBezTo>
                    <a:pt x="3744" y="21271"/>
                    <a:pt x="3744" y="21356"/>
                    <a:pt x="3755" y="21452"/>
                  </a:cubicBezTo>
                  <a:cubicBezTo>
                    <a:pt x="3798" y="21932"/>
                    <a:pt x="3488" y="22540"/>
                    <a:pt x="3222" y="23095"/>
                  </a:cubicBezTo>
                  <a:cubicBezTo>
                    <a:pt x="3072" y="23415"/>
                    <a:pt x="2934" y="23703"/>
                    <a:pt x="2848" y="23959"/>
                  </a:cubicBezTo>
                  <a:cubicBezTo>
                    <a:pt x="2571" y="24930"/>
                    <a:pt x="2528" y="26029"/>
                    <a:pt x="2486" y="27095"/>
                  </a:cubicBezTo>
                  <a:cubicBezTo>
                    <a:pt x="2486" y="27255"/>
                    <a:pt x="2475" y="27415"/>
                    <a:pt x="2475" y="27575"/>
                  </a:cubicBezTo>
                  <a:cubicBezTo>
                    <a:pt x="2464" y="27960"/>
                    <a:pt x="2475" y="28344"/>
                    <a:pt x="2507" y="28717"/>
                  </a:cubicBezTo>
                  <a:cubicBezTo>
                    <a:pt x="2528" y="29186"/>
                    <a:pt x="2560" y="29666"/>
                    <a:pt x="2518" y="30136"/>
                  </a:cubicBezTo>
                  <a:cubicBezTo>
                    <a:pt x="2454" y="30818"/>
                    <a:pt x="2006" y="31320"/>
                    <a:pt x="1579" y="31800"/>
                  </a:cubicBezTo>
                  <a:cubicBezTo>
                    <a:pt x="1088" y="32355"/>
                    <a:pt x="619" y="32877"/>
                    <a:pt x="704" y="33656"/>
                  </a:cubicBezTo>
                  <a:cubicBezTo>
                    <a:pt x="715" y="33773"/>
                    <a:pt x="725" y="33891"/>
                    <a:pt x="757" y="34019"/>
                  </a:cubicBezTo>
                  <a:cubicBezTo>
                    <a:pt x="960" y="35181"/>
                    <a:pt x="1397" y="36397"/>
                    <a:pt x="1952" y="37347"/>
                  </a:cubicBezTo>
                  <a:lnTo>
                    <a:pt x="2027" y="37304"/>
                  </a:lnTo>
                  <a:cubicBezTo>
                    <a:pt x="1461" y="36376"/>
                    <a:pt x="1024" y="35160"/>
                    <a:pt x="821" y="33987"/>
                  </a:cubicBezTo>
                  <a:cubicBezTo>
                    <a:pt x="800" y="33869"/>
                    <a:pt x="779" y="33752"/>
                    <a:pt x="768" y="33624"/>
                  </a:cubicBezTo>
                  <a:cubicBezTo>
                    <a:pt x="693" y="32867"/>
                    <a:pt x="1141" y="32344"/>
                    <a:pt x="1632" y="31800"/>
                  </a:cubicBezTo>
                  <a:cubicBezTo>
                    <a:pt x="2080" y="31320"/>
                    <a:pt x="2518" y="30818"/>
                    <a:pt x="2582" y="30114"/>
                  </a:cubicBezTo>
                  <a:cubicBezTo>
                    <a:pt x="2624" y="29634"/>
                    <a:pt x="2592" y="29154"/>
                    <a:pt x="2571" y="28696"/>
                  </a:cubicBezTo>
                  <a:cubicBezTo>
                    <a:pt x="2539" y="28322"/>
                    <a:pt x="2528" y="27928"/>
                    <a:pt x="2539" y="27554"/>
                  </a:cubicBezTo>
                  <a:cubicBezTo>
                    <a:pt x="2539" y="27394"/>
                    <a:pt x="2560" y="27234"/>
                    <a:pt x="2560" y="27074"/>
                  </a:cubicBezTo>
                  <a:cubicBezTo>
                    <a:pt x="2592" y="26029"/>
                    <a:pt x="2635" y="24919"/>
                    <a:pt x="2912" y="23959"/>
                  </a:cubicBezTo>
                  <a:cubicBezTo>
                    <a:pt x="2987" y="23703"/>
                    <a:pt x="3126" y="23415"/>
                    <a:pt x="3286" y="23106"/>
                  </a:cubicBezTo>
                  <a:cubicBezTo>
                    <a:pt x="3552" y="22572"/>
                    <a:pt x="3872" y="21943"/>
                    <a:pt x="3819" y="21452"/>
                  </a:cubicBezTo>
                  <a:cubicBezTo>
                    <a:pt x="3808" y="21356"/>
                    <a:pt x="3798" y="21271"/>
                    <a:pt x="3766" y="21186"/>
                  </a:cubicBezTo>
                  <a:cubicBezTo>
                    <a:pt x="3424" y="20183"/>
                    <a:pt x="3435" y="19586"/>
                    <a:pt x="3808" y="18529"/>
                  </a:cubicBezTo>
                  <a:lnTo>
                    <a:pt x="3808" y="18519"/>
                  </a:lnTo>
                  <a:cubicBezTo>
                    <a:pt x="3862" y="18380"/>
                    <a:pt x="3915" y="18241"/>
                    <a:pt x="3958" y="18103"/>
                  </a:cubicBezTo>
                  <a:cubicBezTo>
                    <a:pt x="4107" y="17655"/>
                    <a:pt x="4288" y="17207"/>
                    <a:pt x="4480" y="16780"/>
                  </a:cubicBezTo>
                  <a:cubicBezTo>
                    <a:pt x="4662" y="16321"/>
                    <a:pt x="4875" y="15852"/>
                    <a:pt x="5024" y="15372"/>
                  </a:cubicBezTo>
                  <a:cubicBezTo>
                    <a:pt x="5120" y="15063"/>
                    <a:pt x="5227" y="14593"/>
                    <a:pt x="4982" y="14220"/>
                  </a:cubicBezTo>
                  <a:cubicBezTo>
                    <a:pt x="4651" y="13718"/>
                    <a:pt x="4107" y="13388"/>
                    <a:pt x="3574" y="13068"/>
                  </a:cubicBezTo>
                  <a:cubicBezTo>
                    <a:pt x="3275" y="12886"/>
                    <a:pt x="2966" y="12716"/>
                    <a:pt x="2720" y="12502"/>
                  </a:cubicBezTo>
                  <a:cubicBezTo>
                    <a:pt x="2411" y="12268"/>
                    <a:pt x="2272" y="11969"/>
                    <a:pt x="2326" y="11660"/>
                  </a:cubicBezTo>
                  <a:cubicBezTo>
                    <a:pt x="2358" y="11468"/>
                    <a:pt x="2411" y="11265"/>
                    <a:pt x="2454" y="11062"/>
                  </a:cubicBezTo>
                  <a:cubicBezTo>
                    <a:pt x="2582" y="10518"/>
                    <a:pt x="2688" y="9996"/>
                    <a:pt x="2614" y="9441"/>
                  </a:cubicBezTo>
                  <a:cubicBezTo>
                    <a:pt x="2528" y="8854"/>
                    <a:pt x="2155" y="8267"/>
                    <a:pt x="1792" y="7702"/>
                  </a:cubicBezTo>
                  <a:cubicBezTo>
                    <a:pt x="1685" y="7542"/>
                    <a:pt x="1557" y="7382"/>
                    <a:pt x="1419" y="7211"/>
                  </a:cubicBezTo>
                  <a:cubicBezTo>
                    <a:pt x="1077" y="6763"/>
                    <a:pt x="672" y="6262"/>
                    <a:pt x="619" y="5718"/>
                  </a:cubicBezTo>
                  <a:cubicBezTo>
                    <a:pt x="555" y="5099"/>
                    <a:pt x="587" y="4459"/>
                    <a:pt x="597" y="3840"/>
                  </a:cubicBezTo>
                  <a:cubicBezTo>
                    <a:pt x="597" y="3670"/>
                    <a:pt x="608" y="3488"/>
                    <a:pt x="608" y="3318"/>
                  </a:cubicBezTo>
                  <a:cubicBezTo>
                    <a:pt x="619" y="2571"/>
                    <a:pt x="608" y="1835"/>
                    <a:pt x="373" y="1174"/>
                  </a:cubicBezTo>
                  <a:cubicBezTo>
                    <a:pt x="171" y="640"/>
                    <a:pt x="32" y="224"/>
                    <a:pt x="235" y="11"/>
                  </a:cubicBezTo>
                  <a:lnTo>
                    <a:pt x="21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2" name="Google Shape;1692;p68"/>
            <p:cNvSpPr/>
            <p:nvPr/>
          </p:nvSpPr>
          <p:spPr>
            <a:xfrm>
              <a:off x="5446256" y="1147551"/>
              <a:ext cx="461018" cy="3140534"/>
            </a:xfrm>
            <a:custGeom>
              <a:avLst/>
              <a:gdLst/>
              <a:ahLst/>
              <a:cxnLst/>
              <a:rect l="l" t="t" r="r" b="b"/>
              <a:pathLst>
                <a:path w="5473" h="37283" extrusionOk="0">
                  <a:moveTo>
                    <a:pt x="192" y="0"/>
                  </a:moveTo>
                  <a:cubicBezTo>
                    <a:pt x="0" y="181"/>
                    <a:pt x="96" y="491"/>
                    <a:pt x="213" y="928"/>
                  </a:cubicBezTo>
                  <a:lnTo>
                    <a:pt x="299" y="1206"/>
                  </a:lnTo>
                  <a:cubicBezTo>
                    <a:pt x="480" y="1931"/>
                    <a:pt x="459" y="2678"/>
                    <a:pt x="448" y="3414"/>
                  </a:cubicBezTo>
                  <a:lnTo>
                    <a:pt x="448" y="3488"/>
                  </a:lnTo>
                  <a:cubicBezTo>
                    <a:pt x="448" y="3595"/>
                    <a:pt x="427" y="3702"/>
                    <a:pt x="427" y="3808"/>
                  </a:cubicBezTo>
                  <a:cubicBezTo>
                    <a:pt x="405" y="4502"/>
                    <a:pt x="373" y="5206"/>
                    <a:pt x="587" y="5814"/>
                  </a:cubicBezTo>
                  <a:cubicBezTo>
                    <a:pt x="747" y="6273"/>
                    <a:pt x="1120" y="6742"/>
                    <a:pt x="1472" y="7201"/>
                  </a:cubicBezTo>
                  <a:cubicBezTo>
                    <a:pt x="1643" y="7425"/>
                    <a:pt x="1803" y="7638"/>
                    <a:pt x="1952" y="7851"/>
                  </a:cubicBezTo>
                  <a:cubicBezTo>
                    <a:pt x="2443" y="8587"/>
                    <a:pt x="2699" y="9153"/>
                    <a:pt x="2752" y="9654"/>
                  </a:cubicBezTo>
                  <a:cubicBezTo>
                    <a:pt x="2816" y="10134"/>
                    <a:pt x="2699" y="10561"/>
                    <a:pt x="2582" y="11020"/>
                  </a:cubicBezTo>
                  <a:cubicBezTo>
                    <a:pt x="2528" y="11265"/>
                    <a:pt x="2454" y="11500"/>
                    <a:pt x="2422" y="11756"/>
                  </a:cubicBezTo>
                  <a:cubicBezTo>
                    <a:pt x="2379" y="12012"/>
                    <a:pt x="2582" y="12289"/>
                    <a:pt x="2955" y="12545"/>
                  </a:cubicBezTo>
                  <a:cubicBezTo>
                    <a:pt x="3179" y="12694"/>
                    <a:pt x="3414" y="12822"/>
                    <a:pt x="3659" y="12961"/>
                  </a:cubicBezTo>
                  <a:cubicBezTo>
                    <a:pt x="4256" y="13302"/>
                    <a:pt x="4886" y="13654"/>
                    <a:pt x="5227" y="14220"/>
                  </a:cubicBezTo>
                  <a:cubicBezTo>
                    <a:pt x="5440" y="14572"/>
                    <a:pt x="5312" y="14999"/>
                    <a:pt x="5152" y="15361"/>
                  </a:cubicBezTo>
                  <a:cubicBezTo>
                    <a:pt x="4960" y="15756"/>
                    <a:pt x="4747" y="16161"/>
                    <a:pt x="4555" y="16545"/>
                  </a:cubicBezTo>
                  <a:cubicBezTo>
                    <a:pt x="4288" y="17047"/>
                    <a:pt x="4000" y="17569"/>
                    <a:pt x="3808" y="18113"/>
                  </a:cubicBezTo>
                  <a:cubicBezTo>
                    <a:pt x="3776" y="18188"/>
                    <a:pt x="3755" y="18263"/>
                    <a:pt x="3723" y="18327"/>
                  </a:cubicBezTo>
                  <a:cubicBezTo>
                    <a:pt x="3712" y="18401"/>
                    <a:pt x="3680" y="18465"/>
                    <a:pt x="3659" y="18529"/>
                  </a:cubicBezTo>
                  <a:cubicBezTo>
                    <a:pt x="3275" y="19596"/>
                    <a:pt x="3414" y="20130"/>
                    <a:pt x="3712" y="21079"/>
                  </a:cubicBezTo>
                  <a:lnTo>
                    <a:pt x="3755" y="21186"/>
                  </a:lnTo>
                  <a:cubicBezTo>
                    <a:pt x="3776" y="21271"/>
                    <a:pt x="3787" y="21346"/>
                    <a:pt x="3787" y="21452"/>
                  </a:cubicBezTo>
                  <a:cubicBezTo>
                    <a:pt x="3819" y="21943"/>
                    <a:pt x="3510" y="22530"/>
                    <a:pt x="3200" y="23095"/>
                  </a:cubicBezTo>
                  <a:cubicBezTo>
                    <a:pt x="3030" y="23426"/>
                    <a:pt x="2870" y="23735"/>
                    <a:pt x="2784" y="24002"/>
                  </a:cubicBezTo>
                  <a:cubicBezTo>
                    <a:pt x="2454" y="25047"/>
                    <a:pt x="2475" y="26317"/>
                    <a:pt x="2486" y="27437"/>
                  </a:cubicBezTo>
                  <a:lnTo>
                    <a:pt x="2486" y="27597"/>
                  </a:lnTo>
                  <a:cubicBezTo>
                    <a:pt x="2486" y="27949"/>
                    <a:pt x="2539" y="28301"/>
                    <a:pt x="2582" y="28653"/>
                  </a:cubicBezTo>
                  <a:cubicBezTo>
                    <a:pt x="2646" y="29122"/>
                    <a:pt x="2699" y="29602"/>
                    <a:pt x="2656" y="30082"/>
                  </a:cubicBezTo>
                  <a:cubicBezTo>
                    <a:pt x="2616" y="30527"/>
                    <a:pt x="2403" y="30884"/>
                    <a:pt x="2130" y="31207"/>
                  </a:cubicBezTo>
                  <a:lnTo>
                    <a:pt x="2130" y="31207"/>
                  </a:lnTo>
                  <a:cubicBezTo>
                    <a:pt x="2416" y="30877"/>
                    <a:pt x="2641" y="30508"/>
                    <a:pt x="2688" y="30040"/>
                  </a:cubicBezTo>
                  <a:cubicBezTo>
                    <a:pt x="2720" y="29570"/>
                    <a:pt x="2667" y="29080"/>
                    <a:pt x="2603" y="28610"/>
                  </a:cubicBezTo>
                  <a:cubicBezTo>
                    <a:pt x="2560" y="28269"/>
                    <a:pt x="2507" y="27906"/>
                    <a:pt x="2507" y="27565"/>
                  </a:cubicBezTo>
                  <a:lnTo>
                    <a:pt x="2507" y="27405"/>
                  </a:lnTo>
                  <a:cubicBezTo>
                    <a:pt x="2507" y="26295"/>
                    <a:pt x="2496" y="25026"/>
                    <a:pt x="2816" y="23970"/>
                  </a:cubicBezTo>
                  <a:cubicBezTo>
                    <a:pt x="2902" y="23714"/>
                    <a:pt x="3062" y="23394"/>
                    <a:pt x="3232" y="23074"/>
                  </a:cubicBezTo>
                  <a:cubicBezTo>
                    <a:pt x="3542" y="22508"/>
                    <a:pt x="3840" y="21922"/>
                    <a:pt x="3819" y="21420"/>
                  </a:cubicBezTo>
                  <a:cubicBezTo>
                    <a:pt x="3819" y="21314"/>
                    <a:pt x="3808" y="21228"/>
                    <a:pt x="3776" y="21143"/>
                  </a:cubicBezTo>
                  <a:lnTo>
                    <a:pt x="3734" y="21036"/>
                  </a:lnTo>
                  <a:cubicBezTo>
                    <a:pt x="3456" y="20108"/>
                    <a:pt x="3296" y="19586"/>
                    <a:pt x="3680" y="18519"/>
                  </a:cubicBezTo>
                  <a:cubicBezTo>
                    <a:pt x="3702" y="18455"/>
                    <a:pt x="3723" y="18380"/>
                    <a:pt x="3755" y="18316"/>
                  </a:cubicBezTo>
                  <a:cubicBezTo>
                    <a:pt x="3776" y="18252"/>
                    <a:pt x="3808" y="18167"/>
                    <a:pt x="3830" y="18103"/>
                  </a:cubicBezTo>
                  <a:cubicBezTo>
                    <a:pt x="4032" y="17559"/>
                    <a:pt x="4310" y="17036"/>
                    <a:pt x="4576" y="16535"/>
                  </a:cubicBezTo>
                  <a:cubicBezTo>
                    <a:pt x="4790" y="16140"/>
                    <a:pt x="5003" y="15745"/>
                    <a:pt x="5174" y="15340"/>
                  </a:cubicBezTo>
                  <a:cubicBezTo>
                    <a:pt x="5334" y="14967"/>
                    <a:pt x="5472" y="14540"/>
                    <a:pt x="5259" y="14188"/>
                  </a:cubicBezTo>
                  <a:cubicBezTo>
                    <a:pt x="4907" y="13612"/>
                    <a:pt x="4267" y="13249"/>
                    <a:pt x="3670" y="12918"/>
                  </a:cubicBezTo>
                  <a:cubicBezTo>
                    <a:pt x="3435" y="12780"/>
                    <a:pt x="3179" y="12652"/>
                    <a:pt x="2966" y="12502"/>
                  </a:cubicBezTo>
                  <a:cubicBezTo>
                    <a:pt x="2592" y="12246"/>
                    <a:pt x="2400" y="11980"/>
                    <a:pt x="2443" y="11745"/>
                  </a:cubicBezTo>
                  <a:cubicBezTo>
                    <a:pt x="2486" y="11489"/>
                    <a:pt x="2539" y="11254"/>
                    <a:pt x="2603" y="11009"/>
                  </a:cubicBezTo>
                  <a:cubicBezTo>
                    <a:pt x="2720" y="10540"/>
                    <a:pt x="2827" y="10102"/>
                    <a:pt x="2774" y="9622"/>
                  </a:cubicBezTo>
                  <a:cubicBezTo>
                    <a:pt x="2720" y="9131"/>
                    <a:pt x="2475" y="8555"/>
                    <a:pt x="1974" y="7819"/>
                  </a:cubicBezTo>
                  <a:cubicBezTo>
                    <a:pt x="1846" y="7606"/>
                    <a:pt x="1675" y="7393"/>
                    <a:pt x="1493" y="7169"/>
                  </a:cubicBezTo>
                  <a:cubicBezTo>
                    <a:pt x="1141" y="6721"/>
                    <a:pt x="779" y="6251"/>
                    <a:pt x="619" y="5782"/>
                  </a:cubicBezTo>
                  <a:cubicBezTo>
                    <a:pt x="405" y="5185"/>
                    <a:pt x="427" y="4480"/>
                    <a:pt x="459" y="3798"/>
                  </a:cubicBezTo>
                  <a:cubicBezTo>
                    <a:pt x="469" y="3691"/>
                    <a:pt x="469" y="3584"/>
                    <a:pt x="469" y="3478"/>
                  </a:cubicBezTo>
                  <a:lnTo>
                    <a:pt x="469" y="3403"/>
                  </a:lnTo>
                  <a:cubicBezTo>
                    <a:pt x="501" y="2678"/>
                    <a:pt x="512" y="1920"/>
                    <a:pt x="320" y="1195"/>
                  </a:cubicBezTo>
                  <a:cubicBezTo>
                    <a:pt x="299" y="1088"/>
                    <a:pt x="267" y="1014"/>
                    <a:pt x="245" y="918"/>
                  </a:cubicBezTo>
                  <a:cubicBezTo>
                    <a:pt x="128" y="491"/>
                    <a:pt x="43" y="181"/>
                    <a:pt x="213" y="11"/>
                  </a:cubicBezTo>
                  <a:lnTo>
                    <a:pt x="192" y="0"/>
                  </a:lnTo>
                  <a:close/>
                  <a:moveTo>
                    <a:pt x="2130" y="31207"/>
                  </a:moveTo>
                  <a:cubicBezTo>
                    <a:pt x="1966" y="31396"/>
                    <a:pt x="1783" y="31572"/>
                    <a:pt x="1600" y="31746"/>
                  </a:cubicBezTo>
                  <a:cubicBezTo>
                    <a:pt x="1281" y="32053"/>
                    <a:pt x="977" y="32348"/>
                    <a:pt x="795" y="32693"/>
                  </a:cubicBezTo>
                  <a:lnTo>
                    <a:pt x="795" y="32693"/>
                  </a:lnTo>
                  <a:cubicBezTo>
                    <a:pt x="983" y="32359"/>
                    <a:pt x="1283" y="32069"/>
                    <a:pt x="1589" y="31768"/>
                  </a:cubicBezTo>
                  <a:cubicBezTo>
                    <a:pt x="1775" y="31586"/>
                    <a:pt x="1964" y="31403"/>
                    <a:pt x="2130" y="31207"/>
                  </a:cubicBezTo>
                  <a:close/>
                  <a:moveTo>
                    <a:pt x="795" y="32693"/>
                  </a:moveTo>
                  <a:cubicBezTo>
                    <a:pt x="649" y="32951"/>
                    <a:pt x="571" y="33236"/>
                    <a:pt x="608" y="33571"/>
                  </a:cubicBezTo>
                  <a:cubicBezTo>
                    <a:pt x="619" y="33677"/>
                    <a:pt x="629" y="33784"/>
                    <a:pt x="661" y="33933"/>
                  </a:cubicBezTo>
                  <a:cubicBezTo>
                    <a:pt x="853" y="35053"/>
                    <a:pt x="1323" y="36269"/>
                    <a:pt x="1942" y="37283"/>
                  </a:cubicBezTo>
                  <a:lnTo>
                    <a:pt x="1952" y="37230"/>
                  </a:lnTo>
                  <a:cubicBezTo>
                    <a:pt x="1333" y="36216"/>
                    <a:pt x="875" y="35000"/>
                    <a:pt x="683" y="33880"/>
                  </a:cubicBezTo>
                  <a:cubicBezTo>
                    <a:pt x="661" y="33731"/>
                    <a:pt x="640" y="33624"/>
                    <a:pt x="629" y="33517"/>
                  </a:cubicBezTo>
                  <a:cubicBezTo>
                    <a:pt x="599" y="33204"/>
                    <a:pt x="666" y="32936"/>
                    <a:pt x="795" y="32693"/>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3" name="Google Shape;1693;p68"/>
            <p:cNvSpPr/>
            <p:nvPr/>
          </p:nvSpPr>
          <p:spPr>
            <a:xfrm>
              <a:off x="5468663" y="1147551"/>
              <a:ext cx="476349" cy="3135142"/>
            </a:xfrm>
            <a:custGeom>
              <a:avLst/>
              <a:gdLst/>
              <a:ahLst/>
              <a:cxnLst/>
              <a:rect l="l" t="t" r="r" b="b"/>
              <a:pathLst>
                <a:path w="5655" h="37219" extrusionOk="0">
                  <a:moveTo>
                    <a:pt x="182" y="0"/>
                  </a:moveTo>
                  <a:cubicBezTo>
                    <a:pt x="1" y="171"/>
                    <a:pt x="75" y="437"/>
                    <a:pt x="150" y="811"/>
                  </a:cubicBezTo>
                  <a:cubicBezTo>
                    <a:pt x="182" y="939"/>
                    <a:pt x="214" y="1088"/>
                    <a:pt x="246" y="1248"/>
                  </a:cubicBezTo>
                  <a:cubicBezTo>
                    <a:pt x="363" y="1942"/>
                    <a:pt x="342" y="2646"/>
                    <a:pt x="321" y="3328"/>
                  </a:cubicBezTo>
                  <a:cubicBezTo>
                    <a:pt x="310" y="3446"/>
                    <a:pt x="310" y="3563"/>
                    <a:pt x="310" y="3670"/>
                  </a:cubicBezTo>
                  <a:lnTo>
                    <a:pt x="310" y="3702"/>
                  </a:lnTo>
                  <a:cubicBezTo>
                    <a:pt x="299" y="4416"/>
                    <a:pt x="267" y="5302"/>
                    <a:pt x="662" y="5835"/>
                  </a:cubicBezTo>
                  <a:cubicBezTo>
                    <a:pt x="822" y="6081"/>
                    <a:pt x="1003" y="6315"/>
                    <a:pt x="1206" y="6582"/>
                  </a:cubicBezTo>
                  <a:cubicBezTo>
                    <a:pt x="1537" y="7041"/>
                    <a:pt x="1889" y="7489"/>
                    <a:pt x="2177" y="7958"/>
                  </a:cubicBezTo>
                  <a:cubicBezTo>
                    <a:pt x="2486" y="8438"/>
                    <a:pt x="2913" y="9142"/>
                    <a:pt x="2966" y="9804"/>
                  </a:cubicBezTo>
                  <a:cubicBezTo>
                    <a:pt x="2988" y="10209"/>
                    <a:pt x="2870" y="10582"/>
                    <a:pt x="2764" y="10956"/>
                  </a:cubicBezTo>
                  <a:cubicBezTo>
                    <a:pt x="2689" y="11222"/>
                    <a:pt x="2604" y="11510"/>
                    <a:pt x="2582" y="11788"/>
                  </a:cubicBezTo>
                  <a:cubicBezTo>
                    <a:pt x="2561" y="11990"/>
                    <a:pt x="2806" y="12268"/>
                    <a:pt x="3233" y="12502"/>
                  </a:cubicBezTo>
                  <a:cubicBezTo>
                    <a:pt x="3404" y="12609"/>
                    <a:pt x="3574" y="12705"/>
                    <a:pt x="3766" y="12801"/>
                  </a:cubicBezTo>
                  <a:cubicBezTo>
                    <a:pt x="4428" y="13142"/>
                    <a:pt x="5142" y="13516"/>
                    <a:pt x="5473" y="14156"/>
                  </a:cubicBezTo>
                  <a:cubicBezTo>
                    <a:pt x="5622" y="14455"/>
                    <a:pt x="5569" y="14839"/>
                    <a:pt x="5313" y="15308"/>
                  </a:cubicBezTo>
                  <a:cubicBezTo>
                    <a:pt x="5121" y="15649"/>
                    <a:pt x="4908" y="15991"/>
                    <a:pt x="4694" y="16321"/>
                  </a:cubicBezTo>
                  <a:cubicBezTo>
                    <a:pt x="4342" y="16876"/>
                    <a:pt x="3969" y="17463"/>
                    <a:pt x="3713" y="18092"/>
                  </a:cubicBezTo>
                  <a:cubicBezTo>
                    <a:pt x="3660" y="18209"/>
                    <a:pt x="3617" y="18337"/>
                    <a:pt x="3574" y="18455"/>
                  </a:cubicBezTo>
                  <a:lnTo>
                    <a:pt x="3553" y="18519"/>
                  </a:lnTo>
                  <a:cubicBezTo>
                    <a:pt x="3222" y="19458"/>
                    <a:pt x="3372" y="19959"/>
                    <a:pt x="3585" y="20663"/>
                  </a:cubicBezTo>
                  <a:cubicBezTo>
                    <a:pt x="3628" y="20812"/>
                    <a:pt x="3681" y="20972"/>
                    <a:pt x="3734" y="21164"/>
                  </a:cubicBezTo>
                  <a:cubicBezTo>
                    <a:pt x="3756" y="21250"/>
                    <a:pt x="3766" y="21346"/>
                    <a:pt x="3766" y="21442"/>
                  </a:cubicBezTo>
                  <a:cubicBezTo>
                    <a:pt x="3777" y="21932"/>
                    <a:pt x="3436" y="22551"/>
                    <a:pt x="3126" y="23095"/>
                  </a:cubicBezTo>
                  <a:cubicBezTo>
                    <a:pt x="2924" y="23426"/>
                    <a:pt x="2742" y="23757"/>
                    <a:pt x="2657" y="24023"/>
                  </a:cubicBezTo>
                  <a:cubicBezTo>
                    <a:pt x="2294" y="25175"/>
                    <a:pt x="2348" y="26626"/>
                    <a:pt x="2433" y="27618"/>
                  </a:cubicBezTo>
                  <a:cubicBezTo>
                    <a:pt x="2454" y="27938"/>
                    <a:pt x="2529" y="28258"/>
                    <a:pt x="2593" y="28578"/>
                  </a:cubicBezTo>
                  <a:cubicBezTo>
                    <a:pt x="2689" y="29037"/>
                    <a:pt x="2796" y="29517"/>
                    <a:pt x="2753" y="30018"/>
                  </a:cubicBezTo>
                  <a:cubicBezTo>
                    <a:pt x="2689" y="30786"/>
                    <a:pt x="2102" y="31266"/>
                    <a:pt x="1537" y="31736"/>
                  </a:cubicBezTo>
                  <a:cubicBezTo>
                    <a:pt x="939" y="32226"/>
                    <a:pt x="374" y="32696"/>
                    <a:pt x="449" y="33485"/>
                  </a:cubicBezTo>
                  <a:cubicBezTo>
                    <a:pt x="459" y="33592"/>
                    <a:pt x="470" y="33699"/>
                    <a:pt x="502" y="33837"/>
                  </a:cubicBezTo>
                  <a:cubicBezTo>
                    <a:pt x="683" y="34915"/>
                    <a:pt x="1163" y="36152"/>
                    <a:pt x="1846" y="37219"/>
                  </a:cubicBezTo>
                  <a:lnTo>
                    <a:pt x="1910" y="37166"/>
                  </a:lnTo>
                  <a:cubicBezTo>
                    <a:pt x="1227" y="36099"/>
                    <a:pt x="747" y="34872"/>
                    <a:pt x="566" y="33805"/>
                  </a:cubicBezTo>
                  <a:cubicBezTo>
                    <a:pt x="534" y="33667"/>
                    <a:pt x="523" y="33549"/>
                    <a:pt x="513" y="33443"/>
                  </a:cubicBezTo>
                  <a:cubicBezTo>
                    <a:pt x="449" y="32653"/>
                    <a:pt x="1003" y="32205"/>
                    <a:pt x="1601" y="31704"/>
                  </a:cubicBezTo>
                  <a:cubicBezTo>
                    <a:pt x="2166" y="31234"/>
                    <a:pt x="2753" y="30754"/>
                    <a:pt x="2817" y="29976"/>
                  </a:cubicBezTo>
                  <a:cubicBezTo>
                    <a:pt x="2860" y="29485"/>
                    <a:pt x="2764" y="28984"/>
                    <a:pt x="2657" y="28514"/>
                  </a:cubicBezTo>
                  <a:cubicBezTo>
                    <a:pt x="2593" y="28194"/>
                    <a:pt x="2529" y="27874"/>
                    <a:pt x="2497" y="27554"/>
                  </a:cubicBezTo>
                  <a:cubicBezTo>
                    <a:pt x="2422" y="26573"/>
                    <a:pt x="2369" y="25133"/>
                    <a:pt x="2721" y="23981"/>
                  </a:cubicBezTo>
                  <a:cubicBezTo>
                    <a:pt x="2806" y="23714"/>
                    <a:pt x="2988" y="23405"/>
                    <a:pt x="3180" y="23052"/>
                  </a:cubicBezTo>
                  <a:cubicBezTo>
                    <a:pt x="3500" y="22476"/>
                    <a:pt x="3830" y="21879"/>
                    <a:pt x="3820" y="21388"/>
                  </a:cubicBezTo>
                  <a:cubicBezTo>
                    <a:pt x="3809" y="21292"/>
                    <a:pt x="3809" y="21196"/>
                    <a:pt x="3777" y="21100"/>
                  </a:cubicBezTo>
                  <a:cubicBezTo>
                    <a:pt x="3724" y="20930"/>
                    <a:pt x="3681" y="20770"/>
                    <a:pt x="3628" y="20610"/>
                  </a:cubicBezTo>
                  <a:cubicBezTo>
                    <a:pt x="3414" y="19916"/>
                    <a:pt x="3254" y="19415"/>
                    <a:pt x="3596" y="18497"/>
                  </a:cubicBezTo>
                  <a:lnTo>
                    <a:pt x="3617" y="18423"/>
                  </a:lnTo>
                  <a:cubicBezTo>
                    <a:pt x="3660" y="18316"/>
                    <a:pt x="3702" y="18199"/>
                    <a:pt x="3756" y="18081"/>
                  </a:cubicBezTo>
                  <a:cubicBezTo>
                    <a:pt x="4001" y="17452"/>
                    <a:pt x="4374" y="16876"/>
                    <a:pt x="4737" y="16321"/>
                  </a:cubicBezTo>
                  <a:cubicBezTo>
                    <a:pt x="4950" y="15980"/>
                    <a:pt x="5164" y="15649"/>
                    <a:pt x="5356" y="15308"/>
                  </a:cubicBezTo>
                  <a:cubicBezTo>
                    <a:pt x="5601" y="14828"/>
                    <a:pt x="5654" y="14423"/>
                    <a:pt x="5516" y="14134"/>
                  </a:cubicBezTo>
                  <a:cubicBezTo>
                    <a:pt x="5174" y="13473"/>
                    <a:pt x="4470" y="13121"/>
                    <a:pt x="3788" y="12758"/>
                  </a:cubicBezTo>
                  <a:cubicBezTo>
                    <a:pt x="3606" y="12652"/>
                    <a:pt x="3436" y="12556"/>
                    <a:pt x="3254" y="12460"/>
                  </a:cubicBezTo>
                  <a:cubicBezTo>
                    <a:pt x="2849" y="12236"/>
                    <a:pt x="2604" y="11969"/>
                    <a:pt x="2614" y="11766"/>
                  </a:cubicBezTo>
                  <a:cubicBezTo>
                    <a:pt x="2636" y="11489"/>
                    <a:pt x="2721" y="11212"/>
                    <a:pt x="2806" y="10945"/>
                  </a:cubicBezTo>
                  <a:cubicBezTo>
                    <a:pt x="2924" y="10572"/>
                    <a:pt x="3041" y="10188"/>
                    <a:pt x="3009" y="9782"/>
                  </a:cubicBezTo>
                  <a:cubicBezTo>
                    <a:pt x="2956" y="9121"/>
                    <a:pt x="2529" y="8417"/>
                    <a:pt x="2220" y="7937"/>
                  </a:cubicBezTo>
                  <a:cubicBezTo>
                    <a:pt x="1921" y="7467"/>
                    <a:pt x="1580" y="7009"/>
                    <a:pt x="1249" y="6561"/>
                  </a:cubicBezTo>
                  <a:cubicBezTo>
                    <a:pt x="1046" y="6294"/>
                    <a:pt x="875" y="6049"/>
                    <a:pt x="694" y="5814"/>
                  </a:cubicBezTo>
                  <a:cubicBezTo>
                    <a:pt x="310" y="5281"/>
                    <a:pt x="342" y="4395"/>
                    <a:pt x="353" y="3691"/>
                  </a:cubicBezTo>
                  <a:lnTo>
                    <a:pt x="353" y="3648"/>
                  </a:lnTo>
                  <a:cubicBezTo>
                    <a:pt x="363" y="3531"/>
                    <a:pt x="363" y="3424"/>
                    <a:pt x="363" y="3318"/>
                  </a:cubicBezTo>
                  <a:cubicBezTo>
                    <a:pt x="374" y="2635"/>
                    <a:pt x="406" y="1931"/>
                    <a:pt x="289" y="1238"/>
                  </a:cubicBezTo>
                  <a:cubicBezTo>
                    <a:pt x="257" y="1078"/>
                    <a:pt x="214" y="928"/>
                    <a:pt x="193" y="800"/>
                  </a:cubicBezTo>
                  <a:cubicBezTo>
                    <a:pt x="97" y="427"/>
                    <a:pt x="43" y="171"/>
                    <a:pt x="203" y="11"/>
                  </a:cubicBezTo>
                  <a:lnTo>
                    <a:pt x="18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4" name="Google Shape;1694;p68"/>
            <p:cNvSpPr/>
            <p:nvPr/>
          </p:nvSpPr>
          <p:spPr>
            <a:xfrm>
              <a:off x="5481298" y="1153785"/>
              <a:ext cx="495133" cy="3122676"/>
            </a:xfrm>
            <a:custGeom>
              <a:avLst/>
              <a:gdLst/>
              <a:ahLst/>
              <a:cxnLst/>
              <a:rect l="l" t="t" r="r" b="b"/>
              <a:pathLst>
                <a:path w="5878" h="37071" extrusionOk="0">
                  <a:moveTo>
                    <a:pt x="160" y="1"/>
                  </a:moveTo>
                  <a:cubicBezTo>
                    <a:pt x="0" y="182"/>
                    <a:pt x="43" y="417"/>
                    <a:pt x="107" y="780"/>
                  </a:cubicBezTo>
                  <a:cubicBezTo>
                    <a:pt x="139" y="940"/>
                    <a:pt x="160" y="1110"/>
                    <a:pt x="192" y="1313"/>
                  </a:cubicBezTo>
                  <a:cubicBezTo>
                    <a:pt x="245" y="1889"/>
                    <a:pt x="224" y="2454"/>
                    <a:pt x="213" y="3020"/>
                  </a:cubicBezTo>
                  <a:cubicBezTo>
                    <a:pt x="203" y="3286"/>
                    <a:pt x="203" y="3553"/>
                    <a:pt x="203" y="3820"/>
                  </a:cubicBezTo>
                  <a:cubicBezTo>
                    <a:pt x="203" y="4556"/>
                    <a:pt x="277" y="5313"/>
                    <a:pt x="789" y="5804"/>
                  </a:cubicBezTo>
                  <a:cubicBezTo>
                    <a:pt x="1387" y="6380"/>
                    <a:pt x="1824" y="7095"/>
                    <a:pt x="2272" y="7788"/>
                  </a:cubicBezTo>
                  <a:cubicBezTo>
                    <a:pt x="2336" y="7884"/>
                    <a:pt x="2390" y="7969"/>
                    <a:pt x="2443" y="8055"/>
                  </a:cubicBezTo>
                  <a:cubicBezTo>
                    <a:pt x="2784" y="8588"/>
                    <a:pt x="3179" y="9271"/>
                    <a:pt x="3211" y="9911"/>
                  </a:cubicBezTo>
                  <a:cubicBezTo>
                    <a:pt x="3243" y="10242"/>
                    <a:pt x="3126" y="10583"/>
                    <a:pt x="3019" y="10903"/>
                  </a:cubicBezTo>
                  <a:cubicBezTo>
                    <a:pt x="3009" y="10937"/>
                    <a:pt x="2998" y="10970"/>
                    <a:pt x="2988" y="11004"/>
                  </a:cubicBezTo>
                  <a:lnTo>
                    <a:pt x="2988" y="11004"/>
                  </a:lnTo>
                  <a:cubicBezTo>
                    <a:pt x="3002" y="10963"/>
                    <a:pt x="3016" y="10922"/>
                    <a:pt x="3030" y="10882"/>
                  </a:cubicBezTo>
                  <a:cubicBezTo>
                    <a:pt x="3136" y="10562"/>
                    <a:pt x="3254" y="10231"/>
                    <a:pt x="3232" y="9900"/>
                  </a:cubicBezTo>
                  <a:cubicBezTo>
                    <a:pt x="3190" y="9260"/>
                    <a:pt x="2784" y="8567"/>
                    <a:pt x="2454" y="8033"/>
                  </a:cubicBezTo>
                  <a:cubicBezTo>
                    <a:pt x="2390" y="7937"/>
                    <a:pt x="2336" y="7863"/>
                    <a:pt x="2283" y="7767"/>
                  </a:cubicBezTo>
                  <a:cubicBezTo>
                    <a:pt x="1856" y="7073"/>
                    <a:pt x="1398" y="6348"/>
                    <a:pt x="800" y="5783"/>
                  </a:cubicBezTo>
                  <a:cubicBezTo>
                    <a:pt x="309" y="5281"/>
                    <a:pt x="224" y="4534"/>
                    <a:pt x="224" y="3809"/>
                  </a:cubicBezTo>
                  <a:cubicBezTo>
                    <a:pt x="224" y="3542"/>
                    <a:pt x="245" y="3276"/>
                    <a:pt x="245" y="3009"/>
                  </a:cubicBezTo>
                  <a:cubicBezTo>
                    <a:pt x="256" y="2444"/>
                    <a:pt x="267" y="1868"/>
                    <a:pt x="213" y="1302"/>
                  </a:cubicBezTo>
                  <a:cubicBezTo>
                    <a:pt x="192" y="1100"/>
                    <a:pt x="160" y="929"/>
                    <a:pt x="139" y="769"/>
                  </a:cubicBezTo>
                  <a:cubicBezTo>
                    <a:pt x="85" y="406"/>
                    <a:pt x="43" y="182"/>
                    <a:pt x="192" y="22"/>
                  </a:cubicBezTo>
                  <a:lnTo>
                    <a:pt x="160" y="1"/>
                  </a:lnTo>
                  <a:close/>
                  <a:moveTo>
                    <a:pt x="2988" y="11004"/>
                  </a:moveTo>
                  <a:cubicBezTo>
                    <a:pt x="2957" y="11097"/>
                    <a:pt x="2928" y="11189"/>
                    <a:pt x="2904" y="11280"/>
                  </a:cubicBezTo>
                  <a:lnTo>
                    <a:pt x="2904" y="11280"/>
                  </a:lnTo>
                  <a:cubicBezTo>
                    <a:pt x="2929" y="11191"/>
                    <a:pt x="2959" y="11099"/>
                    <a:pt x="2988" y="11004"/>
                  </a:cubicBezTo>
                  <a:close/>
                  <a:moveTo>
                    <a:pt x="2904" y="11280"/>
                  </a:moveTo>
                  <a:lnTo>
                    <a:pt x="2904" y="11280"/>
                  </a:lnTo>
                  <a:cubicBezTo>
                    <a:pt x="2855" y="11453"/>
                    <a:pt x="2821" y="11619"/>
                    <a:pt x="2827" y="11788"/>
                  </a:cubicBezTo>
                  <a:cubicBezTo>
                    <a:pt x="2838" y="11980"/>
                    <a:pt x="3104" y="12215"/>
                    <a:pt x="3563" y="12460"/>
                  </a:cubicBezTo>
                  <a:cubicBezTo>
                    <a:pt x="3680" y="12514"/>
                    <a:pt x="3798" y="12567"/>
                    <a:pt x="3926" y="12631"/>
                  </a:cubicBezTo>
                  <a:cubicBezTo>
                    <a:pt x="4630" y="12983"/>
                    <a:pt x="5440" y="13378"/>
                    <a:pt x="5739" y="14082"/>
                  </a:cubicBezTo>
                  <a:cubicBezTo>
                    <a:pt x="5867" y="14402"/>
                    <a:pt x="5793" y="14818"/>
                    <a:pt x="5504" y="15234"/>
                  </a:cubicBezTo>
                  <a:cubicBezTo>
                    <a:pt x="5803" y="14818"/>
                    <a:pt x="5878" y="14391"/>
                    <a:pt x="5750" y="14060"/>
                  </a:cubicBezTo>
                  <a:cubicBezTo>
                    <a:pt x="5440" y="13335"/>
                    <a:pt x="4640" y="12940"/>
                    <a:pt x="3926" y="12588"/>
                  </a:cubicBezTo>
                  <a:cubicBezTo>
                    <a:pt x="3798" y="12535"/>
                    <a:pt x="3680" y="12471"/>
                    <a:pt x="3563" y="12418"/>
                  </a:cubicBezTo>
                  <a:cubicBezTo>
                    <a:pt x="3126" y="12194"/>
                    <a:pt x="2838" y="11938"/>
                    <a:pt x="2838" y="11767"/>
                  </a:cubicBezTo>
                  <a:cubicBezTo>
                    <a:pt x="2832" y="11611"/>
                    <a:pt x="2859" y="11448"/>
                    <a:pt x="2904" y="11280"/>
                  </a:cubicBezTo>
                  <a:close/>
                  <a:moveTo>
                    <a:pt x="5504" y="15234"/>
                  </a:moveTo>
                  <a:cubicBezTo>
                    <a:pt x="5344" y="15458"/>
                    <a:pt x="5174" y="15703"/>
                    <a:pt x="5014" y="15927"/>
                  </a:cubicBezTo>
                  <a:cubicBezTo>
                    <a:pt x="5174" y="15703"/>
                    <a:pt x="5344" y="15469"/>
                    <a:pt x="5504" y="15234"/>
                  </a:cubicBezTo>
                  <a:close/>
                  <a:moveTo>
                    <a:pt x="5013" y="15929"/>
                  </a:moveTo>
                  <a:cubicBezTo>
                    <a:pt x="4533" y="16590"/>
                    <a:pt x="4032" y="17272"/>
                    <a:pt x="3680" y="18029"/>
                  </a:cubicBezTo>
                  <a:cubicBezTo>
                    <a:pt x="4032" y="17283"/>
                    <a:pt x="4533" y="16590"/>
                    <a:pt x="5013" y="15929"/>
                  </a:cubicBezTo>
                  <a:close/>
                  <a:moveTo>
                    <a:pt x="3680" y="18029"/>
                  </a:moveTo>
                  <a:lnTo>
                    <a:pt x="3680" y="18029"/>
                  </a:lnTo>
                  <a:cubicBezTo>
                    <a:pt x="3627" y="18157"/>
                    <a:pt x="3574" y="18274"/>
                    <a:pt x="3531" y="18391"/>
                  </a:cubicBezTo>
                  <a:cubicBezTo>
                    <a:pt x="3584" y="18274"/>
                    <a:pt x="3627" y="18157"/>
                    <a:pt x="3680" y="18029"/>
                  </a:cubicBezTo>
                  <a:close/>
                  <a:moveTo>
                    <a:pt x="3510" y="18445"/>
                  </a:moveTo>
                  <a:lnTo>
                    <a:pt x="3510" y="18445"/>
                  </a:lnTo>
                  <a:cubicBezTo>
                    <a:pt x="3387" y="18766"/>
                    <a:pt x="3340" y="19040"/>
                    <a:pt x="3341" y="19293"/>
                  </a:cubicBezTo>
                  <a:lnTo>
                    <a:pt x="3341" y="19293"/>
                  </a:lnTo>
                  <a:cubicBezTo>
                    <a:pt x="3342" y="19042"/>
                    <a:pt x="3389" y="18768"/>
                    <a:pt x="3510" y="18445"/>
                  </a:cubicBezTo>
                  <a:close/>
                  <a:moveTo>
                    <a:pt x="3341" y="19293"/>
                  </a:moveTo>
                  <a:cubicBezTo>
                    <a:pt x="3340" y="19688"/>
                    <a:pt x="3454" y="20027"/>
                    <a:pt x="3584" y="20418"/>
                  </a:cubicBezTo>
                  <a:cubicBezTo>
                    <a:pt x="3659" y="20621"/>
                    <a:pt x="3723" y="20834"/>
                    <a:pt x="3787" y="21069"/>
                  </a:cubicBezTo>
                  <a:cubicBezTo>
                    <a:pt x="3819" y="21164"/>
                    <a:pt x="3819" y="21259"/>
                    <a:pt x="3819" y="21354"/>
                  </a:cubicBezTo>
                  <a:lnTo>
                    <a:pt x="3819" y="21354"/>
                  </a:lnTo>
                  <a:cubicBezTo>
                    <a:pt x="3819" y="21259"/>
                    <a:pt x="3819" y="21153"/>
                    <a:pt x="3787" y="21058"/>
                  </a:cubicBezTo>
                  <a:cubicBezTo>
                    <a:pt x="3723" y="20824"/>
                    <a:pt x="3659" y="20610"/>
                    <a:pt x="3584" y="20408"/>
                  </a:cubicBezTo>
                  <a:cubicBezTo>
                    <a:pt x="3455" y="20021"/>
                    <a:pt x="3342" y="19681"/>
                    <a:pt x="3341" y="19293"/>
                  </a:cubicBezTo>
                  <a:close/>
                  <a:moveTo>
                    <a:pt x="3819" y="21358"/>
                  </a:moveTo>
                  <a:lnTo>
                    <a:pt x="3819" y="21358"/>
                  </a:lnTo>
                  <a:cubicBezTo>
                    <a:pt x="3818" y="21849"/>
                    <a:pt x="3467" y="22435"/>
                    <a:pt x="3126" y="23010"/>
                  </a:cubicBezTo>
                  <a:cubicBezTo>
                    <a:pt x="2912" y="23352"/>
                    <a:pt x="2710" y="23693"/>
                    <a:pt x="2614" y="23981"/>
                  </a:cubicBezTo>
                  <a:cubicBezTo>
                    <a:pt x="2411" y="24601"/>
                    <a:pt x="2347" y="25305"/>
                    <a:pt x="2354" y="25979"/>
                  </a:cubicBezTo>
                  <a:lnTo>
                    <a:pt x="2354" y="25979"/>
                  </a:lnTo>
                  <a:cubicBezTo>
                    <a:pt x="2348" y="25325"/>
                    <a:pt x="2409" y="24616"/>
                    <a:pt x="2614" y="23992"/>
                  </a:cubicBezTo>
                  <a:cubicBezTo>
                    <a:pt x="2710" y="23715"/>
                    <a:pt x="2912" y="23384"/>
                    <a:pt x="3126" y="23021"/>
                  </a:cubicBezTo>
                  <a:cubicBezTo>
                    <a:pt x="3456" y="22446"/>
                    <a:pt x="3818" y="21859"/>
                    <a:pt x="3819" y="21358"/>
                  </a:cubicBezTo>
                  <a:close/>
                  <a:moveTo>
                    <a:pt x="2354" y="25979"/>
                  </a:moveTo>
                  <a:cubicBezTo>
                    <a:pt x="2360" y="26588"/>
                    <a:pt x="2424" y="27148"/>
                    <a:pt x="2486" y="27544"/>
                  </a:cubicBezTo>
                  <a:cubicBezTo>
                    <a:pt x="2417" y="27091"/>
                    <a:pt x="2360" y="26546"/>
                    <a:pt x="2354" y="25979"/>
                  </a:cubicBezTo>
                  <a:close/>
                  <a:moveTo>
                    <a:pt x="2710" y="28431"/>
                  </a:moveTo>
                  <a:lnTo>
                    <a:pt x="2710" y="28431"/>
                  </a:lnTo>
                  <a:cubicBezTo>
                    <a:pt x="2844" y="28843"/>
                    <a:pt x="2969" y="29271"/>
                    <a:pt x="2970" y="29717"/>
                  </a:cubicBezTo>
                  <a:lnTo>
                    <a:pt x="2970" y="29717"/>
                  </a:lnTo>
                  <a:cubicBezTo>
                    <a:pt x="2971" y="29269"/>
                    <a:pt x="2845" y="28846"/>
                    <a:pt x="2710" y="28431"/>
                  </a:cubicBezTo>
                  <a:close/>
                  <a:moveTo>
                    <a:pt x="2970" y="29717"/>
                  </a:moveTo>
                  <a:cubicBezTo>
                    <a:pt x="2970" y="29764"/>
                    <a:pt x="2969" y="29811"/>
                    <a:pt x="2966" y="29859"/>
                  </a:cubicBezTo>
                  <a:cubicBezTo>
                    <a:pt x="2891" y="30691"/>
                    <a:pt x="2240" y="31150"/>
                    <a:pt x="1611" y="31598"/>
                  </a:cubicBezTo>
                  <a:cubicBezTo>
                    <a:pt x="1237" y="31861"/>
                    <a:pt x="878" y="32121"/>
                    <a:pt x="649" y="32448"/>
                  </a:cubicBezTo>
                  <a:lnTo>
                    <a:pt x="649" y="32448"/>
                  </a:lnTo>
                  <a:cubicBezTo>
                    <a:pt x="881" y="32137"/>
                    <a:pt x="1236" y="31887"/>
                    <a:pt x="1600" y="31630"/>
                  </a:cubicBezTo>
                  <a:cubicBezTo>
                    <a:pt x="2240" y="31182"/>
                    <a:pt x="2891" y="30712"/>
                    <a:pt x="2966" y="29870"/>
                  </a:cubicBezTo>
                  <a:cubicBezTo>
                    <a:pt x="2969" y="29819"/>
                    <a:pt x="2970" y="29768"/>
                    <a:pt x="2970" y="29717"/>
                  </a:cubicBezTo>
                  <a:close/>
                  <a:moveTo>
                    <a:pt x="649" y="32448"/>
                  </a:moveTo>
                  <a:cubicBezTo>
                    <a:pt x="467" y="32692"/>
                    <a:pt x="361" y="32974"/>
                    <a:pt x="384" y="33326"/>
                  </a:cubicBezTo>
                  <a:cubicBezTo>
                    <a:pt x="405" y="33433"/>
                    <a:pt x="416" y="33550"/>
                    <a:pt x="427" y="33689"/>
                  </a:cubicBezTo>
                  <a:cubicBezTo>
                    <a:pt x="651" y="35118"/>
                    <a:pt x="1419" y="36409"/>
                    <a:pt x="1846" y="37060"/>
                  </a:cubicBezTo>
                  <a:lnTo>
                    <a:pt x="1856" y="37070"/>
                  </a:lnTo>
                  <a:cubicBezTo>
                    <a:pt x="1430" y="36419"/>
                    <a:pt x="672" y="35107"/>
                    <a:pt x="437" y="33689"/>
                  </a:cubicBezTo>
                  <a:cubicBezTo>
                    <a:pt x="416" y="33539"/>
                    <a:pt x="405" y="33433"/>
                    <a:pt x="405" y="33315"/>
                  </a:cubicBezTo>
                  <a:cubicBezTo>
                    <a:pt x="383" y="32970"/>
                    <a:pt x="480" y="32691"/>
                    <a:pt x="649" y="32448"/>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5" name="Google Shape;1695;p68"/>
            <p:cNvSpPr/>
            <p:nvPr/>
          </p:nvSpPr>
          <p:spPr>
            <a:xfrm>
              <a:off x="5502863" y="1156481"/>
              <a:ext cx="508611" cy="3114589"/>
            </a:xfrm>
            <a:custGeom>
              <a:avLst/>
              <a:gdLst/>
              <a:ahLst/>
              <a:cxnLst/>
              <a:rect l="l" t="t" r="r" b="b"/>
              <a:pathLst>
                <a:path w="6038" h="36975" extrusionOk="0">
                  <a:moveTo>
                    <a:pt x="171" y="1"/>
                  </a:moveTo>
                  <a:cubicBezTo>
                    <a:pt x="0" y="171"/>
                    <a:pt x="43" y="395"/>
                    <a:pt x="75" y="758"/>
                  </a:cubicBezTo>
                  <a:cubicBezTo>
                    <a:pt x="96" y="929"/>
                    <a:pt x="117" y="1121"/>
                    <a:pt x="128" y="1345"/>
                  </a:cubicBezTo>
                  <a:cubicBezTo>
                    <a:pt x="149" y="1772"/>
                    <a:pt x="128" y="2209"/>
                    <a:pt x="117" y="2636"/>
                  </a:cubicBezTo>
                  <a:cubicBezTo>
                    <a:pt x="107" y="3062"/>
                    <a:pt x="96" y="3500"/>
                    <a:pt x="107" y="3926"/>
                  </a:cubicBezTo>
                  <a:cubicBezTo>
                    <a:pt x="149" y="4673"/>
                    <a:pt x="469" y="5356"/>
                    <a:pt x="971" y="5761"/>
                  </a:cubicBezTo>
                  <a:cubicBezTo>
                    <a:pt x="1558" y="6209"/>
                    <a:pt x="2016" y="6956"/>
                    <a:pt x="2454" y="7692"/>
                  </a:cubicBezTo>
                  <a:cubicBezTo>
                    <a:pt x="2528" y="7841"/>
                    <a:pt x="2624" y="7980"/>
                    <a:pt x="2710" y="8119"/>
                  </a:cubicBezTo>
                  <a:cubicBezTo>
                    <a:pt x="3062" y="8695"/>
                    <a:pt x="3435" y="9367"/>
                    <a:pt x="3456" y="9954"/>
                  </a:cubicBezTo>
                  <a:cubicBezTo>
                    <a:pt x="3467" y="10220"/>
                    <a:pt x="3360" y="10530"/>
                    <a:pt x="3264" y="10828"/>
                  </a:cubicBezTo>
                  <a:cubicBezTo>
                    <a:pt x="3158" y="11148"/>
                    <a:pt x="3051" y="11468"/>
                    <a:pt x="3083" y="11735"/>
                  </a:cubicBezTo>
                  <a:cubicBezTo>
                    <a:pt x="3094" y="11959"/>
                    <a:pt x="3584" y="12226"/>
                    <a:pt x="3862" y="12354"/>
                  </a:cubicBezTo>
                  <a:cubicBezTo>
                    <a:pt x="3915" y="12386"/>
                    <a:pt x="3968" y="12407"/>
                    <a:pt x="4043" y="12439"/>
                  </a:cubicBezTo>
                  <a:cubicBezTo>
                    <a:pt x="4758" y="12780"/>
                    <a:pt x="5675" y="13207"/>
                    <a:pt x="5921" y="13996"/>
                  </a:cubicBezTo>
                  <a:cubicBezTo>
                    <a:pt x="6017" y="14327"/>
                    <a:pt x="5921" y="14733"/>
                    <a:pt x="5622" y="15149"/>
                  </a:cubicBezTo>
                  <a:cubicBezTo>
                    <a:pt x="5398" y="15469"/>
                    <a:pt x="5142" y="15789"/>
                    <a:pt x="4896" y="16098"/>
                  </a:cubicBezTo>
                  <a:cubicBezTo>
                    <a:pt x="4416" y="16663"/>
                    <a:pt x="3936" y="17271"/>
                    <a:pt x="3616" y="17965"/>
                  </a:cubicBezTo>
                  <a:cubicBezTo>
                    <a:pt x="3542" y="18125"/>
                    <a:pt x="3478" y="18263"/>
                    <a:pt x="3435" y="18391"/>
                  </a:cubicBezTo>
                  <a:cubicBezTo>
                    <a:pt x="3158" y="19128"/>
                    <a:pt x="3360" y="19693"/>
                    <a:pt x="3563" y="20280"/>
                  </a:cubicBezTo>
                  <a:cubicBezTo>
                    <a:pt x="3638" y="20525"/>
                    <a:pt x="3723" y="20749"/>
                    <a:pt x="3787" y="21016"/>
                  </a:cubicBezTo>
                  <a:cubicBezTo>
                    <a:pt x="3808" y="21112"/>
                    <a:pt x="3808" y="21208"/>
                    <a:pt x="3808" y="21293"/>
                  </a:cubicBezTo>
                  <a:cubicBezTo>
                    <a:pt x="3798" y="21784"/>
                    <a:pt x="3424" y="22370"/>
                    <a:pt x="3062" y="22946"/>
                  </a:cubicBezTo>
                  <a:cubicBezTo>
                    <a:pt x="2827" y="23309"/>
                    <a:pt x="2614" y="23661"/>
                    <a:pt x="2507" y="23960"/>
                  </a:cubicBezTo>
                  <a:cubicBezTo>
                    <a:pt x="2176" y="24931"/>
                    <a:pt x="2155" y="26307"/>
                    <a:pt x="2464" y="27480"/>
                  </a:cubicBezTo>
                  <a:cubicBezTo>
                    <a:pt x="2528" y="27758"/>
                    <a:pt x="2635" y="28014"/>
                    <a:pt x="2742" y="28270"/>
                  </a:cubicBezTo>
                  <a:cubicBezTo>
                    <a:pt x="2944" y="28750"/>
                    <a:pt x="3136" y="29198"/>
                    <a:pt x="3094" y="29742"/>
                  </a:cubicBezTo>
                  <a:cubicBezTo>
                    <a:pt x="3030" y="30638"/>
                    <a:pt x="2294" y="31075"/>
                    <a:pt x="1600" y="31512"/>
                  </a:cubicBezTo>
                  <a:cubicBezTo>
                    <a:pt x="875" y="31939"/>
                    <a:pt x="213" y="32345"/>
                    <a:pt x="256" y="33187"/>
                  </a:cubicBezTo>
                  <a:cubicBezTo>
                    <a:pt x="256" y="33305"/>
                    <a:pt x="267" y="33433"/>
                    <a:pt x="288" y="33561"/>
                  </a:cubicBezTo>
                  <a:cubicBezTo>
                    <a:pt x="469" y="34627"/>
                    <a:pt x="1003" y="35865"/>
                    <a:pt x="1771" y="36974"/>
                  </a:cubicBezTo>
                  <a:lnTo>
                    <a:pt x="1803" y="36964"/>
                  </a:lnTo>
                  <a:cubicBezTo>
                    <a:pt x="1024" y="35854"/>
                    <a:pt x="491" y="34617"/>
                    <a:pt x="320" y="33561"/>
                  </a:cubicBezTo>
                  <a:cubicBezTo>
                    <a:pt x="288" y="33433"/>
                    <a:pt x="277" y="33305"/>
                    <a:pt x="277" y="33187"/>
                  </a:cubicBezTo>
                  <a:cubicBezTo>
                    <a:pt x="256" y="32377"/>
                    <a:pt x="907" y="31960"/>
                    <a:pt x="1611" y="31534"/>
                  </a:cubicBezTo>
                  <a:cubicBezTo>
                    <a:pt x="2315" y="31096"/>
                    <a:pt x="3051" y="30659"/>
                    <a:pt x="3115" y="29752"/>
                  </a:cubicBezTo>
                  <a:cubicBezTo>
                    <a:pt x="3158" y="29198"/>
                    <a:pt x="2976" y="28739"/>
                    <a:pt x="2774" y="28259"/>
                  </a:cubicBezTo>
                  <a:cubicBezTo>
                    <a:pt x="2667" y="28014"/>
                    <a:pt x="2560" y="27747"/>
                    <a:pt x="2496" y="27480"/>
                  </a:cubicBezTo>
                  <a:cubicBezTo>
                    <a:pt x="2187" y="26307"/>
                    <a:pt x="2198" y="24931"/>
                    <a:pt x="2528" y="23971"/>
                  </a:cubicBezTo>
                  <a:cubicBezTo>
                    <a:pt x="2635" y="23683"/>
                    <a:pt x="2870" y="23331"/>
                    <a:pt x="3094" y="22957"/>
                  </a:cubicBezTo>
                  <a:cubicBezTo>
                    <a:pt x="3456" y="22392"/>
                    <a:pt x="3830" y="21805"/>
                    <a:pt x="3840" y="21293"/>
                  </a:cubicBezTo>
                  <a:cubicBezTo>
                    <a:pt x="3840" y="21218"/>
                    <a:pt x="3840" y="21090"/>
                    <a:pt x="3808" y="21005"/>
                  </a:cubicBezTo>
                  <a:cubicBezTo>
                    <a:pt x="3744" y="20738"/>
                    <a:pt x="3670" y="20493"/>
                    <a:pt x="3584" y="20269"/>
                  </a:cubicBezTo>
                  <a:cubicBezTo>
                    <a:pt x="3371" y="19650"/>
                    <a:pt x="3190" y="19138"/>
                    <a:pt x="3467" y="18391"/>
                  </a:cubicBezTo>
                  <a:cubicBezTo>
                    <a:pt x="3510" y="18285"/>
                    <a:pt x="3574" y="18125"/>
                    <a:pt x="3638" y="17975"/>
                  </a:cubicBezTo>
                  <a:cubicBezTo>
                    <a:pt x="3958" y="17282"/>
                    <a:pt x="4438" y="16685"/>
                    <a:pt x="4907" y="16109"/>
                  </a:cubicBezTo>
                  <a:cubicBezTo>
                    <a:pt x="5163" y="15799"/>
                    <a:pt x="5408" y="15479"/>
                    <a:pt x="5643" y="15159"/>
                  </a:cubicBezTo>
                  <a:cubicBezTo>
                    <a:pt x="5931" y="14743"/>
                    <a:pt x="6038" y="14317"/>
                    <a:pt x="5931" y="13986"/>
                  </a:cubicBezTo>
                  <a:cubicBezTo>
                    <a:pt x="5697" y="13186"/>
                    <a:pt x="4768" y="12759"/>
                    <a:pt x="4043" y="12418"/>
                  </a:cubicBezTo>
                  <a:cubicBezTo>
                    <a:pt x="3990" y="12386"/>
                    <a:pt x="3915" y="12364"/>
                    <a:pt x="3862" y="12332"/>
                  </a:cubicBezTo>
                  <a:cubicBezTo>
                    <a:pt x="3382" y="12108"/>
                    <a:pt x="3104" y="11874"/>
                    <a:pt x="3094" y="11724"/>
                  </a:cubicBezTo>
                  <a:cubicBezTo>
                    <a:pt x="3062" y="11458"/>
                    <a:pt x="3168" y="11148"/>
                    <a:pt x="3275" y="10828"/>
                  </a:cubicBezTo>
                  <a:cubicBezTo>
                    <a:pt x="3382" y="10530"/>
                    <a:pt x="3478" y="10231"/>
                    <a:pt x="3478" y="9964"/>
                  </a:cubicBezTo>
                  <a:cubicBezTo>
                    <a:pt x="3467" y="9377"/>
                    <a:pt x="3094" y="8695"/>
                    <a:pt x="2731" y="8108"/>
                  </a:cubicBezTo>
                  <a:cubicBezTo>
                    <a:pt x="2656" y="7959"/>
                    <a:pt x="2571" y="7831"/>
                    <a:pt x="2475" y="7681"/>
                  </a:cubicBezTo>
                  <a:cubicBezTo>
                    <a:pt x="2038" y="6945"/>
                    <a:pt x="1590" y="6188"/>
                    <a:pt x="1003" y="5729"/>
                  </a:cubicBezTo>
                  <a:cubicBezTo>
                    <a:pt x="491" y="5345"/>
                    <a:pt x="171" y="4662"/>
                    <a:pt x="149" y="3937"/>
                  </a:cubicBezTo>
                  <a:cubicBezTo>
                    <a:pt x="128" y="3510"/>
                    <a:pt x="149" y="3062"/>
                    <a:pt x="160" y="2636"/>
                  </a:cubicBezTo>
                  <a:cubicBezTo>
                    <a:pt x="171" y="2209"/>
                    <a:pt x="181" y="1772"/>
                    <a:pt x="171" y="1345"/>
                  </a:cubicBezTo>
                  <a:cubicBezTo>
                    <a:pt x="160" y="1121"/>
                    <a:pt x="149" y="929"/>
                    <a:pt x="117" y="758"/>
                  </a:cubicBezTo>
                  <a:cubicBezTo>
                    <a:pt x="75" y="395"/>
                    <a:pt x="43" y="171"/>
                    <a:pt x="203" y="11"/>
                  </a:cubicBezTo>
                  <a:lnTo>
                    <a:pt x="17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6" name="Google Shape;1696;p68"/>
            <p:cNvSpPr/>
            <p:nvPr/>
          </p:nvSpPr>
          <p:spPr>
            <a:xfrm>
              <a:off x="5518109" y="1161029"/>
              <a:ext cx="525711" cy="3104649"/>
            </a:xfrm>
            <a:custGeom>
              <a:avLst/>
              <a:gdLst/>
              <a:ahLst/>
              <a:cxnLst/>
              <a:rect l="l" t="t" r="r" b="b"/>
              <a:pathLst>
                <a:path w="6241" h="36857" extrusionOk="0">
                  <a:moveTo>
                    <a:pt x="182" y="0"/>
                  </a:moveTo>
                  <a:cubicBezTo>
                    <a:pt x="0" y="171"/>
                    <a:pt x="32" y="416"/>
                    <a:pt x="54" y="790"/>
                  </a:cubicBezTo>
                  <a:cubicBezTo>
                    <a:pt x="75" y="960"/>
                    <a:pt x="86" y="1163"/>
                    <a:pt x="86" y="1398"/>
                  </a:cubicBezTo>
                  <a:cubicBezTo>
                    <a:pt x="86" y="1707"/>
                    <a:pt x="75" y="2027"/>
                    <a:pt x="54" y="2336"/>
                  </a:cubicBezTo>
                  <a:cubicBezTo>
                    <a:pt x="32" y="2902"/>
                    <a:pt x="0" y="3488"/>
                    <a:pt x="54" y="4054"/>
                  </a:cubicBezTo>
                  <a:cubicBezTo>
                    <a:pt x="139" y="4811"/>
                    <a:pt x="587" y="5217"/>
                    <a:pt x="1110" y="5665"/>
                  </a:cubicBezTo>
                  <a:lnTo>
                    <a:pt x="1206" y="5750"/>
                  </a:lnTo>
                  <a:cubicBezTo>
                    <a:pt x="1921" y="6390"/>
                    <a:pt x="2443" y="7254"/>
                    <a:pt x="2966" y="8107"/>
                  </a:cubicBezTo>
                  <a:lnTo>
                    <a:pt x="3009" y="8171"/>
                  </a:lnTo>
                  <a:cubicBezTo>
                    <a:pt x="3382" y="8769"/>
                    <a:pt x="3723" y="9409"/>
                    <a:pt x="3723" y="9974"/>
                  </a:cubicBezTo>
                  <a:cubicBezTo>
                    <a:pt x="3723" y="10156"/>
                    <a:pt x="3649" y="10422"/>
                    <a:pt x="3563" y="10710"/>
                  </a:cubicBezTo>
                  <a:cubicBezTo>
                    <a:pt x="3467" y="11052"/>
                    <a:pt x="3361" y="11414"/>
                    <a:pt x="3403" y="11649"/>
                  </a:cubicBezTo>
                  <a:cubicBezTo>
                    <a:pt x="3435" y="11809"/>
                    <a:pt x="3713" y="12012"/>
                    <a:pt x="4235" y="12257"/>
                  </a:cubicBezTo>
                  <a:cubicBezTo>
                    <a:pt x="4961" y="12588"/>
                    <a:pt x="5964" y="13036"/>
                    <a:pt x="6134" y="13921"/>
                  </a:cubicBezTo>
                  <a:cubicBezTo>
                    <a:pt x="6188" y="14231"/>
                    <a:pt x="6081" y="14604"/>
                    <a:pt x="5793" y="15063"/>
                  </a:cubicBezTo>
                  <a:cubicBezTo>
                    <a:pt x="5505" y="15511"/>
                    <a:pt x="5163" y="15905"/>
                    <a:pt x="4833" y="16289"/>
                  </a:cubicBezTo>
                  <a:cubicBezTo>
                    <a:pt x="4406" y="16791"/>
                    <a:pt x="3958" y="17292"/>
                    <a:pt x="3670" y="17879"/>
                  </a:cubicBezTo>
                  <a:cubicBezTo>
                    <a:pt x="3606" y="18028"/>
                    <a:pt x="3531" y="18177"/>
                    <a:pt x="3499" y="18295"/>
                  </a:cubicBezTo>
                  <a:cubicBezTo>
                    <a:pt x="3233" y="18999"/>
                    <a:pt x="3425" y="19564"/>
                    <a:pt x="3638" y="20151"/>
                  </a:cubicBezTo>
                  <a:cubicBezTo>
                    <a:pt x="3734" y="20396"/>
                    <a:pt x="3830" y="20652"/>
                    <a:pt x="3883" y="20919"/>
                  </a:cubicBezTo>
                  <a:cubicBezTo>
                    <a:pt x="3894" y="21004"/>
                    <a:pt x="3894" y="21090"/>
                    <a:pt x="3894" y="21218"/>
                  </a:cubicBezTo>
                  <a:cubicBezTo>
                    <a:pt x="3873" y="21719"/>
                    <a:pt x="3467" y="22306"/>
                    <a:pt x="3094" y="22882"/>
                  </a:cubicBezTo>
                  <a:cubicBezTo>
                    <a:pt x="2827" y="23255"/>
                    <a:pt x="2593" y="23629"/>
                    <a:pt x="2486" y="23938"/>
                  </a:cubicBezTo>
                  <a:cubicBezTo>
                    <a:pt x="2113" y="24973"/>
                    <a:pt x="2134" y="26423"/>
                    <a:pt x="2550" y="27405"/>
                  </a:cubicBezTo>
                  <a:cubicBezTo>
                    <a:pt x="2646" y="27618"/>
                    <a:pt x="2753" y="27810"/>
                    <a:pt x="2838" y="28002"/>
                  </a:cubicBezTo>
                  <a:cubicBezTo>
                    <a:pt x="3105" y="28525"/>
                    <a:pt x="3361" y="29005"/>
                    <a:pt x="3307" y="29613"/>
                  </a:cubicBezTo>
                  <a:cubicBezTo>
                    <a:pt x="3233" y="30562"/>
                    <a:pt x="2433" y="30989"/>
                    <a:pt x="1654" y="31416"/>
                  </a:cubicBezTo>
                  <a:cubicBezTo>
                    <a:pt x="896" y="31821"/>
                    <a:pt x="171" y="32216"/>
                    <a:pt x="203" y="33059"/>
                  </a:cubicBezTo>
                  <a:cubicBezTo>
                    <a:pt x="203" y="33187"/>
                    <a:pt x="214" y="33304"/>
                    <a:pt x="235" y="33421"/>
                  </a:cubicBezTo>
                  <a:cubicBezTo>
                    <a:pt x="374" y="34467"/>
                    <a:pt x="939" y="35725"/>
                    <a:pt x="1761" y="36856"/>
                  </a:cubicBezTo>
                  <a:lnTo>
                    <a:pt x="1835" y="36846"/>
                  </a:lnTo>
                  <a:cubicBezTo>
                    <a:pt x="1014" y="35704"/>
                    <a:pt x="459" y="34467"/>
                    <a:pt x="299" y="33432"/>
                  </a:cubicBezTo>
                  <a:cubicBezTo>
                    <a:pt x="288" y="33304"/>
                    <a:pt x="267" y="33187"/>
                    <a:pt x="267" y="33059"/>
                  </a:cubicBezTo>
                  <a:cubicBezTo>
                    <a:pt x="256" y="32237"/>
                    <a:pt x="961" y="31853"/>
                    <a:pt x="1707" y="31437"/>
                  </a:cubicBezTo>
                  <a:cubicBezTo>
                    <a:pt x="2497" y="31010"/>
                    <a:pt x="3297" y="30573"/>
                    <a:pt x="3371" y="29613"/>
                  </a:cubicBezTo>
                  <a:cubicBezTo>
                    <a:pt x="3414" y="29005"/>
                    <a:pt x="3158" y="28504"/>
                    <a:pt x="2891" y="27992"/>
                  </a:cubicBezTo>
                  <a:cubicBezTo>
                    <a:pt x="2785" y="27800"/>
                    <a:pt x="2678" y="27597"/>
                    <a:pt x="2603" y="27405"/>
                  </a:cubicBezTo>
                  <a:cubicBezTo>
                    <a:pt x="2198" y="26445"/>
                    <a:pt x="2166" y="24983"/>
                    <a:pt x="2539" y="23959"/>
                  </a:cubicBezTo>
                  <a:cubicBezTo>
                    <a:pt x="2646" y="23650"/>
                    <a:pt x="2881" y="23298"/>
                    <a:pt x="3137" y="22903"/>
                  </a:cubicBezTo>
                  <a:cubicBezTo>
                    <a:pt x="3510" y="22338"/>
                    <a:pt x="3905" y="21730"/>
                    <a:pt x="3937" y="21228"/>
                  </a:cubicBezTo>
                  <a:cubicBezTo>
                    <a:pt x="3947" y="21111"/>
                    <a:pt x="3937" y="21015"/>
                    <a:pt x="3926" y="20930"/>
                  </a:cubicBezTo>
                  <a:cubicBezTo>
                    <a:pt x="3851" y="20663"/>
                    <a:pt x="3777" y="20396"/>
                    <a:pt x="3681" y="20162"/>
                  </a:cubicBezTo>
                  <a:cubicBezTo>
                    <a:pt x="3467" y="19575"/>
                    <a:pt x="3265" y="19031"/>
                    <a:pt x="3531" y="18337"/>
                  </a:cubicBezTo>
                  <a:cubicBezTo>
                    <a:pt x="3574" y="18231"/>
                    <a:pt x="3627" y="18071"/>
                    <a:pt x="3713" y="17921"/>
                  </a:cubicBezTo>
                  <a:cubicBezTo>
                    <a:pt x="4001" y="17324"/>
                    <a:pt x="4438" y="16823"/>
                    <a:pt x="4865" y="16332"/>
                  </a:cubicBezTo>
                  <a:cubicBezTo>
                    <a:pt x="5206" y="15948"/>
                    <a:pt x="5558" y="15543"/>
                    <a:pt x="5825" y="15105"/>
                  </a:cubicBezTo>
                  <a:cubicBezTo>
                    <a:pt x="6124" y="14625"/>
                    <a:pt x="6241" y="14263"/>
                    <a:pt x="6177" y="13942"/>
                  </a:cubicBezTo>
                  <a:cubicBezTo>
                    <a:pt x="6006" y="13057"/>
                    <a:pt x="4993" y="12588"/>
                    <a:pt x="4257" y="12257"/>
                  </a:cubicBezTo>
                  <a:cubicBezTo>
                    <a:pt x="3745" y="12012"/>
                    <a:pt x="3467" y="11809"/>
                    <a:pt x="3446" y="11670"/>
                  </a:cubicBezTo>
                  <a:cubicBezTo>
                    <a:pt x="3393" y="11425"/>
                    <a:pt x="3499" y="11062"/>
                    <a:pt x="3606" y="10732"/>
                  </a:cubicBezTo>
                  <a:cubicBezTo>
                    <a:pt x="3681" y="10454"/>
                    <a:pt x="3766" y="10188"/>
                    <a:pt x="3766" y="9985"/>
                  </a:cubicBezTo>
                  <a:cubicBezTo>
                    <a:pt x="3766" y="9430"/>
                    <a:pt x="3414" y="8769"/>
                    <a:pt x="3041" y="8161"/>
                  </a:cubicBezTo>
                  <a:lnTo>
                    <a:pt x="3009" y="8097"/>
                  </a:lnTo>
                  <a:cubicBezTo>
                    <a:pt x="2486" y="7243"/>
                    <a:pt x="1953" y="6369"/>
                    <a:pt x="1227" y="5729"/>
                  </a:cubicBezTo>
                  <a:lnTo>
                    <a:pt x="1142" y="5654"/>
                  </a:lnTo>
                  <a:cubicBezTo>
                    <a:pt x="619" y="5195"/>
                    <a:pt x="182" y="4800"/>
                    <a:pt x="96" y="4054"/>
                  </a:cubicBezTo>
                  <a:cubicBezTo>
                    <a:pt x="43" y="3488"/>
                    <a:pt x="75" y="2902"/>
                    <a:pt x="96" y="2347"/>
                  </a:cubicBezTo>
                  <a:cubicBezTo>
                    <a:pt x="107" y="2038"/>
                    <a:pt x="128" y="1718"/>
                    <a:pt x="128" y="1408"/>
                  </a:cubicBezTo>
                  <a:cubicBezTo>
                    <a:pt x="128" y="1174"/>
                    <a:pt x="107" y="960"/>
                    <a:pt x="96" y="790"/>
                  </a:cubicBezTo>
                  <a:cubicBezTo>
                    <a:pt x="54" y="427"/>
                    <a:pt x="43" y="181"/>
                    <a:pt x="203" y="11"/>
                  </a:cubicBezTo>
                  <a:lnTo>
                    <a:pt x="182"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7" name="Google Shape;1697;p68"/>
            <p:cNvSpPr/>
            <p:nvPr/>
          </p:nvSpPr>
          <p:spPr>
            <a:xfrm>
              <a:off x="5523500" y="1161872"/>
              <a:ext cx="541800" cy="3099258"/>
            </a:xfrm>
            <a:custGeom>
              <a:avLst/>
              <a:gdLst/>
              <a:ahLst/>
              <a:cxnLst/>
              <a:rect l="l" t="t" r="r" b="b"/>
              <a:pathLst>
                <a:path w="6432" h="36793" extrusionOk="0">
                  <a:moveTo>
                    <a:pt x="299" y="1"/>
                  </a:moveTo>
                  <a:cubicBezTo>
                    <a:pt x="128" y="203"/>
                    <a:pt x="128" y="459"/>
                    <a:pt x="139" y="844"/>
                  </a:cubicBezTo>
                  <a:cubicBezTo>
                    <a:pt x="139" y="1025"/>
                    <a:pt x="150" y="1228"/>
                    <a:pt x="139" y="1484"/>
                  </a:cubicBezTo>
                  <a:cubicBezTo>
                    <a:pt x="128" y="1697"/>
                    <a:pt x="107" y="1921"/>
                    <a:pt x="96" y="2134"/>
                  </a:cubicBezTo>
                  <a:cubicBezTo>
                    <a:pt x="43" y="2828"/>
                    <a:pt x="0" y="3521"/>
                    <a:pt x="128" y="4193"/>
                  </a:cubicBezTo>
                  <a:cubicBezTo>
                    <a:pt x="235" y="4790"/>
                    <a:pt x="704" y="5132"/>
                    <a:pt x="1153" y="5484"/>
                  </a:cubicBezTo>
                  <a:cubicBezTo>
                    <a:pt x="1291" y="5591"/>
                    <a:pt x="1430" y="5697"/>
                    <a:pt x="1558" y="5804"/>
                  </a:cubicBezTo>
                  <a:cubicBezTo>
                    <a:pt x="2187" y="6359"/>
                    <a:pt x="2795" y="7159"/>
                    <a:pt x="3403" y="8247"/>
                  </a:cubicBezTo>
                  <a:cubicBezTo>
                    <a:pt x="3691" y="8727"/>
                    <a:pt x="4054" y="9399"/>
                    <a:pt x="4075" y="9975"/>
                  </a:cubicBezTo>
                  <a:cubicBezTo>
                    <a:pt x="4075" y="10167"/>
                    <a:pt x="4022" y="10412"/>
                    <a:pt x="3958" y="10668"/>
                  </a:cubicBezTo>
                  <a:cubicBezTo>
                    <a:pt x="3862" y="10999"/>
                    <a:pt x="3777" y="11362"/>
                    <a:pt x="3830" y="11607"/>
                  </a:cubicBezTo>
                  <a:cubicBezTo>
                    <a:pt x="3873" y="11767"/>
                    <a:pt x="4139" y="11948"/>
                    <a:pt x="4683" y="12194"/>
                  </a:cubicBezTo>
                  <a:cubicBezTo>
                    <a:pt x="5441" y="12535"/>
                    <a:pt x="6326" y="13047"/>
                    <a:pt x="6401" y="13911"/>
                  </a:cubicBezTo>
                  <a:cubicBezTo>
                    <a:pt x="6413" y="14037"/>
                    <a:pt x="6402" y="14169"/>
                    <a:pt x="6368" y="14308"/>
                  </a:cubicBezTo>
                  <a:lnTo>
                    <a:pt x="6368" y="14308"/>
                  </a:lnTo>
                  <a:cubicBezTo>
                    <a:pt x="6414" y="14145"/>
                    <a:pt x="6432" y="13992"/>
                    <a:pt x="6422" y="13847"/>
                  </a:cubicBezTo>
                  <a:cubicBezTo>
                    <a:pt x="6337" y="12962"/>
                    <a:pt x="5462" y="12460"/>
                    <a:pt x="4683" y="12108"/>
                  </a:cubicBezTo>
                  <a:cubicBezTo>
                    <a:pt x="4171" y="11884"/>
                    <a:pt x="3905" y="11692"/>
                    <a:pt x="3862" y="11554"/>
                  </a:cubicBezTo>
                  <a:cubicBezTo>
                    <a:pt x="3809" y="11319"/>
                    <a:pt x="3905" y="10978"/>
                    <a:pt x="3979" y="10626"/>
                  </a:cubicBezTo>
                  <a:cubicBezTo>
                    <a:pt x="4043" y="10380"/>
                    <a:pt x="4097" y="10124"/>
                    <a:pt x="4097" y="9932"/>
                  </a:cubicBezTo>
                  <a:cubicBezTo>
                    <a:pt x="4086" y="9367"/>
                    <a:pt x="3713" y="8684"/>
                    <a:pt x="3435" y="8193"/>
                  </a:cubicBezTo>
                  <a:cubicBezTo>
                    <a:pt x="2817" y="7105"/>
                    <a:pt x="2219" y="6305"/>
                    <a:pt x="1579" y="5751"/>
                  </a:cubicBezTo>
                  <a:cubicBezTo>
                    <a:pt x="1462" y="5644"/>
                    <a:pt x="1313" y="5537"/>
                    <a:pt x="1185" y="5431"/>
                  </a:cubicBezTo>
                  <a:cubicBezTo>
                    <a:pt x="736" y="5100"/>
                    <a:pt x="267" y="4737"/>
                    <a:pt x="171" y="4161"/>
                  </a:cubicBezTo>
                  <a:cubicBezTo>
                    <a:pt x="43" y="3510"/>
                    <a:pt x="86" y="2806"/>
                    <a:pt x="139" y="2124"/>
                  </a:cubicBezTo>
                  <a:cubicBezTo>
                    <a:pt x="150" y="1910"/>
                    <a:pt x="160" y="1686"/>
                    <a:pt x="182" y="1473"/>
                  </a:cubicBezTo>
                  <a:cubicBezTo>
                    <a:pt x="192" y="1217"/>
                    <a:pt x="182" y="1014"/>
                    <a:pt x="182" y="833"/>
                  </a:cubicBezTo>
                  <a:cubicBezTo>
                    <a:pt x="160" y="459"/>
                    <a:pt x="150" y="203"/>
                    <a:pt x="320" y="11"/>
                  </a:cubicBezTo>
                  <a:lnTo>
                    <a:pt x="299" y="1"/>
                  </a:lnTo>
                  <a:close/>
                  <a:moveTo>
                    <a:pt x="6368" y="14308"/>
                  </a:moveTo>
                  <a:cubicBezTo>
                    <a:pt x="6308" y="14519"/>
                    <a:pt x="6200" y="14747"/>
                    <a:pt x="6038" y="14999"/>
                  </a:cubicBezTo>
                  <a:cubicBezTo>
                    <a:pt x="5750" y="15447"/>
                    <a:pt x="5398" y="15842"/>
                    <a:pt x="5046" y="16226"/>
                  </a:cubicBezTo>
                  <a:cubicBezTo>
                    <a:pt x="4619" y="16706"/>
                    <a:pt x="4171" y="17218"/>
                    <a:pt x="3862" y="17794"/>
                  </a:cubicBezTo>
                  <a:cubicBezTo>
                    <a:pt x="3777" y="17933"/>
                    <a:pt x="3723" y="18071"/>
                    <a:pt x="3670" y="18199"/>
                  </a:cubicBezTo>
                  <a:cubicBezTo>
                    <a:pt x="3656" y="18241"/>
                    <a:pt x="3643" y="18282"/>
                    <a:pt x="3632" y="18323"/>
                  </a:cubicBezTo>
                  <a:lnTo>
                    <a:pt x="3632" y="18323"/>
                  </a:lnTo>
                  <a:cubicBezTo>
                    <a:pt x="3638" y="18307"/>
                    <a:pt x="3643" y="18290"/>
                    <a:pt x="3649" y="18274"/>
                  </a:cubicBezTo>
                  <a:cubicBezTo>
                    <a:pt x="3691" y="18135"/>
                    <a:pt x="3755" y="18007"/>
                    <a:pt x="3830" y="17858"/>
                  </a:cubicBezTo>
                  <a:cubicBezTo>
                    <a:pt x="4139" y="17271"/>
                    <a:pt x="4598" y="16781"/>
                    <a:pt x="5035" y="16279"/>
                  </a:cubicBezTo>
                  <a:cubicBezTo>
                    <a:pt x="5377" y="15895"/>
                    <a:pt x="5740" y="15501"/>
                    <a:pt x="6017" y="15053"/>
                  </a:cubicBezTo>
                  <a:cubicBezTo>
                    <a:pt x="6195" y="14782"/>
                    <a:pt x="6312" y="14535"/>
                    <a:pt x="6368" y="14308"/>
                  </a:cubicBezTo>
                  <a:close/>
                  <a:moveTo>
                    <a:pt x="3632" y="18323"/>
                  </a:moveTo>
                  <a:lnTo>
                    <a:pt x="3632" y="18323"/>
                  </a:lnTo>
                  <a:cubicBezTo>
                    <a:pt x="3413" y="19003"/>
                    <a:pt x="3611" y="19525"/>
                    <a:pt x="3809" y="20088"/>
                  </a:cubicBezTo>
                  <a:cubicBezTo>
                    <a:pt x="3883" y="20354"/>
                    <a:pt x="3990" y="20600"/>
                    <a:pt x="4043" y="20898"/>
                  </a:cubicBezTo>
                  <a:cubicBezTo>
                    <a:pt x="4065" y="20973"/>
                    <a:pt x="4075" y="21069"/>
                    <a:pt x="4065" y="21186"/>
                  </a:cubicBezTo>
                  <a:cubicBezTo>
                    <a:pt x="4050" y="21350"/>
                    <a:pt x="4005" y="21491"/>
                    <a:pt x="3941" y="21617"/>
                  </a:cubicBezTo>
                  <a:lnTo>
                    <a:pt x="3941" y="21617"/>
                  </a:lnTo>
                  <a:cubicBezTo>
                    <a:pt x="4025" y="21472"/>
                    <a:pt x="4085" y="21312"/>
                    <a:pt x="4097" y="21112"/>
                  </a:cubicBezTo>
                  <a:cubicBezTo>
                    <a:pt x="4097" y="20973"/>
                    <a:pt x="4097" y="20888"/>
                    <a:pt x="4086" y="20802"/>
                  </a:cubicBezTo>
                  <a:cubicBezTo>
                    <a:pt x="4022" y="20514"/>
                    <a:pt x="3926" y="20248"/>
                    <a:pt x="3830" y="19992"/>
                  </a:cubicBezTo>
                  <a:cubicBezTo>
                    <a:pt x="3650" y="19460"/>
                    <a:pt x="3460" y="18957"/>
                    <a:pt x="3632" y="18323"/>
                  </a:cubicBezTo>
                  <a:close/>
                  <a:moveTo>
                    <a:pt x="3941" y="21617"/>
                  </a:moveTo>
                  <a:cubicBezTo>
                    <a:pt x="3869" y="21743"/>
                    <a:pt x="3780" y="21857"/>
                    <a:pt x="3691" y="21976"/>
                  </a:cubicBezTo>
                  <a:cubicBezTo>
                    <a:pt x="3638" y="22040"/>
                    <a:pt x="3585" y="22125"/>
                    <a:pt x="3510" y="22200"/>
                  </a:cubicBezTo>
                  <a:cubicBezTo>
                    <a:pt x="3370" y="22400"/>
                    <a:pt x="3247" y="22587"/>
                    <a:pt x="3139" y="22765"/>
                  </a:cubicBezTo>
                  <a:lnTo>
                    <a:pt x="3139" y="22765"/>
                  </a:lnTo>
                  <a:cubicBezTo>
                    <a:pt x="3239" y="22610"/>
                    <a:pt x="3351" y="22448"/>
                    <a:pt x="3478" y="22274"/>
                  </a:cubicBezTo>
                  <a:cubicBezTo>
                    <a:pt x="3531" y="22189"/>
                    <a:pt x="3585" y="22125"/>
                    <a:pt x="3649" y="22040"/>
                  </a:cubicBezTo>
                  <a:cubicBezTo>
                    <a:pt x="3760" y="21905"/>
                    <a:pt x="3864" y="21771"/>
                    <a:pt x="3941" y="21617"/>
                  </a:cubicBezTo>
                  <a:close/>
                  <a:moveTo>
                    <a:pt x="3139" y="22765"/>
                  </a:moveTo>
                  <a:cubicBezTo>
                    <a:pt x="2869" y="23185"/>
                    <a:pt x="2687" y="23555"/>
                    <a:pt x="2539" y="23960"/>
                  </a:cubicBezTo>
                  <a:cubicBezTo>
                    <a:pt x="2219" y="24867"/>
                    <a:pt x="2198" y="26435"/>
                    <a:pt x="2742" y="27352"/>
                  </a:cubicBezTo>
                  <a:cubicBezTo>
                    <a:pt x="2817" y="27480"/>
                    <a:pt x="2902" y="27619"/>
                    <a:pt x="2977" y="27736"/>
                  </a:cubicBezTo>
                  <a:cubicBezTo>
                    <a:pt x="3339" y="28302"/>
                    <a:pt x="3691" y="28835"/>
                    <a:pt x="3617" y="29528"/>
                  </a:cubicBezTo>
                  <a:cubicBezTo>
                    <a:pt x="3602" y="29679"/>
                    <a:pt x="3571" y="29816"/>
                    <a:pt x="3526" y="29942"/>
                  </a:cubicBezTo>
                  <a:lnTo>
                    <a:pt x="3526" y="29942"/>
                  </a:lnTo>
                  <a:cubicBezTo>
                    <a:pt x="3589" y="29793"/>
                    <a:pt x="3631" y="29628"/>
                    <a:pt x="3649" y="29443"/>
                  </a:cubicBezTo>
                  <a:cubicBezTo>
                    <a:pt x="3713" y="28739"/>
                    <a:pt x="3350" y="28174"/>
                    <a:pt x="3009" y="27630"/>
                  </a:cubicBezTo>
                  <a:cubicBezTo>
                    <a:pt x="2923" y="27501"/>
                    <a:pt x="2849" y="27373"/>
                    <a:pt x="2763" y="27245"/>
                  </a:cubicBezTo>
                  <a:cubicBezTo>
                    <a:pt x="2230" y="26328"/>
                    <a:pt x="2251" y="24792"/>
                    <a:pt x="2582" y="23885"/>
                  </a:cubicBezTo>
                  <a:cubicBezTo>
                    <a:pt x="2729" y="23511"/>
                    <a:pt x="2900" y="23158"/>
                    <a:pt x="3139" y="22765"/>
                  </a:cubicBezTo>
                  <a:close/>
                  <a:moveTo>
                    <a:pt x="3526" y="29942"/>
                  </a:moveTo>
                  <a:lnTo>
                    <a:pt x="3526" y="29942"/>
                  </a:lnTo>
                  <a:cubicBezTo>
                    <a:pt x="3238" y="30620"/>
                    <a:pt x="2526" y="30967"/>
                    <a:pt x="1835" y="31299"/>
                  </a:cubicBezTo>
                  <a:cubicBezTo>
                    <a:pt x="1232" y="31589"/>
                    <a:pt x="659" y="31872"/>
                    <a:pt x="414" y="32351"/>
                  </a:cubicBezTo>
                  <a:lnTo>
                    <a:pt x="414" y="32351"/>
                  </a:lnTo>
                  <a:cubicBezTo>
                    <a:pt x="682" y="31907"/>
                    <a:pt x="1237" y="31638"/>
                    <a:pt x="1825" y="31363"/>
                  </a:cubicBezTo>
                  <a:cubicBezTo>
                    <a:pt x="2533" y="31009"/>
                    <a:pt x="3265" y="30662"/>
                    <a:pt x="3526" y="29942"/>
                  </a:cubicBezTo>
                  <a:close/>
                  <a:moveTo>
                    <a:pt x="414" y="32351"/>
                  </a:moveTo>
                  <a:cubicBezTo>
                    <a:pt x="307" y="32527"/>
                    <a:pt x="246" y="32731"/>
                    <a:pt x="246" y="32974"/>
                  </a:cubicBezTo>
                  <a:cubicBezTo>
                    <a:pt x="246" y="33113"/>
                    <a:pt x="256" y="33230"/>
                    <a:pt x="278" y="33347"/>
                  </a:cubicBezTo>
                  <a:cubicBezTo>
                    <a:pt x="470" y="34755"/>
                    <a:pt x="1355" y="36110"/>
                    <a:pt x="1878" y="36793"/>
                  </a:cubicBezTo>
                  <a:lnTo>
                    <a:pt x="1899" y="36686"/>
                  </a:lnTo>
                  <a:cubicBezTo>
                    <a:pt x="1398" y="36003"/>
                    <a:pt x="502" y="34659"/>
                    <a:pt x="310" y="33262"/>
                  </a:cubicBezTo>
                  <a:cubicBezTo>
                    <a:pt x="299" y="33134"/>
                    <a:pt x="288" y="33017"/>
                    <a:pt x="288" y="32889"/>
                  </a:cubicBezTo>
                  <a:cubicBezTo>
                    <a:pt x="288" y="32684"/>
                    <a:pt x="334" y="32507"/>
                    <a:pt x="414" y="3235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8" name="Google Shape;1698;p68"/>
            <p:cNvSpPr/>
            <p:nvPr/>
          </p:nvSpPr>
          <p:spPr>
            <a:xfrm>
              <a:off x="5535209" y="1165494"/>
              <a:ext cx="561679" cy="3090245"/>
            </a:xfrm>
            <a:custGeom>
              <a:avLst/>
              <a:gdLst/>
              <a:ahLst/>
              <a:cxnLst/>
              <a:rect l="l" t="t" r="r" b="b"/>
              <a:pathLst>
                <a:path w="6668" h="36686" extrusionOk="0">
                  <a:moveTo>
                    <a:pt x="384" y="0"/>
                  </a:moveTo>
                  <a:cubicBezTo>
                    <a:pt x="160" y="310"/>
                    <a:pt x="160" y="811"/>
                    <a:pt x="160" y="1227"/>
                  </a:cubicBezTo>
                  <a:lnTo>
                    <a:pt x="160" y="1558"/>
                  </a:lnTo>
                  <a:cubicBezTo>
                    <a:pt x="160" y="1761"/>
                    <a:pt x="139" y="1963"/>
                    <a:pt x="117" y="2177"/>
                  </a:cubicBezTo>
                  <a:cubicBezTo>
                    <a:pt x="64" y="2891"/>
                    <a:pt x="0" y="3627"/>
                    <a:pt x="203" y="4278"/>
                  </a:cubicBezTo>
                  <a:cubicBezTo>
                    <a:pt x="352" y="4747"/>
                    <a:pt x="886" y="5110"/>
                    <a:pt x="1344" y="5430"/>
                  </a:cubicBezTo>
                  <a:cubicBezTo>
                    <a:pt x="1547" y="5569"/>
                    <a:pt x="1750" y="5697"/>
                    <a:pt x="1899" y="5825"/>
                  </a:cubicBezTo>
                  <a:cubicBezTo>
                    <a:pt x="2731" y="6561"/>
                    <a:pt x="3371" y="7542"/>
                    <a:pt x="3766" y="8236"/>
                  </a:cubicBezTo>
                  <a:cubicBezTo>
                    <a:pt x="3990" y="8652"/>
                    <a:pt x="4310" y="9281"/>
                    <a:pt x="4363" y="9879"/>
                  </a:cubicBezTo>
                  <a:cubicBezTo>
                    <a:pt x="4374" y="10081"/>
                    <a:pt x="4320" y="10348"/>
                    <a:pt x="4278" y="10604"/>
                  </a:cubicBezTo>
                  <a:cubicBezTo>
                    <a:pt x="4224" y="10924"/>
                    <a:pt x="4160" y="11255"/>
                    <a:pt x="4224" y="11489"/>
                  </a:cubicBezTo>
                  <a:cubicBezTo>
                    <a:pt x="4267" y="11681"/>
                    <a:pt x="4651" y="11895"/>
                    <a:pt x="5067" y="12076"/>
                  </a:cubicBezTo>
                  <a:cubicBezTo>
                    <a:pt x="6027" y="12535"/>
                    <a:pt x="6550" y="13132"/>
                    <a:pt x="6593" y="13857"/>
                  </a:cubicBezTo>
                  <a:cubicBezTo>
                    <a:pt x="6614" y="14188"/>
                    <a:pt x="6486" y="14562"/>
                    <a:pt x="6187" y="14999"/>
                  </a:cubicBezTo>
                  <a:cubicBezTo>
                    <a:pt x="5910" y="15426"/>
                    <a:pt x="5537" y="15831"/>
                    <a:pt x="5185" y="16215"/>
                  </a:cubicBezTo>
                  <a:cubicBezTo>
                    <a:pt x="4747" y="16695"/>
                    <a:pt x="4299" y="17196"/>
                    <a:pt x="3979" y="17772"/>
                  </a:cubicBezTo>
                  <a:cubicBezTo>
                    <a:pt x="3894" y="17911"/>
                    <a:pt x="3830" y="18039"/>
                    <a:pt x="3787" y="18188"/>
                  </a:cubicBezTo>
                  <a:cubicBezTo>
                    <a:pt x="3563" y="18893"/>
                    <a:pt x="3744" y="19426"/>
                    <a:pt x="3947" y="20002"/>
                  </a:cubicBezTo>
                  <a:cubicBezTo>
                    <a:pt x="4043" y="20258"/>
                    <a:pt x="4139" y="20525"/>
                    <a:pt x="4192" y="20813"/>
                  </a:cubicBezTo>
                  <a:cubicBezTo>
                    <a:pt x="4203" y="20898"/>
                    <a:pt x="4203" y="20983"/>
                    <a:pt x="4192" y="21111"/>
                  </a:cubicBezTo>
                  <a:cubicBezTo>
                    <a:pt x="4150" y="21495"/>
                    <a:pt x="3936" y="21762"/>
                    <a:pt x="3712" y="22029"/>
                  </a:cubicBezTo>
                  <a:cubicBezTo>
                    <a:pt x="3659" y="22082"/>
                    <a:pt x="3616" y="22146"/>
                    <a:pt x="3563" y="22199"/>
                  </a:cubicBezTo>
                  <a:cubicBezTo>
                    <a:pt x="3126" y="22743"/>
                    <a:pt x="2816" y="23298"/>
                    <a:pt x="2571" y="23938"/>
                  </a:cubicBezTo>
                  <a:cubicBezTo>
                    <a:pt x="2230" y="24856"/>
                    <a:pt x="2283" y="26402"/>
                    <a:pt x="2912" y="27224"/>
                  </a:cubicBezTo>
                  <a:cubicBezTo>
                    <a:pt x="2944" y="27277"/>
                    <a:pt x="2998" y="27352"/>
                    <a:pt x="3040" y="27405"/>
                  </a:cubicBezTo>
                  <a:cubicBezTo>
                    <a:pt x="3499" y="27992"/>
                    <a:pt x="3958" y="28589"/>
                    <a:pt x="3883" y="29379"/>
                  </a:cubicBezTo>
                  <a:cubicBezTo>
                    <a:pt x="3766" y="30445"/>
                    <a:pt x="2838" y="30840"/>
                    <a:pt x="1931" y="31245"/>
                  </a:cubicBezTo>
                  <a:cubicBezTo>
                    <a:pt x="1099" y="31619"/>
                    <a:pt x="277" y="31960"/>
                    <a:pt x="256" y="32846"/>
                  </a:cubicBezTo>
                  <a:cubicBezTo>
                    <a:pt x="256" y="32963"/>
                    <a:pt x="256" y="33091"/>
                    <a:pt x="267" y="33219"/>
                  </a:cubicBezTo>
                  <a:cubicBezTo>
                    <a:pt x="427" y="34606"/>
                    <a:pt x="1366" y="35992"/>
                    <a:pt x="1910" y="36686"/>
                  </a:cubicBezTo>
                  <a:lnTo>
                    <a:pt x="1963" y="36665"/>
                  </a:lnTo>
                  <a:cubicBezTo>
                    <a:pt x="1419" y="35960"/>
                    <a:pt x="480" y="34584"/>
                    <a:pt x="320" y="33219"/>
                  </a:cubicBezTo>
                  <a:cubicBezTo>
                    <a:pt x="309" y="33091"/>
                    <a:pt x="309" y="32974"/>
                    <a:pt x="309" y="32846"/>
                  </a:cubicBezTo>
                  <a:cubicBezTo>
                    <a:pt x="331" y="31992"/>
                    <a:pt x="1131" y="31640"/>
                    <a:pt x="1974" y="31267"/>
                  </a:cubicBezTo>
                  <a:cubicBezTo>
                    <a:pt x="2880" y="30872"/>
                    <a:pt x="3830" y="30456"/>
                    <a:pt x="3936" y="29379"/>
                  </a:cubicBezTo>
                  <a:cubicBezTo>
                    <a:pt x="4011" y="28579"/>
                    <a:pt x="3531" y="27960"/>
                    <a:pt x="3083" y="27373"/>
                  </a:cubicBezTo>
                  <a:cubicBezTo>
                    <a:pt x="3040" y="27320"/>
                    <a:pt x="2987" y="27256"/>
                    <a:pt x="2944" y="27202"/>
                  </a:cubicBezTo>
                  <a:cubicBezTo>
                    <a:pt x="2326" y="26392"/>
                    <a:pt x="2272" y="24856"/>
                    <a:pt x="2614" y="23938"/>
                  </a:cubicBezTo>
                  <a:cubicBezTo>
                    <a:pt x="2859" y="23298"/>
                    <a:pt x="3179" y="22765"/>
                    <a:pt x="3606" y="22210"/>
                  </a:cubicBezTo>
                  <a:cubicBezTo>
                    <a:pt x="3659" y="22157"/>
                    <a:pt x="3691" y="22093"/>
                    <a:pt x="3744" y="22039"/>
                  </a:cubicBezTo>
                  <a:cubicBezTo>
                    <a:pt x="3990" y="21773"/>
                    <a:pt x="4203" y="21506"/>
                    <a:pt x="4246" y="21111"/>
                  </a:cubicBezTo>
                  <a:cubicBezTo>
                    <a:pt x="4256" y="20983"/>
                    <a:pt x="4256" y="20877"/>
                    <a:pt x="4246" y="20802"/>
                  </a:cubicBezTo>
                  <a:cubicBezTo>
                    <a:pt x="4192" y="20503"/>
                    <a:pt x="4096" y="20237"/>
                    <a:pt x="4000" y="19970"/>
                  </a:cubicBezTo>
                  <a:cubicBezTo>
                    <a:pt x="3798" y="19415"/>
                    <a:pt x="3616" y="18882"/>
                    <a:pt x="3840" y="18188"/>
                  </a:cubicBezTo>
                  <a:cubicBezTo>
                    <a:pt x="3883" y="18039"/>
                    <a:pt x="3936" y="17911"/>
                    <a:pt x="4011" y="17772"/>
                  </a:cubicBezTo>
                  <a:cubicBezTo>
                    <a:pt x="4331" y="17186"/>
                    <a:pt x="4790" y="16695"/>
                    <a:pt x="5227" y="16215"/>
                  </a:cubicBezTo>
                  <a:cubicBezTo>
                    <a:pt x="5579" y="15831"/>
                    <a:pt x="5931" y="15436"/>
                    <a:pt x="6230" y="14999"/>
                  </a:cubicBezTo>
                  <a:cubicBezTo>
                    <a:pt x="6539" y="14551"/>
                    <a:pt x="6667" y="14178"/>
                    <a:pt x="6646" y="13836"/>
                  </a:cubicBezTo>
                  <a:cubicBezTo>
                    <a:pt x="6593" y="13111"/>
                    <a:pt x="6070" y="12492"/>
                    <a:pt x="5099" y="12044"/>
                  </a:cubicBezTo>
                  <a:cubicBezTo>
                    <a:pt x="4694" y="11852"/>
                    <a:pt x="4320" y="11649"/>
                    <a:pt x="4267" y="11479"/>
                  </a:cubicBezTo>
                  <a:cubicBezTo>
                    <a:pt x="4203" y="11255"/>
                    <a:pt x="4267" y="10924"/>
                    <a:pt x="4320" y="10604"/>
                  </a:cubicBezTo>
                  <a:cubicBezTo>
                    <a:pt x="4374" y="10348"/>
                    <a:pt x="4416" y="10081"/>
                    <a:pt x="4406" y="9868"/>
                  </a:cubicBezTo>
                  <a:cubicBezTo>
                    <a:pt x="4352" y="9270"/>
                    <a:pt x="4032" y="8641"/>
                    <a:pt x="3798" y="8214"/>
                  </a:cubicBezTo>
                  <a:cubicBezTo>
                    <a:pt x="3414" y="7521"/>
                    <a:pt x="2774" y="6529"/>
                    <a:pt x="1920" y="5804"/>
                  </a:cubicBezTo>
                  <a:cubicBezTo>
                    <a:pt x="1771" y="5665"/>
                    <a:pt x="1579" y="5537"/>
                    <a:pt x="1376" y="5398"/>
                  </a:cubicBezTo>
                  <a:cubicBezTo>
                    <a:pt x="918" y="5089"/>
                    <a:pt x="384" y="4737"/>
                    <a:pt x="245" y="4267"/>
                  </a:cubicBezTo>
                  <a:cubicBezTo>
                    <a:pt x="43" y="3627"/>
                    <a:pt x="96" y="2881"/>
                    <a:pt x="160" y="2177"/>
                  </a:cubicBezTo>
                  <a:cubicBezTo>
                    <a:pt x="171" y="1963"/>
                    <a:pt x="192" y="1761"/>
                    <a:pt x="203" y="1558"/>
                  </a:cubicBezTo>
                  <a:lnTo>
                    <a:pt x="203" y="1227"/>
                  </a:lnTo>
                  <a:cubicBezTo>
                    <a:pt x="192" y="811"/>
                    <a:pt x="192" y="320"/>
                    <a:pt x="416" y="11"/>
                  </a:cubicBezTo>
                  <a:lnTo>
                    <a:pt x="38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9" name="Google Shape;1699;p68"/>
            <p:cNvSpPr/>
            <p:nvPr/>
          </p:nvSpPr>
          <p:spPr>
            <a:xfrm>
              <a:off x="5537905" y="1166420"/>
              <a:ext cx="581390" cy="3083085"/>
            </a:xfrm>
            <a:custGeom>
              <a:avLst/>
              <a:gdLst/>
              <a:ahLst/>
              <a:cxnLst/>
              <a:rect l="l" t="t" r="r" b="b"/>
              <a:pathLst>
                <a:path w="6902" h="36601" extrusionOk="0">
                  <a:moveTo>
                    <a:pt x="501" y="0"/>
                  </a:moveTo>
                  <a:cubicBezTo>
                    <a:pt x="256" y="331"/>
                    <a:pt x="235" y="864"/>
                    <a:pt x="224" y="1291"/>
                  </a:cubicBezTo>
                  <a:cubicBezTo>
                    <a:pt x="224" y="1419"/>
                    <a:pt x="224" y="1526"/>
                    <a:pt x="203" y="1632"/>
                  </a:cubicBezTo>
                  <a:cubicBezTo>
                    <a:pt x="192" y="1771"/>
                    <a:pt x="181" y="1910"/>
                    <a:pt x="171" y="2070"/>
                  </a:cubicBezTo>
                  <a:cubicBezTo>
                    <a:pt x="85" y="2838"/>
                    <a:pt x="0" y="3712"/>
                    <a:pt x="320" y="4331"/>
                  </a:cubicBezTo>
                  <a:cubicBezTo>
                    <a:pt x="512" y="4736"/>
                    <a:pt x="1035" y="5057"/>
                    <a:pt x="1547" y="5366"/>
                  </a:cubicBezTo>
                  <a:cubicBezTo>
                    <a:pt x="1824" y="5526"/>
                    <a:pt x="2080" y="5686"/>
                    <a:pt x="2262" y="5846"/>
                  </a:cubicBezTo>
                  <a:cubicBezTo>
                    <a:pt x="2080" y="5665"/>
                    <a:pt x="1814" y="5526"/>
                    <a:pt x="1547" y="5345"/>
                  </a:cubicBezTo>
                  <a:cubicBezTo>
                    <a:pt x="1046" y="5046"/>
                    <a:pt x="533" y="4726"/>
                    <a:pt x="331" y="4331"/>
                  </a:cubicBezTo>
                  <a:cubicBezTo>
                    <a:pt x="21" y="3723"/>
                    <a:pt x="117" y="2838"/>
                    <a:pt x="192" y="2080"/>
                  </a:cubicBezTo>
                  <a:lnTo>
                    <a:pt x="235" y="1643"/>
                  </a:lnTo>
                  <a:cubicBezTo>
                    <a:pt x="235" y="1536"/>
                    <a:pt x="245" y="1419"/>
                    <a:pt x="245" y="1291"/>
                  </a:cubicBezTo>
                  <a:cubicBezTo>
                    <a:pt x="277" y="864"/>
                    <a:pt x="288" y="352"/>
                    <a:pt x="533" y="11"/>
                  </a:cubicBezTo>
                  <a:lnTo>
                    <a:pt x="501" y="0"/>
                  </a:lnTo>
                  <a:close/>
                  <a:moveTo>
                    <a:pt x="4139" y="8193"/>
                  </a:moveTo>
                  <a:lnTo>
                    <a:pt x="4139" y="8193"/>
                  </a:lnTo>
                  <a:cubicBezTo>
                    <a:pt x="4342" y="8577"/>
                    <a:pt x="4630" y="9164"/>
                    <a:pt x="4715" y="9708"/>
                  </a:cubicBezTo>
                  <a:cubicBezTo>
                    <a:pt x="4641" y="9164"/>
                    <a:pt x="4342" y="8577"/>
                    <a:pt x="4139" y="8193"/>
                  </a:cubicBezTo>
                  <a:close/>
                  <a:moveTo>
                    <a:pt x="4683" y="10497"/>
                  </a:moveTo>
                  <a:cubicBezTo>
                    <a:pt x="4651" y="10806"/>
                    <a:pt x="4608" y="11105"/>
                    <a:pt x="4683" y="11361"/>
                  </a:cubicBezTo>
                  <a:cubicBezTo>
                    <a:pt x="4619" y="11105"/>
                    <a:pt x="4662" y="10806"/>
                    <a:pt x="4683" y="10497"/>
                  </a:cubicBezTo>
                  <a:close/>
                  <a:moveTo>
                    <a:pt x="4683" y="11361"/>
                  </a:moveTo>
                  <a:cubicBezTo>
                    <a:pt x="4690" y="11385"/>
                    <a:pt x="4703" y="11410"/>
                    <a:pt x="4721" y="11435"/>
                  </a:cubicBezTo>
                  <a:lnTo>
                    <a:pt x="4721" y="11435"/>
                  </a:lnTo>
                  <a:cubicBezTo>
                    <a:pt x="4704" y="11410"/>
                    <a:pt x="4691" y="11385"/>
                    <a:pt x="4683" y="11361"/>
                  </a:cubicBezTo>
                  <a:close/>
                  <a:moveTo>
                    <a:pt x="4721" y="11435"/>
                  </a:moveTo>
                  <a:lnTo>
                    <a:pt x="4721" y="11435"/>
                  </a:lnTo>
                  <a:cubicBezTo>
                    <a:pt x="4836" y="11602"/>
                    <a:pt x="5143" y="11772"/>
                    <a:pt x="5515" y="11958"/>
                  </a:cubicBezTo>
                  <a:cubicBezTo>
                    <a:pt x="5976" y="12195"/>
                    <a:pt x="6333" y="12507"/>
                    <a:pt x="6566" y="12865"/>
                  </a:cubicBezTo>
                  <a:lnTo>
                    <a:pt x="6566" y="12865"/>
                  </a:lnTo>
                  <a:cubicBezTo>
                    <a:pt x="6330" y="12497"/>
                    <a:pt x="5966" y="12177"/>
                    <a:pt x="5505" y="11937"/>
                  </a:cubicBezTo>
                  <a:cubicBezTo>
                    <a:pt x="5225" y="11797"/>
                    <a:pt x="4847" y="11608"/>
                    <a:pt x="4721" y="11435"/>
                  </a:cubicBezTo>
                  <a:close/>
                  <a:moveTo>
                    <a:pt x="6566" y="12865"/>
                  </a:moveTo>
                  <a:cubicBezTo>
                    <a:pt x="6750" y="13151"/>
                    <a:pt x="6856" y="13466"/>
                    <a:pt x="6870" y="13793"/>
                  </a:cubicBezTo>
                  <a:cubicBezTo>
                    <a:pt x="6891" y="14113"/>
                    <a:pt x="6753" y="14497"/>
                    <a:pt x="6433" y="14945"/>
                  </a:cubicBezTo>
                  <a:cubicBezTo>
                    <a:pt x="6145" y="15372"/>
                    <a:pt x="5782" y="15767"/>
                    <a:pt x="5419" y="16140"/>
                  </a:cubicBezTo>
                  <a:cubicBezTo>
                    <a:pt x="4971" y="16620"/>
                    <a:pt x="4512" y="17111"/>
                    <a:pt x="4182" y="17697"/>
                  </a:cubicBezTo>
                  <a:cubicBezTo>
                    <a:pt x="4096" y="17825"/>
                    <a:pt x="4054" y="17964"/>
                    <a:pt x="4000" y="18113"/>
                  </a:cubicBezTo>
                  <a:cubicBezTo>
                    <a:pt x="3766" y="18786"/>
                    <a:pt x="3958" y="19319"/>
                    <a:pt x="4160" y="19895"/>
                  </a:cubicBezTo>
                  <a:cubicBezTo>
                    <a:pt x="4246" y="20162"/>
                    <a:pt x="4342" y="20428"/>
                    <a:pt x="4395" y="20727"/>
                  </a:cubicBezTo>
                  <a:cubicBezTo>
                    <a:pt x="4406" y="20802"/>
                    <a:pt x="4406" y="20908"/>
                    <a:pt x="4395" y="21026"/>
                  </a:cubicBezTo>
                  <a:cubicBezTo>
                    <a:pt x="4352" y="21431"/>
                    <a:pt x="4118" y="21698"/>
                    <a:pt x="3872" y="21975"/>
                  </a:cubicBezTo>
                  <a:cubicBezTo>
                    <a:pt x="3819" y="22028"/>
                    <a:pt x="3766" y="22092"/>
                    <a:pt x="3712" y="22167"/>
                  </a:cubicBezTo>
                  <a:cubicBezTo>
                    <a:pt x="3254" y="22711"/>
                    <a:pt x="2944" y="23255"/>
                    <a:pt x="2678" y="23927"/>
                  </a:cubicBezTo>
                  <a:cubicBezTo>
                    <a:pt x="2326" y="24813"/>
                    <a:pt x="2454" y="26295"/>
                    <a:pt x="3168" y="27085"/>
                  </a:cubicBezTo>
                  <a:lnTo>
                    <a:pt x="3211" y="27138"/>
                  </a:lnTo>
                  <a:cubicBezTo>
                    <a:pt x="3755" y="27746"/>
                    <a:pt x="4331" y="28376"/>
                    <a:pt x="4224" y="29240"/>
                  </a:cubicBezTo>
                  <a:cubicBezTo>
                    <a:pt x="4136" y="29975"/>
                    <a:pt x="3700" y="30401"/>
                    <a:pt x="3142" y="30716"/>
                  </a:cubicBezTo>
                  <a:lnTo>
                    <a:pt x="3142" y="30716"/>
                  </a:lnTo>
                  <a:cubicBezTo>
                    <a:pt x="3711" y="30406"/>
                    <a:pt x="4162" y="29984"/>
                    <a:pt x="4246" y="29240"/>
                  </a:cubicBezTo>
                  <a:cubicBezTo>
                    <a:pt x="4352" y="28376"/>
                    <a:pt x="3787" y="27768"/>
                    <a:pt x="3232" y="27149"/>
                  </a:cubicBezTo>
                  <a:lnTo>
                    <a:pt x="3200" y="27095"/>
                  </a:lnTo>
                  <a:cubicBezTo>
                    <a:pt x="2475" y="26295"/>
                    <a:pt x="2358" y="24802"/>
                    <a:pt x="2699" y="23906"/>
                  </a:cubicBezTo>
                  <a:cubicBezTo>
                    <a:pt x="2955" y="23245"/>
                    <a:pt x="3275" y="22700"/>
                    <a:pt x="3744" y="22146"/>
                  </a:cubicBezTo>
                  <a:cubicBezTo>
                    <a:pt x="3798" y="22082"/>
                    <a:pt x="3851" y="22028"/>
                    <a:pt x="3904" y="21964"/>
                  </a:cubicBezTo>
                  <a:cubicBezTo>
                    <a:pt x="4139" y="21698"/>
                    <a:pt x="4374" y="21431"/>
                    <a:pt x="4427" y="21047"/>
                  </a:cubicBezTo>
                  <a:cubicBezTo>
                    <a:pt x="4438" y="20919"/>
                    <a:pt x="4438" y="20812"/>
                    <a:pt x="4427" y="20738"/>
                  </a:cubicBezTo>
                  <a:cubicBezTo>
                    <a:pt x="4374" y="20439"/>
                    <a:pt x="4278" y="20172"/>
                    <a:pt x="4182" y="19906"/>
                  </a:cubicBezTo>
                  <a:cubicBezTo>
                    <a:pt x="3979" y="19340"/>
                    <a:pt x="3798" y="18786"/>
                    <a:pt x="4022" y="18113"/>
                  </a:cubicBezTo>
                  <a:cubicBezTo>
                    <a:pt x="4064" y="17964"/>
                    <a:pt x="4128" y="17825"/>
                    <a:pt x="4214" y="17697"/>
                  </a:cubicBezTo>
                  <a:cubicBezTo>
                    <a:pt x="4534" y="17111"/>
                    <a:pt x="4992" y="16620"/>
                    <a:pt x="5451" y="16140"/>
                  </a:cubicBezTo>
                  <a:cubicBezTo>
                    <a:pt x="5793" y="15767"/>
                    <a:pt x="6166" y="15372"/>
                    <a:pt x="6454" y="14945"/>
                  </a:cubicBezTo>
                  <a:cubicBezTo>
                    <a:pt x="6753" y="14497"/>
                    <a:pt x="6902" y="14124"/>
                    <a:pt x="6881" y="13804"/>
                  </a:cubicBezTo>
                  <a:cubicBezTo>
                    <a:pt x="6862" y="13471"/>
                    <a:pt x="6754" y="13153"/>
                    <a:pt x="6566" y="12865"/>
                  </a:cubicBezTo>
                  <a:close/>
                  <a:moveTo>
                    <a:pt x="3142" y="30716"/>
                  </a:moveTo>
                  <a:lnTo>
                    <a:pt x="3142" y="30716"/>
                  </a:lnTo>
                  <a:cubicBezTo>
                    <a:pt x="2838" y="30882"/>
                    <a:pt x="2500" y="31015"/>
                    <a:pt x="2166" y="31149"/>
                  </a:cubicBezTo>
                  <a:cubicBezTo>
                    <a:pt x="1973" y="31228"/>
                    <a:pt x="1783" y="31305"/>
                    <a:pt x="1602" y="31387"/>
                  </a:cubicBezTo>
                  <a:lnTo>
                    <a:pt x="1602" y="31387"/>
                  </a:lnTo>
                  <a:cubicBezTo>
                    <a:pt x="1767" y="31316"/>
                    <a:pt x="1939" y="31249"/>
                    <a:pt x="2112" y="31181"/>
                  </a:cubicBezTo>
                  <a:cubicBezTo>
                    <a:pt x="2468" y="31038"/>
                    <a:pt x="2824" y="30895"/>
                    <a:pt x="3142" y="30716"/>
                  </a:cubicBezTo>
                  <a:close/>
                  <a:moveTo>
                    <a:pt x="1602" y="31387"/>
                  </a:moveTo>
                  <a:cubicBezTo>
                    <a:pt x="935" y="31675"/>
                    <a:pt x="384" y="32029"/>
                    <a:pt x="341" y="32739"/>
                  </a:cubicBezTo>
                  <a:cubicBezTo>
                    <a:pt x="331" y="32867"/>
                    <a:pt x="331" y="32995"/>
                    <a:pt x="341" y="33112"/>
                  </a:cubicBezTo>
                  <a:cubicBezTo>
                    <a:pt x="480" y="34467"/>
                    <a:pt x="1451" y="35875"/>
                    <a:pt x="2027" y="36579"/>
                  </a:cubicBezTo>
                  <a:lnTo>
                    <a:pt x="2048" y="36600"/>
                  </a:lnTo>
                  <a:cubicBezTo>
                    <a:pt x="1472" y="35885"/>
                    <a:pt x="501" y="34488"/>
                    <a:pt x="373" y="33123"/>
                  </a:cubicBezTo>
                  <a:cubicBezTo>
                    <a:pt x="352" y="33005"/>
                    <a:pt x="352" y="32867"/>
                    <a:pt x="373" y="32739"/>
                  </a:cubicBezTo>
                  <a:cubicBezTo>
                    <a:pt x="424" y="32037"/>
                    <a:pt x="951" y="31682"/>
                    <a:pt x="1602" y="31387"/>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0" name="Google Shape;1700;p68"/>
            <p:cNvSpPr/>
            <p:nvPr/>
          </p:nvSpPr>
          <p:spPr>
            <a:xfrm>
              <a:off x="5547760" y="1167263"/>
              <a:ext cx="598153" cy="3076852"/>
            </a:xfrm>
            <a:custGeom>
              <a:avLst/>
              <a:gdLst/>
              <a:ahLst/>
              <a:cxnLst/>
              <a:rect l="l" t="t" r="r" b="b"/>
              <a:pathLst>
                <a:path w="7101" h="36527" extrusionOk="0">
                  <a:moveTo>
                    <a:pt x="609" y="1"/>
                  </a:moveTo>
                  <a:cubicBezTo>
                    <a:pt x="363" y="363"/>
                    <a:pt x="320" y="908"/>
                    <a:pt x="278" y="1377"/>
                  </a:cubicBezTo>
                  <a:cubicBezTo>
                    <a:pt x="278" y="1494"/>
                    <a:pt x="267" y="1612"/>
                    <a:pt x="246" y="1718"/>
                  </a:cubicBezTo>
                  <a:cubicBezTo>
                    <a:pt x="246" y="1804"/>
                    <a:pt x="235" y="1878"/>
                    <a:pt x="224" y="1974"/>
                  </a:cubicBezTo>
                  <a:cubicBezTo>
                    <a:pt x="128" y="2806"/>
                    <a:pt x="0" y="3841"/>
                    <a:pt x="448" y="4406"/>
                  </a:cubicBezTo>
                  <a:cubicBezTo>
                    <a:pt x="715" y="4737"/>
                    <a:pt x="1195" y="5015"/>
                    <a:pt x="1665" y="5281"/>
                  </a:cubicBezTo>
                  <a:cubicBezTo>
                    <a:pt x="1995" y="5484"/>
                    <a:pt x="2347" y="5687"/>
                    <a:pt x="2614" y="5900"/>
                  </a:cubicBezTo>
                  <a:cubicBezTo>
                    <a:pt x="3307" y="6465"/>
                    <a:pt x="3947" y="7244"/>
                    <a:pt x="4470" y="8140"/>
                  </a:cubicBezTo>
                  <a:cubicBezTo>
                    <a:pt x="4801" y="8705"/>
                    <a:pt x="4982" y="9132"/>
                    <a:pt x="5046" y="9506"/>
                  </a:cubicBezTo>
                  <a:cubicBezTo>
                    <a:pt x="5089" y="9772"/>
                    <a:pt x="5078" y="10071"/>
                    <a:pt x="5046" y="10348"/>
                  </a:cubicBezTo>
                  <a:cubicBezTo>
                    <a:pt x="5025" y="10668"/>
                    <a:pt x="5004" y="10967"/>
                    <a:pt x="5068" y="11234"/>
                  </a:cubicBezTo>
                  <a:cubicBezTo>
                    <a:pt x="5121" y="11436"/>
                    <a:pt x="5452" y="11618"/>
                    <a:pt x="5814" y="11831"/>
                  </a:cubicBezTo>
                  <a:lnTo>
                    <a:pt x="5868" y="11863"/>
                  </a:lnTo>
                  <a:cubicBezTo>
                    <a:pt x="6561" y="12268"/>
                    <a:pt x="7052" y="13036"/>
                    <a:pt x="7084" y="13762"/>
                  </a:cubicBezTo>
                  <a:cubicBezTo>
                    <a:pt x="7090" y="13948"/>
                    <a:pt x="7042" y="14152"/>
                    <a:pt x="6938" y="14380"/>
                  </a:cubicBezTo>
                  <a:lnTo>
                    <a:pt x="6938" y="14380"/>
                  </a:lnTo>
                  <a:cubicBezTo>
                    <a:pt x="7050" y="14147"/>
                    <a:pt x="7101" y="13938"/>
                    <a:pt x="7094" y="13740"/>
                  </a:cubicBezTo>
                  <a:cubicBezTo>
                    <a:pt x="7062" y="13004"/>
                    <a:pt x="6572" y="12226"/>
                    <a:pt x="5868" y="11820"/>
                  </a:cubicBezTo>
                  <a:lnTo>
                    <a:pt x="5814" y="11788"/>
                  </a:lnTo>
                  <a:cubicBezTo>
                    <a:pt x="5484" y="11586"/>
                    <a:pt x="5132" y="11394"/>
                    <a:pt x="5078" y="11202"/>
                  </a:cubicBezTo>
                  <a:cubicBezTo>
                    <a:pt x="5014" y="10946"/>
                    <a:pt x="5036" y="10658"/>
                    <a:pt x="5068" y="10338"/>
                  </a:cubicBezTo>
                  <a:cubicBezTo>
                    <a:pt x="5089" y="10039"/>
                    <a:pt x="5121" y="9751"/>
                    <a:pt x="5068" y="9484"/>
                  </a:cubicBezTo>
                  <a:cubicBezTo>
                    <a:pt x="5004" y="9100"/>
                    <a:pt x="4811" y="8673"/>
                    <a:pt x="4481" y="8097"/>
                  </a:cubicBezTo>
                  <a:cubicBezTo>
                    <a:pt x="3958" y="7201"/>
                    <a:pt x="3318" y="6433"/>
                    <a:pt x="2614" y="5857"/>
                  </a:cubicBezTo>
                  <a:cubicBezTo>
                    <a:pt x="2347" y="5633"/>
                    <a:pt x="1995" y="5431"/>
                    <a:pt x="1665" y="5239"/>
                  </a:cubicBezTo>
                  <a:cubicBezTo>
                    <a:pt x="1217" y="4972"/>
                    <a:pt x="737" y="4705"/>
                    <a:pt x="470" y="4374"/>
                  </a:cubicBezTo>
                  <a:cubicBezTo>
                    <a:pt x="22" y="3820"/>
                    <a:pt x="150" y="2806"/>
                    <a:pt x="246" y="1974"/>
                  </a:cubicBezTo>
                  <a:cubicBezTo>
                    <a:pt x="246" y="1900"/>
                    <a:pt x="267" y="1804"/>
                    <a:pt x="278" y="1718"/>
                  </a:cubicBezTo>
                  <a:cubicBezTo>
                    <a:pt x="288" y="1612"/>
                    <a:pt x="288" y="1494"/>
                    <a:pt x="310" y="1377"/>
                  </a:cubicBezTo>
                  <a:cubicBezTo>
                    <a:pt x="342" y="908"/>
                    <a:pt x="384" y="374"/>
                    <a:pt x="641" y="11"/>
                  </a:cubicBezTo>
                  <a:lnTo>
                    <a:pt x="609" y="1"/>
                  </a:lnTo>
                  <a:close/>
                  <a:moveTo>
                    <a:pt x="6938" y="14380"/>
                  </a:moveTo>
                  <a:lnTo>
                    <a:pt x="6938" y="14380"/>
                  </a:lnTo>
                  <a:cubicBezTo>
                    <a:pt x="6862" y="14538"/>
                    <a:pt x="6758" y="14708"/>
                    <a:pt x="6625" y="14893"/>
                  </a:cubicBezTo>
                  <a:cubicBezTo>
                    <a:pt x="6337" y="15309"/>
                    <a:pt x="5974" y="15682"/>
                    <a:pt x="5622" y="16055"/>
                  </a:cubicBezTo>
                  <a:cubicBezTo>
                    <a:pt x="5174" y="16535"/>
                    <a:pt x="4694" y="17026"/>
                    <a:pt x="4363" y="17613"/>
                  </a:cubicBezTo>
                  <a:cubicBezTo>
                    <a:pt x="4278" y="17751"/>
                    <a:pt x="4225" y="17879"/>
                    <a:pt x="4171" y="18029"/>
                  </a:cubicBezTo>
                  <a:cubicBezTo>
                    <a:pt x="4096" y="18260"/>
                    <a:pt x="4066" y="18473"/>
                    <a:pt x="4068" y="18676"/>
                  </a:cubicBezTo>
                  <a:lnTo>
                    <a:pt x="4068" y="18676"/>
                  </a:lnTo>
                  <a:cubicBezTo>
                    <a:pt x="4070" y="18483"/>
                    <a:pt x="4100" y="18279"/>
                    <a:pt x="4171" y="18061"/>
                  </a:cubicBezTo>
                  <a:cubicBezTo>
                    <a:pt x="4214" y="17911"/>
                    <a:pt x="4278" y="17783"/>
                    <a:pt x="4363" y="17645"/>
                  </a:cubicBezTo>
                  <a:cubicBezTo>
                    <a:pt x="4694" y="17058"/>
                    <a:pt x="5164" y="16567"/>
                    <a:pt x="5622" y="16077"/>
                  </a:cubicBezTo>
                  <a:cubicBezTo>
                    <a:pt x="5974" y="15714"/>
                    <a:pt x="6337" y="15330"/>
                    <a:pt x="6625" y="14914"/>
                  </a:cubicBezTo>
                  <a:cubicBezTo>
                    <a:pt x="6759" y="14722"/>
                    <a:pt x="6863" y="14545"/>
                    <a:pt x="6938" y="14380"/>
                  </a:cubicBezTo>
                  <a:close/>
                  <a:moveTo>
                    <a:pt x="4068" y="18676"/>
                  </a:moveTo>
                  <a:lnTo>
                    <a:pt x="4068" y="18676"/>
                  </a:lnTo>
                  <a:cubicBezTo>
                    <a:pt x="4065" y="19088"/>
                    <a:pt x="4190" y="19458"/>
                    <a:pt x="4321" y="19842"/>
                  </a:cubicBezTo>
                  <a:cubicBezTo>
                    <a:pt x="4417" y="20109"/>
                    <a:pt x="4502" y="20397"/>
                    <a:pt x="4555" y="20685"/>
                  </a:cubicBezTo>
                  <a:cubicBezTo>
                    <a:pt x="4565" y="20725"/>
                    <a:pt x="4571" y="20769"/>
                    <a:pt x="4571" y="20817"/>
                  </a:cubicBezTo>
                  <a:lnTo>
                    <a:pt x="4571" y="20817"/>
                  </a:lnTo>
                  <a:cubicBezTo>
                    <a:pt x="4572" y="20759"/>
                    <a:pt x="4567" y="20704"/>
                    <a:pt x="4555" y="20653"/>
                  </a:cubicBezTo>
                  <a:cubicBezTo>
                    <a:pt x="4502" y="20354"/>
                    <a:pt x="4417" y="20066"/>
                    <a:pt x="4321" y="19800"/>
                  </a:cubicBezTo>
                  <a:cubicBezTo>
                    <a:pt x="4194" y="19432"/>
                    <a:pt x="4071" y="19074"/>
                    <a:pt x="4068" y="18676"/>
                  </a:cubicBezTo>
                  <a:close/>
                  <a:moveTo>
                    <a:pt x="4571" y="20817"/>
                  </a:moveTo>
                  <a:lnTo>
                    <a:pt x="4571" y="20817"/>
                  </a:lnTo>
                  <a:cubicBezTo>
                    <a:pt x="4571" y="20866"/>
                    <a:pt x="4565" y="20919"/>
                    <a:pt x="4555" y="20973"/>
                  </a:cubicBezTo>
                  <a:cubicBezTo>
                    <a:pt x="4502" y="21378"/>
                    <a:pt x="4267" y="21645"/>
                    <a:pt x="4011" y="21912"/>
                  </a:cubicBezTo>
                  <a:cubicBezTo>
                    <a:pt x="3958" y="21976"/>
                    <a:pt x="3894" y="22040"/>
                    <a:pt x="3841" y="22114"/>
                  </a:cubicBezTo>
                  <a:cubicBezTo>
                    <a:pt x="3350" y="22680"/>
                    <a:pt x="3009" y="23235"/>
                    <a:pt x="2763" y="23896"/>
                  </a:cubicBezTo>
                  <a:cubicBezTo>
                    <a:pt x="2722" y="24002"/>
                    <a:pt x="2688" y="24114"/>
                    <a:pt x="2663" y="24229"/>
                  </a:cubicBezTo>
                  <a:lnTo>
                    <a:pt x="2663" y="24229"/>
                  </a:lnTo>
                  <a:cubicBezTo>
                    <a:pt x="2689" y="24122"/>
                    <a:pt x="2723" y="24018"/>
                    <a:pt x="2763" y="23917"/>
                  </a:cubicBezTo>
                  <a:cubicBezTo>
                    <a:pt x="3009" y="23245"/>
                    <a:pt x="3361" y="22701"/>
                    <a:pt x="3851" y="22114"/>
                  </a:cubicBezTo>
                  <a:cubicBezTo>
                    <a:pt x="3905" y="22050"/>
                    <a:pt x="3969" y="21976"/>
                    <a:pt x="4022" y="21912"/>
                  </a:cubicBezTo>
                  <a:cubicBezTo>
                    <a:pt x="4278" y="21645"/>
                    <a:pt x="4502" y="21378"/>
                    <a:pt x="4555" y="20994"/>
                  </a:cubicBezTo>
                  <a:cubicBezTo>
                    <a:pt x="4567" y="20931"/>
                    <a:pt x="4572" y="20872"/>
                    <a:pt x="4571" y="20817"/>
                  </a:cubicBezTo>
                  <a:close/>
                  <a:moveTo>
                    <a:pt x="2663" y="24229"/>
                  </a:moveTo>
                  <a:cubicBezTo>
                    <a:pt x="2435" y="25160"/>
                    <a:pt x="2746" y="26310"/>
                    <a:pt x="3425" y="26989"/>
                  </a:cubicBezTo>
                  <a:lnTo>
                    <a:pt x="3435" y="27011"/>
                  </a:lnTo>
                  <a:cubicBezTo>
                    <a:pt x="3981" y="27547"/>
                    <a:pt x="4585" y="28149"/>
                    <a:pt x="4546" y="28982"/>
                  </a:cubicBezTo>
                  <a:lnTo>
                    <a:pt x="4546" y="28982"/>
                  </a:lnTo>
                  <a:cubicBezTo>
                    <a:pt x="4606" y="28118"/>
                    <a:pt x="3986" y="27509"/>
                    <a:pt x="3435" y="26968"/>
                  </a:cubicBezTo>
                  <a:lnTo>
                    <a:pt x="3425" y="26947"/>
                  </a:lnTo>
                  <a:cubicBezTo>
                    <a:pt x="2771" y="26303"/>
                    <a:pt x="2462" y="25145"/>
                    <a:pt x="2663" y="24229"/>
                  </a:cubicBezTo>
                  <a:close/>
                  <a:moveTo>
                    <a:pt x="4546" y="28982"/>
                  </a:moveTo>
                  <a:cubicBezTo>
                    <a:pt x="4544" y="29022"/>
                    <a:pt x="4540" y="29061"/>
                    <a:pt x="4534" y="29102"/>
                  </a:cubicBezTo>
                  <a:cubicBezTo>
                    <a:pt x="4374" y="30307"/>
                    <a:pt x="3318" y="30702"/>
                    <a:pt x="2294" y="31075"/>
                  </a:cubicBezTo>
                  <a:cubicBezTo>
                    <a:pt x="1377" y="31406"/>
                    <a:pt x="502" y="31726"/>
                    <a:pt x="395" y="32622"/>
                  </a:cubicBezTo>
                  <a:cubicBezTo>
                    <a:pt x="394" y="32636"/>
                    <a:pt x="393" y="32651"/>
                    <a:pt x="392" y="32665"/>
                  </a:cubicBezTo>
                  <a:lnTo>
                    <a:pt x="392" y="32665"/>
                  </a:lnTo>
                  <a:cubicBezTo>
                    <a:pt x="393" y="32658"/>
                    <a:pt x="394" y="32651"/>
                    <a:pt x="395" y="32643"/>
                  </a:cubicBezTo>
                  <a:cubicBezTo>
                    <a:pt x="502" y="31726"/>
                    <a:pt x="1387" y="31406"/>
                    <a:pt x="2305" y="31075"/>
                  </a:cubicBezTo>
                  <a:cubicBezTo>
                    <a:pt x="3318" y="30702"/>
                    <a:pt x="4363" y="30328"/>
                    <a:pt x="4534" y="29123"/>
                  </a:cubicBezTo>
                  <a:cubicBezTo>
                    <a:pt x="4540" y="29075"/>
                    <a:pt x="4544" y="29029"/>
                    <a:pt x="4546" y="28982"/>
                  </a:cubicBezTo>
                  <a:close/>
                  <a:moveTo>
                    <a:pt x="392" y="32665"/>
                  </a:moveTo>
                  <a:lnTo>
                    <a:pt x="392" y="32665"/>
                  </a:lnTo>
                  <a:cubicBezTo>
                    <a:pt x="374" y="32786"/>
                    <a:pt x="374" y="32907"/>
                    <a:pt x="384" y="33038"/>
                  </a:cubicBezTo>
                  <a:cubicBezTo>
                    <a:pt x="480" y="34318"/>
                    <a:pt x="1377" y="35630"/>
                    <a:pt x="2102" y="36526"/>
                  </a:cubicBezTo>
                  <a:lnTo>
                    <a:pt x="2102" y="36473"/>
                  </a:lnTo>
                  <a:cubicBezTo>
                    <a:pt x="1377" y="35587"/>
                    <a:pt x="480" y="34275"/>
                    <a:pt x="384" y="32995"/>
                  </a:cubicBezTo>
                  <a:cubicBezTo>
                    <a:pt x="384" y="32874"/>
                    <a:pt x="384" y="32769"/>
                    <a:pt x="392" y="32665"/>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1" name="Google Shape;1701;p68"/>
            <p:cNvSpPr/>
            <p:nvPr/>
          </p:nvSpPr>
          <p:spPr>
            <a:xfrm>
              <a:off x="5554921" y="1174507"/>
              <a:ext cx="618369" cy="3065986"/>
            </a:xfrm>
            <a:custGeom>
              <a:avLst/>
              <a:gdLst/>
              <a:ahLst/>
              <a:cxnLst/>
              <a:rect l="l" t="t" r="r" b="b"/>
              <a:pathLst>
                <a:path w="7341" h="36398" extrusionOk="0">
                  <a:moveTo>
                    <a:pt x="726" y="0"/>
                  </a:moveTo>
                  <a:cubicBezTo>
                    <a:pt x="427" y="406"/>
                    <a:pt x="374" y="960"/>
                    <a:pt x="321" y="1451"/>
                  </a:cubicBezTo>
                  <a:cubicBezTo>
                    <a:pt x="310" y="1568"/>
                    <a:pt x="299" y="1686"/>
                    <a:pt x="289" y="1792"/>
                  </a:cubicBezTo>
                  <a:lnTo>
                    <a:pt x="289" y="1846"/>
                  </a:lnTo>
                  <a:cubicBezTo>
                    <a:pt x="182" y="2688"/>
                    <a:pt x="1" y="3958"/>
                    <a:pt x="609" y="4427"/>
                  </a:cubicBezTo>
                  <a:cubicBezTo>
                    <a:pt x="897" y="4651"/>
                    <a:pt x="1270" y="4854"/>
                    <a:pt x="1654" y="5078"/>
                  </a:cubicBezTo>
                  <a:cubicBezTo>
                    <a:pt x="2113" y="5334"/>
                    <a:pt x="2582" y="5579"/>
                    <a:pt x="2956" y="5899"/>
                  </a:cubicBezTo>
                  <a:cubicBezTo>
                    <a:pt x="3606" y="6433"/>
                    <a:pt x="4204" y="7126"/>
                    <a:pt x="4780" y="7979"/>
                  </a:cubicBezTo>
                  <a:cubicBezTo>
                    <a:pt x="5057" y="8406"/>
                    <a:pt x="5324" y="8854"/>
                    <a:pt x="5409" y="9238"/>
                  </a:cubicBezTo>
                  <a:cubicBezTo>
                    <a:pt x="5473" y="9516"/>
                    <a:pt x="5452" y="9836"/>
                    <a:pt x="5431" y="10145"/>
                  </a:cubicBezTo>
                  <a:cubicBezTo>
                    <a:pt x="5420" y="10465"/>
                    <a:pt x="5399" y="10753"/>
                    <a:pt x="5463" y="11041"/>
                  </a:cubicBezTo>
                  <a:cubicBezTo>
                    <a:pt x="5495" y="11222"/>
                    <a:pt x="5761" y="11414"/>
                    <a:pt x="6060" y="11606"/>
                  </a:cubicBezTo>
                  <a:cubicBezTo>
                    <a:pt x="6103" y="11638"/>
                    <a:pt x="6156" y="11681"/>
                    <a:pt x="6199" y="11702"/>
                  </a:cubicBezTo>
                  <a:cubicBezTo>
                    <a:pt x="6796" y="12129"/>
                    <a:pt x="7276" y="12993"/>
                    <a:pt x="7287" y="13676"/>
                  </a:cubicBezTo>
                  <a:cubicBezTo>
                    <a:pt x="7297" y="13996"/>
                    <a:pt x="7137" y="14369"/>
                    <a:pt x="6807" y="14828"/>
                  </a:cubicBezTo>
                  <a:cubicBezTo>
                    <a:pt x="6519" y="15212"/>
                    <a:pt x="6167" y="15585"/>
                    <a:pt x="5825" y="15927"/>
                  </a:cubicBezTo>
                  <a:cubicBezTo>
                    <a:pt x="5356" y="16417"/>
                    <a:pt x="4865" y="16919"/>
                    <a:pt x="4524" y="17505"/>
                  </a:cubicBezTo>
                  <a:cubicBezTo>
                    <a:pt x="4449" y="17644"/>
                    <a:pt x="4385" y="17772"/>
                    <a:pt x="4342" y="17921"/>
                  </a:cubicBezTo>
                  <a:cubicBezTo>
                    <a:pt x="4129" y="18594"/>
                    <a:pt x="4300" y="19127"/>
                    <a:pt x="4492" y="19703"/>
                  </a:cubicBezTo>
                  <a:cubicBezTo>
                    <a:pt x="4577" y="19970"/>
                    <a:pt x="4662" y="20247"/>
                    <a:pt x="4716" y="20556"/>
                  </a:cubicBezTo>
                  <a:cubicBezTo>
                    <a:pt x="4726" y="20642"/>
                    <a:pt x="4726" y="20748"/>
                    <a:pt x="4716" y="20866"/>
                  </a:cubicBezTo>
                  <a:cubicBezTo>
                    <a:pt x="4662" y="21250"/>
                    <a:pt x="4406" y="21516"/>
                    <a:pt x="4150" y="21783"/>
                  </a:cubicBezTo>
                  <a:cubicBezTo>
                    <a:pt x="4086" y="21847"/>
                    <a:pt x="4022" y="21932"/>
                    <a:pt x="3958" y="21996"/>
                  </a:cubicBezTo>
                  <a:cubicBezTo>
                    <a:pt x="3446" y="22583"/>
                    <a:pt x="3084" y="23149"/>
                    <a:pt x="2817" y="23831"/>
                  </a:cubicBezTo>
                  <a:cubicBezTo>
                    <a:pt x="2495" y="24617"/>
                    <a:pt x="2698" y="25598"/>
                    <a:pt x="3286" y="26366"/>
                  </a:cubicBezTo>
                  <a:lnTo>
                    <a:pt x="3286" y="26366"/>
                  </a:lnTo>
                  <a:cubicBezTo>
                    <a:pt x="2711" y="25609"/>
                    <a:pt x="2526" y="24644"/>
                    <a:pt x="2828" y="23863"/>
                  </a:cubicBezTo>
                  <a:cubicBezTo>
                    <a:pt x="3094" y="23202"/>
                    <a:pt x="3446" y="22636"/>
                    <a:pt x="3969" y="22050"/>
                  </a:cubicBezTo>
                  <a:cubicBezTo>
                    <a:pt x="4033" y="21975"/>
                    <a:pt x="4097" y="21900"/>
                    <a:pt x="4161" y="21836"/>
                  </a:cubicBezTo>
                  <a:cubicBezTo>
                    <a:pt x="4428" y="21559"/>
                    <a:pt x="4673" y="21303"/>
                    <a:pt x="4737" y="20887"/>
                  </a:cubicBezTo>
                  <a:cubicBezTo>
                    <a:pt x="4748" y="20770"/>
                    <a:pt x="4748" y="20663"/>
                    <a:pt x="4737" y="20567"/>
                  </a:cubicBezTo>
                  <a:cubicBezTo>
                    <a:pt x="4694" y="20279"/>
                    <a:pt x="4609" y="19980"/>
                    <a:pt x="4513" y="19714"/>
                  </a:cubicBezTo>
                  <a:cubicBezTo>
                    <a:pt x="4321" y="19159"/>
                    <a:pt x="4140" y="18626"/>
                    <a:pt x="4364" y="17953"/>
                  </a:cubicBezTo>
                  <a:cubicBezTo>
                    <a:pt x="4417" y="17815"/>
                    <a:pt x="4470" y="17676"/>
                    <a:pt x="4556" y="17548"/>
                  </a:cubicBezTo>
                  <a:cubicBezTo>
                    <a:pt x="4887" y="16961"/>
                    <a:pt x="5377" y="16449"/>
                    <a:pt x="5847" y="15969"/>
                  </a:cubicBezTo>
                  <a:cubicBezTo>
                    <a:pt x="6177" y="15607"/>
                    <a:pt x="6540" y="15255"/>
                    <a:pt x="6828" y="14849"/>
                  </a:cubicBezTo>
                  <a:cubicBezTo>
                    <a:pt x="7180" y="14380"/>
                    <a:pt x="7340" y="14028"/>
                    <a:pt x="7329" y="13686"/>
                  </a:cubicBezTo>
                  <a:cubicBezTo>
                    <a:pt x="7319" y="13014"/>
                    <a:pt x="6817" y="12129"/>
                    <a:pt x="6220" y="11702"/>
                  </a:cubicBezTo>
                  <a:cubicBezTo>
                    <a:pt x="6177" y="11681"/>
                    <a:pt x="6124" y="11638"/>
                    <a:pt x="6081" y="11606"/>
                  </a:cubicBezTo>
                  <a:cubicBezTo>
                    <a:pt x="5804" y="11414"/>
                    <a:pt x="5537" y="11222"/>
                    <a:pt x="5495" y="11052"/>
                  </a:cubicBezTo>
                  <a:cubicBezTo>
                    <a:pt x="5431" y="10774"/>
                    <a:pt x="5463" y="10476"/>
                    <a:pt x="5473" y="10156"/>
                  </a:cubicBezTo>
                  <a:cubicBezTo>
                    <a:pt x="5484" y="9857"/>
                    <a:pt x="5495" y="9526"/>
                    <a:pt x="5441" y="9238"/>
                  </a:cubicBezTo>
                  <a:cubicBezTo>
                    <a:pt x="5367" y="8843"/>
                    <a:pt x="5089" y="8395"/>
                    <a:pt x="4801" y="7969"/>
                  </a:cubicBezTo>
                  <a:cubicBezTo>
                    <a:pt x="4236" y="7105"/>
                    <a:pt x="3628" y="6422"/>
                    <a:pt x="2977" y="5878"/>
                  </a:cubicBezTo>
                  <a:cubicBezTo>
                    <a:pt x="2604" y="5569"/>
                    <a:pt x="2134" y="5302"/>
                    <a:pt x="1686" y="5057"/>
                  </a:cubicBezTo>
                  <a:cubicBezTo>
                    <a:pt x="1281" y="4843"/>
                    <a:pt x="929" y="4630"/>
                    <a:pt x="630" y="4395"/>
                  </a:cubicBezTo>
                  <a:cubicBezTo>
                    <a:pt x="43" y="3947"/>
                    <a:pt x="214" y="2678"/>
                    <a:pt x="321" y="1856"/>
                  </a:cubicBezTo>
                  <a:lnTo>
                    <a:pt x="321" y="1803"/>
                  </a:lnTo>
                  <a:cubicBezTo>
                    <a:pt x="342" y="1675"/>
                    <a:pt x="353" y="1568"/>
                    <a:pt x="363" y="1451"/>
                  </a:cubicBezTo>
                  <a:cubicBezTo>
                    <a:pt x="406" y="960"/>
                    <a:pt x="470" y="416"/>
                    <a:pt x="748" y="11"/>
                  </a:cubicBezTo>
                  <a:lnTo>
                    <a:pt x="726" y="0"/>
                  </a:lnTo>
                  <a:close/>
                  <a:moveTo>
                    <a:pt x="3286" y="26366"/>
                  </a:moveTo>
                  <a:cubicBezTo>
                    <a:pt x="3402" y="26519"/>
                    <a:pt x="3534" y="26664"/>
                    <a:pt x="3681" y="26797"/>
                  </a:cubicBezTo>
                  <a:cubicBezTo>
                    <a:pt x="3816" y="26919"/>
                    <a:pt x="3949" y="27043"/>
                    <a:pt x="4074" y="27169"/>
                  </a:cubicBezTo>
                  <a:lnTo>
                    <a:pt x="4074" y="27169"/>
                  </a:lnTo>
                  <a:cubicBezTo>
                    <a:pt x="3947" y="27040"/>
                    <a:pt x="3810" y="26913"/>
                    <a:pt x="3670" y="26786"/>
                  </a:cubicBezTo>
                  <a:cubicBezTo>
                    <a:pt x="3528" y="26656"/>
                    <a:pt x="3400" y="26515"/>
                    <a:pt x="3286" y="26366"/>
                  </a:cubicBezTo>
                  <a:close/>
                  <a:moveTo>
                    <a:pt x="4074" y="27169"/>
                  </a:moveTo>
                  <a:cubicBezTo>
                    <a:pt x="4567" y="27670"/>
                    <a:pt x="4922" y="28207"/>
                    <a:pt x="4812" y="28920"/>
                  </a:cubicBezTo>
                  <a:cubicBezTo>
                    <a:pt x="4609" y="30178"/>
                    <a:pt x="3478" y="30722"/>
                    <a:pt x="2636" y="31010"/>
                  </a:cubicBezTo>
                  <a:cubicBezTo>
                    <a:pt x="2497" y="31053"/>
                    <a:pt x="2358" y="31106"/>
                    <a:pt x="2209" y="31149"/>
                  </a:cubicBezTo>
                  <a:cubicBezTo>
                    <a:pt x="1473" y="31362"/>
                    <a:pt x="556" y="31640"/>
                    <a:pt x="438" y="32472"/>
                  </a:cubicBezTo>
                  <a:cubicBezTo>
                    <a:pt x="417" y="32600"/>
                    <a:pt x="417" y="32717"/>
                    <a:pt x="417" y="32856"/>
                  </a:cubicBezTo>
                  <a:cubicBezTo>
                    <a:pt x="470" y="33869"/>
                    <a:pt x="1078" y="35053"/>
                    <a:pt x="2177" y="36376"/>
                  </a:cubicBezTo>
                  <a:lnTo>
                    <a:pt x="2209" y="36397"/>
                  </a:lnTo>
                  <a:cubicBezTo>
                    <a:pt x="1110" y="35096"/>
                    <a:pt x="513" y="33891"/>
                    <a:pt x="459" y="32888"/>
                  </a:cubicBezTo>
                  <a:cubicBezTo>
                    <a:pt x="449" y="32771"/>
                    <a:pt x="459" y="32643"/>
                    <a:pt x="470" y="32515"/>
                  </a:cubicBezTo>
                  <a:cubicBezTo>
                    <a:pt x="588" y="31704"/>
                    <a:pt x="1494" y="31437"/>
                    <a:pt x="2220" y="31213"/>
                  </a:cubicBezTo>
                  <a:cubicBezTo>
                    <a:pt x="2380" y="31170"/>
                    <a:pt x="2518" y="31117"/>
                    <a:pt x="2646" y="31074"/>
                  </a:cubicBezTo>
                  <a:cubicBezTo>
                    <a:pt x="3489" y="30776"/>
                    <a:pt x="4630" y="30242"/>
                    <a:pt x="4833" y="28962"/>
                  </a:cubicBezTo>
                  <a:cubicBezTo>
                    <a:pt x="4953" y="28235"/>
                    <a:pt x="4579" y="27680"/>
                    <a:pt x="4074" y="27169"/>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2" name="Google Shape;1702;p68"/>
            <p:cNvSpPr/>
            <p:nvPr/>
          </p:nvSpPr>
          <p:spPr>
            <a:xfrm>
              <a:off x="5565703" y="1172654"/>
              <a:ext cx="633616" cy="3060679"/>
            </a:xfrm>
            <a:custGeom>
              <a:avLst/>
              <a:gdLst/>
              <a:ahLst/>
              <a:cxnLst/>
              <a:rect l="l" t="t" r="r" b="b"/>
              <a:pathLst>
                <a:path w="7522" h="36335" extrusionOk="0">
                  <a:moveTo>
                    <a:pt x="801" y="1"/>
                  </a:moveTo>
                  <a:cubicBezTo>
                    <a:pt x="492" y="460"/>
                    <a:pt x="406" y="1057"/>
                    <a:pt x="342" y="1590"/>
                  </a:cubicBezTo>
                  <a:lnTo>
                    <a:pt x="299" y="1868"/>
                  </a:lnTo>
                  <a:cubicBezTo>
                    <a:pt x="193" y="2604"/>
                    <a:pt x="1" y="3969"/>
                    <a:pt x="769" y="4406"/>
                  </a:cubicBezTo>
                  <a:cubicBezTo>
                    <a:pt x="940" y="4502"/>
                    <a:pt x="1121" y="4588"/>
                    <a:pt x="1302" y="4694"/>
                  </a:cubicBezTo>
                  <a:cubicBezTo>
                    <a:pt x="1985" y="5068"/>
                    <a:pt x="2678" y="5463"/>
                    <a:pt x="3265" y="5911"/>
                  </a:cubicBezTo>
                  <a:cubicBezTo>
                    <a:pt x="3980" y="6476"/>
                    <a:pt x="4588" y="7180"/>
                    <a:pt x="5079" y="7809"/>
                  </a:cubicBezTo>
                  <a:cubicBezTo>
                    <a:pt x="5463" y="8289"/>
                    <a:pt x="5665" y="8641"/>
                    <a:pt x="5761" y="8983"/>
                  </a:cubicBezTo>
                  <a:cubicBezTo>
                    <a:pt x="5847" y="9324"/>
                    <a:pt x="5825" y="9676"/>
                    <a:pt x="5793" y="10007"/>
                  </a:cubicBezTo>
                  <a:cubicBezTo>
                    <a:pt x="5772" y="10316"/>
                    <a:pt x="5740" y="10604"/>
                    <a:pt x="5815" y="10882"/>
                  </a:cubicBezTo>
                  <a:cubicBezTo>
                    <a:pt x="5836" y="11063"/>
                    <a:pt x="6028" y="11223"/>
                    <a:pt x="6241" y="11404"/>
                  </a:cubicBezTo>
                  <a:cubicBezTo>
                    <a:pt x="6316" y="11468"/>
                    <a:pt x="6401" y="11543"/>
                    <a:pt x="6476" y="11618"/>
                  </a:cubicBezTo>
                  <a:cubicBezTo>
                    <a:pt x="6945" y="12055"/>
                    <a:pt x="7489" y="12855"/>
                    <a:pt x="7489" y="13644"/>
                  </a:cubicBezTo>
                  <a:cubicBezTo>
                    <a:pt x="7489" y="13965"/>
                    <a:pt x="7329" y="14338"/>
                    <a:pt x="6988" y="14797"/>
                  </a:cubicBezTo>
                  <a:cubicBezTo>
                    <a:pt x="6689" y="15170"/>
                    <a:pt x="6348" y="15522"/>
                    <a:pt x="6007" y="15863"/>
                  </a:cubicBezTo>
                  <a:cubicBezTo>
                    <a:pt x="5527" y="16354"/>
                    <a:pt x="5025" y="16855"/>
                    <a:pt x="4673" y="17463"/>
                  </a:cubicBezTo>
                  <a:cubicBezTo>
                    <a:pt x="4598" y="17591"/>
                    <a:pt x="4534" y="17730"/>
                    <a:pt x="4492" y="17869"/>
                  </a:cubicBezTo>
                  <a:cubicBezTo>
                    <a:pt x="4278" y="18552"/>
                    <a:pt x="4438" y="19085"/>
                    <a:pt x="4620" y="19650"/>
                  </a:cubicBezTo>
                  <a:cubicBezTo>
                    <a:pt x="4716" y="19917"/>
                    <a:pt x="4812" y="20205"/>
                    <a:pt x="4855" y="20514"/>
                  </a:cubicBezTo>
                  <a:cubicBezTo>
                    <a:pt x="4865" y="20610"/>
                    <a:pt x="4865" y="20717"/>
                    <a:pt x="4855" y="20824"/>
                  </a:cubicBezTo>
                  <a:cubicBezTo>
                    <a:pt x="4791" y="21240"/>
                    <a:pt x="4534" y="21485"/>
                    <a:pt x="4257" y="21773"/>
                  </a:cubicBezTo>
                  <a:cubicBezTo>
                    <a:pt x="4204" y="21837"/>
                    <a:pt x="4129" y="21901"/>
                    <a:pt x="4065" y="21965"/>
                  </a:cubicBezTo>
                  <a:cubicBezTo>
                    <a:pt x="3542" y="22530"/>
                    <a:pt x="3169" y="23117"/>
                    <a:pt x="2881" y="23821"/>
                  </a:cubicBezTo>
                  <a:cubicBezTo>
                    <a:pt x="2678" y="24312"/>
                    <a:pt x="2689" y="24856"/>
                    <a:pt x="2924" y="25389"/>
                  </a:cubicBezTo>
                  <a:cubicBezTo>
                    <a:pt x="3116" y="25859"/>
                    <a:pt x="3468" y="26317"/>
                    <a:pt x="3916" y="26669"/>
                  </a:cubicBezTo>
                  <a:cubicBezTo>
                    <a:pt x="4566" y="27203"/>
                    <a:pt x="5228" y="27886"/>
                    <a:pt x="5068" y="28803"/>
                  </a:cubicBezTo>
                  <a:cubicBezTo>
                    <a:pt x="4823" y="30083"/>
                    <a:pt x="3734" y="30638"/>
                    <a:pt x="2817" y="30958"/>
                  </a:cubicBezTo>
                  <a:cubicBezTo>
                    <a:pt x="2657" y="31011"/>
                    <a:pt x="2476" y="31064"/>
                    <a:pt x="2305" y="31118"/>
                  </a:cubicBezTo>
                  <a:cubicBezTo>
                    <a:pt x="1516" y="31342"/>
                    <a:pt x="641" y="31598"/>
                    <a:pt x="470" y="32409"/>
                  </a:cubicBezTo>
                  <a:cubicBezTo>
                    <a:pt x="449" y="32526"/>
                    <a:pt x="438" y="32665"/>
                    <a:pt x="438" y="32793"/>
                  </a:cubicBezTo>
                  <a:cubicBezTo>
                    <a:pt x="470" y="33795"/>
                    <a:pt x="1068" y="34979"/>
                    <a:pt x="2230" y="36334"/>
                  </a:cubicBezTo>
                  <a:lnTo>
                    <a:pt x="2252" y="36302"/>
                  </a:lnTo>
                  <a:cubicBezTo>
                    <a:pt x="1110" y="34958"/>
                    <a:pt x="502" y="33774"/>
                    <a:pt x="481" y="32782"/>
                  </a:cubicBezTo>
                  <a:cubicBezTo>
                    <a:pt x="470" y="32654"/>
                    <a:pt x="481" y="32515"/>
                    <a:pt x="502" y="32398"/>
                  </a:cubicBezTo>
                  <a:cubicBezTo>
                    <a:pt x="662" y="31608"/>
                    <a:pt x="1548" y="31352"/>
                    <a:pt x="2316" y="31128"/>
                  </a:cubicBezTo>
                  <a:cubicBezTo>
                    <a:pt x="2508" y="31075"/>
                    <a:pt x="2678" y="31022"/>
                    <a:pt x="2828" y="30968"/>
                  </a:cubicBezTo>
                  <a:cubicBezTo>
                    <a:pt x="3756" y="30648"/>
                    <a:pt x="4865" y="30104"/>
                    <a:pt x="5089" y="28814"/>
                  </a:cubicBezTo>
                  <a:cubicBezTo>
                    <a:pt x="5271" y="27875"/>
                    <a:pt x="4598" y="27192"/>
                    <a:pt x="3937" y="26648"/>
                  </a:cubicBezTo>
                  <a:cubicBezTo>
                    <a:pt x="3137" y="26008"/>
                    <a:pt x="2454" y="24931"/>
                    <a:pt x="2892" y="23832"/>
                  </a:cubicBezTo>
                  <a:cubicBezTo>
                    <a:pt x="3190" y="23128"/>
                    <a:pt x="3564" y="22541"/>
                    <a:pt x="4076" y="21986"/>
                  </a:cubicBezTo>
                  <a:cubicBezTo>
                    <a:pt x="4129" y="21912"/>
                    <a:pt x="4204" y="21848"/>
                    <a:pt x="4268" y="21784"/>
                  </a:cubicBezTo>
                  <a:cubicBezTo>
                    <a:pt x="4534" y="21506"/>
                    <a:pt x="4801" y="21240"/>
                    <a:pt x="4865" y="20824"/>
                  </a:cubicBezTo>
                  <a:cubicBezTo>
                    <a:pt x="4876" y="20717"/>
                    <a:pt x="4876" y="20600"/>
                    <a:pt x="4865" y="20504"/>
                  </a:cubicBezTo>
                  <a:cubicBezTo>
                    <a:pt x="4823" y="20184"/>
                    <a:pt x="4737" y="19906"/>
                    <a:pt x="4641" y="19618"/>
                  </a:cubicBezTo>
                  <a:cubicBezTo>
                    <a:pt x="4449" y="19064"/>
                    <a:pt x="4289" y="18541"/>
                    <a:pt x="4502" y="17869"/>
                  </a:cubicBezTo>
                  <a:cubicBezTo>
                    <a:pt x="4556" y="17741"/>
                    <a:pt x="4609" y="17602"/>
                    <a:pt x="4694" y="17474"/>
                  </a:cubicBezTo>
                  <a:cubicBezTo>
                    <a:pt x="5036" y="16887"/>
                    <a:pt x="5548" y="16375"/>
                    <a:pt x="6028" y="15885"/>
                  </a:cubicBezTo>
                  <a:cubicBezTo>
                    <a:pt x="6359" y="15554"/>
                    <a:pt x="6700" y="15191"/>
                    <a:pt x="6999" y="14818"/>
                  </a:cubicBezTo>
                  <a:cubicBezTo>
                    <a:pt x="7361" y="14370"/>
                    <a:pt x="7521" y="13997"/>
                    <a:pt x="7521" y="13666"/>
                  </a:cubicBezTo>
                  <a:cubicBezTo>
                    <a:pt x="7500" y="12866"/>
                    <a:pt x="6988" y="12076"/>
                    <a:pt x="6487" y="11607"/>
                  </a:cubicBezTo>
                  <a:cubicBezTo>
                    <a:pt x="6412" y="11543"/>
                    <a:pt x="6327" y="11458"/>
                    <a:pt x="6252" y="11394"/>
                  </a:cubicBezTo>
                  <a:cubicBezTo>
                    <a:pt x="6039" y="11202"/>
                    <a:pt x="5868" y="11063"/>
                    <a:pt x="5825" y="10882"/>
                  </a:cubicBezTo>
                  <a:cubicBezTo>
                    <a:pt x="5772" y="10604"/>
                    <a:pt x="5783" y="10316"/>
                    <a:pt x="5815" y="10007"/>
                  </a:cubicBezTo>
                  <a:cubicBezTo>
                    <a:pt x="5836" y="9655"/>
                    <a:pt x="5868" y="9313"/>
                    <a:pt x="5772" y="8961"/>
                  </a:cubicBezTo>
                  <a:cubicBezTo>
                    <a:pt x="5687" y="8620"/>
                    <a:pt x="5473" y="8257"/>
                    <a:pt x="5089" y="7777"/>
                  </a:cubicBezTo>
                  <a:cubicBezTo>
                    <a:pt x="4598" y="7148"/>
                    <a:pt x="4001" y="6444"/>
                    <a:pt x="3276" y="5889"/>
                  </a:cubicBezTo>
                  <a:cubicBezTo>
                    <a:pt x="2689" y="5420"/>
                    <a:pt x="1996" y="5047"/>
                    <a:pt x="1313" y="4673"/>
                  </a:cubicBezTo>
                  <a:cubicBezTo>
                    <a:pt x="1132" y="4577"/>
                    <a:pt x="961" y="4470"/>
                    <a:pt x="780" y="4374"/>
                  </a:cubicBezTo>
                  <a:cubicBezTo>
                    <a:pt x="22" y="3948"/>
                    <a:pt x="225" y="2604"/>
                    <a:pt x="331" y="1868"/>
                  </a:cubicBezTo>
                  <a:lnTo>
                    <a:pt x="374" y="1590"/>
                  </a:lnTo>
                  <a:cubicBezTo>
                    <a:pt x="438" y="1057"/>
                    <a:pt x="513" y="470"/>
                    <a:pt x="822" y="22"/>
                  </a:cubicBezTo>
                  <a:lnTo>
                    <a:pt x="801"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3" name="Google Shape;1703;p68"/>
            <p:cNvSpPr/>
            <p:nvPr/>
          </p:nvSpPr>
          <p:spPr>
            <a:xfrm>
              <a:off x="5583729" y="1176276"/>
              <a:ext cx="642545" cy="3050739"/>
            </a:xfrm>
            <a:custGeom>
              <a:avLst/>
              <a:gdLst/>
              <a:ahLst/>
              <a:cxnLst/>
              <a:rect l="l" t="t" r="r" b="b"/>
              <a:pathLst>
                <a:path w="7628" h="36217" extrusionOk="0">
                  <a:moveTo>
                    <a:pt x="768" y="0"/>
                  </a:moveTo>
                  <a:cubicBezTo>
                    <a:pt x="448" y="481"/>
                    <a:pt x="363" y="1078"/>
                    <a:pt x="267" y="1654"/>
                  </a:cubicBezTo>
                  <a:lnTo>
                    <a:pt x="224" y="1931"/>
                  </a:lnTo>
                  <a:cubicBezTo>
                    <a:pt x="75" y="2870"/>
                    <a:pt x="0" y="3990"/>
                    <a:pt x="864" y="4385"/>
                  </a:cubicBezTo>
                  <a:cubicBezTo>
                    <a:pt x="1814" y="4811"/>
                    <a:pt x="2720" y="5345"/>
                    <a:pt x="3478" y="5900"/>
                  </a:cubicBezTo>
                  <a:cubicBezTo>
                    <a:pt x="4011" y="6284"/>
                    <a:pt x="4491" y="6774"/>
                    <a:pt x="4961" y="7244"/>
                  </a:cubicBezTo>
                  <a:cubicBezTo>
                    <a:pt x="5067" y="7361"/>
                    <a:pt x="5174" y="7468"/>
                    <a:pt x="5291" y="7585"/>
                  </a:cubicBezTo>
                  <a:cubicBezTo>
                    <a:pt x="5675" y="7958"/>
                    <a:pt x="5910" y="8332"/>
                    <a:pt x="5995" y="8694"/>
                  </a:cubicBezTo>
                  <a:cubicBezTo>
                    <a:pt x="6091" y="9057"/>
                    <a:pt x="6049" y="9441"/>
                    <a:pt x="6027" y="9804"/>
                  </a:cubicBezTo>
                  <a:cubicBezTo>
                    <a:pt x="5995" y="10113"/>
                    <a:pt x="5985" y="10412"/>
                    <a:pt x="6027" y="10711"/>
                  </a:cubicBezTo>
                  <a:cubicBezTo>
                    <a:pt x="6049" y="10892"/>
                    <a:pt x="6198" y="11052"/>
                    <a:pt x="6369" y="11244"/>
                  </a:cubicBezTo>
                  <a:cubicBezTo>
                    <a:pt x="6454" y="11340"/>
                    <a:pt x="6529" y="11425"/>
                    <a:pt x="6614" y="11532"/>
                  </a:cubicBezTo>
                  <a:cubicBezTo>
                    <a:pt x="7051" y="12097"/>
                    <a:pt x="7595" y="12801"/>
                    <a:pt x="7585" y="13601"/>
                  </a:cubicBezTo>
                  <a:cubicBezTo>
                    <a:pt x="7585" y="13922"/>
                    <a:pt x="7414" y="14295"/>
                    <a:pt x="7051" y="14754"/>
                  </a:cubicBezTo>
                  <a:cubicBezTo>
                    <a:pt x="6774" y="15106"/>
                    <a:pt x="6443" y="15447"/>
                    <a:pt x="6102" y="15767"/>
                  </a:cubicBezTo>
                  <a:cubicBezTo>
                    <a:pt x="5601" y="16258"/>
                    <a:pt x="5089" y="16759"/>
                    <a:pt x="4737" y="17378"/>
                  </a:cubicBezTo>
                  <a:cubicBezTo>
                    <a:pt x="4651" y="17506"/>
                    <a:pt x="4587" y="17655"/>
                    <a:pt x="4545" y="17794"/>
                  </a:cubicBezTo>
                  <a:cubicBezTo>
                    <a:pt x="4331" y="18455"/>
                    <a:pt x="4491" y="18978"/>
                    <a:pt x="4662" y="19533"/>
                  </a:cubicBezTo>
                  <a:cubicBezTo>
                    <a:pt x="4747" y="19831"/>
                    <a:pt x="4843" y="20119"/>
                    <a:pt x="4875" y="20439"/>
                  </a:cubicBezTo>
                  <a:cubicBezTo>
                    <a:pt x="4897" y="20546"/>
                    <a:pt x="4897" y="20653"/>
                    <a:pt x="4875" y="20749"/>
                  </a:cubicBezTo>
                  <a:cubicBezTo>
                    <a:pt x="4811" y="21154"/>
                    <a:pt x="4545" y="21421"/>
                    <a:pt x="4267" y="21687"/>
                  </a:cubicBezTo>
                  <a:lnTo>
                    <a:pt x="4064" y="21879"/>
                  </a:lnTo>
                  <a:cubicBezTo>
                    <a:pt x="3531" y="22455"/>
                    <a:pt x="3136" y="23064"/>
                    <a:pt x="2838" y="23778"/>
                  </a:cubicBezTo>
                  <a:cubicBezTo>
                    <a:pt x="2347" y="24962"/>
                    <a:pt x="3307" y="25912"/>
                    <a:pt x="4075" y="26509"/>
                  </a:cubicBezTo>
                  <a:cubicBezTo>
                    <a:pt x="4715" y="27010"/>
                    <a:pt x="5409" y="27693"/>
                    <a:pt x="5227" y="28643"/>
                  </a:cubicBezTo>
                  <a:cubicBezTo>
                    <a:pt x="4961" y="29976"/>
                    <a:pt x="3776" y="30541"/>
                    <a:pt x="2902" y="30829"/>
                  </a:cubicBezTo>
                  <a:cubicBezTo>
                    <a:pt x="2742" y="30883"/>
                    <a:pt x="2560" y="30936"/>
                    <a:pt x="2358" y="30989"/>
                  </a:cubicBezTo>
                  <a:cubicBezTo>
                    <a:pt x="1600" y="31203"/>
                    <a:pt x="640" y="31459"/>
                    <a:pt x="438" y="32270"/>
                  </a:cubicBezTo>
                  <a:cubicBezTo>
                    <a:pt x="395" y="32398"/>
                    <a:pt x="384" y="32526"/>
                    <a:pt x="384" y="32664"/>
                  </a:cubicBezTo>
                  <a:cubicBezTo>
                    <a:pt x="384" y="32668"/>
                    <a:pt x="384" y="32671"/>
                    <a:pt x="384" y="32675"/>
                  </a:cubicBezTo>
                  <a:lnTo>
                    <a:pt x="384" y="32675"/>
                  </a:lnTo>
                  <a:cubicBezTo>
                    <a:pt x="395" y="32536"/>
                    <a:pt x="406" y="32408"/>
                    <a:pt x="438" y="32280"/>
                  </a:cubicBezTo>
                  <a:cubicBezTo>
                    <a:pt x="640" y="31480"/>
                    <a:pt x="1579" y="31213"/>
                    <a:pt x="2347" y="31021"/>
                  </a:cubicBezTo>
                  <a:cubicBezTo>
                    <a:pt x="2539" y="30968"/>
                    <a:pt x="2731" y="30915"/>
                    <a:pt x="2891" y="30861"/>
                  </a:cubicBezTo>
                  <a:cubicBezTo>
                    <a:pt x="3776" y="30552"/>
                    <a:pt x="4961" y="30008"/>
                    <a:pt x="5238" y="28643"/>
                  </a:cubicBezTo>
                  <a:cubicBezTo>
                    <a:pt x="5441" y="27683"/>
                    <a:pt x="4726" y="26989"/>
                    <a:pt x="4086" y="26488"/>
                  </a:cubicBezTo>
                  <a:cubicBezTo>
                    <a:pt x="3328" y="25880"/>
                    <a:pt x="2368" y="24952"/>
                    <a:pt x="2848" y="23778"/>
                  </a:cubicBezTo>
                  <a:cubicBezTo>
                    <a:pt x="3158" y="23053"/>
                    <a:pt x="3542" y="22455"/>
                    <a:pt x="4075" y="21901"/>
                  </a:cubicBezTo>
                  <a:lnTo>
                    <a:pt x="4278" y="21698"/>
                  </a:lnTo>
                  <a:cubicBezTo>
                    <a:pt x="4577" y="21421"/>
                    <a:pt x="4843" y="21154"/>
                    <a:pt x="4907" y="20738"/>
                  </a:cubicBezTo>
                  <a:cubicBezTo>
                    <a:pt x="4918" y="20631"/>
                    <a:pt x="4918" y="20525"/>
                    <a:pt x="4907" y="20418"/>
                  </a:cubicBezTo>
                  <a:cubicBezTo>
                    <a:pt x="4875" y="20098"/>
                    <a:pt x="4790" y="19799"/>
                    <a:pt x="4694" y="19511"/>
                  </a:cubicBezTo>
                  <a:cubicBezTo>
                    <a:pt x="4523" y="18967"/>
                    <a:pt x="4363" y="18445"/>
                    <a:pt x="4577" y="17794"/>
                  </a:cubicBezTo>
                  <a:cubicBezTo>
                    <a:pt x="4630" y="17655"/>
                    <a:pt x="4683" y="17527"/>
                    <a:pt x="4758" y="17388"/>
                  </a:cubicBezTo>
                  <a:cubicBezTo>
                    <a:pt x="5110" y="16780"/>
                    <a:pt x="5622" y="16268"/>
                    <a:pt x="6123" y="15778"/>
                  </a:cubicBezTo>
                  <a:cubicBezTo>
                    <a:pt x="6443" y="15458"/>
                    <a:pt x="6785" y="15127"/>
                    <a:pt x="7062" y="14764"/>
                  </a:cubicBezTo>
                  <a:cubicBezTo>
                    <a:pt x="7425" y="14306"/>
                    <a:pt x="7617" y="13932"/>
                    <a:pt x="7617" y="13601"/>
                  </a:cubicBezTo>
                  <a:cubicBezTo>
                    <a:pt x="7627" y="12791"/>
                    <a:pt x="7083" y="12087"/>
                    <a:pt x="6635" y="11511"/>
                  </a:cubicBezTo>
                  <a:cubicBezTo>
                    <a:pt x="6561" y="11404"/>
                    <a:pt x="6465" y="11308"/>
                    <a:pt x="6390" y="11212"/>
                  </a:cubicBezTo>
                  <a:cubicBezTo>
                    <a:pt x="6209" y="11031"/>
                    <a:pt x="6070" y="10871"/>
                    <a:pt x="6038" y="10700"/>
                  </a:cubicBezTo>
                  <a:cubicBezTo>
                    <a:pt x="5985" y="10412"/>
                    <a:pt x="6017" y="10113"/>
                    <a:pt x="6038" y="9804"/>
                  </a:cubicBezTo>
                  <a:cubicBezTo>
                    <a:pt x="6081" y="9431"/>
                    <a:pt x="6102" y="9057"/>
                    <a:pt x="6017" y="8684"/>
                  </a:cubicBezTo>
                  <a:cubicBezTo>
                    <a:pt x="5921" y="8321"/>
                    <a:pt x="5675" y="7948"/>
                    <a:pt x="5291" y="7564"/>
                  </a:cubicBezTo>
                  <a:cubicBezTo>
                    <a:pt x="5185" y="7446"/>
                    <a:pt x="5067" y="7340"/>
                    <a:pt x="4961" y="7212"/>
                  </a:cubicBezTo>
                  <a:cubicBezTo>
                    <a:pt x="4491" y="6753"/>
                    <a:pt x="4011" y="6252"/>
                    <a:pt x="3478" y="5868"/>
                  </a:cubicBezTo>
                  <a:cubicBezTo>
                    <a:pt x="2731" y="5324"/>
                    <a:pt x="1824" y="4801"/>
                    <a:pt x="864" y="4363"/>
                  </a:cubicBezTo>
                  <a:cubicBezTo>
                    <a:pt x="21" y="3979"/>
                    <a:pt x="96" y="2859"/>
                    <a:pt x="256" y="1931"/>
                  </a:cubicBezTo>
                  <a:lnTo>
                    <a:pt x="288" y="1654"/>
                  </a:lnTo>
                  <a:cubicBezTo>
                    <a:pt x="384" y="1099"/>
                    <a:pt x="480" y="491"/>
                    <a:pt x="800" y="11"/>
                  </a:cubicBezTo>
                  <a:lnTo>
                    <a:pt x="768" y="0"/>
                  </a:lnTo>
                  <a:close/>
                  <a:moveTo>
                    <a:pt x="384" y="32675"/>
                  </a:moveTo>
                  <a:lnTo>
                    <a:pt x="384" y="32675"/>
                  </a:lnTo>
                  <a:cubicBezTo>
                    <a:pt x="384" y="32675"/>
                    <a:pt x="384" y="32675"/>
                    <a:pt x="384" y="32675"/>
                  </a:cubicBezTo>
                  <a:cubicBezTo>
                    <a:pt x="384" y="33166"/>
                    <a:pt x="531" y="33702"/>
                    <a:pt x="830" y="34288"/>
                  </a:cubicBezTo>
                  <a:lnTo>
                    <a:pt x="830" y="34288"/>
                  </a:lnTo>
                  <a:cubicBezTo>
                    <a:pt x="533" y="33703"/>
                    <a:pt x="386" y="33168"/>
                    <a:pt x="384" y="32675"/>
                  </a:cubicBezTo>
                  <a:close/>
                  <a:moveTo>
                    <a:pt x="830" y="34288"/>
                  </a:moveTo>
                  <a:cubicBezTo>
                    <a:pt x="1128" y="34878"/>
                    <a:pt x="1579" y="35518"/>
                    <a:pt x="2187" y="36216"/>
                  </a:cubicBezTo>
                  <a:lnTo>
                    <a:pt x="2187" y="36206"/>
                  </a:lnTo>
                  <a:cubicBezTo>
                    <a:pt x="1579" y="35512"/>
                    <a:pt x="1128" y="34875"/>
                    <a:pt x="830" y="34288"/>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4" name="Google Shape;1704;p68"/>
            <p:cNvSpPr/>
            <p:nvPr/>
          </p:nvSpPr>
          <p:spPr>
            <a:xfrm>
              <a:off x="5598976" y="1176276"/>
              <a:ext cx="657875" cy="3045348"/>
            </a:xfrm>
            <a:custGeom>
              <a:avLst/>
              <a:gdLst/>
              <a:ahLst/>
              <a:cxnLst/>
              <a:rect l="l" t="t" r="r" b="b"/>
              <a:pathLst>
                <a:path w="7810" h="36153" extrusionOk="0">
                  <a:moveTo>
                    <a:pt x="833" y="0"/>
                  </a:moveTo>
                  <a:cubicBezTo>
                    <a:pt x="470" y="534"/>
                    <a:pt x="363" y="1174"/>
                    <a:pt x="257" y="1803"/>
                  </a:cubicBezTo>
                  <a:lnTo>
                    <a:pt x="214" y="2006"/>
                  </a:lnTo>
                  <a:cubicBezTo>
                    <a:pt x="1" y="3243"/>
                    <a:pt x="289" y="4065"/>
                    <a:pt x="1035" y="4385"/>
                  </a:cubicBezTo>
                  <a:cubicBezTo>
                    <a:pt x="1899" y="4747"/>
                    <a:pt x="2859" y="5281"/>
                    <a:pt x="3734" y="5868"/>
                  </a:cubicBezTo>
                  <a:cubicBezTo>
                    <a:pt x="4246" y="6220"/>
                    <a:pt x="4726" y="6625"/>
                    <a:pt x="5196" y="7030"/>
                  </a:cubicBezTo>
                  <a:cubicBezTo>
                    <a:pt x="5324" y="7148"/>
                    <a:pt x="5441" y="7254"/>
                    <a:pt x="5580" y="7361"/>
                  </a:cubicBezTo>
                  <a:cubicBezTo>
                    <a:pt x="5974" y="7713"/>
                    <a:pt x="6220" y="8065"/>
                    <a:pt x="6316" y="8438"/>
                  </a:cubicBezTo>
                  <a:cubicBezTo>
                    <a:pt x="6401" y="8833"/>
                    <a:pt x="6369" y="9238"/>
                    <a:pt x="6326" y="9644"/>
                  </a:cubicBezTo>
                  <a:cubicBezTo>
                    <a:pt x="6294" y="9953"/>
                    <a:pt x="6273" y="10252"/>
                    <a:pt x="6294" y="10551"/>
                  </a:cubicBezTo>
                  <a:cubicBezTo>
                    <a:pt x="6316" y="10785"/>
                    <a:pt x="6486" y="11020"/>
                    <a:pt x="6689" y="11297"/>
                  </a:cubicBezTo>
                  <a:cubicBezTo>
                    <a:pt x="6721" y="11351"/>
                    <a:pt x="6764" y="11415"/>
                    <a:pt x="6806" y="11468"/>
                  </a:cubicBezTo>
                  <a:cubicBezTo>
                    <a:pt x="6849" y="11521"/>
                    <a:pt x="6881" y="11596"/>
                    <a:pt x="6924" y="11639"/>
                  </a:cubicBezTo>
                  <a:cubicBezTo>
                    <a:pt x="7340" y="12236"/>
                    <a:pt x="7766" y="12833"/>
                    <a:pt x="7756" y="13548"/>
                  </a:cubicBezTo>
                  <a:cubicBezTo>
                    <a:pt x="7756" y="13868"/>
                    <a:pt x="7564" y="14263"/>
                    <a:pt x="7190" y="14700"/>
                  </a:cubicBezTo>
                  <a:cubicBezTo>
                    <a:pt x="6913" y="15042"/>
                    <a:pt x="6582" y="15362"/>
                    <a:pt x="6262" y="15671"/>
                  </a:cubicBezTo>
                  <a:cubicBezTo>
                    <a:pt x="5740" y="16183"/>
                    <a:pt x="5206" y="16695"/>
                    <a:pt x="4844" y="17314"/>
                  </a:cubicBezTo>
                  <a:cubicBezTo>
                    <a:pt x="4769" y="17442"/>
                    <a:pt x="4694" y="17591"/>
                    <a:pt x="4662" y="17730"/>
                  </a:cubicBezTo>
                  <a:cubicBezTo>
                    <a:pt x="4449" y="18380"/>
                    <a:pt x="4609" y="18903"/>
                    <a:pt x="4769" y="19447"/>
                  </a:cubicBezTo>
                  <a:cubicBezTo>
                    <a:pt x="4854" y="19735"/>
                    <a:pt x="4950" y="20045"/>
                    <a:pt x="4982" y="20375"/>
                  </a:cubicBezTo>
                  <a:cubicBezTo>
                    <a:pt x="4982" y="20471"/>
                    <a:pt x="4982" y="20578"/>
                    <a:pt x="4961" y="20685"/>
                  </a:cubicBezTo>
                  <a:cubicBezTo>
                    <a:pt x="4897" y="21101"/>
                    <a:pt x="4620" y="21357"/>
                    <a:pt x="4342" y="21623"/>
                  </a:cubicBezTo>
                  <a:lnTo>
                    <a:pt x="4129" y="21837"/>
                  </a:lnTo>
                  <a:cubicBezTo>
                    <a:pt x="3563" y="22402"/>
                    <a:pt x="3179" y="23010"/>
                    <a:pt x="2859" y="23757"/>
                  </a:cubicBezTo>
                  <a:cubicBezTo>
                    <a:pt x="2337" y="24984"/>
                    <a:pt x="3606" y="25890"/>
                    <a:pt x="4289" y="26381"/>
                  </a:cubicBezTo>
                  <a:cubicBezTo>
                    <a:pt x="5196" y="27032"/>
                    <a:pt x="5569" y="27757"/>
                    <a:pt x="5409" y="28525"/>
                  </a:cubicBezTo>
                  <a:cubicBezTo>
                    <a:pt x="5174" y="29571"/>
                    <a:pt x="4417" y="30275"/>
                    <a:pt x="3019" y="30755"/>
                  </a:cubicBezTo>
                  <a:cubicBezTo>
                    <a:pt x="2849" y="30819"/>
                    <a:pt x="2646" y="30872"/>
                    <a:pt x="2433" y="30925"/>
                  </a:cubicBezTo>
                  <a:cubicBezTo>
                    <a:pt x="1622" y="31139"/>
                    <a:pt x="673" y="31395"/>
                    <a:pt x="427" y="32195"/>
                  </a:cubicBezTo>
                  <a:cubicBezTo>
                    <a:pt x="395" y="32312"/>
                    <a:pt x="363" y="32451"/>
                    <a:pt x="363" y="32579"/>
                  </a:cubicBezTo>
                  <a:cubicBezTo>
                    <a:pt x="321" y="33891"/>
                    <a:pt x="1377" y="35246"/>
                    <a:pt x="2177" y="36152"/>
                  </a:cubicBezTo>
                  <a:lnTo>
                    <a:pt x="2209" y="36152"/>
                  </a:lnTo>
                  <a:cubicBezTo>
                    <a:pt x="1419" y="35246"/>
                    <a:pt x="363" y="33902"/>
                    <a:pt x="406" y="32600"/>
                  </a:cubicBezTo>
                  <a:cubicBezTo>
                    <a:pt x="417" y="32472"/>
                    <a:pt x="427" y="32334"/>
                    <a:pt x="470" y="32216"/>
                  </a:cubicBezTo>
                  <a:cubicBezTo>
                    <a:pt x="715" y="31427"/>
                    <a:pt x="1643" y="31181"/>
                    <a:pt x="2454" y="30968"/>
                  </a:cubicBezTo>
                  <a:cubicBezTo>
                    <a:pt x="2667" y="30915"/>
                    <a:pt x="2870" y="30861"/>
                    <a:pt x="3041" y="30787"/>
                  </a:cubicBezTo>
                  <a:cubicBezTo>
                    <a:pt x="4460" y="30307"/>
                    <a:pt x="5217" y="29592"/>
                    <a:pt x="5441" y="28536"/>
                  </a:cubicBezTo>
                  <a:cubicBezTo>
                    <a:pt x="5601" y="27768"/>
                    <a:pt x="5228" y="27032"/>
                    <a:pt x="4310" y="26360"/>
                  </a:cubicBezTo>
                  <a:cubicBezTo>
                    <a:pt x="3627" y="25869"/>
                    <a:pt x="2379" y="24962"/>
                    <a:pt x="2881" y="23768"/>
                  </a:cubicBezTo>
                  <a:cubicBezTo>
                    <a:pt x="3201" y="23021"/>
                    <a:pt x="3595" y="22434"/>
                    <a:pt x="4150" y="21858"/>
                  </a:cubicBezTo>
                  <a:cubicBezTo>
                    <a:pt x="4214" y="21773"/>
                    <a:pt x="4299" y="21709"/>
                    <a:pt x="4364" y="21645"/>
                  </a:cubicBezTo>
                  <a:cubicBezTo>
                    <a:pt x="4662" y="21367"/>
                    <a:pt x="4929" y="21111"/>
                    <a:pt x="4993" y="20695"/>
                  </a:cubicBezTo>
                  <a:cubicBezTo>
                    <a:pt x="5004" y="20589"/>
                    <a:pt x="5014" y="20471"/>
                    <a:pt x="5004" y="20375"/>
                  </a:cubicBezTo>
                  <a:cubicBezTo>
                    <a:pt x="4961" y="20045"/>
                    <a:pt x="4886" y="19735"/>
                    <a:pt x="4790" y="19447"/>
                  </a:cubicBezTo>
                  <a:cubicBezTo>
                    <a:pt x="4630" y="18893"/>
                    <a:pt x="4470" y="18380"/>
                    <a:pt x="4684" y="17740"/>
                  </a:cubicBezTo>
                  <a:cubicBezTo>
                    <a:pt x="4737" y="17602"/>
                    <a:pt x="4790" y="17474"/>
                    <a:pt x="4876" y="17335"/>
                  </a:cubicBezTo>
                  <a:cubicBezTo>
                    <a:pt x="5228" y="16727"/>
                    <a:pt x="5750" y="16204"/>
                    <a:pt x="6273" y="15714"/>
                  </a:cubicBezTo>
                  <a:cubicBezTo>
                    <a:pt x="6593" y="15404"/>
                    <a:pt x="6924" y="15074"/>
                    <a:pt x="7201" y="14732"/>
                  </a:cubicBezTo>
                  <a:cubicBezTo>
                    <a:pt x="7574" y="14295"/>
                    <a:pt x="7766" y="13911"/>
                    <a:pt x="7777" y="13580"/>
                  </a:cubicBezTo>
                  <a:cubicBezTo>
                    <a:pt x="7809" y="12844"/>
                    <a:pt x="7361" y="12225"/>
                    <a:pt x="6956" y="11639"/>
                  </a:cubicBezTo>
                  <a:cubicBezTo>
                    <a:pt x="6913" y="11585"/>
                    <a:pt x="6870" y="11521"/>
                    <a:pt x="6828" y="11468"/>
                  </a:cubicBezTo>
                  <a:cubicBezTo>
                    <a:pt x="6796" y="11404"/>
                    <a:pt x="6753" y="11351"/>
                    <a:pt x="6710" y="11297"/>
                  </a:cubicBezTo>
                  <a:cubicBezTo>
                    <a:pt x="6508" y="11031"/>
                    <a:pt x="6348" y="10785"/>
                    <a:pt x="6326" y="10561"/>
                  </a:cubicBezTo>
                  <a:cubicBezTo>
                    <a:pt x="6284" y="10273"/>
                    <a:pt x="6326" y="9964"/>
                    <a:pt x="6348" y="9655"/>
                  </a:cubicBezTo>
                  <a:cubicBezTo>
                    <a:pt x="6390" y="9260"/>
                    <a:pt x="6433" y="8844"/>
                    <a:pt x="6337" y="8438"/>
                  </a:cubicBezTo>
                  <a:cubicBezTo>
                    <a:pt x="6241" y="8054"/>
                    <a:pt x="5996" y="7681"/>
                    <a:pt x="5590" y="7350"/>
                  </a:cubicBezTo>
                  <a:cubicBezTo>
                    <a:pt x="5462" y="7244"/>
                    <a:pt x="5334" y="7126"/>
                    <a:pt x="5206" y="7020"/>
                  </a:cubicBezTo>
                  <a:cubicBezTo>
                    <a:pt x="4737" y="6614"/>
                    <a:pt x="4257" y="6188"/>
                    <a:pt x="3755" y="5857"/>
                  </a:cubicBezTo>
                  <a:cubicBezTo>
                    <a:pt x="2859" y="5270"/>
                    <a:pt x="1899" y="4737"/>
                    <a:pt x="1035" y="4374"/>
                  </a:cubicBezTo>
                  <a:cubicBezTo>
                    <a:pt x="289" y="4054"/>
                    <a:pt x="22" y="3265"/>
                    <a:pt x="246" y="2017"/>
                  </a:cubicBezTo>
                  <a:lnTo>
                    <a:pt x="289" y="1814"/>
                  </a:lnTo>
                  <a:cubicBezTo>
                    <a:pt x="395" y="1185"/>
                    <a:pt x="513" y="545"/>
                    <a:pt x="854" y="11"/>
                  </a:cubicBezTo>
                  <a:lnTo>
                    <a:pt x="833"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5" name="Google Shape;1705;p68"/>
            <p:cNvSpPr/>
            <p:nvPr/>
          </p:nvSpPr>
          <p:spPr>
            <a:xfrm>
              <a:off x="5605294" y="1176276"/>
              <a:ext cx="678513" cy="3039957"/>
            </a:xfrm>
            <a:custGeom>
              <a:avLst/>
              <a:gdLst/>
              <a:ahLst/>
              <a:cxnLst/>
              <a:rect l="l" t="t" r="r" b="b"/>
              <a:pathLst>
                <a:path w="8055" h="36089" extrusionOk="0">
                  <a:moveTo>
                    <a:pt x="928" y="0"/>
                  </a:moveTo>
                  <a:cubicBezTo>
                    <a:pt x="395" y="822"/>
                    <a:pt x="0" y="2262"/>
                    <a:pt x="299" y="3307"/>
                  </a:cubicBezTo>
                  <a:cubicBezTo>
                    <a:pt x="459" y="3841"/>
                    <a:pt x="779" y="4214"/>
                    <a:pt x="1248" y="4417"/>
                  </a:cubicBezTo>
                  <a:cubicBezTo>
                    <a:pt x="2688" y="5057"/>
                    <a:pt x="4214" y="5942"/>
                    <a:pt x="5921" y="7148"/>
                  </a:cubicBezTo>
                  <a:cubicBezTo>
                    <a:pt x="6742" y="7734"/>
                    <a:pt x="6678" y="8609"/>
                    <a:pt x="6614" y="9441"/>
                  </a:cubicBezTo>
                  <a:cubicBezTo>
                    <a:pt x="6582" y="9793"/>
                    <a:pt x="6561" y="10124"/>
                    <a:pt x="6582" y="10433"/>
                  </a:cubicBezTo>
                  <a:cubicBezTo>
                    <a:pt x="6635" y="10924"/>
                    <a:pt x="6945" y="11351"/>
                    <a:pt x="7265" y="11809"/>
                  </a:cubicBezTo>
                  <a:cubicBezTo>
                    <a:pt x="7649" y="12343"/>
                    <a:pt x="8033" y="12887"/>
                    <a:pt x="7979" y="13537"/>
                  </a:cubicBezTo>
                  <a:cubicBezTo>
                    <a:pt x="7915" y="14444"/>
                    <a:pt x="7147" y="15138"/>
                    <a:pt x="6379" y="15820"/>
                  </a:cubicBezTo>
                  <a:cubicBezTo>
                    <a:pt x="5761" y="16375"/>
                    <a:pt x="5099" y="16962"/>
                    <a:pt x="4854" y="17676"/>
                  </a:cubicBezTo>
                  <a:cubicBezTo>
                    <a:pt x="4641" y="18284"/>
                    <a:pt x="4801" y="18807"/>
                    <a:pt x="4961" y="19330"/>
                  </a:cubicBezTo>
                  <a:cubicBezTo>
                    <a:pt x="5078" y="19735"/>
                    <a:pt x="5206" y="20162"/>
                    <a:pt x="5131" y="20631"/>
                  </a:cubicBezTo>
                  <a:cubicBezTo>
                    <a:pt x="5120" y="20717"/>
                    <a:pt x="5099" y="20795"/>
                    <a:pt x="5069" y="20867"/>
                  </a:cubicBezTo>
                  <a:lnTo>
                    <a:pt x="5069" y="20867"/>
                  </a:lnTo>
                  <a:cubicBezTo>
                    <a:pt x="5103" y="20792"/>
                    <a:pt x="5128" y="20710"/>
                    <a:pt x="5142" y="20621"/>
                  </a:cubicBezTo>
                  <a:cubicBezTo>
                    <a:pt x="5217" y="20151"/>
                    <a:pt x="5089" y="19714"/>
                    <a:pt x="4971" y="19298"/>
                  </a:cubicBezTo>
                  <a:cubicBezTo>
                    <a:pt x="4811" y="18797"/>
                    <a:pt x="4651" y="18274"/>
                    <a:pt x="4865" y="17676"/>
                  </a:cubicBezTo>
                  <a:cubicBezTo>
                    <a:pt x="5099" y="16962"/>
                    <a:pt x="5750" y="16396"/>
                    <a:pt x="6379" y="15831"/>
                  </a:cubicBezTo>
                  <a:cubicBezTo>
                    <a:pt x="7147" y="15170"/>
                    <a:pt x="7926" y="14455"/>
                    <a:pt x="8001" y="13537"/>
                  </a:cubicBezTo>
                  <a:cubicBezTo>
                    <a:pt x="8054" y="12876"/>
                    <a:pt x="7649" y="12321"/>
                    <a:pt x="7275" y="11788"/>
                  </a:cubicBezTo>
                  <a:cubicBezTo>
                    <a:pt x="6955" y="11340"/>
                    <a:pt x="6667" y="10924"/>
                    <a:pt x="6614" y="10433"/>
                  </a:cubicBezTo>
                  <a:cubicBezTo>
                    <a:pt x="6582" y="10124"/>
                    <a:pt x="6614" y="9804"/>
                    <a:pt x="6635" y="9463"/>
                  </a:cubicBezTo>
                  <a:cubicBezTo>
                    <a:pt x="6699" y="8609"/>
                    <a:pt x="6774" y="7724"/>
                    <a:pt x="5931" y="7137"/>
                  </a:cubicBezTo>
                  <a:cubicBezTo>
                    <a:pt x="4224" y="5921"/>
                    <a:pt x="2699" y="5036"/>
                    <a:pt x="1259" y="4406"/>
                  </a:cubicBezTo>
                  <a:cubicBezTo>
                    <a:pt x="800" y="4203"/>
                    <a:pt x="491" y="3830"/>
                    <a:pt x="331" y="3307"/>
                  </a:cubicBezTo>
                  <a:cubicBezTo>
                    <a:pt x="22" y="2262"/>
                    <a:pt x="427" y="833"/>
                    <a:pt x="960" y="22"/>
                  </a:cubicBezTo>
                  <a:lnTo>
                    <a:pt x="928" y="0"/>
                  </a:lnTo>
                  <a:close/>
                  <a:moveTo>
                    <a:pt x="5069" y="20867"/>
                  </a:moveTo>
                  <a:cubicBezTo>
                    <a:pt x="4951" y="21135"/>
                    <a:pt x="4729" y="21330"/>
                    <a:pt x="4513" y="21538"/>
                  </a:cubicBezTo>
                  <a:cubicBezTo>
                    <a:pt x="4740" y="21328"/>
                    <a:pt x="4960" y="21137"/>
                    <a:pt x="5069" y="20867"/>
                  </a:cubicBezTo>
                  <a:close/>
                  <a:moveTo>
                    <a:pt x="4288" y="21752"/>
                  </a:moveTo>
                  <a:lnTo>
                    <a:pt x="4288" y="21752"/>
                  </a:lnTo>
                  <a:cubicBezTo>
                    <a:pt x="3712" y="22328"/>
                    <a:pt x="3296" y="22936"/>
                    <a:pt x="2987" y="23704"/>
                  </a:cubicBezTo>
                  <a:cubicBezTo>
                    <a:pt x="2539" y="24738"/>
                    <a:pt x="3350" y="25357"/>
                    <a:pt x="4224" y="25997"/>
                  </a:cubicBezTo>
                  <a:cubicBezTo>
                    <a:pt x="5057" y="26616"/>
                    <a:pt x="5942" y="27256"/>
                    <a:pt x="5675" y="28376"/>
                  </a:cubicBezTo>
                  <a:cubicBezTo>
                    <a:pt x="5601" y="28691"/>
                    <a:pt x="5484" y="28975"/>
                    <a:pt x="5321" y="29230"/>
                  </a:cubicBezTo>
                  <a:lnTo>
                    <a:pt x="5321" y="29230"/>
                  </a:lnTo>
                  <a:cubicBezTo>
                    <a:pt x="5490" y="28970"/>
                    <a:pt x="5611" y="28682"/>
                    <a:pt x="5686" y="28365"/>
                  </a:cubicBezTo>
                  <a:cubicBezTo>
                    <a:pt x="5953" y="27234"/>
                    <a:pt x="5078" y="26584"/>
                    <a:pt x="4224" y="25954"/>
                  </a:cubicBezTo>
                  <a:cubicBezTo>
                    <a:pt x="3371" y="25314"/>
                    <a:pt x="2550" y="24717"/>
                    <a:pt x="2998" y="23682"/>
                  </a:cubicBezTo>
                  <a:cubicBezTo>
                    <a:pt x="3318" y="22936"/>
                    <a:pt x="3723" y="22317"/>
                    <a:pt x="4288" y="21752"/>
                  </a:cubicBezTo>
                  <a:close/>
                  <a:moveTo>
                    <a:pt x="5321" y="29230"/>
                  </a:moveTo>
                  <a:lnTo>
                    <a:pt x="5321" y="29230"/>
                  </a:lnTo>
                  <a:cubicBezTo>
                    <a:pt x="4916" y="29854"/>
                    <a:pt x="4233" y="30320"/>
                    <a:pt x="3232" y="30659"/>
                  </a:cubicBezTo>
                  <a:cubicBezTo>
                    <a:pt x="4241" y="30318"/>
                    <a:pt x="4920" y="29858"/>
                    <a:pt x="5321" y="29230"/>
                  </a:cubicBezTo>
                  <a:close/>
                  <a:moveTo>
                    <a:pt x="3232" y="30659"/>
                  </a:moveTo>
                  <a:lnTo>
                    <a:pt x="3232" y="30659"/>
                  </a:lnTo>
                  <a:cubicBezTo>
                    <a:pt x="3190" y="30672"/>
                    <a:pt x="3148" y="30686"/>
                    <a:pt x="3106" y="30700"/>
                  </a:cubicBezTo>
                  <a:lnTo>
                    <a:pt x="3106" y="30700"/>
                  </a:lnTo>
                  <a:cubicBezTo>
                    <a:pt x="3150" y="30686"/>
                    <a:pt x="3192" y="30673"/>
                    <a:pt x="3232" y="30659"/>
                  </a:cubicBezTo>
                  <a:close/>
                  <a:moveTo>
                    <a:pt x="3106" y="30700"/>
                  </a:moveTo>
                  <a:lnTo>
                    <a:pt x="3106" y="30700"/>
                  </a:lnTo>
                  <a:cubicBezTo>
                    <a:pt x="2948" y="30747"/>
                    <a:pt x="2767" y="30793"/>
                    <a:pt x="2592" y="30851"/>
                  </a:cubicBezTo>
                  <a:cubicBezTo>
                    <a:pt x="2778" y="30809"/>
                    <a:pt x="2944" y="30753"/>
                    <a:pt x="3106" y="30700"/>
                  </a:cubicBezTo>
                  <a:close/>
                  <a:moveTo>
                    <a:pt x="2592" y="30851"/>
                  </a:moveTo>
                  <a:cubicBezTo>
                    <a:pt x="2141" y="30968"/>
                    <a:pt x="1651" y="31095"/>
                    <a:pt x="1255" y="31315"/>
                  </a:cubicBezTo>
                  <a:lnTo>
                    <a:pt x="1255" y="31315"/>
                  </a:lnTo>
                  <a:cubicBezTo>
                    <a:pt x="1650" y="31098"/>
                    <a:pt x="2139" y="30973"/>
                    <a:pt x="2592" y="30851"/>
                  </a:cubicBezTo>
                  <a:close/>
                  <a:moveTo>
                    <a:pt x="1255" y="31315"/>
                  </a:moveTo>
                  <a:lnTo>
                    <a:pt x="1255" y="31315"/>
                  </a:lnTo>
                  <a:cubicBezTo>
                    <a:pt x="925" y="31496"/>
                    <a:pt x="660" y="31740"/>
                    <a:pt x="534" y="32099"/>
                  </a:cubicBezTo>
                  <a:cubicBezTo>
                    <a:pt x="22" y="33528"/>
                    <a:pt x="1696" y="35448"/>
                    <a:pt x="2262" y="36088"/>
                  </a:cubicBezTo>
                  <a:lnTo>
                    <a:pt x="2272" y="36046"/>
                  </a:lnTo>
                  <a:cubicBezTo>
                    <a:pt x="1728" y="35416"/>
                    <a:pt x="32" y="33496"/>
                    <a:pt x="544" y="32088"/>
                  </a:cubicBezTo>
                  <a:cubicBezTo>
                    <a:pt x="669" y="31738"/>
                    <a:pt x="930" y="31495"/>
                    <a:pt x="1255" y="31315"/>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706" name="Google Shape;1706;p68"/>
          <p:cNvGrpSpPr/>
          <p:nvPr/>
        </p:nvGrpSpPr>
        <p:grpSpPr>
          <a:xfrm>
            <a:off x="2656571" y="1129522"/>
            <a:ext cx="1732356" cy="3341798"/>
            <a:chOff x="2656571" y="1129522"/>
            <a:chExt cx="1732356" cy="3341798"/>
          </a:xfrm>
        </p:grpSpPr>
        <p:sp>
          <p:nvSpPr>
            <p:cNvPr id="1707" name="Google Shape;1707;p68"/>
            <p:cNvSpPr/>
            <p:nvPr/>
          </p:nvSpPr>
          <p:spPr>
            <a:xfrm>
              <a:off x="3645441" y="1130568"/>
              <a:ext cx="743486" cy="3340753"/>
            </a:xfrm>
            <a:custGeom>
              <a:avLst/>
              <a:gdLst/>
              <a:ahLst/>
              <a:cxnLst/>
              <a:rect l="l" t="t" r="r" b="b"/>
              <a:pathLst>
                <a:path w="7820" h="35139" extrusionOk="0">
                  <a:moveTo>
                    <a:pt x="683" y="0"/>
                  </a:moveTo>
                  <a:lnTo>
                    <a:pt x="651" y="22"/>
                  </a:lnTo>
                  <a:cubicBezTo>
                    <a:pt x="971" y="672"/>
                    <a:pt x="704" y="1483"/>
                    <a:pt x="459" y="2262"/>
                  </a:cubicBezTo>
                  <a:cubicBezTo>
                    <a:pt x="299" y="2720"/>
                    <a:pt x="160" y="3147"/>
                    <a:pt x="139" y="3553"/>
                  </a:cubicBezTo>
                  <a:cubicBezTo>
                    <a:pt x="86" y="4417"/>
                    <a:pt x="0" y="5857"/>
                    <a:pt x="672" y="6529"/>
                  </a:cubicBezTo>
                  <a:cubicBezTo>
                    <a:pt x="911" y="6767"/>
                    <a:pt x="1217" y="6886"/>
                    <a:pt x="1606" y="6886"/>
                  </a:cubicBezTo>
                  <a:cubicBezTo>
                    <a:pt x="1653" y="6886"/>
                    <a:pt x="1701" y="6884"/>
                    <a:pt x="1750" y="6881"/>
                  </a:cubicBezTo>
                  <a:cubicBezTo>
                    <a:pt x="1799" y="6879"/>
                    <a:pt x="1848" y="6878"/>
                    <a:pt x="1895" y="6878"/>
                  </a:cubicBezTo>
                  <a:cubicBezTo>
                    <a:pt x="2415" y="6878"/>
                    <a:pt x="2785" y="6987"/>
                    <a:pt x="3030" y="7222"/>
                  </a:cubicBezTo>
                  <a:cubicBezTo>
                    <a:pt x="3307" y="7489"/>
                    <a:pt x="3425" y="7916"/>
                    <a:pt x="3425" y="8588"/>
                  </a:cubicBezTo>
                  <a:cubicBezTo>
                    <a:pt x="3425" y="9334"/>
                    <a:pt x="3041" y="10102"/>
                    <a:pt x="2657" y="10817"/>
                  </a:cubicBezTo>
                  <a:cubicBezTo>
                    <a:pt x="2187" y="11713"/>
                    <a:pt x="1697" y="12641"/>
                    <a:pt x="1942" y="13591"/>
                  </a:cubicBezTo>
                  <a:cubicBezTo>
                    <a:pt x="1994" y="13814"/>
                    <a:pt x="2119" y="13987"/>
                    <a:pt x="2285" y="14127"/>
                  </a:cubicBezTo>
                  <a:lnTo>
                    <a:pt x="2285" y="14127"/>
                  </a:lnTo>
                  <a:cubicBezTo>
                    <a:pt x="2127" y="13989"/>
                    <a:pt x="2008" y="13820"/>
                    <a:pt x="1953" y="13601"/>
                  </a:cubicBezTo>
                  <a:cubicBezTo>
                    <a:pt x="1707" y="12673"/>
                    <a:pt x="2209" y="11734"/>
                    <a:pt x="2667" y="10849"/>
                  </a:cubicBezTo>
                  <a:cubicBezTo>
                    <a:pt x="3041" y="10113"/>
                    <a:pt x="3446" y="9366"/>
                    <a:pt x="3446" y="8609"/>
                  </a:cubicBezTo>
                  <a:cubicBezTo>
                    <a:pt x="3446" y="7916"/>
                    <a:pt x="3307" y="7467"/>
                    <a:pt x="3030" y="7201"/>
                  </a:cubicBezTo>
                  <a:cubicBezTo>
                    <a:pt x="2785" y="6976"/>
                    <a:pt x="2406" y="6867"/>
                    <a:pt x="1885" y="6867"/>
                  </a:cubicBezTo>
                  <a:cubicBezTo>
                    <a:pt x="1837" y="6867"/>
                    <a:pt x="1789" y="6868"/>
                    <a:pt x="1739" y="6870"/>
                  </a:cubicBezTo>
                  <a:cubicBezTo>
                    <a:pt x="1721" y="6871"/>
                    <a:pt x="1702" y="6871"/>
                    <a:pt x="1684" y="6871"/>
                  </a:cubicBezTo>
                  <a:cubicBezTo>
                    <a:pt x="1262" y="6871"/>
                    <a:pt x="929" y="6753"/>
                    <a:pt x="683" y="6507"/>
                  </a:cubicBezTo>
                  <a:cubicBezTo>
                    <a:pt x="32" y="5846"/>
                    <a:pt x="107" y="4406"/>
                    <a:pt x="160" y="3553"/>
                  </a:cubicBezTo>
                  <a:cubicBezTo>
                    <a:pt x="192" y="3169"/>
                    <a:pt x="331" y="2720"/>
                    <a:pt x="480" y="2272"/>
                  </a:cubicBezTo>
                  <a:cubicBezTo>
                    <a:pt x="737" y="1483"/>
                    <a:pt x="1014" y="683"/>
                    <a:pt x="683" y="0"/>
                  </a:cubicBezTo>
                  <a:close/>
                  <a:moveTo>
                    <a:pt x="2285" y="14127"/>
                  </a:moveTo>
                  <a:cubicBezTo>
                    <a:pt x="2552" y="14360"/>
                    <a:pt x="2928" y="14502"/>
                    <a:pt x="3297" y="14636"/>
                  </a:cubicBezTo>
                  <a:cubicBezTo>
                    <a:pt x="3521" y="14711"/>
                    <a:pt x="3723" y="14796"/>
                    <a:pt x="3915" y="14881"/>
                  </a:cubicBezTo>
                  <a:cubicBezTo>
                    <a:pt x="4354" y="15118"/>
                    <a:pt x="4793" y="15432"/>
                    <a:pt x="5205" y="15755"/>
                  </a:cubicBezTo>
                  <a:lnTo>
                    <a:pt x="5205" y="15755"/>
                  </a:lnTo>
                  <a:cubicBezTo>
                    <a:pt x="4799" y="15432"/>
                    <a:pt x="4365" y="15118"/>
                    <a:pt x="3926" y="14881"/>
                  </a:cubicBezTo>
                  <a:cubicBezTo>
                    <a:pt x="3755" y="14796"/>
                    <a:pt x="3542" y="14711"/>
                    <a:pt x="3307" y="14636"/>
                  </a:cubicBezTo>
                  <a:cubicBezTo>
                    <a:pt x="2954" y="14503"/>
                    <a:pt x="2563" y="14361"/>
                    <a:pt x="2285" y="14127"/>
                  </a:cubicBezTo>
                  <a:close/>
                  <a:moveTo>
                    <a:pt x="5205" y="15755"/>
                  </a:moveTo>
                  <a:cubicBezTo>
                    <a:pt x="5421" y="15927"/>
                    <a:pt x="5629" y="16101"/>
                    <a:pt x="5825" y="16268"/>
                  </a:cubicBezTo>
                  <a:cubicBezTo>
                    <a:pt x="7180" y="17420"/>
                    <a:pt x="7777" y="18711"/>
                    <a:pt x="7788" y="20471"/>
                  </a:cubicBezTo>
                  <a:cubicBezTo>
                    <a:pt x="7798" y="22562"/>
                    <a:pt x="5974" y="23458"/>
                    <a:pt x="4363" y="24258"/>
                  </a:cubicBezTo>
                  <a:cubicBezTo>
                    <a:pt x="4150" y="24365"/>
                    <a:pt x="3947" y="24461"/>
                    <a:pt x="3745" y="24567"/>
                  </a:cubicBezTo>
                  <a:cubicBezTo>
                    <a:pt x="3318" y="24791"/>
                    <a:pt x="2305" y="25389"/>
                    <a:pt x="2145" y="26285"/>
                  </a:cubicBezTo>
                  <a:cubicBezTo>
                    <a:pt x="2070" y="26744"/>
                    <a:pt x="2230" y="27192"/>
                    <a:pt x="2625" y="27618"/>
                  </a:cubicBezTo>
                  <a:cubicBezTo>
                    <a:pt x="3350" y="28408"/>
                    <a:pt x="3403" y="29122"/>
                    <a:pt x="3243" y="30050"/>
                  </a:cubicBezTo>
                  <a:cubicBezTo>
                    <a:pt x="3158" y="30541"/>
                    <a:pt x="3499" y="30968"/>
                    <a:pt x="3851" y="31405"/>
                  </a:cubicBezTo>
                  <a:cubicBezTo>
                    <a:pt x="4299" y="31949"/>
                    <a:pt x="4758" y="32525"/>
                    <a:pt x="4438" y="33304"/>
                  </a:cubicBezTo>
                  <a:cubicBezTo>
                    <a:pt x="4075" y="34189"/>
                    <a:pt x="3627" y="34766"/>
                    <a:pt x="3051" y="35118"/>
                  </a:cubicBezTo>
                  <a:lnTo>
                    <a:pt x="3073" y="35139"/>
                  </a:lnTo>
                  <a:cubicBezTo>
                    <a:pt x="3649" y="34798"/>
                    <a:pt x="4086" y="34211"/>
                    <a:pt x="4449" y="33315"/>
                  </a:cubicBezTo>
                  <a:cubicBezTo>
                    <a:pt x="4779" y="32525"/>
                    <a:pt x="4310" y="31949"/>
                    <a:pt x="3862" y="31395"/>
                  </a:cubicBezTo>
                  <a:cubicBezTo>
                    <a:pt x="3510" y="30957"/>
                    <a:pt x="3179" y="30541"/>
                    <a:pt x="3254" y="30061"/>
                  </a:cubicBezTo>
                  <a:cubicBezTo>
                    <a:pt x="3403" y="29122"/>
                    <a:pt x="3361" y="28408"/>
                    <a:pt x="2635" y="27608"/>
                  </a:cubicBezTo>
                  <a:cubicBezTo>
                    <a:pt x="2241" y="27181"/>
                    <a:pt x="2081" y="26744"/>
                    <a:pt x="2166" y="26296"/>
                  </a:cubicBezTo>
                  <a:cubicBezTo>
                    <a:pt x="2326" y="25431"/>
                    <a:pt x="3318" y="24823"/>
                    <a:pt x="3755" y="24610"/>
                  </a:cubicBezTo>
                  <a:cubicBezTo>
                    <a:pt x="3947" y="24503"/>
                    <a:pt x="4150" y="24407"/>
                    <a:pt x="4363" y="24301"/>
                  </a:cubicBezTo>
                  <a:cubicBezTo>
                    <a:pt x="5985" y="23501"/>
                    <a:pt x="7820" y="22594"/>
                    <a:pt x="7809" y="20482"/>
                  </a:cubicBezTo>
                  <a:cubicBezTo>
                    <a:pt x="7788" y="18722"/>
                    <a:pt x="7180" y="17431"/>
                    <a:pt x="5836" y="16268"/>
                  </a:cubicBezTo>
                  <a:cubicBezTo>
                    <a:pt x="5636" y="16101"/>
                    <a:pt x="5424" y="15927"/>
                    <a:pt x="5205" y="15755"/>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8" name="Google Shape;1708;p68"/>
            <p:cNvSpPr/>
            <p:nvPr/>
          </p:nvSpPr>
          <p:spPr>
            <a:xfrm>
              <a:off x="3644395" y="1129522"/>
              <a:ext cx="730366" cy="3340848"/>
            </a:xfrm>
            <a:custGeom>
              <a:avLst/>
              <a:gdLst/>
              <a:ahLst/>
              <a:cxnLst/>
              <a:rect l="l" t="t" r="r" b="b"/>
              <a:pathLst>
                <a:path w="7682" h="35140" extrusionOk="0">
                  <a:moveTo>
                    <a:pt x="619" y="1"/>
                  </a:moveTo>
                  <a:lnTo>
                    <a:pt x="587" y="11"/>
                  </a:lnTo>
                  <a:cubicBezTo>
                    <a:pt x="876" y="673"/>
                    <a:pt x="630" y="1483"/>
                    <a:pt x="374" y="2262"/>
                  </a:cubicBezTo>
                  <a:cubicBezTo>
                    <a:pt x="225" y="2710"/>
                    <a:pt x="97" y="3137"/>
                    <a:pt x="65" y="3521"/>
                  </a:cubicBezTo>
                  <a:cubicBezTo>
                    <a:pt x="22" y="4214"/>
                    <a:pt x="1" y="4940"/>
                    <a:pt x="118" y="5580"/>
                  </a:cubicBezTo>
                  <a:cubicBezTo>
                    <a:pt x="302" y="6530"/>
                    <a:pt x="760" y="7001"/>
                    <a:pt x="1503" y="7001"/>
                  </a:cubicBezTo>
                  <a:cubicBezTo>
                    <a:pt x="1535" y="7001"/>
                    <a:pt x="1568" y="7000"/>
                    <a:pt x="1601" y="6998"/>
                  </a:cubicBezTo>
                  <a:cubicBezTo>
                    <a:pt x="1655" y="6997"/>
                    <a:pt x="1707" y="6996"/>
                    <a:pt x="1758" y="6996"/>
                  </a:cubicBezTo>
                  <a:cubicBezTo>
                    <a:pt x="2321" y="6996"/>
                    <a:pt x="2700" y="7105"/>
                    <a:pt x="2945" y="7340"/>
                  </a:cubicBezTo>
                  <a:cubicBezTo>
                    <a:pt x="3201" y="7596"/>
                    <a:pt x="3318" y="8001"/>
                    <a:pt x="3308" y="8641"/>
                  </a:cubicBezTo>
                  <a:cubicBezTo>
                    <a:pt x="3297" y="9388"/>
                    <a:pt x="2881" y="10135"/>
                    <a:pt x="2486" y="10871"/>
                  </a:cubicBezTo>
                  <a:cubicBezTo>
                    <a:pt x="1985" y="11777"/>
                    <a:pt x="1462" y="12706"/>
                    <a:pt x="1697" y="13666"/>
                  </a:cubicBezTo>
                  <a:cubicBezTo>
                    <a:pt x="1697" y="13708"/>
                    <a:pt x="1708" y="13740"/>
                    <a:pt x="1718" y="13762"/>
                  </a:cubicBezTo>
                  <a:cubicBezTo>
                    <a:pt x="1953" y="14295"/>
                    <a:pt x="2465" y="14487"/>
                    <a:pt x="2977" y="14658"/>
                  </a:cubicBezTo>
                  <a:cubicBezTo>
                    <a:pt x="3148" y="14711"/>
                    <a:pt x="3308" y="14775"/>
                    <a:pt x="3468" y="14839"/>
                  </a:cubicBezTo>
                  <a:cubicBezTo>
                    <a:pt x="4065" y="15106"/>
                    <a:pt x="4598" y="15447"/>
                    <a:pt x="5260" y="15948"/>
                  </a:cubicBezTo>
                  <a:cubicBezTo>
                    <a:pt x="5388" y="16055"/>
                    <a:pt x="5537" y="16172"/>
                    <a:pt x="5665" y="16300"/>
                  </a:cubicBezTo>
                  <a:cubicBezTo>
                    <a:pt x="6433" y="17005"/>
                    <a:pt x="6924" y="17634"/>
                    <a:pt x="7244" y="18274"/>
                  </a:cubicBezTo>
                  <a:cubicBezTo>
                    <a:pt x="7511" y="18807"/>
                    <a:pt x="7628" y="19575"/>
                    <a:pt x="7575" y="20386"/>
                  </a:cubicBezTo>
                  <a:cubicBezTo>
                    <a:pt x="7500" y="21517"/>
                    <a:pt x="7084" y="22296"/>
                    <a:pt x="6188" y="23021"/>
                  </a:cubicBezTo>
                  <a:cubicBezTo>
                    <a:pt x="6064" y="23120"/>
                    <a:pt x="5932" y="23214"/>
                    <a:pt x="5795" y="23304"/>
                  </a:cubicBezTo>
                  <a:lnTo>
                    <a:pt x="5795" y="23304"/>
                  </a:lnTo>
                  <a:cubicBezTo>
                    <a:pt x="5948" y="23205"/>
                    <a:pt x="6094" y="23101"/>
                    <a:pt x="6231" y="22989"/>
                  </a:cubicBezTo>
                  <a:cubicBezTo>
                    <a:pt x="7137" y="22253"/>
                    <a:pt x="7553" y="21474"/>
                    <a:pt x="7628" y="20354"/>
                  </a:cubicBezTo>
                  <a:cubicBezTo>
                    <a:pt x="7681" y="19522"/>
                    <a:pt x="7564" y="18754"/>
                    <a:pt x="7297" y="18221"/>
                  </a:cubicBezTo>
                  <a:cubicBezTo>
                    <a:pt x="6977" y="17581"/>
                    <a:pt x="6465" y="16951"/>
                    <a:pt x="5708" y="16247"/>
                  </a:cubicBezTo>
                  <a:cubicBezTo>
                    <a:pt x="5580" y="16119"/>
                    <a:pt x="5431" y="16002"/>
                    <a:pt x="5281" y="15895"/>
                  </a:cubicBezTo>
                  <a:cubicBezTo>
                    <a:pt x="4630" y="15394"/>
                    <a:pt x="4097" y="15052"/>
                    <a:pt x="3478" y="14786"/>
                  </a:cubicBezTo>
                  <a:cubicBezTo>
                    <a:pt x="3318" y="14722"/>
                    <a:pt x="3148" y="14658"/>
                    <a:pt x="2988" y="14604"/>
                  </a:cubicBezTo>
                  <a:cubicBezTo>
                    <a:pt x="2465" y="14434"/>
                    <a:pt x="1974" y="14252"/>
                    <a:pt x="1750" y="13719"/>
                  </a:cubicBezTo>
                  <a:cubicBezTo>
                    <a:pt x="1729" y="13698"/>
                    <a:pt x="1718" y="13666"/>
                    <a:pt x="1718" y="13644"/>
                  </a:cubicBezTo>
                  <a:cubicBezTo>
                    <a:pt x="1505" y="12695"/>
                    <a:pt x="2017" y="11777"/>
                    <a:pt x="2508" y="10871"/>
                  </a:cubicBezTo>
                  <a:cubicBezTo>
                    <a:pt x="2902" y="10135"/>
                    <a:pt x="3318" y="9388"/>
                    <a:pt x="3329" y="8631"/>
                  </a:cubicBezTo>
                  <a:cubicBezTo>
                    <a:pt x="3350" y="7991"/>
                    <a:pt x="3233" y="7564"/>
                    <a:pt x="2966" y="7308"/>
                  </a:cubicBezTo>
                  <a:cubicBezTo>
                    <a:pt x="2730" y="7072"/>
                    <a:pt x="2352" y="6961"/>
                    <a:pt x="1816" y="6961"/>
                  </a:cubicBezTo>
                  <a:cubicBezTo>
                    <a:pt x="1747" y="6961"/>
                    <a:pt x="1675" y="6963"/>
                    <a:pt x="1601" y="6966"/>
                  </a:cubicBezTo>
                  <a:cubicBezTo>
                    <a:pt x="1583" y="6967"/>
                    <a:pt x="1565" y="6967"/>
                    <a:pt x="1548" y="6967"/>
                  </a:cubicBezTo>
                  <a:cubicBezTo>
                    <a:pt x="790" y="6967"/>
                    <a:pt x="327" y="6517"/>
                    <a:pt x="150" y="5558"/>
                  </a:cubicBezTo>
                  <a:cubicBezTo>
                    <a:pt x="11" y="4918"/>
                    <a:pt x="43" y="4204"/>
                    <a:pt x="97" y="3510"/>
                  </a:cubicBezTo>
                  <a:cubicBezTo>
                    <a:pt x="118" y="3137"/>
                    <a:pt x="257" y="2710"/>
                    <a:pt x="395" y="2251"/>
                  </a:cubicBezTo>
                  <a:cubicBezTo>
                    <a:pt x="651" y="1473"/>
                    <a:pt x="908" y="673"/>
                    <a:pt x="619" y="1"/>
                  </a:cubicBezTo>
                  <a:close/>
                  <a:moveTo>
                    <a:pt x="5795" y="23304"/>
                  </a:moveTo>
                  <a:cubicBezTo>
                    <a:pt x="5349" y="23590"/>
                    <a:pt x="4845" y="23828"/>
                    <a:pt x="4353" y="24066"/>
                  </a:cubicBezTo>
                  <a:cubicBezTo>
                    <a:pt x="4001" y="24248"/>
                    <a:pt x="3670" y="24408"/>
                    <a:pt x="3361" y="24578"/>
                  </a:cubicBezTo>
                  <a:cubicBezTo>
                    <a:pt x="2917" y="24824"/>
                    <a:pt x="2402" y="25165"/>
                    <a:pt x="2094" y="25617"/>
                  </a:cubicBezTo>
                  <a:lnTo>
                    <a:pt x="2094" y="25617"/>
                  </a:lnTo>
                  <a:cubicBezTo>
                    <a:pt x="2406" y="25181"/>
                    <a:pt x="2904" y="24849"/>
                    <a:pt x="3340" y="24600"/>
                  </a:cubicBezTo>
                  <a:cubicBezTo>
                    <a:pt x="3638" y="24429"/>
                    <a:pt x="3980" y="24269"/>
                    <a:pt x="4321" y="24098"/>
                  </a:cubicBezTo>
                  <a:cubicBezTo>
                    <a:pt x="4821" y="23853"/>
                    <a:pt x="5339" y="23601"/>
                    <a:pt x="5795" y="23304"/>
                  </a:cubicBezTo>
                  <a:close/>
                  <a:moveTo>
                    <a:pt x="2094" y="25617"/>
                  </a:moveTo>
                  <a:cubicBezTo>
                    <a:pt x="1832" y="25982"/>
                    <a:pt x="1700" y="26421"/>
                    <a:pt x="1846" y="26947"/>
                  </a:cubicBezTo>
                  <a:cubicBezTo>
                    <a:pt x="1900" y="27171"/>
                    <a:pt x="2028" y="27395"/>
                    <a:pt x="2230" y="27651"/>
                  </a:cubicBezTo>
                  <a:cubicBezTo>
                    <a:pt x="2892" y="28472"/>
                    <a:pt x="3030" y="29059"/>
                    <a:pt x="2774" y="30051"/>
                  </a:cubicBezTo>
                  <a:cubicBezTo>
                    <a:pt x="2700" y="30392"/>
                    <a:pt x="3041" y="30819"/>
                    <a:pt x="3372" y="31182"/>
                  </a:cubicBezTo>
                  <a:cubicBezTo>
                    <a:pt x="4129" y="32024"/>
                    <a:pt x="4396" y="32728"/>
                    <a:pt x="4161" y="33326"/>
                  </a:cubicBezTo>
                  <a:cubicBezTo>
                    <a:pt x="3830" y="34179"/>
                    <a:pt x="3393" y="34766"/>
                    <a:pt x="2828" y="35118"/>
                  </a:cubicBezTo>
                  <a:lnTo>
                    <a:pt x="2838" y="35139"/>
                  </a:lnTo>
                  <a:cubicBezTo>
                    <a:pt x="3404" y="34777"/>
                    <a:pt x="3841" y="34190"/>
                    <a:pt x="4204" y="33262"/>
                  </a:cubicBezTo>
                  <a:cubicBezTo>
                    <a:pt x="4438" y="32643"/>
                    <a:pt x="4172" y="31939"/>
                    <a:pt x="3404" y="31086"/>
                  </a:cubicBezTo>
                  <a:cubicBezTo>
                    <a:pt x="3084" y="30723"/>
                    <a:pt x="2732" y="30307"/>
                    <a:pt x="2817" y="29976"/>
                  </a:cubicBezTo>
                  <a:cubicBezTo>
                    <a:pt x="3062" y="28973"/>
                    <a:pt x="2934" y="28387"/>
                    <a:pt x="2262" y="27565"/>
                  </a:cubicBezTo>
                  <a:cubicBezTo>
                    <a:pt x="2070" y="27309"/>
                    <a:pt x="1932" y="27085"/>
                    <a:pt x="1878" y="26883"/>
                  </a:cubicBezTo>
                  <a:cubicBezTo>
                    <a:pt x="1738" y="26388"/>
                    <a:pt x="1853" y="25969"/>
                    <a:pt x="2094" y="25617"/>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9" name="Google Shape;1709;p68"/>
            <p:cNvSpPr/>
            <p:nvPr/>
          </p:nvSpPr>
          <p:spPr>
            <a:xfrm>
              <a:off x="3633271" y="1137604"/>
              <a:ext cx="716105" cy="3331721"/>
            </a:xfrm>
            <a:custGeom>
              <a:avLst/>
              <a:gdLst/>
              <a:ahLst/>
              <a:cxnLst/>
              <a:rect l="l" t="t" r="r" b="b"/>
              <a:pathLst>
                <a:path w="7532" h="35044" extrusionOk="0">
                  <a:moveTo>
                    <a:pt x="630" y="1"/>
                  </a:moveTo>
                  <a:lnTo>
                    <a:pt x="598" y="12"/>
                  </a:lnTo>
                  <a:cubicBezTo>
                    <a:pt x="865" y="662"/>
                    <a:pt x="608" y="1452"/>
                    <a:pt x="374" y="2209"/>
                  </a:cubicBezTo>
                  <a:cubicBezTo>
                    <a:pt x="224" y="2668"/>
                    <a:pt x="96" y="3095"/>
                    <a:pt x="64" y="3479"/>
                  </a:cubicBezTo>
                  <a:cubicBezTo>
                    <a:pt x="22" y="4129"/>
                    <a:pt x="0" y="4887"/>
                    <a:pt x="107" y="5548"/>
                  </a:cubicBezTo>
                  <a:cubicBezTo>
                    <a:pt x="214" y="6209"/>
                    <a:pt x="470" y="7095"/>
                    <a:pt x="1483" y="7095"/>
                  </a:cubicBezTo>
                  <a:lnTo>
                    <a:pt x="1515" y="7095"/>
                  </a:lnTo>
                  <a:cubicBezTo>
                    <a:pt x="1567" y="7093"/>
                    <a:pt x="1617" y="7093"/>
                    <a:pt x="1665" y="7093"/>
                  </a:cubicBezTo>
                  <a:cubicBezTo>
                    <a:pt x="2292" y="7093"/>
                    <a:pt x="2686" y="7219"/>
                    <a:pt x="2923" y="7447"/>
                  </a:cubicBezTo>
                  <a:cubicBezTo>
                    <a:pt x="3158" y="7692"/>
                    <a:pt x="3254" y="8076"/>
                    <a:pt x="3243" y="8674"/>
                  </a:cubicBezTo>
                  <a:cubicBezTo>
                    <a:pt x="3222" y="9420"/>
                    <a:pt x="2785" y="10167"/>
                    <a:pt x="2369" y="10903"/>
                  </a:cubicBezTo>
                  <a:cubicBezTo>
                    <a:pt x="1857" y="11810"/>
                    <a:pt x="1323" y="12759"/>
                    <a:pt x="1537" y="13719"/>
                  </a:cubicBezTo>
                  <a:cubicBezTo>
                    <a:pt x="1537" y="13762"/>
                    <a:pt x="1547" y="13783"/>
                    <a:pt x="1558" y="13815"/>
                  </a:cubicBezTo>
                  <a:cubicBezTo>
                    <a:pt x="1803" y="14402"/>
                    <a:pt x="2358" y="14573"/>
                    <a:pt x="2902" y="14743"/>
                  </a:cubicBezTo>
                  <a:cubicBezTo>
                    <a:pt x="3051" y="14786"/>
                    <a:pt x="3201" y="14839"/>
                    <a:pt x="3350" y="14893"/>
                  </a:cubicBezTo>
                  <a:cubicBezTo>
                    <a:pt x="4107" y="15181"/>
                    <a:pt x="4630" y="15479"/>
                    <a:pt x="5217" y="15949"/>
                  </a:cubicBezTo>
                  <a:cubicBezTo>
                    <a:pt x="5356" y="16055"/>
                    <a:pt x="5505" y="16173"/>
                    <a:pt x="5622" y="16290"/>
                  </a:cubicBezTo>
                  <a:cubicBezTo>
                    <a:pt x="6294" y="16930"/>
                    <a:pt x="6785" y="17560"/>
                    <a:pt x="7137" y="18221"/>
                  </a:cubicBezTo>
                  <a:cubicBezTo>
                    <a:pt x="7404" y="18744"/>
                    <a:pt x="7532" y="19501"/>
                    <a:pt x="7468" y="20269"/>
                  </a:cubicBezTo>
                  <a:cubicBezTo>
                    <a:pt x="7454" y="20427"/>
                    <a:pt x="7431" y="20580"/>
                    <a:pt x="7400" y="20728"/>
                  </a:cubicBezTo>
                  <a:lnTo>
                    <a:pt x="7400" y="20728"/>
                  </a:lnTo>
                  <a:cubicBezTo>
                    <a:pt x="7437" y="20563"/>
                    <a:pt x="7463" y="20393"/>
                    <a:pt x="7478" y="20216"/>
                  </a:cubicBezTo>
                  <a:cubicBezTo>
                    <a:pt x="7532" y="19448"/>
                    <a:pt x="7414" y="18690"/>
                    <a:pt x="7137" y="18157"/>
                  </a:cubicBezTo>
                  <a:cubicBezTo>
                    <a:pt x="6785" y="17496"/>
                    <a:pt x="6284" y="16866"/>
                    <a:pt x="5612" y="16226"/>
                  </a:cubicBezTo>
                  <a:cubicBezTo>
                    <a:pt x="5494" y="16109"/>
                    <a:pt x="5345" y="15981"/>
                    <a:pt x="5196" y="15874"/>
                  </a:cubicBezTo>
                  <a:cubicBezTo>
                    <a:pt x="4609" y="15415"/>
                    <a:pt x="4097" y="15117"/>
                    <a:pt x="3329" y="14829"/>
                  </a:cubicBezTo>
                  <a:cubicBezTo>
                    <a:pt x="3190" y="14775"/>
                    <a:pt x="3041" y="14722"/>
                    <a:pt x="2891" y="14679"/>
                  </a:cubicBezTo>
                  <a:cubicBezTo>
                    <a:pt x="2358" y="14519"/>
                    <a:pt x="1803" y="14349"/>
                    <a:pt x="1569" y="13773"/>
                  </a:cubicBezTo>
                  <a:cubicBezTo>
                    <a:pt x="1558" y="13741"/>
                    <a:pt x="1547" y="13719"/>
                    <a:pt x="1547" y="13687"/>
                  </a:cubicBezTo>
                  <a:cubicBezTo>
                    <a:pt x="1334" y="12749"/>
                    <a:pt x="1867" y="11810"/>
                    <a:pt x="2390" y="10903"/>
                  </a:cubicBezTo>
                  <a:cubicBezTo>
                    <a:pt x="2817" y="10188"/>
                    <a:pt x="3243" y="9420"/>
                    <a:pt x="3265" y="8663"/>
                  </a:cubicBezTo>
                  <a:cubicBezTo>
                    <a:pt x="3275" y="8055"/>
                    <a:pt x="3169" y="7660"/>
                    <a:pt x="2934" y="7415"/>
                  </a:cubicBezTo>
                  <a:cubicBezTo>
                    <a:pt x="2690" y="7160"/>
                    <a:pt x="2280" y="7051"/>
                    <a:pt x="1612" y="7051"/>
                  </a:cubicBezTo>
                  <a:cubicBezTo>
                    <a:pt x="1580" y="7051"/>
                    <a:pt x="1548" y="7052"/>
                    <a:pt x="1515" y="7052"/>
                  </a:cubicBezTo>
                  <a:cubicBezTo>
                    <a:pt x="1502" y="7052"/>
                    <a:pt x="1490" y="7053"/>
                    <a:pt x="1477" y="7053"/>
                  </a:cubicBezTo>
                  <a:cubicBezTo>
                    <a:pt x="496" y="7053"/>
                    <a:pt x="255" y="6243"/>
                    <a:pt x="128" y="5527"/>
                  </a:cubicBezTo>
                  <a:cubicBezTo>
                    <a:pt x="22" y="4876"/>
                    <a:pt x="54" y="4129"/>
                    <a:pt x="96" y="3479"/>
                  </a:cubicBezTo>
                  <a:cubicBezTo>
                    <a:pt x="118" y="3095"/>
                    <a:pt x="256" y="2668"/>
                    <a:pt x="395" y="2209"/>
                  </a:cubicBezTo>
                  <a:cubicBezTo>
                    <a:pt x="651" y="1441"/>
                    <a:pt x="907" y="652"/>
                    <a:pt x="630" y="1"/>
                  </a:cubicBezTo>
                  <a:close/>
                  <a:moveTo>
                    <a:pt x="7400" y="20728"/>
                  </a:moveTo>
                  <a:lnTo>
                    <a:pt x="7400" y="20728"/>
                  </a:lnTo>
                  <a:cubicBezTo>
                    <a:pt x="7210" y="21575"/>
                    <a:pt x="6734" y="22268"/>
                    <a:pt x="5921" y="22893"/>
                  </a:cubicBezTo>
                  <a:cubicBezTo>
                    <a:pt x="5409" y="23277"/>
                    <a:pt x="4801" y="23597"/>
                    <a:pt x="4203" y="23917"/>
                  </a:cubicBezTo>
                  <a:cubicBezTo>
                    <a:pt x="3809" y="24131"/>
                    <a:pt x="3403" y="24344"/>
                    <a:pt x="3041" y="24568"/>
                  </a:cubicBezTo>
                  <a:cubicBezTo>
                    <a:pt x="2482" y="24923"/>
                    <a:pt x="1924" y="25352"/>
                    <a:pt x="1720" y="25977"/>
                  </a:cubicBezTo>
                  <a:lnTo>
                    <a:pt x="1720" y="25977"/>
                  </a:lnTo>
                  <a:cubicBezTo>
                    <a:pt x="1938" y="25365"/>
                    <a:pt x="2484" y="24939"/>
                    <a:pt x="3030" y="24600"/>
                  </a:cubicBezTo>
                  <a:cubicBezTo>
                    <a:pt x="3382" y="24376"/>
                    <a:pt x="3787" y="24163"/>
                    <a:pt x="4182" y="23949"/>
                  </a:cubicBezTo>
                  <a:cubicBezTo>
                    <a:pt x="4790" y="23629"/>
                    <a:pt x="5398" y="23309"/>
                    <a:pt x="5910" y="22915"/>
                  </a:cubicBezTo>
                  <a:cubicBezTo>
                    <a:pt x="6739" y="22296"/>
                    <a:pt x="7218" y="21591"/>
                    <a:pt x="7400" y="20728"/>
                  </a:cubicBezTo>
                  <a:close/>
                  <a:moveTo>
                    <a:pt x="1720" y="25977"/>
                  </a:moveTo>
                  <a:cubicBezTo>
                    <a:pt x="1623" y="26250"/>
                    <a:pt x="1591" y="26560"/>
                    <a:pt x="1654" y="26915"/>
                  </a:cubicBezTo>
                  <a:cubicBezTo>
                    <a:pt x="1697" y="27128"/>
                    <a:pt x="1803" y="27363"/>
                    <a:pt x="1963" y="27598"/>
                  </a:cubicBezTo>
                  <a:cubicBezTo>
                    <a:pt x="2529" y="28419"/>
                    <a:pt x="2635" y="28984"/>
                    <a:pt x="2401" y="29966"/>
                  </a:cubicBezTo>
                  <a:cubicBezTo>
                    <a:pt x="2315" y="30297"/>
                    <a:pt x="2635" y="30691"/>
                    <a:pt x="2998" y="31086"/>
                  </a:cubicBezTo>
                  <a:cubicBezTo>
                    <a:pt x="3586" y="31694"/>
                    <a:pt x="4144" y="32417"/>
                    <a:pt x="3971" y="33128"/>
                  </a:cubicBezTo>
                  <a:lnTo>
                    <a:pt x="3971" y="33128"/>
                  </a:lnTo>
                  <a:cubicBezTo>
                    <a:pt x="4188" y="32393"/>
                    <a:pt x="3608" y="31642"/>
                    <a:pt x="3009" y="31011"/>
                  </a:cubicBezTo>
                  <a:cubicBezTo>
                    <a:pt x="2657" y="30638"/>
                    <a:pt x="2337" y="30243"/>
                    <a:pt x="2411" y="29923"/>
                  </a:cubicBezTo>
                  <a:cubicBezTo>
                    <a:pt x="2657" y="28952"/>
                    <a:pt x="2550" y="28366"/>
                    <a:pt x="1974" y="27534"/>
                  </a:cubicBezTo>
                  <a:cubicBezTo>
                    <a:pt x="1814" y="27310"/>
                    <a:pt x="1718" y="27086"/>
                    <a:pt x="1675" y="26862"/>
                  </a:cubicBezTo>
                  <a:cubicBezTo>
                    <a:pt x="1613" y="26528"/>
                    <a:pt x="1636" y="26236"/>
                    <a:pt x="1720" y="25977"/>
                  </a:cubicBezTo>
                  <a:close/>
                  <a:moveTo>
                    <a:pt x="3971" y="33128"/>
                  </a:moveTo>
                  <a:cubicBezTo>
                    <a:pt x="3964" y="33151"/>
                    <a:pt x="3956" y="33175"/>
                    <a:pt x="3947" y="33198"/>
                  </a:cubicBezTo>
                  <a:cubicBezTo>
                    <a:pt x="3937" y="33232"/>
                    <a:pt x="3926" y="33266"/>
                    <a:pt x="3916" y="33300"/>
                  </a:cubicBezTo>
                  <a:lnTo>
                    <a:pt x="3916" y="33300"/>
                  </a:lnTo>
                  <a:cubicBezTo>
                    <a:pt x="3923" y="33280"/>
                    <a:pt x="3930" y="33261"/>
                    <a:pt x="3937" y="33241"/>
                  </a:cubicBezTo>
                  <a:cubicBezTo>
                    <a:pt x="3950" y="33203"/>
                    <a:pt x="3961" y="33165"/>
                    <a:pt x="3971" y="33128"/>
                  </a:cubicBezTo>
                  <a:close/>
                  <a:moveTo>
                    <a:pt x="3916" y="33300"/>
                  </a:moveTo>
                  <a:cubicBezTo>
                    <a:pt x="3628" y="34091"/>
                    <a:pt x="3209" y="34678"/>
                    <a:pt x="2689" y="35012"/>
                  </a:cubicBezTo>
                  <a:lnTo>
                    <a:pt x="2710" y="35044"/>
                  </a:lnTo>
                  <a:cubicBezTo>
                    <a:pt x="3233" y="34695"/>
                    <a:pt x="3647" y="34129"/>
                    <a:pt x="3916" y="3330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0" name="Google Shape;1710;p68"/>
            <p:cNvSpPr/>
            <p:nvPr/>
          </p:nvSpPr>
          <p:spPr>
            <a:xfrm>
              <a:off x="3629183" y="1137604"/>
              <a:ext cx="703935" cy="3328678"/>
            </a:xfrm>
            <a:custGeom>
              <a:avLst/>
              <a:gdLst/>
              <a:ahLst/>
              <a:cxnLst/>
              <a:rect l="l" t="t" r="r" b="b"/>
              <a:pathLst>
                <a:path w="7404" h="35012" extrusionOk="0">
                  <a:moveTo>
                    <a:pt x="630" y="1"/>
                  </a:moveTo>
                  <a:lnTo>
                    <a:pt x="598" y="12"/>
                  </a:lnTo>
                  <a:cubicBezTo>
                    <a:pt x="854" y="641"/>
                    <a:pt x="609" y="1409"/>
                    <a:pt x="374" y="2156"/>
                  </a:cubicBezTo>
                  <a:cubicBezTo>
                    <a:pt x="225" y="2625"/>
                    <a:pt x="97" y="3052"/>
                    <a:pt x="65" y="3436"/>
                  </a:cubicBezTo>
                  <a:cubicBezTo>
                    <a:pt x="22" y="4076"/>
                    <a:pt x="1" y="4823"/>
                    <a:pt x="97" y="5505"/>
                  </a:cubicBezTo>
                  <a:cubicBezTo>
                    <a:pt x="203" y="6327"/>
                    <a:pt x="438" y="7169"/>
                    <a:pt x="1430" y="7180"/>
                  </a:cubicBezTo>
                  <a:cubicBezTo>
                    <a:pt x="2209" y="7201"/>
                    <a:pt x="2625" y="7308"/>
                    <a:pt x="2881" y="7575"/>
                  </a:cubicBezTo>
                  <a:cubicBezTo>
                    <a:pt x="3094" y="7799"/>
                    <a:pt x="3190" y="8172"/>
                    <a:pt x="3158" y="8716"/>
                  </a:cubicBezTo>
                  <a:cubicBezTo>
                    <a:pt x="3137" y="9463"/>
                    <a:pt x="2678" y="10210"/>
                    <a:pt x="2252" y="10946"/>
                  </a:cubicBezTo>
                  <a:cubicBezTo>
                    <a:pt x="1708" y="11852"/>
                    <a:pt x="1142" y="12802"/>
                    <a:pt x="1345" y="13773"/>
                  </a:cubicBezTo>
                  <a:cubicBezTo>
                    <a:pt x="1356" y="13815"/>
                    <a:pt x="1356" y="13837"/>
                    <a:pt x="1377" y="13869"/>
                  </a:cubicBezTo>
                  <a:cubicBezTo>
                    <a:pt x="1601" y="14487"/>
                    <a:pt x="2209" y="14669"/>
                    <a:pt x="2796" y="14839"/>
                  </a:cubicBezTo>
                  <a:cubicBezTo>
                    <a:pt x="2924" y="14861"/>
                    <a:pt x="3041" y="14903"/>
                    <a:pt x="3158" y="14946"/>
                  </a:cubicBezTo>
                  <a:cubicBezTo>
                    <a:pt x="3905" y="15181"/>
                    <a:pt x="4438" y="15383"/>
                    <a:pt x="5110" y="15927"/>
                  </a:cubicBezTo>
                  <a:cubicBezTo>
                    <a:pt x="5281" y="16077"/>
                    <a:pt x="5420" y="16183"/>
                    <a:pt x="5527" y="16290"/>
                  </a:cubicBezTo>
                  <a:cubicBezTo>
                    <a:pt x="6113" y="16834"/>
                    <a:pt x="6593" y="17474"/>
                    <a:pt x="6945" y="18200"/>
                  </a:cubicBezTo>
                  <a:cubicBezTo>
                    <a:pt x="7233" y="18754"/>
                    <a:pt x="7361" y="19490"/>
                    <a:pt x="7297" y="20162"/>
                  </a:cubicBezTo>
                  <a:cubicBezTo>
                    <a:pt x="7191" y="21197"/>
                    <a:pt x="6647" y="22051"/>
                    <a:pt x="5559" y="22851"/>
                  </a:cubicBezTo>
                  <a:cubicBezTo>
                    <a:pt x="5369" y="22994"/>
                    <a:pt x="5166" y="23132"/>
                    <a:pt x="4955" y="23267"/>
                  </a:cubicBezTo>
                  <a:lnTo>
                    <a:pt x="4955" y="23267"/>
                  </a:lnTo>
                  <a:cubicBezTo>
                    <a:pt x="5168" y="23132"/>
                    <a:pt x="5375" y="22994"/>
                    <a:pt x="5569" y="22851"/>
                  </a:cubicBezTo>
                  <a:cubicBezTo>
                    <a:pt x="6657" y="22051"/>
                    <a:pt x="7212" y="21187"/>
                    <a:pt x="7319" y="20141"/>
                  </a:cubicBezTo>
                  <a:cubicBezTo>
                    <a:pt x="7404" y="19480"/>
                    <a:pt x="7265" y="18733"/>
                    <a:pt x="6977" y="18157"/>
                  </a:cubicBezTo>
                  <a:cubicBezTo>
                    <a:pt x="6615" y="17453"/>
                    <a:pt x="6124" y="16802"/>
                    <a:pt x="5537" y="16247"/>
                  </a:cubicBezTo>
                  <a:cubicBezTo>
                    <a:pt x="5409" y="16141"/>
                    <a:pt x="5292" y="16023"/>
                    <a:pt x="5121" y="15895"/>
                  </a:cubicBezTo>
                  <a:cubicBezTo>
                    <a:pt x="4470" y="15341"/>
                    <a:pt x="3894" y="15127"/>
                    <a:pt x="3169" y="14893"/>
                  </a:cubicBezTo>
                  <a:cubicBezTo>
                    <a:pt x="3052" y="14850"/>
                    <a:pt x="2934" y="14829"/>
                    <a:pt x="2817" y="14786"/>
                  </a:cubicBezTo>
                  <a:cubicBezTo>
                    <a:pt x="2230" y="14615"/>
                    <a:pt x="1622" y="14434"/>
                    <a:pt x="1398" y="13826"/>
                  </a:cubicBezTo>
                  <a:cubicBezTo>
                    <a:pt x="1388" y="13794"/>
                    <a:pt x="1377" y="13773"/>
                    <a:pt x="1377" y="13741"/>
                  </a:cubicBezTo>
                  <a:cubicBezTo>
                    <a:pt x="1174" y="12781"/>
                    <a:pt x="1729" y="11852"/>
                    <a:pt x="2262" y="10946"/>
                  </a:cubicBezTo>
                  <a:cubicBezTo>
                    <a:pt x="2710" y="10210"/>
                    <a:pt x="3158" y="9463"/>
                    <a:pt x="3190" y="8706"/>
                  </a:cubicBezTo>
                  <a:cubicBezTo>
                    <a:pt x="3212" y="8140"/>
                    <a:pt x="3116" y="7788"/>
                    <a:pt x="2892" y="7543"/>
                  </a:cubicBezTo>
                  <a:cubicBezTo>
                    <a:pt x="2636" y="7276"/>
                    <a:pt x="2209" y="7169"/>
                    <a:pt x="1430" y="7159"/>
                  </a:cubicBezTo>
                  <a:cubicBezTo>
                    <a:pt x="470" y="7148"/>
                    <a:pt x="225" y="6316"/>
                    <a:pt x="118" y="5505"/>
                  </a:cubicBezTo>
                  <a:cubicBezTo>
                    <a:pt x="22" y="4823"/>
                    <a:pt x="54" y="4076"/>
                    <a:pt x="97" y="3436"/>
                  </a:cubicBezTo>
                  <a:cubicBezTo>
                    <a:pt x="118" y="3052"/>
                    <a:pt x="257" y="2625"/>
                    <a:pt x="395" y="2166"/>
                  </a:cubicBezTo>
                  <a:cubicBezTo>
                    <a:pt x="641" y="1409"/>
                    <a:pt x="875" y="641"/>
                    <a:pt x="630" y="1"/>
                  </a:cubicBezTo>
                  <a:close/>
                  <a:moveTo>
                    <a:pt x="4955" y="23267"/>
                  </a:moveTo>
                  <a:lnTo>
                    <a:pt x="4955" y="23267"/>
                  </a:lnTo>
                  <a:cubicBezTo>
                    <a:pt x="4768" y="23385"/>
                    <a:pt x="4575" y="23501"/>
                    <a:pt x="4383" y="23614"/>
                  </a:cubicBezTo>
                  <a:lnTo>
                    <a:pt x="4383" y="23614"/>
                  </a:lnTo>
                  <a:cubicBezTo>
                    <a:pt x="4578" y="23501"/>
                    <a:pt x="4770" y="23385"/>
                    <a:pt x="4955" y="23267"/>
                  </a:cubicBezTo>
                  <a:close/>
                  <a:moveTo>
                    <a:pt x="4383" y="23614"/>
                  </a:moveTo>
                  <a:cubicBezTo>
                    <a:pt x="4239" y="23698"/>
                    <a:pt x="4093" y="23782"/>
                    <a:pt x="3948" y="23864"/>
                  </a:cubicBezTo>
                  <a:cubicBezTo>
                    <a:pt x="3532" y="24109"/>
                    <a:pt x="3126" y="24344"/>
                    <a:pt x="2732" y="24600"/>
                  </a:cubicBezTo>
                  <a:cubicBezTo>
                    <a:pt x="2017" y="25080"/>
                    <a:pt x="1292" y="25720"/>
                    <a:pt x="1452" y="26894"/>
                  </a:cubicBezTo>
                  <a:cubicBezTo>
                    <a:pt x="1494" y="27182"/>
                    <a:pt x="1580" y="27416"/>
                    <a:pt x="1686" y="27587"/>
                  </a:cubicBezTo>
                  <a:cubicBezTo>
                    <a:pt x="2124" y="28280"/>
                    <a:pt x="2220" y="28995"/>
                    <a:pt x="1985" y="29923"/>
                  </a:cubicBezTo>
                  <a:cubicBezTo>
                    <a:pt x="1910" y="30265"/>
                    <a:pt x="2241" y="30681"/>
                    <a:pt x="2572" y="31043"/>
                  </a:cubicBezTo>
                  <a:lnTo>
                    <a:pt x="2593" y="31054"/>
                  </a:lnTo>
                  <a:cubicBezTo>
                    <a:pt x="3051" y="31538"/>
                    <a:pt x="3603" y="32124"/>
                    <a:pt x="3662" y="32788"/>
                  </a:cubicBezTo>
                  <a:lnTo>
                    <a:pt x="3662" y="32788"/>
                  </a:lnTo>
                  <a:cubicBezTo>
                    <a:pt x="3610" y="32100"/>
                    <a:pt x="3029" y="31484"/>
                    <a:pt x="2582" y="31011"/>
                  </a:cubicBezTo>
                  <a:lnTo>
                    <a:pt x="2572" y="31001"/>
                  </a:lnTo>
                  <a:cubicBezTo>
                    <a:pt x="2252" y="30638"/>
                    <a:pt x="1921" y="30243"/>
                    <a:pt x="1996" y="29902"/>
                  </a:cubicBezTo>
                  <a:cubicBezTo>
                    <a:pt x="2230" y="28974"/>
                    <a:pt x="2134" y="28238"/>
                    <a:pt x="1697" y="27544"/>
                  </a:cubicBezTo>
                  <a:cubicBezTo>
                    <a:pt x="1590" y="27374"/>
                    <a:pt x="1516" y="27160"/>
                    <a:pt x="1484" y="26862"/>
                  </a:cubicBezTo>
                  <a:cubicBezTo>
                    <a:pt x="1334" y="25710"/>
                    <a:pt x="2038" y="25069"/>
                    <a:pt x="2742" y="24600"/>
                  </a:cubicBezTo>
                  <a:cubicBezTo>
                    <a:pt x="3116" y="24344"/>
                    <a:pt x="3542" y="24109"/>
                    <a:pt x="3958" y="23864"/>
                  </a:cubicBezTo>
                  <a:cubicBezTo>
                    <a:pt x="4099" y="23782"/>
                    <a:pt x="4241" y="23698"/>
                    <a:pt x="4383" y="23614"/>
                  </a:cubicBezTo>
                  <a:close/>
                  <a:moveTo>
                    <a:pt x="3662" y="32788"/>
                  </a:moveTo>
                  <a:cubicBezTo>
                    <a:pt x="3672" y="32922"/>
                    <a:pt x="3662" y="33059"/>
                    <a:pt x="3628" y="33198"/>
                  </a:cubicBezTo>
                  <a:cubicBezTo>
                    <a:pt x="3618" y="33245"/>
                    <a:pt x="3607" y="33291"/>
                    <a:pt x="3596" y="33337"/>
                  </a:cubicBezTo>
                  <a:lnTo>
                    <a:pt x="3596" y="33337"/>
                  </a:lnTo>
                  <a:cubicBezTo>
                    <a:pt x="3607" y="33298"/>
                    <a:pt x="3618" y="33259"/>
                    <a:pt x="3628" y="33219"/>
                  </a:cubicBezTo>
                  <a:cubicBezTo>
                    <a:pt x="3665" y="33072"/>
                    <a:pt x="3675" y="32928"/>
                    <a:pt x="3662" y="32788"/>
                  </a:cubicBezTo>
                  <a:close/>
                  <a:moveTo>
                    <a:pt x="3596" y="33337"/>
                  </a:moveTo>
                  <a:lnTo>
                    <a:pt x="3596" y="33337"/>
                  </a:lnTo>
                  <a:cubicBezTo>
                    <a:pt x="3398" y="34008"/>
                    <a:pt x="2981" y="34637"/>
                    <a:pt x="2497" y="34990"/>
                  </a:cubicBezTo>
                  <a:lnTo>
                    <a:pt x="2508" y="35012"/>
                  </a:lnTo>
                  <a:cubicBezTo>
                    <a:pt x="2999" y="34661"/>
                    <a:pt x="3414" y="34047"/>
                    <a:pt x="3596" y="33337"/>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1" name="Google Shape;1711;p68"/>
            <p:cNvSpPr/>
            <p:nvPr/>
          </p:nvSpPr>
          <p:spPr>
            <a:xfrm>
              <a:off x="3624144" y="1139695"/>
              <a:ext cx="685681" cy="3325541"/>
            </a:xfrm>
            <a:custGeom>
              <a:avLst/>
              <a:gdLst/>
              <a:ahLst/>
              <a:cxnLst/>
              <a:rect l="l" t="t" r="r" b="b"/>
              <a:pathLst>
                <a:path w="7212" h="34979" extrusionOk="0">
                  <a:moveTo>
                    <a:pt x="630" y="0"/>
                  </a:moveTo>
                  <a:lnTo>
                    <a:pt x="598" y="22"/>
                  </a:lnTo>
                  <a:cubicBezTo>
                    <a:pt x="843" y="640"/>
                    <a:pt x="598" y="1387"/>
                    <a:pt x="374" y="2123"/>
                  </a:cubicBezTo>
                  <a:cubicBezTo>
                    <a:pt x="224" y="2582"/>
                    <a:pt x="96" y="3019"/>
                    <a:pt x="64" y="3403"/>
                  </a:cubicBezTo>
                  <a:cubicBezTo>
                    <a:pt x="43" y="3990"/>
                    <a:pt x="0" y="4769"/>
                    <a:pt x="75" y="5473"/>
                  </a:cubicBezTo>
                  <a:cubicBezTo>
                    <a:pt x="171" y="6326"/>
                    <a:pt x="342" y="7233"/>
                    <a:pt x="1334" y="7286"/>
                  </a:cubicBezTo>
                  <a:cubicBezTo>
                    <a:pt x="2571" y="7350"/>
                    <a:pt x="3147" y="7510"/>
                    <a:pt x="3083" y="8769"/>
                  </a:cubicBezTo>
                  <a:cubicBezTo>
                    <a:pt x="3041" y="9516"/>
                    <a:pt x="2603" y="10230"/>
                    <a:pt x="2134" y="10988"/>
                  </a:cubicBezTo>
                  <a:cubicBezTo>
                    <a:pt x="1569" y="11916"/>
                    <a:pt x="1003" y="12844"/>
                    <a:pt x="1174" y="13836"/>
                  </a:cubicBezTo>
                  <a:cubicBezTo>
                    <a:pt x="1185" y="13857"/>
                    <a:pt x="1185" y="13889"/>
                    <a:pt x="1195" y="13911"/>
                  </a:cubicBezTo>
                  <a:lnTo>
                    <a:pt x="1195" y="13921"/>
                  </a:lnTo>
                  <a:cubicBezTo>
                    <a:pt x="1430" y="14647"/>
                    <a:pt x="2294" y="14860"/>
                    <a:pt x="2923" y="15009"/>
                  </a:cubicBezTo>
                  <a:lnTo>
                    <a:pt x="2998" y="15020"/>
                  </a:lnTo>
                  <a:cubicBezTo>
                    <a:pt x="3787" y="15201"/>
                    <a:pt x="4363" y="15383"/>
                    <a:pt x="5025" y="15937"/>
                  </a:cubicBezTo>
                  <a:cubicBezTo>
                    <a:pt x="5142" y="16044"/>
                    <a:pt x="5292" y="16183"/>
                    <a:pt x="5430" y="16300"/>
                  </a:cubicBezTo>
                  <a:cubicBezTo>
                    <a:pt x="5964" y="16802"/>
                    <a:pt x="6422" y="17463"/>
                    <a:pt x="6785" y="18188"/>
                  </a:cubicBezTo>
                  <a:cubicBezTo>
                    <a:pt x="7052" y="18743"/>
                    <a:pt x="7190" y="19468"/>
                    <a:pt x="7137" y="20087"/>
                  </a:cubicBezTo>
                  <a:cubicBezTo>
                    <a:pt x="7052" y="21036"/>
                    <a:pt x="6433" y="21922"/>
                    <a:pt x="5227" y="22818"/>
                  </a:cubicBezTo>
                  <a:cubicBezTo>
                    <a:pt x="4715" y="23191"/>
                    <a:pt x="4150" y="23554"/>
                    <a:pt x="3595" y="23885"/>
                  </a:cubicBezTo>
                  <a:cubicBezTo>
                    <a:pt x="3211" y="24130"/>
                    <a:pt x="2827" y="24365"/>
                    <a:pt x="2465" y="24610"/>
                  </a:cubicBezTo>
                  <a:cubicBezTo>
                    <a:pt x="1537" y="25229"/>
                    <a:pt x="1185" y="25912"/>
                    <a:pt x="1281" y="26872"/>
                  </a:cubicBezTo>
                  <a:cubicBezTo>
                    <a:pt x="1302" y="27074"/>
                    <a:pt x="1345" y="27352"/>
                    <a:pt x="1451" y="27576"/>
                  </a:cubicBezTo>
                  <a:cubicBezTo>
                    <a:pt x="1782" y="28301"/>
                    <a:pt x="1825" y="28994"/>
                    <a:pt x="1611" y="29890"/>
                  </a:cubicBezTo>
                  <a:cubicBezTo>
                    <a:pt x="1526" y="30243"/>
                    <a:pt x="1857" y="30659"/>
                    <a:pt x="2166" y="30989"/>
                  </a:cubicBezTo>
                  <a:cubicBezTo>
                    <a:pt x="2187" y="31032"/>
                    <a:pt x="2230" y="31064"/>
                    <a:pt x="2251" y="31096"/>
                  </a:cubicBezTo>
                  <a:cubicBezTo>
                    <a:pt x="2785" y="31672"/>
                    <a:pt x="3446" y="32376"/>
                    <a:pt x="3297" y="33176"/>
                  </a:cubicBezTo>
                  <a:cubicBezTo>
                    <a:pt x="3190" y="33741"/>
                    <a:pt x="2870" y="34499"/>
                    <a:pt x="2294" y="34947"/>
                  </a:cubicBezTo>
                  <a:lnTo>
                    <a:pt x="2305" y="34979"/>
                  </a:lnTo>
                  <a:cubicBezTo>
                    <a:pt x="2891" y="34509"/>
                    <a:pt x="3211" y="33752"/>
                    <a:pt x="3339" y="33176"/>
                  </a:cubicBezTo>
                  <a:cubicBezTo>
                    <a:pt x="3499" y="32365"/>
                    <a:pt x="2827" y="31640"/>
                    <a:pt x="2294" y="31075"/>
                  </a:cubicBezTo>
                  <a:cubicBezTo>
                    <a:pt x="2273" y="31032"/>
                    <a:pt x="2230" y="31000"/>
                    <a:pt x="2198" y="30968"/>
                  </a:cubicBezTo>
                  <a:cubicBezTo>
                    <a:pt x="1761" y="30488"/>
                    <a:pt x="1590" y="30147"/>
                    <a:pt x="1654" y="29880"/>
                  </a:cubicBezTo>
                  <a:cubicBezTo>
                    <a:pt x="1878" y="28994"/>
                    <a:pt x="1825" y="28280"/>
                    <a:pt x="1494" y="27565"/>
                  </a:cubicBezTo>
                  <a:cubicBezTo>
                    <a:pt x="1387" y="27341"/>
                    <a:pt x="1334" y="27064"/>
                    <a:pt x="1323" y="26861"/>
                  </a:cubicBezTo>
                  <a:cubicBezTo>
                    <a:pt x="1227" y="25912"/>
                    <a:pt x="1579" y="25250"/>
                    <a:pt x="2497" y="24621"/>
                  </a:cubicBezTo>
                  <a:cubicBezTo>
                    <a:pt x="2838" y="24375"/>
                    <a:pt x="3243" y="24141"/>
                    <a:pt x="3617" y="23895"/>
                  </a:cubicBezTo>
                  <a:cubicBezTo>
                    <a:pt x="4171" y="23554"/>
                    <a:pt x="4747" y="23202"/>
                    <a:pt x="5238" y="22829"/>
                  </a:cubicBezTo>
                  <a:cubicBezTo>
                    <a:pt x="6444" y="21943"/>
                    <a:pt x="7084" y="21036"/>
                    <a:pt x="7158" y="20087"/>
                  </a:cubicBezTo>
                  <a:cubicBezTo>
                    <a:pt x="7212" y="19458"/>
                    <a:pt x="7084" y="18722"/>
                    <a:pt x="6817" y="18178"/>
                  </a:cubicBezTo>
                  <a:cubicBezTo>
                    <a:pt x="6454" y="17442"/>
                    <a:pt x="5985" y="16791"/>
                    <a:pt x="5452" y="16289"/>
                  </a:cubicBezTo>
                  <a:cubicBezTo>
                    <a:pt x="5324" y="16151"/>
                    <a:pt x="5174" y="16033"/>
                    <a:pt x="5035" y="15927"/>
                  </a:cubicBezTo>
                  <a:cubicBezTo>
                    <a:pt x="4374" y="15351"/>
                    <a:pt x="3798" y="15191"/>
                    <a:pt x="2998" y="14988"/>
                  </a:cubicBezTo>
                  <a:lnTo>
                    <a:pt x="2923" y="14977"/>
                  </a:lnTo>
                  <a:cubicBezTo>
                    <a:pt x="2262" y="14817"/>
                    <a:pt x="1451" y="14615"/>
                    <a:pt x="1227" y="13911"/>
                  </a:cubicBezTo>
                  <a:lnTo>
                    <a:pt x="1227" y="13900"/>
                  </a:lnTo>
                  <a:cubicBezTo>
                    <a:pt x="1217" y="13868"/>
                    <a:pt x="1195" y="13847"/>
                    <a:pt x="1195" y="13815"/>
                  </a:cubicBezTo>
                  <a:cubicBezTo>
                    <a:pt x="1025" y="12855"/>
                    <a:pt x="1601" y="11916"/>
                    <a:pt x="2155" y="11009"/>
                  </a:cubicBezTo>
                  <a:cubicBezTo>
                    <a:pt x="2603" y="10273"/>
                    <a:pt x="3062" y="9516"/>
                    <a:pt x="3105" y="8769"/>
                  </a:cubicBezTo>
                  <a:cubicBezTo>
                    <a:pt x="3137" y="8150"/>
                    <a:pt x="3009" y="7777"/>
                    <a:pt x="2710" y="7564"/>
                  </a:cubicBezTo>
                  <a:cubicBezTo>
                    <a:pt x="2411" y="7350"/>
                    <a:pt x="1974" y="7286"/>
                    <a:pt x="1334" y="7254"/>
                  </a:cubicBezTo>
                  <a:cubicBezTo>
                    <a:pt x="374" y="7201"/>
                    <a:pt x="203" y="6315"/>
                    <a:pt x="107" y="5473"/>
                  </a:cubicBezTo>
                  <a:cubicBezTo>
                    <a:pt x="22" y="4769"/>
                    <a:pt x="64" y="3990"/>
                    <a:pt x="96" y="3403"/>
                  </a:cubicBezTo>
                  <a:cubicBezTo>
                    <a:pt x="118" y="3009"/>
                    <a:pt x="256" y="2571"/>
                    <a:pt x="395" y="2123"/>
                  </a:cubicBezTo>
                  <a:cubicBezTo>
                    <a:pt x="630" y="1387"/>
                    <a:pt x="864" y="630"/>
                    <a:pt x="63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2" name="Google Shape;1712;p68"/>
            <p:cNvSpPr/>
            <p:nvPr/>
          </p:nvSpPr>
          <p:spPr>
            <a:xfrm>
              <a:off x="3616063" y="1139695"/>
              <a:ext cx="668377" cy="3323544"/>
            </a:xfrm>
            <a:custGeom>
              <a:avLst/>
              <a:gdLst/>
              <a:ahLst/>
              <a:cxnLst/>
              <a:rect l="l" t="t" r="r" b="b"/>
              <a:pathLst>
                <a:path w="7030" h="34958" extrusionOk="0">
                  <a:moveTo>
                    <a:pt x="619" y="0"/>
                  </a:moveTo>
                  <a:lnTo>
                    <a:pt x="587" y="11"/>
                  </a:lnTo>
                  <a:cubicBezTo>
                    <a:pt x="800" y="619"/>
                    <a:pt x="576" y="1366"/>
                    <a:pt x="352" y="2070"/>
                  </a:cubicBezTo>
                  <a:cubicBezTo>
                    <a:pt x="213" y="2539"/>
                    <a:pt x="75" y="2966"/>
                    <a:pt x="53" y="3361"/>
                  </a:cubicBezTo>
                  <a:cubicBezTo>
                    <a:pt x="32" y="3894"/>
                    <a:pt x="0" y="4694"/>
                    <a:pt x="75" y="5430"/>
                  </a:cubicBezTo>
                  <a:cubicBezTo>
                    <a:pt x="139" y="6166"/>
                    <a:pt x="235" y="7286"/>
                    <a:pt x="1248" y="7371"/>
                  </a:cubicBezTo>
                  <a:lnTo>
                    <a:pt x="1270" y="7371"/>
                  </a:lnTo>
                  <a:cubicBezTo>
                    <a:pt x="2475" y="7499"/>
                    <a:pt x="3072" y="7553"/>
                    <a:pt x="3008" y="8812"/>
                  </a:cubicBezTo>
                  <a:cubicBezTo>
                    <a:pt x="2966" y="9580"/>
                    <a:pt x="2486" y="10337"/>
                    <a:pt x="2016" y="11073"/>
                  </a:cubicBezTo>
                  <a:cubicBezTo>
                    <a:pt x="1462" y="11958"/>
                    <a:pt x="864" y="12887"/>
                    <a:pt x="1035" y="13868"/>
                  </a:cubicBezTo>
                  <a:cubicBezTo>
                    <a:pt x="1035" y="13900"/>
                    <a:pt x="1035" y="13921"/>
                    <a:pt x="1046" y="13953"/>
                  </a:cubicBezTo>
                  <a:lnTo>
                    <a:pt x="1046" y="13964"/>
                  </a:lnTo>
                  <a:cubicBezTo>
                    <a:pt x="1280" y="14817"/>
                    <a:pt x="2272" y="15052"/>
                    <a:pt x="3232" y="15287"/>
                  </a:cubicBezTo>
                  <a:cubicBezTo>
                    <a:pt x="3894" y="15447"/>
                    <a:pt x="4534" y="15607"/>
                    <a:pt x="4939" y="15948"/>
                  </a:cubicBezTo>
                  <a:cubicBezTo>
                    <a:pt x="4960" y="15980"/>
                    <a:pt x="5003" y="16012"/>
                    <a:pt x="5046" y="16044"/>
                  </a:cubicBezTo>
                  <a:cubicBezTo>
                    <a:pt x="5152" y="16140"/>
                    <a:pt x="5248" y="16215"/>
                    <a:pt x="5334" y="16311"/>
                  </a:cubicBezTo>
                  <a:cubicBezTo>
                    <a:pt x="5889" y="16844"/>
                    <a:pt x="6326" y="17484"/>
                    <a:pt x="6635" y="18188"/>
                  </a:cubicBezTo>
                  <a:cubicBezTo>
                    <a:pt x="6881" y="18786"/>
                    <a:pt x="7009" y="19479"/>
                    <a:pt x="6934" y="20034"/>
                  </a:cubicBezTo>
                  <a:cubicBezTo>
                    <a:pt x="6806" y="21197"/>
                    <a:pt x="5782" y="22114"/>
                    <a:pt x="4886" y="22797"/>
                  </a:cubicBezTo>
                  <a:cubicBezTo>
                    <a:pt x="4395" y="23170"/>
                    <a:pt x="3830" y="23522"/>
                    <a:pt x="3296" y="23874"/>
                  </a:cubicBezTo>
                  <a:cubicBezTo>
                    <a:pt x="2944" y="24109"/>
                    <a:pt x="2582" y="24343"/>
                    <a:pt x="2251" y="24578"/>
                  </a:cubicBezTo>
                  <a:cubicBezTo>
                    <a:pt x="1408" y="25165"/>
                    <a:pt x="1067" y="25848"/>
                    <a:pt x="1152" y="26829"/>
                  </a:cubicBezTo>
                  <a:cubicBezTo>
                    <a:pt x="1184" y="27138"/>
                    <a:pt x="1216" y="27362"/>
                    <a:pt x="1280" y="27565"/>
                  </a:cubicBezTo>
                  <a:cubicBezTo>
                    <a:pt x="1515" y="28269"/>
                    <a:pt x="1526" y="28930"/>
                    <a:pt x="1280" y="29858"/>
                  </a:cubicBezTo>
                  <a:cubicBezTo>
                    <a:pt x="1206" y="30136"/>
                    <a:pt x="1366" y="30488"/>
                    <a:pt x="1782" y="30957"/>
                  </a:cubicBezTo>
                  <a:cubicBezTo>
                    <a:pt x="1835" y="31021"/>
                    <a:pt x="1899" y="31085"/>
                    <a:pt x="1952" y="31149"/>
                  </a:cubicBezTo>
                  <a:cubicBezTo>
                    <a:pt x="2475" y="31736"/>
                    <a:pt x="3072" y="32397"/>
                    <a:pt x="2976" y="33155"/>
                  </a:cubicBezTo>
                  <a:cubicBezTo>
                    <a:pt x="2912" y="33709"/>
                    <a:pt x="2646" y="34456"/>
                    <a:pt x="2123" y="34926"/>
                  </a:cubicBezTo>
                  <a:lnTo>
                    <a:pt x="2144" y="34958"/>
                  </a:lnTo>
                  <a:cubicBezTo>
                    <a:pt x="2678" y="34488"/>
                    <a:pt x="2944" y="33731"/>
                    <a:pt x="3008" y="33133"/>
                  </a:cubicBezTo>
                  <a:cubicBezTo>
                    <a:pt x="3104" y="32365"/>
                    <a:pt x="2486" y="31672"/>
                    <a:pt x="1984" y="31128"/>
                  </a:cubicBezTo>
                  <a:cubicBezTo>
                    <a:pt x="1931" y="31053"/>
                    <a:pt x="1856" y="30989"/>
                    <a:pt x="1803" y="30925"/>
                  </a:cubicBezTo>
                  <a:cubicBezTo>
                    <a:pt x="1408" y="30467"/>
                    <a:pt x="1248" y="30136"/>
                    <a:pt x="1312" y="29858"/>
                  </a:cubicBezTo>
                  <a:cubicBezTo>
                    <a:pt x="1536" y="28920"/>
                    <a:pt x="1536" y="28258"/>
                    <a:pt x="1302" y="27554"/>
                  </a:cubicBezTo>
                  <a:cubicBezTo>
                    <a:pt x="1238" y="27362"/>
                    <a:pt x="1195" y="27128"/>
                    <a:pt x="1163" y="26829"/>
                  </a:cubicBezTo>
                  <a:cubicBezTo>
                    <a:pt x="1099" y="25858"/>
                    <a:pt x="1419" y="25186"/>
                    <a:pt x="2262" y="24599"/>
                  </a:cubicBezTo>
                  <a:cubicBezTo>
                    <a:pt x="2592" y="24365"/>
                    <a:pt x="2944" y="24141"/>
                    <a:pt x="3318" y="23895"/>
                  </a:cubicBezTo>
                  <a:cubicBezTo>
                    <a:pt x="3851" y="23554"/>
                    <a:pt x="4406" y="23191"/>
                    <a:pt x="4896" y="22818"/>
                  </a:cubicBezTo>
                  <a:cubicBezTo>
                    <a:pt x="5793" y="22135"/>
                    <a:pt x="6838" y="21207"/>
                    <a:pt x="6966" y="20034"/>
                  </a:cubicBezTo>
                  <a:cubicBezTo>
                    <a:pt x="7030" y="19468"/>
                    <a:pt x="6913" y="18775"/>
                    <a:pt x="6657" y="18178"/>
                  </a:cubicBezTo>
                  <a:cubicBezTo>
                    <a:pt x="6358" y="17474"/>
                    <a:pt x="5910" y="16812"/>
                    <a:pt x="5366" y="16279"/>
                  </a:cubicBezTo>
                  <a:cubicBezTo>
                    <a:pt x="5270" y="16193"/>
                    <a:pt x="5184" y="16108"/>
                    <a:pt x="5078" y="16012"/>
                  </a:cubicBezTo>
                  <a:cubicBezTo>
                    <a:pt x="5046" y="15991"/>
                    <a:pt x="5003" y="15948"/>
                    <a:pt x="4971" y="15927"/>
                  </a:cubicBezTo>
                  <a:cubicBezTo>
                    <a:pt x="4566" y="15564"/>
                    <a:pt x="3904" y="15415"/>
                    <a:pt x="3243" y="15255"/>
                  </a:cubicBezTo>
                  <a:cubicBezTo>
                    <a:pt x="2283" y="15031"/>
                    <a:pt x="1302" y="14807"/>
                    <a:pt x="1078" y="13964"/>
                  </a:cubicBezTo>
                  <a:lnTo>
                    <a:pt x="1078" y="13953"/>
                  </a:lnTo>
                  <a:cubicBezTo>
                    <a:pt x="1078" y="13921"/>
                    <a:pt x="1056" y="13900"/>
                    <a:pt x="1056" y="13868"/>
                  </a:cubicBezTo>
                  <a:cubicBezTo>
                    <a:pt x="896" y="12897"/>
                    <a:pt x="1483" y="11980"/>
                    <a:pt x="2048" y="11084"/>
                  </a:cubicBezTo>
                  <a:cubicBezTo>
                    <a:pt x="2518" y="10348"/>
                    <a:pt x="2998" y="9590"/>
                    <a:pt x="3030" y="8812"/>
                  </a:cubicBezTo>
                  <a:cubicBezTo>
                    <a:pt x="3104" y="7521"/>
                    <a:pt x="2443" y="7457"/>
                    <a:pt x="1270" y="7350"/>
                  </a:cubicBezTo>
                  <a:lnTo>
                    <a:pt x="1248" y="7350"/>
                  </a:lnTo>
                  <a:cubicBezTo>
                    <a:pt x="245" y="7254"/>
                    <a:pt x="160" y="6145"/>
                    <a:pt x="96" y="5430"/>
                  </a:cubicBezTo>
                  <a:cubicBezTo>
                    <a:pt x="32" y="4683"/>
                    <a:pt x="53" y="3894"/>
                    <a:pt x="85" y="3361"/>
                  </a:cubicBezTo>
                  <a:cubicBezTo>
                    <a:pt x="96" y="2977"/>
                    <a:pt x="235" y="2539"/>
                    <a:pt x="384" y="2080"/>
                  </a:cubicBezTo>
                  <a:cubicBezTo>
                    <a:pt x="608" y="1366"/>
                    <a:pt x="843" y="619"/>
                    <a:pt x="61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3" name="Google Shape;1713;p68"/>
            <p:cNvSpPr/>
            <p:nvPr/>
          </p:nvSpPr>
          <p:spPr>
            <a:xfrm>
              <a:off x="3610929" y="1148822"/>
              <a:ext cx="647176" cy="3312421"/>
            </a:xfrm>
            <a:custGeom>
              <a:avLst/>
              <a:gdLst/>
              <a:ahLst/>
              <a:cxnLst/>
              <a:rect l="l" t="t" r="r" b="b"/>
              <a:pathLst>
                <a:path w="6807" h="34841" extrusionOk="0">
                  <a:moveTo>
                    <a:pt x="609" y="0"/>
                  </a:moveTo>
                  <a:lnTo>
                    <a:pt x="577" y="11"/>
                  </a:lnTo>
                  <a:cubicBezTo>
                    <a:pt x="779" y="598"/>
                    <a:pt x="555" y="1323"/>
                    <a:pt x="342" y="2016"/>
                  </a:cubicBezTo>
                  <a:cubicBezTo>
                    <a:pt x="193" y="2464"/>
                    <a:pt x="54" y="2902"/>
                    <a:pt x="43" y="3307"/>
                  </a:cubicBezTo>
                  <a:cubicBezTo>
                    <a:pt x="1" y="4107"/>
                    <a:pt x="1" y="4790"/>
                    <a:pt x="43" y="5355"/>
                  </a:cubicBezTo>
                  <a:lnTo>
                    <a:pt x="43" y="5409"/>
                  </a:lnTo>
                  <a:cubicBezTo>
                    <a:pt x="86" y="6155"/>
                    <a:pt x="161" y="7297"/>
                    <a:pt x="1121" y="7436"/>
                  </a:cubicBezTo>
                  <a:lnTo>
                    <a:pt x="1409" y="7478"/>
                  </a:lnTo>
                  <a:cubicBezTo>
                    <a:pt x="1953" y="7542"/>
                    <a:pt x="2497" y="7628"/>
                    <a:pt x="2764" y="7990"/>
                  </a:cubicBezTo>
                  <a:cubicBezTo>
                    <a:pt x="2913" y="8182"/>
                    <a:pt x="2956" y="8481"/>
                    <a:pt x="2881" y="8854"/>
                  </a:cubicBezTo>
                  <a:cubicBezTo>
                    <a:pt x="2764" y="9558"/>
                    <a:pt x="2326" y="10252"/>
                    <a:pt x="1900" y="10934"/>
                  </a:cubicBezTo>
                  <a:cubicBezTo>
                    <a:pt x="1313" y="11862"/>
                    <a:pt x="694" y="12844"/>
                    <a:pt x="854" y="13889"/>
                  </a:cubicBezTo>
                  <a:cubicBezTo>
                    <a:pt x="854" y="13921"/>
                    <a:pt x="875" y="13943"/>
                    <a:pt x="875" y="13975"/>
                  </a:cubicBezTo>
                  <a:lnTo>
                    <a:pt x="875" y="13985"/>
                  </a:lnTo>
                  <a:cubicBezTo>
                    <a:pt x="934" y="14231"/>
                    <a:pt x="1045" y="14426"/>
                    <a:pt x="1194" y="14582"/>
                  </a:cubicBezTo>
                  <a:lnTo>
                    <a:pt x="1194" y="14582"/>
                  </a:lnTo>
                  <a:cubicBezTo>
                    <a:pt x="1055" y="14432"/>
                    <a:pt x="952" y="14247"/>
                    <a:pt x="897" y="14017"/>
                  </a:cubicBezTo>
                  <a:lnTo>
                    <a:pt x="897" y="13996"/>
                  </a:lnTo>
                  <a:cubicBezTo>
                    <a:pt x="897" y="13975"/>
                    <a:pt x="886" y="13943"/>
                    <a:pt x="886" y="13921"/>
                  </a:cubicBezTo>
                  <a:cubicBezTo>
                    <a:pt x="737" y="12865"/>
                    <a:pt x="1334" y="11905"/>
                    <a:pt x="1921" y="10977"/>
                  </a:cubicBezTo>
                  <a:cubicBezTo>
                    <a:pt x="2348" y="10294"/>
                    <a:pt x="2774" y="9590"/>
                    <a:pt x="2913" y="8876"/>
                  </a:cubicBezTo>
                  <a:cubicBezTo>
                    <a:pt x="2977" y="8492"/>
                    <a:pt x="2934" y="8204"/>
                    <a:pt x="2774" y="7990"/>
                  </a:cubicBezTo>
                  <a:cubicBezTo>
                    <a:pt x="2508" y="7617"/>
                    <a:pt x="1953" y="7532"/>
                    <a:pt x="1409" y="7468"/>
                  </a:cubicBezTo>
                  <a:lnTo>
                    <a:pt x="1121" y="7425"/>
                  </a:lnTo>
                  <a:cubicBezTo>
                    <a:pt x="193" y="7275"/>
                    <a:pt x="129" y="6155"/>
                    <a:pt x="75" y="5430"/>
                  </a:cubicBezTo>
                  <a:lnTo>
                    <a:pt x="75" y="5377"/>
                  </a:lnTo>
                  <a:cubicBezTo>
                    <a:pt x="43" y="4801"/>
                    <a:pt x="33" y="4118"/>
                    <a:pt x="75" y="3318"/>
                  </a:cubicBezTo>
                  <a:cubicBezTo>
                    <a:pt x="86" y="2923"/>
                    <a:pt x="214" y="2475"/>
                    <a:pt x="363" y="2027"/>
                  </a:cubicBezTo>
                  <a:cubicBezTo>
                    <a:pt x="577" y="1323"/>
                    <a:pt x="801" y="598"/>
                    <a:pt x="609" y="0"/>
                  </a:cubicBezTo>
                  <a:close/>
                  <a:moveTo>
                    <a:pt x="1194" y="14582"/>
                  </a:moveTo>
                  <a:cubicBezTo>
                    <a:pt x="1596" y="15018"/>
                    <a:pt x="2295" y="15166"/>
                    <a:pt x="2993" y="15290"/>
                  </a:cubicBezTo>
                  <a:lnTo>
                    <a:pt x="2993" y="15290"/>
                  </a:lnTo>
                  <a:cubicBezTo>
                    <a:pt x="2302" y="15154"/>
                    <a:pt x="1604" y="15011"/>
                    <a:pt x="1194" y="14582"/>
                  </a:cubicBezTo>
                  <a:close/>
                  <a:moveTo>
                    <a:pt x="2993" y="15290"/>
                  </a:moveTo>
                  <a:cubicBezTo>
                    <a:pt x="3023" y="15296"/>
                    <a:pt x="3053" y="15302"/>
                    <a:pt x="3084" y="15308"/>
                  </a:cubicBezTo>
                  <a:cubicBezTo>
                    <a:pt x="3171" y="15323"/>
                    <a:pt x="3258" y="15338"/>
                    <a:pt x="3344" y="15353"/>
                  </a:cubicBezTo>
                  <a:lnTo>
                    <a:pt x="3344" y="15353"/>
                  </a:lnTo>
                  <a:cubicBezTo>
                    <a:pt x="3261" y="15337"/>
                    <a:pt x="3177" y="15323"/>
                    <a:pt x="3094" y="15308"/>
                  </a:cubicBezTo>
                  <a:cubicBezTo>
                    <a:pt x="3061" y="15302"/>
                    <a:pt x="3027" y="15296"/>
                    <a:pt x="2993" y="15290"/>
                  </a:cubicBezTo>
                  <a:close/>
                  <a:moveTo>
                    <a:pt x="3344" y="15353"/>
                  </a:moveTo>
                  <a:cubicBezTo>
                    <a:pt x="3933" y="15463"/>
                    <a:pt x="4509" y="15610"/>
                    <a:pt x="4854" y="15937"/>
                  </a:cubicBezTo>
                  <a:cubicBezTo>
                    <a:pt x="4897" y="15980"/>
                    <a:pt x="4939" y="16022"/>
                    <a:pt x="4992" y="16054"/>
                  </a:cubicBezTo>
                  <a:lnTo>
                    <a:pt x="4992" y="16054"/>
                  </a:lnTo>
                  <a:cubicBezTo>
                    <a:pt x="4941" y="16004"/>
                    <a:pt x="4882" y="15956"/>
                    <a:pt x="4833" y="15916"/>
                  </a:cubicBezTo>
                  <a:cubicBezTo>
                    <a:pt x="4488" y="15590"/>
                    <a:pt x="3940" y="15459"/>
                    <a:pt x="3344" y="15353"/>
                  </a:cubicBezTo>
                  <a:close/>
                  <a:moveTo>
                    <a:pt x="4992" y="16054"/>
                  </a:moveTo>
                  <a:cubicBezTo>
                    <a:pt x="4996" y="16058"/>
                    <a:pt x="5000" y="16061"/>
                    <a:pt x="5004" y="16065"/>
                  </a:cubicBezTo>
                  <a:cubicBezTo>
                    <a:pt x="5089" y="16129"/>
                    <a:pt x="5164" y="16215"/>
                    <a:pt x="5238" y="16279"/>
                  </a:cubicBezTo>
                  <a:cubicBezTo>
                    <a:pt x="5772" y="16812"/>
                    <a:pt x="6199" y="17474"/>
                    <a:pt x="6465" y="18167"/>
                  </a:cubicBezTo>
                  <a:cubicBezTo>
                    <a:pt x="6657" y="18679"/>
                    <a:pt x="6753" y="19319"/>
                    <a:pt x="6700" y="19959"/>
                  </a:cubicBezTo>
                  <a:cubicBezTo>
                    <a:pt x="6604" y="21133"/>
                    <a:pt x="5302" y="22146"/>
                    <a:pt x="4524" y="22743"/>
                  </a:cubicBezTo>
                  <a:cubicBezTo>
                    <a:pt x="4097" y="23085"/>
                    <a:pt x="3606" y="23415"/>
                    <a:pt x="3126" y="23725"/>
                  </a:cubicBezTo>
                  <a:cubicBezTo>
                    <a:pt x="2732" y="23991"/>
                    <a:pt x="2337" y="24237"/>
                    <a:pt x="1996" y="24493"/>
                  </a:cubicBezTo>
                  <a:cubicBezTo>
                    <a:pt x="1217" y="25069"/>
                    <a:pt x="918" y="25762"/>
                    <a:pt x="982" y="26744"/>
                  </a:cubicBezTo>
                  <a:cubicBezTo>
                    <a:pt x="1003" y="26978"/>
                    <a:pt x="1014" y="27256"/>
                    <a:pt x="1089" y="27490"/>
                  </a:cubicBezTo>
                  <a:cubicBezTo>
                    <a:pt x="1281" y="28237"/>
                    <a:pt x="1185" y="28952"/>
                    <a:pt x="950" y="29784"/>
                  </a:cubicBezTo>
                  <a:cubicBezTo>
                    <a:pt x="886" y="30083"/>
                    <a:pt x="1014" y="30435"/>
                    <a:pt x="1377" y="30872"/>
                  </a:cubicBezTo>
                  <a:cubicBezTo>
                    <a:pt x="1462" y="30968"/>
                    <a:pt x="1537" y="31053"/>
                    <a:pt x="1633" y="31160"/>
                  </a:cubicBezTo>
                  <a:cubicBezTo>
                    <a:pt x="2113" y="31715"/>
                    <a:pt x="2646" y="32333"/>
                    <a:pt x="2614" y="33059"/>
                  </a:cubicBezTo>
                  <a:cubicBezTo>
                    <a:pt x="2593" y="33603"/>
                    <a:pt x="2390" y="34349"/>
                    <a:pt x="1921" y="34830"/>
                  </a:cubicBezTo>
                  <a:lnTo>
                    <a:pt x="1953" y="34840"/>
                  </a:lnTo>
                  <a:cubicBezTo>
                    <a:pt x="2433" y="34360"/>
                    <a:pt x="2614" y="33603"/>
                    <a:pt x="2646" y="33069"/>
                  </a:cubicBezTo>
                  <a:cubicBezTo>
                    <a:pt x="2689" y="32344"/>
                    <a:pt x="2134" y="31725"/>
                    <a:pt x="1654" y="31160"/>
                  </a:cubicBezTo>
                  <a:cubicBezTo>
                    <a:pt x="1569" y="31053"/>
                    <a:pt x="1484" y="30957"/>
                    <a:pt x="1409" y="30872"/>
                  </a:cubicBezTo>
                  <a:cubicBezTo>
                    <a:pt x="1057" y="30445"/>
                    <a:pt x="907" y="30093"/>
                    <a:pt x="993" y="29816"/>
                  </a:cubicBezTo>
                  <a:cubicBezTo>
                    <a:pt x="1217" y="28973"/>
                    <a:pt x="1324" y="28258"/>
                    <a:pt x="1121" y="27512"/>
                  </a:cubicBezTo>
                  <a:cubicBezTo>
                    <a:pt x="1067" y="27277"/>
                    <a:pt x="1046" y="27000"/>
                    <a:pt x="1035" y="26776"/>
                  </a:cubicBezTo>
                  <a:cubicBezTo>
                    <a:pt x="961" y="25805"/>
                    <a:pt x="1270" y="25111"/>
                    <a:pt x="2028" y="24546"/>
                  </a:cubicBezTo>
                  <a:cubicBezTo>
                    <a:pt x="2380" y="24279"/>
                    <a:pt x="2764" y="24045"/>
                    <a:pt x="3169" y="23778"/>
                  </a:cubicBezTo>
                  <a:cubicBezTo>
                    <a:pt x="3628" y="23469"/>
                    <a:pt x="4129" y="23149"/>
                    <a:pt x="4566" y="22797"/>
                  </a:cubicBezTo>
                  <a:cubicBezTo>
                    <a:pt x="5356" y="22189"/>
                    <a:pt x="6657" y="21165"/>
                    <a:pt x="6753" y="19991"/>
                  </a:cubicBezTo>
                  <a:cubicBezTo>
                    <a:pt x="6807" y="19351"/>
                    <a:pt x="6711" y="18690"/>
                    <a:pt x="6508" y="18178"/>
                  </a:cubicBezTo>
                  <a:cubicBezTo>
                    <a:pt x="6231" y="17484"/>
                    <a:pt x="5804" y="16823"/>
                    <a:pt x="5270" y="16289"/>
                  </a:cubicBezTo>
                  <a:cubicBezTo>
                    <a:pt x="5196" y="16225"/>
                    <a:pt x="5110" y="16161"/>
                    <a:pt x="5036" y="16076"/>
                  </a:cubicBezTo>
                  <a:cubicBezTo>
                    <a:pt x="5020" y="16069"/>
                    <a:pt x="5006" y="16062"/>
                    <a:pt x="4992" y="16054"/>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4" name="Google Shape;1714;p68"/>
            <p:cNvSpPr/>
            <p:nvPr/>
          </p:nvSpPr>
          <p:spPr>
            <a:xfrm>
              <a:off x="3603893" y="1145780"/>
              <a:ext cx="626829" cy="3313372"/>
            </a:xfrm>
            <a:custGeom>
              <a:avLst/>
              <a:gdLst/>
              <a:ahLst/>
              <a:cxnLst/>
              <a:rect l="l" t="t" r="r" b="b"/>
              <a:pathLst>
                <a:path w="6593" h="34851" extrusionOk="0">
                  <a:moveTo>
                    <a:pt x="587" y="0"/>
                  </a:moveTo>
                  <a:lnTo>
                    <a:pt x="555" y="22"/>
                  </a:lnTo>
                  <a:cubicBezTo>
                    <a:pt x="747" y="587"/>
                    <a:pt x="533" y="1302"/>
                    <a:pt x="320" y="1963"/>
                  </a:cubicBezTo>
                  <a:cubicBezTo>
                    <a:pt x="171" y="2432"/>
                    <a:pt x="43" y="2870"/>
                    <a:pt x="21" y="3275"/>
                  </a:cubicBezTo>
                  <a:cubicBezTo>
                    <a:pt x="0" y="4033"/>
                    <a:pt x="0" y="4726"/>
                    <a:pt x="21" y="5323"/>
                  </a:cubicBezTo>
                  <a:lnTo>
                    <a:pt x="21" y="5441"/>
                  </a:lnTo>
                  <a:cubicBezTo>
                    <a:pt x="64" y="6209"/>
                    <a:pt x="117" y="7339"/>
                    <a:pt x="1024" y="7542"/>
                  </a:cubicBezTo>
                  <a:cubicBezTo>
                    <a:pt x="1163" y="7564"/>
                    <a:pt x="1312" y="7574"/>
                    <a:pt x="1440" y="7606"/>
                  </a:cubicBezTo>
                  <a:cubicBezTo>
                    <a:pt x="1942" y="7681"/>
                    <a:pt x="2454" y="7766"/>
                    <a:pt x="2688" y="8108"/>
                  </a:cubicBezTo>
                  <a:cubicBezTo>
                    <a:pt x="2838" y="8310"/>
                    <a:pt x="2870" y="8588"/>
                    <a:pt x="2795" y="8940"/>
                  </a:cubicBezTo>
                  <a:cubicBezTo>
                    <a:pt x="2656" y="9633"/>
                    <a:pt x="2230" y="10316"/>
                    <a:pt x="1803" y="10977"/>
                  </a:cubicBezTo>
                  <a:cubicBezTo>
                    <a:pt x="1195" y="11916"/>
                    <a:pt x="587" y="12876"/>
                    <a:pt x="715" y="13943"/>
                  </a:cubicBezTo>
                  <a:cubicBezTo>
                    <a:pt x="715" y="13964"/>
                    <a:pt x="736" y="13996"/>
                    <a:pt x="736" y="14017"/>
                  </a:cubicBezTo>
                  <a:lnTo>
                    <a:pt x="736" y="14049"/>
                  </a:lnTo>
                  <a:cubicBezTo>
                    <a:pt x="928" y="15073"/>
                    <a:pt x="1974" y="15233"/>
                    <a:pt x="2987" y="15383"/>
                  </a:cubicBezTo>
                  <a:cubicBezTo>
                    <a:pt x="3648" y="15489"/>
                    <a:pt x="4342" y="15596"/>
                    <a:pt x="4747" y="15948"/>
                  </a:cubicBezTo>
                  <a:cubicBezTo>
                    <a:pt x="4790" y="15980"/>
                    <a:pt x="4811" y="16023"/>
                    <a:pt x="4854" y="16044"/>
                  </a:cubicBezTo>
                  <a:cubicBezTo>
                    <a:pt x="4960" y="16140"/>
                    <a:pt x="5056" y="16236"/>
                    <a:pt x="5142" y="16321"/>
                  </a:cubicBezTo>
                  <a:cubicBezTo>
                    <a:pt x="5665" y="16855"/>
                    <a:pt x="6070" y="17495"/>
                    <a:pt x="6315" y="18210"/>
                  </a:cubicBezTo>
                  <a:cubicBezTo>
                    <a:pt x="6497" y="18711"/>
                    <a:pt x="6550" y="19330"/>
                    <a:pt x="6454" y="20002"/>
                  </a:cubicBezTo>
                  <a:cubicBezTo>
                    <a:pt x="6305" y="21143"/>
                    <a:pt x="5088" y="22103"/>
                    <a:pt x="4203" y="22797"/>
                  </a:cubicBezTo>
                  <a:cubicBezTo>
                    <a:pt x="3798" y="23095"/>
                    <a:pt x="3350" y="23405"/>
                    <a:pt x="2923" y="23682"/>
                  </a:cubicBezTo>
                  <a:cubicBezTo>
                    <a:pt x="2507" y="23970"/>
                    <a:pt x="2123" y="24215"/>
                    <a:pt x="1771" y="24482"/>
                  </a:cubicBezTo>
                  <a:cubicBezTo>
                    <a:pt x="1067" y="25037"/>
                    <a:pt x="789" y="25730"/>
                    <a:pt x="853" y="26744"/>
                  </a:cubicBezTo>
                  <a:lnTo>
                    <a:pt x="853" y="26818"/>
                  </a:lnTo>
                  <a:cubicBezTo>
                    <a:pt x="875" y="27042"/>
                    <a:pt x="896" y="27288"/>
                    <a:pt x="928" y="27501"/>
                  </a:cubicBezTo>
                  <a:cubicBezTo>
                    <a:pt x="1088" y="28290"/>
                    <a:pt x="917" y="29005"/>
                    <a:pt x="693" y="29805"/>
                  </a:cubicBezTo>
                  <a:cubicBezTo>
                    <a:pt x="608" y="30115"/>
                    <a:pt x="725" y="30456"/>
                    <a:pt x="1024" y="30872"/>
                  </a:cubicBezTo>
                  <a:cubicBezTo>
                    <a:pt x="1131" y="31011"/>
                    <a:pt x="1259" y="31149"/>
                    <a:pt x="1376" y="31299"/>
                  </a:cubicBezTo>
                  <a:cubicBezTo>
                    <a:pt x="1803" y="31821"/>
                    <a:pt x="2294" y="32419"/>
                    <a:pt x="2283" y="33048"/>
                  </a:cubicBezTo>
                  <a:cubicBezTo>
                    <a:pt x="2262" y="33816"/>
                    <a:pt x="2091" y="34403"/>
                    <a:pt x="1760" y="34830"/>
                  </a:cubicBezTo>
                  <a:lnTo>
                    <a:pt x="1792" y="34851"/>
                  </a:lnTo>
                  <a:cubicBezTo>
                    <a:pt x="2123" y="34424"/>
                    <a:pt x="2304" y="33837"/>
                    <a:pt x="2294" y="33037"/>
                  </a:cubicBezTo>
                  <a:cubicBezTo>
                    <a:pt x="2304" y="32397"/>
                    <a:pt x="1814" y="31800"/>
                    <a:pt x="1387" y="31267"/>
                  </a:cubicBezTo>
                  <a:cubicBezTo>
                    <a:pt x="1270" y="31117"/>
                    <a:pt x="1163" y="30968"/>
                    <a:pt x="1056" y="30829"/>
                  </a:cubicBezTo>
                  <a:cubicBezTo>
                    <a:pt x="757" y="30435"/>
                    <a:pt x="651" y="30093"/>
                    <a:pt x="736" y="29794"/>
                  </a:cubicBezTo>
                  <a:cubicBezTo>
                    <a:pt x="960" y="28984"/>
                    <a:pt x="1131" y="28258"/>
                    <a:pt x="971" y="27480"/>
                  </a:cubicBezTo>
                  <a:cubicBezTo>
                    <a:pt x="917" y="27266"/>
                    <a:pt x="907" y="27021"/>
                    <a:pt x="896" y="26797"/>
                  </a:cubicBezTo>
                  <a:lnTo>
                    <a:pt x="896" y="26712"/>
                  </a:lnTo>
                  <a:cubicBezTo>
                    <a:pt x="821" y="25709"/>
                    <a:pt x="1109" y="25015"/>
                    <a:pt x="1803" y="24482"/>
                  </a:cubicBezTo>
                  <a:cubicBezTo>
                    <a:pt x="2144" y="24215"/>
                    <a:pt x="2528" y="23949"/>
                    <a:pt x="2944" y="23682"/>
                  </a:cubicBezTo>
                  <a:cubicBezTo>
                    <a:pt x="3392" y="23405"/>
                    <a:pt x="3830" y="23095"/>
                    <a:pt x="4224" y="22797"/>
                  </a:cubicBezTo>
                  <a:cubicBezTo>
                    <a:pt x="5120" y="22082"/>
                    <a:pt x="6347" y="21143"/>
                    <a:pt x="6497" y="19980"/>
                  </a:cubicBezTo>
                  <a:cubicBezTo>
                    <a:pt x="6593" y="19298"/>
                    <a:pt x="6529" y="18668"/>
                    <a:pt x="6358" y="18167"/>
                  </a:cubicBezTo>
                  <a:cubicBezTo>
                    <a:pt x="6113" y="17474"/>
                    <a:pt x="5697" y="16823"/>
                    <a:pt x="5174" y="16289"/>
                  </a:cubicBezTo>
                  <a:cubicBezTo>
                    <a:pt x="5088" y="16193"/>
                    <a:pt x="4982" y="16097"/>
                    <a:pt x="4875" y="16001"/>
                  </a:cubicBezTo>
                  <a:cubicBezTo>
                    <a:pt x="4843" y="15980"/>
                    <a:pt x="4811" y="15937"/>
                    <a:pt x="4779" y="15916"/>
                  </a:cubicBezTo>
                  <a:cubicBezTo>
                    <a:pt x="4363" y="15553"/>
                    <a:pt x="3670" y="15447"/>
                    <a:pt x="2987" y="15340"/>
                  </a:cubicBezTo>
                  <a:cubicBezTo>
                    <a:pt x="1984" y="15191"/>
                    <a:pt x="960" y="15031"/>
                    <a:pt x="757" y="14028"/>
                  </a:cubicBezTo>
                  <a:lnTo>
                    <a:pt x="757" y="14007"/>
                  </a:lnTo>
                  <a:cubicBezTo>
                    <a:pt x="757" y="13975"/>
                    <a:pt x="747" y="13953"/>
                    <a:pt x="747" y="13921"/>
                  </a:cubicBezTo>
                  <a:cubicBezTo>
                    <a:pt x="608" y="12855"/>
                    <a:pt x="1227" y="11894"/>
                    <a:pt x="1814" y="10977"/>
                  </a:cubicBezTo>
                  <a:cubicBezTo>
                    <a:pt x="2240" y="10316"/>
                    <a:pt x="2667" y="9633"/>
                    <a:pt x="2816" y="8929"/>
                  </a:cubicBezTo>
                  <a:cubicBezTo>
                    <a:pt x="2880" y="8566"/>
                    <a:pt x="2859" y="8300"/>
                    <a:pt x="2710" y="8086"/>
                  </a:cubicBezTo>
                  <a:cubicBezTo>
                    <a:pt x="2464" y="7724"/>
                    <a:pt x="1942" y="7649"/>
                    <a:pt x="1440" y="7564"/>
                  </a:cubicBezTo>
                  <a:cubicBezTo>
                    <a:pt x="1291" y="7553"/>
                    <a:pt x="1163" y="7521"/>
                    <a:pt x="1024" y="7500"/>
                  </a:cubicBezTo>
                  <a:cubicBezTo>
                    <a:pt x="139" y="7297"/>
                    <a:pt x="96" y="6177"/>
                    <a:pt x="53" y="5430"/>
                  </a:cubicBezTo>
                  <a:lnTo>
                    <a:pt x="53" y="5313"/>
                  </a:lnTo>
                  <a:cubicBezTo>
                    <a:pt x="21" y="4715"/>
                    <a:pt x="21" y="4033"/>
                    <a:pt x="53" y="3275"/>
                  </a:cubicBezTo>
                  <a:cubicBezTo>
                    <a:pt x="64" y="2870"/>
                    <a:pt x="203" y="2443"/>
                    <a:pt x="352" y="1974"/>
                  </a:cubicBezTo>
                  <a:cubicBezTo>
                    <a:pt x="555" y="1302"/>
                    <a:pt x="779" y="587"/>
                    <a:pt x="587"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5" name="Google Shape;1715;p68"/>
            <p:cNvSpPr/>
            <p:nvPr/>
          </p:nvSpPr>
          <p:spPr>
            <a:xfrm>
              <a:off x="3600851" y="1151865"/>
              <a:ext cx="607529" cy="3306336"/>
            </a:xfrm>
            <a:custGeom>
              <a:avLst/>
              <a:gdLst/>
              <a:ahLst/>
              <a:cxnLst/>
              <a:rect l="l" t="t" r="r" b="b"/>
              <a:pathLst>
                <a:path w="6390" h="34777" extrusionOk="0">
                  <a:moveTo>
                    <a:pt x="576" y="0"/>
                  </a:moveTo>
                  <a:lnTo>
                    <a:pt x="555" y="11"/>
                  </a:lnTo>
                  <a:cubicBezTo>
                    <a:pt x="725" y="587"/>
                    <a:pt x="512" y="1248"/>
                    <a:pt x="309" y="1899"/>
                  </a:cubicBezTo>
                  <a:cubicBezTo>
                    <a:pt x="160" y="2368"/>
                    <a:pt x="32" y="2806"/>
                    <a:pt x="21" y="3222"/>
                  </a:cubicBezTo>
                  <a:cubicBezTo>
                    <a:pt x="0" y="3926"/>
                    <a:pt x="0" y="4609"/>
                    <a:pt x="32" y="5259"/>
                  </a:cubicBezTo>
                  <a:lnTo>
                    <a:pt x="32" y="5441"/>
                  </a:lnTo>
                  <a:cubicBezTo>
                    <a:pt x="53" y="6198"/>
                    <a:pt x="85" y="7361"/>
                    <a:pt x="939" y="7596"/>
                  </a:cubicBezTo>
                  <a:cubicBezTo>
                    <a:pt x="1088" y="7638"/>
                    <a:pt x="1259" y="7681"/>
                    <a:pt x="1430" y="7702"/>
                  </a:cubicBezTo>
                  <a:cubicBezTo>
                    <a:pt x="1910" y="7798"/>
                    <a:pt x="2390" y="7894"/>
                    <a:pt x="2614" y="8225"/>
                  </a:cubicBezTo>
                  <a:cubicBezTo>
                    <a:pt x="2742" y="8406"/>
                    <a:pt x="2763" y="8662"/>
                    <a:pt x="2699" y="8993"/>
                  </a:cubicBezTo>
                  <a:cubicBezTo>
                    <a:pt x="2550" y="9686"/>
                    <a:pt x="2134" y="10326"/>
                    <a:pt x="1696" y="11009"/>
                  </a:cubicBezTo>
                  <a:cubicBezTo>
                    <a:pt x="1099" y="11927"/>
                    <a:pt x="491" y="12887"/>
                    <a:pt x="587" y="13953"/>
                  </a:cubicBezTo>
                  <a:cubicBezTo>
                    <a:pt x="587" y="13985"/>
                    <a:pt x="608" y="14007"/>
                    <a:pt x="608" y="14039"/>
                  </a:cubicBezTo>
                  <a:lnTo>
                    <a:pt x="608" y="14060"/>
                  </a:lnTo>
                  <a:cubicBezTo>
                    <a:pt x="768" y="15159"/>
                    <a:pt x="1888" y="15308"/>
                    <a:pt x="2966" y="15447"/>
                  </a:cubicBezTo>
                  <a:cubicBezTo>
                    <a:pt x="3638" y="15543"/>
                    <a:pt x="4256" y="15628"/>
                    <a:pt x="4651" y="15927"/>
                  </a:cubicBezTo>
                  <a:cubicBezTo>
                    <a:pt x="4790" y="16055"/>
                    <a:pt x="4928" y="16183"/>
                    <a:pt x="5046" y="16300"/>
                  </a:cubicBezTo>
                  <a:cubicBezTo>
                    <a:pt x="5569" y="16823"/>
                    <a:pt x="5953" y="17474"/>
                    <a:pt x="6177" y="18188"/>
                  </a:cubicBezTo>
                  <a:cubicBezTo>
                    <a:pt x="6358" y="18700"/>
                    <a:pt x="6358" y="19308"/>
                    <a:pt x="6219" y="19980"/>
                  </a:cubicBezTo>
                  <a:cubicBezTo>
                    <a:pt x="5985" y="21122"/>
                    <a:pt x="4726" y="22103"/>
                    <a:pt x="3904" y="22743"/>
                  </a:cubicBezTo>
                  <a:cubicBezTo>
                    <a:pt x="3542" y="23021"/>
                    <a:pt x="3136" y="23287"/>
                    <a:pt x="2752" y="23543"/>
                  </a:cubicBezTo>
                  <a:cubicBezTo>
                    <a:pt x="2326" y="23842"/>
                    <a:pt x="1910" y="24109"/>
                    <a:pt x="1568" y="24386"/>
                  </a:cubicBezTo>
                  <a:cubicBezTo>
                    <a:pt x="832" y="24973"/>
                    <a:pt x="715" y="25666"/>
                    <a:pt x="736" y="26648"/>
                  </a:cubicBezTo>
                  <a:cubicBezTo>
                    <a:pt x="757" y="26936"/>
                    <a:pt x="768" y="27202"/>
                    <a:pt x="811" y="27426"/>
                  </a:cubicBezTo>
                  <a:cubicBezTo>
                    <a:pt x="928" y="28216"/>
                    <a:pt x="736" y="28941"/>
                    <a:pt x="491" y="29762"/>
                  </a:cubicBezTo>
                  <a:cubicBezTo>
                    <a:pt x="395" y="30083"/>
                    <a:pt x="459" y="30413"/>
                    <a:pt x="704" y="30797"/>
                  </a:cubicBezTo>
                  <a:cubicBezTo>
                    <a:pt x="821" y="31000"/>
                    <a:pt x="981" y="31203"/>
                    <a:pt x="1131" y="31395"/>
                  </a:cubicBezTo>
                  <a:cubicBezTo>
                    <a:pt x="1504" y="31896"/>
                    <a:pt x="1888" y="32397"/>
                    <a:pt x="1910" y="32973"/>
                  </a:cubicBezTo>
                  <a:cubicBezTo>
                    <a:pt x="1952" y="33741"/>
                    <a:pt x="1835" y="34328"/>
                    <a:pt x="1558" y="34755"/>
                  </a:cubicBezTo>
                  <a:lnTo>
                    <a:pt x="1579" y="34776"/>
                  </a:lnTo>
                  <a:cubicBezTo>
                    <a:pt x="1856" y="34328"/>
                    <a:pt x="1995" y="33741"/>
                    <a:pt x="1963" y="32941"/>
                  </a:cubicBezTo>
                  <a:cubicBezTo>
                    <a:pt x="1942" y="32376"/>
                    <a:pt x="1536" y="31853"/>
                    <a:pt x="1163" y="31363"/>
                  </a:cubicBezTo>
                  <a:cubicBezTo>
                    <a:pt x="1003" y="31149"/>
                    <a:pt x="864" y="30957"/>
                    <a:pt x="736" y="30755"/>
                  </a:cubicBezTo>
                  <a:cubicBezTo>
                    <a:pt x="501" y="30381"/>
                    <a:pt x="437" y="30051"/>
                    <a:pt x="523" y="29741"/>
                  </a:cubicBezTo>
                  <a:cubicBezTo>
                    <a:pt x="768" y="28962"/>
                    <a:pt x="971" y="28184"/>
                    <a:pt x="843" y="27394"/>
                  </a:cubicBezTo>
                  <a:cubicBezTo>
                    <a:pt x="811" y="27170"/>
                    <a:pt x="789" y="26904"/>
                    <a:pt x="779" y="26626"/>
                  </a:cubicBezTo>
                  <a:cubicBezTo>
                    <a:pt x="736" y="25656"/>
                    <a:pt x="875" y="24973"/>
                    <a:pt x="1590" y="24386"/>
                  </a:cubicBezTo>
                  <a:cubicBezTo>
                    <a:pt x="1942" y="24087"/>
                    <a:pt x="2358" y="23821"/>
                    <a:pt x="2784" y="23543"/>
                  </a:cubicBezTo>
                  <a:cubicBezTo>
                    <a:pt x="3168" y="23287"/>
                    <a:pt x="3563" y="23021"/>
                    <a:pt x="3926" y="22743"/>
                  </a:cubicBezTo>
                  <a:cubicBezTo>
                    <a:pt x="4768" y="22093"/>
                    <a:pt x="6017" y="21122"/>
                    <a:pt x="6262" y="19959"/>
                  </a:cubicBezTo>
                  <a:cubicBezTo>
                    <a:pt x="6390" y="19266"/>
                    <a:pt x="6379" y="18668"/>
                    <a:pt x="6219" y="18146"/>
                  </a:cubicBezTo>
                  <a:cubicBezTo>
                    <a:pt x="5995" y="17442"/>
                    <a:pt x="5611" y="16780"/>
                    <a:pt x="5088" y="16247"/>
                  </a:cubicBezTo>
                  <a:cubicBezTo>
                    <a:pt x="4971" y="16129"/>
                    <a:pt x="4832" y="16001"/>
                    <a:pt x="4683" y="15873"/>
                  </a:cubicBezTo>
                  <a:cubicBezTo>
                    <a:pt x="4299" y="15575"/>
                    <a:pt x="3670" y="15489"/>
                    <a:pt x="2998" y="15393"/>
                  </a:cubicBezTo>
                  <a:cubicBezTo>
                    <a:pt x="1910" y="15255"/>
                    <a:pt x="811" y="15105"/>
                    <a:pt x="651" y="14028"/>
                  </a:cubicBezTo>
                  <a:lnTo>
                    <a:pt x="651" y="13996"/>
                  </a:lnTo>
                  <a:cubicBezTo>
                    <a:pt x="629" y="13985"/>
                    <a:pt x="629" y="13953"/>
                    <a:pt x="629" y="13932"/>
                  </a:cubicBezTo>
                  <a:cubicBezTo>
                    <a:pt x="544" y="12865"/>
                    <a:pt x="1152" y="11916"/>
                    <a:pt x="1739" y="10998"/>
                  </a:cubicBezTo>
                  <a:cubicBezTo>
                    <a:pt x="2176" y="10316"/>
                    <a:pt x="2592" y="9676"/>
                    <a:pt x="2742" y="8982"/>
                  </a:cubicBezTo>
                  <a:cubicBezTo>
                    <a:pt x="2806" y="8652"/>
                    <a:pt x="2784" y="8385"/>
                    <a:pt x="2646" y="8182"/>
                  </a:cubicBezTo>
                  <a:cubicBezTo>
                    <a:pt x="2422" y="7841"/>
                    <a:pt x="1931" y="7745"/>
                    <a:pt x="1451" y="7649"/>
                  </a:cubicBezTo>
                  <a:cubicBezTo>
                    <a:pt x="1270" y="7628"/>
                    <a:pt x="1099" y="7585"/>
                    <a:pt x="949" y="7542"/>
                  </a:cubicBezTo>
                  <a:cubicBezTo>
                    <a:pt x="107" y="7318"/>
                    <a:pt x="85" y="6166"/>
                    <a:pt x="53" y="5409"/>
                  </a:cubicBezTo>
                  <a:lnTo>
                    <a:pt x="53" y="5238"/>
                  </a:lnTo>
                  <a:cubicBezTo>
                    <a:pt x="32" y="4587"/>
                    <a:pt x="32" y="3905"/>
                    <a:pt x="43" y="3211"/>
                  </a:cubicBezTo>
                  <a:cubicBezTo>
                    <a:pt x="53" y="2806"/>
                    <a:pt x="192" y="2368"/>
                    <a:pt x="341" y="1899"/>
                  </a:cubicBezTo>
                  <a:cubicBezTo>
                    <a:pt x="544" y="1248"/>
                    <a:pt x="747" y="566"/>
                    <a:pt x="57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6" name="Google Shape;1716;p68"/>
            <p:cNvSpPr/>
            <p:nvPr/>
          </p:nvSpPr>
          <p:spPr>
            <a:xfrm>
              <a:off x="3593720" y="1153861"/>
              <a:ext cx="595455" cy="3302248"/>
            </a:xfrm>
            <a:custGeom>
              <a:avLst/>
              <a:gdLst/>
              <a:ahLst/>
              <a:cxnLst/>
              <a:rect l="l" t="t" r="r" b="b"/>
              <a:pathLst>
                <a:path w="6263" h="34734" extrusionOk="0">
                  <a:moveTo>
                    <a:pt x="576" y="1"/>
                  </a:moveTo>
                  <a:lnTo>
                    <a:pt x="544" y="11"/>
                  </a:lnTo>
                  <a:cubicBezTo>
                    <a:pt x="704" y="577"/>
                    <a:pt x="502" y="1227"/>
                    <a:pt x="310" y="1857"/>
                  </a:cubicBezTo>
                  <a:cubicBezTo>
                    <a:pt x="160" y="2305"/>
                    <a:pt x="22" y="2774"/>
                    <a:pt x="11" y="3190"/>
                  </a:cubicBezTo>
                  <a:cubicBezTo>
                    <a:pt x="0" y="3905"/>
                    <a:pt x="11" y="4641"/>
                    <a:pt x="22" y="5206"/>
                  </a:cubicBezTo>
                  <a:lnTo>
                    <a:pt x="22" y="5366"/>
                  </a:lnTo>
                  <a:cubicBezTo>
                    <a:pt x="43" y="6166"/>
                    <a:pt x="64" y="7361"/>
                    <a:pt x="854" y="7660"/>
                  </a:cubicBezTo>
                  <a:cubicBezTo>
                    <a:pt x="1014" y="7713"/>
                    <a:pt x="1216" y="7767"/>
                    <a:pt x="1409" y="7799"/>
                  </a:cubicBezTo>
                  <a:cubicBezTo>
                    <a:pt x="1867" y="7905"/>
                    <a:pt x="2337" y="8001"/>
                    <a:pt x="2550" y="8332"/>
                  </a:cubicBezTo>
                  <a:cubicBezTo>
                    <a:pt x="2667" y="8524"/>
                    <a:pt x="2678" y="8759"/>
                    <a:pt x="2614" y="9068"/>
                  </a:cubicBezTo>
                  <a:cubicBezTo>
                    <a:pt x="2454" y="9751"/>
                    <a:pt x="2038" y="10391"/>
                    <a:pt x="1611" y="11052"/>
                  </a:cubicBezTo>
                  <a:cubicBezTo>
                    <a:pt x="1035" y="11959"/>
                    <a:pt x="438" y="12908"/>
                    <a:pt x="491" y="13975"/>
                  </a:cubicBezTo>
                  <a:cubicBezTo>
                    <a:pt x="502" y="14007"/>
                    <a:pt x="502" y="14028"/>
                    <a:pt x="502" y="14060"/>
                  </a:cubicBezTo>
                  <a:lnTo>
                    <a:pt x="502" y="14082"/>
                  </a:lnTo>
                  <a:cubicBezTo>
                    <a:pt x="640" y="15287"/>
                    <a:pt x="1889" y="15447"/>
                    <a:pt x="2998" y="15575"/>
                  </a:cubicBezTo>
                  <a:cubicBezTo>
                    <a:pt x="3595" y="15639"/>
                    <a:pt x="4182" y="15724"/>
                    <a:pt x="4555" y="15948"/>
                  </a:cubicBezTo>
                  <a:cubicBezTo>
                    <a:pt x="4705" y="16044"/>
                    <a:pt x="4843" y="16172"/>
                    <a:pt x="4950" y="16300"/>
                  </a:cubicBezTo>
                  <a:lnTo>
                    <a:pt x="4971" y="16322"/>
                  </a:lnTo>
                  <a:cubicBezTo>
                    <a:pt x="5483" y="16845"/>
                    <a:pt x="5857" y="17495"/>
                    <a:pt x="6070" y="18221"/>
                  </a:cubicBezTo>
                  <a:cubicBezTo>
                    <a:pt x="6230" y="18765"/>
                    <a:pt x="6220" y="19415"/>
                    <a:pt x="6017" y="20013"/>
                  </a:cubicBezTo>
                  <a:cubicBezTo>
                    <a:pt x="5665" y="21069"/>
                    <a:pt x="4673" y="21954"/>
                    <a:pt x="3638" y="22733"/>
                  </a:cubicBezTo>
                  <a:cubicBezTo>
                    <a:pt x="3318" y="22978"/>
                    <a:pt x="2966" y="23213"/>
                    <a:pt x="2614" y="23448"/>
                  </a:cubicBezTo>
                  <a:cubicBezTo>
                    <a:pt x="2187" y="23725"/>
                    <a:pt x="1750" y="24013"/>
                    <a:pt x="1387" y="24322"/>
                  </a:cubicBezTo>
                  <a:cubicBezTo>
                    <a:pt x="704" y="24898"/>
                    <a:pt x="619" y="25603"/>
                    <a:pt x="651" y="26616"/>
                  </a:cubicBezTo>
                  <a:cubicBezTo>
                    <a:pt x="662" y="26925"/>
                    <a:pt x="694" y="27181"/>
                    <a:pt x="715" y="27405"/>
                  </a:cubicBezTo>
                  <a:cubicBezTo>
                    <a:pt x="822" y="28195"/>
                    <a:pt x="608" y="28952"/>
                    <a:pt x="363" y="29773"/>
                  </a:cubicBezTo>
                  <a:cubicBezTo>
                    <a:pt x="256" y="30126"/>
                    <a:pt x="278" y="30446"/>
                    <a:pt x="448" y="30787"/>
                  </a:cubicBezTo>
                  <a:cubicBezTo>
                    <a:pt x="587" y="31075"/>
                    <a:pt x="779" y="31320"/>
                    <a:pt x="950" y="31576"/>
                  </a:cubicBezTo>
                  <a:cubicBezTo>
                    <a:pt x="1238" y="32003"/>
                    <a:pt x="1558" y="32440"/>
                    <a:pt x="1611" y="32942"/>
                  </a:cubicBezTo>
                  <a:cubicBezTo>
                    <a:pt x="1665" y="33422"/>
                    <a:pt x="1707" y="34136"/>
                    <a:pt x="1398" y="34723"/>
                  </a:cubicBezTo>
                  <a:lnTo>
                    <a:pt x="1430" y="34734"/>
                  </a:lnTo>
                  <a:cubicBezTo>
                    <a:pt x="1729" y="34147"/>
                    <a:pt x="1697" y="33422"/>
                    <a:pt x="1654" y="32952"/>
                  </a:cubicBezTo>
                  <a:cubicBezTo>
                    <a:pt x="1601" y="32440"/>
                    <a:pt x="1291" y="32003"/>
                    <a:pt x="982" y="31576"/>
                  </a:cubicBezTo>
                  <a:cubicBezTo>
                    <a:pt x="811" y="31320"/>
                    <a:pt x="630" y="31054"/>
                    <a:pt x="491" y="30787"/>
                  </a:cubicBezTo>
                  <a:cubicBezTo>
                    <a:pt x="320" y="30446"/>
                    <a:pt x="288" y="30136"/>
                    <a:pt x="395" y="29795"/>
                  </a:cubicBezTo>
                  <a:cubicBezTo>
                    <a:pt x="651" y="28952"/>
                    <a:pt x="864" y="28205"/>
                    <a:pt x="758" y="27405"/>
                  </a:cubicBezTo>
                  <a:cubicBezTo>
                    <a:pt x="736" y="27181"/>
                    <a:pt x="704" y="26925"/>
                    <a:pt x="694" y="26616"/>
                  </a:cubicBezTo>
                  <a:cubicBezTo>
                    <a:pt x="640" y="25603"/>
                    <a:pt x="747" y="24909"/>
                    <a:pt x="1409" y="24354"/>
                  </a:cubicBezTo>
                  <a:cubicBezTo>
                    <a:pt x="1761" y="24045"/>
                    <a:pt x="2209" y="23746"/>
                    <a:pt x="2635" y="23469"/>
                  </a:cubicBezTo>
                  <a:cubicBezTo>
                    <a:pt x="2987" y="23245"/>
                    <a:pt x="3350" y="23000"/>
                    <a:pt x="3670" y="22765"/>
                  </a:cubicBezTo>
                  <a:cubicBezTo>
                    <a:pt x="4705" y="21976"/>
                    <a:pt x="5708" y="21080"/>
                    <a:pt x="6049" y="20034"/>
                  </a:cubicBezTo>
                  <a:cubicBezTo>
                    <a:pt x="6252" y="19426"/>
                    <a:pt x="6262" y="18765"/>
                    <a:pt x="6102" y="18221"/>
                  </a:cubicBezTo>
                  <a:cubicBezTo>
                    <a:pt x="5889" y="17495"/>
                    <a:pt x="5505" y="16845"/>
                    <a:pt x="5003" y="16311"/>
                  </a:cubicBezTo>
                  <a:lnTo>
                    <a:pt x="4971" y="16279"/>
                  </a:lnTo>
                  <a:cubicBezTo>
                    <a:pt x="4854" y="16162"/>
                    <a:pt x="4715" y="16034"/>
                    <a:pt x="4577" y="15938"/>
                  </a:cubicBezTo>
                  <a:cubicBezTo>
                    <a:pt x="4203" y="15692"/>
                    <a:pt x="3617" y="15628"/>
                    <a:pt x="2998" y="15554"/>
                  </a:cubicBezTo>
                  <a:cubicBezTo>
                    <a:pt x="1857" y="15404"/>
                    <a:pt x="662" y="15255"/>
                    <a:pt x="534" y="14082"/>
                  </a:cubicBezTo>
                  <a:lnTo>
                    <a:pt x="534" y="14060"/>
                  </a:lnTo>
                  <a:cubicBezTo>
                    <a:pt x="523" y="14028"/>
                    <a:pt x="523" y="14007"/>
                    <a:pt x="523" y="13975"/>
                  </a:cubicBezTo>
                  <a:cubicBezTo>
                    <a:pt x="470" y="12908"/>
                    <a:pt x="1067" y="11980"/>
                    <a:pt x="1643" y="11073"/>
                  </a:cubicBezTo>
                  <a:cubicBezTo>
                    <a:pt x="2070" y="10391"/>
                    <a:pt x="2475" y="9751"/>
                    <a:pt x="2635" y="9068"/>
                  </a:cubicBezTo>
                  <a:cubicBezTo>
                    <a:pt x="2721" y="8748"/>
                    <a:pt x="2689" y="8492"/>
                    <a:pt x="2571" y="8311"/>
                  </a:cubicBezTo>
                  <a:cubicBezTo>
                    <a:pt x="2358" y="7959"/>
                    <a:pt x="1889" y="7873"/>
                    <a:pt x="1430" y="7767"/>
                  </a:cubicBezTo>
                  <a:cubicBezTo>
                    <a:pt x="1227" y="7724"/>
                    <a:pt x="1024" y="7681"/>
                    <a:pt x="864" y="7617"/>
                  </a:cubicBezTo>
                  <a:cubicBezTo>
                    <a:pt x="96" y="7318"/>
                    <a:pt x="64" y="6134"/>
                    <a:pt x="54" y="5345"/>
                  </a:cubicBezTo>
                  <a:lnTo>
                    <a:pt x="54" y="5185"/>
                  </a:lnTo>
                  <a:cubicBezTo>
                    <a:pt x="43" y="4630"/>
                    <a:pt x="22" y="3894"/>
                    <a:pt x="43" y="3180"/>
                  </a:cubicBezTo>
                  <a:cubicBezTo>
                    <a:pt x="54" y="2763"/>
                    <a:pt x="203" y="2305"/>
                    <a:pt x="331" y="1857"/>
                  </a:cubicBezTo>
                  <a:cubicBezTo>
                    <a:pt x="523" y="1227"/>
                    <a:pt x="715" y="577"/>
                    <a:pt x="57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7" name="Google Shape;1717;p68"/>
            <p:cNvSpPr/>
            <p:nvPr/>
          </p:nvSpPr>
          <p:spPr>
            <a:xfrm>
              <a:off x="3588681" y="1157949"/>
              <a:ext cx="589275" cy="3297209"/>
            </a:xfrm>
            <a:custGeom>
              <a:avLst/>
              <a:gdLst/>
              <a:ahLst/>
              <a:cxnLst/>
              <a:rect l="l" t="t" r="r" b="b"/>
              <a:pathLst>
                <a:path w="6198" h="34681" extrusionOk="0">
                  <a:moveTo>
                    <a:pt x="544" y="0"/>
                  </a:moveTo>
                  <a:cubicBezTo>
                    <a:pt x="672" y="555"/>
                    <a:pt x="480" y="1163"/>
                    <a:pt x="299" y="1750"/>
                  </a:cubicBezTo>
                  <a:cubicBezTo>
                    <a:pt x="149" y="2198"/>
                    <a:pt x="0" y="2667"/>
                    <a:pt x="0" y="3115"/>
                  </a:cubicBezTo>
                  <a:cubicBezTo>
                    <a:pt x="0" y="3809"/>
                    <a:pt x="11" y="4523"/>
                    <a:pt x="32" y="5121"/>
                  </a:cubicBezTo>
                  <a:lnTo>
                    <a:pt x="32" y="5345"/>
                  </a:lnTo>
                  <a:cubicBezTo>
                    <a:pt x="43" y="6134"/>
                    <a:pt x="53" y="7329"/>
                    <a:pt x="779" y="7681"/>
                  </a:cubicBezTo>
                  <a:cubicBezTo>
                    <a:pt x="949" y="7756"/>
                    <a:pt x="1163" y="7809"/>
                    <a:pt x="1387" y="7862"/>
                  </a:cubicBezTo>
                  <a:cubicBezTo>
                    <a:pt x="1824" y="7969"/>
                    <a:pt x="2283" y="8076"/>
                    <a:pt x="2486" y="8417"/>
                  </a:cubicBezTo>
                  <a:cubicBezTo>
                    <a:pt x="2592" y="8588"/>
                    <a:pt x="2603" y="8812"/>
                    <a:pt x="2539" y="9110"/>
                  </a:cubicBezTo>
                  <a:cubicBezTo>
                    <a:pt x="2358" y="9782"/>
                    <a:pt x="1963" y="10401"/>
                    <a:pt x="1547" y="11062"/>
                  </a:cubicBezTo>
                  <a:cubicBezTo>
                    <a:pt x="992" y="11969"/>
                    <a:pt x="405" y="12897"/>
                    <a:pt x="416" y="13964"/>
                  </a:cubicBezTo>
                  <a:lnTo>
                    <a:pt x="416" y="14039"/>
                  </a:lnTo>
                  <a:lnTo>
                    <a:pt x="416" y="14081"/>
                  </a:lnTo>
                  <a:cubicBezTo>
                    <a:pt x="469" y="15383"/>
                    <a:pt x="1814" y="15543"/>
                    <a:pt x="2998" y="15681"/>
                  </a:cubicBezTo>
                  <a:cubicBezTo>
                    <a:pt x="3552" y="15745"/>
                    <a:pt x="4064" y="15799"/>
                    <a:pt x="4427" y="15969"/>
                  </a:cubicBezTo>
                  <a:cubicBezTo>
                    <a:pt x="4576" y="16044"/>
                    <a:pt x="4726" y="16161"/>
                    <a:pt x="4864" y="16311"/>
                  </a:cubicBezTo>
                  <a:cubicBezTo>
                    <a:pt x="5366" y="16823"/>
                    <a:pt x="5718" y="17495"/>
                    <a:pt x="5921" y="18210"/>
                  </a:cubicBezTo>
                  <a:cubicBezTo>
                    <a:pt x="6123" y="18946"/>
                    <a:pt x="5910" y="19650"/>
                    <a:pt x="5771" y="20012"/>
                  </a:cubicBezTo>
                  <a:cubicBezTo>
                    <a:pt x="5376" y="21047"/>
                    <a:pt x="4374" y="21911"/>
                    <a:pt x="3350" y="22679"/>
                  </a:cubicBezTo>
                  <a:cubicBezTo>
                    <a:pt x="3083" y="22893"/>
                    <a:pt x="2763" y="23095"/>
                    <a:pt x="2454" y="23298"/>
                  </a:cubicBezTo>
                  <a:cubicBezTo>
                    <a:pt x="2006" y="23597"/>
                    <a:pt x="1536" y="23906"/>
                    <a:pt x="1173" y="24226"/>
                  </a:cubicBezTo>
                  <a:cubicBezTo>
                    <a:pt x="491" y="24855"/>
                    <a:pt x="491" y="25645"/>
                    <a:pt x="544" y="26552"/>
                  </a:cubicBezTo>
                  <a:cubicBezTo>
                    <a:pt x="555" y="26776"/>
                    <a:pt x="587" y="27064"/>
                    <a:pt x="608" y="27352"/>
                  </a:cubicBezTo>
                  <a:cubicBezTo>
                    <a:pt x="704" y="28152"/>
                    <a:pt x="491" y="28952"/>
                    <a:pt x="235" y="29762"/>
                  </a:cubicBezTo>
                  <a:cubicBezTo>
                    <a:pt x="128" y="30125"/>
                    <a:pt x="117" y="30424"/>
                    <a:pt x="224" y="30765"/>
                  </a:cubicBezTo>
                  <a:cubicBezTo>
                    <a:pt x="331" y="31107"/>
                    <a:pt x="544" y="31427"/>
                    <a:pt x="747" y="31736"/>
                  </a:cubicBezTo>
                  <a:cubicBezTo>
                    <a:pt x="981" y="32120"/>
                    <a:pt x="1227" y="32472"/>
                    <a:pt x="1291" y="32877"/>
                  </a:cubicBezTo>
                  <a:cubicBezTo>
                    <a:pt x="1387" y="33443"/>
                    <a:pt x="1451" y="34093"/>
                    <a:pt x="1227" y="34670"/>
                  </a:cubicBezTo>
                  <a:lnTo>
                    <a:pt x="1248" y="34680"/>
                  </a:lnTo>
                  <a:cubicBezTo>
                    <a:pt x="1483" y="34093"/>
                    <a:pt x="1419" y="33443"/>
                    <a:pt x="1344" y="32867"/>
                  </a:cubicBezTo>
                  <a:cubicBezTo>
                    <a:pt x="1280" y="32451"/>
                    <a:pt x="1035" y="32077"/>
                    <a:pt x="800" y="31715"/>
                  </a:cubicBezTo>
                  <a:cubicBezTo>
                    <a:pt x="597" y="31416"/>
                    <a:pt x="384" y="31096"/>
                    <a:pt x="277" y="30744"/>
                  </a:cubicBezTo>
                  <a:cubicBezTo>
                    <a:pt x="192" y="30413"/>
                    <a:pt x="192" y="30125"/>
                    <a:pt x="299" y="29762"/>
                  </a:cubicBezTo>
                  <a:cubicBezTo>
                    <a:pt x="544" y="28952"/>
                    <a:pt x="757" y="28152"/>
                    <a:pt x="672" y="27330"/>
                  </a:cubicBezTo>
                  <a:cubicBezTo>
                    <a:pt x="640" y="27053"/>
                    <a:pt x="619" y="26765"/>
                    <a:pt x="597" y="26530"/>
                  </a:cubicBezTo>
                  <a:cubicBezTo>
                    <a:pt x="544" y="25656"/>
                    <a:pt x="544" y="24855"/>
                    <a:pt x="1227" y="24237"/>
                  </a:cubicBezTo>
                  <a:cubicBezTo>
                    <a:pt x="1590" y="23917"/>
                    <a:pt x="2059" y="23618"/>
                    <a:pt x="2507" y="23319"/>
                  </a:cubicBezTo>
                  <a:cubicBezTo>
                    <a:pt x="2816" y="23117"/>
                    <a:pt x="3136" y="22914"/>
                    <a:pt x="3414" y="22701"/>
                  </a:cubicBezTo>
                  <a:cubicBezTo>
                    <a:pt x="4438" y="21933"/>
                    <a:pt x="5440" y="21069"/>
                    <a:pt x="5857" y="20023"/>
                  </a:cubicBezTo>
                  <a:cubicBezTo>
                    <a:pt x="6006" y="19660"/>
                    <a:pt x="6198" y="18946"/>
                    <a:pt x="6006" y="18199"/>
                  </a:cubicBezTo>
                  <a:cubicBezTo>
                    <a:pt x="5803" y="17463"/>
                    <a:pt x="5440" y="16812"/>
                    <a:pt x="4939" y="16279"/>
                  </a:cubicBezTo>
                  <a:cubicBezTo>
                    <a:pt x="4790" y="16129"/>
                    <a:pt x="4630" y="16012"/>
                    <a:pt x="4480" y="15948"/>
                  </a:cubicBezTo>
                  <a:cubicBezTo>
                    <a:pt x="4118" y="15767"/>
                    <a:pt x="3606" y="15713"/>
                    <a:pt x="3040" y="15649"/>
                  </a:cubicBezTo>
                  <a:cubicBezTo>
                    <a:pt x="1856" y="15521"/>
                    <a:pt x="533" y="15372"/>
                    <a:pt x="469" y="14081"/>
                  </a:cubicBezTo>
                  <a:lnTo>
                    <a:pt x="469" y="14039"/>
                  </a:lnTo>
                  <a:lnTo>
                    <a:pt x="469" y="13975"/>
                  </a:lnTo>
                  <a:cubicBezTo>
                    <a:pt x="459" y="12919"/>
                    <a:pt x="1045" y="12001"/>
                    <a:pt x="1600" y="11105"/>
                  </a:cubicBezTo>
                  <a:cubicBezTo>
                    <a:pt x="2027" y="10433"/>
                    <a:pt x="2411" y="9814"/>
                    <a:pt x="2592" y="9132"/>
                  </a:cubicBezTo>
                  <a:cubicBezTo>
                    <a:pt x="2667" y="8833"/>
                    <a:pt x="2646" y="8598"/>
                    <a:pt x="2539" y="8406"/>
                  </a:cubicBezTo>
                  <a:cubicBezTo>
                    <a:pt x="2326" y="8076"/>
                    <a:pt x="1867" y="7958"/>
                    <a:pt x="1419" y="7852"/>
                  </a:cubicBezTo>
                  <a:cubicBezTo>
                    <a:pt x="1184" y="7798"/>
                    <a:pt x="971" y="7745"/>
                    <a:pt x="800" y="7670"/>
                  </a:cubicBezTo>
                  <a:cubicBezTo>
                    <a:pt x="85" y="7329"/>
                    <a:pt x="85" y="6145"/>
                    <a:pt x="64" y="5355"/>
                  </a:cubicBezTo>
                  <a:lnTo>
                    <a:pt x="64" y="5131"/>
                  </a:lnTo>
                  <a:cubicBezTo>
                    <a:pt x="53" y="4513"/>
                    <a:pt x="43" y="3809"/>
                    <a:pt x="43" y="3137"/>
                  </a:cubicBezTo>
                  <a:cubicBezTo>
                    <a:pt x="43" y="2678"/>
                    <a:pt x="171" y="2208"/>
                    <a:pt x="320" y="1760"/>
                  </a:cubicBezTo>
                  <a:cubicBezTo>
                    <a:pt x="512" y="1174"/>
                    <a:pt x="693" y="576"/>
                    <a:pt x="576"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8" name="Google Shape;1718;p68"/>
            <p:cNvSpPr/>
            <p:nvPr/>
          </p:nvSpPr>
          <p:spPr>
            <a:xfrm>
              <a:off x="3581551" y="1161942"/>
              <a:ext cx="573112" cy="3292171"/>
            </a:xfrm>
            <a:custGeom>
              <a:avLst/>
              <a:gdLst/>
              <a:ahLst/>
              <a:cxnLst/>
              <a:rect l="l" t="t" r="r" b="b"/>
              <a:pathLst>
                <a:path w="6028" h="34628" extrusionOk="0">
                  <a:moveTo>
                    <a:pt x="534" y="1"/>
                  </a:moveTo>
                  <a:cubicBezTo>
                    <a:pt x="640" y="545"/>
                    <a:pt x="448" y="1132"/>
                    <a:pt x="278" y="1686"/>
                  </a:cubicBezTo>
                  <a:cubicBezTo>
                    <a:pt x="139" y="2145"/>
                    <a:pt x="0" y="2614"/>
                    <a:pt x="0" y="3073"/>
                  </a:cubicBezTo>
                  <a:cubicBezTo>
                    <a:pt x="11" y="3479"/>
                    <a:pt x="11" y="3895"/>
                    <a:pt x="22" y="4289"/>
                  </a:cubicBezTo>
                  <a:cubicBezTo>
                    <a:pt x="22" y="4545"/>
                    <a:pt x="32" y="4801"/>
                    <a:pt x="32" y="5047"/>
                  </a:cubicBezTo>
                  <a:lnTo>
                    <a:pt x="32" y="5335"/>
                  </a:lnTo>
                  <a:cubicBezTo>
                    <a:pt x="32" y="6167"/>
                    <a:pt x="32" y="7319"/>
                    <a:pt x="704" y="7703"/>
                  </a:cubicBezTo>
                  <a:cubicBezTo>
                    <a:pt x="875" y="7810"/>
                    <a:pt x="1099" y="7874"/>
                    <a:pt x="1355" y="7948"/>
                  </a:cubicBezTo>
                  <a:cubicBezTo>
                    <a:pt x="1985" y="8119"/>
                    <a:pt x="2689" y="8322"/>
                    <a:pt x="2465" y="9186"/>
                  </a:cubicBezTo>
                  <a:cubicBezTo>
                    <a:pt x="2294" y="9847"/>
                    <a:pt x="1899" y="10466"/>
                    <a:pt x="1505" y="11116"/>
                  </a:cubicBezTo>
                  <a:cubicBezTo>
                    <a:pt x="960" y="12002"/>
                    <a:pt x="395" y="12909"/>
                    <a:pt x="374" y="13954"/>
                  </a:cubicBezTo>
                  <a:lnTo>
                    <a:pt x="374" y="14029"/>
                  </a:lnTo>
                  <a:lnTo>
                    <a:pt x="374" y="14061"/>
                  </a:lnTo>
                  <a:cubicBezTo>
                    <a:pt x="352" y="15479"/>
                    <a:pt x="1782" y="15639"/>
                    <a:pt x="3041" y="15789"/>
                  </a:cubicBezTo>
                  <a:cubicBezTo>
                    <a:pt x="3521" y="15842"/>
                    <a:pt x="3979" y="15895"/>
                    <a:pt x="4299" y="16013"/>
                  </a:cubicBezTo>
                  <a:cubicBezTo>
                    <a:pt x="4502" y="16087"/>
                    <a:pt x="4673" y="16183"/>
                    <a:pt x="4779" y="16290"/>
                  </a:cubicBezTo>
                  <a:cubicBezTo>
                    <a:pt x="5387" y="16877"/>
                    <a:pt x="5675" y="17666"/>
                    <a:pt x="5814" y="18210"/>
                  </a:cubicBezTo>
                  <a:cubicBezTo>
                    <a:pt x="5985" y="18914"/>
                    <a:pt x="5782" y="19586"/>
                    <a:pt x="5579" y="20024"/>
                  </a:cubicBezTo>
                  <a:cubicBezTo>
                    <a:pt x="5131" y="21037"/>
                    <a:pt x="4118" y="21880"/>
                    <a:pt x="3105" y="22627"/>
                  </a:cubicBezTo>
                  <a:cubicBezTo>
                    <a:pt x="2838" y="22829"/>
                    <a:pt x="2561" y="23011"/>
                    <a:pt x="2294" y="23203"/>
                  </a:cubicBezTo>
                  <a:cubicBezTo>
                    <a:pt x="1846" y="23501"/>
                    <a:pt x="1398" y="23811"/>
                    <a:pt x="992" y="24141"/>
                  </a:cubicBezTo>
                  <a:cubicBezTo>
                    <a:pt x="299" y="24717"/>
                    <a:pt x="384" y="25656"/>
                    <a:pt x="459" y="26467"/>
                  </a:cubicBezTo>
                  <a:lnTo>
                    <a:pt x="480" y="26574"/>
                  </a:lnTo>
                  <a:cubicBezTo>
                    <a:pt x="502" y="26808"/>
                    <a:pt x="523" y="27064"/>
                    <a:pt x="555" y="27310"/>
                  </a:cubicBezTo>
                  <a:cubicBezTo>
                    <a:pt x="651" y="28131"/>
                    <a:pt x="427" y="28984"/>
                    <a:pt x="182" y="29774"/>
                  </a:cubicBezTo>
                  <a:cubicBezTo>
                    <a:pt x="107" y="30051"/>
                    <a:pt x="22" y="30382"/>
                    <a:pt x="86" y="30755"/>
                  </a:cubicBezTo>
                  <a:cubicBezTo>
                    <a:pt x="160" y="31139"/>
                    <a:pt x="374" y="31491"/>
                    <a:pt x="566" y="31843"/>
                  </a:cubicBezTo>
                  <a:cubicBezTo>
                    <a:pt x="758" y="32142"/>
                    <a:pt x="939" y="32473"/>
                    <a:pt x="1024" y="32825"/>
                  </a:cubicBezTo>
                  <a:cubicBezTo>
                    <a:pt x="1152" y="33411"/>
                    <a:pt x="1248" y="34041"/>
                    <a:pt x="1088" y="34606"/>
                  </a:cubicBezTo>
                  <a:lnTo>
                    <a:pt x="1120" y="34628"/>
                  </a:lnTo>
                  <a:cubicBezTo>
                    <a:pt x="1280" y="34051"/>
                    <a:pt x="1184" y="33411"/>
                    <a:pt x="1056" y="32825"/>
                  </a:cubicBezTo>
                  <a:cubicBezTo>
                    <a:pt x="992" y="32483"/>
                    <a:pt x="790" y="32142"/>
                    <a:pt x="608" y="31822"/>
                  </a:cubicBezTo>
                  <a:cubicBezTo>
                    <a:pt x="406" y="31491"/>
                    <a:pt x="192" y="31129"/>
                    <a:pt x="128" y="30755"/>
                  </a:cubicBezTo>
                  <a:cubicBezTo>
                    <a:pt x="64" y="30403"/>
                    <a:pt x="139" y="30062"/>
                    <a:pt x="224" y="29784"/>
                  </a:cubicBezTo>
                  <a:cubicBezTo>
                    <a:pt x="459" y="28984"/>
                    <a:pt x="694" y="28131"/>
                    <a:pt x="598" y="27310"/>
                  </a:cubicBezTo>
                  <a:cubicBezTo>
                    <a:pt x="555" y="27075"/>
                    <a:pt x="544" y="26808"/>
                    <a:pt x="512" y="26574"/>
                  </a:cubicBezTo>
                  <a:lnTo>
                    <a:pt x="502" y="26467"/>
                  </a:lnTo>
                  <a:cubicBezTo>
                    <a:pt x="416" y="25656"/>
                    <a:pt x="342" y="24749"/>
                    <a:pt x="1024" y="24173"/>
                  </a:cubicBezTo>
                  <a:cubicBezTo>
                    <a:pt x="1419" y="23843"/>
                    <a:pt x="1878" y="23523"/>
                    <a:pt x="2315" y="23224"/>
                  </a:cubicBezTo>
                  <a:cubicBezTo>
                    <a:pt x="2582" y="23043"/>
                    <a:pt x="2859" y="22840"/>
                    <a:pt x="3126" y="22648"/>
                  </a:cubicBezTo>
                  <a:cubicBezTo>
                    <a:pt x="4161" y="21901"/>
                    <a:pt x="5153" y="21069"/>
                    <a:pt x="5622" y="20056"/>
                  </a:cubicBezTo>
                  <a:cubicBezTo>
                    <a:pt x="5825" y="19608"/>
                    <a:pt x="6028" y="18936"/>
                    <a:pt x="5846" y="18221"/>
                  </a:cubicBezTo>
                  <a:cubicBezTo>
                    <a:pt x="5707" y="17677"/>
                    <a:pt x="5409" y="16888"/>
                    <a:pt x="4811" y="16290"/>
                  </a:cubicBezTo>
                  <a:cubicBezTo>
                    <a:pt x="4694" y="16173"/>
                    <a:pt x="4513" y="16077"/>
                    <a:pt x="4321" y="16002"/>
                  </a:cubicBezTo>
                  <a:cubicBezTo>
                    <a:pt x="3979" y="15874"/>
                    <a:pt x="3531" y="15821"/>
                    <a:pt x="3041" y="15767"/>
                  </a:cubicBezTo>
                  <a:cubicBezTo>
                    <a:pt x="1793" y="15639"/>
                    <a:pt x="384" y="15479"/>
                    <a:pt x="395" y="14093"/>
                  </a:cubicBezTo>
                  <a:lnTo>
                    <a:pt x="395" y="14039"/>
                  </a:lnTo>
                  <a:lnTo>
                    <a:pt x="395" y="13975"/>
                  </a:lnTo>
                  <a:cubicBezTo>
                    <a:pt x="438" y="12930"/>
                    <a:pt x="982" y="12023"/>
                    <a:pt x="1526" y="11148"/>
                  </a:cubicBezTo>
                  <a:cubicBezTo>
                    <a:pt x="1931" y="10487"/>
                    <a:pt x="2315" y="9868"/>
                    <a:pt x="2486" y="9196"/>
                  </a:cubicBezTo>
                  <a:cubicBezTo>
                    <a:pt x="2721" y="8322"/>
                    <a:pt x="1995" y="8108"/>
                    <a:pt x="1355" y="7927"/>
                  </a:cubicBezTo>
                  <a:cubicBezTo>
                    <a:pt x="1120" y="7852"/>
                    <a:pt x="886" y="7788"/>
                    <a:pt x="715" y="7692"/>
                  </a:cubicBezTo>
                  <a:cubicBezTo>
                    <a:pt x="64" y="7308"/>
                    <a:pt x="64" y="6167"/>
                    <a:pt x="64" y="5345"/>
                  </a:cubicBezTo>
                  <a:lnTo>
                    <a:pt x="64" y="5068"/>
                  </a:lnTo>
                  <a:cubicBezTo>
                    <a:pt x="64" y="4812"/>
                    <a:pt x="54" y="4556"/>
                    <a:pt x="54" y="4300"/>
                  </a:cubicBezTo>
                  <a:cubicBezTo>
                    <a:pt x="32" y="3905"/>
                    <a:pt x="22" y="3489"/>
                    <a:pt x="22" y="3095"/>
                  </a:cubicBezTo>
                  <a:cubicBezTo>
                    <a:pt x="11" y="2625"/>
                    <a:pt x="160" y="2156"/>
                    <a:pt x="299" y="1708"/>
                  </a:cubicBezTo>
                  <a:cubicBezTo>
                    <a:pt x="480" y="1142"/>
                    <a:pt x="662" y="556"/>
                    <a:pt x="55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9" name="Google Shape;1719;p68"/>
            <p:cNvSpPr/>
            <p:nvPr/>
          </p:nvSpPr>
          <p:spPr>
            <a:xfrm>
              <a:off x="3570427" y="1161942"/>
              <a:ext cx="565981" cy="3290174"/>
            </a:xfrm>
            <a:custGeom>
              <a:avLst/>
              <a:gdLst/>
              <a:ahLst/>
              <a:cxnLst/>
              <a:rect l="l" t="t" r="r" b="b"/>
              <a:pathLst>
                <a:path w="5953" h="34607" extrusionOk="0">
                  <a:moveTo>
                    <a:pt x="576" y="1"/>
                  </a:moveTo>
                  <a:cubicBezTo>
                    <a:pt x="672" y="534"/>
                    <a:pt x="501" y="1089"/>
                    <a:pt x="331" y="1622"/>
                  </a:cubicBezTo>
                  <a:cubicBezTo>
                    <a:pt x="192" y="2092"/>
                    <a:pt x="32" y="2572"/>
                    <a:pt x="43" y="3041"/>
                  </a:cubicBezTo>
                  <a:cubicBezTo>
                    <a:pt x="64" y="3340"/>
                    <a:pt x="64" y="3660"/>
                    <a:pt x="75" y="3969"/>
                  </a:cubicBezTo>
                  <a:cubicBezTo>
                    <a:pt x="85" y="4300"/>
                    <a:pt x="96" y="4652"/>
                    <a:pt x="96" y="4983"/>
                  </a:cubicBezTo>
                  <a:lnTo>
                    <a:pt x="96" y="5356"/>
                  </a:lnTo>
                  <a:cubicBezTo>
                    <a:pt x="96" y="6209"/>
                    <a:pt x="96" y="7287"/>
                    <a:pt x="683" y="7735"/>
                  </a:cubicBezTo>
                  <a:cubicBezTo>
                    <a:pt x="843" y="7863"/>
                    <a:pt x="1099" y="7948"/>
                    <a:pt x="1365" y="8023"/>
                  </a:cubicBezTo>
                  <a:cubicBezTo>
                    <a:pt x="1984" y="8215"/>
                    <a:pt x="2678" y="8439"/>
                    <a:pt x="2443" y="9250"/>
                  </a:cubicBezTo>
                  <a:cubicBezTo>
                    <a:pt x="2272" y="9922"/>
                    <a:pt x="1899" y="10519"/>
                    <a:pt x="1515" y="11170"/>
                  </a:cubicBezTo>
                  <a:cubicBezTo>
                    <a:pt x="992" y="12034"/>
                    <a:pt x="459" y="12919"/>
                    <a:pt x="395" y="13954"/>
                  </a:cubicBezTo>
                  <a:lnTo>
                    <a:pt x="395" y="14029"/>
                  </a:lnTo>
                  <a:lnTo>
                    <a:pt x="395" y="14082"/>
                  </a:lnTo>
                  <a:cubicBezTo>
                    <a:pt x="352" y="14754"/>
                    <a:pt x="629" y="15223"/>
                    <a:pt x="1237" y="15522"/>
                  </a:cubicBezTo>
                  <a:cubicBezTo>
                    <a:pt x="1771" y="15767"/>
                    <a:pt x="2464" y="15853"/>
                    <a:pt x="3083" y="15917"/>
                  </a:cubicBezTo>
                  <a:cubicBezTo>
                    <a:pt x="3510" y="15970"/>
                    <a:pt x="3915" y="16013"/>
                    <a:pt x="4224" y="16109"/>
                  </a:cubicBezTo>
                  <a:cubicBezTo>
                    <a:pt x="4448" y="16183"/>
                    <a:pt x="4619" y="16269"/>
                    <a:pt x="4726" y="16344"/>
                  </a:cubicBezTo>
                  <a:cubicBezTo>
                    <a:pt x="5195" y="16717"/>
                    <a:pt x="5536" y="17357"/>
                    <a:pt x="5750" y="18264"/>
                  </a:cubicBezTo>
                  <a:cubicBezTo>
                    <a:pt x="5910" y="18957"/>
                    <a:pt x="5675" y="19640"/>
                    <a:pt x="5451" y="20077"/>
                  </a:cubicBezTo>
                  <a:cubicBezTo>
                    <a:pt x="4918" y="21101"/>
                    <a:pt x="3862" y="21923"/>
                    <a:pt x="2912" y="22595"/>
                  </a:cubicBezTo>
                  <a:cubicBezTo>
                    <a:pt x="2710" y="22744"/>
                    <a:pt x="2486" y="22893"/>
                    <a:pt x="2272" y="23043"/>
                  </a:cubicBezTo>
                  <a:cubicBezTo>
                    <a:pt x="1792" y="23373"/>
                    <a:pt x="1291" y="23704"/>
                    <a:pt x="875" y="24088"/>
                  </a:cubicBezTo>
                  <a:cubicBezTo>
                    <a:pt x="235" y="24696"/>
                    <a:pt x="341" y="25614"/>
                    <a:pt x="448" y="26435"/>
                  </a:cubicBezTo>
                  <a:lnTo>
                    <a:pt x="448" y="26488"/>
                  </a:lnTo>
                  <a:cubicBezTo>
                    <a:pt x="459" y="26627"/>
                    <a:pt x="469" y="26744"/>
                    <a:pt x="491" y="26883"/>
                  </a:cubicBezTo>
                  <a:cubicBezTo>
                    <a:pt x="501" y="27022"/>
                    <a:pt x="523" y="27171"/>
                    <a:pt x="544" y="27310"/>
                  </a:cubicBezTo>
                  <a:cubicBezTo>
                    <a:pt x="640" y="28163"/>
                    <a:pt x="416" y="29048"/>
                    <a:pt x="192" y="29816"/>
                  </a:cubicBezTo>
                  <a:cubicBezTo>
                    <a:pt x="96" y="30147"/>
                    <a:pt x="0" y="30457"/>
                    <a:pt x="32" y="30798"/>
                  </a:cubicBezTo>
                  <a:cubicBezTo>
                    <a:pt x="75" y="31214"/>
                    <a:pt x="277" y="31598"/>
                    <a:pt x="459" y="31971"/>
                  </a:cubicBezTo>
                  <a:cubicBezTo>
                    <a:pt x="597" y="32249"/>
                    <a:pt x="736" y="32526"/>
                    <a:pt x="821" y="32825"/>
                  </a:cubicBezTo>
                  <a:cubicBezTo>
                    <a:pt x="971" y="33369"/>
                    <a:pt x="1109" y="34009"/>
                    <a:pt x="1003" y="34606"/>
                  </a:cubicBezTo>
                  <a:lnTo>
                    <a:pt x="1035" y="34606"/>
                  </a:lnTo>
                  <a:cubicBezTo>
                    <a:pt x="1141" y="34009"/>
                    <a:pt x="992" y="33369"/>
                    <a:pt x="875" y="32825"/>
                  </a:cubicBezTo>
                  <a:cubicBezTo>
                    <a:pt x="811" y="32537"/>
                    <a:pt x="661" y="32249"/>
                    <a:pt x="512" y="31971"/>
                  </a:cubicBezTo>
                  <a:cubicBezTo>
                    <a:pt x="331" y="31598"/>
                    <a:pt x="128" y="31214"/>
                    <a:pt x="85" y="30798"/>
                  </a:cubicBezTo>
                  <a:cubicBezTo>
                    <a:pt x="64" y="30467"/>
                    <a:pt x="149" y="30147"/>
                    <a:pt x="245" y="29827"/>
                  </a:cubicBezTo>
                  <a:cubicBezTo>
                    <a:pt x="469" y="29070"/>
                    <a:pt x="704" y="28174"/>
                    <a:pt x="597" y="27310"/>
                  </a:cubicBezTo>
                  <a:cubicBezTo>
                    <a:pt x="576" y="27171"/>
                    <a:pt x="555" y="27022"/>
                    <a:pt x="544" y="26883"/>
                  </a:cubicBezTo>
                  <a:cubicBezTo>
                    <a:pt x="523" y="26744"/>
                    <a:pt x="512" y="26627"/>
                    <a:pt x="501" y="26488"/>
                  </a:cubicBezTo>
                  <a:lnTo>
                    <a:pt x="501" y="26435"/>
                  </a:lnTo>
                  <a:cubicBezTo>
                    <a:pt x="395" y="25624"/>
                    <a:pt x="277" y="24696"/>
                    <a:pt x="917" y="24109"/>
                  </a:cubicBezTo>
                  <a:cubicBezTo>
                    <a:pt x="1323" y="23715"/>
                    <a:pt x="1835" y="23384"/>
                    <a:pt x="2315" y="23053"/>
                  </a:cubicBezTo>
                  <a:lnTo>
                    <a:pt x="2955" y="22616"/>
                  </a:lnTo>
                  <a:cubicBezTo>
                    <a:pt x="3904" y="21923"/>
                    <a:pt x="4950" y="21101"/>
                    <a:pt x="5483" y="20077"/>
                  </a:cubicBezTo>
                  <a:cubicBezTo>
                    <a:pt x="5718" y="19640"/>
                    <a:pt x="5953" y="18946"/>
                    <a:pt x="5792" y="18253"/>
                  </a:cubicBezTo>
                  <a:cubicBezTo>
                    <a:pt x="5579" y="17346"/>
                    <a:pt x="5238" y="16696"/>
                    <a:pt x="4768" y="16322"/>
                  </a:cubicBezTo>
                  <a:cubicBezTo>
                    <a:pt x="4662" y="16226"/>
                    <a:pt x="4491" y="16141"/>
                    <a:pt x="4246" y="16077"/>
                  </a:cubicBezTo>
                  <a:cubicBezTo>
                    <a:pt x="3936" y="15981"/>
                    <a:pt x="3531" y="15949"/>
                    <a:pt x="3104" y="15895"/>
                  </a:cubicBezTo>
                  <a:cubicBezTo>
                    <a:pt x="1803" y="15757"/>
                    <a:pt x="352" y="15586"/>
                    <a:pt x="437" y="14093"/>
                  </a:cubicBezTo>
                  <a:lnTo>
                    <a:pt x="437" y="14039"/>
                  </a:lnTo>
                  <a:lnTo>
                    <a:pt x="437" y="13975"/>
                  </a:lnTo>
                  <a:cubicBezTo>
                    <a:pt x="501" y="12941"/>
                    <a:pt x="1035" y="12055"/>
                    <a:pt x="1558" y="11202"/>
                  </a:cubicBezTo>
                  <a:cubicBezTo>
                    <a:pt x="1942" y="10540"/>
                    <a:pt x="2304" y="9932"/>
                    <a:pt x="2486" y="9260"/>
                  </a:cubicBezTo>
                  <a:cubicBezTo>
                    <a:pt x="2710" y="8428"/>
                    <a:pt x="2006" y="8194"/>
                    <a:pt x="1376" y="8002"/>
                  </a:cubicBezTo>
                  <a:cubicBezTo>
                    <a:pt x="1109" y="7916"/>
                    <a:pt x="864" y="7842"/>
                    <a:pt x="704" y="7714"/>
                  </a:cubicBezTo>
                  <a:cubicBezTo>
                    <a:pt x="128" y="7276"/>
                    <a:pt x="128" y="6209"/>
                    <a:pt x="128" y="5356"/>
                  </a:cubicBezTo>
                  <a:lnTo>
                    <a:pt x="128" y="4983"/>
                  </a:lnTo>
                  <a:cubicBezTo>
                    <a:pt x="117" y="4641"/>
                    <a:pt x="117" y="4300"/>
                    <a:pt x="96" y="3969"/>
                  </a:cubicBezTo>
                  <a:cubicBezTo>
                    <a:pt x="85" y="3660"/>
                    <a:pt x="75" y="3340"/>
                    <a:pt x="75" y="3041"/>
                  </a:cubicBezTo>
                  <a:cubicBezTo>
                    <a:pt x="64" y="2572"/>
                    <a:pt x="203" y="2092"/>
                    <a:pt x="352" y="1633"/>
                  </a:cubicBezTo>
                  <a:cubicBezTo>
                    <a:pt x="512" y="1100"/>
                    <a:pt x="704" y="545"/>
                    <a:pt x="608"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0" name="Google Shape;1720;p68"/>
            <p:cNvSpPr/>
            <p:nvPr/>
          </p:nvSpPr>
          <p:spPr>
            <a:xfrm>
              <a:off x="3561300" y="1168027"/>
              <a:ext cx="553812" cy="3284089"/>
            </a:xfrm>
            <a:custGeom>
              <a:avLst/>
              <a:gdLst/>
              <a:ahLst/>
              <a:cxnLst/>
              <a:rect l="l" t="t" r="r" b="b"/>
              <a:pathLst>
                <a:path w="5825" h="34543" extrusionOk="0">
                  <a:moveTo>
                    <a:pt x="608" y="1"/>
                  </a:moveTo>
                  <a:cubicBezTo>
                    <a:pt x="672" y="524"/>
                    <a:pt x="501" y="1057"/>
                    <a:pt x="341" y="1569"/>
                  </a:cubicBezTo>
                  <a:cubicBezTo>
                    <a:pt x="192" y="2038"/>
                    <a:pt x="43" y="2518"/>
                    <a:pt x="64" y="2999"/>
                  </a:cubicBezTo>
                  <a:cubicBezTo>
                    <a:pt x="75" y="3255"/>
                    <a:pt x="75" y="3521"/>
                    <a:pt x="85" y="3777"/>
                  </a:cubicBezTo>
                  <a:cubicBezTo>
                    <a:pt x="96" y="4151"/>
                    <a:pt x="117" y="4535"/>
                    <a:pt x="128" y="4908"/>
                  </a:cubicBezTo>
                  <a:lnTo>
                    <a:pt x="128" y="5345"/>
                  </a:lnTo>
                  <a:cubicBezTo>
                    <a:pt x="128" y="6188"/>
                    <a:pt x="117" y="7223"/>
                    <a:pt x="651" y="7724"/>
                  </a:cubicBezTo>
                  <a:cubicBezTo>
                    <a:pt x="789" y="7863"/>
                    <a:pt x="1077" y="7959"/>
                    <a:pt x="1355" y="8066"/>
                  </a:cubicBezTo>
                  <a:cubicBezTo>
                    <a:pt x="1952" y="8279"/>
                    <a:pt x="2624" y="8535"/>
                    <a:pt x="2411" y="9303"/>
                  </a:cubicBezTo>
                  <a:cubicBezTo>
                    <a:pt x="2219" y="9964"/>
                    <a:pt x="1878" y="10572"/>
                    <a:pt x="1504" y="11212"/>
                  </a:cubicBezTo>
                  <a:cubicBezTo>
                    <a:pt x="1003" y="12055"/>
                    <a:pt x="501" y="12930"/>
                    <a:pt x="405" y="13933"/>
                  </a:cubicBezTo>
                  <a:lnTo>
                    <a:pt x="405" y="13997"/>
                  </a:lnTo>
                  <a:lnTo>
                    <a:pt x="405" y="14050"/>
                  </a:lnTo>
                  <a:cubicBezTo>
                    <a:pt x="341" y="14786"/>
                    <a:pt x="597" y="15298"/>
                    <a:pt x="1195" y="15597"/>
                  </a:cubicBezTo>
                  <a:cubicBezTo>
                    <a:pt x="1718" y="15863"/>
                    <a:pt x="2390" y="15949"/>
                    <a:pt x="3062" y="16023"/>
                  </a:cubicBezTo>
                  <a:cubicBezTo>
                    <a:pt x="3435" y="16066"/>
                    <a:pt x="3776" y="16119"/>
                    <a:pt x="4075" y="16183"/>
                  </a:cubicBezTo>
                  <a:cubicBezTo>
                    <a:pt x="4310" y="16258"/>
                    <a:pt x="4491" y="16312"/>
                    <a:pt x="4608" y="16386"/>
                  </a:cubicBezTo>
                  <a:cubicBezTo>
                    <a:pt x="5216" y="16760"/>
                    <a:pt x="5472" y="17592"/>
                    <a:pt x="5632" y="18264"/>
                  </a:cubicBezTo>
                  <a:cubicBezTo>
                    <a:pt x="5750" y="18818"/>
                    <a:pt x="5622" y="19426"/>
                    <a:pt x="5248" y="20077"/>
                  </a:cubicBezTo>
                  <a:cubicBezTo>
                    <a:pt x="4683" y="21059"/>
                    <a:pt x="3670" y="21816"/>
                    <a:pt x="2678" y="22520"/>
                  </a:cubicBezTo>
                  <a:cubicBezTo>
                    <a:pt x="2518" y="22637"/>
                    <a:pt x="2336" y="22744"/>
                    <a:pt x="2166" y="22872"/>
                  </a:cubicBezTo>
                  <a:cubicBezTo>
                    <a:pt x="1632" y="23213"/>
                    <a:pt x="1099" y="23576"/>
                    <a:pt x="683" y="24013"/>
                  </a:cubicBezTo>
                  <a:cubicBezTo>
                    <a:pt x="85" y="24653"/>
                    <a:pt x="235" y="25592"/>
                    <a:pt x="363" y="26414"/>
                  </a:cubicBezTo>
                  <a:lnTo>
                    <a:pt x="384" y="26456"/>
                  </a:lnTo>
                  <a:cubicBezTo>
                    <a:pt x="427" y="26659"/>
                    <a:pt x="448" y="26872"/>
                    <a:pt x="469" y="27064"/>
                  </a:cubicBezTo>
                  <a:cubicBezTo>
                    <a:pt x="491" y="27139"/>
                    <a:pt x="491" y="27203"/>
                    <a:pt x="501" y="27267"/>
                  </a:cubicBezTo>
                  <a:cubicBezTo>
                    <a:pt x="619" y="28120"/>
                    <a:pt x="427" y="29006"/>
                    <a:pt x="192" y="29827"/>
                  </a:cubicBezTo>
                  <a:lnTo>
                    <a:pt x="160" y="29945"/>
                  </a:lnTo>
                  <a:cubicBezTo>
                    <a:pt x="75" y="30233"/>
                    <a:pt x="0" y="30510"/>
                    <a:pt x="0" y="30798"/>
                  </a:cubicBezTo>
                  <a:cubicBezTo>
                    <a:pt x="0" y="31257"/>
                    <a:pt x="181" y="31683"/>
                    <a:pt x="373" y="32110"/>
                  </a:cubicBezTo>
                  <a:cubicBezTo>
                    <a:pt x="459" y="32334"/>
                    <a:pt x="555" y="32558"/>
                    <a:pt x="619" y="32771"/>
                  </a:cubicBezTo>
                  <a:cubicBezTo>
                    <a:pt x="779" y="33305"/>
                    <a:pt x="960" y="33945"/>
                    <a:pt x="907" y="34542"/>
                  </a:cubicBezTo>
                  <a:lnTo>
                    <a:pt x="928" y="34542"/>
                  </a:lnTo>
                  <a:cubicBezTo>
                    <a:pt x="981" y="33934"/>
                    <a:pt x="821" y="33305"/>
                    <a:pt x="704" y="32750"/>
                  </a:cubicBezTo>
                  <a:cubicBezTo>
                    <a:pt x="640" y="32537"/>
                    <a:pt x="544" y="32302"/>
                    <a:pt x="437" y="32078"/>
                  </a:cubicBezTo>
                  <a:cubicBezTo>
                    <a:pt x="245" y="31662"/>
                    <a:pt x="64" y="31235"/>
                    <a:pt x="64" y="30787"/>
                  </a:cubicBezTo>
                  <a:cubicBezTo>
                    <a:pt x="64" y="30489"/>
                    <a:pt x="139" y="30211"/>
                    <a:pt x="224" y="29934"/>
                  </a:cubicBezTo>
                  <a:lnTo>
                    <a:pt x="267" y="29816"/>
                  </a:lnTo>
                  <a:cubicBezTo>
                    <a:pt x="501" y="28984"/>
                    <a:pt x="693" y="28088"/>
                    <a:pt x="565" y="27235"/>
                  </a:cubicBezTo>
                  <a:cubicBezTo>
                    <a:pt x="555" y="27171"/>
                    <a:pt x="555" y="27107"/>
                    <a:pt x="544" y="27043"/>
                  </a:cubicBezTo>
                  <a:cubicBezTo>
                    <a:pt x="512" y="26840"/>
                    <a:pt x="469" y="26627"/>
                    <a:pt x="448" y="26424"/>
                  </a:cubicBezTo>
                  <a:lnTo>
                    <a:pt x="437" y="26382"/>
                  </a:lnTo>
                  <a:cubicBezTo>
                    <a:pt x="309" y="25571"/>
                    <a:pt x="149" y="24643"/>
                    <a:pt x="757" y="24013"/>
                  </a:cubicBezTo>
                  <a:cubicBezTo>
                    <a:pt x="1152" y="23576"/>
                    <a:pt x="1696" y="23213"/>
                    <a:pt x="2219" y="22861"/>
                  </a:cubicBezTo>
                  <a:cubicBezTo>
                    <a:pt x="2379" y="22755"/>
                    <a:pt x="2571" y="22637"/>
                    <a:pt x="2731" y="22520"/>
                  </a:cubicBezTo>
                  <a:cubicBezTo>
                    <a:pt x="3723" y="21827"/>
                    <a:pt x="4758" y="21048"/>
                    <a:pt x="5312" y="20077"/>
                  </a:cubicBezTo>
                  <a:cubicBezTo>
                    <a:pt x="5696" y="19416"/>
                    <a:pt x="5824" y="18797"/>
                    <a:pt x="5696" y="18253"/>
                  </a:cubicBezTo>
                  <a:cubicBezTo>
                    <a:pt x="5536" y="17570"/>
                    <a:pt x="5291" y="16749"/>
                    <a:pt x="4662" y="16354"/>
                  </a:cubicBezTo>
                  <a:cubicBezTo>
                    <a:pt x="4544" y="16280"/>
                    <a:pt x="4363" y="16226"/>
                    <a:pt x="4118" y="16162"/>
                  </a:cubicBezTo>
                  <a:cubicBezTo>
                    <a:pt x="3819" y="16077"/>
                    <a:pt x="3456" y="16034"/>
                    <a:pt x="3083" y="16002"/>
                  </a:cubicBezTo>
                  <a:cubicBezTo>
                    <a:pt x="1782" y="15853"/>
                    <a:pt x="299" y="15682"/>
                    <a:pt x="448" y="14061"/>
                  </a:cubicBezTo>
                  <a:lnTo>
                    <a:pt x="448" y="14007"/>
                  </a:lnTo>
                  <a:lnTo>
                    <a:pt x="448" y="13943"/>
                  </a:lnTo>
                  <a:cubicBezTo>
                    <a:pt x="555" y="12941"/>
                    <a:pt x="1045" y="12066"/>
                    <a:pt x="1536" y="11223"/>
                  </a:cubicBezTo>
                  <a:cubicBezTo>
                    <a:pt x="1910" y="10583"/>
                    <a:pt x="2262" y="9975"/>
                    <a:pt x="2443" y="9324"/>
                  </a:cubicBezTo>
                  <a:cubicBezTo>
                    <a:pt x="2678" y="8524"/>
                    <a:pt x="1995" y="8268"/>
                    <a:pt x="1376" y="8055"/>
                  </a:cubicBezTo>
                  <a:cubicBezTo>
                    <a:pt x="1088" y="7959"/>
                    <a:pt x="821" y="7863"/>
                    <a:pt x="672" y="7724"/>
                  </a:cubicBezTo>
                  <a:cubicBezTo>
                    <a:pt x="149" y="7244"/>
                    <a:pt x="149" y="6199"/>
                    <a:pt x="149" y="5356"/>
                  </a:cubicBezTo>
                  <a:lnTo>
                    <a:pt x="149" y="4919"/>
                  </a:lnTo>
                  <a:cubicBezTo>
                    <a:pt x="139" y="4545"/>
                    <a:pt x="128" y="4161"/>
                    <a:pt x="117" y="3788"/>
                  </a:cubicBezTo>
                  <a:cubicBezTo>
                    <a:pt x="96" y="3532"/>
                    <a:pt x="96" y="3265"/>
                    <a:pt x="85" y="3009"/>
                  </a:cubicBezTo>
                  <a:cubicBezTo>
                    <a:pt x="75" y="2529"/>
                    <a:pt x="224" y="2049"/>
                    <a:pt x="363" y="1590"/>
                  </a:cubicBezTo>
                  <a:cubicBezTo>
                    <a:pt x="523" y="1068"/>
                    <a:pt x="704" y="534"/>
                    <a:pt x="629"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1" name="Google Shape;1721;p68"/>
            <p:cNvSpPr/>
            <p:nvPr/>
          </p:nvSpPr>
          <p:spPr>
            <a:xfrm>
              <a:off x="3547039" y="1168027"/>
              <a:ext cx="544780" cy="3284089"/>
            </a:xfrm>
            <a:custGeom>
              <a:avLst/>
              <a:gdLst/>
              <a:ahLst/>
              <a:cxnLst/>
              <a:rect l="l" t="t" r="r" b="b"/>
              <a:pathLst>
                <a:path w="5730" h="34543" extrusionOk="0">
                  <a:moveTo>
                    <a:pt x="673" y="1"/>
                  </a:moveTo>
                  <a:cubicBezTo>
                    <a:pt x="726" y="524"/>
                    <a:pt x="577" y="1025"/>
                    <a:pt x="406" y="1516"/>
                  </a:cubicBezTo>
                  <a:cubicBezTo>
                    <a:pt x="246" y="1985"/>
                    <a:pt x="107" y="2476"/>
                    <a:pt x="118" y="2977"/>
                  </a:cubicBezTo>
                  <a:cubicBezTo>
                    <a:pt x="118" y="3212"/>
                    <a:pt x="129" y="3457"/>
                    <a:pt x="139" y="3692"/>
                  </a:cubicBezTo>
                  <a:cubicBezTo>
                    <a:pt x="171" y="4076"/>
                    <a:pt x="182" y="4471"/>
                    <a:pt x="193" y="4855"/>
                  </a:cubicBezTo>
                  <a:lnTo>
                    <a:pt x="193" y="5377"/>
                  </a:lnTo>
                  <a:cubicBezTo>
                    <a:pt x="182" y="6231"/>
                    <a:pt x="182" y="7201"/>
                    <a:pt x="662" y="7746"/>
                  </a:cubicBezTo>
                  <a:cubicBezTo>
                    <a:pt x="822" y="7916"/>
                    <a:pt x="1110" y="8044"/>
                    <a:pt x="1409" y="8162"/>
                  </a:cubicBezTo>
                  <a:cubicBezTo>
                    <a:pt x="2006" y="8396"/>
                    <a:pt x="2636" y="8652"/>
                    <a:pt x="2422" y="9399"/>
                  </a:cubicBezTo>
                  <a:cubicBezTo>
                    <a:pt x="2241" y="10050"/>
                    <a:pt x="1910" y="10658"/>
                    <a:pt x="1547" y="11298"/>
                  </a:cubicBezTo>
                  <a:cubicBezTo>
                    <a:pt x="1078" y="12119"/>
                    <a:pt x="598" y="12973"/>
                    <a:pt x="481" y="13943"/>
                  </a:cubicBezTo>
                  <a:cubicBezTo>
                    <a:pt x="459" y="13975"/>
                    <a:pt x="459" y="13986"/>
                    <a:pt x="459" y="14018"/>
                  </a:cubicBezTo>
                  <a:lnTo>
                    <a:pt x="459" y="14071"/>
                  </a:lnTo>
                  <a:cubicBezTo>
                    <a:pt x="257" y="15810"/>
                    <a:pt x="1761" y="16013"/>
                    <a:pt x="3094" y="16183"/>
                  </a:cubicBezTo>
                  <a:cubicBezTo>
                    <a:pt x="3414" y="16226"/>
                    <a:pt x="3702" y="16269"/>
                    <a:pt x="3969" y="16322"/>
                  </a:cubicBezTo>
                  <a:cubicBezTo>
                    <a:pt x="4225" y="16376"/>
                    <a:pt x="4396" y="16429"/>
                    <a:pt x="4534" y="16493"/>
                  </a:cubicBezTo>
                  <a:cubicBezTo>
                    <a:pt x="5185" y="16802"/>
                    <a:pt x="5398" y="17560"/>
                    <a:pt x="5569" y="18306"/>
                  </a:cubicBezTo>
                  <a:cubicBezTo>
                    <a:pt x="5686" y="18829"/>
                    <a:pt x="5548" y="19437"/>
                    <a:pt x="5121" y="20109"/>
                  </a:cubicBezTo>
                  <a:cubicBezTo>
                    <a:pt x="4502" y="21080"/>
                    <a:pt x="3404" y="21859"/>
                    <a:pt x="2508" y="22467"/>
                  </a:cubicBezTo>
                  <a:cubicBezTo>
                    <a:pt x="2369" y="22552"/>
                    <a:pt x="2252" y="22637"/>
                    <a:pt x="2124" y="22723"/>
                  </a:cubicBezTo>
                  <a:cubicBezTo>
                    <a:pt x="1558" y="23096"/>
                    <a:pt x="982" y="23480"/>
                    <a:pt x="577" y="23971"/>
                  </a:cubicBezTo>
                  <a:cubicBezTo>
                    <a:pt x="1" y="24653"/>
                    <a:pt x="182" y="25582"/>
                    <a:pt x="353" y="26414"/>
                  </a:cubicBezTo>
                  <a:lnTo>
                    <a:pt x="353" y="26446"/>
                  </a:lnTo>
                  <a:cubicBezTo>
                    <a:pt x="406" y="26691"/>
                    <a:pt x="449" y="26936"/>
                    <a:pt x="491" y="27171"/>
                  </a:cubicBezTo>
                  <a:lnTo>
                    <a:pt x="502" y="27267"/>
                  </a:lnTo>
                  <a:cubicBezTo>
                    <a:pt x="626" y="27955"/>
                    <a:pt x="538" y="28694"/>
                    <a:pt x="398" y="29339"/>
                  </a:cubicBezTo>
                  <a:lnTo>
                    <a:pt x="398" y="29339"/>
                  </a:lnTo>
                  <a:cubicBezTo>
                    <a:pt x="546" y="28688"/>
                    <a:pt x="648" y="27937"/>
                    <a:pt x="523" y="27246"/>
                  </a:cubicBezTo>
                  <a:lnTo>
                    <a:pt x="502" y="27150"/>
                  </a:lnTo>
                  <a:cubicBezTo>
                    <a:pt x="470" y="26904"/>
                    <a:pt x="427" y="26659"/>
                    <a:pt x="374" y="26414"/>
                  </a:cubicBezTo>
                  <a:lnTo>
                    <a:pt x="374" y="26392"/>
                  </a:lnTo>
                  <a:cubicBezTo>
                    <a:pt x="214" y="25571"/>
                    <a:pt x="22" y="24653"/>
                    <a:pt x="587" y="23971"/>
                  </a:cubicBezTo>
                  <a:cubicBezTo>
                    <a:pt x="1003" y="23480"/>
                    <a:pt x="1569" y="23096"/>
                    <a:pt x="2134" y="22723"/>
                  </a:cubicBezTo>
                  <a:cubicBezTo>
                    <a:pt x="2262" y="22637"/>
                    <a:pt x="2401" y="22563"/>
                    <a:pt x="2518" y="22467"/>
                  </a:cubicBezTo>
                  <a:cubicBezTo>
                    <a:pt x="3414" y="21837"/>
                    <a:pt x="4534" y="21080"/>
                    <a:pt x="5142" y="20098"/>
                  </a:cubicBezTo>
                  <a:cubicBezTo>
                    <a:pt x="5569" y="19416"/>
                    <a:pt x="5729" y="18797"/>
                    <a:pt x="5612" y="18264"/>
                  </a:cubicBezTo>
                  <a:cubicBezTo>
                    <a:pt x="5441" y="17506"/>
                    <a:pt x="5217" y="16749"/>
                    <a:pt x="4545" y="16429"/>
                  </a:cubicBezTo>
                  <a:cubicBezTo>
                    <a:pt x="4417" y="16365"/>
                    <a:pt x="4236" y="16312"/>
                    <a:pt x="3990" y="16258"/>
                  </a:cubicBezTo>
                  <a:cubicBezTo>
                    <a:pt x="3724" y="16205"/>
                    <a:pt x="3425" y="16162"/>
                    <a:pt x="3105" y="16119"/>
                  </a:cubicBezTo>
                  <a:cubicBezTo>
                    <a:pt x="1782" y="15959"/>
                    <a:pt x="289" y="15757"/>
                    <a:pt x="502" y="14039"/>
                  </a:cubicBezTo>
                  <a:lnTo>
                    <a:pt x="502" y="13986"/>
                  </a:lnTo>
                  <a:cubicBezTo>
                    <a:pt x="523" y="13965"/>
                    <a:pt x="523" y="13943"/>
                    <a:pt x="523" y="13922"/>
                  </a:cubicBezTo>
                  <a:cubicBezTo>
                    <a:pt x="651" y="12962"/>
                    <a:pt x="1121" y="12109"/>
                    <a:pt x="1590" y="11276"/>
                  </a:cubicBezTo>
                  <a:cubicBezTo>
                    <a:pt x="1942" y="10636"/>
                    <a:pt x="2284" y="10039"/>
                    <a:pt x="2465" y="9388"/>
                  </a:cubicBezTo>
                  <a:cubicBezTo>
                    <a:pt x="2678" y="8631"/>
                    <a:pt x="2028" y="8364"/>
                    <a:pt x="1441" y="8119"/>
                  </a:cubicBezTo>
                  <a:cubicBezTo>
                    <a:pt x="1131" y="7991"/>
                    <a:pt x="854" y="7884"/>
                    <a:pt x="705" y="7703"/>
                  </a:cubicBezTo>
                  <a:cubicBezTo>
                    <a:pt x="235" y="7169"/>
                    <a:pt x="235" y="6209"/>
                    <a:pt x="235" y="5356"/>
                  </a:cubicBezTo>
                  <a:lnTo>
                    <a:pt x="235" y="4844"/>
                  </a:lnTo>
                  <a:cubicBezTo>
                    <a:pt x="225" y="4449"/>
                    <a:pt x="203" y="4055"/>
                    <a:pt x="182" y="3681"/>
                  </a:cubicBezTo>
                  <a:cubicBezTo>
                    <a:pt x="182" y="3457"/>
                    <a:pt x="171" y="3201"/>
                    <a:pt x="161" y="2956"/>
                  </a:cubicBezTo>
                  <a:cubicBezTo>
                    <a:pt x="129" y="2465"/>
                    <a:pt x="289" y="1985"/>
                    <a:pt x="438" y="1516"/>
                  </a:cubicBezTo>
                  <a:cubicBezTo>
                    <a:pt x="598" y="1025"/>
                    <a:pt x="758" y="524"/>
                    <a:pt x="705" y="1"/>
                  </a:cubicBezTo>
                  <a:close/>
                  <a:moveTo>
                    <a:pt x="398" y="29339"/>
                  </a:moveTo>
                  <a:cubicBezTo>
                    <a:pt x="357" y="29521"/>
                    <a:pt x="312" y="29696"/>
                    <a:pt x="267" y="29859"/>
                  </a:cubicBezTo>
                  <a:cubicBezTo>
                    <a:pt x="257" y="29923"/>
                    <a:pt x="225" y="29987"/>
                    <a:pt x="214" y="30051"/>
                  </a:cubicBezTo>
                  <a:cubicBezTo>
                    <a:pt x="150" y="30318"/>
                    <a:pt x="65" y="30563"/>
                    <a:pt x="54" y="30830"/>
                  </a:cubicBezTo>
                  <a:cubicBezTo>
                    <a:pt x="51" y="30882"/>
                    <a:pt x="49" y="30934"/>
                    <a:pt x="50" y="30985"/>
                  </a:cubicBezTo>
                  <a:lnTo>
                    <a:pt x="50" y="30985"/>
                  </a:lnTo>
                  <a:cubicBezTo>
                    <a:pt x="50" y="30941"/>
                    <a:pt x="51" y="30896"/>
                    <a:pt x="54" y="30851"/>
                  </a:cubicBezTo>
                  <a:cubicBezTo>
                    <a:pt x="65" y="30585"/>
                    <a:pt x="150" y="30339"/>
                    <a:pt x="214" y="30073"/>
                  </a:cubicBezTo>
                  <a:cubicBezTo>
                    <a:pt x="225" y="29998"/>
                    <a:pt x="257" y="29934"/>
                    <a:pt x="267" y="29870"/>
                  </a:cubicBezTo>
                  <a:cubicBezTo>
                    <a:pt x="313" y="29703"/>
                    <a:pt x="357" y="29525"/>
                    <a:pt x="398" y="29339"/>
                  </a:cubicBezTo>
                  <a:close/>
                  <a:moveTo>
                    <a:pt x="50" y="30985"/>
                  </a:moveTo>
                  <a:cubicBezTo>
                    <a:pt x="52" y="31438"/>
                    <a:pt x="207" y="31873"/>
                    <a:pt x="353" y="32281"/>
                  </a:cubicBezTo>
                  <a:cubicBezTo>
                    <a:pt x="427" y="32451"/>
                    <a:pt x="481" y="32611"/>
                    <a:pt x="534" y="32793"/>
                  </a:cubicBezTo>
                  <a:lnTo>
                    <a:pt x="545" y="32825"/>
                  </a:lnTo>
                  <a:cubicBezTo>
                    <a:pt x="705" y="33358"/>
                    <a:pt x="875" y="33966"/>
                    <a:pt x="875" y="34542"/>
                  </a:cubicBezTo>
                  <a:lnTo>
                    <a:pt x="907" y="34542"/>
                  </a:lnTo>
                  <a:cubicBezTo>
                    <a:pt x="907" y="33945"/>
                    <a:pt x="737" y="33347"/>
                    <a:pt x="545" y="32793"/>
                  </a:cubicBezTo>
                  <a:lnTo>
                    <a:pt x="534" y="32750"/>
                  </a:lnTo>
                  <a:cubicBezTo>
                    <a:pt x="481" y="32590"/>
                    <a:pt x="427" y="32419"/>
                    <a:pt x="353" y="32238"/>
                  </a:cubicBezTo>
                  <a:cubicBezTo>
                    <a:pt x="201" y="31829"/>
                    <a:pt x="57" y="31411"/>
                    <a:pt x="50" y="30985"/>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2" name="Google Shape;1722;p68"/>
            <p:cNvSpPr/>
            <p:nvPr/>
          </p:nvSpPr>
          <p:spPr>
            <a:xfrm>
              <a:off x="3522700" y="1170119"/>
              <a:ext cx="546776" cy="3281998"/>
            </a:xfrm>
            <a:custGeom>
              <a:avLst/>
              <a:gdLst/>
              <a:ahLst/>
              <a:cxnLst/>
              <a:rect l="l" t="t" r="r" b="b"/>
              <a:pathLst>
                <a:path w="5751" h="34521" extrusionOk="0">
                  <a:moveTo>
                    <a:pt x="897" y="0"/>
                  </a:moveTo>
                  <a:cubicBezTo>
                    <a:pt x="939" y="502"/>
                    <a:pt x="779" y="992"/>
                    <a:pt x="619" y="1451"/>
                  </a:cubicBezTo>
                  <a:cubicBezTo>
                    <a:pt x="459" y="1942"/>
                    <a:pt x="299" y="2432"/>
                    <a:pt x="321" y="2934"/>
                  </a:cubicBezTo>
                  <a:cubicBezTo>
                    <a:pt x="331" y="3190"/>
                    <a:pt x="353" y="3435"/>
                    <a:pt x="363" y="3670"/>
                  </a:cubicBezTo>
                  <a:cubicBezTo>
                    <a:pt x="374" y="4043"/>
                    <a:pt x="406" y="4417"/>
                    <a:pt x="417" y="4790"/>
                  </a:cubicBezTo>
                  <a:lnTo>
                    <a:pt x="417" y="5366"/>
                  </a:lnTo>
                  <a:cubicBezTo>
                    <a:pt x="417" y="6187"/>
                    <a:pt x="417" y="7126"/>
                    <a:pt x="843" y="7724"/>
                  </a:cubicBezTo>
                  <a:cubicBezTo>
                    <a:pt x="993" y="7937"/>
                    <a:pt x="1291" y="8065"/>
                    <a:pt x="1611" y="8214"/>
                  </a:cubicBezTo>
                  <a:cubicBezTo>
                    <a:pt x="2188" y="8481"/>
                    <a:pt x="2774" y="8748"/>
                    <a:pt x="2572" y="9452"/>
                  </a:cubicBezTo>
                  <a:cubicBezTo>
                    <a:pt x="2401" y="10102"/>
                    <a:pt x="2081" y="10700"/>
                    <a:pt x="1739" y="11340"/>
                  </a:cubicBezTo>
                  <a:cubicBezTo>
                    <a:pt x="1313" y="12151"/>
                    <a:pt x="854" y="12993"/>
                    <a:pt x="705" y="13911"/>
                  </a:cubicBezTo>
                  <a:cubicBezTo>
                    <a:pt x="694" y="13943"/>
                    <a:pt x="694" y="13953"/>
                    <a:pt x="694" y="13975"/>
                  </a:cubicBezTo>
                  <a:cubicBezTo>
                    <a:pt x="683" y="13985"/>
                    <a:pt x="683" y="14017"/>
                    <a:pt x="683" y="14028"/>
                  </a:cubicBezTo>
                  <a:cubicBezTo>
                    <a:pt x="545" y="14871"/>
                    <a:pt x="779" y="15447"/>
                    <a:pt x="1366" y="15809"/>
                  </a:cubicBezTo>
                  <a:cubicBezTo>
                    <a:pt x="1867" y="16108"/>
                    <a:pt x="2593" y="16215"/>
                    <a:pt x="3286" y="16322"/>
                  </a:cubicBezTo>
                  <a:cubicBezTo>
                    <a:pt x="3521" y="16364"/>
                    <a:pt x="3766" y="16407"/>
                    <a:pt x="3990" y="16439"/>
                  </a:cubicBezTo>
                  <a:cubicBezTo>
                    <a:pt x="4161" y="16471"/>
                    <a:pt x="4385" y="16524"/>
                    <a:pt x="4566" y="16588"/>
                  </a:cubicBezTo>
                  <a:cubicBezTo>
                    <a:pt x="5270" y="16855"/>
                    <a:pt x="5462" y="17591"/>
                    <a:pt x="5633" y="18327"/>
                  </a:cubicBezTo>
                  <a:cubicBezTo>
                    <a:pt x="5729" y="18839"/>
                    <a:pt x="5558" y="19447"/>
                    <a:pt x="5100" y="20119"/>
                  </a:cubicBezTo>
                  <a:cubicBezTo>
                    <a:pt x="4931" y="20363"/>
                    <a:pt x="4736" y="20591"/>
                    <a:pt x="4521" y="20806"/>
                  </a:cubicBezTo>
                  <a:lnTo>
                    <a:pt x="4521" y="20806"/>
                  </a:lnTo>
                  <a:cubicBezTo>
                    <a:pt x="4740" y="20588"/>
                    <a:pt x="4939" y="20357"/>
                    <a:pt x="5110" y="20108"/>
                  </a:cubicBezTo>
                  <a:cubicBezTo>
                    <a:pt x="5580" y="19426"/>
                    <a:pt x="5750" y="18818"/>
                    <a:pt x="5644" y="18295"/>
                  </a:cubicBezTo>
                  <a:cubicBezTo>
                    <a:pt x="5484" y="17548"/>
                    <a:pt x="5270" y="16823"/>
                    <a:pt x="4545" y="16535"/>
                  </a:cubicBezTo>
                  <a:cubicBezTo>
                    <a:pt x="4374" y="16471"/>
                    <a:pt x="4150" y="16428"/>
                    <a:pt x="3980" y="16386"/>
                  </a:cubicBezTo>
                  <a:cubicBezTo>
                    <a:pt x="3745" y="16343"/>
                    <a:pt x="3521" y="16311"/>
                    <a:pt x="3265" y="16268"/>
                  </a:cubicBezTo>
                  <a:cubicBezTo>
                    <a:pt x="2593" y="16161"/>
                    <a:pt x="1867" y="16055"/>
                    <a:pt x="1366" y="15756"/>
                  </a:cubicBezTo>
                  <a:cubicBezTo>
                    <a:pt x="790" y="15404"/>
                    <a:pt x="577" y="14849"/>
                    <a:pt x="694" y="14017"/>
                  </a:cubicBezTo>
                  <a:cubicBezTo>
                    <a:pt x="705" y="14007"/>
                    <a:pt x="705" y="13975"/>
                    <a:pt x="705" y="13964"/>
                  </a:cubicBezTo>
                  <a:cubicBezTo>
                    <a:pt x="726" y="13943"/>
                    <a:pt x="726" y="13921"/>
                    <a:pt x="726" y="13900"/>
                  </a:cubicBezTo>
                  <a:cubicBezTo>
                    <a:pt x="865" y="12983"/>
                    <a:pt x="1323" y="12151"/>
                    <a:pt x="1750" y="11340"/>
                  </a:cubicBezTo>
                  <a:cubicBezTo>
                    <a:pt x="2092" y="10700"/>
                    <a:pt x="2412" y="10102"/>
                    <a:pt x="2604" y="9462"/>
                  </a:cubicBezTo>
                  <a:cubicBezTo>
                    <a:pt x="2817" y="8737"/>
                    <a:pt x="2188" y="8449"/>
                    <a:pt x="1633" y="8193"/>
                  </a:cubicBezTo>
                  <a:cubicBezTo>
                    <a:pt x="1313" y="8054"/>
                    <a:pt x="1014" y="7916"/>
                    <a:pt x="865" y="7713"/>
                  </a:cubicBezTo>
                  <a:cubicBezTo>
                    <a:pt x="438" y="7115"/>
                    <a:pt x="438" y="6177"/>
                    <a:pt x="438" y="5366"/>
                  </a:cubicBezTo>
                  <a:lnTo>
                    <a:pt x="438" y="4790"/>
                  </a:lnTo>
                  <a:cubicBezTo>
                    <a:pt x="427" y="4417"/>
                    <a:pt x="417" y="4043"/>
                    <a:pt x="385" y="3670"/>
                  </a:cubicBezTo>
                  <a:cubicBezTo>
                    <a:pt x="374" y="3435"/>
                    <a:pt x="363" y="3179"/>
                    <a:pt x="353" y="2934"/>
                  </a:cubicBezTo>
                  <a:cubicBezTo>
                    <a:pt x="321" y="2432"/>
                    <a:pt x="481" y="1942"/>
                    <a:pt x="641" y="1472"/>
                  </a:cubicBezTo>
                  <a:cubicBezTo>
                    <a:pt x="801" y="992"/>
                    <a:pt x="961" y="512"/>
                    <a:pt x="918" y="0"/>
                  </a:cubicBezTo>
                  <a:close/>
                  <a:moveTo>
                    <a:pt x="4521" y="20806"/>
                  </a:moveTo>
                  <a:lnTo>
                    <a:pt x="4521" y="20806"/>
                  </a:lnTo>
                  <a:cubicBezTo>
                    <a:pt x="3950" y="21375"/>
                    <a:pt x="3247" y="21857"/>
                    <a:pt x="2561" y="22327"/>
                  </a:cubicBezTo>
                  <a:lnTo>
                    <a:pt x="2444" y="22402"/>
                  </a:lnTo>
                  <a:lnTo>
                    <a:pt x="2198" y="22562"/>
                  </a:lnTo>
                  <a:cubicBezTo>
                    <a:pt x="1892" y="22770"/>
                    <a:pt x="1582" y="22981"/>
                    <a:pt x="1298" y="23213"/>
                  </a:cubicBezTo>
                  <a:lnTo>
                    <a:pt x="1298" y="23213"/>
                  </a:lnTo>
                  <a:cubicBezTo>
                    <a:pt x="1582" y="22986"/>
                    <a:pt x="1889" y="22781"/>
                    <a:pt x="2188" y="22583"/>
                  </a:cubicBezTo>
                  <a:lnTo>
                    <a:pt x="2433" y="22423"/>
                  </a:lnTo>
                  <a:lnTo>
                    <a:pt x="2550" y="22338"/>
                  </a:lnTo>
                  <a:cubicBezTo>
                    <a:pt x="3241" y="21865"/>
                    <a:pt x="3948" y="21380"/>
                    <a:pt x="4521" y="20806"/>
                  </a:cubicBezTo>
                  <a:close/>
                  <a:moveTo>
                    <a:pt x="1298" y="23213"/>
                  </a:moveTo>
                  <a:cubicBezTo>
                    <a:pt x="1014" y="23440"/>
                    <a:pt x="753" y="23688"/>
                    <a:pt x="545" y="23970"/>
                  </a:cubicBezTo>
                  <a:cubicBezTo>
                    <a:pt x="1" y="24717"/>
                    <a:pt x="225" y="25634"/>
                    <a:pt x="438" y="26445"/>
                  </a:cubicBezTo>
                  <a:lnTo>
                    <a:pt x="438" y="26456"/>
                  </a:lnTo>
                  <a:cubicBezTo>
                    <a:pt x="513" y="26701"/>
                    <a:pt x="566" y="26968"/>
                    <a:pt x="619" y="27202"/>
                  </a:cubicBezTo>
                  <a:lnTo>
                    <a:pt x="630" y="27288"/>
                  </a:lnTo>
                  <a:cubicBezTo>
                    <a:pt x="833" y="28194"/>
                    <a:pt x="630" y="29176"/>
                    <a:pt x="438" y="29923"/>
                  </a:cubicBezTo>
                  <a:cubicBezTo>
                    <a:pt x="417" y="30008"/>
                    <a:pt x="406" y="30083"/>
                    <a:pt x="374" y="30168"/>
                  </a:cubicBezTo>
                  <a:cubicBezTo>
                    <a:pt x="310" y="30424"/>
                    <a:pt x="246" y="30659"/>
                    <a:pt x="214" y="30915"/>
                  </a:cubicBezTo>
                  <a:cubicBezTo>
                    <a:pt x="161" y="31416"/>
                    <a:pt x="321" y="31928"/>
                    <a:pt x="470" y="32419"/>
                  </a:cubicBezTo>
                  <a:cubicBezTo>
                    <a:pt x="491" y="32536"/>
                    <a:pt x="534" y="32675"/>
                    <a:pt x="577" y="32792"/>
                  </a:cubicBezTo>
                  <a:cubicBezTo>
                    <a:pt x="598" y="32856"/>
                    <a:pt x="609" y="32941"/>
                    <a:pt x="641" y="33005"/>
                  </a:cubicBezTo>
                  <a:cubicBezTo>
                    <a:pt x="790" y="33496"/>
                    <a:pt x="929" y="34019"/>
                    <a:pt x="961" y="34520"/>
                  </a:cubicBezTo>
                  <a:lnTo>
                    <a:pt x="982" y="34499"/>
                  </a:lnTo>
                  <a:cubicBezTo>
                    <a:pt x="950" y="33987"/>
                    <a:pt x="801" y="33475"/>
                    <a:pt x="662" y="32973"/>
                  </a:cubicBezTo>
                  <a:cubicBezTo>
                    <a:pt x="641" y="32909"/>
                    <a:pt x="609" y="32835"/>
                    <a:pt x="598" y="32760"/>
                  </a:cubicBezTo>
                  <a:cubicBezTo>
                    <a:pt x="577" y="32643"/>
                    <a:pt x="534" y="32515"/>
                    <a:pt x="491" y="32387"/>
                  </a:cubicBezTo>
                  <a:cubicBezTo>
                    <a:pt x="331" y="31896"/>
                    <a:pt x="193" y="31395"/>
                    <a:pt x="246" y="30883"/>
                  </a:cubicBezTo>
                  <a:cubicBezTo>
                    <a:pt x="267" y="30637"/>
                    <a:pt x="331" y="30392"/>
                    <a:pt x="406" y="30136"/>
                  </a:cubicBezTo>
                  <a:cubicBezTo>
                    <a:pt x="427" y="30061"/>
                    <a:pt x="438" y="29976"/>
                    <a:pt x="470" y="29901"/>
                  </a:cubicBezTo>
                  <a:cubicBezTo>
                    <a:pt x="673" y="29154"/>
                    <a:pt x="854" y="28162"/>
                    <a:pt x="651" y="27245"/>
                  </a:cubicBezTo>
                  <a:lnTo>
                    <a:pt x="641" y="27170"/>
                  </a:lnTo>
                  <a:cubicBezTo>
                    <a:pt x="587" y="26925"/>
                    <a:pt x="534" y="26669"/>
                    <a:pt x="470" y="26424"/>
                  </a:cubicBezTo>
                  <a:lnTo>
                    <a:pt x="470" y="26402"/>
                  </a:lnTo>
                  <a:cubicBezTo>
                    <a:pt x="267" y="25592"/>
                    <a:pt x="33" y="24685"/>
                    <a:pt x="577" y="23949"/>
                  </a:cubicBezTo>
                  <a:cubicBezTo>
                    <a:pt x="779" y="23673"/>
                    <a:pt x="1027" y="23434"/>
                    <a:pt x="1298" y="23213"/>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3" name="Google Shape;1723;p68"/>
            <p:cNvSpPr/>
            <p:nvPr/>
          </p:nvSpPr>
          <p:spPr>
            <a:xfrm>
              <a:off x="3509579" y="1171069"/>
              <a:ext cx="542688" cy="3281047"/>
            </a:xfrm>
            <a:custGeom>
              <a:avLst/>
              <a:gdLst/>
              <a:ahLst/>
              <a:cxnLst/>
              <a:rect l="l" t="t" r="r" b="b"/>
              <a:pathLst>
                <a:path w="5708" h="34511" extrusionOk="0">
                  <a:moveTo>
                    <a:pt x="939" y="1"/>
                  </a:moveTo>
                  <a:cubicBezTo>
                    <a:pt x="949" y="481"/>
                    <a:pt x="789" y="950"/>
                    <a:pt x="651" y="1409"/>
                  </a:cubicBezTo>
                  <a:cubicBezTo>
                    <a:pt x="480" y="1889"/>
                    <a:pt x="320" y="2380"/>
                    <a:pt x="352" y="2913"/>
                  </a:cubicBezTo>
                  <a:cubicBezTo>
                    <a:pt x="363" y="3169"/>
                    <a:pt x="395" y="3415"/>
                    <a:pt x="405" y="3671"/>
                  </a:cubicBezTo>
                  <a:cubicBezTo>
                    <a:pt x="437" y="4023"/>
                    <a:pt x="459" y="4375"/>
                    <a:pt x="469" y="4727"/>
                  </a:cubicBezTo>
                  <a:cubicBezTo>
                    <a:pt x="480" y="4929"/>
                    <a:pt x="480" y="5143"/>
                    <a:pt x="480" y="5356"/>
                  </a:cubicBezTo>
                  <a:cubicBezTo>
                    <a:pt x="480" y="6177"/>
                    <a:pt x="501" y="7041"/>
                    <a:pt x="875" y="7703"/>
                  </a:cubicBezTo>
                  <a:cubicBezTo>
                    <a:pt x="1013" y="7948"/>
                    <a:pt x="1333" y="8108"/>
                    <a:pt x="1685" y="8290"/>
                  </a:cubicBezTo>
                  <a:cubicBezTo>
                    <a:pt x="2219" y="8567"/>
                    <a:pt x="2774" y="8844"/>
                    <a:pt x="2592" y="9527"/>
                  </a:cubicBezTo>
                  <a:cubicBezTo>
                    <a:pt x="2422" y="10156"/>
                    <a:pt x="2112" y="10764"/>
                    <a:pt x="1781" y="11404"/>
                  </a:cubicBezTo>
                  <a:cubicBezTo>
                    <a:pt x="1376" y="12205"/>
                    <a:pt x="949" y="13015"/>
                    <a:pt x="789" y="13901"/>
                  </a:cubicBezTo>
                  <a:cubicBezTo>
                    <a:pt x="789" y="13922"/>
                    <a:pt x="779" y="13943"/>
                    <a:pt x="779" y="13965"/>
                  </a:cubicBezTo>
                  <a:cubicBezTo>
                    <a:pt x="768" y="13975"/>
                    <a:pt x="768" y="14007"/>
                    <a:pt x="768" y="14018"/>
                  </a:cubicBezTo>
                  <a:cubicBezTo>
                    <a:pt x="661" y="14658"/>
                    <a:pt x="725" y="15149"/>
                    <a:pt x="992" y="15522"/>
                  </a:cubicBezTo>
                  <a:cubicBezTo>
                    <a:pt x="1461" y="16183"/>
                    <a:pt x="2443" y="16354"/>
                    <a:pt x="3403" y="16514"/>
                  </a:cubicBezTo>
                  <a:cubicBezTo>
                    <a:pt x="3563" y="16536"/>
                    <a:pt x="3723" y="16568"/>
                    <a:pt x="3872" y="16589"/>
                  </a:cubicBezTo>
                  <a:cubicBezTo>
                    <a:pt x="4054" y="16632"/>
                    <a:pt x="4288" y="16674"/>
                    <a:pt x="4448" y="16728"/>
                  </a:cubicBezTo>
                  <a:cubicBezTo>
                    <a:pt x="5003" y="16930"/>
                    <a:pt x="5376" y="17474"/>
                    <a:pt x="5536" y="18349"/>
                  </a:cubicBezTo>
                  <a:cubicBezTo>
                    <a:pt x="5643" y="18989"/>
                    <a:pt x="5270" y="19682"/>
                    <a:pt x="4928" y="20141"/>
                  </a:cubicBezTo>
                  <a:cubicBezTo>
                    <a:pt x="4320" y="20941"/>
                    <a:pt x="3435" y="21549"/>
                    <a:pt x="2550" y="22136"/>
                  </a:cubicBezTo>
                  <a:cubicBezTo>
                    <a:pt x="2432" y="22211"/>
                    <a:pt x="2315" y="22285"/>
                    <a:pt x="2208" y="22371"/>
                  </a:cubicBezTo>
                  <a:cubicBezTo>
                    <a:pt x="2133" y="22403"/>
                    <a:pt x="2069" y="22445"/>
                    <a:pt x="2005" y="22499"/>
                  </a:cubicBezTo>
                  <a:cubicBezTo>
                    <a:pt x="1387" y="22904"/>
                    <a:pt x="715" y="23363"/>
                    <a:pt x="405" y="23981"/>
                  </a:cubicBezTo>
                  <a:cubicBezTo>
                    <a:pt x="0" y="24792"/>
                    <a:pt x="96" y="25528"/>
                    <a:pt x="395" y="26456"/>
                  </a:cubicBezTo>
                  <a:cubicBezTo>
                    <a:pt x="459" y="26702"/>
                    <a:pt x="523" y="26958"/>
                    <a:pt x="587" y="27192"/>
                  </a:cubicBezTo>
                  <a:lnTo>
                    <a:pt x="619" y="27288"/>
                  </a:lnTo>
                  <a:cubicBezTo>
                    <a:pt x="875" y="28238"/>
                    <a:pt x="672" y="29262"/>
                    <a:pt x="512" y="29966"/>
                  </a:cubicBezTo>
                  <a:cubicBezTo>
                    <a:pt x="501" y="30051"/>
                    <a:pt x="469" y="30115"/>
                    <a:pt x="459" y="30201"/>
                  </a:cubicBezTo>
                  <a:cubicBezTo>
                    <a:pt x="395" y="30446"/>
                    <a:pt x="331" y="30702"/>
                    <a:pt x="299" y="30958"/>
                  </a:cubicBezTo>
                  <a:cubicBezTo>
                    <a:pt x="213" y="31513"/>
                    <a:pt x="363" y="32078"/>
                    <a:pt x="512" y="32611"/>
                  </a:cubicBezTo>
                  <a:cubicBezTo>
                    <a:pt x="523" y="32675"/>
                    <a:pt x="555" y="32739"/>
                    <a:pt x="565" y="32814"/>
                  </a:cubicBezTo>
                  <a:cubicBezTo>
                    <a:pt x="597" y="32910"/>
                    <a:pt x="619" y="33006"/>
                    <a:pt x="651" y="33113"/>
                  </a:cubicBezTo>
                  <a:cubicBezTo>
                    <a:pt x="768" y="33571"/>
                    <a:pt x="885" y="34051"/>
                    <a:pt x="939" y="34510"/>
                  </a:cubicBezTo>
                  <a:lnTo>
                    <a:pt x="1003" y="34489"/>
                  </a:lnTo>
                  <a:cubicBezTo>
                    <a:pt x="949" y="34019"/>
                    <a:pt x="832" y="33539"/>
                    <a:pt x="715" y="33091"/>
                  </a:cubicBezTo>
                  <a:cubicBezTo>
                    <a:pt x="683" y="32985"/>
                    <a:pt x="661" y="32889"/>
                    <a:pt x="629" y="32782"/>
                  </a:cubicBezTo>
                  <a:cubicBezTo>
                    <a:pt x="619" y="32718"/>
                    <a:pt x="597" y="32654"/>
                    <a:pt x="576" y="32579"/>
                  </a:cubicBezTo>
                  <a:cubicBezTo>
                    <a:pt x="448" y="32046"/>
                    <a:pt x="299" y="31502"/>
                    <a:pt x="363" y="30947"/>
                  </a:cubicBezTo>
                  <a:cubicBezTo>
                    <a:pt x="405" y="30691"/>
                    <a:pt x="459" y="30435"/>
                    <a:pt x="523" y="30179"/>
                  </a:cubicBezTo>
                  <a:cubicBezTo>
                    <a:pt x="544" y="30105"/>
                    <a:pt x="565" y="30041"/>
                    <a:pt x="576" y="29955"/>
                  </a:cubicBezTo>
                  <a:cubicBezTo>
                    <a:pt x="736" y="29251"/>
                    <a:pt x="939" y="28206"/>
                    <a:pt x="683" y="27267"/>
                  </a:cubicBezTo>
                  <a:lnTo>
                    <a:pt x="661" y="27171"/>
                  </a:lnTo>
                  <a:cubicBezTo>
                    <a:pt x="608" y="26926"/>
                    <a:pt x="533" y="26670"/>
                    <a:pt x="459" y="26435"/>
                  </a:cubicBezTo>
                  <a:cubicBezTo>
                    <a:pt x="171" y="25518"/>
                    <a:pt x="75" y="24781"/>
                    <a:pt x="469" y="23981"/>
                  </a:cubicBezTo>
                  <a:cubicBezTo>
                    <a:pt x="768" y="23363"/>
                    <a:pt x="1461" y="22915"/>
                    <a:pt x="2059" y="22499"/>
                  </a:cubicBezTo>
                  <a:cubicBezTo>
                    <a:pt x="2123" y="22467"/>
                    <a:pt x="2187" y="22403"/>
                    <a:pt x="2262" y="22371"/>
                  </a:cubicBezTo>
                  <a:cubicBezTo>
                    <a:pt x="2379" y="22296"/>
                    <a:pt x="2486" y="22221"/>
                    <a:pt x="2603" y="22136"/>
                  </a:cubicBezTo>
                  <a:cubicBezTo>
                    <a:pt x="3488" y="21549"/>
                    <a:pt x="4395" y="20941"/>
                    <a:pt x="4982" y="20141"/>
                  </a:cubicBezTo>
                  <a:cubicBezTo>
                    <a:pt x="5323" y="19672"/>
                    <a:pt x="5707" y="18978"/>
                    <a:pt x="5590" y="18328"/>
                  </a:cubicBezTo>
                  <a:cubicBezTo>
                    <a:pt x="5430" y="17432"/>
                    <a:pt x="5056" y="16888"/>
                    <a:pt x="4470" y="16685"/>
                  </a:cubicBezTo>
                  <a:cubicBezTo>
                    <a:pt x="4299" y="16632"/>
                    <a:pt x="4086" y="16589"/>
                    <a:pt x="3883" y="16557"/>
                  </a:cubicBezTo>
                  <a:cubicBezTo>
                    <a:pt x="3723" y="16525"/>
                    <a:pt x="3563" y="16504"/>
                    <a:pt x="3414" y="16472"/>
                  </a:cubicBezTo>
                  <a:cubicBezTo>
                    <a:pt x="2475" y="16301"/>
                    <a:pt x="1483" y="16141"/>
                    <a:pt x="1035" y="15490"/>
                  </a:cubicBezTo>
                  <a:cubicBezTo>
                    <a:pt x="768" y="15127"/>
                    <a:pt x="704" y="14637"/>
                    <a:pt x="800" y="14007"/>
                  </a:cubicBezTo>
                  <a:cubicBezTo>
                    <a:pt x="821" y="13997"/>
                    <a:pt x="821" y="13965"/>
                    <a:pt x="821" y="13954"/>
                  </a:cubicBezTo>
                  <a:cubicBezTo>
                    <a:pt x="821" y="13922"/>
                    <a:pt x="832" y="13911"/>
                    <a:pt x="832" y="13890"/>
                  </a:cubicBezTo>
                  <a:cubicBezTo>
                    <a:pt x="992" y="13005"/>
                    <a:pt x="1419" y="12194"/>
                    <a:pt x="1813" y="11404"/>
                  </a:cubicBezTo>
                  <a:cubicBezTo>
                    <a:pt x="2133" y="10764"/>
                    <a:pt x="2464" y="10156"/>
                    <a:pt x="2635" y="9527"/>
                  </a:cubicBezTo>
                  <a:cubicBezTo>
                    <a:pt x="2816" y="8834"/>
                    <a:pt x="2251" y="8535"/>
                    <a:pt x="1696" y="8258"/>
                  </a:cubicBezTo>
                  <a:cubicBezTo>
                    <a:pt x="1365" y="8098"/>
                    <a:pt x="1045" y="7927"/>
                    <a:pt x="896" y="7682"/>
                  </a:cubicBezTo>
                  <a:cubicBezTo>
                    <a:pt x="523" y="7031"/>
                    <a:pt x="523" y="6177"/>
                    <a:pt x="512" y="5356"/>
                  </a:cubicBezTo>
                  <a:cubicBezTo>
                    <a:pt x="512" y="5121"/>
                    <a:pt x="512" y="4929"/>
                    <a:pt x="501" y="4727"/>
                  </a:cubicBezTo>
                  <a:cubicBezTo>
                    <a:pt x="480" y="4375"/>
                    <a:pt x="459" y="4023"/>
                    <a:pt x="437" y="3671"/>
                  </a:cubicBezTo>
                  <a:cubicBezTo>
                    <a:pt x="405" y="3415"/>
                    <a:pt x="395" y="3169"/>
                    <a:pt x="384" y="2913"/>
                  </a:cubicBezTo>
                  <a:cubicBezTo>
                    <a:pt x="352" y="2390"/>
                    <a:pt x="512" y="1900"/>
                    <a:pt x="672" y="1420"/>
                  </a:cubicBezTo>
                  <a:cubicBezTo>
                    <a:pt x="821" y="961"/>
                    <a:pt x="981" y="481"/>
                    <a:pt x="97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4" name="Google Shape;1724;p68"/>
            <p:cNvSpPr/>
            <p:nvPr/>
          </p:nvSpPr>
          <p:spPr>
            <a:xfrm>
              <a:off x="3496364" y="1174112"/>
              <a:ext cx="531564" cy="3278005"/>
            </a:xfrm>
            <a:custGeom>
              <a:avLst/>
              <a:gdLst/>
              <a:ahLst/>
              <a:cxnLst/>
              <a:rect l="l" t="t" r="r" b="b"/>
              <a:pathLst>
                <a:path w="5591" h="34479" extrusionOk="0">
                  <a:moveTo>
                    <a:pt x="1014" y="1"/>
                  </a:moveTo>
                  <a:cubicBezTo>
                    <a:pt x="1014" y="470"/>
                    <a:pt x="854" y="918"/>
                    <a:pt x="704" y="1345"/>
                  </a:cubicBezTo>
                  <a:cubicBezTo>
                    <a:pt x="534" y="1825"/>
                    <a:pt x="363" y="2337"/>
                    <a:pt x="395" y="2881"/>
                  </a:cubicBezTo>
                  <a:cubicBezTo>
                    <a:pt x="416" y="3148"/>
                    <a:pt x="438" y="3415"/>
                    <a:pt x="470" y="3681"/>
                  </a:cubicBezTo>
                  <a:cubicBezTo>
                    <a:pt x="502" y="4001"/>
                    <a:pt x="534" y="4321"/>
                    <a:pt x="544" y="4641"/>
                  </a:cubicBezTo>
                  <a:cubicBezTo>
                    <a:pt x="555" y="4865"/>
                    <a:pt x="576" y="5100"/>
                    <a:pt x="576" y="5324"/>
                  </a:cubicBezTo>
                  <a:cubicBezTo>
                    <a:pt x="587" y="6124"/>
                    <a:pt x="598" y="6935"/>
                    <a:pt x="928" y="7639"/>
                  </a:cubicBezTo>
                  <a:cubicBezTo>
                    <a:pt x="1067" y="7948"/>
                    <a:pt x="1430" y="8151"/>
                    <a:pt x="1771" y="8332"/>
                  </a:cubicBezTo>
                  <a:cubicBezTo>
                    <a:pt x="2315" y="8631"/>
                    <a:pt x="2817" y="8908"/>
                    <a:pt x="2635" y="9559"/>
                  </a:cubicBezTo>
                  <a:cubicBezTo>
                    <a:pt x="2465" y="10188"/>
                    <a:pt x="2155" y="10807"/>
                    <a:pt x="1835" y="11447"/>
                  </a:cubicBezTo>
                  <a:cubicBezTo>
                    <a:pt x="1451" y="12205"/>
                    <a:pt x="1067" y="12994"/>
                    <a:pt x="896" y="13826"/>
                  </a:cubicBezTo>
                  <a:cubicBezTo>
                    <a:pt x="896" y="13858"/>
                    <a:pt x="875" y="13869"/>
                    <a:pt x="875" y="13901"/>
                  </a:cubicBezTo>
                  <a:cubicBezTo>
                    <a:pt x="864" y="13911"/>
                    <a:pt x="864" y="13933"/>
                    <a:pt x="864" y="13954"/>
                  </a:cubicBezTo>
                  <a:cubicBezTo>
                    <a:pt x="715" y="14647"/>
                    <a:pt x="790" y="15181"/>
                    <a:pt x="1067" y="15575"/>
                  </a:cubicBezTo>
                  <a:cubicBezTo>
                    <a:pt x="1547" y="16280"/>
                    <a:pt x="2571" y="16482"/>
                    <a:pt x="3649" y="16696"/>
                  </a:cubicBezTo>
                  <a:lnTo>
                    <a:pt x="3755" y="16728"/>
                  </a:lnTo>
                  <a:cubicBezTo>
                    <a:pt x="3958" y="16760"/>
                    <a:pt x="4161" y="16802"/>
                    <a:pt x="4310" y="16845"/>
                  </a:cubicBezTo>
                  <a:cubicBezTo>
                    <a:pt x="5089" y="17090"/>
                    <a:pt x="5345" y="17880"/>
                    <a:pt x="5419" y="18338"/>
                  </a:cubicBezTo>
                  <a:cubicBezTo>
                    <a:pt x="5547" y="19032"/>
                    <a:pt x="5121" y="19693"/>
                    <a:pt x="4747" y="20120"/>
                  </a:cubicBezTo>
                  <a:cubicBezTo>
                    <a:pt x="4107" y="20845"/>
                    <a:pt x="3286" y="21400"/>
                    <a:pt x="2507" y="21944"/>
                  </a:cubicBezTo>
                  <a:lnTo>
                    <a:pt x="1984" y="22307"/>
                  </a:lnTo>
                  <a:cubicBezTo>
                    <a:pt x="1334" y="22776"/>
                    <a:pt x="598" y="23341"/>
                    <a:pt x="310" y="24067"/>
                  </a:cubicBezTo>
                  <a:cubicBezTo>
                    <a:pt x="0" y="24835"/>
                    <a:pt x="0" y="25614"/>
                    <a:pt x="320" y="26467"/>
                  </a:cubicBezTo>
                  <a:cubicBezTo>
                    <a:pt x="395" y="26680"/>
                    <a:pt x="470" y="26915"/>
                    <a:pt x="534" y="27128"/>
                  </a:cubicBezTo>
                  <a:cubicBezTo>
                    <a:pt x="544" y="27192"/>
                    <a:pt x="576" y="27256"/>
                    <a:pt x="587" y="27310"/>
                  </a:cubicBezTo>
                  <a:cubicBezTo>
                    <a:pt x="811" y="28014"/>
                    <a:pt x="800" y="28910"/>
                    <a:pt x="544" y="30019"/>
                  </a:cubicBezTo>
                  <a:cubicBezTo>
                    <a:pt x="480" y="30339"/>
                    <a:pt x="395" y="30670"/>
                    <a:pt x="363" y="31001"/>
                  </a:cubicBezTo>
                  <a:cubicBezTo>
                    <a:pt x="278" y="31577"/>
                    <a:pt x="416" y="32174"/>
                    <a:pt x="544" y="32761"/>
                  </a:cubicBezTo>
                  <a:lnTo>
                    <a:pt x="555" y="32814"/>
                  </a:lnTo>
                  <a:cubicBezTo>
                    <a:pt x="598" y="33006"/>
                    <a:pt x="640" y="33177"/>
                    <a:pt x="683" y="33347"/>
                  </a:cubicBezTo>
                  <a:cubicBezTo>
                    <a:pt x="768" y="33710"/>
                    <a:pt x="864" y="34094"/>
                    <a:pt x="918" y="34478"/>
                  </a:cubicBezTo>
                  <a:lnTo>
                    <a:pt x="960" y="34457"/>
                  </a:lnTo>
                  <a:cubicBezTo>
                    <a:pt x="907" y="34073"/>
                    <a:pt x="811" y="33678"/>
                    <a:pt x="715" y="33315"/>
                  </a:cubicBezTo>
                  <a:cubicBezTo>
                    <a:pt x="683" y="33134"/>
                    <a:pt x="640" y="32953"/>
                    <a:pt x="598" y="32782"/>
                  </a:cubicBezTo>
                  <a:lnTo>
                    <a:pt x="587" y="32729"/>
                  </a:lnTo>
                  <a:cubicBezTo>
                    <a:pt x="448" y="32153"/>
                    <a:pt x="320" y="31545"/>
                    <a:pt x="395" y="30979"/>
                  </a:cubicBezTo>
                  <a:cubicBezTo>
                    <a:pt x="438" y="30649"/>
                    <a:pt x="502" y="30329"/>
                    <a:pt x="587" y="29987"/>
                  </a:cubicBezTo>
                  <a:cubicBezTo>
                    <a:pt x="843" y="28867"/>
                    <a:pt x="854" y="27982"/>
                    <a:pt x="630" y="27267"/>
                  </a:cubicBezTo>
                  <a:cubicBezTo>
                    <a:pt x="608" y="27203"/>
                    <a:pt x="587" y="27150"/>
                    <a:pt x="576" y="27086"/>
                  </a:cubicBezTo>
                  <a:cubicBezTo>
                    <a:pt x="502" y="26862"/>
                    <a:pt x="438" y="26627"/>
                    <a:pt x="363" y="26435"/>
                  </a:cubicBezTo>
                  <a:cubicBezTo>
                    <a:pt x="43" y="25582"/>
                    <a:pt x="43" y="24803"/>
                    <a:pt x="342" y="24045"/>
                  </a:cubicBezTo>
                  <a:cubicBezTo>
                    <a:pt x="640" y="23309"/>
                    <a:pt x="1355" y="22765"/>
                    <a:pt x="2016" y="22296"/>
                  </a:cubicBezTo>
                  <a:lnTo>
                    <a:pt x="2529" y="21933"/>
                  </a:lnTo>
                  <a:cubicBezTo>
                    <a:pt x="3318" y="21389"/>
                    <a:pt x="4129" y="20835"/>
                    <a:pt x="4769" y="20109"/>
                  </a:cubicBezTo>
                  <a:cubicBezTo>
                    <a:pt x="5163" y="19682"/>
                    <a:pt x="5590" y="19021"/>
                    <a:pt x="5462" y="18306"/>
                  </a:cubicBezTo>
                  <a:cubicBezTo>
                    <a:pt x="5398" y="17858"/>
                    <a:pt x="5142" y="17058"/>
                    <a:pt x="4331" y="16802"/>
                  </a:cubicBezTo>
                  <a:cubicBezTo>
                    <a:pt x="4182" y="16760"/>
                    <a:pt x="3990" y="16728"/>
                    <a:pt x="3787" y="16685"/>
                  </a:cubicBezTo>
                  <a:lnTo>
                    <a:pt x="3681" y="16653"/>
                  </a:lnTo>
                  <a:cubicBezTo>
                    <a:pt x="2603" y="16440"/>
                    <a:pt x="1568" y="16248"/>
                    <a:pt x="1110" y="15554"/>
                  </a:cubicBezTo>
                  <a:cubicBezTo>
                    <a:pt x="843" y="15149"/>
                    <a:pt x="768" y="14615"/>
                    <a:pt x="907" y="13933"/>
                  </a:cubicBezTo>
                  <a:cubicBezTo>
                    <a:pt x="918" y="13922"/>
                    <a:pt x="918" y="13901"/>
                    <a:pt x="918" y="13879"/>
                  </a:cubicBezTo>
                  <a:cubicBezTo>
                    <a:pt x="918" y="13858"/>
                    <a:pt x="928" y="13847"/>
                    <a:pt x="928" y="13815"/>
                  </a:cubicBezTo>
                  <a:cubicBezTo>
                    <a:pt x="1088" y="12973"/>
                    <a:pt x="1494" y="12194"/>
                    <a:pt x="1867" y="11426"/>
                  </a:cubicBezTo>
                  <a:cubicBezTo>
                    <a:pt x="2187" y="10786"/>
                    <a:pt x="2497" y="10178"/>
                    <a:pt x="2667" y="9548"/>
                  </a:cubicBezTo>
                  <a:cubicBezTo>
                    <a:pt x="2849" y="8887"/>
                    <a:pt x="2305" y="8588"/>
                    <a:pt x="1782" y="8300"/>
                  </a:cubicBezTo>
                  <a:cubicBezTo>
                    <a:pt x="1451" y="8108"/>
                    <a:pt x="1088" y="7906"/>
                    <a:pt x="960" y="7618"/>
                  </a:cubicBezTo>
                  <a:cubicBezTo>
                    <a:pt x="640" y="6913"/>
                    <a:pt x="608" y="6092"/>
                    <a:pt x="598" y="5313"/>
                  </a:cubicBezTo>
                  <a:cubicBezTo>
                    <a:pt x="587" y="5079"/>
                    <a:pt x="587" y="4855"/>
                    <a:pt x="576" y="4631"/>
                  </a:cubicBezTo>
                  <a:lnTo>
                    <a:pt x="491" y="3671"/>
                  </a:lnTo>
                  <a:cubicBezTo>
                    <a:pt x="470" y="3415"/>
                    <a:pt x="438" y="3137"/>
                    <a:pt x="427" y="2871"/>
                  </a:cubicBezTo>
                  <a:cubicBezTo>
                    <a:pt x="395" y="2337"/>
                    <a:pt x="576" y="1825"/>
                    <a:pt x="736" y="1345"/>
                  </a:cubicBezTo>
                  <a:cubicBezTo>
                    <a:pt x="875" y="918"/>
                    <a:pt x="1035" y="470"/>
                    <a:pt x="1035"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5" name="Google Shape;1725;p68"/>
            <p:cNvSpPr/>
            <p:nvPr/>
          </p:nvSpPr>
          <p:spPr>
            <a:xfrm>
              <a:off x="3477064" y="1178200"/>
              <a:ext cx="511694" cy="3275913"/>
            </a:xfrm>
            <a:custGeom>
              <a:avLst/>
              <a:gdLst/>
              <a:ahLst/>
              <a:cxnLst/>
              <a:rect l="l" t="t" r="r" b="b"/>
              <a:pathLst>
                <a:path w="5382" h="34457" extrusionOk="0">
                  <a:moveTo>
                    <a:pt x="1110" y="1"/>
                  </a:moveTo>
                  <a:cubicBezTo>
                    <a:pt x="1078" y="438"/>
                    <a:pt x="939" y="865"/>
                    <a:pt x="790" y="1281"/>
                  </a:cubicBezTo>
                  <a:cubicBezTo>
                    <a:pt x="619" y="1771"/>
                    <a:pt x="427" y="2283"/>
                    <a:pt x="470" y="2849"/>
                  </a:cubicBezTo>
                  <a:cubicBezTo>
                    <a:pt x="491" y="3137"/>
                    <a:pt x="523" y="3404"/>
                    <a:pt x="545" y="3670"/>
                  </a:cubicBezTo>
                  <a:cubicBezTo>
                    <a:pt x="577" y="3958"/>
                    <a:pt x="619" y="4278"/>
                    <a:pt x="630" y="4588"/>
                  </a:cubicBezTo>
                  <a:cubicBezTo>
                    <a:pt x="641" y="4844"/>
                    <a:pt x="651" y="5110"/>
                    <a:pt x="651" y="5377"/>
                  </a:cubicBezTo>
                  <a:cubicBezTo>
                    <a:pt x="673" y="6177"/>
                    <a:pt x="683" y="6988"/>
                    <a:pt x="1003" y="7596"/>
                  </a:cubicBezTo>
                  <a:cubicBezTo>
                    <a:pt x="1121" y="7831"/>
                    <a:pt x="1419" y="8023"/>
                    <a:pt x="1718" y="8236"/>
                  </a:cubicBezTo>
                  <a:cubicBezTo>
                    <a:pt x="2251" y="8599"/>
                    <a:pt x="2870" y="9015"/>
                    <a:pt x="2700" y="9612"/>
                  </a:cubicBezTo>
                  <a:cubicBezTo>
                    <a:pt x="2508" y="10252"/>
                    <a:pt x="2219" y="10881"/>
                    <a:pt x="1910" y="11532"/>
                  </a:cubicBezTo>
                  <a:cubicBezTo>
                    <a:pt x="1579" y="12268"/>
                    <a:pt x="1217" y="13015"/>
                    <a:pt x="1025" y="13783"/>
                  </a:cubicBezTo>
                  <a:cubicBezTo>
                    <a:pt x="1025" y="13815"/>
                    <a:pt x="1014" y="13836"/>
                    <a:pt x="1014" y="13868"/>
                  </a:cubicBezTo>
                  <a:cubicBezTo>
                    <a:pt x="1003" y="13890"/>
                    <a:pt x="1003" y="13911"/>
                    <a:pt x="1003" y="13922"/>
                  </a:cubicBezTo>
                  <a:cubicBezTo>
                    <a:pt x="907" y="14370"/>
                    <a:pt x="747" y="15490"/>
                    <a:pt x="1387" y="16151"/>
                  </a:cubicBezTo>
                  <a:cubicBezTo>
                    <a:pt x="1825" y="16589"/>
                    <a:pt x="2508" y="16695"/>
                    <a:pt x="3126" y="16791"/>
                  </a:cubicBezTo>
                  <a:cubicBezTo>
                    <a:pt x="3308" y="16813"/>
                    <a:pt x="3478" y="16845"/>
                    <a:pt x="3660" y="16877"/>
                  </a:cubicBezTo>
                  <a:cubicBezTo>
                    <a:pt x="3692" y="16898"/>
                    <a:pt x="3734" y="16898"/>
                    <a:pt x="3777" y="16909"/>
                  </a:cubicBezTo>
                  <a:cubicBezTo>
                    <a:pt x="3937" y="16951"/>
                    <a:pt x="4097" y="16973"/>
                    <a:pt x="4214" y="17015"/>
                  </a:cubicBezTo>
                  <a:cubicBezTo>
                    <a:pt x="4961" y="17239"/>
                    <a:pt x="5238" y="17975"/>
                    <a:pt x="5334" y="18391"/>
                  </a:cubicBezTo>
                  <a:cubicBezTo>
                    <a:pt x="5351" y="18458"/>
                    <a:pt x="5360" y="18525"/>
                    <a:pt x="5362" y="18593"/>
                  </a:cubicBezTo>
                  <a:lnTo>
                    <a:pt x="5362" y="18593"/>
                  </a:lnTo>
                  <a:cubicBezTo>
                    <a:pt x="5361" y="18518"/>
                    <a:pt x="5352" y="18444"/>
                    <a:pt x="5334" y="18370"/>
                  </a:cubicBezTo>
                  <a:cubicBezTo>
                    <a:pt x="5238" y="17965"/>
                    <a:pt x="4961" y="17218"/>
                    <a:pt x="4204" y="16983"/>
                  </a:cubicBezTo>
                  <a:cubicBezTo>
                    <a:pt x="4086" y="16951"/>
                    <a:pt x="3926" y="16919"/>
                    <a:pt x="3766" y="16877"/>
                  </a:cubicBezTo>
                  <a:cubicBezTo>
                    <a:pt x="3724" y="16866"/>
                    <a:pt x="3681" y="16866"/>
                    <a:pt x="3638" y="16855"/>
                  </a:cubicBezTo>
                  <a:cubicBezTo>
                    <a:pt x="3478" y="16813"/>
                    <a:pt x="3297" y="16791"/>
                    <a:pt x="3105" y="16759"/>
                  </a:cubicBezTo>
                  <a:cubicBezTo>
                    <a:pt x="2486" y="16653"/>
                    <a:pt x="1825" y="16557"/>
                    <a:pt x="1398" y="16119"/>
                  </a:cubicBezTo>
                  <a:cubicBezTo>
                    <a:pt x="779" y="15479"/>
                    <a:pt x="939" y="14359"/>
                    <a:pt x="1025" y="13922"/>
                  </a:cubicBezTo>
                  <a:cubicBezTo>
                    <a:pt x="1046" y="13890"/>
                    <a:pt x="1046" y="13879"/>
                    <a:pt x="1046" y="13868"/>
                  </a:cubicBezTo>
                  <a:cubicBezTo>
                    <a:pt x="1046" y="13836"/>
                    <a:pt x="1057" y="13815"/>
                    <a:pt x="1057" y="13783"/>
                  </a:cubicBezTo>
                  <a:cubicBezTo>
                    <a:pt x="1238" y="13026"/>
                    <a:pt x="1590" y="12268"/>
                    <a:pt x="1931" y="11532"/>
                  </a:cubicBezTo>
                  <a:cubicBezTo>
                    <a:pt x="2230" y="10903"/>
                    <a:pt x="2540" y="10252"/>
                    <a:pt x="2721" y="9612"/>
                  </a:cubicBezTo>
                  <a:cubicBezTo>
                    <a:pt x="2892" y="9004"/>
                    <a:pt x="2283" y="8577"/>
                    <a:pt x="1739" y="8204"/>
                  </a:cubicBezTo>
                  <a:cubicBezTo>
                    <a:pt x="1430" y="7991"/>
                    <a:pt x="1131" y="7788"/>
                    <a:pt x="1025" y="7575"/>
                  </a:cubicBezTo>
                  <a:cubicBezTo>
                    <a:pt x="705" y="6977"/>
                    <a:pt x="694" y="6145"/>
                    <a:pt x="683" y="5356"/>
                  </a:cubicBezTo>
                  <a:cubicBezTo>
                    <a:pt x="683" y="5089"/>
                    <a:pt x="673" y="4822"/>
                    <a:pt x="651" y="4577"/>
                  </a:cubicBezTo>
                  <a:cubicBezTo>
                    <a:pt x="641" y="4268"/>
                    <a:pt x="598" y="3958"/>
                    <a:pt x="577" y="3649"/>
                  </a:cubicBezTo>
                  <a:cubicBezTo>
                    <a:pt x="545" y="3404"/>
                    <a:pt x="513" y="3116"/>
                    <a:pt x="491" y="2849"/>
                  </a:cubicBezTo>
                  <a:cubicBezTo>
                    <a:pt x="459" y="2294"/>
                    <a:pt x="641" y="1782"/>
                    <a:pt x="811" y="1291"/>
                  </a:cubicBezTo>
                  <a:cubicBezTo>
                    <a:pt x="961" y="875"/>
                    <a:pt x="1121" y="449"/>
                    <a:pt x="1131" y="1"/>
                  </a:cubicBezTo>
                  <a:close/>
                  <a:moveTo>
                    <a:pt x="5362" y="18593"/>
                  </a:moveTo>
                  <a:cubicBezTo>
                    <a:pt x="5372" y="19156"/>
                    <a:pt x="4954" y="19735"/>
                    <a:pt x="4577" y="20130"/>
                  </a:cubicBezTo>
                  <a:cubicBezTo>
                    <a:pt x="4054" y="20685"/>
                    <a:pt x="3414" y="21144"/>
                    <a:pt x="2785" y="21570"/>
                  </a:cubicBezTo>
                  <a:cubicBezTo>
                    <a:pt x="2454" y="21816"/>
                    <a:pt x="2091" y="22050"/>
                    <a:pt x="1793" y="22317"/>
                  </a:cubicBezTo>
                  <a:cubicBezTo>
                    <a:pt x="1217" y="22786"/>
                    <a:pt x="523" y="23416"/>
                    <a:pt x="257" y="24205"/>
                  </a:cubicBezTo>
                  <a:cubicBezTo>
                    <a:pt x="1" y="24962"/>
                    <a:pt x="11" y="25699"/>
                    <a:pt x="289" y="26499"/>
                  </a:cubicBezTo>
                  <a:cubicBezTo>
                    <a:pt x="321" y="26584"/>
                    <a:pt x="363" y="26680"/>
                    <a:pt x="385" y="26776"/>
                  </a:cubicBezTo>
                  <a:cubicBezTo>
                    <a:pt x="438" y="26947"/>
                    <a:pt x="491" y="27117"/>
                    <a:pt x="555" y="27299"/>
                  </a:cubicBezTo>
                  <a:cubicBezTo>
                    <a:pt x="822" y="28003"/>
                    <a:pt x="843" y="28899"/>
                    <a:pt x="598" y="30030"/>
                  </a:cubicBezTo>
                  <a:cubicBezTo>
                    <a:pt x="534" y="30339"/>
                    <a:pt x="491" y="30659"/>
                    <a:pt x="449" y="31032"/>
                  </a:cubicBezTo>
                  <a:cubicBezTo>
                    <a:pt x="395" y="31630"/>
                    <a:pt x="491" y="32238"/>
                    <a:pt x="609" y="32814"/>
                  </a:cubicBezTo>
                  <a:cubicBezTo>
                    <a:pt x="651" y="33038"/>
                    <a:pt x="705" y="33283"/>
                    <a:pt x="758" y="33518"/>
                  </a:cubicBezTo>
                  <a:cubicBezTo>
                    <a:pt x="822" y="33827"/>
                    <a:pt x="897" y="34136"/>
                    <a:pt x="950" y="34435"/>
                  </a:cubicBezTo>
                  <a:lnTo>
                    <a:pt x="971" y="34457"/>
                  </a:lnTo>
                  <a:cubicBezTo>
                    <a:pt x="918" y="34147"/>
                    <a:pt x="854" y="33827"/>
                    <a:pt x="790" y="33539"/>
                  </a:cubicBezTo>
                  <a:cubicBezTo>
                    <a:pt x="737" y="33304"/>
                    <a:pt x="683" y="33070"/>
                    <a:pt x="641" y="32824"/>
                  </a:cubicBezTo>
                  <a:cubicBezTo>
                    <a:pt x="534" y="32238"/>
                    <a:pt x="427" y="31630"/>
                    <a:pt x="481" y="31032"/>
                  </a:cubicBezTo>
                  <a:cubicBezTo>
                    <a:pt x="523" y="30659"/>
                    <a:pt x="555" y="30350"/>
                    <a:pt x="630" y="30030"/>
                  </a:cubicBezTo>
                  <a:cubicBezTo>
                    <a:pt x="865" y="28899"/>
                    <a:pt x="854" y="28003"/>
                    <a:pt x="587" y="27309"/>
                  </a:cubicBezTo>
                  <a:cubicBezTo>
                    <a:pt x="523" y="27139"/>
                    <a:pt x="470" y="26957"/>
                    <a:pt x="417" y="26787"/>
                  </a:cubicBezTo>
                  <a:cubicBezTo>
                    <a:pt x="385" y="26691"/>
                    <a:pt x="353" y="26605"/>
                    <a:pt x="321" y="26509"/>
                  </a:cubicBezTo>
                  <a:cubicBezTo>
                    <a:pt x="43" y="25699"/>
                    <a:pt x="22" y="24962"/>
                    <a:pt x="278" y="24205"/>
                  </a:cubicBezTo>
                  <a:cubicBezTo>
                    <a:pt x="534" y="23416"/>
                    <a:pt x="1238" y="22776"/>
                    <a:pt x="1814" y="22306"/>
                  </a:cubicBezTo>
                  <a:cubicBezTo>
                    <a:pt x="2134" y="22050"/>
                    <a:pt x="2486" y="21805"/>
                    <a:pt x="2817" y="21560"/>
                  </a:cubicBezTo>
                  <a:cubicBezTo>
                    <a:pt x="3446" y="21122"/>
                    <a:pt x="4086" y="20664"/>
                    <a:pt x="4588" y="20119"/>
                  </a:cubicBezTo>
                  <a:cubicBezTo>
                    <a:pt x="4968" y="19720"/>
                    <a:pt x="5381" y="19144"/>
                    <a:pt x="5362" y="18593"/>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6" name="Google Shape;1726;p68"/>
            <p:cNvSpPr/>
            <p:nvPr/>
          </p:nvSpPr>
          <p:spPr>
            <a:xfrm>
              <a:off x="3463848" y="1180196"/>
              <a:ext cx="507225" cy="3273917"/>
            </a:xfrm>
            <a:custGeom>
              <a:avLst/>
              <a:gdLst/>
              <a:ahLst/>
              <a:cxnLst/>
              <a:rect l="l" t="t" r="r" b="b"/>
              <a:pathLst>
                <a:path w="5335" h="34436" extrusionOk="0">
                  <a:moveTo>
                    <a:pt x="1153" y="1"/>
                  </a:moveTo>
                  <a:cubicBezTo>
                    <a:pt x="1110" y="449"/>
                    <a:pt x="961" y="844"/>
                    <a:pt x="822" y="1228"/>
                  </a:cubicBezTo>
                  <a:cubicBezTo>
                    <a:pt x="630" y="1740"/>
                    <a:pt x="428" y="2273"/>
                    <a:pt x="481" y="2860"/>
                  </a:cubicBezTo>
                  <a:cubicBezTo>
                    <a:pt x="513" y="3127"/>
                    <a:pt x="556" y="3404"/>
                    <a:pt x="577" y="3671"/>
                  </a:cubicBezTo>
                  <a:cubicBezTo>
                    <a:pt x="620" y="3948"/>
                    <a:pt x="652" y="4247"/>
                    <a:pt x="673" y="4535"/>
                  </a:cubicBezTo>
                  <a:cubicBezTo>
                    <a:pt x="694" y="4801"/>
                    <a:pt x="694" y="5100"/>
                    <a:pt x="716" y="5377"/>
                  </a:cubicBezTo>
                  <a:cubicBezTo>
                    <a:pt x="737" y="6135"/>
                    <a:pt x="748" y="6924"/>
                    <a:pt x="1046" y="7543"/>
                  </a:cubicBezTo>
                  <a:cubicBezTo>
                    <a:pt x="1249" y="7938"/>
                    <a:pt x="1494" y="8098"/>
                    <a:pt x="1793" y="8290"/>
                  </a:cubicBezTo>
                  <a:cubicBezTo>
                    <a:pt x="1953" y="8396"/>
                    <a:pt x="2113" y="8503"/>
                    <a:pt x="2284" y="8642"/>
                  </a:cubicBezTo>
                  <a:cubicBezTo>
                    <a:pt x="2636" y="8951"/>
                    <a:pt x="2860" y="9196"/>
                    <a:pt x="2732" y="9655"/>
                  </a:cubicBezTo>
                  <a:cubicBezTo>
                    <a:pt x="2550" y="10295"/>
                    <a:pt x="2252" y="10967"/>
                    <a:pt x="1953" y="11607"/>
                  </a:cubicBezTo>
                  <a:cubicBezTo>
                    <a:pt x="1644" y="12311"/>
                    <a:pt x="1313" y="13015"/>
                    <a:pt x="1132" y="13741"/>
                  </a:cubicBezTo>
                  <a:cubicBezTo>
                    <a:pt x="1132" y="13762"/>
                    <a:pt x="1110" y="13794"/>
                    <a:pt x="1110" y="13815"/>
                  </a:cubicBezTo>
                  <a:cubicBezTo>
                    <a:pt x="1110" y="13837"/>
                    <a:pt x="1100" y="13847"/>
                    <a:pt x="1100" y="13858"/>
                  </a:cubicBezTo>
                  <a:cubicBezTo>
                    <a:pt x="1004" y="14317"/>
                    <a:pt x="822" y="15447"/>
                    <a:pt x="1377" y="16162"/>
                  </a:cubicBezTo>
                  <a:cubicBezTo>
                    <a:pt x="1793" y="16685"/>
                    <a:pt x="2444" y="16824"/>
                    <a:pt x="3084" y="16952"/>
                  </a:cubicBezTo>
                  <a:cubicBezTo>
                    <a:pt x="3233" y="16984"/>
                    <a:pt x="3383" y="17005"/>
                    <a:pt x="3511" y="17048"/>
                  </a:cubicBezTo>
                  <a:cubicBezTo>
                    <a:pt x="3585" y="17058"/>
                    <a:pt x="3628" y="17069"/>
                    <a:pt x="3703" y="17090"/>
                  </a:cubicBezTo>
                  <a:cubicBezTo>
                    <a:pt x="3841" y="17112"/>
                    <a:pt x="3969" y="17154"/>
                    <a:pt x="4076" y="17176"/>
                  </a:cubicBezTo>
                  <a:cubicBezTo>
                    <a:pt x="4727" y="17378"/>
                    <a:pt x="5015" y="18008"/>
                    <a:pt x="5153" y="18488"/>
                  </a:cubicBezTo>
                  <a:cubicBezTo>
                    <a:pt x="5313" y="19074"/>
                    <a:pt x="4663" y="19778"/>
                    <a:pt x="4353" y="20130"/>
                  </a:cubicBezTo>
                  <a:cubicBezTo>
                    <a:pt x="3927" y="20589"/>
                    <a:pt x="3351" y="21016"/>
                    <a:pt x="2807" y="21432"/>
                  </a:cubicBezTo>
                  <a:cubicBezTo>
                    <a:pt x="3361" y="21016"/>
                    <a:pt x="3937" y="20610"/>
                    <a:pt x="4364" y="20130"/>
                  </a:cubicBezTo>
                  <a:cubicBezTo>
                    <a:pt x="4684" y="19778"/>
                    <a:pt x="5335" y="19064"/>
                    <a:pt x="5164" y="18456"/>
                  </a:cubicBezTo>
                  <a:cubicBezTo>
                    <a:pt x="5057" y="18061"/>
                    <a:pt x="4769" y="17357"/>
                    <a:pt x="4076" y="17144"/>
                  </a:cubicBezTo>
                  <a:cubicBezTo>
                    <a:pt x="3969" y="17112"/>
                    <a:pt x="3831" y="17069"/>
                    <a:pt x="3703" y="17048"/>
                  </a:cubicBezTo>
                  <a:cubicBezTo>
                    <a:pt x="3628" y="17037"/>
                    <a:pt x="3575" y="17016"/>
                    <a:pt x="3511" y="17005"/>
                  </a:cubicBezTo>
                  <a:cubicBezTo>
                    <a:pt x="3361" y="16962"/>
                    <a:pt x="3223" y="16941"/>
                    <a:pt x="3073" y="16909"/>
                  </a:cubicBezTo>
                  <a:cubicBezTo>
                    <a:pt x="2444" y="16781"/>
                    <a:pt x="1793" y="16642"/>
                    <a:pt x="1388" y="16141"/>
                  </a:cubicBezTo>
                  <a:cubicBezTo>
                    <a:pt x="844" y="15437"/>
                    <a:pt x="1014" y="14317"/>
                    <a:pt x="1121" y="13858"/>
                  </a:cubicBezTo>
                  <a:cubicBezTo>
                    <a:pt x="1142" y="13847"/>
                    <a:pt x="1142" y="13837"/>
                    <a:pt x="1142" y="13815"/>
                  </a:cubicBezTo>
                  <a:cubicBezTo>
                    <a:pt x="1142" y="13794"/>
                    <a:pt x="1153" y="13762"/>
                    <a:pt x="1153" y="13741"/>
                  </a:cubicBezTo>
                  <a:cubicBezTo>
                    <a:pt x="1345" y="13037"/>
                    <a:pt x="1665" y="12311"/>
                    <a:pt x="1985" y="11618"/>
                  </a:cubicBezTo>
                  <a:cubicBezTo>
                    <a:pt x="2273" y="10978"/>
                    <a:pt x="2582" y="10316"/>
                    <a:pt x="2753" y="9676"/>
                  </a:cubicBezTo>
                  <a:cubicBezTo>
                    <a:pt x="2881" y="9196"/>
                    <a:pt x="2657" y="8940"/>
                    <a:pt x="2316" y="8631"/>
                  </a:cubicBezTo>
                  <a:cubicBezTo>
                    <a:pt x="2145" y="8471"/>
                    <a:pt x="1964" y="8375"/>
                    <a:pt x="1804" y="8268"/>
                  </a:cubicBezTo>
                  <a:cubicBezTo>
                    <a:pt x="1516" y="8087"/>
                    <a:pt x="1260" y="7927"/>
                    <a:pt x="1078" y="7543"/>
                  </a:cubicBezTo>
                  <a:cubicBezTo>
                    <a:pt x="780" y="6924"/>
                    <a:pt x="769" y="6135"/>
                    <a:pt x="737" y="5377"/>
                  </a:cubicBezTo>
                  <a:cubicBezTo>
                    <a:pt x="726" y="5089"/>
                    <a:pt x="726" y="4801"/>
                    <a:pt x="705" y="4524"/>
                  </a:cubicBezTo>
                  <a:cubicBezTo>
                    <a:pt x="673" y="4236"/>
                    <a:pt x="652" y="3937"/>
                    <a:pt x="609" y="3660"/>
                  </a:cubicBezTo>
                  <a:cubicBezTo>
                    <a:pt x="566" y="3393"/>
                    <a:pt x="545" y="3116"/>
                    <a:pt x="513" y="2849"/>
                  </a:cubicBezTo>
                  <a:cubicBezTo>
                    <a:pt x="460" y="2262"/>
                    <a:pt x="662" y="1740"/>
                    <a:pt x="844" y="1228"/>
                  </a:cubicBezTo>
                  <a:cubicBezTo>
                    <a:pt x="993" y="844"/>
                    <a:pt x="1142" y="428"/>
                    <a:pt x="1185" y="1"/>
                  </a:cubicBezTo>
                  <a:close/>
                  <a:moveTo>
                    <a:pt x="1600" y="22393"/>
                  </a:moveTo>
                  <a:cubicBezTo>
                    <a:pt x="886" y="23065"/>
                    <a:pt x="449" y="23683"/>
                    <a:pt x="214" y="24376"/>
                  </a:cubicBezTo>
                  <a:cubicBezTo>
                    <a:pt x="1" y="25037"/>
                    <a:pt x="33" y="25784"/>
                    <a:pt x="289" y="26595"/>
                  </a:cubicBezTo>
                  <a:lnTo>
                    <a:pt x="364" y="26872"/>
                  </a:lnTo>
                  <a:cubicBezTo>
                    <a:pt x="406" y="27022"/>
                    <a:pt x="460" y="27182"/>
                    <a:pt x="513" y="27342"/>
                  </a:cubicBezTo>
                  <a:cubicBezTo>
                    <a:pt x="780" y="28078"/>
                    <a:pt x="812" y="28995"/>
                    <a:pt x="598" y="30062"/>
                  </a:cubicBezTo>
                  <a:cubicBezTo>
                    <a:pt x="524" y="30393"/>
                    <a:pt x="513" y="30702"/>
                    <a:pt x="502" y="31033"/>
                  </a:cubicBezTo>
                  <a:lnTo>
                    <a:pt x="502" y="31075"/>
                  </a:lnTo>
                  <a:cubicBezTo>
                    <a:pt x="481" y="31673"/>
                    <a:pt x="566" y="32302"/>
                    <a:pt x="652" y="32846"/>
                  </a:cubicBezTo>
                  <a:cubicBezTo>
                    <a:pt x="684" y="33166"/>
                    <a:pt x="769" y="33497"/>
                    <a:pt x="833" y="33817"/>
                  </a:cubicBezTo>
                  <a:cubicBezTo>
                    <a:pt x="886" y="34019"/>
                    <a:pt x="929" y="34233"/>
                    <a:pt x="961" y="34436"/>
                  </a:cubicBezTo>
                  <a:lnTo>
                    <a:pt x="982" y="34404"/>
                  </a:lnTo>
                  <a:cubicBezTo>
                    <a:pt x="940" y="34211"/>
                    <a:pt x="886" y="33998"/>
                    <a:pt x="844" y="33795"/>
                  </a:cubicBezTo>
                  <a:cubicBezTo>
                    <a:pt x="780" y="33475"/>
                    <a:pt x="716" y="33155"/>
                    <a:pt x="662" y="32825"/>
                  </a:cubicBezTo>
                  <a:cubicBezTo>
                    <a:pt x="566" y="32259"/>
                    <a:pt x="481" y="31651"/>
                    <a:pt x="513" y="31043"/>
                  </a:cubicBezTo>
                  <a:lnTo>
                    <a:pt x="513" y="31011"/>
                  </a:lnTo>
                  <a:cubicBezTo>
                    <a:pt x="524" y="30691"/>
                    <a:pt x="534" y="30382"/>
                    <a:pt x="609" y="30051"/>
                  </a:cubicBezTo>
                  <a:cubicBezTo>
                    <a:pt x="822" y="28963"/>
                    <a:pt x="790" y="28046"/>
                    <a:pt x="524" y="27310"/>
                  </a:cubicBezTo>
                  <a:cubicBezTo>
                    <a:pt x="460" y="27150"/>
                    <a:pt x="417" y="26990"/>
                    <a:pt x="374" y="26851"/>
                  </a:cubicBezTo>
                  <a:lnTo>
                    <a:pt x="300" y="26563"/>
                  </a:lnTo>
                  <a:cubicBezTo>
                    <a:pt x="33" y="25752"/>
                    <a:pt x="22" y="25016"/>
                    <a:pt x="236" y="24365"/>
                  </a:cubicBezTo>
                  <a:cubicBezTo>
                    <a:pt x="460" y="23683"/>
                    <a:pt x="886" y="23065"/>
                    <a:pt x="1600" y="22393"/>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7" name="Google Shape;1727;p68"/>
            <p:cNvSpPr/>
            <p:nvPr/>
          </p:nvSpPr>
          <p:spPr>
            <a:xfrm>
              <a:off x="3452725" y="1189323"/>
              <a:ext cx="482886" cy="3270874"/>
            </a:xfrm>
            <a:custGeom>
              <a:avLst/>
              <a:gdLst/>
              <a:ahLst/>
              <a:cxnLst/>
              <a:rect l="l" t="t" r="r" b="b"/>
              <a:pathLst>
                <a:path w="5079" h="34404" extrusionOk="0">
                  <a:moveTo>
                    <a:pt x="1217" y="1"/>
                  </a:moveTo>
                  <a:cubicBezTo>
                    <a:pt x="1163" y="406"/>
                    <a:pt x="1014" y="790"/>
                    <a:pt x="865" y="1164"/>
                  </a:cubicBezTo>
                  <a:cubicBezTo>
                    <a:pt x="673" y="1686"/>
                    <a:pt x="459" y="2230"/>
                    <a:pt x="513" y="2828"/>
                  </a:cubicBezTo>
                  <a:cubicBezTo>
                    <a:pt x="534" y="3095"/>
                    <a:pt x="577" y="3393"/>
                    <a:pt x="619" y="3660"/>
                  </a:cubicBezTo>
                  <a:cubicBezTo>
                    <a:pt x="651" y="3927"/>
                    <a:pt x="694" y="4204"/>
                    <a:pt x="726" y="4471"/>
                  </a:cubicBezTo>
                  <a:cubicBezTo>
                    <a:pt x="747" y="4748"/>
                    <a:pt x="758" y="5057"/>
                    <a:pt x="779" y="5345"/>
                  </a:cubicBezTo>
                  <a:cubicBezTo>
                    <a:pt x="811" y="6081"/>
                    <a:pt x="843" y="6860"/>
                    <a:pt x="1110" y="7468"/>
                  </a:cubicBezTo>
                  <a:cubicBezTo>
                    <a:pt x="1219" y="7724"/>
                    <a:pt x="1355" y="7896"/>
                    <a:pt x="1513" y="8038"/>
                  </a:cubicBezTo>
                  <a:lnTo>
                    <a:pt x="1513" y="8038"/>
                  </a:lnTo>
                  <a:cubicBezTo>
                    <a:pt x="1364" y="7898"/>
                    <a:pt x="1233" y="7729"/>
                    <a:pt x="1121" y="7479"/>
                  </a:cubicBezTo>
                  <a:cubicBezTo>
                    <a:pt x="854" y="6871"/>
                    <a:pt x="833" y="6092"/>
                    <a:pt x="801" y="5367"/>
                  </a:cubicBezTo>
                  <a:cubicBezTo>
                    <a:pt x="790" y="5068"/>
                    <a:pt x="779" y="4759"/>
                    <a:pt x="747" y="4481"/>
                  </a:cubicBezTo>
                  <a:cubicBezTo>
                    <a:pt x="726" y="4204"/>
                    <a:pt x="683" y="3927"/>
                    <a:pt x="641" y="3660"/>
                  </a:cubicBezTo>
                  <a:cubicBezTo>
                    <a:pt x="598" y="3393"/>
                    <a:pt x="566" y="3105"/>
                    <a:pt x="534" y="2828"/>
                  </a:cubicBezTo>
                  <a:cubicBezTo>
                    <a:pt x="481" y="2241"/>
                    <a:pt x="694" y="1697"/>
                    <a:pt x="897" y="1174"/>
                  </a:cubicBezTo>
                  <a:cubicBezTo>
                    <a:pt x="1046" y="801"/>
                    <a:pt x="1195" y="417"/>
                    <a:pt x="1249" y="1"/>
                  </a:cubicBezTo>
                  <a:close/>
                  <a:moveTo>
                    <a:pt x="1513" y="8038"/>
                  </a:moveTo>
                  <a:cubicBezTo>
                    <a:pt x="1618" y="8138"/>
                    <a:pt x="1733" y="8223"/>
                    <a:pt x="1857" y="8311"/>
                  </a:cubicBezTo>
                  <a:cubicBezTo>
                    <a:pt x="2006" y="8418"/>
                    <a:pt x="2166" y="8524"/>
                    <a:pt x="2326" y="8674"/>
                  </a:cubicBezTo>
                  <a:lnTo>
                    <a:pt x="2347" y="8684"/>
                  </a:lnTo>
                  <a:cubicBezTo>
                    <a:pt x="2543" y="8860"/>
                    <a:pt x="2722" y="9027"/>
                    <a:pt x="2791" y="9250"/>
                  </a:cubicBezTo>
                  <a:lnTo>
                    <a:pt x="2791" y="9250"/>
                  </a:lnTo>
                  <a:cubicBezTo>
                    <a:pt x="2731" y="9025"/>
                    <a:pt x="2551" y="8863"/>
                    <a:pt x="2347" y="8674"/>
                  </a:cubicBezTo>
                  <a:lnTo>
                    <a:pt x="2326" y="8652"/>
                  </a:lnTo>
                  <a:cubicBezTo>
                    <a:pt x="2166" y="8514"/>
                    <a:pt x="2006" y="8407"/>
                    <a:pt x="1857" y="8300"/>
                  </a:cubicBezTo>
                  <a:cubicBezTo>
                    <a:pt x="1733" y="8215"/>
                    <a:pt x="1618" y="8133"/>
                    <a:pt x="1513" y="8038"/>
                  </a:cubicBezTo>
                  <a:close/>
                  <a:moveTo>
                    <a:pt x="2791" y="9250"/>
                  </a:moveTo>
                  <a:lnTo>
                    <a:pt x="2791" y="9250"/>
                  </a:lnTo>
                  <a:cubicBezTo>
                    <a:pt x="2823" y="9367"/>
                    <a:pt x="2822" y="9501"/>
                    <a:pt x="2774" y="9666"/>
                  </a:cubicBezTo>
                  <a:cubicBezTo>
                    <a:pt x="2603" y="10327"/>
                    <a:pt x="2294" y="10999"/>
                    <a:pt x="2006" y="11671"/>
                  </a:cubicBezTo>
                  <a:cubicBezTo>
                    <a:pt x="1707" y="12322"/>
                    <a:pt x="1419" y="13005"/>
                    <a:pt x="1227" y="13655"/>
                  </a:cubicBezTo>
                  <a:cubicBezTo>
                    <a:pt x="1227" y="13687"/>
                    <a:pt x="1217" y="13709"/>
                    <a:pt x="1217" y="13741"/>
                  </a:cubicBezTo>
                  <a:cubicBezTo>
                    <a:pt x="1217" y="13751"/>
                    <a:pt x="1206" y="13762"/>
                    <a:pt x="1206" y="13773"/>
                  </a:cubicBezTo>
                  <a:cubicBezTo>
                    <a:pt x="990" y="14600"/>
                    <a:pt x="1039" y="15253"/>
                    <a:pt x="1324" y="15791"/>
                  </a:cubicBezTo>
                  <a:lnTo>
                    <a:pt x="1324" y="15791"/>
                  </a:lnTo>
                  <a:cubicBezTo>
                    <a:pt x="1052" y="15267"/>
                    <a:pt x="1024" y="14624"/>
                    <a:pt x="1217" y="13815"/>
                  </a:cubicBezTo>
                  <a:cubicBezTo>
                    <a:pt x="1217" y="13805"/>
                    <a:pt x="1227" y="13794"/>
                    <a:pt x="1227" y="13773"/>
                  </a:cubicBezTo>
                  <a:cubicBezTo>
                    <a:pt x="1227" y="13751"/>
                    <a:pt x="1227" y="13719"/>
                    <a:pt x="1238" y="13698"/>
                  </a:cubicBezTo>
                  <a:cubicBezTo>
                    <a:pt x="1419" y="13026"/>
                    <a:pt x="1718" y="12365"/>
                    <a:pt x="2017" y="11714"/>
                  </a:cubicBezTo>
                  <a:cubicBezTo>
                    <a:pt x="2305" y="11042"/>
                    <a:pt x="2614" y="10359"/>
                    <a:pt x="2785" y="9708"/>
                  </a:cubicBezTo>
                  <a:cubicBezTo>
                    <a:pt x="2836" y="9528"/>
                    <a:pt x="2832" y="9379"/>
                    <a:pt x="2791" y="9250"/>
                  </a:cubicBezTo>
                  <a:close/>
                  <a:moveTo>
                    <a:pt x="1324" y="15791"/>
                  </a:moveTo>
                  <a:lnTo>
                    <a:pt x="1324" y="15791"/>
                  </a:lnTo>
                  <a:cubicBezTo>
                    <a:pt x="1367" y="15875"/>
                    <a:pt x="1417" y="15956"/>
                    <a:pt x="1473" y="16034"/>
                  </a:cubicBezTo>
                  <a:cubicBezTo>
                    <a:pt x="1825" y="16536"/>
                    <a:pt x="2454" y="16909"/>
                    <a:pt x="3372" y="17176"/>
                  </a:cubicBezTo>
                  <a:cubicBezTo>
                    <a:pt x="3457" y="17208"/>
                    <a:pt x="3521" y="17218"/>
                    <a:pt x="3606" y="17240"/>
                  </a:cubicBezTo>
                  <a:cubicBezTo>
                    <a:pt x="3724" y="17272"/>
                    <a:pt x="3830" y="17314"/>
                    <a:pt x="3926" y="17336"/>
                  </a:cubicBezTo>
                  <a:cubicBezTo>
                    <a:pt x="3964" y="17348"/>
                    <a:pt x="4000" y="17362"/>
                    <a:pt x="4035" y="17378"/>
                  </a:cubicBezTo>
                  <a:lnTo>
                    <a:pt x="4035" y="17378"/>
                  </a:lnTo>
                  <a:cubicBezTo>
                    <a:pt x="3993" y="17358"/>
                    <a:pt x="3950" y="17340"/>
                    <a:pt x="3905" y="17325"/>
                  </a:cubicBezTo>
                  <a:cubicBezTo>
                    <a:pt x="3820" y="17293"/>
                    <a:pt x="3713" y="17272"/>
                    <a:pt x="3606" y="17229"/>
                  </a:cubicBezTo>
                  <a:cubicBezTo>
                    <a:pt x="3521" y="17208"/>
                    <a:pt x="3457" y="17186"/>
                    <a:pt x="3372" y="17165"/>
                  </a:cubicBezTo>
                  <a:cubicBezTo>
                    <a:pt x="2443" y="16898"/>
                    <a:pt x="1814" y="16514"/>
                    <a:pt x="1451" y="16002"/>
                  </a:cubicBezTo>
                  <a:cubicBezTo>
                    <a:pt x="1405" y="15934"/>
                    <a:pt x="1362" y="15864"/>
                    <a:pt x="1324" y="15791"/>
                  </a:cubicBezTo>
                  <a:close/>
                  <a:moveTo>
                    <a:pt x="4035" y="17378"/>
                  </a:moveTo>
                  <a:cubicBezTo>
                    <a:pt x="4436" y="17567"/>
                    <a:pt x="4724" y="17968"/>
                    <a:pt x="4908" y="18605"/>
                  </a:cubicBezTo>
                  <a:cubicBezTo>
                    <a:pt x="5057" y="19106"/>
                    <a:pt x="4428" y="19768"/>
                    <a:pt x="4097" y="20120"/>
                  </a:cubicBezTo>
                  <a:lnTo>
                    <a:pt x="4086" y="20141"/>
                  </a:lnTo>
                  <a:cubicBezTo>
                    <a:pt x="3692" y="20536"/>
                    <a:pt x="3212" y="20941"/>
                    <a:pt x="2753" y="21315"/>
                  </a:cubicBezTo>
                  <a:cubicBezTo>
                    <a:pt x="2283" y="21699"/>
                    <a:pt x="1803" y="22083"/>
                    <a:pt x="1419" y="22499"/>
                  </a:cubicBezTo>
                  <a:cubicBezTo>
                    <a:pt x="779" y="23160"/>
                    <a:pt x="374" y="23832"/>
                    <a:pt x="171" y="24525"/>
                  </a:cubicBezTo>
                  <a:cubicBezTo>
                    <a:pt x="1" y="25134"/>
                    <a:pt x="33" y="25816"/>
                    <a:pt x="267" y="26627"/>
                  </a:cubicBezTo>
                  <a:lnTo>
                    <a:pt x="353" y="26947"/>
                  </a:lnTo>
                  <a:cubicBezTo>
                    <a:pt x="385" y="27075"/>
                    <a:pt x="417" y="27192"/>
                    <a:pt x="459" y="27320"/>
                  </a:cubicBezTo>
                  <a:cubicBezTo>
                    <a:pt x="683" y="28099"/>
                    <a:pt x="694" y="29006"/>
                    <a:pt x="491" y="30009"/>
                  </a:cubicBezTo>
                  <a:cubicBezTo>
                    <a:pt x="438" y="30275"/>
                    <a:pt x="470" y="30553"/>
                    <a:pt x="481" y="30830"/>
                  </a:cubicBezTo>
                  <a:cubicBezTo>
                    <a:pt x="481" y="30894"/>
                    <a:pt x="491" y="30969"/>
                    <a:pt x="491" y="31033"/>
                  </a:cubicBezTo>
                  <a:cubicBezTo>
                    <a:pt x="523" y="31619"/>
                    <a:pt x="577" y="32227"/>
                    <a:pt x="651" y="32803"/>
                  </a:cubicBezTo>
                  <a:cubicBezTo>
                    <a:pt x="801" y="33870"/>
                    <a:pt x="950" y="34350"/>
                    <a:pt x="950" y="34350"/>
                  </a:cubicBezTo>
                  <a:lnTo>
                    <a:pt x="993" y="34404"/>
                  </a:lnTo>
                  <a:cubicBezTo>
                    <a:pt x="993" y="34404"/>
                    <a:pt x="843" y="33934"/>
                    <a:pt x="694" y="32857"/>
                  </a:cubicBezTo>
                  <a:cubicBezTo>
                    <a:pt x="619" y="32270"/>
                    <a:pt x="566" y="31673"/>
                    <a:pt x="534" y="31086"/>
                  </a:cubicBezTo>
                  <a:cubicBezTo>
                    <a:pt x="534" y="31022"/>
                    <a:pt x="523" y="30947"/>
                    <a:pt x="523" y="30883"/>
                  </a:cubicBezTo>
                  <a:cubicBezTo>
                    <a:pt x="491" y="30606"/>
                    <a:pt x="481" y="30329"/>
                    <a:pt x="534" y="30062"/>
                  </a:cubicBezTo>
                  <a:cubicBezTo>
                    <a:pt x="737" y="29048"/>
                    <a:pt x="705" y="28142"/>
                    <a:pt x="481" y="27363"/>
                  </a:cubicBezTo>
                  <a:cubicBezTo>
                    <a:pt x="438" y="27246"/>
                    <a:pt x="406" y="27107"/>
                    <a:pt x="374" y="26990"/>
                  </a:cubicBezTo>
                  <a:lnTo>
                    <a:pt x="299" y="26670"/>
                  </a:lnTo>
                  <a:cubicBezTo>
                    <a:pt x="54" y="25870"/>
                    <a:pt x="33" y="25176"/>
                    <a:pt x="203" y="24579"/>
                  </a:cubicBezTo>
                  <a:cubicBezTo>
                    <a:pt x="406" y="23875"/>
                    <a:pt x="801" y="23213"/>
                    <a:pt x="1430" y="22552"/>
                  </a:cubicBezTo>
                  <a:cubicBezTo>
                    <a:pt x="1814" y="22147"/>
                    <a:pt x="2294" y="21752"/>
                    <a:pt x="2764" y="21379"/>
                  </a:cubicBezTo>
                  <a:cubicBezTo>
                    <a:pt x="3233" y="20995"/>
                    <a:pt x="3713" y="20600"/>
                    <a:pt x="4097" y="20194"/>
                  </a:cubicBezTo>
                  <a:lnTo>
                    <a:pt x="4108" y="20173"/>
                  </a:lnTo>
                  <a:cubicBezTo>
                    <a:pt x="4460" y="19821"/>
                    <a:pt x="5078" y="19149"/>
                    <a:pt x="4940" y="18626"/>
                  </a:cubicBezTo>
                  <a:cubicBezTo>
                    <a:pt x="4753" y="17977"/>
                    <a:pt x="4457" y="17564"/>
                    <a:pt x="4035" y="17378"/>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8" name="Google Shape;1728;p68"/>
            <p:cNvSpPr/>
            <p:nvPr/>
          </p:nvSpPr>
          <p:spPr>
            <a:xfrm>
              <a:off x="3437513" y="1186281"/>
              <a:ext cx="460543" cy="3268878"/>
            </a:xfrm>
            <a:custGeom>
              <a:avLst/>
              <a:gdLst/>
              <a:ahLst/>
              <a:cxnLst/>
              <a:rect l="l" t="t" r="r" b="b"/>
              <a:pathLst>
                <a:path w="4844" h="34383" extrusionOk="0">
                  <a:moveTo>
                    <a:pt x="1334" y="1"/>
                  </a:moveTo>
                  <a:cubicBezTo>
                    <a:pt x="1270" y="374"/>
                    <a:pt x="1121" y="748"/>
                    <a:pt x="971" y="1100"/>
                  </a:cubicBezTo>
                  <a:cubicBezTo>
                    <a:pt x="758" y="1644"/>
                    <a:pt x="534" y="2209"/>
                    <a:pt x="587" y="2828"/>
                  </a:cubicBezTo>
                  <a:cubicBezTo>
                    <a:pt x="619" y="3127"/>
                    <a:pt x="662" y="3415"/>
                    <a:pt x="705" y="3713"/>
                  </a:cubicBezTo>
                  <a:cubicBezTo>
                    <a:pt x="747" y="3948"/>
                    <a:pt x="790" y="4204"/>
                    <a:pt x="811" y="4449"/>
                  </a:cubicBezTo>
                  <a:cubicBezTo>
                    <a:pt x="854" y="4737"/>
                    <a:pt x="865" y="5047"/>
                    <a:pt x="886" y="5335"/>
                  </a:cubicBezTo>
                  <a:cubicBezTo>
                    <a:pt x="918" y="6071"/>
                    <a:pt x="961" y="6817"/>
                    <a:pt x="1217" y="7436"/>
                  </a:cubicBezTo>
                  <a:cubicBezTo>
                    <a:pt x="1409" y="7916"/>
                    <a:pt x="1675" y="8130"/>
                    <a:pt x="1974" y="8364"/>
                  </a:cubicBezTo>
                  <a:cubicBezTo>
                    <a:pt x="2113" y="8471"/>
                    <a:pt x="2262" y="8578"/>
                    <a:pt x="2401" y="8727"/>
                  </a:cubicBezTo>
                  <a:lnTo>
                    <a:pt x="2475" y="8791"/>
                  </a:lnTo>
                  <a:cubicBezTo>
                    <a:pt x="2763" y="9058"/>
                    <a:pt x="2988" y="9271"/>
                    <a:pt x="2870" y="9740"/>
                  </a:cubicBezTo>
                  <a:cubicBezTo>
                    <a:pt x="2699" y="10402"/>
                    <a:pt x="2390" y="11116"/>
                    <a:pt x="2081" y="11789"/>
                  </a:cubicBezTo>
                  <a:cubicBezTo>
                    <a:pt x="1814" y="12407"/>
                    <a:pt x="1537" y="13037"/>
                    <a:pt x="1366" y="13634"/>
                  </a:cubicBezTo>
                  <a:cubicBezTo>
                    <a:pt x="1355" y="13655"/>
                    <a:pt x="1334" y="13687"/>
                    <a:pt x="1334" y="13709"/>
                  </a:cubicBezTo>
                  <a:cubicBezTo>
                    <a:pt x="1334" y="13730"/>
                    <a:pt x="1323" y="13741"/>
                    <a:pt x="1323" y="13751"/>
                  </a:cubicBezTo>
                  <a:cubicBezTo>
                    <a:pt x="854" y="15522"/>
                    <a:pt x="1505" y="16738"/>
                    <a:pt x="3276" y="17368"/>
                  </a:cubicBezTo>
                  <a:cubicBezTo>
                    <a:pt x="3340" y="17389"/>
                    <a:pt x="3414" y="17410"/>
                    <a:pt x="3489" y="17432"/>
                  </a:cubicBezTo>
                  <a:cubicBezTo>
                    <a:pt x="3606" y="17464"/>
                    <a:pt x="3713" y="17496"/>
                    <a:pt x="3788" y="17538"/>
                  </a:cubicBezTo>
                  <a:cubicBezTo>
                    <a:pt x="4353" y="17848"/>
                    <a:pt x="4513" y="18189"/>
                    <a:pt x="4684" y="18829"/>
                  </a:cubicBezTo>
                  <a:cubicBezTo>
                    <a:pt x="4822" y="19330"/>
                    <a:pt x="4246" y="19896"/>
                    <a:pt x="3894" y="20248"/>
                  </a:cubicBezTo>
                  <a:lnTo>
                    <a:pt x="3830" y="20312"/>
                  </a:lnTo>
                  <a:cubicBezTo>
                    <a:pt x="3510" y="20632"/>
                    <a:pt x="3148" y="20952"/>
                    <a:pt x="2806" y="21261"/>
                  </a:cubicBezTo>
                  <a:cubicBezTo>
                    <a:pt x="2273" y="21741"/>
                    <a:pt x="1729" y="22221"/>
                    <a:pt x="1281" y="22744"/>
                  </a:cubicBezTo>
                  <a:cubicBezTo>
                    <a:pt x="726" y="23405"/>
                    <a:pt x="363" y="24077"/>
                    <a:pt x="193" y="24781"/>
                  </a:cubicBezTo>
                  <a:cubicBezTo>
                    <a:pt x="1" y="25496"/>
                    <a:pt x="161" y="26222"/>
                    <a:pt x="321" y="26776"/>
                  </a:cubicBezTo>
                  <a:cubicBezTo>
                    <a:pt x="353" y="26883"/>
                    <a:pt x="374" y="27011"/>
                    <a:pt x="406" y="27139"/>
                  </a:cubicBezTo>
                  <a:cubicBezTo>
                    <a:pt x="417" y="27235"/>
                    <a:pt x="438" y="27331"/>
                    <a:pt x="470" y="27438"/>
                  </a:cubicBezTo>
                  <a:cubicBezTo>
                    <a:pt x="683" y="28302"/>
                    <a:pt x="566" y="29240"/>
                    <a:pt x="406" y="30041"/>
                  </a:cubicBezTo>
                  <a:cubicBezTo>
                    <a:pt x="363" y="30307"/>
                    <a:pt x="406" y="30585"/>
                    <a:pt x="459" y="30862"/>
                  </a:cubicBezTo>
                  <a:cubicBezTo>
                    <a:pt x="470" y="30926"/>
                    <a:pt x="481" y="31011"/>
                    <a:pt x="491" y="31086"/>
                  </a:cubicBezTo>
                  <a:cubicBezTo>
                    <a:pt x="577" y="31609"/>
                    <a:pt x="630" y="32153"/>
                    <a:pt x="683" y="32675"/>
                  </a:cubicBezTo>
                  <a:lnTo>
                    <a:pt x="694" y="32867"/>
                  </a:lnTo>
                  <a:cubicBezTo>
                    <a:pt x="811" y="33934"/>
                    <a:pt x="971" y="34382"/>
                    <a:pt x="971" y="34382"/>
                  </a:cubicBezTo>
                  <a:lnTo>
                    <a:pt x="993" y="34382"/>
                  </a:lnTo>
                  <a:cubicBezTo>
                    <a:pt x="993" y="34382"/>
                    <a:pt x="833" y="33945"/>
                    <a:pt x="726" y="32878"/>
                  </a:cubicBezTo>
                  <a:lnTo>
                    <a:pt x="705" y="32686"/>
                  </a:lnTo>
                  <a:cubicBezTo>
                    <a:pt x="651" y="32163"/>
                    <a:pt x="598" y="31619"/>
                    <a:pt x="523" y="31097"/>
                  </a:cubicBezTo>
                  <a:lnTo>
                    <a:pt x="481" y="30862"/>
                  </a:lnTo>
                  <a:cubicBezTo>
                    <a:pt x="427" y="30563"/>
                    <a:pt x="374" y="30297"/>
                    <a:pt x="427" y="30051"/>
                  </a:cubicBezTo>
                  <a:cubicBezTo>
                    <a:pt x="587" y="29251"/>
                    <a:pt x="726" y="28312"/>
                    <a:pt x="491" y="27438"/>
                  </a:cubicBezTo>
                  <a:cubicBezTo>
                    <a:pt x="470" y="27342"/>
                    <a:pt x="459" y="27235"/>
                    <a:pt x="427" y="27139"/>
                  </a:cubicBezTo>
                  <a:cubicBezTo>
                    <a:pt x="385" y="27022"/>
                    <a:pt x="363" y="26883"/>
                    <a:pt x="331" y="26776"/>
                  </a:cubicBezTo>
                  <a:cubicBezTo>
                    <a:pt x="193" y="26232"/>
                    <a:pt x="33" y="25518"/>
                    <a:pt x="203" y="24792"/>
                  </a:cubicBezTo>
                  <a:cubicBezTo>
                    <a:pt x="374" y="24099"/>
                    <a:pt x="737" y="23437"/>
                    <a:pt x="1291" y="22765"/>
                  </a:cubicBezTo>
                  <a:cubicBezTo>
                    <a:pt x="1739" y="22243"/>
                    <a:pt x="2283" y="21752"/>
                    <a:pt x="2817" y="21283"/>
                  </a:cubicBezTo>
                  <a:cubicBezTo>
                    <a:pt x="3158" y="20984"/>
                    <a:pt x="3521" y="20664"/>
                    <a:pt x="3841" y="20344"/>
                  </a:cubicBezTo>
                  <a:lnTo>
                    <a:pt x="3905" y="20269"/>
                  </a:lnTo>
                  <a:cubicBezTo>
                    <a:pt x="4257" y="19928"/>
                    <a:pt x="4844" y="19341"/>
                    <a:pt x="4705" y="18829"/>
                  </a:cubicBezTo>
                  <a:cubicBezTo>
                    <a:pt x="4534" y="18178"/>
                    <a:pt x="4364" y="17837"/>
                    <a:pt x="3809" y="17517"/>
                  </a:cubicBezTo>
                  <a:cubicBezTo>
                    <a:pt x="3724" y="17474"/>
                    <a:pt x="3617" y="17442"/>
                    <a:pt x="3500" y="17410"/>
                  </a:cubicBezTo>
                  <a:cubicBezTo>
                    <a:pt x="3436" y="17378"/>
                    <a:pt x="3350" y="17368"/>
                    <a:pt x="3286" y="17336"/>
                  </a:cubicBezTo>
                  <a:cubicBezTo>
                    <a:pt x="1547" y="16717"/>
                    <a:pt x="897" y="15511"/>
                    <a:pt x="1355" y="13751"/>
                  </a:cubicBezTo>
                  <a:cubicBezTo>
                    <a:pt x="1355" y="13741"/>
                    <a:pt x="1366" y="13730"/>
                    <a:pt x="1366" y="13709"/>
                  </a:cubicBezTo>
                  <a:cubicBezTo>
                    <a:pt x="1377" y="13687"/>
                    <a:pt x="1377" y="13655"/>
                    <a:pt x="1387" y="13634"/>
                  </a:cubicBezTo>
                  <a:cubicBezTo>
                    <a:pt x="1569" y="13037"/>
                    <a:pt x="1846" y="12407"/>
                    <a:pt x="2113" y="11810"/>
                  </a:cubicBezTo>
                  <a:cubicBezTo>
                    <a:pt x="2422" y="11127"/>
                    <a:pt x="2721" y="10423"/>
                    <a:pt x="2902" y="9751"/>
                  </a:cubicBezTo>
                  <a:cubicBezTo>
                    <a:pt x="3020" y="9271"/>
                    <a:pt x="2763" y="9036"/>
                    <a:pt x="2486" y="8770"/>
                  </a:cubicBezTo>
                  <a:lnTo>
                    <a:pt x="2422" y="8695"/>
                  </a:lnTo>
                  <a:cubicBezTo>
                    <a:pt x="2273" y="8556"/>
                    <a:pt x="2123" y="8450"/>
                    <a:pt x="1995" y="8343"/>
                  </a:cubicBezTo>
                  <a:cubicBezTo>
                    <a:pt x="1686" y="8098"/>
                    <a:pt x="1419" y="7884"/>
                    <a:pt x="1227" y="7415"/>
                  </a:cubicBezTo>
                  <a:cubicBezTo>
                    <a:pt x="993" y="6807"/>
                    <a:pt x="950" y="6060"/>
                    <a:pt x="907" y="5335"/>
                  </a:cubicBezTo>
                  <a:cubicBezTo>
                    <a:pt x="897" y="5047"/>
                    <a:pt x="875" y="4737"/>
                    <a:pt x="843" y="4449"/>
                  </a:cubicBezTo>
                  <a:cubicBezTo>
                    <a:pt x="822" y="4204"/>
                    <a:pt x="779" y="3948"/>
                    <a:pt x="737" y="3713"/>
                  </a:cubicBezTo>
                  <a:cubicBezTo>
                    <a:pt x="694" y="3415"/>
                    <a:pt x="641" y="3127"/>
                    <a:pt x="619" y="2828"/>
                  </a:cubicBezTo>
                  <a:cubicBezTo>
                    <a:pt x="566" y="2209"/>
                    <a:pt x="790" y="1644"/>
                    <a:pt x="1003" y="1110"/>
                  </a:cubicBezTo>
                  <a:cubicBezTo>
                    <a:pt x="1153" y="748"/>
                    <a:pt x="1302" y="396"/>
                    <a:pt x="1366"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29" name="Google Shape;1729;p68"/>
            <p:cNvSpPr/>
            <p:nvPr/>
          </p:nvSpPr>
          <p:spPr>
            <a:xfrm>
              <a:off x="3431428" y="1188373"/>
              <a:ext cx="418996" cy="3267737"/>
            </a:xfrm>
            <a:custGeom>
              <a:avLst/>
              <a:gdLst/>
              <a:ahLst/>
              <a:cxnLst/>
              <a:rect l="l" t="t" r="r" b="b"/>
              <a:pathLst>
                <a:path w="4407" h="34371" extrusionOk="0">
                  <a:moveTo>
                    <a:pt x="1334" y="0"/>
                  </a:moveTo>
                  <a:cubicBezTo>
                    <a:pt x="1238" y="363"/>
                    <a:pt x="1099" y="694"/>
                    <a:pt x="961" y="1024"/>
                  </a:cubicBezTo>
                  <a:cubicBezTo>
                    <a:pt x="737" y="1590"/>
                    <a:pt x="491" y="2155"/>
                    <a:pt x="534" y="2817"/>
                  </a:cubicBezTo>
                  <a:cubicBezTo>
                    <a:pt x="566" y="3137"/>
                    <a:pt x="630" y="3435"/>
                    <a:pt x="683" y="3745"/>
                  </a:cubicBezTo>
                  <a:cubicBezTo>
                    <a:pt x="726" y="3958"/>
                    <a:pt x="758" y="4182"/>
                    <a:pt x="790" y="4395"/>
                  </a:cubicBezTo>
                  <a:cubicBezTo>
                    <a:pt x="833" y="4705"/>
                    <a:pt x="843" y="5025"/>
                    <a:pt x="865" y="5334"/>
                  </a:cubicBezTo>
                  <a:cubicBezTo>
                    <a:pt x="918" y="6027"/>
                    <a:pt x="971" y="6763"/>
                    <a:pt x="1206" y="7361"/>
                  </a:cubicBezTo>
                  <a:cubicBezTo>
                    <a:pt x="1398" y="7884"/>
                    <a:pt x="1654" y="8108"/>
                    <a:pt x="1985" y="8396"/>
                  </a:cubicBezTo>
                  <a:cubicBezTo>
                    <a:pt x="2113" y="8502"/>
                    <a:pt x="2230" y="8609"/>
                    <a:pt x="2358" y="8748"/>
                  </a:cubicBezTo>
                  <a:lnTo>
                    <a:pt x="2465" y="8854"/>
                  </a:lnTo>
                  <a:cubicBezTo>
                    <a:pt x="2731" y="9110"/>
                    <a:pt x="2955" y="9324"/>
                    <a:pt x="2859" y="9772"/>
                  </a:cubicBezTo>
                  <a:cubicBezTo>
                    <a:pt x="2689" y="10465"/>
                    <a:pt x="2358" y="11190"/>
                    <a:pt x="2059" y="11884"/>
                  </a:cubicBezTo>
                  <a:cubicBezTo>
                    <a:pt x="1803" y="12439"/>
                    <a:pt x="1547" y="13025"/>
                    <a:pt x="1377" y="13569"/>
                  </a:cubicBezTo>
                  <a:cubicBezTo>
                    <a:pt x="1355" y="13601"/>
                    <a:pt x="1355" y="13623"/>
                    <a:pt x="1345" y="13655"/>
                  </a:cubicBezTo>
                  <a:cubicBezTo>
                    <a:pt x="1345" y="13665"/>
                    <a:pt x="1334" y="13676"/>
                    <a:pt x="1334" y="13697"/>
                  </a:cubicBezTo>
                  <a:cubicBezTo>
                    <a:pt x="854" y="15468"/>
                    <a:pt x="1462" y="16844"/>
                    <a:pt x="3062" y="17538"/>
                  </a:cubicBezTo>
                  <a:cubicBezTo>
                    <a:pt x="3158" y="17570"/>
                    <a:pt x="3244" y="17602"/>
                    <a:pt x="3329" y="17644"/>
                  </a:cubicBezTo>
                  <a:cubicBezTo>
                    <a:pt x="3414" y="17676"/>
                    <a:pt x="3489" y="17708"/>
                    <a:pt x="3564" y="17730"/>
                  </a:cubicBezTo>
                  <a:cubicBezTo>
                    <a:pt x="4054" y="17964"/>
                    <a:pt x="4204" y="18583"/>
                    <a:pt x="4310" y="19042"/>
                  </a:cubicBezTo>
                  <a:lnTo>
                    <a:pt x="4321" y="19084"/>
                  </a:lnTo>
                  <a:cubicBezTo>
                    <a:pt x="4384" y="19350"/>
                    <a:pt x="4219" y="19649"/>
                    <a:pt x="4005" y="19920"/>
                  </a:cubicBezTo>
                  <a:lnTo>
                    <a:pt x="4005" y="19920"/>
                  </a:lnTo>
                  <a:cubicBezTo>
                    <a:pt x="4229" y="19641"/>
                    <a:pt x="4407" y="19326"/>
                    <a:pt x="4342" y="19042"/>
                  </a:cubicBezTo>
                  <a:lnTo>
                    <a:pt x="4332" y="18999"/>
                  </a:lnTo>
                  <a:cubicBezTo>
                    <a:pt x="4214" y="18551"/>
                    <a:pt x="4065" y="17911"/>
                    <a:pt x="3564" y="17676"/>
                  </a:cubicBezTo>
                  <a:cubicBezTo>
                    <a:pt x="3489" y="17655"/>
                    <a:pt x="3414" y="17612"/>
                    <a:pt x="3329" y="17591"/>
                  </a:cubicBezTo>
                  <a:cubicBezTo>
                    <a:pt x="3244" y="17559"/>
                    <a:pt x="3158" y="17516"/>
                    <a:pt x="3062" y="17484"/>
                  </a:cubicBezTo>
                  <a:cubicBezTo>
                    <a:pt x="1483" y="16791"/>
                    <a:pt x="865" y="15436"/>
                    <a:pt x="1345" y="13676"/>
                  </a:cubicBezTo>
                  <a:cubicBezTo>
                    <a:pt x="1345" y="13665"/>
                    <a:pt x="1355" y="13655"/>
                    <a:pt x="1355" y="13644"/>
                  </a:cubicBezTo>
                  <a:cubicBezTo>
                    <a:pt x="1377" y="13612"/>
                    <a:pt x="1377" y="13591"/>
                    <a:pt x="1387" y="13559"/>
                  </a:cubicBezTo>
                  <a:cubicBezTo>
                    <a:pt x="1558" y="13015"/>
                    <a:pt x="1814" y="12439"/>
                    <a:pt x="2070" y="11884"/>
                  </a:cubicBezTo>
                  <a:cubicBezTo>
                    <a:pt x="2390" y="11190"/>
                    <a:pt x="2710" y="10465"/>
                    <a:pt x="2870" y="9772"/>
                  </a:cubicBezTo>
                  <a:cubicBezTo>
                    <a:pt x="2977" y="9302"/>
                    <a:pt x="2753" y="9078"/>
                    <a:pt x="2486" y="8822"/>
                  </a:cubicBezTo>
                  <a:lnTo>
                    <a:pt x="2379" y="8716"/>
                  </a:lnTo>
                  <a:cubicBezTo>
                    <a:pt x="2230" y="8588"/>
                    <a:pt x="2113" y="8481"/>
                    <a:pt x="1985" y="8374"/>
                  </a:cubicBezTo>
                  <a:cubicBezTo>
                    <a:pt x="1665" y="8076"/>
                    <a:pt x="1398" y="7852"/>
                    <a:pt x="1217" y="7350"/>
                  </a:cubicBezTo>
                  <a:cubicBezTo>
                    <a:pt x="993" y="6742"/>
                    <a:pt x="939" y="6027"/>
                    <a:pt x="886" y="5334"/>
                  </a:cubicBezTo>
                  <a:cubicBezTo>
                    <a:pt x="865" y="5025"/>
                    <a:pt x="843" y="4705"/>
                    <a:pt x="801" y="4395"/>
                  </a:cubicBezTo>
                  <a:cubicBezTo>
                    <a:pt x="779" y="4171"/>
                    <a:pt x="737" y="3947"/>
                    <a:pt x="694" y="3734"/>
                  </a:cubicBezTo>
                  <a:cubicBezTo>
                    <a:pt x="641" y="3435"/>
                    <a:pt x="587" y="3115"/>
                    <a:pt x="566" y="2817"/>
                  </a:cubicBezTo>
                  <a:cubicBezTo>
                    <a:pt x="523" y="2155"/>
                    <a:pt x="758" y="1590"/>
                    <a:pt x="993" y="1035"/>
                  </a:cubicBezTo>
                  <a:cubicBezTo>
                    <a:pt x="1131" y="704"/>
                    <a:pt x="1281" y="363"/>
                    <a:pt x="1366" y="0"/>
                  </a:cubicBezTo>
                  <a:close/>
                  <a:moveTo>
                    <a:pt x="4005" y="19920"/>
                  </a:moveTo>
                  <a:lnTo>
                    <a:pt x="4005" y="19920"/>
                  </a:lnTo>
                  <a:cubicBezTo>
                    <a:pt x="3859" y="20101"/>
                    <a:pt x="3694" y="20266"/>
                    <a:pt x="3564" y="20396"/>
                  </a:cubicBezTo>
                  <a:lnTo>
                    <a:pt x="3457" y="20503"/>
                  </a:lnTo>
                  <a:cubicBezTo>
                    <a:pt x="3201" y="20759"/>
                    <a:pt x="2923" y="21026"/>
                    <a:pt x="2657" y="21282"/>
                  </a:cubicBezTo>
                  <a:cubicBezTo>
                    <a:pt x="2091" y="21815"/>
                    <a:pt x="1505" y="22370"/>
                    <a:pt x="1067" y="22957"/>
                  </a:cubicBezTo>
                  <a:cubicBezTo>
                    <a:pt x="1025" y="23014"/>
                    <a:pt x="985" y="23070"/>
                    <a:pt x="945" y="23126"/>
                  </a:cubicBezTo>
                  <a:lnTo>
                    <a:pt x="945" y="23126"/>
                  </a:lnTo>
                  <a:cubicBezTo>
                    <a:pt x="978" y="23081"/>
                    <a:pt x="1012" y="23035"/>
                    <a:pt x="1046" y="22989"/>
                  </a:cubicBezTo>
                  <a:cubicBezTo>
                    <a:pt x="1483" y="22391"/>
                    <a:pt x="2070" y="21837"/>
                    <a:pt x="2646" y="21293"/>
                  </a:cubicBezTo>
                  <a:cubicBezTo>
                    <a:pt x="2913" y="21037"/>
                    <a:pt x="3190" y="20770"/>
                    <a:pt x="3446" y="20524"/>
                  </a:cubicBezTo>
                  <a:lnTo>
                    <a:pt x="3553" y="20418"/>
                  </a:lnTo>
                  <a:cubicBezTo>
                    <a:pt x="3688" y="20279"/>
                    <a:pt x="3858" y="20106"/>
                    <a:pt x="4005" y="19920"/>
                  </a:cubicBezTo>
                  <a:close/>
                  <a:moveTo>
                    <a:pt x="945" y="23126"/>
                  </a:moveTo>
                  <a:cubicBezTo>
                    <a:pt x="443" y="23828"/>
                    <a:pt x="156" y="24454"/>
                    <a:pt x="86" y="25015"/>
                  </a:cubicBezTo>
                  <a:cubicBezTo>
                    <a:pt x="1" y="25602"/>
                    <a:pt x="54" y="26200"/>
                    <a:pt x="267" y="26925"/>
                  </a:cubicBezTo>
                  <a:cubicBezTo>
                    <a:pt x="310" y="27053"/>
                    <a:pt x="331" y="27213"/>
                    <a:pt x="363" y="27373"/>
                  </a:cubicBezTo>
                  <a:cubicBezTo>
                    <a:pt x="374" y="27426"/>
                    <a:pt x="385" y="27490"/>
                    <a:pt x="406" y="27544"/>
                  </a:cubicBezTo>
                  <a:cubicBezTo>
                    <a:pt x="566" y="28376"/>
                    <a:pt x="427" y="29144"/>
                    <a:pt x="225" y="30072"/>
                  </a:cubicBezTo>
                  <a:cubicBezTo>
                    <a:pt x="150" y="30403"/>
                    <a:pt x="225" y="30744"/>
                    <a:pt x="331" y="31117"/>
                  </a:cubicBezTo>
                  <a:cubicBezTo>
                    <a:pt x="481" y="31629"/>
                    <a:pt x="577" y="32216"/>
                    <a:pt x="630" y="32899"/>
                  </a:cubicBezTo>
                  <a:cubicBezTo>
                    <a:pt x="726" y="33944"/>
                    <a:pt x="897" y="34371"/>
                    <a:pt x="897" y="34371"/>
                  </a:cubicBezTo>
                  <a:lnTo>
                    <a:pt x="918" y="34318"/>
                  </a:lnTo>
                  <a:cubicBezTo>
                    <a:pt x="918" y="34318"/>
                    <a:pt x="758" y="33912"/>
                    <a:pt x="662" y="32856"/>
                  </a:cubicBezTo>
                  <a:cubicBezTo>
                    <a:pt x="598" y="32163"/>
                    <a:pt x="502" y="31587"/>
                    <a:pt x="374" y="31085"/>
                  </a:cubicBezTo>
                  <a:cubicBezTo>
                    <a:pt x="278" y="30712"/>
                    <a:pt x="203" y="30360"/>
                    <a:pt x="267" y="30040"/>
                  </a:cubicBezTo>
                  <a:cubicBezTo>
                    <a:pt x="470" y="29122"/>
                    <a:pt x="609" y="28344"/>
                    <a:pt x="438" y="27512"/>
                  </a:cubicBezTo>
                  <a:cubicBezTo>
                    <a:pt x="427" y="27458"/>
                    <a:pt x="417" y="27384"/>
                    <a:pt x="395" y="27330"/>
                  </a:cubicBezTo>
                  <a:cubicBezTo>
                    <a:pt x="363" y="27170"/>
                    <a:pt x="331" y="27010"/>
                    <a:pt x="289" y="26882"/>
                  </a:cubicBezTo>
                  <a:cubicBezTo>
                    <a:pt x="75" y="26157"/>
                    <a:pt x="22" y="25560"/>
                    <a:pt x="107" y="24973"/>
                  </a:cubicBezTo>
                  <a:cubicBezTo>
                    <a:pt x="186" y="24420"/>
                    <a:pt x="457" y="23821"/>
                    <a:pt x="945" y="23126"/>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0" name="Google Shape;1730;p68"/>
            <p:cNvSpPr/>
            <p:nvPr/>
          </p:nvSpPr>
          <p:spPr>
            <a:xfrm>
              <a:off x="3420304" y="1193411"/>
              <a:ext cx="391519" cy="3268783"/>
            </a:xfrm>
            <a:custGeom>
              <a:avLst/>
              <a:gdLst/>
              <a:ahLst/>
              <a:cxnLst/>
              <a:rect l="l" t="t" r="r" b="b"/>
              <a:pathLst>
                <a:path w="4118" h="34382" extrusionOk="0">
                  <a:moveTo>
                    <a:pt x="1387" y="1"/>
                  </a:moveTo>
                  <a:cubicBezTo>
                    <a:pt x="1291" y="321"/>
                    <a:pt x="1142" y="641"/>
                    <a:pt x="1014" y="939"/>
                  </a:cubicBezTo>
                  <a:cubicBezTo>
                    <a:pt x="758" y="1526"/>
                    <a:pt x="491" y="2134"/>
                    <a:pt x="534" y="2806"/>
                  </a:cubicBezTo>
                  <a:cubicBezTo>
                    <a:pt x="544" y="3148"/>
                    <a:pt x="630" y="3489"/>
                    <a:pt x="694" y="3830"/>
                  </a:cubicBezTo>
                  <a:cubicBezTo>
                    <a:pt x="736" y="4012"/>
                    <a:pt x="768" y="4204"/>
                    <a:pt x="800" y="4374"/>
                  </a:cubicBezTo>
                  <a:cubicBezTo>
                    <a:pt x="854" y="4694"/>
                    <a:pt x="896" y="5036"/>
                    <a:pt x="918" y="5388"/>
                  </a:cubicBezTo>
                  <a:cubicBezTo>
                    <a:pt x="982" y="6038"/>
                    <a:pt x="1035" y="6710"/>
                    <a:pt x="1248" y="7276"/>
                  </a:cubicBezTo>
                  <a:cubicBezTo>
                    <a:pt x="1307" y="7428"/>
                    <a:pt x="1369" y="7558"/>
                    <a:pt x="1436" y="7674"/>
                  </a:cubicBezTo>
                  <a:lnTo>
                    <a:pt x="1436" y="7674"/>
                  </a:lnTo>
                  <a:cubicBezTo>
                    <a:pt x="1375" y="7563"/>
                    <a:pt x="1320" y="7440"/>
                    <a:pt x="1270" y="7297"/>
                  </a:cubicBezTo>
                  <a:cubicBezTo>
                    <a:pt x="1067" y="6721"/>
                    <a:pt x="1003" y="6049"/>
                    <a:pt x="950" y="5398"/>
                  </a:cubicBezTo>
                  <a:cubicBezTo>
                    <a:pt x="907" y="5057"/>
                    <a:pt x="875" y="4705"/>
                    <a:pt x="822" y="4374"/>
                  </a:cubicBezTo>
                  <a:cubicBezTo>
                    <a:pt x="800" y="4204"/>
                    <a:pt x="758" y="4012"/>
                    <a:pt x="715" y="3830"/>
                  </a:cubicBezTo>
                  <a:cubicBezTo>
                    <a:pt x="651" y="3489"/>
                    <a:pt x="576" y="3148"/>
                    <a:pt x="555" y="2806"/>
                  </a:cubicBezTo>
                  <a:cubicBezTo>
                    <a:pt x="523" y="2134"/>
                    <a:pt x="790" y="1537"/>
                    <a:pt x="1035" y="961"/>
                  </a:cubicBezTo>
                  <a:cubicBezTo>
                    <a:pt x="1174" y="651"/>
                    <a:pt x="1323" y="342"/>
                    <a:pt x="1408" y="11"/>
                  </a:cubicBezTo>
                  <a:lnTo>
                    <a:pt x="1387" y="1"/>
                  </a:lnTo>
                  <a:close/>
                  <a:moveTo>
                    <a:pt x="1436" y="7674"/>
                  </a:moveTo>
                  <a:lnTo>
                    <a:pt x="1436" y="7674"/>
                  </a:lnTo>
                  <a:cubicBezTo>
                    <a:pt x="1607" y="7985"/>
                    <a:pt x="1821" y="8195"/>
                    <a:pt x="2080" y="8439"/>
                  </a:cubicBezTo>
                  <a:cubicBezTo>
                    <a:pt x="2187" y="8535"/>
                    <a:pt x="2294" y="8641"/>
                    <a:pt x="2400" y="8759"/>
                  </a:cubicBezTo>
                  <a:lnTo>
                    <a:pt x="2550" y="8908"/>
                  </a:lnTo>
                  <a:cubicBezTo>
                    <a:pt x="2692" y="9057"/>
                    <a:pt x="2831" y="9191"/>
                    <a:pt x="2904" y="9366"/>
                  </a:cubicBezTo>
                  <a:lnTo>
                    <a:pt x="2904" y="9366"/>
                  </a:lnTo>
                  <a:cubicBezTo>
                    <a:pt x="2839" y="9183"/>
                    <a:pt x="2701" y="9048"/>
                    <a:pt x="2550" y="8897"/>
                  </a:cubicBezTo>
                  <a:lnTo>
                    <a:pt x="2400" y="8748"/>
                  </a:lnTo>
                  <a:lnTo>
                    <a:pt x="2080" y="8428"/>
                  </a:lnTo>
                  <a:cubicBezTo>
                    <a:pt x="1825" y="8188"/>
                    <a:pt x="1614" y="7981"/>
                    <a:pt x="1436" y="7674"/>
                  </a:cubicBezTo>
                  <a:close/>
                  <a:moveTo>
                    <a:pt x="2904" y="9366"/>
                  </a:moveTo>
                  <a:cubicBezTo>
                    <a:pt x="2945" y="9480"/>
                    <a:pt x="2956" y="9614"/>
                    <a:pt x="2923" y="9783"/>
                  </a:cubicBezTo>
                  <a:cubicBezTo>
                    <a:pt x="2763" y="10497"/>
                    <a:pt x="2422" y="11223"/>
                    <a:pt x="2102" y="11938"/>
                  </a:cubicBezTo>
                  <a:cubicBezTo>
                    <a:pt x="1878" y="12450"/>
                    <a:pt x="1622" y="12983"/>
                    <a:pt x="1462" y="13495"/>
                  </a:cubicBezTo>
                  <a:cubicBezTo>
                    <a:pt x="1451" y="13516"/>
                    <a:pt x="1451" y="13548"/>
                    <a:pt x="1440" y="13570"/>
                  </a:cubicBezTo>
                  <a:lnTo>
                    <a:pt x="1430" y="13612"/>
                  </a:lnTo>
                  <a:cubicBezTo>
                    <a:pt x="1132" y="14657"/>
                    <a:pt x="1210" y="15604"/>
                    <a:pt x="1627" y="16371"/>
                  </a:cubicBezTo>
                  <a:lnTo>
                    <a:pt x="1627" y="16371"/>
                  </a:lnTo>
                  <a:cubicBezTo>
                    <a:pt x="1230" y="15619"/>
                    <a:pt x="1159" y="14692"/>
                    <a:pt x="1440" y="13666"/>
                  </a:cubicBezTo>
                  <a:lnTo>
                    <a:pt x="1451" y="13623"/>
                  </a:lnTo>
                  <a:cubicBezTo>
                    <a:pt x="1462" y="13602"/>
                    <a:pt x="1462" y="13570"/>
                    <a:pt x="1483" y="13548"/>
                  </a:cubicBezTo>
                  <a:cubicBezTo>
                    <a:pt x="1643" y="13036"/>
                    <a:pt x="1878" y="12503"/>
                    <a:pt x="2123" y="11991"/>
                  </a:cubicBezTo>
                  <a:cubicBezTo>
                    <a:pt x="2443" y="11265"/>
                    <a:pt x="2784" y="10529"/>
                    <a:pt x="2934" y="9825"/>
                  </a:cubicBezTo>
                  <a:cubicBezTo>
                    <a:pt x="2974" y="9638"/>
                    <a:pt x="2956" y="9491"/>
                    <a:pt x="2904" y="9366"/>
                  </a:cubicBezTo>
                  <a:close/>
                  <a:moveTo>
                    <a:pt x="1627" y="16371"/>
                  </a:moveTo>
                  <a:cubicBezTo>
                    <a:pt x="1907" y="16902"/>
                    <a:pt x="2349" y="17346"/>
                    <a:pt x="2944" y="17677"/>
                  </a:cubicBezTo>
                  <a:cubicBezTo>
                    <a:pt x="3030" y="17730"/>
                    <a:pt x="3115" y="17773"/>
                    <a:pt x="3201" y="17815"/>
                  </a:cubicBezTo>
                  <a:cubicBezTo>
                    <a:pt x="3275" y="17858"/>
                    <a:pt x="3350" y="17879"/>
                    <a:pt x="3403" y="17922"/>
                  </a:cubicBezTo>
                  <a:cubicBezTo>
                    <a:pt x="3538" y="17996"/>
                    <a:pt x="3638" y="18097"/>
                    <a:pt x="3715" y="18215"/>
                  </a:cubicBezTo>
                  <a:lnTo>
                    <a:pt x="3715" y="18215"/>
                  </a:lnTo>
                  <a:cubicBezTo>
                    <a:pt x="3640" y="18092"/>
                    <a:pt x="3539" y="17987"/>
                    <a:pt x="3403" y="17911"/>
                  </a:cubicBezTo>
                  <a:cubicBezTo>
                    <a:pt x="3350" y="17879"/>
                    <a:pt x="3265" y="17837"/>
                    <a:pt x="3201" y="17805"/>
                  </a:cubicBezTo>
                  <a:cubicBezTo>
                    <a:pt x="3115" y="17762"/>
                    <a:pt x="3030" y="17719"/>
                    <a:pt x="2944" y="17666"/>
                  </a:cubicBezTo>
                  <a:cubicBezTo>
                    <a:pt x="2355" y="17336"/>
                    <a:pt x="1912" y="16896"/>
                    <a:pt x="1627" y="16371"/>
                  </a:cubicBezTo>
                  <a:close/>
                  <a:moveTo>
                    <a:pt x="3715" y="18215"/>
                  </a:moveTo>
                  <a:lnTo>
                    <a:pt x="3715" y="18215"/>
                  </a:lnTo>
                  <a:cubicBezTo>
                    <a:pt x="3865" y="18459"/>
                    <a:pt x="3919" y="18773"/>
                    <a:pt x="3969" y="19063"/>
                  </a:cubicBezTo>
                  <a:lnTo>
                    <a:pt x="4011" y="19309"/>
                  </a:lnTo>
                  <a:cubicBezTo>
                    <a:pt x="4086" y="19746"/>
                    <a:pt x="3574" y="20279"/>
                    <a:pt x="3254" y="20600"/>
                  </a:cubicBezTo>
                  <a:cubicBezTo>
                    <a:pt x="3211" y="20653"/>
                    <a:pt x="3169" y="20696"/>
                    <a:pt x="3137" y="20738"/>
                  </a:cubicBezTo>
                  <a:cubicBezTo>
                    <a:pt x="2934" y="20930"/>
                    <a:pt x="2731" y="21133"/>
                    <a:pt x="2550" y="21336"/>
                  </a:cubicBezTo>
                  <a:cubicBezTo>
                    <a:pt x="1963" y="21933"/>
                    <a:pt x="1344" y="22552"/>
                    <a:pt x="907" y="23213"/>
                  </a:cubicBezTo>
                  <a:cubicBezTo>
                    <a:pt x="384" y="23992"/>
                    <a:pt x="107" y="24642"/>
                    <a:pt x="54" y="25197"/>
                  </a:cubicBezTo>
                  <a:cubicBezTo>
                    <a:pt x="0" y="25859"/>
                    <a:pt x="150" y="26467"/>
                    <a:pt x="310" y="27032"/>
                  </a:cubicBezTo>
                  <a:cubicBezTo>
                    <a:pt x="312" y="27038"/>
                    <a:pt x="314" y="27044"/>
                    <a:pt x="316" y="27050"/>
                  </a:cubicBezTo>
                  <a:lnTo>
                    <a:pt x="316" y="27050"/>
                  </a:lnTo>
                  <a:cubicBezTo>
                    <a:pt x="158" y="26499"/>
                    <a:pt x="11" y="25885"/>
                    <a:pt x="75" y="25240"/>
                  </a:cubicBezTo>
                  <a:cubicBezTo>
                    <a:pt x="128" y="24674"/>
                    <a:pt x="395" y="24034"/>
                    <a:pt x="918" y="23266"/>
                  </a:cubicBezTo>
                  <a:cubicBezTo>
                    <a:pt x="1376" y="22616"/>
                    <a:pt x="1974" y="21997"/>
                    <a:pt x="2560" y="21400"/>
                  </a:cubicBezTo>
                  <a:cubicBezTo>
                    <a:pt x="2763" y="21197"/>
                    <a:pt x="2955" y="20994"/>
                    <a:pt x="3147" y="20802"/>
                  </a:cubicBezTo>
                  <a:cubicBezTo>
                    <a:pt x="3169" y="20760"/>
                    <a:pt x="3222" y="20717"/>
                    <a:pt x="3265" y="20664"/>
                  </a:cubicBezTo>
                  <a:cubicBezTo>
                    <a:pt x="3595" y="20322"/>
                    <a:pt x="4118" y="19799"/>
                    <a:pt x="4022" y="19341"/>
                  </a:cubicBezTo>
                  <a:lnTo>
                    <a:pt x="3990" y="19106"/>
                  </a:lnTo>
                  <a:cubicBezTo>
                    <a:pt x="3939" y="18807"/>
                    <a:pt x="3883" y="18472"/>
                    <a:pt x="3715" y="18215"/>
                  </a:cubicBezTo>
                  <a:close/>
                  <a:moveTo>
                    <a:pt x="316" y="27050"/>
                  </a:moveTo>
                  <a:cubicBezTo>
                    <a:pt x="318" y="27055"/>
                    <a:pt x="319" y="27059"/>
                    <a:pt x="320" y="27064"/>
                  </a:cubicBezTo>
                  <a:cubicBezTo>
                    <a:pt x="343" y="27142"/>
                    <a:pt x="362" y="27229"/>
                    <a:pt x="380" y="27322"/>
                  </a:cubicBezTo>
                  <a:lnTo>
                    <a:pt x="380" y="27322"/>
                  </a:lnTo>
                  <a:cubicBezTo>
                    <a:pt x="363" y="27224"/>
                    <a:pt x="344" y="27129"/>
                    <a:pt x="316" y="27050"/>
                  </a:cubicBezTo>
                  <a:close/>
                  <a:moveTo>
                    <a:pt x="380" y="27322"/>
                  </a:moveTo>
                  <a:cubicBezTo>
                    <a:pt x="392" y="27392"/>
                    <a:pt x="403" y="27465"/>
                    <a:pt x="416" y="27533"/>
                  </a:cubicBezTo>
                  <a:lnTo>
                    <a:pt x="427" y="27629"/>
                  </a:lnTo>
                  <a:cubicBezTo>
                    <a:pt x="576" y="28483"/>
                    <a:pt x="374" y="29293"/>
                    <a:pt x="171" y="30083"/>
                  </a:cubicBezTo>
                  <a:cubicBezTo>
                    <a:pt x="112" y="30354"/>
                    <a:pt x="106" y="30611"/>
                    <a:pt x="165" y="30888"/>
                  </a:cubicBezTo>
                  <a:lnTo>
                    <a:pt x="165" y="30888"/>
                  </a:lnTo>
                  <a:cubicBezTo>
                    <a:pt x="118" y="30632"/>
                    <a:pt x="126" y="30392"/>
                    <a:pt x="182" y="30147"/>
                  </a:cubicBezTo>
                  <a:cubicBezTo>
                    <a:pt x="384" y="29357"/>
                    <a:pt x="587" y="28547"/>
                    <a:pt x="438" y="27683"/>
                  </a:cubicBezTo>
                  <a:lnTo>
                    <a:pt x="427" y="27587"/>
                  </a:lnTo>
                  <a:cubicBezTo>
                    <a:pt x="412" y="27495"/>
                    <a:pt x="396" y="27406"/>
                    <a:pt x="380" y="27322"/>
                  </a:cubicBezTo>
                  <a:close/>
                  <a:moveTo>
                    <a:pt x="165" y="30888"/>
                  </a:moveTo>
                  <a:cubicBezTo>
                    <a:pt x="182" y="30976"/>
                    <a:pt x="205" y="31067"/>
                    <a:pt x="235" y="31160"/>
                  </a:cubicBezTo>
                  <a:cubicBezTo>
                    <a:pt x="327" y="31432"/>
                    <a:pt x="431" y="31757"/>
                    <a:pt x="512" y="32114"/>
                  </a:cubicBezTo>
                  <a:lnTo>
                    <a:pt x="512" y="32114"/>
                  </a:lnTo>
                  <a:cubicBezTo>
                    <a:pt x="429" y="31737"/>
                    <a:pt x="321" y="31397"/>
                    <a:pt x="224" y="31107"/>
                  </a:cubicBezTo>
                  <a:cubicBezTo>
                    <a:pt x="200" y="31032"/>
                    <a:pt x="180" y="30959"/>
                    <a:pt x="165" y="30888"/>
                  </a:cubicBezTo>
                  <a:close/>
                  <a:moveTo>
                    <a:pt x="512" y="32114"/>
                  </a:moveTo>
                  <a:cubicBezTo>
                    <a:pt x="566" y="32362"/>
                    <a:pt x="609" y="32624"/>
                    <a:pt x="630" y="32899"/>
                  </a:cubicBezTo>
                  <a:cubicBezTo>
                    <a:pt x="694" y="33923"/>
                    <a:pt x="875" y="34339"/>
                    <a:pt x="875" y="34339"/>
                  </a:cubicBezTo>
                  <a:lnTo>
                    <a:pt x="896" y="34382"/>
                  </a:lnTo>
                  <a:cubicBezTo>
                    <a:pt x="896" y="34371"/>
                    <a:pt x="715" y="33976"/>
                    <a:pt x="640" y="32942"/>
                  </a:cubicBezTo>
                  <a:cubicBezTo>
                    <a:pt x="618" y="32654"/>
                    <a:pt x="571" y="32375"/>
                    <a:pt x="512" y="32114"/>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1" name="Google Shape;1731;p68"/>
            <p:cNvSpPr/>
            <p:nvPr/>
          </p:nvSpPr>
          <p:spPr>
            <a:xfrm>
              <a:off x="3410131" y="1194457"/>
              <a:ext cx="355105" cy="3263744"/>
            </a:xfrm>
            <a:custGeom>
              <a:avLst/>
              <a:gdLst/>
              <a:ahLst/>
              <a:cxnLst/>
              <a:rect l="l" t="t" r="r" b="b"/>
              <a:pathLst>
                <a:path w="3735" h="34329" extrusionOk="0">
                  <a:moveTo>
                    <a:pt x="1398" y="0"/>
                  </a:moveTo>
                  <a:cubicBezTo>
                    <a:pt x="1302" y="299"/>
                    <a:pt x="1174" y="576"/>
                    <a:pt x="1035" y="854"/>
                  </a:cubicBezTo>
                  <a:cubicBezTo>
                    <a:pt x="758" y="1472"/>
                    <a:pt x="449" y="2091"/>
                    <a:pt x="491" y="2817"/>
                  </a:cubicBezTo>
                  <a:cubicBezTo>
                    <a:pt x="502" y="3201"/>
                    <a:pt x="598" y="3585"/>
                    <a:pt x="683" y="3979"/>
                  </a:cubicBezTo>
                  <a:lnTo>
                    <a:pt x="758" y="4374"/>
                  </a:lnTo>
                  <a:cubicBezTo>
                    <a:pt x="843" y="4726"/>
                    <a:pt x="875" y="5099"/>
                    <a:pt x="918" y="5473"/>
                  </a:cubicBezTo>
                  <a:cubicBezTo>
                    <a:pt x="958" y="5750"/>
                    <a:pt x="993" y="6035"/>
                    <a:pt x="1037" y="6313"/>
                  </a:cubicBezTo>
                  <a:lnTo>
                    <a:pt x="1037" y="6313"/>
                  </a:lnTo>
                  <a:cubicBezTo>
                    <a:pt x="995" y="6038"/>
                    <a:pt x="963" y="5757"/>
                    <a:pt x="929" y="5483"/>
                  </a:cubicBezTo>
                  <a:cubicBezTo>
                    <a:pt x="875" y="5110"/>
                    <a:pt x="843" y="4726"/>
                    <a:pt x="769" y="4374"/>
                  </a:cubicBezTo>
                  <a:cubicBezTo>
                    <a:pt x="758" y="4246"/>
                    <a:pt x="715" y="4107"/>
                    <a:pt x="694" y="3979"/>
                  </a:cubicBezTo>
                  <a:cubicBezTo>
                    <a:pt x="609" y="3585"/>
                    <a:pt x="523" y="3201"/>
                    <a:pt x="502" y="2817"/>
                  </a:cubicBezTo>
                  <a:cubicBezTo>
                    <a:pt x="481" y="2091"/>
                    <a:pt x="769" y="1472"/>
                    <a:pt x="1057" y="864"/>
                  </a:cubicBezTo>
                  <a:cubicBezTo>
                    <a:pt x="1185" y="587"/>
                    <a:pt x="1323" y="310"/>
                    <a:pt x="1430" y="11"/>
                  </a:cubicBezTo>
                  <a:lnTo>
                    <a:pt x="1398" y="0"/>
                  </a:lnTo>
                  <a:close/>
                  <a:moveTo>
                    <a:pt x="1037" y="6313"/>
                  </a:moveTo>
                  <a:cubicBezTo>
                    <a:pt x="1087" y="6638"/>
                    <a:pt x="1150" y="6955"/>
                    <a:pt x="1249" y="7244"/>
                  </a:cubicBezTo>
                  <a:cubicBezTo>
                    <a:pt x="1462" y="7841"/>
                    <a:pt x="1761" y="8140"/>
                    <a:pt x="2123" y="8524"/>
                  </a:cubicBezTo>
                  <a:cubicBezTo>
                    <a:pt x="2198" y="8598"/>
                    <a:pt x="2283" y="8694"/>
                    <a:pt x="2369" y="8790"/>
                  </a:cubicBezTo>
                  <a:cubicBezTo>
                    <a:pt x="2422" y="8854"/>
                    <a:pt x="2497" y="8908"/>
                    <a:pt x="2550" y="8961"/>
                  </a:cubicBezTo>
                  <a:cubicBezTo>
                    <a:pt x="2795" y="9206"/>
                    <a:pt x="3009" y="9420"/>
                    <a:pt x="2923" y="9857"/>
                  </a:cubicBezTo>
                  <a:cubicBezTo>
                    <a:pt x="2838" y="10289"/>
                    <a:pt x="2681" y="10718"/>
                    <a:pt x="2498" y="11140"/>
                  </a:cubicBezTo>
                  <a:lnTo>
                    <a:pt x="2498" y="11140"/>
                  </a:lnTo>
                  <a:cubicBezTo>
                    <a:pt x="2685" y="10712"/>
                    <a:pt x="2847" y="10273"/>
                    <a:pt x="2934" y="9825"/>
                  </a:cubicBezTo>
                  <a:cubicBezTo>
                    <a:pt x="3009" y="9398"/>
                    <a:pt x="2795" y="9206"/>
                    <a:pt x="2561" y="8961"/>
                  </a:cubicBezTo>
                  <a:cubicBezTo>
                    <a:pt x="2507" y="8908"/>
                    <a:pt x="2443" y="8854"/>
                    <a:pt x="2390" y="8790"/>
                  </a:cubicBezTo>
                  <a:cubicBezTo>
                    <a:pt x="2305" y="8694"/>
                    <a:pt x="2209" y="8620"/>
                    <a:pt x="2134" y="8524"/>
                  </a:cubicBezTo>
                  <a:cubicBezTo>
                    <a:pt x="1761" y="8140"/>
                    <a:pt x="1462" y="7830"/>
                    <a:pt x="1249" y="7233"/>
                  </a:cubicBezTo>
                  <a:cubicBezTo>
                    <a:pt x="1152" y="6947"/>
                    <a:pt x="1088" y="6634"/>
                    <a:pt x="1037" y="6313"/>
                  </a:cubicBezTo>
                  <a:close/>
                  <a:moveTo>
                    <a:pt x="2498" y="11140"/>
                  </a:moveTo>
                  <a:cubicBezTo>
                    <a:pt x="2386" y="11395"/>
                    <a:pt x="2264" y="11647"/>
                    <a:pt x="2145" y="11895"/>
                  </a:cubicBezTo>
                  <a:cubicBezTo>
                    <a:pt x="1889" y="12407"/>
                    <a:pt x="1643" y="12919"/>
                    <a:pt x="1483" y="13452"/>
                  </a:cubicBezTo>
                  <a:cubicBezTo>
                    <a:pt x="1462" y="13484"/>
                    <a:pt x="1462" y="13527"/>
                    <a:pt x="1451" y="13548"/>
                  </a:cubicBezTo>
                  <a:lnTo>
                    <a:pt x="1451" y="13580"/>
                  </a:lnTo>
                  <a:cubicBezTo>
                    <a:pt x="1462" y="13548"/>
                    <a:pt x="1462" y="13505"/>
                    <a:pt x="1483" y="13484"/>
                  </a:cubicBezTo>
                  <a:cubicBezTo>
                    <a:pt x="1643" y="12951"/>
                    <a:pt x="1889" y="12428"/>
                    <a:pt x="2134" y="11927"/>
                  </a:cubicBezTo>
                  <a:cubicBezTo>
                    <a:pt x="2258" y="11667"/>
                    <a:pt x="2383" y="11405"/>
                    <a:pt x="2498" y="11140"/>
                  </a:cubicBezTo>
                  <a:close/>
                  <a:moveTo>
                    <a:pt x="1451" y="13580"/>
                  </a:moveTo>
                  <a:lnTo>
                    <a:pt x="1451" y="13580"/>
                  </a:lnTo>
                  <a:cubicBezTo>
                    <a:pt x="1220" y="14380"/>
                    <a:pt x="1214" y="15166"/>
                    <a:pt x="1409" y="15870"/>
                  </a:cubicBezTo>
                  <a:lnTo>
                    <a:pt x="1409" y="15870"/>
                  </a:lnTo>
                  <a:cubicBezTo>
                    <a:pt x="1219" y="15174"/>
                    <a:pt x="1227" y="14396"/>
                    <a:pt x="1451" y="13601"/>
                  </a:cubicBezTo>
                  <a:lnTo>
                    <a:pt x="1451" y="13580"/>
                  </a:lnTo>
                  <a:close/>
                  <a:moveTo>
                    <a:pt x="1409" y="15870"/>
                  </a:moveTo>
                  <a:cubicBezTo>
                    <a:pt x="1624" y="16660"/>
                    <a:pt x="2093" y="17344"/>
                    <a:pt x="2785" y="17826"/>
                  </a:cubicBezTo>
                  <a:cubicBezTo>
                    <a:pt x="2097" y="17341"/>
                    <a:pt x="1627" y="16657"/>
                    <a:pt x="1409" y="15870"/>
                  </a:cubicBezTo>
                  <a:close/>
                  <a:moveTo>
                    <a:pt x="2785" y="17826"/>
                  </a:moveTo>
                  <a:cubicBezTo>
                    <a:pt x="2849" y="17879"/>
                    <a:pt x="2934" y="17932"/>
                    <a:pt x="3009" y="17975"/>
                  </a:cubicBezTo>
                  <a:cubicBezTo>
                    <a:pt x="2945" y="17932"/>
                    <a:pt x="2870" y="17879"/>
                    <a:pt x="2785" y="17826"/>
                  </a:cubicBezTo>
                  <a:close/>
                  <a:moveTo>
                    <a:pt x="3009" y="17975"/>
                  </a:moveTo>
                  <a:cubicBezTo>
                    <a:pt x="3084" y="18018"/>
                    <a:pt x="3148" y="18060"/>
                    <a:pt x="3201" y="18092"/>
                  </a:cubicBezTo>
                  <a:cubicBezTo>
                    <a:pt x="3148" y="18050"/>
                    <a:pt x="3084" y="18018"/>
                    <a:pt x="3009" y="17975"/>
                  </a:cubicBezTo>
                  <a:close/>
                  <a:moveTo>
                    <a:pt x="3201" y="18092"/>
                  </a:moveTo>
                  <a:cubicBezTo>
                    <a:pt x="3254" y="18132"/>
                    <a:pt x="3300" y="18175"/>
                    <a:pt x="3341" y="18221"/>
                  </a:cubicBezTo>
                  <a:lnTo>
                    <a:pt x="3341" y="18221"/>
                  </a:lnTo>
                  <a:cubicBezTo>
                    <a:pt x="3300" y="18175"/>
                    <a:pt x="3254" y="18132"/>
                    <a:pt x="3201" y="18092"/>
                  </a:cubicBezTo>
                  <a:close/>
                  <a:moveTo>
                    <a:pt x="3341" y="18221"/>
                  </a:moveTo>
                  <a:cubicBezTo>
                    <a:pt x="3586" y="18502"/>
                    <a:pt x="3620" y="18898"/>
                    <a:pt x="3638" y="19255"/>
                  </a:cubicBezTo>
                  <a:cubicBezTo>
                    <a:pt x="3638" y="19372"/>
                    <a:pt x="3649" y="19479"/>
                    <a:pt x="3670" y="19586"/>
                  </a:cubicBezTo>
                  <a:cubicBezTo>
                    <a:pt x="3734" y="19991"/>
                    <a:pt x="3254" y="20503"/>
                    <a:pt x="2945" y="20845"/>
                  </a:cubicBezTo>
                  <a:cubicBezTo>
                    <a:pt x="2891" y="20898"/>
                    <a:pt x="2838" y="20951"/>
                    <a:pt x="2795" y="21005"/>
                  </a:cubicBezTo>
                  <a:cubicBezTo>
                    <a:pt x="2625" y="21218"/>
                    <a:pt x="2422" y="21431"/>
                    <a:pt x="2241" y="21634"/>
                  </a:cubicBezTo>
                  <a:cubicBezTo>
                    <a:pt x="1707" y="22199"/>
                    <a:pt x="1163" y="22807"/>
                    <a:pt x="758" y="23458"/>
                  </a:cubicBezTo>
                  <a:cubicBezTo>
                    <a:pt x="385" y="24087"/>
                    <a:pt x="22" y="24749"/>
                    <a:pt x="11" y="25389"/>
                  </a:cubicBezTo>
                  <a:cubicBezTo>
                    <a:pt x="1" y="25997"/>
                    <a:pt x="161" y="26605"/>
                    <a:pt x="331" y="27160"/>
                  </a:cubicBezTo>
                  <a:cubicBezTo>
                    <a:pt x="385" y="27352"/>
                    <a:pt x="417" y="27576"/>
                    <a:pt x="438" y="27746"/>
                  </a:cubicBezTo>
                  <a:cubicBezTo>
                    <a:pt x="555" y="28578"/>
                    <a:pt x="342" y="29336"/>
                    <a:pt x="118" y="30136"/>
                  </a:cubicBezTo>
                  <a:cubicBezTo>
                    <a:pt x="11" y="30509"/>
                    <a:pt x="1" y="30829"/>
                    <a:pt x="97" y="31117"/>
                  </a:cubicBezTo>
                  <a:cubicBezTo>
                    <a:pt x="129" y="31256"/>
                    <a:pt x="182" y="31405"/>
                    <a:pt x="235" y="31555"/>
                  </a:cubicBezTo>
                  <a:cubicBezTo>
                    <a:pt x="395" y="31992"/>
                    <a:pt x="545" y="32461"/>
                    <a:pt x="587" y="32909"/>
                  </a:cubicBezTo>
                  <a:cubicBezTo>
                    <a:pt x="651" y="33912"/>
                    <a:pt x="854" y="34328"/>
                    <a:pt x="854" y="34328"/>
                  </a:cubicBezTo>
                  <a:lnTo>
                    <a:pt x="865" y="34328"/>
                  </a:lnTo>
                  <a:cubicBezTo>
                    <a:pt x="865" y="34328"/>
                    <a:pt x="683" y="33923"/>
                    <a:pt x="598" y="32920"/>
                  </a:cubicBezTo>
                  <a:cubicBezTo>
                    <a:pt x="555" y="32461"/>
                    <a:pt x="395" y="32003"/>
                    <a:pt x="257" y="31565"/>
                  </a:cubicBezTo>
                  <a:cubicBezTo>
                    <a:pt x="203" y="31416"/>
                    <a:pt x="150" y="31267"/>
                    <a:pt x="107" y="31139"/>
                  </a:cubicBezTo>
                  <a:cubicBezTo>
                    <a:pt x="11" y="30840"/>
                    <a:pt x="22" y="30541"/>
                    <a:pt x="129" y="30168"/>
                  </a:cubicBezTo>
                  <a:cubicBezTo>
                    <a:pt x="363" y="29368"/>
                    <a:pt x="577" y="28600"/>
                    <a:pt x="449" y="27768"/>
                  </a:cubicBezTo>
                  <a:cubicBezTo>
                    <a:pt x="427" y="27576"/>
                    <a:pt x="395" y="27352"/>
                    <a:pt x="342" y="27181"/>
                  </a:cubicBezTo>
                  <a:cubicBezTo>
                    <a:pt x="171" y="26616"/>
                    <a:pt x="11" y="26029"/>
                    <a:pt x="22" y="25421"/>
                  </a:cubicBezTo>
                  <a:cubicBezTo>
                    <a:pt x="43" y="24781"/>
                    <a:pt x="395" y="24119"/>
                    <a:pt x="769" y="23501"/>
                  </a:cubicBezTo>
                  <a:cubicBezTo>
                    <a:pt x="1163" y="22839"/>
                    <a:pt x="1707" y="22242"/>
                    <a:pt x="2241" y="21666"/>
                  </a:cubicBezTo>
                  <a:cubicBezTo>
                    <a:pt x="2422" y="21474"/>
                    <a:pt x="2614" y="21261"/>
                    <a:pt x="2795" y="21047"/>
                  </a:cubicBezTo>
                  <a:cubicBezTo>
                    <a:pt x="2838" y="21005"/>
                    <a:pt x="2891" y="20941"/>
                    <a:pt x="2945" y="20887"/>
                  </a:cubicBezTo>
                  <a:cubicBezTo>
                    <a:pt x="3265" y="20535"/>
                    <a:pt x="3734" y="20012"/>
                    <a:pt x="3681" y="19607"/>
                  </a:cubicBezTo>
                  <a:cubicBezTo>
                    <a:pt x="3670" y="19500"/>
                    <a:pt x="3670" y="19394"/>
                    <a:pt x="3649" y="19266"/>
                  </a:cubicBezTo>
                  <a:cubicBezTo>
                    <a:pt x="3630" y="18916"/>
                    <a:pt x="3596" y="18511"/>
                    <a:pt x="3341" y="1822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2" name="Google Shape;1732;p68"/>
            <p:cNvSpPr/>
            <p:nvPr/>
          </p:nvSpPr>
          <p:spPr>
            <a:xfrm>
              <a:off x="3390831" y="1195408"/>
              <a:ext cx="334854" cy="3263744"/>
            </a:xfrm>
            <a:custGeom>
              <a:avLst/>
              <a:gdLst/>
              <a:ahLst/>
              <a:cxnLst/>
              <a:rect l="l" t="t" r="r" b="b"/>
              <a:pathLst>
                <a:path w="3522" h="34329" extrusionOk="0">
                  <a:moveTo>
                    <a:pt x="1548" y="1"/>
                  </a:moveTo>
                  <a:cubicBezTo>
                    <a:pt x="1441" y="257"/>
                    <a:pt x="1324" y="502"/>
                    <a:pt x="1206" y="737"/>
                  </a:cubicBezTo>
                  <a:cubicBezTo>
                    <a:pt x="886" y="1377"/>
                    <a:pt x="545" y="2049"/>
                    <a:pt x="577" y="2807"/>
                  </a:cubicBezTo>
                  <a:cubicBezTo>
                    <a:pt x="588" y="3255"/>
                    <a:pt x="694" y="3724"/>
                    <a:pt x="801" y="4183"/>
                  </a:cubicBezTo>
                  <a:lnTo>
                    <a:pt x="844" y="4375"/>
                  </a:lnTo>
                  <a:cubicBezTo>
                    <a:pt x="940" y="4748"/>
                    <a:pt x="993" y="5153"/>
                    <a:pt x="1046" y="5537"/>
                  </a:cubicBezTo>
                  <a:cubicBezTo>
                    <a:pt x="1121" y="6103"/>
                    <a:pt x="1206" y="6679"/>
                    <a:pt x="1377" y="7191"/>
                  </a:cubicBezTo>
                  <a:cubicBezTo>
                    <a:pt x="1633" y="7927"/>
                    <a:pt x="1974" y="8311"/>
                    <a:pt x="2486" y="8812"/>
                  </a:cubicBezTo>
                  <a:cubicBezTo>
                    <a:pt x="2529" y="8855"/>
                    <a:pt x="2572" y="8908"/>
                    <a:pt x="2625" y="8951"/>
                  </a:cubicBezTo>
                  <a:cubicBezTo>
                    <a:pt x="2892" y="9207"/>
                    <a:pt x="3137" y="9420"/>
                    <a:pt x="3052" y="9858"/>
                  </a:cubicBezTo>
                  <a:cubicBezTo>
                    <a:pt x="2934" y="10572"/>
                    <a:pt x="2593" y="11255"/>
                    <a:pt x="2252" y="11927"/>
                  </a:cubicBezTo>
                  <a:cubicBezTo>
                    <a:pt x="2017" y="12407"/>
                    <a:pt x="1761" y="12909"/>
                    <a:pt x="1601" y="13421"/>
                  </a:cubicBezTo>
                  <a:cubicBezTo>
                    <a:pt x="1590" y="13442"/>
                    <a:pt x="1590" y="13485"/>
                    <a:pt x="1580" y="13506"/>
                  </a:cubicBezTo>
                  <a:lnTo>
                    <a:pt x="1580" y="13527"/>
                  </a:lnTo>
                  <a:cubicBezTo>
                    <a:pt x="1345" y="14295"/>
                    <a:pt x="1334" y="15138"/>
                    <a:pt x="1537" y="15927"/>
                  </a:cubicBezTo>
                  <a:cubicBezTo>
                    <a:pt x="1750" y="16738"/>
                    <a:pt x="2166" y="17442"/>
                    <a:pt x="2753" y="17965"/>
                  </a:cubicBezTo>
                  <a:cubicBezTo>
                    <a:pt x="2817" y="18029"/>
                    <a:pt x="2881" y="18082"/>
                    <a:pt x="2945" y="18136"/>
                  </a:cubicBezTo>
                  <a:cubicBezTo>
                    <a:pt x="3020" y="18189"/>
                    <a:pt x="3073" y="18242"/>
                    <a:pt x="3126" y="18285"/>
                  </a:cubicBezTo>
                  <a:cubicBezTo>
                    <a:pt x="3447" y="18594"/>
                    <a:pt x="3447" y="19010"/>
                    <a:pt x="3425" y="19416"/>
                  </a:cubicBezTo>
                  <a:cubicBezTo>
                    <a:pt x="3425" y="19576"/>
                    <a:pt x="3425" y="19725"/>
                    <a:pt x="3447" y="19874"/>
                  </a:cubicBezTo>
                  <a:cubicBezTo>
                    <a:pt x="3500" y="20269"/>
                    <a:pt x="3052" y="20749"/>
                    <a:pt x="2753" y="21112"/>
                  </a:cubicBezTo>
                  <a:cubicBezTo>
                    <a:pt x="2689" y="21176"/>
                    <a:pt x="2625" y="21240"/>
                    <a:pt x="2582" y="21293"/>
                  </a:cubicBezTo>
                  <a:cubicBezTo>
                    <a:pt x="2454" y="21475"/>
                    <a:pt x="2294" y="21645"/>
                    <a:pt x="2145" y="21816"/>
                  </a:cubicBezTo>
                  <a:cubicBezTo>
                    <a:pt x="1622" y="22403"/>
                    <a:pt x="1089" y="23032"/>
                    <a:pt x="716" y="23693"/>
                  </a:cubicBezTo>
                  <a:lnTo>
                    <a:pt x="684" y="23768"/>
                  </a:lnTo>
                  <a:cubicBezTo>
                    <a:pt x="374" y="24301"/>
                    <a:pt x="12" y="24963"/>
                    <a:pt x="44" y="25560"/>
                  </a:cubicBezTo>
                  <a:cubicBezTo>
                    <a:pt x="86" y="26126"/>
                    <a:pt x="257" y="26659"/>
                    <a:pt x="428" y="27235"/>
                  </a:cubicBezTo>
                  <a:lnTo>
                    <a:pt x="460" y="27299"/>
                  </a:lnTo>
                  <a:cubicBezTo>
                    <a:pt x="513" y="27459"/>
                    <a:pt x="534" y="27662"/>
                    <a:pt x="566" y="27854"/>
                  </a:cubicBezTo>
                  <a:cubicBezTo>
                    <a:pt x="673" y="28675"/>
                    <a:pt x="428" y="29422"/>
                    <a:pt x="172" y="30190"/>
                  </a:cubicBezTo>
                  <a:lnTo>
                    <a:pt x="172" y="30211"/>
                  </a:lnTo>
                  <a:cubicBezTo>
                    <a:pt x="97" y="30478"/>
                    <a:pt x="1" y="30819"/>
                    <a:pt x="86" y="31171"/>
                  </a:cubicBezTo>
                  <a:cubicBezTo>
                    <a:pt x="129" y="31406"/>
                    <a:pt x="225" y="31651"/>
                    <a:pt x="321" y="31897"/>
                  </a:cubicBezTo>
                  <a:cubicBezTo>
                    <a:pt x="449" y="32249"/>
                    <a:pt x="577" y="32590"/>
                    <a:pt x="620" y="32942"/>
                  </a:cubicBezTo>
                  <a:cubicBezTo>
                    <a:pt x="705" y="33923"/>
                    <a:pt x="908" y="34329"/>
                    <a:pt x="908" y="34329"/>
                  </a:cubicBezTo>
                  <a:lnTo>
                    <a:pt x="940" y="34297"/>
                  </a:lnTo>
                  <a:cubicBezTo>
                    <a:pt x="940" y="34297"/>
                    <a:pt x="737" y="33913"/>
                    <a:pt x="641" y="32921"/>
                  </a:cubicBezTo>
                  <a:cubicBezTo>
                    <a:pt x="598" y="32579"/>
                    <a:pt x="481" y="32217"/>
                    <a:pt x="353" y="31886"/>
                  </a:cubicBezTo>
                  <a:cubicBezTo>
                    <a:pt x="257" y="31630"/>
                    <a:pt x="161" y="31395"/>
                    <a:pt x="108" y="31150"/>
                  </a:cubicBezTo>
                  <a:cubicBezTo>
                    <a:pt x="33" y="30809"/>
                    <a:pt x="118" y="30457"/>
                    <a:pt x="204" y="30201"/>
                  </a:cubicBezTo>
                  <a:lnTo>
                    <a:pt x="204" y="30190"/>
                  </a:lnTo>
                  <a:cubicBezTo>
                    <a:pt x="460" y="29400"/>
                    <a:pt x="694" y="28654"/>
                    <a:pt x="588" y="27843"/>
                  </a:cubicBezTo>
                  <a:cubicBezTo>
                    <a:pt x="566" y="27640"/>
                    <a:pt x="534" y="27448"/>
                    <a:pt x="481" y="27267"/>
                  </a:cubicBezTo>
                  <a:lnTo>
                    <a:pt x="460" y="27203"/>
                  </a:lnTo>
                  <a:cubicBezTo>
                    <a:pt x="278" y="26648"/>
                    <a:pt x="108" y="26115"/>
                    <a:pt x="86" y="25550"/>
                  </a:cubicBezTo>
                  <a:cubicBezTo>
                    <a:pt x="54" y="24963"/>
                    <a:pt x="428" y="24301"/>
                    <a:pt x="726" y="23768"/>
                  </a:cubicBezTo>
                  <a:lnTo>
                    <a:pt x="758" y="23693"/>
                  </a:lnTo>
                  <a:cubicBezTo>
                    <a:pt x="1132" y="23032"/>
                    <a:pt x="1654" y="22413"/>
                    <a:pt x="2177" y="21816"/>
                  </a:cubicBezTo>
                  <a:lnTo>
                    <a:pt x="2614" y="21293"/>
                  </a:lnTo>
                  <a:cubicBezTo>
                    <a:pt x="2668" y="21240"/>
                    <a:pt x="2721" y="21176"/>
                    <a:pt x="2774" y="21112"/>
                  </a:cubicBezTo>
                  <a:cubicBezTo>
                    <a:pt x="3094" y="20749"/>
                    <a:pt x="3521" y="20269"/>
                    <a:pt x="3479" y="19853"/>
                  </a:cubicBezTo>
                  <a:cubicBezTo>
                    <a:pt x="3457" y="19725"/>
                    <a:pt x="3468" y="19576"/>
                    <a:pt x="3468" y="19416"/>
                  </a:cubicBezTo>
                  <a:cubicBezTo>
                    <a:pt x="3479" y="19010"/>
                    <a:pt x="3479" y="18584"/>
                    <a:pt x="3148" y="18264"/>
                  </a:cubicBezTo>
                  <a:cubicBezTo>
                    <a:pt x="3094" y="18210"/>
                    <a:pt x="3041" y="18168"/>
                    <a:pt x="2977" y="18114"/>
                  </a:cubicBezTo>
                  <a:cubicBezTo>
                    <a:pt x="2913" y="18061"/>
                    <a:pt x="2838" y="18008"/>
                    <a:pt x="2774" y="17944"/>
                  </a:cubicBezTo>
                  <a:cubicBezTo>
                    <a:pt x="1612" y="16909"/>
                    <a:pt x="1153" y="15127"/>
                    <a:pt x="1612" y="13527"/>
                  </a:cubicBezTo>
                  <a:lnTo>
                    <a:pt x="1612" y="13506"/>
                  </a:lnTo>
                  <a:cubicBezTo>
                    <a:pt x="1633" y="13485"/>
                    <a:pt x="1633" y="13442"/>
                    <a:pt x="1644" y="13421"/>
                  </a:cubicBezTo>
                  <a:cubicBezTo>
                    <a:pt x="1804" y="12898"/>
                    <a:pt x="2060" y="12407"/>
                    <a:pt x="2294" y="11927"/>
                  </a:cubicBezTo>
                  <a:cubicBezTo>
                    <a:pt x="2625" y="11276"/>
                    <a:pt x="2977" y="10572"/>
                    <a:pt x="3094" y="9858"/>
                  </a:cubicBezTo>
                  <a:cubicBezTo>
                    <a:pt x="3180" y="9410"/>
                    <a:pt x="2924" y="9175"/>
                    <a:pt x="2657" y="8919"/>
                  </a:cubicBezTo>
                  <a:cubicBezTo>
                    <a:pt x="2604" y="8887"/>
                    <a:pt x="2561" y="8844"/>
                    <a:pt x="2508" y="8791"/>
                  </a:cubicBezTo>
                  <a:cubicBezTo>
                    <a:pt x="2006" y="8279"/>
                    <a:pt x="1654" y="7895"/>
                    <a:pt x="1398" y="7170"/>
                  </a:cubicBezTo>
                  <a:cubicBezTo>
                    <a:pt x="1228" y="6657"/>
                    <a:pt x="1153" y="6081"/>
                    <a:pt x="1068" y="5527"/>
                  </a:cubicBezTo>
                  <a:cubicBezTo>
                    <a:pt x="1014" y="5143"/>
                    <a:pt x="950" y="4737"/>
                    <a:pt x="865" y="4364"/>
                  </a:cubicBezTo>
                  <a:lnTo>
                    <a:pt x="833" y="4161"/>
                  </a:lnTo>
                  <a:cubicBezTo>
                    <a:pt x="726" y="3724"/>
                    <a:pt x="620" y="3255"/>
                    <a:pt x="598" y="2807"/>
                  </a:cubicBezTo>
                  <a:cubicBezTo>
                    <a:pt x="577" y="2049"/>
                    <a:pt x="908" y="1388"/>
                    <a:pt x="1228" y="748"/>
                  </a:cubicBezTo>
                  <a:cubicBezTo>
                    <a:pt x="1345" y="513"/>
                    <a:pt x="1473" y="268"/>
                    <a:pt x="1580" y="22"/>
                  </a:cubicBezTo>
                  <a:lnTo>
                    <a:pt x="154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3" name="Google Shape;1733;p68"/>
            <p:cNvSpPr/>
            <p:nvPr/>
          </p:nvSpPr>
          <p:spPr>
            <a:xfrm>
              <a:off x="3370580" y="1199496"/>
              <a:ext cx="323635" cy="3259656"/>
            </a:xfrm>
            <a:custGeom>
              <a:avLst/>
              <a:gdLst/>
              <a:ahLst/>
              <a:cxnLst/>
              <a:rect l="l" t="t" r="r" b="b"/>
              <a:pathLst>
                <a:path w="3404" h="34286" extrusionOk="0">
                  <a:moveTo>
                    <a:pt x="1697" y="1"/>
                  </a:moveTo>
                  <a:cubicBezTo>
                    <a:pt x="1601" y="203"/>
                    <a:pt x="1505" y="385"/>
                    <a:pt x="1398" y="577"/>
                  </a:cubicBezTo>
                  <a:cubicBezTo>
                    <a:pt x="1014" y="1270"/>
                    <a:pt x="630" y="1974"/>
                    <a:pt x="651" y="2796"/>
                  </a:cubicBezTo>
                  <a:cubicBezTo>
                    <a:pt x="673" y="3318"/>
                    <a:pt x="801" y="3862"/>
                    <a:pt x="939" y="4374"/>
                  </a:cubicBezTo>
                  <a:cubicBezTo>
                    <a:pt x="1046" y="4758"/>
                    <a:pt x="1110" y="5164"/>
                    <a:pt x="1174" y="5558"/>
                  </a:cubicBezTo>
                  <a:cubicBezTo>
                    <a:pt x="1270" y="6081"/>
                    <a:pt x="1366" y="6614"/>
                    <a:pt x="1526" y="7105"/>
                  </a:cubicBezTo>
                  <a:cubicBezTo>
                    <a:pt x="1761" y="7809"/>
                    <a:pt x="2081" y="8236"/>
                    <a:pt x="2614" y="8801"/>
                  </a:cubicBezTo>
                  <a:cubicBezTo>
                    <a:pt x="2678" y="8876"/>
                    <a:pt x="2753" y="8929"/>
                    <a:pt x="2817" y="9004"/>
                  </a:cubicBezTo>
                  <a:cubicBezTo>
                    <a:pt x="3073" y="9239"/>
                    <a:pt x="3286" y="9431"/>
                    <a:pt x="3233" y="9868"/>
                  </a:cubicBezTo>
                  <a:cubicBezTo>
                    <a:pt x="3137" y="10636"/>
                    <a:pt x="2731" y="11372"/>
                    <a:pt x="2358" y="12066"/>
                  </a:cubicBezTo>
                  <a:cubicBezTo>
                    <a:pt x="2134" y="12503"/>
                    <a:pt x="1910" y="12919"/>
                    <a:pt x="1750" y="13346"/>
                  </a:cubicBezTo>
                  <a:cubicBezTo>
                    <a:pt x="1739" y="13378"/>
                    <a:pt x="1739" y="13399"/>
                    <a:pt x="1718" y="13431"/>
                  </a:cubicBezTo>
                  <a:lnTo>
                    <a:pt x="1707" y="13452"/>
                  </a:lnTo>
                  <a:cubicBezTo>
                    <a:pt x="1259" y="14988"/>
                    <a:pt x="1665" y="16855"/>
                    <a:pt x="2731" y="18082"/>
                  </a:cubicBezTo>
                  <a:cubicBezTo>
                    <a:pt x="2806" y="18157"/>
                    <a:pt x="2859" y="18210"/>
                    <a:pt x="2923" y="18285"/>
                  </a:cubicBezTo>
                  <a:cubicBezTo>
                    <a:pt x="2977" y="18338"/>
                    <a:pt x="3030" y="18391"/>
                    <a:pt x="3073" y="18445"/>
                  </a:cubicBezTo>
                  <a:cubicBezTo>
                    <a:pt x="3361" y="18786"/>
                    <a:pt x="3307" y="19170"/>
                    <a:pt x="3265" y="19543"/>
                  </a:cubicBezTo>
                  <a:cubicBezTo>
                    <a:pt x="3243" y="19735"/>
                    <a:pt x="3211" y="19938"/>
                    <a:pt x="3243" y="20119"/>
                  </a:cubicBezTo>
                  <a:cubicBezTo>
                    <a:pt x="3286" y="20504"/>
                    <a:pt x="2870" y="20984"/>
                    <a:pt x="2571" y="21346"/>
                  </a:cubicBezTo>
                  <a:cubicBezTo>
                    <a:pt x="2518" y="21410"/>
                    <a:pt x="2465" y="21496"/>
                    <a:pt x="2411" y="21549"/>
                  </a:cubicBezTo>
                  <a:cubicBezTo>
                    <a:pt x="2305" y="21666"/>
                    <a:pt x="2198" y="21805"/>
                    <a:pt x="2091" y="21933"/>
                  </a:cubicBezTo>
                  <a:cubicBezTo>
                    <a:pt x="1590" y="22562"/>
                    <a:pt x="1067" y="23202"/>
                    <a:pt x="694" y="23864"/>
                  </a:cubicBezTo>
                  <a:lnTo>
                    <a:pt x="683" y="23885"/>
                  </a:lnTo>
                  <a:cubicBezTo>
                    <a:pt x="406" y="24386"/>
                    <a:pt x="1" y="25080"/>
                    <a:pt x="86" y="25677"/>
                  </a:cubicBezTo>
                  <a:cubicBezTo>
                    <a:pt x="150" y="26157"/>
                    <a:pt x="321" y="26637"/>
                    <a:pt x="481" y="27107"/>
                  </a:cubicBezTo>
                  <a:cubicBezTo>
                    <a:pt x="523" y="27213"/>
                    <a:pt x="545" y="27309"/>
                    <a:pt x="587" y="27416"/>
                  </a:cubicBezTo>
                  <a:cubicBezTo>
                    <a:pt x="651" y="27587"/>
                    <a:pt x="683" y="27800"/>
                    <a:pt x="705" y="27971"/>
                  </a:cubicBezTo>
                  <a:cubicBezTo>
                    <a:pt x="801" y="28771"/>
                    <a:pt x="545" y="29496"/>
                    <a:pt x="267" y="30254"/>
                  </a:cubicBezTo>
                  <a:cubicBezTo>
                    <a:pt x="161" y="30520"/>
                    <a:pt x="65" y="30840"/>
                    <a:pt x="107" y="31192"/>
                  </a:cubicBezTo>
                  <a:cubicBezTo>
                    <a:pt x="139" y="31512"/>
                    <a:pt x="257" y="31800"/>
                    <a:pt x="374" y="32099"/>
                  </a:cubicBezTo>
                  <a:cubicBezTo>
                    <a:pt x="481" y="32366"/>
                    <a:pt x="598" y="32632"/>
                    <a:pt x="641" y="32920"/>
                  </a:cubicBezTo>
                  <a:cubicBezTo>
                    <a:pt x="790" y="33912"/>
                    <a:pt x="971" y="34286"/>
                    <a:pt x="971" y="34286"/>
                  </a:cubicBezTo>
                  <a:lnTo>
                    <a:pt x="1014" y="34286"/>
                  </a:lnTo>
                  <a:cubicBezTo>
                    <a:pt x="1014" y="34265"/>
                    <a:pt x="833" y="33912"/>
                    <a:pt x="683" y="32920"/>
                  </a:cubicBezTo>
                  <a:cubicBezTo>
                    <a:pt x="630" y="32632"/>
                    <a:pt x="523" y="32344"/>
                    <a:pt x="417" y="32078"/>
                  </a:cubicBezTo>
                  <a:cubicBezTo>
                    <a:pt x="299" y="31790"/>
                    <a:pt x="171" y="31502"/>
                    <a:pt x="150" y="31182"/>
                  </a:cubicBezTo>
                  <a:cubicBezTo>
                    <a:pt x="107" y="30830"/>
                    <a:pt x="203" y="30520"/>
                    <a:pt x="299" y="30254"/>
                  </a:cubicBezTo>
                  <a:cubicBezTo>
                    <a:pt x="577" y="29496"/>
                    <a:pt x="843" y="28781"/>
                    <a:pt x="737" y="27960"/>
                  </a:cubicBezTo>
                  <a:cubicBezTo>
                    <a:pt x="705" y="27800"/>
                    <a:pt x="683" y="27587"/>
                    <a:pt x="619" y="27405"/>
                  </a:cubicBezTo>
                  <a:cubicBezTo>
                    <a:pt x="577" y="27299"/>
                    <a:pt x="545" y="27203"/>
                    <a:pt x="513" y="27096"/>
                  </a:cubicBezTo>
                  <a:cubicBezTo>
                    <a:pt x="353" y="26616"/>
                    <a:pt x="193" y="26168"/>
                    <a:pt x="118" y="25677"/>
                  </a:cubicBezTo>
                  <a:cubicBezTo>
                    <a:pt x="54" y="25101"/>
                    <a:pt x="438" y="24418"/>
                    <a:pt x="726" y="23906"/>
                  </a:cubicBezTo>
                  <a:lnTo>
                    <a:pt x="726" y="23896"/>
                  </a:lnTo>
                  <a:cubicBezTo>
                    <a:pt x="1110" y="23234"/>
                    <a:pt x="1633" y="22573"/>
                    <a:pt x="2123" y="21965"/>
                  </a:cubicBezTo>
                  <a:cubicBezTo>
                    <a:pt x="2230" y="21848"/>
                    <a:pt x="2337" y="21709"/>
                    <a:pt x="2443" y="21581"/>
                  </a:cubicBezTo>
                  <a:cubicBezTo>
                    <a:pt x="2486" y="21506"/>
                    <a:pt x="2539" y="21442"/>
                    <a:pt x="2603" y="21378"/>
                  </a:cubicBezTo>
                  <a:cubicBezTo>
                    <a:pt x="2913" y="21026"/>
                    <a:pt x="3318" y="20536"/>
                    <a:pt x="3286" y="20141"/>
                  </a:cubicBezTo>
                  <a:cubicBezTo>
                    <a:pt x="3254" y="19949"/>
                    <a:pt x="3286" y="19767"/>
                    <a:pt x="3307" y="19575"/>
                  </a:cubicBezTo>
                  <a:cubicBezTo>
                    <a:pt x="3361" y="19191"/>
                    <a:pt x="3403" y="18797"/>
                    <a:pt x="3105" y="18445"/>
                  </a:cubicBezTo>
                  <a:lnTo>
                    <a:pt x="2945" y="18285"/>
                  </a:lnTo>
                  <a:cubicBezTo>
                    <a:pt x="2881" y="18210"/>
                    <a:pt x="2827" y="18146"/>
                    <a:pt x="2763" y="18082"/>
                  </a:cubicBezTo>
                  <a:cubicBezTo>
                    <a:pt x="1707" y="16855"/>
                    <a:pt x="1291" y="14999"/>
                    <a:pt x="1739" y="13484"/>
                  </a:cubicBezTo>
                  <a:lnTo>
                    <a:pt x="1750" y="13452"/>
                  </a:lnTo>
                  <a:cubicBezTo>
                    <a:pt x="1761" y="13431"/>
                    <a:pt x="1761" y="13399"/>
                    <a:pt x="1771" y="13378"/>
                  </a:cubicBezTo>
                  <a:cubicBezTo>
                    <a:pt x="1921" y="12951"/>
                    <a:pt x="2145" y="12535"/>
                    <a:pt x="2390" y="12098"/>
                  </a:cubicBezTo>
                  <a:cubicBezTo>
                    <a:pt x="2774" y="11383"/>
                    <a:pt x="3158" y="10668"/>
                    <a:pt x="3254" y="9879"/>
                  </a:cubicBezTo>
                  <a:cubicBezTo>
                    <a:pt x="3307" y="9431"/>
                    <a:pt x="3083" y="9228"/>
                    <a:pt x="2827" y="8983"/>
                  </a:cubicBezTo>
                  <a:lnTo>
                    <a:pt x="2625" y="8791"/>
                  </a:lnTo>
                  <a:cubicBezTo>
                    <a:pt x="2091" y="8225"/>
                    <a:pt x="1793" y="7809"/>
                    <a:pt x="1547" y="7105"/>
                  </a:cubicBezTo>
                  <a:cubicBezTo>
                    <a:pt x="1377" y="6625"/>
                    <a:pt x="1291" y="6081"/>
                    <a:pt x="1206" y="5558"/>
                  </a:cubicBezTo>
                  <a:cubicBezTo>
                    <a:pt x="1131" y="5174"/>
                    <a:pt x="1067" y="4758"/>
                    <a:pt x="961" y="4374"/>
                  </a:cubicBezTo>
                  <a:cubicBezTo>
                    <a:pt x="833" y="3862"/>
                    <a:pt x="694" y="3318"/>
                    <a:pt x="683" y="2796"/>
                  </a:cubicBezTo>
                  <a:cubicBezTo>
                    <a:pt x="651" y="1985"/>
                    <a:pt x="1046" y="1270"/>
                    <a:pt x="1419" y="587"/>
                  </a:cubicBezTo>
                  <a:cubicBezTo>
                    <a:pt x="1526" y="395"/>
                    <a:pt x="1633" y="203"/>
                    <a:pt x="1718" y="11"/>
                  </a:cubicBezTo>
                  <a:lnTo>
                    <a:pt x="1697"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4" name="Google Shape;1734;p68"/>
            <p:cNvSpPr/>
            <p:nvPr/>
          </p:nvSpPr>
          <p:spPr>
            <a:xfrm>
              <a:off x="3349284" y="1201493"/>
              <a:ext cx="327724" cy="3257659"/>
            </a:xfrm>
            <a:custGeom>
              <a:avLst/>
              <a:gdLst/>
              <a:ahLst/>
              <a:cxnLst/>
              <a:rect l="l" t="t" r="r" b="b"/>
              <a:pathLst>
                <a:path w="3447" h="34265" extrusionOk="0">
                  <a:moveTo>
                    <a:pt x="1835" y="1"/>
                  </a:moveTo>
                  <a:lnTo>
                    <a:pt x="1718" y="204"/>
                  </a:lnTo>
                  <a:cubicBezTo>
                    <a:pt x="1227" y="1046"/>
                    <a:pt x="769" y="1836"/>
                    <a:pt x="715" y="2796"/>
                  </a:cubicBezTo>
                  <a:cubicBezTo>
                    <a:pt x="694" y="3287"/>
                    <a:pt x="833" y="3873"/>
                    <a:pt x="982" y="4375"/>
                  </a:cubicBezTo>
                  <a:cubicBezTo>
                    <a:pt x="1089" y="4748"/>
                    <a:pt x="1174" y="5153"/>
                    <a:pt x="1249" y="5537"/>
                  </a:cubicBezTo>
                  <a:cubicBezTo>
                    <a:pt x="1355" y="6060"/>
                    <a:pt x="1462" y="6583"/>
                    <a:pt x="1622" y="7063"/>
                  </a:cubicBezTo>
                  <a:cubicBezTo>
                    <a:pt x="1878" y="7810"/>
                    <a:pt x="2219" y="8258"/>
                    <a:pt x="2721" y="8802"/>
                  </a:cubicBezTo>
                  <a:cubicBezTo>
                    <a:pt x="2795" y="8898"/>
                    <a:pt x="2881" y="8962"/>
                    <a:pt x="2945" y="9036"/>
                  </a:cubicBezTo>
                  <a:cubicBezTo>
                    <a:pt x="3201" y="9271"/>
                    <a:pt x="3414" y="9474"/>
                    <a:pt x="3371" y="9900"/>
                  </a:cubicBezTo>
                  <a:cubicBezTo>
                    <a:pt x="3307" y="10690"/>
                    <a:pt x="2891" y="11394"/>
                    <a:pt x="2486" y="12077"/>
                  </a:cubicBezTo>
                  <a:cubicBezTo>
                    <a:pt x="2241" y="12503"/>
                    <a:pt x="2006" y="12898"/>
                    <a:pt x="1846" y="13325"/>
                  </a:cubicBezTo>
                  <a:cubicBezTo>
                    <a:pt x="1835" y="13357"/>
                    <a:pt x="1835" y="13378"/>
                    <a:pt x="1825" y="13410"/>
                  </a:cubicBezTo>
                  <a:lnTo>
                    <a:pt x="1814" y="13431"/>
                  </a:lnTo>
                  <a:cubicBezTo>
                    <a:pt x="1313" y="15127"/>
                    <a:pt x="1974" y="17005"/>
                    <a:pt x="2731" y="18189"/>
                  </a:cubicBezTo>
                  <a:cubicBezTo>
                    <a:pt x="2785" y="18274"/>
                    <a:pt x="2838" y="18349"/>
                    <a:pt x="2891" y="18424"/>
                  </a:cubicBezTo>
                  <a:cubicBezTo>
                    <a:pt x="2945" y="18477"/>
                    <a:pt x="2987" y="18541"/>
                    <a:pt x="3019" y="18594"/>
                  </a:cubicBezTo>
                  <a:cubicBezTo>
                    <a:pt x="3265" y="18968"/>
                    <a:pt x="3179" y="19352"/>
                    <a:pt x="3115" y="19714"/>
                  </a:cubicBezTo>
                  <a:cubicBezTo>
                    <a:pt x="3073" y="19917"/>
                    <a:pt x="3041" y="20141"/>
                    <a:pt x="3051" y="20354"/>
                  </a:cubicBezTo>
                  <a:cubicBezTo>
                    <a:pt x="3073" y="20739"/>
                    <a:pt x="2689" y="21219"/>
                    <a:pt x="2411" y="21571"/>
                  </a:cubicBezTo>
                  <a:cubicBezTo>
                    <a:pt x="2347" y="21645"/>
                    <a:pt x="2294" y="21709"/>
                    <a:pt x="2241" y="21784"/>
                  </a:cubicBezTo>
                  <a:cubicBezTo>
                    <a:pt x="2123" y="21944"/>
                    <a:pt x="2006" y="22083"/>
                    <a:pt x="1889" y="22232"/>
                  </a:cubicBezTo>
                  <a:cubicBezTo>
                    <a:pt x="1451" y="22808"/>
                    <a:pt x="1003" y="23395"/>
                    <a:pt x="651" y="23992"/>
                  </a:cubicBezTo>
                  <a:cubicBezTo>
                    <a:pt x="331" y="24536"/>
                    <a:pt x="1" y="25176"/>
                    <a:pt x="86" y="25752"/>
                  </a:cubicBezTo>
                  <a:cubicBezTo>
                    <a:pt x="161" y="26190"/>
                    <a:pt x="331" y="26606"/>
                    <a:pt x="523" y="27032"/>
                  </a:cubicBezTo>
                  <a:cubicBezTo>
                    <a:pt x="566" y="27182"/>
                    <a:pt x="641" y="27342"/>
                    <a:pt x="705" y="27502"/>
                  </a:cubicBezTo>
                  <a:cubicBezTo>
                    <a:pt x="769" y="27694"/>
                    <a:pt x="801" y="27896"/>
                    <a:pt x="822" y="28056"/>
                  </a:cubicBezTo>
                  <a:cubicBezTo>
                    <a:pt x="929" y="28846"/>
                    <a:pt x="619" y="29593"/>
                    <a:pt x="342" y="30297"/>
                  </a:cubicBezTo>
                  <a:lnTo>
                    <a:pt x="342" y="30318"/>
                  </a:lnTo>
                  <a:cubicBezTo>
                    <a:pt x="235" y="30563"/>
                    <a:pt x="139" y="30873"/>
                    <a:pt x="139" y="31225"/>
                  </a:cubicBezTo>
                  <a:cubicBezTo>
                    <a:pt x="161" y="31577"/>
                    <a:pt x="299" y="31950"/>
                    <a:pt x="438" y="32313"/>
                  </a:cubicBezTo>
                  <a:cubicBezTo>
                    <a:pt x="534" y="32515"/>
                    <a:pt x="598" y="32718"/>
                    <a:pt x="651" y="32910"/>
                  </a:cubicBezTo>
                  <a:cubicBezTo>
                    <a:pt x="886" y="33849"/>
                    <a:pt x="1057" y="34265"/>
                    <a:pt x="1057" y="34265"/>
                  </a:cubicBezTo>
                  <a:lnTo>
                    <a:pt x="1089" y="34265"/>
                  </a:lnTo>
                  <a:cubicBezTo>
                    <a:pt x="1089" y="34265"/>
                    <a:pt x="918" y="33859"/>
                    <a:pt x="694" y="32931"/>
                  </a:cubicBezTo>
                  <a:cubicBezTo>
                    <a:pt x="641" y="32729"/>
                    <a:pt x="555" y="32526"/>
                    <a:pt x="481" y="32313"/>
                  </a:cubicBezTo>
                  <a:cubicBezTo>
                    <a:pt x="342" y="31961"/>
                    <a:pt x="193" y="31587"/>
                    <a:pt x="193" y="31225"/>
                  </a:cubicBezTo>
                  <a:cubicBezTo>
                    <a:pt x="193" y="30894"/>
                    <a:pt x="289" y="30585"/>
                    <a:pt x="395" y="30329"/>
                  </a:cubicBezTo>
                  <a:lnTo>
                    <a:pt x="395" y="30318"/>
                  </a:lnTo>
                  <a:cubicBezTo>
                    <a:pt x="673" y="29614"/>
                    <a:pt x="982" y="28856"/>
                    <a:pt x="875" y="28056"/>
                  </a:cubicBezTo>
                  <a:cubicBezTo>
                    <a:pt x="865" y="27896"/>
                    <a:pt x="822" y="27683"/>
                    <a:pt x="758" y="27502"/>
                  </a:cubicBezTo>
                  <a:cubicBezTo>
                    <a:pt x="694" y="27342"/>
                    <a:pt x="619" y="27182"/>
                    <a:pt x="555" y="27032"/>
                  </a:cubicBezTo>
                  <a:cubicBezTo>
                    <a:pt x="385" y="26606"/>
                    <a:pt x="214" y="26211"/>
                    <a:pt x="139" y="25763"/>
                  </a:cubicBezTo>
                  <a:cubicBezTo>
                    <a:pt x="65" y="25208"/>
                    <a:pt x="385" y="24579"/>
                    <a:pt x="705" y="24035"/>
                  </a:cubicBezTo>
                  <a:cubicBezTo>
                    <a:pt x="1046" y="23437"/>
                    <a:pt x="1505" y="22851"/>
                    <a:pt x="1942" y="22275"/>
                  </a:cubicBezTo>
                  <a:cubicBezTo>
                    <a:pt x="2059" y="22125"/>
                    <a:pt x="2187" y="21965"/>
                    <a:pt x="2294" y="21816"/>
                  </a:cubicBezTo>
                  <a:cubicBezTo>
                    <a:pt x="2326" y="21752"/>
                    <a:pt x="2379" y="21688"/>
                    <a:pt x="2454" y="21603"/>
                  </a:cubicBezTo>
                  <a:cubicBezTo>
                    <a:pt x="2731" y="21251"/>
                    <a:pt x="3115" y="20771"/>
                    <a:pt x="3094" y="20365"/>
                  </a:cubicBezTo>
                  <a:cubicBezTo>
                    <a:pt x="3073" y="20152"/>
                    <a:pt x="3115" y="19938"/>
                    <a:pt x="3158" y="19725"/>
                  </a:cubicBezTo>
                  <a:cubicBezTo>
                    <a:pt x="3222" y="19352"/>
                    <a:pt x="3307" y="18968"/>
                    <a:pt x="3062" y="18584"/>
                  </a:cubicBezTo>
                  <a:cubicBezTo>
                    <a:pt x="3019" y="18530"/>
                    <a:pt x="2987" y="18477"/>
                    <a:pt x="2934" y="18413"/>
                  </a:cubicBezTo>
                  <a:cubicBezTo>
                    <a:pt x="2881" y="18338"/>
                    <a:pt x="2827" y="18264"/>
                    <a:pt x="2774" y="18178"/>
                  </a:cubicBezTo>
                  <a:cubicBezTo>
                    <a:pt x="1995" y="16994"/>
                    <a:pt x="1355" y="15127"/>
                    <a:pt x="1846" y="13431"/>
                  </a:cubicBezTo>
                  <a:lnTo>
                    <a:pt x="1867" y="13410"/>
                  </a:lnTo>
                  <a:cubicBezTo>
                    <a:pt x="1878" y="13378"/>
                    <a:pt x="1878" y="13357"/>
                    <a:pt x="1889" y="13325"/>
                  </a:cubicBezTo>
                  <a:cubicBezTo>
                    <a:pt x="2049" y="12898"/>
                    <a:pt x="2273" y="12503"/>
                    <a:pt x="2529" y="12077"/>
                  </a:cubicBezTo>
                  <a:cubicBezTo>
                    <a:pt x="2934" y="11383"/>
                    <a:pt x="3329" y="10679"/>
                    <a:pt x="3414" y="9890"/>
                  </a:cubicBezTo>
                  <a:cubicBezTo>
                    <a:pt x="3446" y="9452"/>
                    <a:pt x="3222" y="9239"/>
                    <a:pt x="2966" y="8994"/>
                  </a:cubicBezTo>
                  <a:cubicBezTo>
                    <a:pt x="2891" y="8930"/>
                    <a:pt x="2806" y="8866"/>
                    <a:pt x="2742" y="8780"/>
                  </a:cubicBezTo>
                  <a:cubicBezTo>
                    <a:pt x="2251" y="8236"/>
                    <a:pt x="1921" y="7778"/>
                    <a:pt x="1665" y="7031"/>
                  </a:cubicBezTo>
                  <a:cubicBezTo>
                    <a:pt x="1505" y="6572"/>
                    <a:pt x="1398" y="6039"/>
                    <a:pt x="1291" y="5527"/>
                  </a:cubicBezTo>
                  <a:cubicBezTo>
                    <a:pt x="1206" y="5143"/>
                    <a:pt x="1131" y="4737"/>
                    <a:pt x="1025" y="4364"/>
                  </a:cubicBezTo>
                  <a:cubicBezTo>
                    <a:pt x="875" y="3863"/>
                    <a:pt x="726" y="3276"/>
                    <a:pt x="758" y="2796"/>
                  </a:cubicBezTo>
                  <a:cubicBezTo>
                    <a:pt x="801" y="1846"/>
                    <a:pt x="1259" y="1057"/>
                    <a:pt x="1739" y="214"/>
                  </a:cubicBezTo>
                  <a:lnTo>
                    <a:pt x="1867" y="22"/>
                  </a:lnTo>
                  <a:lnTo>
                    <a:pt x="183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5" name="Google Shape;1735;p68"/>
            <p:cNvSpPr/>
            <p:nvPr/>
          </p:nvSpPr>
          <p:spPr>
            <a:xfrm>
              <a:off x="3323899" y="1205581"/>
              <a:ext cx="347024" cy="3254617"/>
            </a:xfrm>
            <a:custGeom>
              <a:avLst/>
              <a:gdLst/>
              <a:ahLst/>
              <a:cxnLst/>
              <a:rect l="l" t="t" r="r" b="b"/>
              <a:pathLst>
                <a:path w="3650" h="34233" extrusionOk="0">
                  <a:moveTo>
                    <a:pt x="2049" y="1"/>
                  </a:moveTo>
                  <a:cubicBezTo>
                    <a:pt x="1484" y="875"/>
                    <a:pt x="950" y="1750"/>
                    <a:pt x="876" y="2774"/>
                  </a:cubicBezTo>
                  <a:cubicBezTo>
                    <a:pt x="844" y="3276"/>
                    <a:pt x="982" y="3862"/>
                    <a:pt x="1132" y="4364"/>
                  </a:cubicBezTo>
                  <a:cubicBezTo>
                    <a:pt x="1228" y="4684"/>
                    <a:pt x="1302" y="5014"/>
                    <a:pt x="1388" y="5356"/>
                  </a:cubicBezTo>
                  <a:cubicBezTo>
                    <a:pt x="1516" y="5900"/>
                    <a:pt x="1654" y="6476"/>
                    <a:pt x="1825" y="6977"/>
                  </a:cubicBezTo>
                  <a:cubicBezTo>
                    <a:pt x="2092" y="7735"/>
                    <a:pt x="2422" y="8289"/>
                    <a:pt x="2924" y="8780"/>
                  </a:cubicBezTo>
                  <a:cubicBezTo>
                    <a:pt x="2977" y="8844"/>
                    <a:pt x="3041" y="8897"/>
                    <a:pt x="3094" y="8951"/>
                  </a:cubicBezTo>
                  <a:cubicBezTo>
                    <a:pt x="3382" y="9217"/>
                    <a:pt x="3628" y="9441"/>
                    <a:pt x="3596" y="9889"/>
                  </a:cubicBezTo>
                  <a:cubicBezTo>
                    <a:pt x="3564" y="10668"/>
                    <a:pt x="3148" y="11297"/>
                    <a:pt x="2742" y="11916"/>
                  </a:cubicBezTo>
                  <a:cubicBezTo>
                    <a:pt x="2465" y="12343"/>
                    <a:pt x="2177" y="12780"/>
                    <a:pt x="2017" y="13271"/>
                  </a:cubicBezTo>
                  <a:cubicBezTo>
                    <a:pt x="2017" y="13314"/>
                    <a:pt x="1996" y="13335"/>
                    <a:pt x="1985" y="13378"/>
                  </a:cubicBezTo>
                  <a:cubicBezTo>
                    <a:pt x="1622" y="14700"/>
                    <a:pt x="1889" y="16301"/>
                    <a:pt x="2828" y="18263"/>
                  </a:cubicBezTo>
                  <a:cubicBezTo>
                    <a:pt x="2870" y="18370"/>
                    <a:pt x="2924" y="18445"/>
                    <a:pt x="2956" y="18530"/>
                  </a:cubicBezTo>
                  <a:cubicBezTo>
                    <a:pt x="2998" y="18594"/>
                    <a:pt x="3041" y="18658"/>
                    <a:pt x="3062" y="18722"/>
                  </a:cubicBezTo>
                  <a:cubicBezTo>
                    <a:pt x="3233" y="19117"/>
                    <a:pt x="3148" y="19469"/>
                    <a:pt x="3052" y="19842"/>
                  </a:cubicBezTo>
                  <a:cubicBezTo>
                    <a:pt x="2988" y="20066"/>
                    <a:pt x="2924" y="20311"/>
                    <a:pt x="2934" y="20568"/>
                  </a:cubicBezTo>
                  <a:cubicBezTo>
                    <a:pt x="2945" y="20962"/>
                    <a:pt x="2604" y="21421"/>
                    <a:pt x="2316" y="21784"/>
                  </a:cubicBezTo>
                  <a:cubicBezTo>
                    <a:pt x="2262" y="21858"/>
                    <a:pt x="2209" y="21922"/>
                    <a:pt x="2156" y="21997"/>
                  </a:cubicBezTo>
                  <a:cubicBezTo>
                    <a:pt x="1996" y="22221"/>
                    <a:pt x="1825" y="22445"/>
                    <a:pt x="1654" y="22658"/>
                  </a:cubicBezTo>
                  <a:cubicBezTo>
                    <a:pt x="1302" y="23117"/>
                    <a:pt x="950" y="23576"/>
                    <a:pt x="652" y="24045"/>
                  </a:cubicBezTo>
                  <a:cubicBezTo>
                    <a:pt x="332" y="24568"/>
                    <a:pt x="1" y="25165"/>
                    <a:pt x="129" y="25763"/>
                  </a:cubicBezTo>
                  <a:cubicBezTo>
                    <a:pt x="236" y="26189"/>
                    <a:pt x="438" y="26616"/>
                    <a:pt x="630" y="27021"/>
                  </a:cubicBezTo>
                  <a:cubicBezTo>
                    <a:pt x="705" y="27203"/>
                    <a:pt x="801" y="27395"/>
                    <a:pt x="876" y="27576"/>
                  </a:cubicBezTo>
                  <a:cubicBezTo>
                    <a:pt x="961" y="27768"/>
                    <a:pt x="982" y="27981"/>
                    <a:pt x="1014" y="28141"/>
                  </a:cubicBezTo>
                  <a:cubicBezTo>
                    <a:pt x="1121" y="28909"/>
                    <a:pt x="801" y="29635"/>
                    <a:pt x="492" y="30328"/>
                  </a:cubicBezTo>
                  <a:lnTo>
                    <a:pt x="481" y="30371"/>
                  </a:lnTo>
                  <a:cubicBezTo>
                    <a:pt x="321" y="30712"/>
                    <a:pt x="257" y="30979"/>
                    <a:pt x="236" y="31256"/>
                  </a:cubicBezTo>
                  <a:cubicBezTo>
                    <a:pt x="214" y="31683"/>
                    <a:pt x="385" y="32152"/>
                    <a:pt x="545" y="32568"/>
                  </a:cubicBezTo>
                  <a:cubicBezTo>
                    <a:pt x="598" y="32686"/>
                    <a:pt x="641" y="32803"/>
                    <a:pt x="684" y="32910"/>
                  </a:cubicBezTo>
                  <a:cubicBezTo>
                    <a:pt x="982" y="33816"/>
                    <a:pt x="1164" y="34233"/>
                    <a:pt x="1164" y="34233"/>
                  </a:cubicBezTo>
                  <a:lnTo>
                    <a:pt x="1185" y="34233"/>
                  </a:lnTo>
                  <a:cubicBezTo>
                    <a:pt x="1185" y="34233"/>
                    <a:pt x="1025" y="33816"/>
                    <a:pt x="716" y="32910"/>
                  </a:cubicBezTo>
                  <a:cubicBezTo>
                    <a:pt x="684" y="32792"/>
                    <a:pt x="630" y="32675"/>
                    <a:pt x="588" y="32558"/>
                  </a:cubicBezTo>
                  <a:cubicBezTo>
                    <a:pt x="428" y="32142"/>
                    <a:pt x="257" y="31672"/>
                    <a:pt x="278" y="31256"/>
                  </a:cubicBezTo>
                  <a:cubicBezTo>
                    <a:pt x="289" y="30990"/>
                    <a:pt x="374" y="30723"/>
                    <a:pt x="524" y="30382"/>
                  </a:cubicBezTo>
                  <a:lnTo>
                    <a:pt x="534" y="30339"/>
                  </a:lnTo>
                  <a:cubicBezTo>
                    <a:pt x="844" y="29646"/>
                    <a:pt x="1164" y="28931"/>
                    <a:pt x="1057" y="28141"/>
                  </a:cubicBezTo>
                  <a:cubicBezTo>
                    <a:pt x="1036" y="27971"/>
                    <a:pt x="1004" y="27757"/>
                    <a:pt x="918" y="27565"/>
                  </a:cubicBezTo>
                  <a:cubicBezTo>
                    <a:pt x="844" y="27384"/>
                    <a:pt x="758" y="27192"/>
                    <a:pt x="662" y="27011"/>
                  </a:cubicBezTo>
                  <a:cubicBezTo>
                    <a:pt x="470" y="26584"/>
                    <a:pt x="278" y="26179"/>
                    <a:pt x="182" y="25752"/>
                  </a:cubicBezTo>
                  <a:cubicBezTo>
                    <a:pt x="54" y="25165"/>
                    <a:pt x="374" y="24568"/>
                    <a:pt x="694" y="24056"/>
                  </a:cubicBezTo>
                  <a:cubicBezTo>
                    <a:pt x="982" y="23597"/>
                    <a:pt x="1345" y="23128"/>
                    <a:pt x="1697" y="22669"/>
                  </a:cubicBezTo>
                  <a:cubicBezTo>
                    <a:pt x="1868" y="22456"/>
                    <a:pt x="2038" y="22232"/>
                    <a:pt x="2198" y="22008"/>
                  </a:cubicBezTo>
                  <a:cubicBezTo>
                    <a:pt x="2252" y="21944"/>
                    <a:pt x="2305" y="21869"/>
                    <a:pt x="2358" y="21794"/>
                  </a:cubicBezTo>
                  <a:cubicBezTo>
                    <a:pt x="2636" y="21432"/>
                    <a:pt x="2988" y="20984"/>
                    <a:pt x="2977" y="20568"/>
                  </a:cubicBezTo>
                  <a:cubicBezTo>
                    <a:pt x="2956" y="20322"/>
                    <a:pt x="3009" y="20087"/>
                    <a:pt x="3084" y="19863"/>
                  </a:cubicBezTo>
                  <a:cubicBezTo>
                    <a:pt x="3190" y="19501"/>
                    <a:pt x="3276" y="19117"/>
                    <a:pt x="3094" y="18711"/>
                  </a:cubicBezTo>
                  <a:cubicBezTo>
                    <a:pt x="3062" y="18647"/>
                    <a:pt x="3030" y="18583"/>
                    <a:pt x="2988" y="18509"/>
                  </a:cubicBezTo>
                  <a:cubicBezTo>
                    <a:pt x="2945" y="18445"/>
                    <a:pt x="2892" y="18349"/>
                    <a:pt x="2849" y="18263"/>
                  </a:cubicBezTo>
                  <a:cubicBezTo>
                    <a:pt x="1921" y="16301"/>
                    <a:pt x="1654" y="14711"/>
                    <a:pt x="2017" y="13388"/>
                  </a:cubicBezTo>
                  <a:cubicBezTo>
                    <a:pt x="2017" y="13356"/>
                    <a:pt x="2028" y="13314"/>
                    <a:pt x="2038" y="13282"/>
                  </a:cubicBezTo>
                  <a:cubicBezTo>
                    <a:pt x="2198" y="12802"/>
                    <a:pt x="2476" y="12364"/>
                    <a:pt x="2764" y="11938"/>
                  </a:cubicBezTo>
                  <a:cubicBezTo>
                    <a:pt x="3148" y="11308"/>
                    <a:pt x="3564" y="10679"/>
                    <a:pt x="3617" y="9900"/>
                  </a:cubicBezTo>
                  <a:cubicBezTo>
                    <a:pt x="3649" y="9431"/>
                    <a:pt x="3382" y="9196"/>
                    <a:pt x="3105" y="8940"/>
                  </a:cubicBezTo>
                  <a:lnTo>
                    <a:pt x="2934" y="8769"/>
                  </a:lnTo>
                  <a:cubicBezTo>
                    <a:pt x="2444" y="8268"/>
                    <a:pt x="2124" y="7735"/>
                    <a:pt x="1857" y="6977"/>
                  </a:cubicBezTo>
                  <a:cubicBezTo>
                    <a:pt x="1676" y="6454"/>
                    <a:pt x="1548" y="5900"/>
                    <a:pt x="1409" y="5356"/>
                  </a:cubicBezTo>
                  <a:cubicBezTo>
                    <a:pt x="1334" y="5036"/>
                    <a:pt x="1249" y="4684"/>
                    <a:pt x="1164" y="4364"/>
                  </a:cubicBezTo>
                  <a:cubicBezTo>
                    <a:pt x="1025" y="3862"/>
                    <a:pt x="876" y="3276"/>
                    <a:pt x="908" y="2774"/>
                  </a:cubicBezTo>
                  <a:cubicBezTo>
                    <a:pt x="972" y="1761"/>
                    <a:pt x="1494" y="886"/>
                    <a:pt x="2081" y="22"/>
                  </a:cubicBezTo>
                  <a:lnTo>
                    <a:pt x="2049"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6" name="Google Shape;1736;p68"/>
            <p:cNvSpPr/>
            <p:nvPr/>
          </p:nvSpPr>
          <p:spPr>
            <a:xfrm>
              <a:off x="3314772" y="1204535"/>
              <a:ext cx="349020" cy="3255663"/>
            </a:xfrm>
            <a:custGeom>
              <a:avLst/>
              <a:gdLst/>
              <a:ahLst/>
              <a:cxnLst/>
              <a:rect l="l" t="t" r="r" b="b"/>
              <a:pathLst>
                <a:path w="3671" h="34244" extrusionOk="0">
                  <a:moveTo>
                    <a:pt x="2081" y="1"/>
                  </a:moveTo>
                  <a:cubicBezTo>
                    <a:pt x="1548" y="694"/>
                    <a:pt x="918" y="1654"/>
                    <a:pt x="822" y="2775"/>
                  </a:cubicBezTo>
                  <a:cubicBezTo>
                    <a:pt x="790" y="3287"/>
                    <a:pt x="950" y="3884"/>
                    <a:pt x="1068" y="4375"/>
                  </a:cubicBezTo>
                  <a:cubicBezTo>
                    <a:pt x="1302" y="5281"/>
                    <a:pt x="1537" y="6145"/>
                    <a:pt x="1814" y="6935"/>
                  </a:cubicBezTo>
                  <a:cubicBezTo>
                    <a:pt x="2092" y="7735"/>
                    <a:pt x="2422" y="8300"/>
                    <a:pt x="2902" y="8791"/>
                  </a:cubicBezTo>
                  <a:lnTo>
                    <a:pt x="3105" y="8994"/>
                  </a:lnTo>
                  <a:cubicBezTo>
                    <a:pt x="3382" y="9239"/>
                    <a:pt x="3638" y="9484"/>
                    <a:pt x="3628" y="9922"/>
                  </a:cubicBezTo>
                  <a:cubicBezTo>
                    <a:pt x="3596" y="10711"/>
                    <a:pt x="3169" y="11319"/>
                    <a:pt x="2742" y="11906"/>
                  </a:cubicBezTo>
                  <a:cubicBezTo>
                    <a:pt x="2454" y="12322"/>
                    <a:pt x="2134" y="12759"/>
                    <a:pt x="1974" y="13261"/>
                  </a:cubicBezTo>
                  <a:cubicBezTo>
                    <a:pt x="1974" y="13293"/>
                    <a:pt x="1964" y="13325"/>
                    <a:pt x="1942" y="13367"/>
                  </a:cubicBezTo>
                  <a:cubicBezTo>
                    <a:pt x="1516" y="14946"/>
                    <a:pt x="2177" y="16792"/>
                    <a:pt x="2710" y="18253"/>
                  </a:cubicBezTo>
                  <a:lnTo>
                    <a:pt x="2732" y="18328"/>
                  </a:lnTo>
                  <a:cubicBezTo>
                    <a:pt x="2774" y="18434"/>
                    <a:pt x="2817" y="18509"/>
                    <a:pt x="2838" y="18594"/>
                  </a:cubicBezTo>
                  <a:cubicBezTo>
                    <a:pt x="2881" y="18680"/>
                    <a:pt x="2902" y="18765"/>
                    <a:pt x="2934" y="18840"/>
                  </a:cubicBezTo>
                  <a:cubicBezTo>
                    <a:pt x="3062" y="19256"/>
                    <a:pt x="2956" y="19586"/>
                    <a:pt x="2838" y="19960"/>
                  </a:cubicBezTo>
                  <a:cubicBezTo>
                    <a:pt x="2764" y="20205"/>
                    <a:pt x="2678" y="20472"/>
                    <a:pt x="2678" y="20749"/>
                  </a:cubicBezTo>
                  <a:cubicBezTo>
                    <a:pt x="2680" y="20818"/>
                    <a:pt x="2673" y="20887"/>
                    <a:pt x="2658" y="20956"/>
                  </a:cubicBezTo>
                  <a:lnTo>
                    <a:pt x="2658" y="20956"/>
                  </a:lnTo>
                  <a:cubicBezTo>
                    <a:pt x="2678" y="20879"/>
                    <a:pt x="2689" y="20803"/>
                    <a:pt x="2689" y="20728"/>
                  </a:cubicBezTo>
                  <a:cubicBezTo>
                    <a:pt x="2689" y="20440"/>
                    <a:pt x="2774" y="20194"/>
                    <a:pt x="2849" y="19938"/>
                  </a:cubicBezTo>
                  <a:cubicBezTo>
                    <a:pt x="2966" y="19586"/>
                    <a:pt x="3084" y="19213"/>
                    <a:pt x="2945" y="18808"/>
                  </a:cubicBezTo>
                  <a:cubicBezTo>
                    <a:pt x="2924" y="18722"/>
                    <a:pt x="2892" y="18648"/>
                    <a:pt x="2849" y="18552"/>
                  </a:cubicBezTo>
                  <a:cubicBezTo>
                    <a:pt x="2817" y="18466"/>
                    <a:pt x="2785" y="18381"/>
                    <a:pt x="2753" y="18285"/>
                  </a:cubicBezTo>
                  <a:lnTo>
                    <a:pt x="2721" y="18221"/>
                  </a:lnTo>
                  <a:cubicBezTo>
                    <a:pt x="2198" y="16749"/>
                    <a:pt x="1548" y="14925"/>
                    <a:pt x="1964" y="13346"/>
                  </a:cubicBezTo>
                  <a:cubicBezTo>
                    <a:pt x="1974" y="13325"/>
                    <a:pt x="1974" y="13282"/>
                    <a:pt x="1985" y="13261"/>
                  </a:cubicBezTo>
                  <a:cubicBezTo>
                    <a:pt x="2156" y="12759"/>
                    <a:pt x="2465" y="12322"/>
                    <a:pt x="2764" y="11906"/>
                  </a:cubicBezTo>
                  <a:cubicBezTo>
                    <a:pt x="3190" y="11308"/>
                    <a:pt x="3628" y="10679"/>
                    <a:pt x="3649" y="9900"/>
                  </a:cubicBezTo>
                  <a:cubicBezTo>
                    <a:pt x="3670" y="9452"/>
                    <a:pt x="3414" y="9207"/>
                    <a:pt x="3137" y="8951"/>
                  </a:cubicBezTo>
                  <a:lnTo>
                    <a:pt x="2934" y="8748"/>
                  </a:lnTo>
                  <a:cubicBezTo>
                    <a:pt x="2454" y="8247"/>
                    <a:pt x="2124" y="7692"/>
                    <a:pt x="1836" y="6914"/>
                  </a:cubicBezTo>
                  <a:cubicBezTo>
                    <a:pt x="1558" y="6135"/>
                    <a:pt x="1324" y="5260"/>
                    <a:pt x="1089" y="4364"/>
                  </a:cubicBezTo>
                  <a:cubicBezTo>
                    <a:pt x="972" y="3884"/>
                    <a:pt x="812" y="3265"/>
                    <a:pt x="854" y="2775"/>
                  </a:cubicBezTo>
                  <a:cubicBezTo>
                    <a:pt x="950" y="1654"/>
                    <a:pt x="1569" y="705"/>
                    <a:pt x="2102" y="12"/>
                  </a:cubicBezTo>
                  <a:lnTo>
                    <a:pt x="2081" y="1"/>
                  </a:lnTo>
                  <a:close/>
                  <a:moveTo>
                    <a:pt x="2658" y="20956"/>
                  </a:moveTo>
                  <a:cubicBezTo>
                    <a:pt x="2569" y="21296"/>
                    <a:pt x="2309" y="21646"/>
                    <a:pt x="2092" y="21933"/>
                  </a:cubicBezTo>
                  <a:cubicBezTo>
                    <a:pt x="2038" y="22019"/>
                    <a:pt x="1985" y="22083"/>
                    <a:pt x="1932" y="22147"/>
                  </a:cubicBezTo>
                  <a:cubicBezTo>
                    <a:pt x="1729" y="22435"/>
                    <a:pt x="1505" y="22701"/>
                    <a:pt x="1292" y="22968"/>
                  </a:cubicBezTo>
                  <a:cubicBezTo>
                    <a:pt x="1004" y="23309"/>
                    <a:pt x="694" y="23683"/>
                    <a:pt x="470" y="24045"/>
                  </a:cubicBezTo>
                  <a:cubicBezTo>
                    <a:pt x="286" y="24344"/>
                    <a:pt x="159" y="24631"/>
                    <a:pt x="91" y="24913"/>
                  </a:cubicBezTo>
                  <a:lnTo>
                    <a:pt x="91" y="24913"/>
                  </a:lnTo>
                  <a:cubicBezTo>
                    <a:pt x="163" y="24633"/>
                    <a:pt x="290" y="24347"/>
                    <a:pt x="470" y="24056"/>
                  </a:cubicBezTo>
                  <a:cubicBezTo>
                    <a:pt x="694" y="23693"/>
                    <a:pt x="1004" y="23320"/>
                    <a:pt x="1292" y="22979"/>
                  </a:cubicBezTo>
                  <a:cubicBezTo>
                    <a:pt x="1505" y="22712"/>
                    <a:pt x="1729" y="22445"/>
                    <a:pt x="1932" y="22157"/>
                  </a:cubicBezTo>
                  <a:cubicBezTo>
                    <a:pt x="1985" y="22093"/>
                    <a:pt x="2038" y="22029"/>
                    <a:pt x="2092" y="21944"/>
                  </a:cubicBezTo>
                  <a:cubicBezTo>
                    <a:pt x="2314" y="21659"/>
                    <a:pt x="2582" y="21307"/>
                    <a:pt x="2658" y="20956"/>
                  </a:cubicBezTo>
                  <a:close/>
                  <a:moveTo>
                    <a:pt x="91" y="24913"/>
                  </a:moveTo>
                  <a:cubicBezTo>
                    <a:pt x="17" y="25198"/>
                    <a:pt x="0" y="25478"/>
                    <a:pt x="44" y="25752"/>
                  </a:cubicBezTo>
                  <a:cubicBezTo>
                    <a:pt x="108" y="26232"/>
                    <a:pt x="342" y="26670"/>
                    <a:pt x="577" y="27086"/>
                  </a:cubicBezTo>
                  <a:cubicBezTo>
                    <a:pt x="684" y="27267"/>
                    <a:pt x="769" y="27470"/>
                    <a:pt x="865" y="27662"/>
                  </a:cubicBezTo>
                  <a:cubicBezTo>
                    <a:pt x="950" y="27800"/>
                    <a:pt x="982" y="27992"/>
                    <a:pt x="1025" y="28227"/>
                  </a:cubicBezTo>
                  <a:cubicBezTo>
                    <a:pt x="1142" y="28995"/>
                    <a:pt x="812" y="29678"/>
                    <a:pt x="492" y="30361"/>
                  </a:cubicBezTo>
                  <a:lnTo>
                    <a:pt x="449" y="30446"/>
                  </a:lnTo>
                  <a:cubicBezTo>
                    <a:pt x="289" y="30766"/>
                    <a:pt x="214" y="31043"/>
                    <a:pt x="182" y="31321"/>
                  </a:cubicBezTo>
                  <a:cubicBezTo>
                    <a:pt x="129" y="31790"/>
                    <a:pt x="321" y="32334"/>
                    <a:pt x="481" y="32782"/>
                  </a:cubicBezTo>
                  <a:cubicBezTo>
                    <a:pt x="492" y="32825"/>
                    <a:pt x="524" y="32867"/>
                    <a:pt x="534" y="32921"/>
                  </a:cubicBezTo>
                  <a:cubicBezTo>
                    <a:pt x="844" y="33849"/>
                    <a:pt x="1100" y="34244"/>
                    <a:pt x="1100" y="34244"/>
                  </a:cubicBezTo>
                  <a:lnTo>
                    <a:pt x="1110" y="34201"/>
                  </a:lnTo>
                  <a:cubicBezTo>
                    <a:pt x="1110" y="34201"/>
                    <a:pt x="865" y="33817"/>
                    <a:pt x="545" y="32899"/>
                  </a:cubicBezTo>
                  <a:cubicBezTo>
                    <a:pt x="534" y="32857"/>
                    <a:pt x="513" y="32803"/>
                    <a:pt x="492" y="32750"/>
                  </a:cubicBezTo>
                  <a:cubicBezTo>
                    <a:pt x="353" y="32313"/>
                    <a:pt x="161" y="31779"/>
                    <a:pt x="204" y="31310"/>
                  </a:cubicBezTo>
                  <a:cubicBezTo>
                    <a:pt x="225" y="31033"/>
                    <a:pt x="321" y="30766"/>
                    <a:pt x="470" y="30446"/>
                  </a:cubicBezTo>
                  <a:lnTo>
                    <a:pt x="502" y="30361"/>
                  </a:lnTo>
                  <a:cubicBezTo>
                    <a:pt x="822" y="29689"/>
                    <a:pt x="1164" y="28995"/>
                    <a:pt x="1036" y="28216"/>
                  </a:cubicBezTo>
                  <a:cubicBezTo>
                    <a:pt x="1004" y="27960"/>
                    <a:pt x="950" y="27790"/>
                    <a:pt x="876" y="27630"/>
                  </a:cubicBezTo>
                  <a:cubicBezTo>
                    <a:pt x="790" y="27427"/>
                    <a:pt x="694" y="27246"/>
                    <a:pt x="588" y="27054"/>
                  </a:cubicBezTo>
                  <a:cubicBezTo>
                    <a:pt x="364" y="26627"/>
                    <a:pt x="118" y="26200"/>
                    <a:pt x="54" y="25720"/>
                  </a:cubicBezTo>
                  <a:cubicBezTo>
                    <a:pt x="12" y="25453"/>
                    <a:pt x="24" y="25185"/>
                    <a:pt x="91" y="24913"/>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7" name="Google Shape;1737;p68"/>
            <p:cNvSpPr/>
            <p:nvPr/>
          </p:nvSpPr>
          <p:spPr>
            <a:xfrm>
              <a:off x="3295567" y="1214708"/>
              <a:ext cx="363186" cy="3246536"/>
            </a:xfrm>
            <a:custGeom>
              <a:avLst/>
              <a:gdLst/>
              <a:ahLst/>
              <a:cxnLst/>
              <a:rect l="l" t="t" r="r" b="b"/>
              <a:pathLst>
                <a:path w="3820" h="34148" extrusionOk="0">
                  <a:moveTo>
                    <a:pt x="2208" y="1"/>
                  </a:moveTo>
                  <a:cubicBezTo>
                    <a:pt x="1408" y="907"/>
                    <a:pt x="950" y="1846"/>
                    <a:pt x="875" y="2774"/>
                  </a:cubicBezTo>
                  <a:cubicBezTo>
                    <a:pt x="822" y="3254"/>
                    <a:pt x="960" y="3820"/>
                    <a:pt x="1088" y="4321"/>
                  </a:cubicBezTo>
                  <a:lnTo>
                    <a:pt x="1099" y="4374"/>
                  </a:lnTo>
                  <a:cubicBezTo>
                    <a:pt x="1302" y="5228"/>
                    <a:pt x="1632" y="6166"/>
                    <a:pt x="1899" y="6871"/>
                  </a:cubicBezTo>
                  <a:cubicBezTo>
                    <a:pt x="2208" y="7681"/>
                    <a:pt x="2528" y="8247"/>
                    <a:pt x="3008" y="8748"/>
                  </a:cubicBezTo>
                  <a:cubicBezTo>
                    <a:pt x="3083" y="8812"/>
                    <a:pt x="3147" y="8897"/>
                    <a:pt x="3232" y="8961"/>
                  </a:cubicBezTo>
                  <a:cubicBezTo>
                    <a:pt x="3510" y="9217"/>
                    <a:pt x="3766" y="9452"/>
                    <a:pt x="3766" y="9879"/>
                  </a:cubicBezTo>
                  <a:cubicBezTo>
                    <a:pt x="3766" y="10679"/>
                    <a:pt x="3296" y="11287"/>
                    <a:pt x="2848" y="11852"/>
                  </a:cubicBezTo>
                  <a:cubicBezTo>
                    <a:pt x="2528" y="12268"/>
                    <a:pt x="2176" y="12695"/>
                    <a:pt x="2016" y="13207"/>
                  </a:cubicBezTo>
                  <a:cubicBezTo>
                    <a:pt x="2006" y="13228"/>
                    <a:pt x="2006" y="13260"/>
                    <a:pt x="1995" y="13292"/>
                  </a:cubicBezTo>
                  <a:cubicBezTo>
                    <a:pt x="1654" y="14626"/>
                    <a:pt x="2123" y="16194"/>
                    <a:pt x="2550" y="17581"/>
                  </a:cubicBezTo>
                  <a:cubicBezTo>
                    <a:pt x="2635" y="17815"/>
                    <a:pt x="2699" y="18061"/>
                    <a:pt x="2763" y="18285"/>
                  </a:cubicBezTo>
                  <a:cubicBezTo>
                    <a:pt x="2774" y="18338"/>
                    <a:pt x="2806" y="18402"/>
                    <a:pt x="2816" y="18455"/>
                  </a:cubicBezTo>
                  <a:cubicBezTo>
                    <a:pt x="2859" y="18615"/>
                    <a:pt x="2902" y="18754"/>
                    <a:pt x="2923" y="18861"/>
                  </a:cubicBezTo>
                  <a:cubicBezTo>
                    <a:pt x="3019" y="19266"/>
                    <a:pt x="2880" y="19607"/>
                    <a:pt x="2752" y="19959"/>
                  </a:cubicBezTo>
                  <a:cubicBezTo>
                    <a:pt x="2646" y="20226"/>
                    <a:pt x="2539" y="20514"/>
                    <a:pt x="2539" y="20813"/>
                  </a:cubicBezTo>
                  <a:cubicBezTo>
                    <a:pt x="2539" y="21272"/>
                    <a:pt x="2123" y="21773"/>
                    <a:pt x="1856" y="22125"/>
                  </a:cubicBezTo>
                  <a:lnTo>
                    <a:pt x="1814" y="22178"/>
                  </a:lnTo>
                  <a:cubicBezTo>
                    <a:pt x="1654" y="22360"/>
                    <a:pt x="1483" y="22562"/>
                    <a:pt x="1312" y="22765"/>
                  </a:cubicBezTo>
                  <a:cubicBezTo>
                    <a:pt x="982" y="23128"/>
                    <a:pt x="640" y="23512"/>
                    <a:pt x="427" y="23906"/>
                  </a:cubicBezTo>
                  <a:cubicBezTo>
                    <a:pt x="128" y="24482"/>
                    <a:pt x="0" y="25048"/>
                    <a:pt x="75" y="25613"/>
                  </a:cubicBezTo>
                  <a:cubicBezTo>
                    <a:pt x="139" y="26179"/>
                    <a:pt x="406" y="26669"/>
                    <a:pt x="672" y="27139"/>
                  </a:cubicBezTo>
                  <a:cubicBezTo>
                    <a:pt x="768" y="27288"/>
                    <a:pt x="843" y="27427"/>
                    <a:pt x="928" y="27587"/>
                  </a:cubicBezTo>
                  <a:cubicBezTo>
                    <a:pt x="1035" y="27789"/>
                    <a:pt x="1067" y="28003"/>
                    <a:pt x="1099" y="28173"/>
                  </a:cubicBezTo>
                  <a:cubicBezTo>
                    <a:pt x="1216" y="28920"/>
                    <a:pt x="886" y="29603"/>
                    <a:pt x="555" y="30254"/>
                  </a:cubicBezTo>
                  <a:cubicBezTo>
                    <a:pt x="523" y="30296"/>
                    <a:pt x="512" y="30350"/>
                    <a:pt x="480" y="30392"/>
                  </a:cubicBezTo>
                  <a:cubicBezTo>
                    <a:pt x="342" y="30702"/>
                    <a:pt x="246" y="30979"/>
                    <a:pt x="203" y="31267"/>
                  </a:cubicBezTo>
                  <a:cubicBezTo>
                    <a:pt x="139" y="31768"/>
                    <a:pt x="342" y="32376"/>
                    <a:pt x="480" y="32814"/>
                  </a:cubicBezTo>
                  <a:lnTo>
                    <a:pt x="480" y="32835"/>
                  </a:lnTo>
                  <a:cubicBezTo>
                    <a:pt x="779" y="33720"/>
                    <a:pt x="1120" y="34137"/>
                    <a:pt x="1120" y="34137"/>
                  </a:cubicBezTo>
                  <a:lnTo>
                    <a:pt x="1152" y="34147"/>
                  </a:lnTo>
                  <a:cubicBezTo>
                    <a:pt x="1142" y="34137"/>
                    <a:pt x="800" y="33742"/>
                    <a:pt x="512" y="32856"/>
                  </a:cubicBezTo>
                  <a:lnTo>
                    <a:pt x="512" y="32846"/>
                  </a:lnTo>
                  <a:cubicBezTo>
                    <a:pt x="363" y="32408"/>
                    <a:pt x="160" y="31800"/>
                    <a:pt x="235" y="31310"/>
                  </a:cubicBezTo>
                  <a:cubicBezTo>
                    <a:pt x="267" y="31022"/>
                    <a:pt x="363" y="30755"/>
                    <a:pt x="512" y="30446"/>
                  </a:cubicBezTo>
                  <a:cubicBezTo>
                    <a:pt x="534" y="30403"/>
                    <a:pt x="555" y="30350"/>
                    <a:pt x="576" y="30307"/>
                  </a:cubicBezTo>
                  <a:cubicBezTo>
                    <a:pt x="896" y="29656"/>
                    <a:pt x="1248" y="28973"/>
                    <a:pt x="1120" y="28216"/>
                  </a:cubicBezTo>
                  <a:cubicBezTo>
                    <a:pt x="1099" y="28045"/>
                    <a:pt x="1056" y="27832"/>
                    <a:pt x="950" y="27619"/>
                  </a:cubicBezTo>
                  <a:cubicBezTo>
                    <a:pt x="875" y="27459"/>
                    <a:pt x="779" y="27299"/>
                    <a:pt x="694" y="27149"/>
                  </a:cubicBezTo>
                  <a:cubicBezTo>
                    <a:pt x="427" y="26680"/>
                    <a:pt x="160" y="26200"/>
                    <a:pt x="96" y="25645"/>
                  </a:cubicBezTo>
                  <a:cubicBezTo>
                    <a:pt x="32" y="25069"/>
                    <a:pt x="150" y="24525"/>
                    <a:pt x="459" y="23949"/>
                  </a:cubicBezTo>
                  <a:cubicBezTo>
                    <a:pt x="672" y="23554"/>
                    <a:pt x="1014" y="23181"/>
                    <a:pt x="1334" y="22808"/>
                  </a:cubicBezTo>
                  <a:cubicBezTo>
                    <a:pt x="1515" y="22605"/>
                    <a:pt x="1686" y="22402"/>
                    <a:pt x="1846" y="22200"/>
                  </a:cubicBezTo>
                  <a:lnTo>
                    <a:pt x="1888" y="22146"/>
                  </a:lnTo>
                  <a:cubicBezTo>
                    <a:pt x="2155" y="21805"/>
                    <a:pt x="2560" y="21282"/>
                    <a:pt x="2560" y="20813"/>
                  </a:cubicBezTo>
                  <a:cubicBezTo>
                    <a:pt x="2582" y="20514"/>
                    <a:pt x="2667" y="20226"/>
                    <a:pt x="2774" y="19959"/>
                  </a:cubicBezTo>
                  <a:cubicBezTo>
                    <a:pt x="2912" y="19618"/>
                    <a:pt x="3040" y="19266"/>
                    <a:pt x="2955" y="18839"/>
                  </a:cubicBezTo>
                  <a:cubicBezTo>
                    <a:pt x="2923" y="18722"/>
                    <a:pt x="2880" y="18594"/>
                    <a:pt x="2848" y="18445"/>
                  </a:cubicBezTo>
                  <a:cubicBezTo>
                    <a:pt x="2827" y="18391"/>
                    <a:pt x="2806" y="18338"/>
                    <a:pt x="2795" y="18274"/>
                  </a:cubicBezTo>
                  <a:cubicBezTo>
                    <a:pt x="2720" y="18039"/>
                    <a:pt x="2656" y="17815"/>
                    <a:pt x="2582" y="17559"/>
                  </a:cubicBezTo>
                  <a:cubicBezTo>
                    <a:pt x="2155" y="16194"/>
                    <a:pt x="1686" y="14626"/>
                    <a:pt x="2016" y="13292"/>
                  </a:cubicBezTo>
                  <a:cubicBezTo>
                    <a:pt x="2027" y="13260"/>
                    <a:pt x="2027" y="13228"/>
                    <a:pt x="2048" y="13207"/>
                  </a:cubicBezTo>
                  <a:cubicBezTo>
                    <a:pt x="2219" y="12706"/>
                    <a:pt x="2550" y="12279"/>
                    <a:pt x="2870" y="11874"/>
                  </a:cubicBezTo>
                  <a:cubicBezTo>
                    <a:pt x="3328" y="11287"/>
                    <a:pt x="3808" y="10679"/>
                    <a:pt x="3808" y="9879"/>
                  </a:cubicBezTo>
                  <a:cubicBezTo>
                    <a:pt x="3819" y="9441"/>
                    <a:pt x="3552" y="9207"/>
                    <a:pt x="3275" y="8940"/>
                  </a:cubicBezTo>
                  <a:cubicBezTo>
                    <a:pt x="3190" y="8865"/>
                    <a:pt x="3115" y="8801"/>
                    <a:pt x="3040" y="8727"/>
                  </a:cubicBezTo>
                  <a:cubicBezTo>
                    <a:pt x="2560" y="8225"/>
                    <a:pt x="2240" y="7671"/>
                    <a:pt x="1942" y="6860"/>
                  </a:cubicBezTo>
                  <a:cubicBezTo>
                    <a:pt x="1675" y="6145"/>
                    <a:pt x="1355" y="5217"/>
                    <a:pt x="1142" y="4364"/>
                  </a:cubicBezTo>
                  <a:lnTo>
                    <a:pt x="1120" y="4310"/>
                  </a:lnTo>
                  <a:cubicBezTo>
                    <a:pt x="1003" y="3798"/>
                    <a:pt x="875" y="3244"/>
                    <a:pt x="907" y="2764"/>
                  </a:cubicBezTo>
                  <a:cubicBezTo>
                    <a:pt x="992" y="1846"/>
                    <a:pt x="1440" y="918"/>
                    <a:pt x="2230" y="11"/>
                  </a:cubicBezTo>
                  <a:lnTo>
                    <a:pt x="220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8" name="Google Shape;1738;p68"/>
            <p:cNvSpPr/>
            <p:nvPr/>
          </p:nvSpPr>
          <p:spPr>
            <a:xfrm>
              <a:off x="3283397" y="1212711"/>
              <a:ext cx="369271" cy="3247486"/>
            </a:xfrm>
            <a:custGeom>
              <a:avLst/>
              <a:gdLst/>
              <a:ahLst/>
              <a:cxnLst/>
              <a:rect l="l" t="t" r="r" b="b"/>
              <a:pathLst>
                <a:path w="3884" h="34158" extrusionOk="0">
                  <a:moveTo>
                    <a:pt x="2251" y="0"/>
                  </a:moveTo>
                  <a:cubicBezTo>
                    <a:pt x="1451" y="800"/>
                    <a:pt x="960" y="1771"/>
                    <a:pt x="854" y="2753"/>
                  </a:cubicBezTo>
                  <a:cubicBezTo>
                    <a:pt x="800" y="3254"/>
                    <a:pt x="950" y="3862"/>
                    <a:pt x="1067" y="4353"/>
                  </a:cubicBezTo>
                  <a:lnTo>
                    <a:pt x="1067" y="4385"/>
                  </a:lnTo>
                  <a:cubicBezTo>
                    <a:pt x="1227" y="5067"/>
                    <a:pt x="1515" y="5793"/>
                    <a:pt x="1771" y="6433"/>
                  </a:cubicBezTo>
                  <a:lnTo>
                    <a:pt x="1931" y="6838"/>
                  </a:lnTo>
                  <a:cubicBezTo>
                    <a:pt x="2144" y="7382"/>
                    <a:pt x="2464" y="8108"/>
                    <a:pt x="3051" y="8748"/>
                  </a:cubicBezTo>
                  <a:lnTo>
                    <a:pt x="3296" y="8982"/>
                  </a:lnTo>
                  <a:cubicBezTo>
                    <a:pt x="3574" y="9238"/>
                    <a:pt x="3830" y="9494"/>
                    <a:pt x="3840" y="9900"/>
                  </a:cubicBezTo>
                  <a:cubicBezTo>
                    <a:pt x="3851" y="10700"/>
                    <a:pt x="3360" y="11287"/>
                    <a:pt x="2870" y="11852"/>
                  </a:cubicBezTo>
                  <a:cubicBezTo>
                    <a:pt x="2507" y="12279"/>
                    <a:pt x="2134" y="12705"/>
                    <a:pt x="1974" y="13207"/>
                  </a:cubicBezTo>
                  <a:cubicBezTo>
                    <a:pt x="1963" y="13239"/>
                    <a:pt x="1963" y="13260"/>
                    <a:pt x="1942" y="13303"/>
                  </a:cubicBezTo>
                  <a:cubicBezTo>
                    <a:pt x="1675" y="14476"/>
                    <a:pt x="2080" y="15906"/>
                    <a:pt x="2422" y="17154"/>
                  </a:cubicBezTo>
                  <a:cubicBezTo>
                    <a:pt x="2528" y="17559"/>
                    <a:pt x="2635" y="17943"/>
                    <a:pt x="2720" y="18295"/>
                  </a:cubicBezTo>
                  <a:cubicBezTo>
                    <a:pt x="2731" y="18370"/>
                    <a:pt x="2763" y="18434"/>
                    <a:pt x="2774" y="18508"/>
                  </a:cubicBezTo>
                  <a:cubicBezTo>
                    <a:pt x="2816" y="18668"/>
                    <a:pt x="2848" y="18796"/>
                    <a:pt x="2848" y="18903"/>
                  </a:cubicBezTo>
                  <a:cubicBezTo>
                    <a:pt x="2870" y="19255"/>
                    <a:pt x="2742" y="19586"/>
                    <a:pt x="2614" y="19916"/>
                  </a:cubicBezTo>
                  <a:cubicBezTo>
                    <a:pt x="2496" y="20236"/>
                    <a:pt x="2358" y="20557"/>
                    <a:pt x="2358" y="20909"/>
                  </a:cubicBezTo>
                  <a:cubicBezTo>
                    <a:pt x="2358" y="21346"/>
                    <a:pt x="2016" y="21773"/>
                    <a:pt x="1643" y="22221"/>
                  </a:cubicBezTo>
                  <a:cubicBezTo>
                    <a:pt x="1515" y="22359"/>
                    <a:pt x="1408" y="22487"/>
                    <a:pt x="1291" y="22626"/>
                  </a:cubicBezTo>
                  <a:cubicBezTo>
                    <a:pt x="950" y="23021"/>
                    <a:pt x="587" y="23437"/>
                    <a:pt x="374" y="23863"/>
                  </a:cubicBezTo>
                  <a:cubicBezTo>
                    <a:pt x="107" y="24375"/>
                    <a:pt x="0" y="24984"/>
                    <a:pt x="43" y="25602"/>
                  </a:cubicBezTo>
                  <a:cubicBezTo>
                    <a:pt x="96" y="26306"/>
                    <a:pt x="448" y="26936"/>
                    <a:pt x="800" y="27533"/>
                  </a:cubicBezTo>
                  <a:lnTo>
                    <a:pt x="854" y="27640"/>
                  </a:lnTo>
                  <a:cubicBezTo>
                    <a:pt x="971" y="27842"/>
                    <a:pt x="1024" y="28066"/>
                    <a:pt x="1056" y="28248"/>
                  </a:cubicBezTo>
                  <a:cubicBezTo>
                    <a:pt x="1184" y="28984"/>
                    <a:pt x="843" y="29656"/>
                    <a:pt x="502" y="30296"/>
                  </a:cubicBezTo>
                  <a:cubicBezTo>
                    <a:pt x="480" y="30339"/>
                    <a:pt x="438" y="30413"/>
                    <a:pt x="416" y="30477"/>
                  </a:cubicBezTo>
                  <a:cubicBezTo>
                    <a:pt x="267" y="30776"/>
                    <a:pt x="171" y="31053"/>
                    <a:pt x="128" y="31363"/>
                  </a:cubicBezTo>
                  <a:cubicBezTo>
                    <a:pt x="75" y="31811"/>
                    <a:pt x="203" y="32237"/>
                    <a:pt x="320" y="32675"/>
                  </a:cubicBezTo>
                  <a:cubicBezTo>
                    <a:pt x="331" y="32739"/>
                    <a:pt x="363" y="32813"/>
                    <a:pt x="374" y="32877"/>
                  </a:cubicBezTo>
                  <a:cubicBezTo>
                    <a:pt x="582" y="33615"/>
                    <a:pt x="917" y="34000"/>
                    <a:pt x="1035" y="34117"/>
                  </a:cubicBezTo>
                  <a:lnTo>
                    <a:pt x="1035" y="34117"/>
                  </a:lnTo>
                  <a:cubicBezTo>
                    <a:pt x="917" y="34000"/>
                    <a:pt x="584" y="33617"/>
                    <a:pt x="384" y="32888"/>
                  </a:cubicBezTo>
                  <a:cubicBezTo>
                    <a:pt x="374" y="32824"/>
                    <a:pt x="342" y="32760"/>
                    <a:pt x="331" y="32696"/>
                  </a:cubicBezTo>
                  <a:cubicBezTo>
                    <a:pt x="203" y="32248"/>
                    <a:pt x="96" y="31843"/>
                    <a:pt x="149" y="31384"/>
                  </a:cubicBezTo>
                  <a:cubicBezTo>
                    <a:pt x="181" y="31075"/>
                    <a:pt x="278" y="30808"/>
                    <a:pt x="427" y="30520"/>
                  </a:cubicBezTo>
                  <a:cubicBezTo>
                    <a:pt x="448" y="30467"/>
                    <a:pt x="480" y="30403"/>
                    <a:pt x="523" y="30328"/>
                  </a:cubicBezTo>
                  <a:cubicBezTo>
                    <a:pt x="864" y="29677"/>
                    <a:pt x="1216" y="29016"/>
                    <a:pt x="1078" y="28280"/>
                  </a:cubicBezTo>
                  <a:cubicBezTo>
                    <a:pt x="1035" y="28077"/>
                    <a:pt x="1003" y="27853"/>
                    <a:pt x="875" y="27650"/>
                  </a:cubicBezTo>
                  <a:lnTo>
                    <a:pt x="822" y="27544"/>
                  </a:lnTo>
                  <a:cubicBezTo>
                    <a:pt x="491" y="26936"/>
                    <a:pt x="128" y="26317"/>
                    <a:pt x="75" y="25613"/>
                  </a:cubicBezTo>
                  <a:cubicBezTo>
                    <a:pt x="43" y="25016"/>
                    <a:pt x="160" y="24397"/>
                    <a:pt x="416" y="23895"/>
                  </a:cubicBezTo>
                  <a:cubicBezTo>
                    <a:pt x="630" y="23469"/>
                    <a:pt x="971" y="23053"/>
                    <a:pt x="1323" y="22647"/>
                  </a:cubicBezTo>
                  <a:cubicBezTo>
                    <a:pt x="1440" y="22519"/>
                    <a:pt x="1558" y="22370"/>
                    <a:pt x="1664" y="22242"/>
                  </a:cubicBezTo>
                  <a:cubicBezTo>
                    <a:pt x="2038" y="21783"/>
                    <a:pt x="2390" y="21346"/>
                    <a:pt x="2390" y="20909"/>
                  </a:cubicBezTo>
                  <a:cubicBezTo>
                    <a:pt x="2390" y="20567"/>
                    <a:pt x="2518" y="20247"/>
                    <a:pt x="2635" y="19927"/>
                  </a:cubicBezTo>
                  <a:cubicBezTo>
                    <a:pt x="2763" y="19596"/>
                    <a:pt x="2891" y="19266"/>
                    <a:pt x="2880" y="18903"/>
                  </a:cubicBezTo>
                  <a:cubicBezTo>
                    <a:pt x="2880" y="18796"/>
                    <a:pt x="2838" y="18668"/>
                    <a:pt x="2795" y="18508"/>
                  </a:cubicBezTo>
                  <a:cubicBezTo>
                    <a:pt x="2784" y="18434"/>
                    <a:pt x="2763" y="18359"/>
                    <a:pt x="2742" y="18295"/>
                  </a:cubicBezTo>
                  <a:cubicBezTo>
                    <a:pt x="2667" y="17932"/>
                    <a:pt x="2560" y="17559"/>
                    <a:pt x="2454" y="17154"/>
                  </a:cubicBezTo>
                  <a:cubicBezTo>
                    <a:pt x="2091" y="15906"/>
                    <a:pt x="1707" y="14476"/>
                    <a:pt x="1974" y="13313"/>
                  </a:cubicBezTo>
                  <a:cubicBezTo>
                    <a:pt x="1984" y="13281"/>
                    <a:pt x="1984" y="13249"/>
                    <a:pt x="1995" y="13228"/>
                  </a:cubicBezTo>
                  <a:cubicBezTo>
                    <a:pt x="2155" y="12716"/>
                    <a:pt x="2518" y="12289"/>
                    <a:pt x="2880" y="11873"/>
                  </a:cubicBezTo>
                  <a:cubicBezTo>
                    <a:pt x="3371" y="11308"/>
                    <a:pt x="3883" y="10721"/>
                    <a:pt x="3862" y="9900"/>
                  </a:cubicBezTo>
                  <a:cubicBezTo>
                    <a:pt x="3851" y="9473"/>
                    <a:pt x="3584" y="9228"/>
                    <a:pt x="3307" y="8961"/>
                  </a:cubicBezTo>
                  <a:lnTo>
                    <a:pt x="3062" y="8716"/>
                  </a:lnTo>
                  <a:cubicBezTo>
                    <a:pt x="2475" y="8076"/>
                    <a:pt x="2155" y="7372"/>
                    <a:pt x="1942" y="6806"/>
                  </a:cubicBezTo>
                  <a:lnTo>
                    <a:pt x="1782" y="6411"/>
                  </a:lnTo>
                  <a:cubicBezTo>
                    <a:pt x="1515" y="5771"/>
                    <a:pt x="1238" y="5035"/>
                    <a:pt x="1078" y="4374"/>
                  </a:cubicBezTo>
                  <a:lnTo>
                    <a:pt x="1078" y="4342"/>
                  </a:lnTo>
                  <a:cubicBezTo>
                    <a:pt x="960" y="3851"/>
                    <a:pt x="811" y="3233"/>
                    <a:pt x="864" y="2753"/>
                  </a:cubicBezTo>
                  <a:cubicBezTo>
                    <a:pt x="971" y="1782"/>
                    <a:pt x="1462" y="811"/>
                    <a:pt x="2262" y="11"/>
                  </a:cubicBezTo>
                  <a:lnTo>
                    <a:pt x="2251" y="0"/>
                  </a:lnTo>
                  <a:close/>
                  <a:moveTo>
                    <a:pt x="1035" y="34118"/>
                  </a:moveTo>
                  <a:cubicBezTo>
                    <a:pt x="1062" y="34145"/>
                    <a:pt x="1078" y="34158"/>
                    <a:pt x="1078" y="34158"/>
                  </a:cubicBezTo>
                  <a:cubicBezTo>
                    <a:pt x="1078" y="34158"/>
                    <a:pt x="1062" y="34145"/>
                    <a:pt x="1035" y="34118"/>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9" name="Google Shape;1739;p68"/>
            <p:cNvSpPr/>
            <p:nvPr/>
          </p:nvSpPr>
          <p:spPr>
            <a:xfrm>
              <a:off x="3272654" y="1214708"/>
              <a:ext cx="375927" cy="3247486"/>
            </a:xfrm>
            <a:custGeom>
              <a:avLst/>
              <a:gdLst/>
              <a:ahLst/>
              <a:cxnLst/>
              <a:rect l="l" t="t" r="r" b="b"/>
              <a:pathLst>
                <a:path w="3954" h="34158" extrusionOk="0">
                  <a:moveTo>
                    <a:pt x="2300" y="1"/>
                  </a:moveTo>
                  <a:cubicBezTo>
                    <a:pt x="1489" y="715"/>
                    <a:pt x="935" y="1718"/>
                    <a:pt x="817" y="2764"/>
                  </a:cubicBezTo>
                  <a:cubicBezTo>
                    <a:pt x="764" y="3244"/>
                    <a:pt x="881" y="3830"/>
                    <a:pt x="1020" y="4385"/>
                  </a:cubicBezTo>
                  <a:cubicBezTo>
                    <a:pt x="1169" y="4982"/>
                    <a:pt x="1436" y="5601"/>
                    <a:pt x="1681" y="6198"/>
                  </a:cubicBezTo>
                  <a:cubicBezTo>
                    <a:pt x="1767" y="6401"/>
                    <a:pt x="1841" y="6604"/>
                    <a:pt x="1927" y="6785"/>
                  </a:cubicBezTo>
                  <a:cubicBezTo>
                    <a:pt x="2151" y="7351"/>
                    <a:pt x="2503" y="8076"/>
                    <a:pt x="3068" y="8716"/>
                  </a:cubicBezTo>
                  <a:cubicBezTo>
                    <a:pt x="3153" y="8801"/>
                    <a:pt x="3228" y="8897"/>
                    <a:pt x="3324" y="8972"/>
                  </a:cubicBezTo>
                  <a:cubicBezTo>
                    <a:pt x="3601" y="9239"/>
                    <a:pt x="3868" y="9495"/>
                    <a:pt x="3900" y="9889"/>
                  </a:cubicBezTo>
                  <a:cubicBezTo>
                    <a:pt x="3943" y="10711"/>
                    <a:pt x="3388" y="11276"/>
                    <a:pt x="2876" y="11831"/>
                  </a:cubicBezTo>
                  <a:cubicBezTo>
                    <a:pt x="2471" y="12236"/>
                    <a:pt x="2055" y="12663"/>
                    <a:pt x="1895" y="13196"/>
                  </a:cubicBezTo>
                  <a:cubicBezTo>
                    <a:pt x="1884" y="13228"/>
                    <a:pt x="1884" y="13250"/>
                    <a:pt x="1873" y="13292"/>
                  </a:cubicBezTo>
                  <a:cubicBezTo>
                    <a:pt x="1660" y="14348"/>
                    <a:pt x="2023" y="15650"/>
                    <a:pt x="2321" y="16802"/>
                  </a:cubicBezTo>
                  <a:cubicBezTo>
                    <a:pt x="2460" y="17303"/>
                    <a:pt x="2588" y="17805"/>
                    <a:pt x="2673" y="18242"/>
                  </a:cubicBezTo>
                  <a:cubicBezTo>
                    <a:pt x="2684" y="18317"/>
                    <a:pt x="2695" y="18391"/>
                    <a:pt x="2716" y="18455"/>
                  </a:cubicBezTo>
                  <a:cubicBezTo>
                    <a:pt x="2748" y="18615"/>
                    <a:pt x="2780" y="18765"/>
                    <a:pt x="2780" y="18882"/>
                  </a:cubicBezTo>
                  <a:cubicBezTo>
                    <a:pt x="2780" y="19223"/>
                    <a:pt x="2641" y="19543"/>
                    <a:pt x="2503" y="19885"/>
                  </a:cubicBezTo>
                  <a:cubicBezTo>
                    <a:pt x="2364" y="20205"/>
                    <a:pt x="2215" y="20525"/>
                    <a:pt x="2204" y="20877"/>
                  </a:cubicBezTo>
                  <a:cubicBezTo>
                    <a:pt x="2193" y="21325"/>
                    <a:pt x="1916" y="21666"/>
                    <a:pt x="1607" y="22029"/>
                  </a:cubicBezTo>
                  <a:cubicBezTo>
                    <a:pt x="1564" y="22072"/>
                    <a:pt x="1543" y="22104"/>
                    <a:pt x="1500" y="22146"/>
                  </a:cubicBezTo>
                  <a:lnTo>
                    <a:pt x="1468" y="22189"/>
                  </a:lnTo>
                  <a:cubicBezTo>
                    <a:pt x="1084" y="22669"/>
                    <a:pt x="636" y="23213"/>
                    <a:pt x="391" y="23746"/>
                  </a:cubicBezTo>
                  <a:cubicBezTo>
                    <a:pt x="307" y="23933"/>
                    <a:pt x="237" y="24135"/>
                    <a:pt x="182" y="24347"/>
                  </a:cubicBezTo>
                  <a:lnTo>
                    <a:pt x="182" y="24347"/>
                  </a:lnTo>
                  <a:cubicBezTo>
                    <a:pt x="234" y="24157"/>
                    <a:pt x="300" y="23977"/>
                    <a:pt x="380" y="23810"/>
                  </a:cubicBezTo>
                  <a:cubicBezTo>
                    <a:pt x="615" y="23277"/>
                    <a:pt x="1073" y="22733"/>
                    <a:pt x="1457" y="22253"/>
                  </a:cubicBezTo>
                  <a:lnTo>
                    <a:pt x="1489" y="22210"/>
                  </a:lnTo>
                  <a:cubicBezTo>
                    <a:pt x="1521" y="22178"/>
                    <a:pt x="1553" y="22136"/>
                    <a:pt x="1596" y="22093"/>
                  </a:cubicBezTo>
                  <a:cubicBezTo>
                    <a:pt x="1895" y="21720"/>
                    <a:pt x="2183" y="21378"/>
                    <a:pt x="2204" y="20920"/>
                  </a:cubicBezTo>
                  <a:cubicBezTo>
                    <a:pt x="2215" y="20578"/>
                    <a:pt x="2364" y="20237"/>
                    <a:pt x="2503" y="19938"/>
                  </a:cubicBezTo>
                  <a:cubicBezTo>
                    <a:pt x="2641" y="19618"/>
                    <a:pt x="2791" y="19277"/>
                    <a:pt x="2791" y="18925"/>
                  </a:cubicBezTo>
                  <a:cubicBezTo>
                    <a:pt x="2791" y="18797"/>
                    <a:pt x="2769" y="18658"/>
                    <a:pt x="2727" y="18477"/>
                  </a:cubicBezTo>
                  <a:cubicBezTo>
                    <a:pt x="2716" y="18413"/>
                    <a:pt x="2695" y="18338"/>
                    <a:pt x="2684" y="18263"/>
                  </a:cubicBezTo>
                  <a:cubicBezTo>
                    <a:pt x="2609" y="17815"/>
                    <a:pt x="2471" y="17335"/>
                    <a:pt x="2343" y="16813"/>
                  </a:cubicBezTo>
                  <a:cubicBezTo>
                    <a:pt x="2033" y="15671"/>
                    <a:pt x="1671" y="14359"/>
                    <a:pt x="1884" y="13324"/>
                  </a:cubicBezTo>
                  <a:cubicBezTo>
                    <a:pt x="1895" y="13282"/>
                    <a:pt x="1895" y="13250"/>
                    <a:pt x="1916" y="13228"/>
                  </a:cubicBezTo>
                  <a:cubicBezTo>
                    <a:pt x="2076" y="12695"/>
                    <a:pt x="2471" y="12268"/>
                    <a:pt x="2876" y="11852"/>
                  </a:cubicBezTo>
                  <a:cubicBezTo>
                    <a:pt x="3409" y="11308"/>
                    <a:pt x="3953" y="10732"/>
                    <a:pt x="3911" y="9911"/>
                  </a:cubicBezTo>
                  <a:cubicBezTo>
                    <a:pt x="3900" y="9495"/>
                    <a:pt x="3601" y="9217"/>
                    <a:pt x="3335" y="8961"/>
                  </a:cubicBezTo>
                  <a:cubicBezTo>
                    <a:pt x="3260" y="8876"/>
                    <a:pt x="3164" y="8801"/>
                    <a:pt x="3089" y="8705"/>
                  </a:cubicBezTo>
                  <a:cubicBezTo>
                    <a:pt x="2513" y="8076"/>
                    <a:pt x="2183" y="7351"/>
                    <a:pt x="1948" y="6785"/>
                  </a:cubicBezTo>
                  <a:cubicBezTo>
                    <a:pt x="1873" y="6604"/>
                    <a:pt x="1788" y="6401"/>
                    <a:pt x="1703" y="6198"/>
                  </a:cubicBezTo>
                  <a:cubicBezTo>
                    <a:pt x="1436" y="5601"/>
                    <a:pt x="1169" y="4982"/>
                    <a:pt x="1031" y="4385"/>
                  </a:cubicBezTo>
                  <a:cubicBezTo>
                    <a:pt x="903" y="3830"/>
                    <a:pt x="775" y="3254"/>
                    <a:pt x="828" y="2774"/>
                  </a:cubicBezTo>
                  <a:cubicBezTo>
                    <a:pt x="967" y="1729"/>
                    <a:pt x="1500" y="737"/>
                    <a:pt x="2311" y="22"/>
                  </a:cubicBezTo>
                  <a:lnTo>
                    <a:pt x="2300" y="1"/>
                  </a:lnTo>
                  <a:close/>
                  <a:moveTo>
                    <a:pt x="182" y="24347"/>
                  </a:moveTo>
                  <a:cubicBezTo>
                    <a:pt x="74" y="24742"/>
                    <a:pt x="28" y="25174"/>
                    <a:pt x="49" y="25592"/>
                  </a:cubicBezTo>
                  <a:cubicBezTo>
                    <a:pt x="70" y="26360"/>
                    <a:pt x="423" y="27064"/>
                    <a:pt x="764" y="27651"/>
                  </a:cubicBezTo>
                  <a:cubicBezTo>
                    <a:pt x="871" y="27843"/>
                    <a:pt x="935" y="28045"/>
                    <a:pt x="988" y="28291"/>
                  </a:cubicBezTo>
                  <a:cubicBezTo>
                    <a:pt x="1001" y="28357"/>
                    <a:pt x="1009" y="28422"/>
                    <a:pt x="1014" y="28487"/>
                  </a:cubicBezTo>
                  <a:lnTo>
                    <a:pt x="1014" y="28487"/>
                  </a:lnTo>
                  <a:cubicBezTo>
                    <a:pt x="1011" y="28405"/>
                    <a:pt x="1003" y="28321"/>
                    <a:pt x="988" y="28237"/>
                  </a:cubicBezTo>
                  <a:cubicBezTo>
                    <a:pt x="956" y="28003"/>
                    <a:pt x="871" y="27789"/>
                    <a:pt x="764" y="27619"/>
                  </a:cubicBezTo>
                  <a:cubicBezTo>
                    <a:pt x="423" y="27011"/>
                    <a:pt x="60" y="26307"/>
                    <a:pt x="49" y="25539"/>
                  </a:cubicBezTo>
                  <a:cubicBezTo>
                    <a:pt x="35" y="25140"/>
                    <a:pt x="84" y="24729"/>
                    <a:pt x="182" y="24347"/>
                  </a:cubicBezTo>
                  <a:close/>
                  <a:moveTo>
                    <a:pt x="1014" y="28487"/>
                  </a:moveTo>
                  <a:lnTo>
                    <a:pt x="1014" y="28487"/>
                  </a:lnTo>
                  <a:cubicBezTo>
                    <a:pt x="1034" y="29107"/>
                    <a:pt x="725" y="29687"/>
                    <a:pt x="433" y="30243"/>
                  </a:cubicBezTo>
                  <a:cubicBezTo>
                    <a:pt x="380" y="30339"/>
                    <a:pt x="337" y="30414"/>
                    <a:pt x="294" y="30499"/>
                  </a:cubicBezTo>
                  <a:cubicBezTo>
                    <a:pt x="156" y="30776"/>
                    <a:pt x="70" y="31054"/>
                    <a:pt x="28" y="31374"/>
                  </a:cubicBezTo>
                  <a:cubicBezTo>
                    <a:pt x="19" y="31449"/>
                    <a:pt x="16" y="31523"/>
                    <a:pt x="15" y="31596"/>
                  </a:cubicBezTo>
                  <a:lnTo>
                    <a:pt x="15" y="31596"/>
                  </a:lnTo>
                  <a:cubicBezTo>
                    <a:pt x="17" y="31540"/>
                    <a:pt x="21" y="31484"/>
                    <a:pt x="28" y="31427"/>
                  </a:cubicBezTo>
                  <a:cubicBezTo>
                    <a:pt x="70" y="31107"/>
                    <a:pt x="156" y="30830"/>
                    <a:pt x="294" y="30563"/>
                  </a:cubicBezTo>
                  <a:cubicBezTo>
                    <a:pt x="337" y="30467"/>
                    <a:pt x="391" y="30392"/>
                    <a:pt x="433" y="30307"/>
                  </a:cubicBezTo>
                  <a:cubicBezTo>
                    <a:pt x="743" y="29725"/>
                    <a:pt x="1063" y="29135"/>
                    <a:pt x="1014" y="28487"/>
                  </a:cubicBezTo>
                  <a:close/>
                  <a:moveTo>
                    <a:pt x="15" y="31596"/>
                  </a:moveTo>
                  <a:cubicBezTo>
                    <a:pt x="0" y="32006"/>
                    <a:pt x="98" y="32376"/>
                    <a:pt x="220" y="32771"/>
                  </a:cubicBezTo>
                  <a:cubicBezTo>
                    <a:pt x="230" y="32824"/>
                    <a:pt x="241" y="32867"/>
                    <a:pt x="262" y="32920"/>
                  </a:cubicBezTo>
                  <a:cubicBezTo>
                    <a:pt x="497" y="33784"/>
                    <a:pt x="988" y="34147"/>
                    <a:pt x="988" y="34158"/>
                  </a:cubicBezTo>
                  <a:lnTo>
                    <a:pt x="1009" y="34137"/>
                  </a:lnTo>
                  <a:cubicBezTo>
                    <a:pt x="1009" y="34137"/>
                    <a:pt x="497" y="33763"/>
                    <a:pt x="262" y="32888"/>
                  </a:cubicBezTo>
                  <a:cubicBezTo>
                    <a:pt x="241" y="32835"/>
                    <a:pt x="230" y="32792"/>
                    <a:pt x="220" y="32739"/>
                  </a:cubicBezTo>
                  <a:cubicBezTo>
                    <a:pt x="121" y="32352"/>
                    <a:pt x="14" y="31988"/>
                    <a:pt x="15" y="31596"/>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0" name="Google Shape;1740;p68"/>
            <p:cNvSpPr/>
            <p:nvPr/>
          </p:nvSpPr>
          <p:spPr>
            <a:xfrm>
              <a:off x="3249931" y="1217750"/>
              <a:ext cx="398649" cy="3242448"/>
            </a:xfrm>
            <a:custGeom>
              <a:avLst/>
              <a:gdLst/>
              <a:ahLst/>
              <a:cxnLst/>
              <a:rect l="l" t="t" r="r" b="b"/>
              <a:pathLst>
                <a:path w="4193" h="34105" extrusionOk="0">
                  <a:moveTo>
                    <a:pt x="2486" y="1"/>
                  </a:moveTo>
                  <a:cubicBezTo>
                    <a:pt x="1654" y="641"/>
                    <a:pt x="1067" y="1675"/>
                    <a:pt x="928" y="2753"/>
                  </a:cubicBezTo>
                  <a:cubicBezTo>
                    <a:pt x="854" y="3222"/>
                    <a:pt x="960" y="3820"/>
                    <a:pt x="1099" y="4385"/>
                  </a:cubicBezTo>
                  <a:cubicBezTo>
                    <a:pt x="1227" y="4940"/>
                    <a:pt x="1494" y="5526"/>
                    <a:pt x="1760" y="6092"/>
                  </a:cubicBezTo>
                  <a:cubicBezTo>
                    <a:pt x="1867" y="6316"/>
                    <a:pt x="1963" y="6529"/>
                    <a:pt x="2059" y="6743"/>
                  </a:cubicBezTo>
                  <a:cubicBezTo>
                    <a:pt x="2315" y="7319"/>
                    <a:pt x="2656" y="8055"/>
                    <a:pt x="3232" y="8695"/>
                  </a:cubicBezTo>
                  <a:lnTo>
                    <a:pt x="3510" y="8972"/>
                  </a:lnTo>
                  <a:cubicBezTo>
                    <a:pt x="3776" y="9228"/>
                    <a:pt x="4064" y="9495"/>
                    <a:pt x="4096" y="9889"/>
                  </a:cubicBezTo>
                  <a:cubicBezTo>
                    <a:pt x="4150" y="10700"/>
                    <a:pt x="3563" y="11266"/>
                    <a:pt x="2998" y="11810"/>
                  </a:cubicBezTo>
                  <a:cubicBezTo>
                    <a:pt x="2582" y="12226"/>
                    <a:pt x="2123" y="12652"/>
                    <a:pt x="1963" y="13196"/>
                  </a:cubicBezTo>
                  <a:cubicBezTo>
                    <a:pt x="1952" y="13228"/>
                    <a:pt x="1952" y="13250"/>
                    <a:pt x="1931" y="13292"/>
                  </a:cubicBezTo>
                  <a:cubicBezTo>
                    <a:pt x="1846" y="13772"/>
                    <a:pt x="1974" y="14295"/>
                    <a:pt x="2112" y="14796"/>
                  </a:cubicBezTo>
                  <a:cubicBezTo>
                    <a:pt x="2144" y="14967"/>
                    <a:pt x="2187" y="15127"/>
                    <a:pt x="2230" y="15287"/>
                  </a:cubicBezTo>
                  <a:lnTo>
                    <a:pt x="2304" y="15692"/>
                  </a:lnTo>
                  <a:cubicBezTo>
                    <a:pt x="2486" y="16514"/>
                    <a:pt x="2656" y="17357"/>
                    <a:pt x="2774" y="18189"/>
                  </a:cubicBezTo>
                  <a:cubicBezTo>
                    <a:pt x="2774" y="18263"/>
                    <a:pt x="2784" y="18327"/>
                    <a:pt x="2806" y="18402"/>
                  </a:cubicBezTo>
                  <a:cubicBezTo>
                    <a:pt x="2838" y="18573"/>
                    <a:pt x="2859" y="18733"/>
                    <a:pt x="2859" y="18850"/>
                  </a:cubicBezTo>
                  <a:cubicBezTo>
                    <a:pt x="2838" y="19181"/>
                    <a:pt x="2699" y="19490"/>
                    <a:pt x="2539" y="19810"/>
                  </a:cubicBezTo>
                  <a:cubicBezTo>
                    <a:pt x="2379" y="20130"/>
                    <a:pt x="2230" y="20461"/>
                    <a:pt x="2198" y="20824"/>
                  </a:cubicBezTo>
                  <a:cubicBezTo>
                    <a:pt x="2176" y="21261"/>
                    <a:pt x="1931" y="21560"/>
                    <a:pt x="1686" y="21880"/>
                  </a:cubicBezTo>
                  <a:cubicBezTo>
                    <a:pt x="1632" y="21933"/>
                    <a:pt x="1579" y="21997"/>
                    <a:pt x="1526" y="22061"/>
                  </a:cubicBezTo>
                  <a:cubicBezTo>
                    <a:pt x="1067" y="22669"/>
                    <a:pt x="747" y="23181"/>
                    <a:pt x="544" y="23640"/>
                  </a:cubicBezTo>
                  <a:cubicBezTo>
                    <a:pt x="309" y="24194"/>
                    <a:pt x="181" y="24867"/>
                    <a:pt x="160" y="25485"/>
                  </a:cubicBezTo>
                  <a:cubicBezTo>
                    <a:pt x="149" y="26307"/>
                    <a:pt x="501" y="27064"/>
                    <a:pt x="790" y="27619"/>
                  </a:cubicBezTo>
                  <a:cubicBezTo>
                    <a:pt x="875" y="27800"/>
                    <a:pt x="939" y="28003"/>
                    <a:pt x="992" y="28248"/>
                  </a:cubicBezTo>
                  <a:cubicBezTo>
                    <a:pt x="1110" y="28931"/>
                    <a:pt x="779" y="29571"/>
                    <a:pt x="448" y="30200"/>
                  </a:cubicBezTo>
                  <a:cubicBezTo>
                    <a:pt x="384" y="30307"/>
                    <a:pt x="331" y="30403"/>
                    <a:pt x="277" y="30510"/>
                  </a:cubicBezTo>
                  <a:cubicBezTo>
                    <a:pt x="149" y="30776"/>
                    <a:pt x="75" y="31054"/>
                    <a:pt x="43" y="31395"/>
                  </a:cubicBezTo>
                  <a:cubicBezTo>
                    <a:pt x="0" y="31886"/>
                    <a:pt x="128" y="32323"/>
                    <a:pt x="245" y="32771"/>
                  </a:cubicBezTo>
                  <a:lnTo>
                    <a:pt x="267" y="32878"/>
                  </a:lnTo>
                  <a:cubicBezTo>
                    <a:pt x="512" y="33731"/>
                    <a:pt x="1056" y="34105"/>
                    <a:pt x="1056" y="34105"/>
                  </a:cubicBezTo>
                  <a:lnTo>
                    <a:pt x="1067" y="34094"/>
                  </a:lnTo>
                  <a:cubicBezTo>
                    <a:pt x="1056" y="34094"/>
                    <a:pt x="523" y="33731"/>
                    <a:pt x="299" y="32888"/>
                  </a:cubicBezTo>
                  <a:lnTo>
                    <a:pt x="267" y="32782"/>
                  </a:lnTo>
                  <a:cubicBezTo>
                    <a:pt x="139" y="32334"/>
                    <a:pt x="32" y="31907"/>
                    <a:pt x="75" y="31406"/>
                  </a:cubicBezTo>
                  <a:cubicBezTo>
                    <a:pt x="107" y="31064"/>
                    <a:pt x="181" y="30787"/>
                    <a:pt x="309" y="30531"/>
                  </a:cubicBezTo>
                  <a:cubicBezTo>
                    <a:pt x="363" y="30435"/>
                    <a:pt x="416" y="30328"/>
                    <a:pt x="469" y="30222"/>
                  </a:cubicBezTo>
                  <a:cubicBezTo>
                    <a:pt x="800" y="29603"/>
                    <a:pt x="1152" y="28941"/>
                    <a:pt x="1014" y="28248"/>
                  </a:cubicBezTo>
                  <a:cubicBezTo>
                    <a:pt x="960" y="27992"/>
                    <a:pt x="896" y="27800"/>
                    <a:pt x="800" y="27619"/>
                  </a:cubicBezTo>
                  <a:cubicBezTo>
                    <a:pt x="512" y="27064"/>
                    <a:pt x="160" y="26317"/>
                    <a:pt x="181" y="25507"/>
                  </a:cubicBezTo>
                  <a:cubicBezTo>
                    <a:pt x="192" y="24877"/>
                    <a:pt x="320" y="24226"/>
                    <a:pt x="566" y="23661"/>
                  </a:cubicBezTo>
                  <a:cubicBezTo>
                    <a:pt x="768" y="23213"/>
                    <a:pt x="1067" y="22701"/>
                    <a:pt x="1536" y="22104"/>
                  </a:cubicBezTo>
                  <a:cubicBezTo>
                    <a:pt x="1590" y="22050"/>
                    <a:pt x="1643" y="21986"/>
                    <a:pt x="1696" y="21922"/>
                  </a:cubicBezTo>
                  <a:cubicBezTo>
                    <a:pt x="1963" y="21602"/>
                    <a:pt x="2208" y="21293"/>
                    <a:pt x="2230" y="20856"/>
                  </a:cubicBezTo>
                  <a:cubicBezTo>
                    <a:pt x="2262" y="20493"/>
                    <a:pt x="2422" y="20173"/>
                    <a:pt x="2560" y="19853"/>
                  </a:cubicBezTo>
                  <a:cubicBezTo>
                    <a:pt x="2720" y="19522"/>
                    <a:pt x="2870" y="19213"/>
                    <a:pt x="2880" y="18882"/>
                  </a:cubicBezTo>
                  <a:cubicBezTo>
                    <a:pt x="2880" y="18754"/>
                    <a:pt x="2859" y="18594"/>
                    <a:pt x="2827" y="18423"/>
                  </a:cubicBezTo>
                  <a:cubicBezTo>
                    <a:pt x="2827" y="18359"/>
                    <a:pt x="2816" y="18274"/>
                    <a:pt x="2806" y="18210"/>
                  </a:cubicBezTo>
                  <a:cubicBezTo>
                    <a:pt x="2688" y="17367"/>
                    <a:pt x="2507" y="16535"/>
                    <a:pt x="2336" y="15714"/>
                  </a:cubicBezTo>
                  <a:lnTo>
                    <a:pt x="2262" y="15319"/>
                  </a:lnTo>
                  <a:cubicBezTo>
                    <a:pt x="2230" y="15148"/>
                    <a:pt x="2176" y="14988"/>
                    <a:pt x="2134" y="14807"/>
                  </a:cubicBezTo>
                  <a:cubicBezTo>
                    <a:pt x="2006" y="14306"/>
                    <a:pt x="1867" y="13794"/>
                    <a:pt x="1963" y="13314"/>
                  </a:cubicBezTo>
                  <a:cubicBezTo>
                    <a:pt x="1974" y="13282"/>
                    <a:pt x="1974" y="13250"/>
                    <a:pt x="1995" y="13228"/>
                  </a:cubicBezTo>
                  <a:cubicBezTo>
                    <a:pt x="2155" y="12695"/>
                    <a:pt x="2603" y="12268"/>
                    <a:pt x="3030" y="11852"/>
                  </a:cubicBezTo>
                  <a:cubicBezTo>
                    <a:pt x="3606" y="11308"/>
                    <a:pt x="4192" y="10732"/>
                    <a:pt x="4128" y="9900"/>
                  </a:cubicBezTo>
                  <a:cubicBezTo>
                    <a:pt x="4086" y="9495"/>
                    <a:pt x="3808" y="9228"/>
                    <a:pt x="3520" y="8961"/>
                  </a:cubicBezTo>
                  <a:cubicBezTo>
                    <a:pt x="3435" y="8865"/>
                    <a:pt x="3328" y="8769"/>
                    <a:pt x="3243" y="8673"/>
                  </a:cubicBezTo>
                  <a:cubicBezTo>
                    <a:pt x="2688" y="8055"/>
                    <a:pt x="2326" y="7319"/>
                    <a:pt x="2080" y="6743"/>
                  </a:cubicBezTo>
                  <a:cubicBezTo>
                    <a:pt x="1995" y="6529"/>
                    <a:pt x="1899" y="6316"/>
                    <a:pt x="1792" y="6092"/>
                  </a:cubicBezTo>
                  <a:cubicBezTo>
                    <a:pt x="1526" y="5526"/>
                    <a:pt x="1259" y="4961"/>
                    <a:pt x="1120" y="4385"/>
                  </a:cubicBezTo>
                  <a:cubicBezTo>
                    <a:pt x="992" y="3809"/>
                    <a:pt x="886" y="3222"/>
                    <a:pt x="950" y="2753"/>
                  </a:cubicBezTo>
                  <a:cubicBezTo>
                    <a:pt x="1099" y="1675"/>
                    <a:pt x="1675" y="662"/>
                    <a:pt x="2496" y="22"/>
                  </a:cubicBezTo>
                  <a:lnTo>
                    <a:pt x="2486"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1" name="Google Shape;1741;p68"/>
            <p:cNvSpPr/>
            <p:nvPr/>
          </p:nvSpPr>
          <p:spPr>
            <a:xfrm>
              <a:off x="3227588" y="1222884"/>
              <a:ext cx="413861" cy="3237314"/>
            </a:xfrm>
            <a:custGeom>
              <a:avLst/>
              <a:gdLst/>
              <a:ahLst/>
              <a:cxnLst/>
              <a:rect l="l" t="t" r="r" b="b"/>
              <a:pathLst>
                <a:path w="4353" h="34051" extrusionOk="0">
                  <a:moveTo>
                    <a:pt x="2625" y="0"/>
                  </a:moveTo>
                  <a:cubicBezTo>
                    <a:pt x="1771" y="565"/>
                    <a:pt x="1153" y="1600"/>
                    <a:pt x="982" y="2742"/>
                  </a:cubicBezTo>
                  <a:cubicBezTo>
                    <a:pt x="918" y="3232"/>
                    <a:pt x="1035" y="3872"/>
                    <a:pt x="1142" y="4384"/>
                  </a:cubicBezTo>
                  <a:cubicBezTo>
                    <a:pt x="1259" y="4939"/>
                    <a:pt x="1558" y="5504"/>
                    <a:pt x="1825" y="6038"/>
                  </a:cubicBezTo>
                  <a:cubicBezTo>
                    <a:pt x="1942" y="6262"/>
                    <a:pt x="2059" y="6486"/>
                    <a:pt x="2155" y="6699"/>
                  </a:cubicBezTo>
                  <a:cubicBezTo>
                    <a:pt x="2539" y="7542"/>
                    <a:pt x="2913" y="8161"/>
                    <a:pt x="3361" y="8662"/>
                  </a:cubicBezTo>
                  <a:cubicBezTo>
                    <a:pt x="3446" y="8758"/>
                    <a:pt x="3542" y="8865"/>
                    <a:pt x="3649" y="8961"/>
                  </a:cubicBezTo>
                  <a:cubicBezTo>
                    <a:pt x="3915" y="9227"/>
                    <a:pt x="4214" y="9494"/>
                    <a:pt x="4246" y="9878"/>
                  </a:cubicBezTo>
                  <a:cubicBezTo>
                    <a:pt x="4342" y="10689"/>
                    <a:pt x="3713" y="11254"/>
                    <a:pt x="3105" y="11788"/>
                  </a:cubicBezTo>
                  <a:cubicBezTo>
                    <a:pt x="2635" y="12193"/>
                    <a:pt x="2145" y="12620"/>
                    <a:pt x="1985" y="13185"/>
                  </a:cubicBezTo>
                  <a:cubicBezTo>
                    <a:pt x="1974" y="13206"/>
                    <a:pt x="1953" y="13249"/>
                    <a:pt x="1953" y="13281"/>
                  </a:cubicBezTo>
                  <a:cubicBezTo>
                    <a:pt x="1867" y="13718"/>
                    <a:pt x="2027" y="14198"/>
                    <a:pt x="2166" y="14646"/>
                  </a:cubicBezTo>
                  <a:cubicBezTo>
                    <a:pt x="2241" y="14838"/>
                    <a:pt x="2294" y="15009"/>
                    <a:pt x="2326" y="15180"/>
                  </a:cubicBezTo>
                  <a:cubicBezTo>
                    <a:pt x="2582" y="16279"/>
                    <a:pt x="2753" y="17228"/>
                    <a:pt x="2849" y="18092"/>
                  </a:cubicBezTo>
                  <a:cubicBezTo>
                    <a:pt x="2859" y="18167"/>
                    <a:pt x="2859" y="18241"/>
                    <a:pt x="2881" y="18305"/>
                  </a:cubicBezTo>
                  <a:cubicBezTo>
                    <a:pt x="2891" y="18487"/>
                    <a:pt x="2913" y="18647"/>
                    <a:pt x="2902" y="18775"/>
                  </a:cubicBezTo>
                  <a:cubicBezTo>
                    <a:pt x="2881" y="19073"/>
                    <a:pt x="2731" y="19383"/>
                    <a:pt x="2571" y="19692"/>
                  </a:cubicBezTo>
                  <a:cubicBezTo>
                    <a:pt x="2401" y="20012"/>
                    <a:pt x="2241" y="20343"/>
                    <a:pt x="2209" y="20695"/>
                  </a:cubicBezTo>
                  <a:cubicBezTo>
                    <a:pt x="2187" y="21122"/>
                    <a:pt x="1985" y="21388"/>
                    <a:pt x="1761" y="21676"/>
                  </a:cubicBezTo>
                  <a:cubicBezTo>
                    <a:pt x="1707" y="21751"/>
                    <a:pt x="1633" y="21836"/>
                    <a:pt x="1579" y="21922"/>
                  </a:cubicBezTo>
                  <a:cubicBezTo>
                    <a:pt x="1238" y="22423"/>
                    <a:pt x="929" y="22967"/>
                    <a:pt x="715" y="23490"/>
                  </a:cubicBezTo>
                  <a:cubicBezTo>
                    <a:pt x="480" y="24044"/>
                    <a:pt x="331" y="24684"/>
                    <a:pt x="267" y="25410"/>
                  </a:cubicBezTo>
                  <a:cubicBezTo>
                    <a:pt x="263" y="25459"/>
                    <a:pt x="261" y="25508"/>
                    <a:pt x="259" y="25557"/>
                  </a:cubicBezTo>
                  <a:lnTo>
                    <a:pt x="259" y="25557"/>
                  </a:lnTo>
                  <a:cubicBezTo>
                    <a:pt x="261" y="25522"/>
                    <a:pt x="264" y="25487"/>
                    <a:pt x="267" y="25453"/>
                  </a:cubicBezTo>
                  <a:cubicBezTo>
                    <a:pt x="331" y="24727"/>
                    <a:pt x="480" y="24098"/>
                    <a:pt x="715" y="23532"/>
                  </a:cubicBezTo>
                  <a:cubicBezTo>
                    <a:pt x="929" y="23020"/>
                    <a:pt x="1238" y="22466"/>
                    <a:pt x="1579" y="21964"/>
                  </a:cubicBezTo>
                  <a:cubicBezTo>
                    <a:pt x="1633" y="21890"/>
                    <a:pt x="1707" y="21815"/>
                    <a:pt x="1761" y="21730"/>
                  </a:cubicBezTo>
                  <a:cubicBezTo>
                    <a:pt x="1985" y="21431"/>
                    <a:pt x="2198" y="21164"/>
                    <a:pt x="2219" y="20727"/>
                  </a:cubicBezTo>
                  <a:cubicBezTo>
                    <a:pt x="2251" y="20386"/>
                    <a:pt x="2422" y="20055"/>
                    <a:pt x="2582" y="19735"/>
                  </a:cubicBezTo>
                  <a:cubicBezTo>
                    <a:pt x="2742" y="19425"/>
                    <a:pt x="2902" y="19116"/>
                    <a:pt x="2934" y="18796"/>
                  </a:cubicBezTo>
                  <a:cubicBezTo>
                    <a:pt x="2945" y="18668"/>
                    <a:pt x="2934" y="18497"/>
                    <a:pt x="2902" y="18316"/>
                  </a:cubicBezTo>
                  <a:cubicBezTo>
                    <a:pt x="2891" y="18252"/>
                    <a:pt x="2891" y="18167"/>
                    <a:pt x="2881" y="18103"/>
                  </a:cubicBezTo>
                  <a:cubicBezTo>
                    <a:pt x="2785" y="17239"/>
                    <a:pt x="2625" y="16289"/>
                    <a:pt x="2358" y="15201"/>
                  </a:cubicBezTo>
                  <a:cubicBezTo>
                    <a:pt x="2315" y="15020"/>
                    <a:pt x="2262" y="14849"/>
                    <a:pt x="2198" y="14668"/>
                  </a:cubicBezTo>
                  <a:cubicBezTo>
                    <a:pt x="2049" y="14209"/>
                    <a:pt x="1899" y="13740"/>
                    <a:pt x="1985" y="13302"/>
                  </a:cubicBezTo>
                  <a:cubicBezTo>
                    <a:pt x="1995" y="13281"/>
                    <a:pt x="1995" y="13238"/>
                    <a:pt x="2006" y="13206"/>
                  </a:cubicBezTo>
                  <a:cubicBezTo>
                    <a:pt x="2155" y="12662"/>
                    <a:pt x="2646" y="12236"/>
                    <a:pt x="3115" y="11820"/>
                  </a:cubicBezTo>
                  <a:cubicBezTo>
                    <a:pt x="3734" y="11276"/>
                    <a:pt x="4353" y="10731"/>
                    <a:pt x="4278" y="9889"/>
                  </a:cubicBezTo>
                  <a:cubicBezTo>
                    <a:pt x="4235" y="9494"/>
                    <a:pt x="3947" y="9206"/>
                    <a:pt x="3659" y="8939"/>
                  </a:cubicBezTo>
                  <a:cubicBezTo>
                    <a:pt x="3553" y="8854"/>
                    <a:pt x="3467" y="8758"/>
                    <a:pt x="3371" y="8651"/>
                  </a:cubicBezTo>
                  <a:cubicBezTo>
                    <a:pt x="2934" y="8139"/>
                    <a:pt x="2561" y="7542"/>
                    <a:pt x="2187" y="6699"/>
                  </a:cubicBezTo>
                  <a:cubicBezTo>
                    <a:pt x="2081" y="6486"/>
                    <a:pt x="1974" y="6262"/>
                    <a:pt x="1846" y="6038"/>
                  </a:cubicBezTo>
                  <a:cubicBezTo>
                    <a:pt x="1569" y="5494"/>
                    <a:pt x="1291" y="4939"/>
                    <a:pt x="1174" y="4384"/>
                  </a:cubicBezTo>
                  <a:cubicBezTo>
                    <a:pt x="1046" y="3894"/>
                    <a:pt x="929" y="3254"/>
                    <a:pt x="1014" y="2752"/>
                  </a:cubicBezTo>
                  <a:cubicBezTo>
                    <a:pt x="1185" y="1621"/>
                    <a:pt x="1782" y="597"/>
                    <a:pt x="2635" y="21"/>
                  </a:cubicBezTo>
                  <a:lnTo>
                    <a:pt x="2625" y="0"/>
                  </a:lnTo>
                  <a:close/>
                  <a:moveTo>
                    <a:pt x="259" y="25557"/>
                  </a:moveTo>
                  <a:cubicBezTo>
                    <a:pt x="221" y="26302"/>
                    <a:pt x="525" y="27047"/>
                    <a:pt x="801" y="27618"/>
                  </a:cubicBezTo>
                  <a:cubicBezTo>
                    <a:pt x="907" y="27853"/>
                    <a:pt x="961" y="28087"/>
                    <a:pt x="971" y="28258"/>
                  </a:cubicBezTo>
                  <a:cubicBezTo>
                    <a:pt x="1008" y="28505"/>
                    <a:pt x="983" y="28749"/>
                    <a:pt x="921" y="28989"/>
                  </a:cubicBezTo>
                  <a:lnTo>
                    <a:pt x="921" y="28989"/>
                  </a:lnTo>
                  <a:cubicBezTo>
                    <a:pt x="991" y="28740"/>
                    <a:pt x="1021" y="28487"/>
                    <a:pt x="982" y="28226"/>
                  </a:cubicBezTo>
                  <a:cubicBezTo>
                    <a:pt x="961" y="28066"/>
                    <a:pt x="918" y="27821"/>
                    <a:pt x="811" y="27597"/>
                  </a:cubicBezTo>
                  <a:cubicBezTo>
                    <a:pt x="531" y="27037"/>
                    <a:pt x="242" y="26298"/>
                    <a:pt x="259" y="25557"/>
                  </a:cubicBezTo>
                  <a:close/>
                  <a:moveTo>
                    <a:pt x="921" y="28989"/>
                  </a:moveTo>
                  <a:cubicBezTo>
                    <a:pt x="819" y="29351"/>
                    <a:pt x="632" y="29702"/>
                    <a:pt x="448" y="30050"/>
                  </a:cubicBezTo>
                  <a:cubicBezTo>
                    <a:pt x="374" y="30200"/>
                    <a:pt x="299" y="30349"/>
                    <a:pt x="235" y="30477"/>
                  </a:cubicBezTo>
                  <a:cubicBezTo>
                    <a:pt x="145" y="30674"/>
                    <a:pt x="86" y="30884"/>
                    <a:pt x="54" y="31141"/>
                  </a:cubicBezTo>
                  <a:lnTo>
                    <a:pt x="54" y="31141"/>
                  </a:lnTo>
                  <a:cubicBezTo>
                    <a:pt x="88" y="30904"/>
                    <a:pt x="139" y="30700"/>
                    <a:pt x="224" y="30530"/>
                  </a:cubicBezTo>
                  <a:cubicBezTo>
                    <a:pt x="288" y="30381"/>
                    <a:pt x="352" y="30253"/>
                    <a:pt x="438" y="30104"/>
                  </a:cubicBezTo>
                  <a:cubicBezTo>
                    <a:pt x="628" y="29743"/>
                    <a:pt x="822" y="29371"/>
                    <a:pt x="921" y="28989"/>
                  </a:cubicBezTo>
                  <a:close/>
                  <a:moveTo>
                    <a:pt x="54" y="31141"/>
                  </a:moveTo>
                  <a:cubicBezTo>
                    <a:pt x="41" y="31232"/>
                    <a:pt x="31" y="31327"/>
                    <a:pt x="22" y="31426"/>
                  </a:cubicBezTo>
                  <a:cubicBezTo>
                    <a:pt x="0" y="31928"/>
                    <a:pt x="118" y="32354"/>
                    <a:pt x="246" y="32792"/>
                  </a:cubicBezTo>
                  <a:lnTo>
                    <a:pt x="278" y="32877"/>
                  </a:lnTo>
                  <a:cubicBezTo>
                    <a:pt x="502" y="33688"/>
                    <a:pt x="1067" y="34051"/>
                    <a:pt x="1078" y="34051"/>
                  </a:cubicBezTo>
                  <a:lnTo>
                    <a:pt x="1110" y="34040"/>
                  </a:lnTo>
                  <a:cubicBezTo>
                    <a:pt x="1110" y="34040"/>
                    <a:pt x="534" y="33677"/>
                    <a:pt x="288" y="32856"/>
                  </a:cubicBezTo>
                  <a:lnTo>
                    <a:pt x="267" y="32770"/>
                  </a:lnTo>
                  <a:cubicBezTo>
                    <a:pt x="128" y="32322"/>
                    <a:pt x="11" y="31906"/>
                    <a:pt x="32" y="31384"/>
                  </a:cubicBezTo>
                  <a:cubicBezTo>
                    <a:pt x="37" y="31298"/>
                    <a:pt x="44" y="31218"/>
                    <a:pt x="54" y="3114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2" name="Google Shape;1742;p68"/>
            <p:cNvSpPr/>
            <p:nvPr/>
          </p:nvSpPr>
          <p:spPr>
            <a:xfrm>
              <a:off x="3204295" y="1222884"/>
              <a:ext cx="430119" cy="3236268"/>
            </a:xfrm>
            <a:custGeom>
              <a:avLst/>
              <a:gdLst/>
              <a:ahLst/>
              <a:cxnLst/>
              <a:rect l="l" t="t" r="r" b="b"/>
              <a:pathLst>
                <a:path w="4524" h="34040" extrusionOk="0">
                  <a:moveTo>
                    <a:pt x="2806" y="0"/>
                  </a:moveTo>
                  <a:cubicBezTo>
                    <a:pt x="1771" y="608"/>
                    <a:pt x="1238" y="1824"/>
                    <a:pt x="1078" y="2742"/>
                  </a:cubicBezTo>
                  <a:cubicBezTo>
                    <a:pt x="992" y="3264"/>
                    <a:pt x="1120" y="3947"/>
                    <a:pt x="1216" y="4395"/>
                  </a:cubicBezTo>
                  <a:cubicBezTo>
                    <a:pt x="1334" y="4971"/>
                    <a:pt x="1632" y="5504"/>
                    <a:pt x="1910" y="6027"/>
                  </a:cubicBezTo>
                  <a:cubicBezTo>
                    <a:pt x="2027" y="6251"/>
                    <a:pt x="2144" y="6464"/>
                    <a:pt x="2251" y="6689"/>
                  </a:cubicBezTo>
                  <a:cubicBezTo>
                    <a:pt x="2646" y="7499"/>
                    <a:pt x="3040" y="8129"/>
                    <a:pt x="3478" y="8651"/>
                  </a:cubicBezTo>
                  <a:cubicBezTo>
                    <a:pt x="3574" y="8758"/>
                    <a:pt x="3680" y="8865"/>
                    <a:pt x="3787" y="8971"/>
                  </a:cubicBezTo>
                  <a:cubicBezTo>
                    <a:pt x="4086" y="9249"/>
                    <a:pt x="4374" y="9526"/>
                    <a:pt x="4416" y="9899"/>
                  </a:cubicBezTo>
                  <a:cubicBezTo>
                    <a:pt x="4512" y="10721"/>
                    <a:pt x="3883" y="11233"/>
                    <a:pt x="3211" y="11788"/>
                  </a:cubicBezTo>
                  <a:cubicBezTo>
                    <a:pt x="2710" y="12214"/>
                    <a:pt x="2176" y="12652"/>
                    <a:pt x="2016" y="13228"/>
                  </a:cubicBezTo>
                  <a:cubicBezTo>
                    <a:pt x="2016" y="13249"/>
                    <a:pt x="2006" y="13292"/>
                    <a:pt x="2006" y="13313"/>
                  </a:cubicBezTo>
                  <a:cubicBezTo>
                    <a:pt x="1931" y="13761"/>
                    <a:pt x="2112" y="14188"/>
                    <a:pt x="2272" y="14614"/>
                  </a:cubicBezTo>
                  <a:cubicBezTo>
                    <a:pt x="2336" y="14796"/>
                    <a:pt x="2400" y="14966"/>
                    <a:pt x="2454" y="15148"/>
                  </a:cubicBezTo>
                  <a:cubicBezTo>
                    <a:pt x="2710" y="16055"/>
                    <a:pt x="2880" y="17047"/>
                    <a:pt x="2966" y="18039"/>
                  </a:cubicBezTo>
                  <a:cubicBezTo>
                    <a:pt x="2891" y="17047"/>
                    <a:pt x="2710" y="16033"/>
                    <a:pt x="2454" y="15126"/>
                  </a:cubicBezTo>
                  <a:cubicBezTo>
                    <a:pt x="2400" y="14956"/>
                    <a:pt x="2336" y="14774"/>
                    <a:pt x="2272" y="14593"/>
                  </a:cubicBezTo>
                  <a:cubicBezTo>
                    <a:pt x="2112" y="14188"/>
                    <a:pt x="1931" y="13740"/>
                    <a:pt x="2016" y="13313"/>
                  </a:cubicBezTo>
                  <a:cubicBezTo>
                    <a:pt x="2016" y="13292"/>
                    <a:pt x="2016" y="13249"/>
                    <a:pt x="2027" y="13228"/>
                  </a:cubicBezTo>
                  <a:cubicBezTo>
                    <a:pt x="2176" y="12652"/>
                    <a:pt x="2710" y="12214"/>
                    <a:pt x="3211" y="11798"/>
                  </a:cubicBezTo>
                  <a:cubicBezTo>
                    <a:pt x="3862" y="11265"/>
                    <a:pt x="4523" y="10721"/>
                    <a:pt x="4427" y="9889"/>
                  </a:cubicBezTo>
                  <a:cubicBezTo>
                    <a:pt x="4384" y="9515"/>
                    <a:pt x="4096" y="9227"/>
                    <a:pt x="3798" y="8939"/>
                  </a:cubicBezTo>
                  <a:cubicBezTo>
                    <a:pt x="3691" y="8822"/>
                    <a:pt x="3595" y="8726"/>
                    <a:pt x="3499" y="8619"/>
                  </a:cubicBezTo>
                  <a:cubicBezTo>
                    <a:pt x="3051" y="8107"/>
                    <a:pt x="2667" y="7489"/>
                    <a:pt x="2283" y="6678"/>
                  </a:cubicBezTo>
                  <a:cubicBezTo>
                    <a:pt x="2176" y="6454"/>
                    <a:pt x="2059" y="6219"/>
                    <a:pt x="1931" y="5995"/>
                  </a:cubicBezTo>
                  <a:cubicBezTo>
                    <a:pt x="1654" y="5472"/>
                    <a:pt x="1366" y="4939"/>
                    <a:pt x="1238" y="4384"/>
                  </a:cubicBezTo>
                  <a:cubicBezTo>
                    <a:pt x="1152" y="3926"/>
                    <a:pt x="1013" y="3264"/>
                    <a:pt x="1110" y="2742"/>
                  </a:cubicBezTo>
                  <a:cubicBezTo>
                    <a:pt x="1259" y="1835"/>
                    <a:pt x="1792" y="640"/>
                    <a:pt x="2816" y="21"/>
                  </a:cubicBezTo>
                  <a:lnTo>
                    <a:pt x="2806" y="0"/>
                  </a:lnTo>
                  <a:close/>
                  <a:moveTo>
                    <a:pt x="2966" y="18046"/>
                  </a:moveTo>
                  <a:cubicBezTo>
                    <a:pt x="2966" y="18108"/>
                    <a:pt x="2976" y="18170"/>
                    <a:pt x="2976" y="18241"/>
                  </a:cubicBezTo>
                  <a:cubicBezTo>
                    <a:pt x="2977" y="18261"/>
                    <a:pt x="2979" y="18279"/>
                    <a:pt x="2980" y="18298"/>
                  </a:cubicBezTo>
                  <a:lnTo>
                    <a:pt x="2980" y="18298"/>
                  </a:lnTo>
                  <a:cubicBezTo>
                    <a:pt x="2979" y="18276"/>
                    <a:pt x="2978" y="18253"/>
                    <a:pt x="2976" y="18231"/>
                  </a:cubicBezTo>
                  <a:cubicBezTo>
                    <a:pt x="2976" y="18169"/>
                    <a:pt x="2966" y="18108"/>
                    <a:pt x="2966" y="18046"/>
                  </a:cubicBezTo>
                  <a:close/>
                  <a:moveTo>
                    <a:pt x="2980" y="18298"/>
                  </a:moveTo>
                  <a:cubicBezTo>
                    <a:pt x="2989" y="18463"/>
                    <a:pt x="2996" y="18609"/>
                    <a:pt x="2987" y="18721"/>
                  </a:cubicBezTo>
                  <a:cubicBezTo>
                    <a:pt x="2986" y="18730"/>
                    <a:pt x="2985" y="18739"/>
                    <a:pt x="2984" y="18748"/>
                  </a:cubicBezTo>
                  <a:lnTo>
                    <a:pt x="2984" y="18748"/>
                  </a:lnTo>
                  <a:cubicBezTo>
                    <a:pt x="2985" y="18743"/>
                    <a:pt x="2986" y="18737"/>
                    <a:pt x="2987" y="18732"/>
                  </a:cubicBezTo>
                  <a:cubicBezTo>
                    <a:pt x="3016" y="18607"/>
                    <a:pt x="2993" y="18465"/>
                    <a:pt x="2980" y="18298"/>
                  </a:cubicBezTo>
                  <a:close/>
                  <a:moveTo>
                    <a:pt x="2984" y="18748"/>
                  </a:moveTo>
                  <a:cubicBezTo>
                    <a:pt x="2966" y="18862"/>
                    <a:pt x="2933" y="18977"/>
                    <a:pt x="2889" y="19092"/>
                  </a:cubicBezTo>
                  <a:lnTo>
                    <a:pt x="2889" y="19092"/>
                  </a:lnTo>
                  <a:cubicBezTo>
                    <a:pt x="2937" y="18976"/>
                    <a:pt x="2972" y="18862"/>
                    <a:pt x="2984" y="18748"/>
                  </a:cubicBezTo>
                  <a:close/>
                  <a:moveTo>
                    <a:pt x="2889" y="19092"/>
                  </a:moveTo>
                  <a:lnTo>
                    <a:pt x="2889" y="19092"/>
                  </a:lnTo>
                  <a:cubicBezTo>
                    <a:pt x="2824" y="19250"/>
                    <a:pt x="2735" y="19413"/>
                    <a:pt x="2646" y="19585"/>
                  </a:cubicBezTo>
                  <a:cubicBezTo>
                    <a:pt x="2464" y="19905"/>
                    <a:pt x="2283" y="20236"/>
                    <a:pt x="2272" y="20588"/>
                  </a:cubicBezTo>
                  <a:cubicBezTo>
                    <a:pt x="2251" y="20994"/>
                    <a:pt x="2070" y="21250"/>
                    <a:pt x="1878" y="21516"/>
                  </a:cubicBezTo>
                  <a:cubicBezTo>
                    <a:pt x="1814" y="21612"/>
                    <a:pt x="1750" y="21698"/>
                    <a:pt x="1696" y="21794"/>
                  </a:cubicBezTo>
                  <a:cubicBezTo>
                    <a:pt x="1571" y="21999"/>
                    <a:pt x="1456" y="22217"/>
                    <a:pt x="1345" y="22440"/>
                  </a:cubicBezTo>
                  <a:lnTo>
                    <a:pt x="1345" y="22440"/>
                  </a:lnTo>
                  <a:cubicBezTo>
                    <a:pt x="1452" y="22232"/>
                    <a:pt x="1565" y="22028"/>
                    <a:pt x="1686" y="21836"/>
                  </a:cubicBezTo>
                  <a:cubicBezTo>
                    <a:pt x="1750" y="21730"/>
                    <a:pt x="1803" y="21655"/>
                    <a:pt x="1867" y="21559"/>
                  </a:cubicBezTo>
                  <a:cubicBezTo>
                    <a:pt x="2070" y="21292"/>
                    <a:pt x="2240" y="21036"/>
                    <a:pt x="2272" y="20610"/>
                  </a:cubicBezTo>
                  <a:cubicBezTo>
                    <a:pt x="2283" y="20268"/>
                    <a:pt x="2464" y="19927"/>
                    <a:pt x="2646" y="19607"/>
                  </a:cubicBezTo>
                  <a:cubicBezTo>
                    <a:pt x="2739" y="19432"/>
                    <a:pt x="2825" y="19261"/>
                    <a:pt x="2889" y="19092"/>
                  </a:cubicBezTo>
                  <a:close/>
                  <a:moveTo>
                    <a:pt x="1345" y="22440"/>
                  </a:moveTo>
                  <a:lnTo>
                    <a:pt x="1345" y="22440"/>
                  </a:lnTo>
                  <a:cubicBezTo>
                    <a:pt x="1235" y="22655"/>
                    <a:pt x="1132" y="22876"/>
                    <a:pt x="1033" y="23095"/>
                  </a:cubicBezTo>
                  <a:lnTo>
                    <a:pt x="1033" y="23095"/>
                  </a:lnTo>
                  <a:cubicBezTo>
                    <a:pt x="1135" y="22876"/>
                    <a:pt x="1238" y="22656"/>
                    <a:pt x="1345" y="22440"/>
                  </a:cubicBezTo>
                  <a:close/>
                  <a:moveTo>
                    <a:pt x="1033" y="23095"/>
                  </a:moveTo>
                  <a:cubicBezTo>
                    <a:pt x="987" y="23191"/>
                    <a:pt x="942" y="23288"/>
                    <a:pt x="896" y="23383"/>
                  </a:cubicBezTo>
                  <a:cubicBezTo>
                    <a:pt x="766" y="23657"/>
                    <a:pt x="659" y="23944"/>
                    <a:pt x="575" y="24231"/>
                  </a:cubicBezTo>
                  <a:lnTo>
                    <a:pt x="575" y="24231"/>
                  </a:lnTo>
                  <a:cubicBezTo>
                    <a:pt x="658" y="23960"/>
                    <a:pt x="762" y="23689"/>
                    <a:pt x="885" y="23426"/>
                  </a:cubicBezTo>
                  <a:cubicBezTo>
                    <a:pt x="934" y="23316"/>
                    <a:pt x="983" y="23206"/>
                    <a:pt x="1033" y="23095"/>
                  </a:cubicBezTo>
                  <a:close/>
                  <a:moveTo>
                    <a:pt x="575" y="24231"/>
                  </a:moveTo>
                  <a:cubicBezTo>
                    <a:pt x="450" y="24640"/>
                    <a:pt x="376" y="25048"/>
                    <a:pt x="363" y="25421"/>
                  </a:cubicBezTo>
                  <a:cubicBezTo>
                    <a:pt x="320" y="26135"/>
                    <a:pt x="469" y="26850"/>
                    <a:pt x="811" y="27650"/>
                  </a:cubicBezTo>
                  <a:cubicBezTo>
                    <a:pt x="907" y="27874"/>
                    <a:pt x="949" y="28119"/>
                    <a:pt x="960" y="28290"/>
                  </a:cubicBezTo>
                  <a:cubicBezTo>
                    <a:pt x="994" y="28692"/>
                    <a:pt x="876" y="29076"/>
                    <a:pt x="709" y="29445"/>
                  </a:cubicBezTo>
                  <a:lnTo>
                    <a:pt x="709" y="29445"/>
                  </a:lnTo>
                  <a:cubicBezTo>
                    <a:pt x="889" y="29067"/>
                    <a:pt x="1017" y="28674"/>
                    <a:pt x="981" y="28258"/>
                  </a:cubicBezTo>
                  <a:cubicBezTo>
                    <a:pt x="960" y="28087"/>
                    <a:pt x="928" y="27853"/>
                    <a:pt x="832" y="27618"/>
                  </a:cubicBezTo>
                  <a:cubicBezTo>
                    <a:pt x="480" y="26807"/>
                    <a:pt x="331" y="26103"/>
                    <a:pt x="373" y="25389"/>
                  </a:cubicBezTo>
                  <a:cubicBezTo>
                    <a:pt x="392" y="25024"/>
                    <a:pt x="461" y="24627"/>
                    <a:pt x="575" y="24231"/>
                  </a:cubicBezTo>
                  <a:close/>
                  <a:moveTo>
                    <a:pt x="709" y="29445"/>
                  </a:moveTo>
                  <a:cubicBezTo>
                    <a:pt x="616" y="29640"/>
                    <a:pt x="510" y="29830"/>
                    <a:pt x="405" y="30018"/>
                  </a:cubicBezTo>
                  <a:cubicBezTo>
                    <a:pt x="377" y="30076"/>
                    <a:pt x="349" y="30131"/>
                    <a:pt x="322" y="30185"/>
                  </a:cubicBezTo>
                  <a:lnTo>
                    <a:pt x="322" y="30185"/>
                  </a:lnTo>
                  <a:cubicBezTo>
                    <a:pt x="345" y="30144"/>
                    <a:pt x="370" y="30103"/>
                    <a:pt x="395" y="30061"/>
                  </a:cubicBezTo>
                  <a:cubicBezTo>
                    <a:pt x="503" y="29860"/>
                    <a:pt x="614" y="29655"/>
                    <a:pt x="709" y="29445"/>
                  </a:cubicBezTo>
                  <a:close/>
                  <a:moveTo>
                    <a:pt x="322" y="30185"/>
                  </a:moveTo>
                  <a:cubicBezTo>
                    <a:pt x="275" y="30266"/>
                    <a:pt x="232" y="30345"/>
                    <a:pt x="194" y="30427"/>
                  </a:cubicBezTo>
                  <a:lnTo>
                    <a:pt x="194" y="30427"/>
                  </a:lnTo>
                  <a:cubicBezTo>
                    <a:pt x="238" y="30348"/>
                    <a:pt x="279" y="30268"/>
                    <a:pt x="322" y="30185"/>
                  </a:cubicBezTo>
                  <a:close/>
                  <a:moveTo>
                    <a:pt x="194" y="30427"/>
                  </a:moveTo>
                  <a:cubicBezTo>
                    <a:pt x="183" y="30447"/>
                    <a:pt x="172" y="30467"/>
                    <a:pt x="160" y="30488"/>
                  </a:cubicBezTo>
                  <a:cubicBezTo>
                    <a:pt x="139" y="30538"/>
                    <a:pt x="120" y="30588"/>
                    <a:pt x="105" y="30639"/>
                  </a:cubicBezTo>
                  <a:lnTo>
                    <a:pt x="105" y="30639"/>
                  </a:lnTo>
                  <a:cubicBezTo>
                    <a:pt x="118" y="30602"/>
                    <a:pt x="133" y="30566"/>
                    <a:pt x="149" y="30530"/>
                  </a:cubicBezTo>
                  <a:cubicBezTo>
                    <a:pt x="163" y="30495"/>
                    <a:pt x="178" y="30461"/>
                    <a:pt x="194" y="30427"/>
                  </a:cubicBezTo>
                  <a:close/>
                  <a:moveTo>
                    <a:pt x="105" y="30639"/>
                  </a:moveTo>
                  <a:cubicBezTo>
                    <a:pt x="16" y="30890"/>
                    <a:pt x="0" y="31167"/>
                    <a:pt x="0" y="31437"/>
                  </a:cubicBezTo>
                  <a:cubicBezTo>
                    <a:pt x="21" y="31960"/>
                    <a:pt x="139" y="32397"/>
                    <a:pt x="267" y="32824"/>
                  </a:cubicBezTo>
                  <a:lnTo>
                    <a:pt x="299" y="32909"/>
                  </a:lnTo>
                  <a:cubicBezTo>
                    <a:pt x="533" y="33709"/>
                    <a:pt x="1120" y="34040"/>
                    <a:pt x="1120" y="34040"/>
                  </a:cubicBezTo>
                  <a:lnTo>
                    <a:pt x="1152" y="34040"/>
                  </a:lnTo>
                  <a:cubicBezTo>
                    <a:pt x="1152" y="34040"/>
                    <a:pt x="555" y="33688"/>
                    <a:pt x="309" y="32877"/>
                  </a:cubicBezTo>
                  <a:lnTo>
                    <a:pt x="288" y="32792"/>
                  </a:lnTo>
                  <a:cubicBezTo>
                    <a:pt x="149" y="32365"/>
                    <a:pt x="21" y="31938"/>
                    <a:pt x="21" y="31405"/>
                  </a:cubicBezTo>
                  <a:cubicBezTo>
                    <a:pt x="21" y="31156"/>
                    <a:pt x="29" y="30893"/>
                    <a:pt x="105" y="30639"/>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3" name="Google Shape;1743;p68"/>
            <p:cNvSpPr/>
            <p:nvPr/>
          </p:nvSpPr>
          <p:spPr>
            <a:xfrm>
              <a:off x="3173871" y="1227923"/>
              <a:ext cx="460543" cy="3233321"/>
            </a:xfrm>
            <a:custGeom>
              <a:avLst/>
              <a:gdLst/>
              <a:ahLst/>
              <a:cxnLst/>
              <a:rect l="l" t="t" r="r" b="b"/>
              <a:pathLst>
                <a:path w="4844" h="34009" extrusionOk="0">
                  <a:moveTo>
                    <a:pt x="3083" y="0"/>
                  </a:moveTo>
                  <a:cubicBezTo>
                    <a:pt x="2016" y="544"/>
                    <a:pt x="1440" y="1771"/>
                    <a:pt x="1269" y="2731"/>
                  </a:cubicBezTo>
                  <a:cubicBezTo>
                    <a:pt x="1195" y="3126"/>
                    <a:pt x="1227" y="3659"/>
                    <a:pt x="1376" y="4385"/>
                  </a:cubicBezTo>
                  <a:cubicBezTo>
                    <a:pt x="1515" y="4961"/>
                    <a:pt x="1814" y="5494"/>
                    <a:pt x="2112" y="5995"/>
                  </a:cubicBezTo>
                  <a:cubicBezTo>
                    <a:pt x="2230" y="6209"/>
                    <a:pt x="2368" y="6433"/>
                    <a:pt x="2475" y="6646"/>
                  </a:cubicBezTo>
                  <a:cubicBezTo>
                    <a:pt x="2880" y="7446"/>
                    <a:pt x="3275" y="8076"/>
                    <a:pt x="3723" y="8598"/>
                  </a:cubicBezTo>
                  <a:cubicBezTo>
                    <a:pt x="3819" y="8705"/>
                    <a:pt x="3926" y="8812"/>
                    <a:pt x="4043" y="8929"/>
                  </a:cubicBezTo>
                  <a:cubicBezTo>
                    <a:pt x="4331" y="9206"/>
                    <a:pt x="4630" y="9505"/>
                    <a:pt x="4683" y="9868"/>
                  </a:cubicBezTo>
                  <a:cubicBezTo>
                    <a:pt x="4800" y="10646"/>
                    <a:pt x="4139" y="11169"/>
                    <a:pt x="3435" y="11713"/>
                  </a:cubicBezTo>
                  <a:cubicBezTo>
                    <a:pt x="2880" y="12140"/>
                    <a:pt x="2315" y="12599"/>
                    <a:pt x="2144" y="13185"/>
                  </a:cubicBezTo>
                  <a:cubicBezTo>
                    <a:pt x="2144" y="13207"/>
                    <a:pt x="2134" y="13249"/>
                    <a:pt x="2134" y="13281"/>
                  </a:cubicBezTo>
                  <a:cubicBezTo>
                    <a:pt x="2059" y="13719"/>
                    <a:pt x="2240" y="14135"/>
                    <a:pt x="2432" y="14519"/>
                  </a:cubicBezTo>
                  <a:cubicBezTo>
                    <a:pt x="2507" y="14679"/>
                    <a:pt x="2592" y="14849"/>
                    <a:pt x="2646" y="15020"/>
                  </a:cubicBezTo>
                  <a:cubicBezTo>
                    <a:pt x="2923" y="15842"/>
                    <a:pt x="3094" y="16823"/>
                    <a:pt x="3147" y="17890"/>
                  </a:cubicBezTo>
                  <a:cubicBezTo>
                    <a:pt x="3147" y="17954"/>
                    <a:pt x="3168" y="18028"/>
                    <a:pt x="3168" y="18092"/>
                  </a:cubicBezTo>
                  <a:cubicBezTo>
                    <a:pt x="3179" y="18295"/>
                    <a:pt x="3179" y="18466"/>
                    <a:pt x="3168" y="18583"/>
                  </a:cubicBezTo>
                  <a:cubicBezTo>
                    <a:pt x="3126" y="18850"/>
                    <a:pt x="2976" y="19116"/>
                    <a:pt x="2816" y="19415"/>
                  </a:cubicBezTo>
                  <a:cubicBezTo>
                    <a:pt x="2635" y="19746"/>
                    <a:pt x="2443" y="20087"/>
                    <a:pt x="2432" y="20429"/>
                  </a:cubicBezTo>
                  <a:cubicBezTo>
                    <a:pt x="2411" y="20834"/>
                    <a:pt x="2262" y="21079"/>
                    <a:pt x="2102" y="21335"/>
                  </a:cubicBezTo>
                  <a:cubicBezTo>
                    <a:pt x="2027" y="21421"/>
                    <a:pt x="1963" y="21527"/>
                    <a:pt x="1910" y="21634"/>
                  </a:cubicBezTo>
                  <a:cubicBezTo>
                    <a:pt x="1750" y="21954"/>
                    <a:pt x="1590" y="22274"/>
                    <a:pt x="1440" y="22594"/>
                  </a:cubicBezTo>
                  <a:cubicBezTo>
                    <a:pt x="1333" y="22829"/>
                    <a:pt x="1227" y="23053"/>
                    <a:pt x="1120" y="23266"/>
                  </a:cubicBezTo>
                  <a:cubicBezTo>
                    <a:pt x="789" y="23949"/>
                    <a:pt x="576" y="24696"/>
                    <a:pt x="533" y="25346"/>
                  </a:cubicBezTo>
                  <a:cubicBezTo>
                    <a:pt x="480" y="26082"/>
                    <a:pt x="608" y="26797"/>
                    <a:pt x="928" y="27640"/>
                  </a:cubicBezTo>
                  <a:cubicBezTo>
                    <a:pt x="1003" y="27853"/>
                    <a:pt x="1013" y="28088"/>
                    <a:pt x="1035" y="28280"/>
                  </a:cubicBezTo>
                  <a:cubicBezTo>
                    <a:pt x="1056" y="28866"/>
                    <a:pt x="736" y="29421"/>
                    <a:pt x="427" y="29955"/>
                  </a:cubicBezTo>
                  <a:cubicBezTo>
                    <a:pt x="320" y="30136"/>
                    <a:pt x="235" y="30307"/>
                    <a:pt x="149" y="30467"/>
                  </a:cubicBezTo>
                  <a:cubicBezTo>
                    <a:pt x="32" y="30701"/>
                    <a:pt x="0" y="30989"/>
                    <a:pt x="32" y="31373"/>
                  </a:cubicBezTo>
                  <a:cubicBezTo>
                    <a:pt x="64" y="31907"/>
                    <a:pt x="213" y="32344"/>
                    <a:pt x="363" y="32760"/>
                  </a:cubicBezTo>
                  <a:lnTo>
                    <a:pt x="405" y="32856"/>
                  </a:lnTo>
                  <a:cubicBezTo>
                    <a:pt x="510" y="33162"/>
                    <a:pt x="668" y="33401"/>
                    <a:pt x="821" y="33578"/>
                  </a:cubicBezTo>
                  <a:lnTo>
                    <a:pt x="821" y="33578"/>
                  </a:lnTo>
                  <a:cubicBezTo>
                    <a:pt x="683" y="33410"/>
                    <a:pt x="544" y="33189"/>
                    <a:pt x="448" y="32909"/>
                  </a:cubicBezTo>
                  <a:lnTo>
                    <a:pt x="405" y="32813"/>
                  </a:lnTo>
                  <a:cubicBezTo>
                    <a:pt x="256" y="32397"/>
                    <a:pt x="107" y="31960"/>
                    <a:pt x="75" y="31427"/>
                  </a:cubicBezTo>
                  <a:cubicBezTo>
                    <a:pt x="32" y="31043"/>
                    <a:pt x="75" y="30776"/>
                    <a:pt x="192" y="30531"/>
                  </a:cubicBezTo>
                  <a:cubicBezTo>
                    <a:pt x="267" y="30371"/>
                    <a:pt x="363" y="30200"/>
                    <a:pt x="469" y="30029"/>
                  </a:cubicBezTo>
                  <a:cubicBezTo>
                    <a:pt x="779" y="29475"/>
                    <a:pt x="1099" y="28920"/>
                    <a:pt x="1067" y="28322"/>
                  </a:cubicBezTo>
                  <a:cubicBezTo>
                    <a:pt x="1067" y="28130"/>
                    <a:pt x="1045" y="27896"/>
                    <a:pt x="960" y="27661"/>
                  </a:cubicBezTo>
                  <a:cubicBezTo>
                    <a:pt x="661" y="26840"/>
                    <a:pt x="523" y="26104"/>
                    <a:pt x="576" y="25389"/>
                  </a:cubicBezTo>
                  <a:cubicBezTo>
                    <a:pt x="619" y="24728"/>
                    <a:pt x="832" y="23981"/>
                    <a:pt x="1163" y="23309"/>
                  </a:cubicBezTo>
                  <a:cubicBezTo>
                    <a:pt x="1269" y="23074"/>
                    <a:pt x="1376" y="22850"/>
                    <a:pt x="1483" y="22637"/>
                  </a:cubicBezTo>
                  <a:cubicBezTo>
                    <a:pt x="1632" y="22317"/>
                    <a:pt x="1792" y="21997"/>
                    <a:pt x="1952" y="21677"/>
                  </a:cubicBezTo>
                  <a:cubicBezTo>
                    <a:pt x="2016" y="21570"/>
                    <a:pt x="2070" y="21463"/>
                    <a:pt x="2134" y="21367"/>
                  </a:cubicBezTo>
                  <a:cubicBezTo>
                    <a:pt x="2294" y="21101"/>
                    <a:pt x="2454" y="20866"/>
                    <a:pt x="2475" y="20450"/>
                  </a:cubicBezTo>
                  <a:cubicBezTo>
                    <a:pt x="2475" y="20119"/>
                    <a:pt x="2656" y="19788"/>
                    <a:pt x="2848" y="19447"/>
                  </a:cubicBezTo>
                  <a:cubicBezTo>
                    <a:pt x="3008" y="19159"/>
                    <a:pt x="3147" y="18892"/>
                    <a:pt x="3190" y="18626"/>
                  </a:cubicBezTo>
                  <a:cubicBezTo>
                    <a:pt x="3222" y="18508"/>
                    <a:pt x="3200" y="18327"/>
                    <a:pt x="3190" y="18135"/>
                  </a:cubicBezTo>
                  <a:cubicBezTo>
                    <a:pt x="3190" y="18060"/>
                    <a:pt x="3179" y="17996"/>
                    <a:pt x="3179" y="17932"/>
                  </a:cubicBezTo>
                  <a:cubicBezTo>
                    <a:pt x="3126" y="16866"/>
                    <a:pt x="2955" y="15863"/>
                    <a:pt x="2667" y="15052"/>
                  </a:cubicBezTo>
                  <a:cubicBezTo>
                    <a:pt x="2614" y="14881"/>
                    <a:pt x="2539" y="14721"/>
                    <a:pt x="2454" y="14540"/>
                  </a:cubicBezTo>
                  <a:cubicBezTo>
                    <a:pt x="2283" y="14156"/>
                    <a:pt x="2102" y="13761"/>
                    <a:pt x="2166" y="13313"/>
                  </a:cubicBezTo>
                  <a:cubicBezTo>
                    <a:pt x="2166" y="13292"/>
                    <a:pt x="2166" y="13249"/>
                    <a:pt x="2176" y="13228"/>
                  </a:cubicBezTo>
                  <a:cubicBezTo>
                    <a:pt x="2336" y="12641"/>
                    <a:pt x="2912" y="12193"/>
                    <a:pt x="3456" y="11767"/>
                  </a:cubicBezTo>
                  <a:cubicBezTo>
                    <a:pt x="4139" y="11233"/>
                    <a:pt x="4843" y="10700"/>
                    <a:pt x="4726" y="9889"/>
                  </a:cubicBezTo>
                  <a:cubicBezTo>
                    <a:pt x="4672" y="9526"/>
                    <a:pt x="4363" y="9228"/>
                    <a:pt x="4075" y="8940"/>
                  </a:cubicBezTo>
                  <a:cubicBezTo>
                    <a:pt x="3947" y="8822"/>
                    <a:pt x="3840" y="8716"/>
                    <a:pt x="3755" y="8609"/>
                  </a:cubicBezTo>
                  <a:cubicBezTo>
                    <a:pt x="3296" y="8086"/>
                    <a:pt x="2912" y="7468"/>
                    <a:pt x="2496" y="6668"/>
                  </a:cubicBezTo>
                  <a:cubicBezTo>
                    <a:pt x="2390" y="6454"/>
                    <a:pt x="2262" y="6219"/>
                    <a:pt x="2134" y="6006"/>
                  </a:cubicBezTo>
                  <a:cubicBezTo>
                    <a:pt x="1846" y="5505"/>
                    <a:pt x="1536" y="4971"/>
                    <a:pt x="1419" y="4395"/>
                  </a:cubicBezTo>
                  <a:cubicBezTo>
                    <a:pt x="1269" y="3681"/>
                    <a:pt x="1227" y="3147"/>
                    <a:pt x="1312" y="2742"/>
                  </a:cubicBezTo>
                  <a:cubicBezTo>
                    <a:pt x="1483" y="1782"/>
                    <a:pt x="2048" y="566"/>
                    <a:pt x="3094" y="22"/>
                  </a:cubicBezTo>
                  <a:lnTo>
                    <a:pt x="3083" y="0"/>
                  </a:lnTo>
                  <a:close/>
                  <a:moveTo>
                    <a:pt x="821" y="33578"/>
                  </a:moveTo>
                  <a:cubicBezTo>
                    <a:pt x="1067" y="33877"/>
                    <a:pt x="1312" y="34008"/>
                    <a:pt x="1312" y="34008"/>
                  </a:cubicBezTo>
                  <a:lnTo>
                    <a:pt x="1280" y="33976"/>
                  </a:lnTo>
                  <a:cubicBezTo>
                    <a:pt x="1280" y="33976"/>
                    <a:pt x="1056" y="33851"/>
                    <a:pt x="821" y="33578"/>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4" name="Google Shape;1744;p68"/>
            <p:cNvSpPr/>
            <p:nvPr/>
          </p:nvSpPr>
          <p:spPr>
            <a:xfrm>
              <a:off x="3143447" y="1224881"/>
              <a:ext cx="489921" cy="3233321"/>
            </a:xfrm>
            <a:custGeom>
              <a:avLst/>
              <a:gdLst/>
              <a:ahLst/>
              <a:cxnLst/>
              <a:rect l="l" t="t" r="r" b="b"/>
              <a:pathLst>
                <a:path w="5153" h="34009" extrusionOk="0">
                  <a:moveTo>
                    <a:pt x="3360" y="0"/>
                  </a:moveTo>
                  <a:cubicBezTo>
                    <a:pt x="2336" y="448"/>
                    <a:pt x="1611" y="1750"/>
                    <a:pt x="1472" y="2731"/>
                  </a:cubicBezTo>
                  <a:cubicBezTo>
                    <a:pt x="1387" y="3307"/>
                    <a:pt x="1472" y="3958"/>
                    <a:pt x="1557" y="4395"/>
                  </a:cubicBezTo>
                  <a:cubicBezTo>
                    <a:pt x="1686" y="5003"/>
                    <a:pt x="2006" y="5537"/>
                    <a:pt x="2326" y="6049"/>
                  </a:cubicBezTo>
                  <a:cubicBezTo>
                    <a:pt x="2443" y="6251"/>
                    <a:pt x="2582" y="6454"/>
                    <a:pt x="2688" y="6657"/>
                  </a:cubicBezTo>
                  <a:cubicBezTo>
                    <a:pt x="3126" y="7478"/>
                    <a:pt x="3520" y="8076"/>
                    <a:pt x="3968" y="8598"/>
                  </a:cubicBezTo>
                  <a:cubicBezTo>
                    <a:pt x="4064" y="8726"/>
                    <a:pt x="4182" y="8833"/>
                    <a:pt x="4299" y="8950"/>
                  </a:cubicBezTo>
                  <a:cubicBezTo>
                    <a:pt x="4587" y="9238"/>
                    <a:pt x="4886" y="9537"/>
                    <a:pt x="4950" y="9878"/>
                  </a:cubicBezTo>
                  <a:cubicBezTo>
                    <a:pt x="5088" y="10625"/>
                    <a:pt x="4384" y="11137"/>
                    <a:pt x="3659" y="11681"/>
                  </a:cubicBezTo>
                  <a:cubicBezTo>
                    <a:pt x="3051" y="12119"/>
                    <a:pt x="2443" y="12577"/>
                    <a:pt x="2283" y="13185"/>
                  </a:cubicBezTo>
                  <a:cubicBezTo>
                    <a:pt x="2283" y="13217"/>
                    <a:pt x="2272" y="13239"/>
                    <a:pt x="2272" y="13281"/>
                  </a:cubicBezTo>
                  <a:cubicBezTo>
                    <a:pt x="2198" y="13751"/>
                    <a:pt x="2400" y="14103"/>
                    <a:pt x="2603" y="14476"/>
                  </a:cubicBezTo>
                  <a:cubicBezTo>
                    <a:pt x="2699" y="14625"/>
                    <a:pt x="2774" y="14785"/>
                    <a:pt x="2838" y="14967"/>
                  </a:cubicBezTo>
                  <a:cubicBezTo>
                    <a:pt x="3211" y="15884"/>
                    <a:pt x="3307" y="16962"/>
                    <a:pt x="3350" y="17804"/>
                  </a:cubicBezTo>
                  <a:lnTo>
                    <a:pt x="3350" y="17900"/>
                  </a:lnTo>
                  <a:cubicBezTo>
                    <a:pt x="3360" y="18135"/>
                    <a:pt x="3371" y="18348"/>
                    <a:pt x="3350" y="18498"/>
                  </a:cubicBezTo>
                  <a:cubicBezTo>
                    <a:pt x="3296" y="18732"/>
                    <a:pt x="3147" y="18999"/>
                    <a:pt x="2998" y="19266"/>
                  </a:cubicBezTo>
                  <a:cubicBezTo>
                    <a:pt x="2816" y="19596"/>
                    <a:pt x="2614" y="19948"/>
                    <a:pt x="2614" y="20279"/>
                  </a:cubicBezTo>
                  <a:cubicBezTo>
                    <a:pt x="2614" y="20685"/>
                    <a:pt x="2486" y="20919"/>
                    <a:pt x="2336" y="21175"/>
                  </a:cubicBezTo>
                  <a:cubicBezTo>
                    <a:pt x="2272" y="21282"/>
                    <a:pt x="2219" y="21389"/>
                    <a:pt x="2166" y="21506"/>
                  </a:cubicBezTo>
                  <a:cubicBezTo>
                    <a:pt x="1899" y="22135"/>
                    <a:pt x="1600" y="22711"/>
                    <a:pt x="1344" y="23191"/>
                  </a:cubicBezTo>
                  <a:cubicBezTo>
                    <a:pt x="992" y="23874"/>
                    <a:pt x="747" y="24653"/>
                    <a:pt x="693" y="25346"/>
                  </a:cubicBezTo>
                  <a:cubicBezTo>
                    <a:pt x="629" y="26082"/>
                    <a:pt x="736" y="26829"/>
                    <a:pt x="1024" y="27693"/>
                  </a:cubicBezTo>
                  <a:cubicBezTo>
                    <a:pt x="1109" y="27928"/>
                    <a:pt x="1109" y="28162"/>
                    <a:pt x="1109" y="28354"/>
                  </a:cubicBezTo>
                  <a:cubicBezTo>
                    <a:pt x="1099" y="28920"/>
                    <a:pt x="779" y="29453"/>
                    <a:pt x="469" y="29965"/>
                  </a:cubicBezTo>
                  <a:cubicBezTo>
                    <a:pt x="352" y="30147"/>
                    <a:pt x="245" y="30328"/>
                    <a:pt x="149" y="30509"/>
                  </a:cubicBezTo>
                  <a:cubicBezTo>
                    <a:pt x="32" y="30755"/>
                    <a:pt x="0" y="31032"/>
                    <a:pt x="43" y="31395"/>
                  </a:cubicBezTo>
                  <a:cubicBezTo>
                    <a:pt x="96" y="31885"/>
                    <a:pt x="267" y="32323"/>
                    <a:pt x="416" y="32707"/>
                  </a:cubicBezTo>
                  <a:cubicBezTo>
                    <a:pt x="427" y="32781"/>
                    <a:pt x="459" y="32835"/>
                    <a:pt x="480" y="32899"/>
                  </a:cubicBezTo>
                  <a:cubicBezTo>
                    <a:pt x="789" y="33688"/>
                    <a:pt x="1419" y="34008"/>
                    <a:pt x="1419" y="34008"/>
                  </a:cubicBezTo>
                  <a:lnTo>
                    <a:pt x="1515" y="33891"/>
                  </a:lnTo>
                  <a:cubicBezTo>
                    <a:pt x="1493" y="33891"/>
                    <a:pt x="885" y="33592"/>
                    <a:pt x="587" y="32813"/>
                  </a:cubicBezTo>
                  <a:cubicBezTo>
                    <a:pt x="576" y="32749"/>
                    <a:pt x="555" y="32696"/>
                    <a:pt x="523" y="32632"/>
                  </a:cubicBezTo>
                  <a:cubicBezTo>
                    <a:pt x="373" y="32259"/>
                    <a:pt x="203" y="31811"/>
                    <a:pt x="149" y="31320"/>
                  </a:cubicBezTo>
                  <a:cubicBezTo>
                    <a:pt x="107" y="30957"/>
                    <a:pt x="139" y="30680"/>
                    <a:pt x="256" y="30456"/>
                  </a:cubicBezTo>
                  <a:cubicBezTo>
                    <a:pt x="331" y="30285"/>
                    <a:pt x="448" y="30093"/>
                    <a:pt x="565" y="29912"/>
                  </a:cubicBezTo>
                  <a:cubicBezTo>
                    <a:pt x="864" y="29389"/>
                    <a:pt x="1184" y="28866"/>
                    <a:pt x="1205" y="28280"/>
                  </a:cubicBezTo>
                  <a:cubicBezTo>
                    <a:pt x="1205" y="28098"/>
                    <a:pt x="1205" y="27842"/>
                    <a:pt x="1120" y="27618"/>
                  </a:cubicBezTo>
                  <a:cubicBezTo>
                    <a:pt x="843" y="26744"/>
                    <a:pt x="736" y="25997"/>
                    <a:pt x="789" y="25282"/>
                  </a:cubicBezTo>
                  <a:cubicBezTo>
                    <a:pt x="843" y="24589"/>
                    <a:pt x="1067" y="23799"/>
                    <a:pt x="1429" y="23138"/>
                  </a:cubicBezTo>
                  <a:cubicBezTo>
                    <a:pt x="1686" y="22658"/>
                    <a:pt x="1974" y="22071"/>
                    <a:pt x="2240" y="21453"/>
                  </a:cubicBezTo>
                  <a:cubicBezTo>
                    <a:pt x="2283" y="21346"/>
                    <a:pt x="2347" y="21239"/>
                    <a:pt x="2400" y="21133"/>
                  </a:cubicBezTo>
                  <a:cubicBezTo>
                    <a:pt x="2539" y="20898"/>
                    <a:pt x="2688" y="20631"/>
                    <a:pt x="2688" y="20226"/>
                  </a:cubicBezTo>
                  <a:cubicBezTo>
                    <a:pt x="2688" y="19906"/>
                    <a:pt x="2870" y="19564"/>
                    <a:pt x="3051" y="19223"/>
                  </a:cubicBezTo>
                  <a:cubicBezTo>
                    <a:pt x="3222" y="18956"/>
                    <a:pt x="3360" y="18690"/>
                    <a:pt x="3403" y="18455"/>
                  </a:cubicBezTo>
                  <a:cubicBezTo>
                    <a:pt x="3435" y="18306"/>
                    <a:pt x="3414" y="18092"/>
                    <a:pt x="3403" y="17858"/>
                  </a:cubicBezTo>
                  <a:lnTo>
                    <a:pt x="3403" y="17762"/>
                  </a:lnTo>
                  <a:cubicBezTo>
                    <a:pt x="3360" y="16919"/>
                    <a:pt x="3264" y="15842"/>
                    <a:pt x="2902" y="14924"/>
                  </a:cubicBezTo>
                  <a:cubicBezTo>
                    <a:pt x="2827" y="14764"/>
                    <a:pt x="2742" y="14604"/>
                    <a:pt x="2656" y="14444"/>
                  </a:cubicBezTo>
                  <a:cubicBezTo>
                    <a:pt x="2454" y="14071"/>
                    <a:pt x="2272" y="13719"/>
                    <a:pt x="2326" y="13271"/>
                  </a:cubicBezTo>
                  <a:cubicBezTo>
                    <a:pt x="2326" y="13228"/>
                    <a:pt x="2326" y="13196"/>
                    <a:pt x="2336" y="13175"/>
                  </a:cubicBezTo>
                  <a:cubicBezTo>
                    <a:pt x="2496" y="12577"/>
                    <a:pt x="3115" y="12119"/>
                    <a:pt x="3712" y="11681"/>
                  </a:cubicBezTo>
                  <a:cubicBezTo>
                    <a:pt x="4448" y="11137"/>
                    <a:pt x="5152" y="10625"/>
                    <a:pt x="5003" y="9857"/>
                  </a:cubicBezTo>
                  <a:cubicBezTo>
                    <a:pt x="4939" y="9505"/>
                    <a:pt x="4630" y="9196"/>
                    <a:pt x="4342" y="8908"/>
                  </a:cubicBezTo>
                  <a:cubicBezTo>
                    <a:pt x="4214" y="8790"/>
                    <a:pt x="4096" y="8684"/>
                    <a:pt x="4000" y="8556"/>
                  </a:cubicBezTo>
                  <a:cubicBezTo>
                    <a:pt x="3563" y="8044"/>
                    <a:pt x="3168" y="7436"/>
                    <a:pt x="2720" y="6625"/>
                  </a:cubicBezTo>
                  <a:cubicBezTo>
                    <a:pt x="2614" y="6422"/>
                    <a:pt x="2486" y="6230"/>
                    <a:pt x="2368" y="6027"/>
                  </a:cubicBezTo>
                  <a:cubicBezTo>
                    <a:pt x="2038" y="5505"/>
                    <a:pt x="1718" y="4971"/>
                    <a:pt x="1600" y="4385"/>
                  </a:cubicBezTo>
                  <a:cubicBezTo>
                    <a:pt x="1504" y="3947"/>
                    <a:pt x="1429" y="3307"/>
                    <a:pt x="1504" y="2731"/>
                  </a:cubicBezTo>
                  <a:cubicBezTo>
                    <a:pt x="1653" y="1760"/>
                    <a:pt x="2358" y="480"/>
                    <a:pt x="3371" y="22"/>
                  </a:cubicBezTo>
                  <a:lnTo>
                    <a:pt x="336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5" name="Google Shape;1745;p68"/>
            <p:cNvSpPr/>
            <p:nvPr/>
          </p:nvSpPr>
          <p:spPr>
            <a:xfrm>
              <a:off x="3110932" y="1228969"/>
              <a:ext cx="508271" cy="3229233"/>
            </a:xfrm>
            <a:custGeom>
              <a:avLst/>
              <a:gdLst/>
              <a:ahLst/>
              <a:cxnLst/>
              <a:rect l="l" t="t" r="r" b="b"/>
              <a:pathLst>
                <a:path w="5346" h="33966" extrusionOk="0">
                  <a:moveTo>
                    <a:pt x="3574" y="0"/>
                  </a:moveTo>
                  <a:cubicBezTo>
                    <a:pt x="2518" y="416"/>
                    <a:pt x="1771" y="1707"/>
                    <a:pt x="1601" y="2731"/>
                  </a:cubicBezTo>
                  <a:cubicBezTo>
                    <a:pt x="1494" y="3350"/>
                    <a:pt x="1601" y="4054"/>
                    <a:pt x="1665" y="4416"/>
                  </a:cubicBezTo>
                  <a:cubicBezTo>
                    <a:pt x="1782" y="5056"/>
                    <a:pt x="2145" y="5600"/>
                    <a:pt x="2497" y="6144"/>
                  </a:cubicBezTo>
                  <a:cubicBezTo>
                    <a:pt x="2593" y="6304"/>
                    <a:pt x="2710" y="6475"/>
                    <a:pt x="2806" y="6657"/>
                  </a:cubicBezTo>
                  <a:cubicBezTo>
                    <a:pt x="3254" y="7382"/>
                    <a:pt x="3649" y="8001"/>
                    <a:pt x="4129" y="8577"/>
                  </a:cubicBezTo>
                  <a:cubicBezTo>
                    <a:pt x="4236" y="8694"/>
                    <a:pt x="4342" y="8811"/>
                    <a:pt x="4460" y="8929"/>
                  </a:cubicBezTo>
                  <a:cubicBezTo>
                    <a:pt x="4769" y="9238"/>
                    <a:pt x="5078" y="9547"/>
                    <a:pt x="5142" y="9889"/>
                  </a:cubicBezTo>
                  <a:cubicBezTo>
                    <a:pt x="5302" y="10625"/>
                    <a:pt x="4588" y="11137"/>
                    <a:pt x="3830" y="11670"/>
                  </a:cubicBezTo>
                  <a:cubicBezTo>
                    <a:pt x="3190" y="12108"/>
                    <a:pt x="2529" y="12577"/>
                    <a:pt x="2369" y="13196"/>
                  </a:cubicBezTo>
                  <a:cubicBezTo>
                    <a:pt x="2369" y="13228"/>
                    <a:pt x="2358" y="13249"/>
                    <a:pt x="2358" y="13292"/>
                  </a:cubicBezTo>
                  <a:cubicBezTo>
                    <a:pt x="2305" y="13761"/>
                    <a:pt x="2518" y="14102"/>
                    <a:pt x="2732" y="14465"/>
                  </a:cubicBezTo>
                  <a:cubicBezTo>
                    <a:pt x="2828" y="14604"/>
                    <a:pt x="2902" y="14742"/>
                    <a:pt x="2988" y="14902"/>
                  </a:cubicBezTo>
                  <a:cubicBezTo>
                    <a:pt x="3393" y="15777"/>
                    <a:pt x="3478" y="16801"/>
                    <a:pt x="3500" y="17676"/>
                  </a:cubicBezTo>
                  <a:cubicBezTo>
                    <a:pt x="3521" y="17932"/>
                    <a:pt x="3532" y="18199"/>
                    <a:pt x="3489" y="18369"/>
                  </a:cubicBezTo>
                  <a:cubicBezTo>
                    <a:pt x="3446" y="18604"/>
                    <a:pt x="3318" y="18839"/>
                    <a:pt x="3169" y="19105"/>
                  </a:cubicBezTo>
                  <a:cubicBezTo>
                    <a:pt x="2988" y="19457"/>
                    <a:pt x="2785" y="19799"/>
                    <a:pt x="2796" y="20119"/>
                  </a:cubicBezTo>
                  <a:cubicBezTo>
                    <a:pt x="2806" y="20524"/>
                    <a:pt x="2689" y="20770"/>
                    <a:pt x="2561" y="21026"/>
                  </a:cubicBezTo>
                  <a:cubicBezTo>
                    <a:pt x="2508" y="21132"/>
                    <a:pt x="2454" y="21239"/>
                    <a:pt x="2412" y="21356"/>
                  </a:cubicBezTo>
                  <a:cubicBezTo>
                    <a:pt x="2209" y="21890"/>
                    <a:pt x="1921" y="22402"/>
                    <a:pt x="1643" y="22882"/>
                  </a:cubicBezTo>
                  <a:cubicBezTo>
                    <a:pt x="1590" y="22956"/>
                    <a:pt x="1547" y="23031"/>
                    <a:pt x="1505" y="23106"/>
                  </a:cubicBezTo>
                  <a:cubicBezTo>
                    <a:pt x="1131" y="23756"/>
                    <a:pt x="875" y="24578"/>
                    <a:pt x="822" y="25335"/>
                  </a:cubicBezTo>
                  <a:cubicBezTo>
                    <a:pt x="769" y="26050"/>
                    <a:pt x="865" y="26797"/>
                    <a:pt x="1131" y="27725"/>
                  </a:cubicBezTo>
                  <a:cubicBezTo>
                    <a:pt x="1195" y="27959"/>
                    <a:pt x="1185" y="28215"/>
                    <a:pt x="1174" y="28386"/>
                  </a:cubicBezTo>
                  <a:cubicBezTo>
                    <a:pt x="1131" y="28930"/>
                    <a:pt x="822" y="29410"/>
                    <a:pt x="534" y="29880"/>
                  </a:cubicBezTo>
                  <a:cubicBezTo>
                    <a:pt x="401" y="30085"/>
                    <a:pt x="277" y="30290"/>
                    <a:pt x="173" y="30495"/>
                  </a:cubicBezTo>
                  <a:lnTo>
                    <a:pt x="173" y="30495"/>
                  </a:lnTo>
                  <a:cubicBezTo>
                    <a:pt x="280" y="30293"/>
                    <a:pt x="407" y="30081"/>
                    <a:pt x="545" y="29869"/>
                  </a:cubicBezTo>
                  <a:cubicBezTo>
                    <a:pt x="833" y="29400"/>
                    <a:pt x="1142" y="28909"/>
                    <a:pt x="1185" y="28365"/>
                  </a:cubicBezTo>
                  <a:cubicBezTo>
                    <a:pt x="1195" y="28183"/>
                    <a:pt x="1206" y="27938"/>
                    <a:pt x="1142" y="27693"/>
                  </a:cubicBezTo>
                  <a:cubicBezTo>
                    <a:pt x="886" y="26775"/>
                    <a:pt x="801" y="26039"/>
                    <a:pt x="854" y="25325"/>
                  </a:cubicBezTo>
                  <a:cubicBezTo>
                    <a:pt x="907" y="24556"/>
                    <a:pt x="1163" y="23746"/>
                    <a:pt x="1526" y="23106"/>
                  </a:cubicBezTo>
                  <a:cubicBezTo>
                    <a:pt x="1579" y="23031"/>
                    <a:pt x="1622" y="22956"/>
                    <a:pt x="1665" y="22882"/>
                  </a:cubicBezTo>
                  <a:cubicBezTo>
                    <a:pt x="1942" y="22402"/>
                    <a:pt x="2241" y="21890"/>
                    <a:pt x="2433" y="21356"/>
                  </a:cubicBezTo>
                  <a:cubicBezTo>
                    <a:pt x="2476" y="21239"/>
                    <a:pt x="2529" y="21132"/>
                    <a:pt x="2582" y="21026"/>
                  </a:cubicBezTo>
                  <a:cubicBezTo>
                    <a:pt x="2721" y="20759"/>
                    <a:pt x="2838" y="20524"/>
                    <a:pt x="2828" y="20108"/>
                  </a:cubicBezTo>
                  <a:cubicBezTo>
                    <a:pt x="2828" y="19788"/>
                    <a:pt x="3009" y="19436"/>
                    <a:pt x="3201" y="19105"/>
                  </a:cubicBezTo>
                  <a:cubicBezTo>
                    <a:pt x="3340" y="18839"/>
                    <a:pt x="3489" y="18583"/>
                    <a:pt x="3532" y="18359"/>
                  </a:cubicBezTo>
                  <a:cubicBezTo>
                    <a:pt x="3553" y="18188"/>
                    <a:pt x="3553" y="17911"/>
                    <a:pt x="3542" y="17665"/>
                  </a:cubicBezTo>
                  <a:cubicBezTo>
                    <a:pt x="3521" y="16791"/>
                    <a:pt x="3436" y="15756"/>
                    <a:pt x="3020" y="14892"/>
                  </a:cubicBezTo>
                  <a:cubicBezTo>
                    <a:pt x="2945" y="14732"/>
                    <a:pt x="2849" y="14582"/>
                    <a:pt x="2774" y="14444"/>
                  </a:cubicBezTo>
                  <a:cubicBezTo>
                    <a:pt x="2540" y="14081"/>
                    <a:pt x="2348" y="13750"/>
                    <a:pt x="2401" y="13281"/>
                  </a:cubicBezTo>
                  <a:cubicBezTo>
                    <a:pt x="2401" y="13238"/>
                    <a:pt x="2412" y="13217"/>
                    <a:pt x="2412" y="13185"/>
                  </a:cubicBezTo>
                  <a:cubicBezTo>
                    <a:pt x="2561" y="12577"/>
                    <a:pt x="3222" y="12118"/>
                    <a:pt x="3852" y="11670"/>
                  </a:cubicBezTo>
                  <a:cubicBezTo>
                    <a:pt x="4609" y="11116"/>
                    <a:pt x="5345" y="10614"/>
                    <a:pt x="5185" y="9867"/>
                  </a:cubicBezTo>
                  <a:cubicBezTo>
                    <a:pt x="5121" y="9505"/>
                    <a:pt x="4801" y="9195"/>
                    <a:pt x="4502" y="8897"/>
                  </a:cubicBezTo>
                  <a:cubicBezTo>
                    <a:pt x="4385" y="8769"/>
                    <a:pt x="4268" y="8662"/>
                    <a:pt x="4172" y="8545"/>
                  </a:cubicBezTo>
                  <a:cubicBezTo>
                    <a:pt x="3681" y="7969"/>
                    <a:pt x="3286" y="7371"/>
                    <a:pt x="2849" y="6625"/>
                  </a:cubicBezTo>
                  <a:cubicBezTo>
                    <a:pt x="2742" y="6454"/>
                    <a:pt x="2636" y="6294"/>
                    <a:pt x="2529" y="6123"/>
                  </a:cubicBezTo>
                  <a:cubicBezTo>
                    <a:pt x="2188" y="5590"/>
                    <a:pt x="1825" y="5024"/>
                    <a:pt x="1707" y="4395"/>
                  </a:cubicBezTo>
                  <a:cubicBezTo>
                    <a:pt x="1633" y="4043"/>
                    <a:pt x="1526" y="3328"/>
                    <a:pt x="1633" y="2731"/>
                  </a:cubicBezTo>
                  <a:cubicBezTo>
                    <a:pt x="1793" y="1717"/>
                    <a:pt x="2540" y="427"/>
                    <a:pt x="3585" y="21"/>
                  </a:cubicBezTo>
                  <a:lnTo>
                    <a:pt x="3574" y="0"/>
                  </a:lnTo>
                  <a:close/>
                  <a:moveTo>
                    <a:pt x="173" y="30495"/>
                  </a:moveTo>
                  <a:cubicBezTo>
                    <a:pt x="173" y="30496"/>
                    <a:pt x="172" y="30497"/>
                    <a:pt x="171" y="30498"/>
                  </a:cubicBezTo>
                  <a:cubicBezTo>
                    <a:pt x="170" y="30501"/>
                    <a:pt x="169" y="30503"/>
                    <a:pt x="168" y="30505"/>
                  </a:cubicBezTo>
                  <a:lnTo>
                    <a:pt x="168" y="30505"/>
                  </a:lnTo>
                  <a:cubicBezTo>
                    <a:pt x="170" y="30502"/>
                    <a:pt x="171" y="30498"/>
                    <a:pt x="173" y="30495"/>
                  </a:cubicBezTo>
                  <a:close/>
                  <a:moveTo>
                    <a:pt x="168" y="30505"/>
                  </a:moveTo>
                  <a:lnTo>
                    <a:pt x="168" y="30505"/>
                  </a:lnTo>
                  <a:cubicBezTo>
                    <a:pt x="165" y="30510"/>
                    <a:pt x="163" y="30515"/>
                    <a:pt x="161" y="30520"/>
                  </a:cubicBezTo>
                  <a:cubicBezTo>
                    <a:pt x="43" y="30765"/>
                    <a:pt x="1" y="31042"/>
                    <a:pt x="54" y="31373"/>
                  </a:cubicBezTo>
                  <a:cubicBezTo>
                    <a:pt x="129" y="31864"/>
                    <a:pt x="363" y="32386"/>
                    <a:pt x="577" y="32845"/>
                  </a:cubicBezTo>
                  <a:lnTo>
                    <a:pt x="587" y="32877"/>
                  </a:lnTo>
                  <a:cubicBezTo>
                    <a:pt x="929" y="33645"/>
                    <a:pt x="1569" y="33965"/>
                    <a:pt x="1569" y="33965"/>
                  </a:cubicBezTo>
                  <a:lnTo>
                    <a:pt x="1569" y="33901"/>
                  </a:lnTo>
                  <a:cubicBezTo>
                    <a:pt x="1569" y="33901"/>
                    <a:pt x="950" y="33592"/>
                    <a:pt x="598" y="32834"/>
                  </a:cubicBezTo>
                  <a:lnTo>
                    <a:pt x="587" y="32802"/>
                  </a:lnTo>
                  <a:cubicBezTo>
                    <a:pt x="374" y="32344"/>
                    <a:pt x="150" y="31832"/>
                    <a:pt x="65" y="31330"/>
                  </a:cubicBezTo>
                  <a:cubicBezTo>
                    <a:pt x="22" y="31003"/>
                    <a:pt x="53" y="30738"/>
                    <a:pt x="168" y="30505"/>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6" name="Google Shape;1746;p68"/>
            <p:cNvSpPr/>
            <p:nvPr/>
          </p:nvSpPr>
          <p:spPr>
            <a:xfrm>
              <a:off x="3079462" y="1236004"/>
              <a:ext cx="530614" cy="3227236"/>
            </a:xfrm>
            <a:custGeom>
              <a:avLst/>
              <a:gdLst/>
              <a:ahLst/>
              <a:cxnLst/>
              <a:rect l="l" t="t" r="r" b="b"/>
              <a:pathLst>
                <a:path w="5581" h="33945" extrusionOk="0">
                  <a:moveTo>
                    <a:pt x="3863" y="1"/>
                  </a:moveTo>
                  <a:cubicBezTo>
                    <a:pt x="2785" y="353"/>
                    <a:pt x="2006" y="1665"/>
                    <a:pt x="1814" y="2721"/>
                  </a:cubicBezTo>
                  <a:cubicBezTo>
                    <a:pt x="1708" y="3340"/>
                    <a:pt x="1793" y="4044"/>
                    <a:pt x="1868" y="4406"/>
                  </a:cubicBezTo>
                  <a:cubicBezTo>
                    <a:pt x="1985" y="5078"/>
                    <a:pt x="2380" y="5665"/>
                    <a:pt x="2775" y="6241"/>
                  </a:cubicBezTo>
                  <a:cubicBezTo>
                    <a:pt x="2860" y="6380"/>
                    <a:pt x="2956" y="6508"/>
                    <a:pt x="3041" y="6647"/>
                  </a:cubicBezTo>
                  <a:cubicBezTo>
                    <a:pt x="3479" y="7340"/>
                    <a:pt x="3895" y="7980"/>
                    <a:pt x="4385" y="8545"/>
                  </a:cubicBezTo>
                  <a:cubicBezTo>
                    <a:pt x="4492" y="8673"/>
                    <a:pt x="4599" y="8780"/>
                    <a:pt x="4716" y="8897"/>
                  </a:cubicBezTo>
                  <a:cubicBezTo>
                    <a:pt x="5015" y="9185"/>
                    <a:pt x="5335" y="9516"/>
                    <a:pt x="5399" y="9868"/>
                  </a:cubicBezTo>
                  <a:cubicBezTo>
                    <a:pt x="5548" y="10615"/>
                    <a:pt x="4801" y="11116"/>
                    <a:pt x="4012" y="11650"/>
                  </a:cubicBezTo>
                  <a:cubicBezTo>
                    <a:pt x="3340" y="12087"/>
                    <a:pt x="2668" y="12535"/>
                    <a:pt x="2519" y="13164"/>
                  </a:cubicBezTo>
                  <a:cubicBezTo>
                    <a:pt x="2519" y="13186"/>
                    <a:pt x="2508" y="13218"/>
                    <a:pt x="2508" y="13260"/>
                  </a:cubicBezTo>
                  <a:cubicBezTo>
                    <a:pt x="2455" y="13751"/>
                    <a:pt x="2668" y="14082"/>
                    <a:pt x="2903" y="14434"/>
                  </a:cubicBezTo>
                  <a:cubicBezTo>
                    <a:pt x="2935" y="14473"/>
                    <a:pt x="2965" y="14514"/>
                    <a:pt x="2994" y="14557"/>
                  </a:cubicBezTo>
                  <a:lnTo>
                    <a:pt x="2994" y="14557"/>
                  </a:lnTo>
                  <a:cubicBezTo>
                    <a:pt x="2977" y="14529"/>
                    <a:pt x="2961" y="14503"/>
                    <a:pt x="2945" y="14476"/>
                  </a:cubicBezTo>
                  <a:cubicBezTo>
                    <a:pt x="2721" y="14124"/>
                    <a:pt x="2487" y="13794"/>
                    <a:pt x="2540" y="13314"/>
                  </a:cubicBezTo>
                  <a:cubicBezTo>
                    <a:pt x="2540" y="13271"/>
                    <a:pt x="2561" y="13250"/>
                    <a:pt x="2561" y="13218"/>
                  </a:cubicBezTo>
                  <a:cubicBezTo>
                    <a:pt x="2700" y="12610"/>
                    <a:pt x="3383" y="12151"/>
                    <a:pt x="4033" y="11714"/>
                  </a:cubicBezTo>
                  <a:cubicBezTo>
                    <a:pt x="4833" y="11180"/>
                    <a:pt x="5580" y="10668"/>
                    <a:pt x="5441" y="9900"/>
                  </a:cubicBezTo>
                  <a:cubicBezTo>
                    <a:pt x="5356" y="9527"/>
                    <a:pt x="5047" y="9207"/>
                    <a:pt x="4748" y="8897"/>
                  </a:cubicBezTo>
                  <a:cubicBezTo>
                    <a:pt x="4641" y="8780"/>
                    <a:pt x="4513" y="8673"/>
                    <a:pt x="4428" y="8545"/>
                  </a:cubicBezTo>
                  <a:cubicBezTo>
                    <a:pt x="3948" y="7980"/>
                    <a:pt x="3532" y="7351"/>
                    <a:pt x="3073" y="6647"/>
                  </a:cubicBezTo>
                  <a:cubicBezTo>
                    <a:pt x="2999" y="6508"/>
                    <a:pt x="2903" y="6380"/>
                    <a:pt x="2807" y="6241"/>
                  </a:cubicBezTo>
                  <a:cubicBezTo>
                    <a:pt x="2423" y="5665"/>
                    <a:pt x="2028" y="5078"/>
                    <a:pt x="1900" y="4417"/>
                  </a:cubicBezTo>
                  <a:cubicBezTo>
                    <a:pt x="1836" y="4044"/>
                    <a:pt x="1740" y="3350"/>
                    <a:pt x="1846" y="2732"/>
                  </a:cubicBezTo>
                  <a:cubicBezTo>
                    <a:pt x="2038" y="1686"/>
                    <a:pt x="2807" y="374"/>
                    <a:pt x="3873" y="33"/>
                  </a:cubicBezTo>
                  <a:lnTo>
                    <a:pt x="3863" y="1"/>
                  </a:lnTo>
                  <a:close/>
                  <a:moveTo>
                    <a:pt x="2994" y="14557"/>
                  </a:moveTo>
                  <a:cubicBezTo>
                    <a:pt x="3017" y="14595"/>
                    <a:pt x="3042" y="14634"/>
                    <a:pt x="3068" y="14673"/>
                  </a:cubicBezTo>
                  <a:lnTo>
                    <a:pt x="3068" y="14673"/>
                  </a:lnTo>
                  <a:cubicBezTo>
                    <a:pt x="3044" y="14633"/>
                    <a:pt x="3019" y="14594"/>
                    <a:pt x="2994" y="14557"/>
                  </a:cubicBezTo>
                  <a:close/>
                  <a:moveTo>
                    <a:pt x="3068" y="14673"/>
                  </a:moveTo>
                  <a:cubicBezTo>
                    <a:pt x="3098" y="14722"/>
                    <a:pt x="3127" y="14774"/>
                    <a:pt x="3159" y="14828"/>
                  </a:cubicBezTo>
                  <a:cubicBezTo>
                    <a:pt x="3596" y="15661"/>
                    <a:pt x="3681" y="16642"/>
                    <a:pt x="3692" y="17517"/>
                  </a:cubicBezTo>
                  <a:cubicBezTo>
                    <a:pt x="3692" y="17751"/>
                    <a:pt x="3703" y="18018"/>
                    <a:pt x="3660" y="18189"/>
                  </a:cubicBezTo>
                  <a:cubicBezTo>
                    <a:pt x="3628" y="18402"/>
                    <a:pt x="3489" y="18647"/>
                    <a:pt x="3361" y="18893"/>
                  </a:cubicBezTo>
                  <a:cubicBezTo>
                    <a:pt x="3169" y="19234"/>
                    <a:pt x="2988" y="19597"/>
                    <a:pt x="2999" y="19917"/>
                  </a:cubicBezTo>
                  <a:cubicBezTo>
                    <a:pt x="3020" y="20344"/>
                    <a:pt x="2903" y="20589"/>
                    <a:pt x="2785" y="20877"/>
                  </a:cubicBezTo>
                  <a:cubicBezTo>
                    <a:pt x="2732" y="20984"/>
                    <a:pt x="2689" y="21090"/>
                    <a:pt x="2647" y="21197"/>
                  </a:cubicBezTo>
                  <a:cubicBezTo>
                    <a:pt x="2476" y="21688"/>
                    <a:pt x="2188" y="22125"/>
                    <a:pt x="1900" y="22552"/>
                  </a:cubicBezTo>
                  <a:cubicBezTo>
                    <a:pt x="1814" y="22712"/>
                    <a:pt x="1708" y="22861"/>
                    <a:pt x="1612" y="23021"/>
                  </a:cubicBezTo>
                  <a:cubicBezTo>
                    <a:pt x="1228" y="23650"/>
                    <a:pt x="972" y="24472"/>
                    <a:pt x="918" y="25283"/>
                  </a:cubicBezTo>
                  <a:cubicBezTo>
                    <a:pt x="854" y="26168"/>
                    <a:pt x="1025" y="27011"/>
                    <a:pt x="1196" y="27715"/>
                  </a:cubicBezTo>
                  <a:cubicBezTo>
                    <a:pt x="1238" y="27885"/>
                    <a:pt x="1249" y="28099"/>
                    <a:pt x="1206" y="28376"/>
                  </a:cubicBezTo>
                  <a:cubicBezTo>
                    <a:pt x="1142" y="28899"/>
                    <a:pt x="854" y="29358"/>
                    <a:pt x="556" y="29795"/>
                  </a:cubicBezTo>
                  <a:cubicBezTo>
                    <a:pt x="406" y="30008"/>
                    <a:pt x="268" y="30243"/>
                    <a:pt x="140" y="30478"/>
                  </a:cubicBezTo>
                  <a:cubicBezTo>
                    <a:pt x="22" y="30712"/>
                    <a:pt x="1" y="30979"/>
                    <a:pt x="54" y="31310"/>
                  </a:cubicBezTo>
                  <a:cubicBezTo>
                    <a:pt x="129" y="31822"/>
                    <a:pt x="396" y="32323"/>
                    <a:pt x="641" y="32782"/>
                  </a:cubicBezTo>
                  <a:lnTo>
                    <a:pt x="662" y="32824"/>
                  </a:lnTo>
                  <a:cubicBezTo>
                    <a:pt x="773" y="33043"/>
                    <a:pt x="908" y="33224"/>
                    <a:pt x="1044" y="33371"/>
                  </a:cubicBezTo>
                  <a:lnTo>
                    <a:pt x="1044" y="33371"/>
                  </a:lnTo>
                  <a:cubicBezTo>
                    <a:pt x="927" y="33237"/>
                    <a:pt x="812" y="33076"/>
                    <a:pt x="716" y="32888"/>
                  </a:cubicBezTo>
                  <a:lnTo>
                    <a:pt x="694" y="32846"/>
                  </a:lnTo>
                  <a:cubicBezTo>
                    <a:pt x="449" y="32398"/>
                    <a:pt x="182" y="31886"/>
                    <a:pt x="108" y="31384"/>
                  </a:cubicBezTo>
                  <a:cubicBezTo>
                    <a:pt x="54" y="31043"/>
                    <a:pt x="76" y="30776"/>
                    <a:pt x="193" y="30552"/>
                  </a:cubicBezTo>
                  <a:cubicBezTo>
                    <a:pt x="321" y="30328"/>
                    <a:pt x="460" y="30104"/>
                    <a:pt x="609" y="29870"/>
                  </a:cubicBezTo>
                  <a:cubicBezTo>
                    <a:pt x="886" y="29422"/>
                    <a:pt x="1196" y="28963"/>
                    <a:pt x="1260" y="28451"/>
                  </a:cubicBezTo>
                  <a:cubicBezTo>
                    <a:pt x="1302" y="28163"/>
                    <a:pt x="1292" y="27949"/>
                    <a:pt x="1249" y="27768"/>
                  </a:cubicBezTo>
                  <a:cubicBezTo>
                    <a:pt x="1078" y="27053"/>
                    <a:pt x="918" y="26232"/>
                    <a:pt x="972" y="25347"/>
                  </a:cubicBezTo>
                  <a:cubicBezTo>
                    <a:pt x="1025" y="24546"/>
                    <a:pt x="1281" y="23725"/>
                    <a:pt x="1665" y="23096"/>
                  </a:cubicBezTo>
                  <a:cubicBezTo>
                    <a:pt x="1761" y="22936"/>
                    <a:pt x="1868" y="22776"/>
                    <a:pt x="1953" y="22626"/>
                  </a:cubicBezTo>
                  <a:cubicBezTo>
                    <a:pt x="2241" y="22200"/>
                    <a:pt x="2529" y="21762"/>
                    <a:pt x="2700" y="21272"/>
                  </a:cubicBezTo>
                  <a:cubicBezTo>
                    <a:pt x="2743" y="21165"/>
                    <a:pt x="2796" y="21058"/>
                    <a:pt x="2839" y="20962"/>
                  </a:cubicBezTo>
                  <a:cubicBezTo>
                    <a:pt x="2956" y="20685"/>
                    <a:pt x="3073" y="20418"/>
                    <a:pt x="3052" y="19991"/>
                  </a:cubicBezTo>
                  <a:cubicBezTo>
                    <a:pt x="3041" y="19682"/>
                    <a:pt x="3223" y="19330"/>
                    <a:pt x="3415" y="18989"/>
                  </a:cubicBezTo>
                  <a:cubicBezTo>
                    <a:pt x="3543" y="18743"/>
                    <a:pt x="3681" y="18487"/>
                    <a:pt x="3713" y="18274"/>
                  </a:cubicBezTo>
                  <a:cubicBezTo>
                    <a:pt x="3745" y="18093"/>
                    <a:pt x="3745" y="17815"/>
                    <a:pt x="3745" y="17581"/>
                  </a:cubicBezTo>
                  <a:cubicBezTo>
                    <a:pt x="3735" y="16717"/>
                    <a:pt x="3649" y="15725"/>
                    <a:pt x="3201" y="14882"/>
                  </a:cubicBezTo>
                  <a:cubicBezTo>
                    <a:pt x="3158" y="14812"/>
                    <a:pt x="3112" y="14742"/>
                    <a:pt x="3068" y="14673"/>
                  </a:cubicBezTo>
                  <a:close/>
                  <a:moveTo>
                    <a:pt x="1044" y="33371"/>
                  </a:moveTo>
                  <a:cubicBezTo>
                    <a:pt x="1391" y="33771"/>
                    <a:pt x="1761" y="33945"/>
                    <a:pt x="1761" y="33945"/>
                  </a:cubicBezTo>
                  <a:lnTo>
                    <a:pt x="1718" y="33891"/>
                  </a:lnTo>
                  <a:cubicBezTo>
                    <a:pt x="1718" y="33891"/>
                    <a:pt x="1378" y="33735"/>
                    <a:pt x="1044" y="3337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7" name="Google Shape;1747;p68"/>
            <p:cNvSpPr/>
            <p:nvPr/>
          </p:nvSpPr>
          <p:spPr>
            <a:xfrm>
              <a:off x="3045996" y="1236004"/>
              <a:ext cx="548868" cy="3220106"/>
            </a:xfrm>
            <a:custGeom>
              <a:avLst/>
              <a:gdLst/>
              <a:ahLst/>
              <a:cxnLst/>
              <a:rect l="l" t="t" r="r" b="b"/>
              <a:pathLst>
                <a:path w="5773" h="33870" extrusionOk="0">
                  <a:moveTo>
                    <a:pt x="4108" y="1"/>
                  </a:moveTo>
                  <a:cubicBezTo>
                    <a:pt x="2935" y="342"/>
                    <a:pt x="2230" y="1675"/>
                    <a:pt x="1974" y="2721"/>
                  </a:cubicBezTo>
                  <a:cubicBezTo>
                    <a:pt x="1857" y="3244"/>
                    <a:pt x="1921" y="3937"/>
                    <a:pt x="2006" y="4417"/>
                  </a:cubicBezTo>
                  <a:cubicBezTo>
                    <a:pt x="2134" y="5142"/>
                    <a:pt x="2604" y="5804"/>
                    <a:pt x="3020" y="6390"/>
                  </a:cubicBezTo>
                  <a:cubicBezTo>
                    <a:pt x="3084" y="6486"/>
                    <a:pt x="3137" y="6561"/>
                    <a:pt x="3201" y="6657"/>
                  </a:cubicBezTo>
                  <a:cubicBezTo>
                    <a:pt x="3255" y="6743"/>
                    <a:pt x="3308" y="6807"/>
                    <a:pt x="3361" y="6881"/>
                  </a:cubicBezTo>
                  <a:cubicBezTo>
                    <a:pt x="3745" y="7447"/>
                    <a:pt x="4140" y="8023"/>
                    <a:pt x="4588" y="8535"/>
                  </a:cubicBezTo>
                  <a:cubicBezTo>
                    <a:pt x="4684" y="8663"/>
                    <a:pt x="4791" y="8769"/>
                    <a:pt x="4908" y="8887"/>
                  </a:cubicBezTo>
                  <a:cubicBezTo>
                    <a:pt x="5217" y="9196"/>
                    <a:pt x="5537" y="9527"/>
                    <a:pt x="5601" y="9900"/>
                  </a:cubicBezTo>
                  <a:cubicBezTo>
                    <a:pt x="5740" y="10647"/>
                    <a:pt x="4972" y="11138"/>
                    <a:pt x="4172" y="11650"/>
                  </a:cubicBezTo>
                  <a:cubicBezTo>
                    <a:pt x="3479" y="12087"/>
                    <a:pt x="2775" y="12524"/>
                    <a:pt x="2625" y="13175"/>
                  </a:cubicBezTo>
                  <a:cubicBezTo>
                    <a:pt x="2625" y="13207"/>
                    <a:pt x="2614" y="13228"/>
                    <a:pt x="2614" y="13271"/>
                  </a:cubicBezTo>
                  <a:cubicBezTo>
                    <a:pt x="2561" y="13783"/>
                    <a:pt x="2807" y="14114"/>
                    <a:pt x="3052" y="14476"/>
                  </a:cubicBezTo>
                  <a:lnTo>
                    <a:pt x="3297" y="14828"/>
                  </a:lnTo>
                  <a:cubicBezTo>
                    <a:pt x="3692" y="15490"/>
                    <a:pt x="3884" y="16322"/>
                    <a:pt x="3873" y="17410"/>
                  </a:cubicBezTo>
                  <a:lnTo>
                    <a:pt x="3873" y="17517"/>
                  </a:lnTo>
                  <a:cubicBezTo>
                    <a:pt x="3873" y="17741"/>
                    <a:pt x="3873" y="17943"/>
                    <a:pt x="3841" y="18082"/>
                  </a:cubicBezTo>
                  <a:cubicBezTo>
                    <a:pt x="3799" y="18285"/>
                    <a:pt x="3681" y="18530"/>
                    <a:pt x="3543" y="18765"/>
                  </a:cubicBezTo>
                  <a:cubicBezTo>
                    <a:pt x="3372" y="19117"/>
                    <a:pt x="3191" y="19469"/>
                    <a:pt x="3212" y="19789"/>
                  </a:cubicBezTo>
                  <a:cubicBezTo>
                    <a:pt x="3255" y="20258"/>
                    <a:pt x="3137" y="20536"/>
                    <a:pt x="2999" y="20856"/>
                  </a:cubicBezTo>
                  <a:cubicBezTo>
                    <a:pt x="2956" y="20941"/>
                    <a:pt x="2935" y="21016"/>
                    <a:pt x="2892" y="21112"/>
                  </a:cubicBezTo>
                  <a:cubicBezTo>
                    <a:pt x="2721" y="21549"/>
                    <a:pt x="2412" y="21954"/>
                    <a:pt x="2124" y="22338"/>
                  </a:cubicBezTo>
                  <a:cubicBezTo>
                    <a:pt x="1942" y="22562"/>
                    <a:pt x="1772" y="22776"/>
                    <a:pt x="1644" y="23010"/>
                  </a:cubicBezTo>
                  <a:cubicBezTo>
                    <a:pt x="1238" y="23661"/>
                    <a:pt x="1014" y="24461"/>
                    <a:pt x="993" y="25315"/>
                  </a:cubicBezTo>
                  <a:cubicBezTo>
                    <a:pt x="961" y="26136"/>
                    <a:pt x="1110" y="26936"/>
                    <a:pt x="1281" y="27768"/>
                  </a:cubicBezTo>
                  <a:cubicBezTo>
                    <a:pt x="1324" y="27949"/>
                    <a:pt x="1324" y="28163"/>
                    <a:pt x="1270" y="28451"/>
                  </a:cubicBezTo>
                  <a:cubicBezTo>
                    <a:pt x="1174" y="28931"/>
                    <a:pt x="886" y="29358"/>
                    <a:pt x="598" y="29763"/>
                  </a:cubicBezTo>
                  <a:cubicBezTo>
                    <a:pt x="438" y="29998"/>
                    <a:pt x="268" y="30232"/>
                    <a:pt x="150" y="30488"/>
                  </a:cubicBezTo>
                  <a:cubicBezTo>
                    <a:pt x="44" y="30723"/>
                    <a:pt x="1" y="30990"/>
                    <a:pt x="65" y="31310"/>
                  </a:cubicBezTo>
                  <a:cubicBezTo>
                    <a:pt x="161" y="31822"/>
                    <a:pt x="460" y="32344"/>
                    <a:pt x="748" y="32824"/>
                  </a:cubicBezTo>
                  <a:cubicBezTo>
                    <a:pt x="1206" y="33571"/>
                    <a:pt x="1868" y="33870"/>
                    <a:pt x="1878" y="33870"/>
                  </a:cubicBezTo>
                  <a:lnTo>
                    <a:pt x="1910" y="33849"/>
                  </a:lnTo>
                  <a:cubicBezTo>
                    <a:pt x="1910" y="33849"/>
                    <a:pt x="1238" y="33539"/>
                    <a:pt x="790" y="32803"/>
                  </a:cubicBezTo>
                  <a:cubicBezTo>
                    <a:pt x="481" y="32323"/>
                    <a:pt x="204" y="31800"/>
                    <a:pt x="108" y="31310"/>
                  </a:cubicBezTo>
                  <a:cubicBezTo>
                    <a:pt x="44" y="31000"/>
                    <a:pt x="65" y="30734"/>
                    <a:pt x="193" y="30510"/>
                  </a:cubicBezTo>
                  <a:cubicBezTo>
                    <a:pt x="321" y="30275"/>
                    <a:pt x="481" y="30030"/>
                    <a:pt x="641" y="29795"/>
                  </a:cubicBezTo>
                  <a:cubicBezTo>
                    <a:pt x="918" y="29379"/>
                    <a:pt x="1217" y="28952"/>
                    <a:pt x="1313" y="28461"/>
                  </a:cubicBezTo>
                  <a:cubicBezTo>
                    <a:pt x="1366" y="28173"/>
                    <a:pt x="1366" y="27949"/>
                    <a:pt x="1324" y="27768"/>
                  </a:cubicBezTo>
                  <a:cubicBezTo>
                    <a:pt x="1153" y="26947"/>
                    <a:pt x="1004" y="26147"/>
                    <a:pt x="1025" y="25325"/>
                  </a:cubicBezTo>
                  <a:cubicBezTo>
                    <a:pt x="1068" y="24472"/>
                    <a:pt x="1292" y="23672"/>
                    <a:pt x="1686" y="23032"/>
                  </a:cubicBezTo>
                  <a:cubicBezTo>
                    <a:pt x="1814" y="22808"/>
                    <a:pt x="1985" y="22594"/>
                    <a:pt x="2166" y="22360"/>
                  </a:cubicBezTo>
                  <a:cubicBezTo>
                    <a:pt x="2454" y="21976"/>
                    <a:pt x="2764" y="21581"/>
                    <a:pt x="2935" y="21122"/>
                  </a:cubicBezTo>
                  <a:cubicBezTo>
                    <a:pt x="2977" y="21026"/>
                    <a:pt x="2999" y="20952"/>
                    <a:pt x="3041" y="20866"/>
                  </a:cubicBezTo>
                  <a:cubicBezTo>
                    <a:pt x="3180" y="20536"/>
                    <a:pt x="3297" y="20258"/>
                    <a:pt x="3255" y="19789"/>
                  </a:cubicBezTo>
                  <a:cubicBezTo>
                    <a:pt x="3223" y="19469"/>
                    <a:pt x="3415" y="19127"/>
                    <a:pt x="3585" y="18775"/>
                  </a:cubicBezTo>
                  <a:cubicBezTo>
                    <a:pt x="3724" y="18519"/>
                    <a:pt x="3841" y="18295"/>
                    <a:pt x="3884" y="18082"/>
                  </a:cubicBezTo>
                  <a:cubicBezTo>
                    <a:pt x="3905" y="17933"/>
                    <a:pt x="3905" y="17741"/>
                    <a:pt x="3905" y="17506"/>
                  </a:cubicBezTo>
                  <a:lnTo>
                    <a:pt x="3905" y="17399"/>
                  </a:lnTo>
                  <a:cubicBezTo>
                    <a:pt x="3927" y="16322"/>
                    <a:pt x="3735" y="15468"/>
                    <a:pt x="3340" y="14818"/>
                  </a:cubicBezTo>
                  <a:cubicBezTo>
                    <a:pt x="3255" y="14679"/>
                    <a:pt x="3180" y="14572"/>
                    <a:pt x="3095" y="14455"/>
                  </a:cubicBezTo>
                  <a:cubicBezTo>
                    <a:pt x="2839" y="14092"/>
                    <a:pt x="2614" y="13762"/>
                    <a:pt x="2657" y="13271"/>
                  </a:cubicBezTo>
                  <a:cubicBezTo>
                    <a:pt x="2657" y="13228"/>
                    <a:pt x="2668" y="13207"/>
                    <a:pt x="2668" y="13175"/>
                  </a:cubicBezTo>
                  <a:cubicBezTo>
                    <a:pt x="2817" y="12535"/>
                    <a:pt x="3521" y="12087"/>
                    <a:pt x="4204" y="11660"/>
                  </a:cubicBezTo>
                  <a:cubicBezTo>
                    <a:pt x="5015" y="11138"/>
                    <a:pt x="5772" y="10647"/>
                    <a:pt x="5644" y="9868"/>
                  </a:cubicBezTo>
                  <a:cubicBezTo>
                    <a:pt x="5580" y="9495"/>
                    <a:pt x="5239" y="9164"/>
                    <a:pt x="4940" y="8844"/>
                  </a:cubicBezTo>
                  <a:cubicBezTo>
                    <a:pt x="4812" y="8737"/>
                    <a:pt x="4705" y="8620"/>
                    <a:pt x="4620" y="8513"/>
                  </a:cubicBezTo>
                  <a:cubicBezTo>
                    <a:pt x="4161" y="7991"/>
                    <a:pt x="3777" y="7415"/>
                    <a:pt x="3393" y="6860"/>
                  </a:cubicBezTo>
                  <a:cubicBezTo>
                    <a:pt x="3340" y="6775"/>
                    <a:pt x="3287" y="6711"/>
                    <a:pt x="3233" y="6636"/>
                  </a:cubicBezTo>
                  <a:cubicBezTo>
                    <a:pt x="3159" y="6540"/>
                    <a:pt x="3105" y="6454"/>
                    <a:pt x="3041" y="6369"/>
                  </a:cubicBezTo>
                  <a:cubicBezTo>
                    <a:pt x="2625" y="5793"/>
                    <a:pt x="2166" y="5121"/>
                    <a:pt x="2038" y="4406"/>
                  </a:cubicBezTo>
                  <a:cubicBezTo>
                    <a:pt x="1964" y="3926"/>
                    <a:pt x="1900" y="3244"/>
                    <a:pt x="2017" y="2721"/>
                  </a:cubicBezTo>
                  <a:cubicBezTo>
                    <a:pt x="2273" y="1686"/>
                    <a:pt x="2967" y="363"/>
                    <a:pt x="4119" y="33"/>
                  </a:cubicBezTo>
                  <a:lnTo>
                    <a:pt x="4108"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8" name="Google Shape;1748;p68"/>
            <p:cNvSpPr/>
            <p:nvPr/>
          </p:nvSpPr>
          <p:spPr>
            <a:xfrm>
              <a:off x="3014621" y="1236004"/>
              <a:ext cx="567027" cy="3220106"/>
            </a:xfrm>
            <a:custGeom>
              <a:avLst/>
              <a:gdLst/>
              <a:ahLst/>
              <a:cxnLst/>
              <a:rect l="l" t="t" r="r" b="b"/>
              <a:pathLst>
                <a:path w="5964" h="33870" extrusionOk="0">
                  <a:moveTo>
                    <a:pt x="4385" y="1"/>
                  </a:moveTo>
                  <a:cubicBezTo>
                    <a:pt x="3201" y="289"/>
                    <a:pt x="2454" y="1643"/>
                    <a:pt x="2187" y="2710"/>
                  </a:cubicBezTo>
                  <a:cubicBezTo>
                    <a:pt x="2048" y="3244"/>
                    <a:pt x="2102" y="3937"/>
                    <a:pt x="2187" y="4417"/>
                  </a:cubicBezTo>
                  <a:cubicBezTo>
                    <a:pt x="2304" y="5206"/>
                    <a:pt x="2838" y="5921"/>
                    <a:pt x="3307" y="6551"/>
                  </a:cubicBezTo>
                  <a:lnTo>
                    <a:pt x="3403" y="6668"/>
                  </a:lnTo>
                  <a:cubicBezTo>
                    <a:pt x="3489" y="6796"/>
                    <a:pt x="3574" y="6913"/>
                    <a:pt x="3670" y="7031"/>
                  </a:cubicBezTo>
                  <a:cubicBezTo>
                    <a:pt x="4022" y="7521"/>
                    <a:pt x="4395" y="8044"/>
                    <a:pt x="4811" y="8524"/>
                  </a:cubicBezTo>
                  <a:cubicBezTo>
                    <a:pt x="4907" y="8631"/>
                    <a:pt x="5014" y="8737"/>
                    <a:pt x="5121" y="8855"/>
                  </a:cubicBezTo>
                  <a:cubicBezTo>
                    <a:pt x="5441" y="9196"/>
                    <a:pt x="5771" y="9527"/>
                    <a:pt x="5825" y="9911"/>
                  </a:cubicBezTo>
                  <a:cubicBezTo>
                    <a:pt x="5931" y="10668"/>
                    <a:pt x="5174" y="11138"/>
                    <a:pt x="4363" y="11628"/>
                  </a:cubicBezTo>
                  <a:cubicBezTo>
                    <a:pt x="3638" y="12055"/>
                    <a:pt x="2923" y="12492"/>
                    <a:pt x="2763" y="13175"/>
                  </a:cubicBezTo>
                  <a:cubicBezTo>
                    <a:pt x="2763" y="13207"/>
                    <a:pt x="2742" y="13228"/>
                    <a:pt x="2742" y="13271"/>
                  </a:cubicBezTo>
                  <a:cubicBezTo>
                    <a:pt x="2688" y="13794"/>
                    <a:pt x="2955" y="14135"/>
                    <a:pt x="3222" y="14508"/>
                  </a:cubicBezTo>
                  <a:cubicBezTo>
                    <a:pt x="3307" y="14615"/>
                    <a:pt x="3382" y="14722"/>
                    <a:pt x="3457" y="14828"/>
                  </a:cubicBezTo>
                  <a:cubicBezTo>
                    <a:pt x="3883" y="15500"/>
                    <a:pt x="4075" y="16269"/>
                    <a:pt x="4054" y="17282"/>
                  </a:cubicBezTo>
                  <a:cubicBezTo>
                    <a:pt x="4054" y="17538"/>
                    <a:pt x="4043" y="17762"/>
                    <a:pt x="4022" y="17965"/>
                  </a:cubicBezTo>
                  <a:cubicBezTo>
                    <a:pt x="4011" y="18285"/>
                    <a:pt x="3862" y="18519"/>
                    <a:pt x="3723" y="18754"/>
                  </a:cubicBezTo>
                  <a:cubicBezTo>
                    <a:pt x="3542" y="19031"/>
                    <a:pt x="3382" y="19298"/>
                    <a:pt x="3425" y="19682"/>
                  </a:cubicBezTo>
                  <a:cubicBezTo>
                    <a:pt x="3489" y="20205"/>
                    <a:pt x="3350" y="20514"/>
                    <a:pt x="3158" y="20941"/>
                  </a:cubicBezTo>
                  <a:cubicBezTo>
                    <a:pt x="3147" y="20973"/>
                    <a:pt x="3115" y="21016"/>
                    <a:pt x="3105" y="21058"/>
                  </a:cubicBezTo>
                  <a:cubicBezTo>
                    <a:pt x="2902" y="21496"/>
                    <a:pt x="2560" y="21880"/>
                    <a:pt x="2208" y="22253"/>
                  </a:cubicBezTo>
                  <a:cubicBezTo>
                    <a:pt x="1974" y="22509"/>
                    <a:pt x="1750" y="22754"/>
                    <a:pt x="1590" y="23000"/>
                  </a:cubicBezTo>
                  <a:cubicBezTo>
                    <a:pt x="1195" y="23608"/>
                    <a:pt x="1014" y="24386"/>
                    <a:pt x="1024" y="25347"/>
                  </a:cubicBezTo>
                  <a:cubicBezTo>
                    <a:pt x="1035" y="26125"/>
                    <a:pt x="1174" y="26883"/>
                    <a:pt x="1302" y="27619"/>
                  </a:cubicBezTo>
                  <a:lnTo>
                    <a:pt x="1344" y="27832"/>
                  </a:lnTo>
                  <a:cubicBezTo>
                    <a:pt x="1387" y="28024"/>
                    <a:pt x="1376" y="28227"/>
                    <a:pt x="1302" y="28525"/>
                  </a:cubicBezTo>
                  <a:cubicBezTo>
                    <a:pt x="1195" y="28984"/>
                    <a:pt x="918" y="29379"/>
                    <a:pt x="640" y="29763"/>
                  </a:cubicBezTo>
                  <a:cubicBezTo>
                    <a:pt x="459" y="30008"/>
                    <a:pt x="278" y="30264"/>
                    <a:pt x="139" y="30531"/>
                  </a:cubicBezTo>
                  <a:cubicBezTo>
                    <a:pt x="22" y="30755"/>
                    <a:pt x="0" y="31032"/>
                    <a:pt x="64" y="31342"/>
                  </a:cubicBezTo>
                  <a:cubicBezTo>
                    <a:pt x="171" y="31886"/>
                    <a:pt x="512" y="32472"/>
                    <a:pt x="800" y="32835"/>
                  </a:cubicBezTo>
                  <a:cubicBezTo>
                    <a:pt x="1152" y="33304"/>
                    <a:pt x="1504" y="33646"/>
                    <a:pt x="2027" y="33870"/>
                  </a:cubicBezTo>
                  <a:lnTo>
                    <a:pt x="2038" y="33859"/>
                  </a:lnTo>
                  <a:cubicBezTo>
                    <a:pt x="1526" y="33646"/>
                    <a:pt x="1184" y="33283"/>
                    <a:pt x="822" y="32835"/>
                  </a:cubicBezTo>
                  <a:cubicBezTo>
                    <a:pt x="544" y="32472"/>
                    <a:pt x="192" y="31896"/>
                    <a:pt x="86" y="31352"/>
                  </a:cubicBezTo>
                  <a:cubicBezTo>
                    <a:pt x="22" y="31043"/>
                    <a:pt x="54" y="30776"/>
                    <a:pt x="160" y="30552"/>
                  </a:cubicBezTo>
                  <a:cubicBezTo>
                    <a:pt x="288" y="30286"/>
                    <a:pt x="480" y="30030"/>
                    <a:pt x="651" y="29795"/>
                  </a:cubicBezTo>
                  <a:cubicBezTo>
                    <a:pt x="928" y="29400"/>
                    <a:pt x="1216" y="28995"/>
                    <a:pt x="1323" y="28536"/>
                  </a:cubicBezTo>
                  <a:cubicBezTo>
                    <a:pt x="1376" y="28248"/>
                    <a:pt x="1398" y="28013"/>
                    <a:pt x="1355" y="27832"/>
                  </a:cubicBezTo>
                  <a:lnTo>
                    <a:pt x="1323" y="27619"/>
                  </a:lnTo>
                  <a:cubicBezTo>
                    <a:pt x="1184" y="26883"/>
                    <a:pt x="1056" y="26125"/>
                    <a:pt x="1035" y="25347"/>
                  </a:cubicBezTo>
                  <a:cubicBezTo>
                    <a:pt x="1024" y="24408"/>
                    <a:pt x="1216" y="23629"/>
                    <a:pt x="1600" y="23032"/>
                  </a:cubicBezTo>
                  <a:cubicBezTo>
                    <a:pt x="1771" y="22776"/>
                    <a:pt x="1984" y="22541"/>
                    <a:pt x="2230" y="22285"/>
                  </a:cubicBezTo>
                  <a:cubicBezTo>
                    <a:pt x="2560" y="21912"/>
                    <a:pt x="2923" y="21528"/>
                    <a:pt x="3115" y="21069"/>
                  </a:cubicBezTo>
                  <a:cubicBezTo>
                    <a:pt x="3137" y="21026"/>
                    <a:pt x="3158" y="20994"/>
                    <a:pt x="3169" y="20952"/>
                  </a:cubicBezTo>
                  <a:cubicBezTo>
                    <a:pt x="3371" y="20525"/>
                    <a:pt x="3521" y="20216"/>
                    <a:pt x="3457" y="19682"/>
                  </a:cubicBezTo>
                  <a:cubicBezTo>
                    <a:pt x="3403" y="19309"/>
                    <a:pt x="3563" y="19053"/>
                    <a:pt x="3734" y="18775"/>
                  </a:cubicBezTo>
                  <a:cubicBezTo>
                    <a:pt x="3862" y="18541"/>
                    <a:pt x="4022" y="18295"/>
                    <a:pt x="4043" y="17975"/>
                  </a:cubicBezTo>
                  <a:cubicBezTo>
                    <a:pt x="4054" y="17773"/>
                    <a:pt x="4065" y="17549"/>
                    <a:pt x="4065" y="17293"/>
                  </a:cubicBezTo>
                  <a:cubicBezTo>
                    <a:pt x="4097" y="16279"/>
                    <a:pt x="3905" y="15500"/>
                    <a:pt x="3467" y="14828"/>
                  </a:cubicBezTo>
                  <a:cubicBezTo>
                    <a:pt x="3382" y="14711"/>
                    <a:pt x="3318" y="14615"/>
                    <a:pt x="3243" y="14508"/>
                  </a:cubicBezTo>
                  <a:cubicBezTo>
                    <a:pt x="2976" y="14146"/>
                    <a:pt x="2720" y="13804"/>
                    <a:pt x="2763" y="13292"/>
                  </a:cubicBezTo>
                  <a:cubicBezTo>
                    <a:pt x="2763" y="13260"/>
                    <a:pt x="2774" y="13228"/>
                    <a:pt x="2774" y="13207"/>
                  </a:cubicBezTo>
                  <a:cubicBezTo>
                    <a:pt x="2934" y="12535"/>
                    <a:pt x="3649" y="12098"/>
                    <a:pt x="4363" y="11671"/>
                  </a:cubicBezTo>
                  <a:cubicBezTo>
                    <a:pt x="5185" y="11159"/>
                    <a:pt x="5963" y="10700"/>
                    <a:pt x="5835" y="9911"/>
                  </a:cubicBezTo>
                  <a:cubicBezTo>
                    <a:pt x="5771" y="9505"/>
                    <a:pt x="5441" y="9175"/>
                    <a:pt x="5121" y="8844"/>
                  </a:cubicBezTo>
                  <a:cubicBezTo>
                    <a:pt x="5014" y="8727"/>
                    <a:pt x="4907" y="8620"/>
                    <a:pt x="4811" y="8513"/>
                  </a:cubicBezTo>
                  <a:cubicBezTo>
                    <a:pt x="4417" y="8033"/>
                    <a:pt x="4022" y="7511"/>
                    <a:pt x="3670" y="7020"/>
                  </a:cubicBezTo>
                  <a:cubicBezTo>
                    <a:pt x="3574" y="6892"/>
                    <a:pt x="3489" y="6775"/>
                    <a:pt x="3403" y="6657"/>
                  </a:cubicBezTo>
                  <a:lnTo>
                    <a:pt x="3307" y="6540"/>
                  </a:lnTo>
                  <a:cubicBezTo>
                    <a:pt x="2848" y="5910"/>
                    <a:pt x="2315" y="5196"/>
                    <a:pt x="2198" y="4417"/>
                  </a:cubicBezTo>
                  <a:cubicBezTo>
                    <a:pt x="2134" y="3937"/>
                    <a:pt x="2070" y="3244"/>
                    <a:pt x="2198" y="2721"/>
                  </a:cubicBezTo>
                  <a:cubicBezTo>
                    <a:pt x="2464" y="1654"/>
                    <a:pt x="3211" y="310"/>
                    <a:pt x="4385" y="33"/>
                  </a:cubicBezTo>
                  <a:lnTo>
                    <a:pt x="4385"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49" name="Google Shape;1749;p68"/>
            <p:cNvSpPr/>
            <p:nvPr/>
          </p:nvSpPr>
          <p:spPr>
            <a:xfrm>
              <a:off x="2984293" y="1241138"/>
              <a:ext cx="583190" cy="3214972"/>
            </a:xfrm>
            <a:custGeom>
              <a:avLst/>
              <a:gdLst/>
              <a:ahLst/>
              <a:cxnLst/>
              <a:rect l="l" t="t" r="r" b="b"/>
              <a:pathLst>
                <a:path w="6134" h="33816" extrusionOk="0">
                  <a:moveTo>
                    <a:pt x="4597" y="0"/>
                  </a:moveTo>
                  <a:cubicBezTo>
                    <a:pt x="4021" y="117"/>
                    <a:pt x="3520" y="469"/>
                    <a:pt x="3093" y="1056"/>
                  </a:cubicBezTo>
                  <a:cubicBezTo>
                    <a:pt x="2634" y="1664"/>
                    <a:pt x="2410" y="2358"/>
                    <a:pt x="2314" y="2710"/>
                  </a:cubicBezTo>
                  <a:cubicBezTo>
                    <a:pt x="2186" y="3243"/>
                    <a:pt x="2239" y="3936"/>
                    <a:pt x="2303" y="4416"/>
                  </a:cubicBezTo>
                  <a:cubicBezTo>
                    <a:pt x="2442" y="5270"/>
                    <a:pt x="3007" y="6016"/>
                    <a:pt x="3530" y="6678"/>
                  </a:cubicBezTo>
                  <a:cubicBezTo>
                    <a:pt x="3626" y="6817"/>
                    <a:pt x="3722" y="6934"/>
                    <a:pt x="3808" y="7051"/>
                  </a:cubicBezTo>
                  <a:cubicBezTo>
                    <a:pt x="4181" y="7531"/>
                    <a:pt x="4554" y="8043"/>
                    <a:pt x="4970" y="8513"/>
                  </a:cubicBezTo>
                  <a:cubicBezTo>
                    <a:pt x="5066" y="8619"/>
                    <a:pt x="5173" y="8726"/>
                    <a:pt x="5280" y="8833"/>
                  </a:cubicBezTo>
                  <a:cubicBezTo>
                    <a:pt x="5600" y="9163"/>
                    <a:pt x="5941" y="9505"/>
                    <a:pt x="5994" y="9910"/>
                  </a:cubicBezTo>
                  <a:cubicBezTo>
                    <a:pt x="6101" y="10678"/>
                    <a:pt x="5333" y="11137"/>
                    <a:pt x="4501" y="11617"/>
                  </a:cubicBezTo>
                  <a:cubicBezTo>
                    <a:pt x="3776" y="12044"/>
                    <a:pt x="3029" y="12481"/>
                    <a:pt x="2869" y="13174"/>
                  </a:cubicBezTo>
                  <a:cubicBezTo>
                    <a:pt x="2869" y="13206"/>
                    <a:pt x="2847" y="13228"/>
                    <a:pt x="2847" y="13270"/>
                  </a:cubicBezTo>
                  <a:cubicBezTo>
                    <a:pt x="2815" y="13804"/>
                    <a:pt x="3093" y="14166"/>
                    <a:pt x="3381" y="14550"/>
                  </a:cubicBezTo>
                  <a:cubicBezTo>
                    <a:pt x="3385" y="14554"/>
                    <a:pt x="3389" y="14558"/>
                    <a:pt x="3392" y="14562"/>
                  </a:cubicBezTo>
                  <a:lnTo>
                    <a:pt x="3392" y="14562"/>
                  </a:lnTo>
                  <a:cubicBezTo>
                    <a:pt x="3392" y="14562"/>
                    <a:pt x="3392" y="14561"/>
                    <a:pt x="3392" y="14561"/>
                  </a:cubicBezTo>
                  <a:cubicBezTo>
                    <a:pt x="3114" y="14177"/>
                    <a:pt x="2837" y="13814"/>
                    <a:pt x="2879" y="13292"/>
                  </a:cubicBezTo>
                  <a:cubicBezTo>
                    <a:pt x="2879" y="13260"/>
                    <a:pt x="2890" y="13228"/>
                    <a:pt x="2890" y="13206"/>
                  </a:cubicBezTo>
                  <a:cubicBezTo>
                    <a:pt x="3039" y="12513"/>
                    <a:pt x="3797" y="12086"/>
                    <a:pt x="4522" y="11660"/>
                  </a:cubicBezTo>
                  <a:cubicBezTo>
                    <a:pt x="5344" y="11180"/>
                    <a:pt x="6133" y="10710"/>
                    <a:pt x="6026" y="9921"/>
                  </a:cubicBezTo>
                  <a:cubicBezTo>
                    <a:pt x="5973" y="9505"/>
                    <a:pt x="5621" y="9163"/>
                    <a:pt x="5290" y="8811"/>
                  </a:cubicBezTo>
                  <a:cubicBezTo>
                    <a:pt x="5173" y="8705"/>
                    <a:pt x="5077" y="8598"/>
                    <a:pt x="4981" y="8491"/>
                  </a:cubicBezTo>
                  <a:cubicBezTo>
                    <a:pt x="4576" y="8033"/>
                    <a:pt x="4192" y="7521"/>
                    <a:pt x="3829" y="7041"/>
                  </a:cubicBezTo>
                  <a:cubicBezTo>
                    <a:pt x="3733" y="6913"/>
                    <a:pt x="3637" y="6785"/>
                    <a:pt x="3541" y="6667"/>
                  </a:cubicBezTo>
                  <a:cubicBezTo>
                    <a:pt x="3039" y="6016"/>
                    <a:pt x="2453" y="5259"/>
                    <a:pt x="2325" y="4416"/>
                  </a:cubicBezTo>
                  <a:cubicBezTo>
                    <a:pt x="2250" y="3926"/>
                    <a:pt x="2197" y="3243"/>
                    <a:pt x="2346" y="2710"/>
                  </a:cubicBezTo>
                  <a:cubicBezTo>
                    <a:pt x="2623" y="1632"/>
                    <a:pt x="3392" y="267"/>
                    <a:pt x="4597" y="32"/>
                  </a:cubicBezTo>
                  <a:lnTo>
                    <a:pt x="4597" y="0"/>
                  </a:lnTo>
                  <a:close/>
                  <a:moveTo>
                    <a:pt x="3392" y="14562"/>
                  </a:moveTo>
                  <a:cubicBezTo>
                    <a:pt x="3442" y="14626"/>
                    <a:pt x="3486" y="14680"/>
                    <a:pt x="3530" y="14737"/>
                  </a:cubicBezTo>
                  <a:lnTo>
                    <a:pt x="3530" y="14737"/>
                  </a:lnTo>
                  <a:cubicBezTo>
                    <a:pt x="3486" y="14674"/>
                    <a:pt x="3442" y="14614"/>
                    <a:pt x="3392" y="14562"/>
                  </a:cubicBezTo>
                  <a:close/>
                  <a:moveTo>
                    <a:pt x="3530" y="14737"/>
                  </a:moveTo>
                  <a:lnTo>
                    <a:pt x="3530" y="14737"/>
                  </a:lnTo>
                  <a:cubicBezTo>
                    <a:pt x="3548" y="14763"/>
                    <a:pt x="3566" y="14790"/>
                    <a:pt x="3584" y="14817"/>
                  </a:cubicBezTo>
                  <a:cubicBezTo>
                    <a:pt x="4042" y="15457"/>
                    <a:pt x="4224" y="16161"/>
                    <a:pt x="4213" y="17132"/>
                  </a:cubicBezTo>
                  <a:cubicBezTo>
                    <a:pt x="4213" y="17388"/>
                    <a:pt x="4202" y="17612"/>
                    <a:pt x="4181" y="17804"/>
                  </a:cubicBezTo>
                  <a:cubicBezTo>
                    <a:pt x="4170" y="18124"/>
                    <a:pt x="4021" y="18359"/>
                    <a:pt x="3893" y="18593"/>
                  </a:cubicBezTo>
                  <a:cubicBezTo>
                    <a:pt x="3733" y="18871"/>
                    <a:pt x="3573" y="19148"/>
                    <a:pt x="3626" y="19532"/>
                  </a:cubicBezTo>
                  <a:cubicBezTo>
                    <a:pt x="3701" y="20108"/>
                    <a:pt x="3530" y="20460"/>
                    <a:pt x="3253" y="20972"/>
                  </a:cubicBezTo>
                  <a:cubicBezTo>
                    <a:pt x="3007" y="21399"/>
                    <a:pt x="2623" y="21762"/>
                    <a:pt x="2239" y="22114"/>
                  </a:cubicBezTo>
                  <a:cubicBezTo>
                    <a:pt x="1930" y="22391"/>
                    <a:pt x="1653" y="22658"/>
                    <a:pt x="1450" y="22935"/>
                  </a:cubicBezTo>
                  <a:cubicBezTo>
                    <a:pt x="1055" y="23532"/>
                    <a:pt x="906" y="24311"/>
                    <a:pt x="1002" y="25325"/>
                  </a:cubicBezTo>
                  <a:cubicBezTo>
                    <a:pt x="1055" y="25901"/>
                    <a:pt x="1162" y="26466"/>
                    <a:pt x="1247" y="27021"/>
                  </a:cubicBezTo>
                  <a:cubicBezTo>
                    <a:pt x="1290" y="27298"/>
                    <a:pt x="1343" y="27575"/>
                    <a:pt x="1386" y="27853"/>
                  </a:cubicBezTo>
                  <a:cubicBezTo>
                    <a:pt x="1429" y="28098"/>
                    <a:pt x="1375" y="28365"/>
                    <a:pt x="1322" y="28546"/>
                  </a:cubicBezTo>
                  <a:cubicBezTo>
                    <a:pt x="1194" y="28973"/>
                    <a:pt x="917" y="29346"/>
                    <a:pt x="650" y="29709"/>
                  </a:cubicBezTo>
                  <a:cubicBezTo>
                    <a:pt x="447" y="29965"/>
                    <a:pt x="255" y="30232"/>
                    <a:pt x="117" y="30509"/>
                  </a:cubicBezTo>
                  <a:cubicBezTo>
                    <a:pt x="81" y="30588"/>
                    <a:pt x="54" y="30671"/>
                    <a:pt x="38" y="30757"/>
                  </a:cubicBezTo>
                  <a:lnTo>
                    <a:pt x="38" y="30757"/>
                  </a:lnTo>
                  <a:cubicBezTo>
                    <a:pt x="56" y="30678"/>
                    <a:pt x="82" y="30602"/>
                    <a:pt x="117" y="30530"/>
                  </a:cubicBezTo>
                  <a:cubicBezTo>
                    <a:pt x="266" y="30242"/>
                    <a:pt x="458" y="29976"/>
                    <a:pt x="650" y="29730"/>
                  </a:cubicBezTo>
                  <a:cubicBezTo>
                    <a:pt x="927" y="29368"/>
                    <a:pt x="1205" y="28994"/>
                    <a:pt x="1333" y="28567"/>
                  </a:cubicBezTo>
                  <a:cubicBezTo>
                    <a:pt x="1386" y="28375"/>
                    <a:pt x="1439" y="28109"/>
                    <a:pt x="1397" y="27863"/>
                  </a:cubicBezTo>
                  <a:cubicBezTo>
                    <a:pt x="1354" y="27575"/>
                    <a:pt x="1311" y="27298"/>
                    <a:pt x="1258" y="27021"/>
                  </a:cubicBezTo>
                  <a:cubicBezTo>
                    <a:pt x="1173" y="26477"/>
                    <a:pt x="1066" y="25901"/>
                    <a:pt x="1013" y="25325"/>
                  </a:cubicBezTo>
                  <a:cubicBezTo>
                    <a:pt x="917" y="24322"/>
                    <a:pt x="1066" y="23554"/>
                    <a:pt x="1461" y="22967"/>
                  </a:cubicBezTo>
                  <a:cubicBezTo>
                    <a:pt x="1653" y="22679"/>
                    <a:pt x="1941" y="22434"/>
                    <a:pt x="2250" y="22146"/>
                  </a:cubicBezTo>
                  <a:cubicBezTo>
                    <a:pt x="2634" y="21804"/>
                    <a:pt x="3029" y="21442"/>
                    <a:pt x="3263" y="21015"/>
                  </a:cubicBezTo>
                  <a:cubicBezTo>
                    <a:pt x="3552" y="20492"/>
                    <a:pt x="3712" y="20151"/>
                    <a:pt x="3637" y="19564"/>
                  </a:cubicBezTo>
                  <a:cubicBezTo>
                    <a:pt x="3584" y="19180"/>
                    <a:pt x="3744" y="18913"/>
                    <a:pt x="3904" y="18625"/>
                  </a:cubicBezTo>
                  <a:cubicBezTo>
                    <a:pt x="4032" y="18391"/>
                    <a:pt x="4181" y="18145"/>
                    <a:pt x="4192" y="17825"/>
                  </a:cubicBezTo>
                  <a:cubicBezTo>
                    <a:pt x="4213" y="17644"/>
                    <a:pt x="4224" y="17420"/>
                    <a:pt x="4224" y="17164"/>
                  </a:cubicBezTo>
                  <a:cubicBezTo>
                    <a:pt x="4245" y="16172"/>
                    <a:pt x="4053" y="15479"/>
                    <a:pt x="3594" y="14828"/>
                  </a:cubicBezTo>
                  <a:cubicBezTo>
                    <a:pt x="3573" y="14796"/>
                    <a:pt x="3551" y="14766"/>
                    <a:pt x="3530" y="14737"/>
                  </a:cubicBezTo>
                  <a:close/>
                  <a:moveTo>
                    <a:pt x="38" y="30757"/>
                  </a:moveTo>
                  <a:cubicBezTo>
                    <a:pt x="0" y="30924"/>
                    <a:pt x="2" y="31106"/>
                    <a:pt x="53" y="31309"/>
                  </a:cubicBezTo>
                  <a:cubicBezTo>
                    <a:pt x="10" y="31111"/>
                    <a:pt x="5" y="30927"/>
                    <a:pt x="38" y="30757"/>
                  </a:cubicBezTo>
                  <a:close/>
                  <a:moveTo>
                    <a:pt x="53" y="31311"/>
                  </a:moveTo>
                  <a:cubicBezTo>
                    <a:pt x="161" y="31818"/>
                    <a:pt x="473" y="32334"/>
                    <a:pt x="762" y="32695"/>
                  </a:cubicBezTo>
                  <a:lnTo>
                    <a:pt x="762" y="32695"/>
                  </a:lnTo>
                  <a:cubicBezTo>
                    <a:pt x="479" y="32335"/>
                    <a:pt x="162" y="31823"/>
                    <a:pt x="53" y="31311"/>
                  </a:cubicBezTo>
                  <a:close/>
                  <a:moveTo>
                    <a:pt x="762" y="32695"/>
                  </a:moveTo>
                  <a:cubicBezTo>
                    <a:pt x="786" y="32725"/>
                    <a:pt x="809" y="32754"/>
                    <a:pt x="831" y="32781"/>
                  </a:cubicBezTo>
                  <a:cubicBezTo>
                    <a:pt x="889" y="32849"/>
                    <a:pt x="950" y="32917"/>
                    <a:pt x="1014" y="32986"/>
                  </a:cubicBezTo>
                  <a:lnTo>
                    <a:pt x="1014" y="32986"/>
                  </a:lnTo>
                  <a:cubicBezTo>
                    <a:pt x="954" y="32921"/>
                    <a:pt x="897" y="32856"/>
                    <a:pt x="842" y="32792"/>
                  </a:cubicBezTo>
                  <a:cubicBezTo>
                    <a:pt x="816" y="32761"/>
                    <a:pt x="789" y="32729"/>
                    <a:pt x="762" y="32695"/>
                  </a:cubicBezTo>
                  <a:close/>
                  <a:moveTo>
                    <a:pt x="1014" y="32986"/>
                  </a:moveTo>
                  <a:cubicBezTo>
                    <a:pt x="1306" y="33302"/>
                    <a:pt x="1668" y="33621"/>
                    <a:pt x="2154" y="33816"/>
                  </a:cubicBezTo>
                  <a:lnTo>
                    <a:pt x="2143" y="33805"/>
                  </a:lnTo>
                  <a:cubicBezTo>
                    <a:pt x="1663" y="33604"/>
                    <a:pt x="1304" y="33296"/>
                    <a:pt x="1014" y="32986"/>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0" name="Google Shape;1750;p68"/>
            <p:cNvSpPr/>
            <p:nvPr/>
          </p:nvSpPr>
          <p:spPr>
            <a:xfrm>
              <a:off x="2951682" y="1244181"/>
              <a:ext cx="605628" cy="3211929"/>
            </a:xfrm>
            <a:custGeom>
              <a:avLst/>
              <a:gdLst/>
              <a:ahLst/>
              <a:cxnLst/>
              <a:rect l="l" t="t" r="r" b="b"/>
              <a:pathLst>
                <a:path w="6370" h="33784" extrusionOk="0">
                  <a:moveTo>
                    <a:pt x="4919" y="0"/>
                  </a:moveTo>
                  <a:cubicBezTo>
                    <a:pt x="3660" y="203"/>
                    <a:pt x="2870" y="1515"/>
                    <a:pt x="2550" y="2688"/>
                  </a:cubicBezTo>
                  <a:cubicBezTo>
                    <a:pt x="2390" y="3264"/>
                    <a:pt x="2465" y="4011"/>
                    <a:pt x="2518" y="4416"/>
                  </a:cubicBezTo>
                  <a:cubicBezTo>
                    <a:pt x="2625" y="5248"/>
                    <a:pt x="3180" y="5995"/>
                    <a:pt x="3745" y="6710"/>
                  </a:cubicBezTo>
                  <a:cubicBezTo>
                    <a:pt x="3959" y="6977"/>
                    <a:pt x="4247" y="7275"/>
                    <a:pt x="4567" y="7595"/>
                  </a:cubicBezTo>
                  <a:cubicBezTo>
                    <a:pt x="5313" y="8342"/>
                    <a:pt x="6167" y="9206"/>
                    <a:pt x="6252" y="9921"/>
                  </a:cubicBezTo>
                  <a:cubicBezTo>
                    <a:pt x="6327" y="10689"/>
                    <a:pt x="5537" y="11137"/>
                    <a:pt x="4716" y="11596"/>
                  </a:cubicBezTo>
                  <a:cubicBezTo>
                    <a:pt x="3969" y="12022"/>
                    <a:pt x="3190" y="12449"/>
                    <a:pt x="3030" y="13174"/>
                  </a:cubicBezTo>
                  <a:cubicBezTo>
                    <a:pt x="3020" y="13196"/>
                    <a:pt x="3020" y="13228"/>
                    <a:pt x="3020" y="13270"/>
                  </a:cubicBezTo>
                  <a:cubicBezTo>
                    <a:pt x="2977" y="13814"/>
                    <a:pt x="3276" y="14188"/>
                    <a:pt x="3596" y="14582"/>
                  </a:cubicBezTo>
                  <a:cubicBezTo>
                    <a:pt x="3649" y="14657"/>
                    <a:pt x="3713" y="14732"/>
                    <a:pt x="3767" y="14806"/>
                  </a:cubicBezTo>
                  <a:cubicBezTo>
                    <a:pt x="4236" y="15436"/>
                    <a:pt x="4417" y="16076"/>
                    <a:pt x="4417" y="17015"/>
                  </a:cubicBezTo>
                  <a:cubicBezTo>
                    <a:pt x="4417" y="17185"/>
                    <a:pt x="4407" y="17345"/>
                    <a:pt x="4407" y="17495"/>
                  </a:cubicBezTo>
                  <a:lnTo>
                    <a:pt x="4407" y="17665"/>
                  </a:lnTo>
                  <a:cubicBezTo>
                    <a:pt x="4396" y="17975"/>
                    <a:pt x="4257" y="18199"/>
                    <a:pt x="4129" y="18444"/>
                  </a:cubicBezTo>
                  <a:cubicBezTo>
                    <a:pt x="3948" y="18732"/>
                    <a:pt x="3788" y="19031"/>
                    <a:pt x="3841" y="19436"/>
                  </a:cubicBezTo>
                  <a:cubicBezTo>
                    <a:pt x="3916" y="19959"/>
                    <a:pt x="3670" y="20599"/>
                    <a:pt x="3393" y="20962"/>
                  </a:cubicBezTo>
                  <a:cubicBezTo>
                    <a:pt x="3116" y="21314"/>
                    <a:pt x="2742" y="21602"/>
                    <a:pt x="2369" y="21879"/>
                  </a:cubicBezTo>
                  <a:cubicBezTo>
                    <a:pt x="1953" y="22199"/>
                    <a:pt x="1548" y="22476"/>
                    <a:pt x="1313" y="22860"/>
                  </a:cubicBezTo>
                  <a:cubicBezTo>
                    <a:pt x="908" y="23511"/>
                    <a:pt x="790" y="24290"/>
                    <a:pt x="961" y="25282"/>
                  </a:cubicBezTo>
                  <a:cubicBezTo>
                    <a:pt x="1014" y="25613"/>
                    <a:pt x="1100" y="25975"/>
                    <a:pt x="1164" y="26306"/>
                  </a:cubicBezTo>
                  <a:cubicBezTo>
                    <a:pt x="1281" y="26829"/>
                    <a:pt x="1388" y="27373"/>
                    <a:pt x="1462" y="27895"/>
                  </a:cubicBezTo>
                  <a:cubicBezTo>
                    <a:pt x="1484" y="28109"/>
                    <a:pt x="1462" y="28343"/>
                    <a:pt x="1377" y="28589"/>
                  </a:cubicBezTo>
                  <a:cubicBezTo>
                    <a:pt x="1249" y="28983"/>
                    <a:pt x="982" y="29336"/>
                    <a:pt x="716" y="29666"/>
                  </a:cubicBezTo>
                  <a:cubicBezTo>
                    <a:pt x="502" y="29933"/>
                    <a:pt x="289" y="30210"/>
                    <a:pt x="140" y="30509"/>
                  </a:cubicBezTo>
                  <a:cubicBezTo>
                    <a:pt x="22" y="30733"/>
                    <a:pt x="1" y="31000"/>
                    <a:pt x="76" y="31309"/>
                  </a:cubicBezTo>
                  <a:cubicBezTo>
                    <a:pt x="193" y="31853"/>
                    <a:pt x="577" y="32408"/>
                    <a:pt x="897" y="32760"/>
                  </a:cubicBezTo>
                  <a:cubicBezTo>
                    <a:pt x="1217" y="33112"/>
                    <a:pt x="1676" y="33549"/>
                    <a:pt x="2316" y="33784"/>
                  </a:cubicBezTo>
                  <a:lnTo>
                    <a:pt x="2369" y="33752"/>
                  </a:lnTo>
                  <a:cubicBezTo>
                    <a:pt x="1740" y="33506"/>
                    <a:pt x="1292" y="33069"/>
                    <a:pt x="972" y="32717"/>
                  </a:cubicBezTo>
                  <a:cubicBezTo>
                    <a:pt x="652" y="32376"/>
                    <a:pt x="257" y="31810"/>
                    <a:pt x="140" y="31266"/>
                  </a:cubicBezTo>
                  <a:cubicBezTo>
                    <a:pt x="65" y="30957"/>
                    <a:pt x="86" y="30712"/>
                    <a:pt x="193" y="30477"/>
                  </a:cubicBezTo>
                  <a:cubicBezTo>
                    <a:pt x="342" y="30189"/>
                    <a:pt x="556" y="29922"/>
                    <a:pt x="769" y="29656"/>
                  </a:cubicBezTo>
                  <a:cubicBezTo>
                    <a:pt x="1036" y="29325"/>
                    <a:pt x="1313" y="28973"/>
                    <a:pt x="1452" y="28578"/>
                  </a:cubicBezTo>
                  <a:cubicBezTo>
                    <a:pt x="1526" y="28333"/>
                    <a:pt x="1558" y="28077"/>
                    <a:pt x="1526" y="27863"/>
                  </a:cubicBezTo>
                  <a:cubicBezTo>
                    <a:pt x="1462" y="27351"/>
                    <a:pt x="1334" y="26797"/>
                    <a:pt x="1238" y="26285"/>
                  </a:cubicBezTo>
                  <a:cubicBezTo>
                    <a:pt x="1164" y="25943"/>
                    <a:pt x="1100" y="25602"/>
                    <a:pt x="1036" y="25250"/>
                  </a:cubicBezTo>
                  <a:cubicBezTo>
                    <a:pt x="865" y="24279"/>
                    <a:pt x="982" y="23490"/>
                    <a:pt x="1377" y="22871"/>
                  </a:cubicBezTo>
                  <a:cubicBezTo>
                    <a:pt x="1622" y="22498"/>
                    <a:pt x="2006" y="22199"/>
                    <a:pt x="2422" y="21890"/>
                  </a:cubicBezTo>
                  <a:cubicBezTo>
                    <a:pt x="2796" y="21612"/>
                    <a:pt x="3169" y="21335"/>
                    <a:pt x="3446" y="20972"/>
                  </a:cubicBezTo>
                  <a:cubicBezTo>
                    <a:pt x="3713" y="20631"/>
                    <a:pt x="3980" y="19991"/>
                    <a:pt x="3905" y="19436"/>
                  </a:cubicBezTo>
                  <a:cubicBezTo>
                    <a:pt x="3852" y="19031"/>
                    <a:pt x="4001" y="18732"/>
                    <a:pt x="4172" y="18455"/>
                  </a:cubicBezTo>
                  <a:cubicBezTo>
                    <a:pt x="4300" y="18209"/>
                    <a:pt x="4439" y="17975"/>
                    <a:pt x="4449" y="17665"/>
                  </a:cubicBezTo>
                  <a:lnTo>
                    <a:pt x="4449" y="17495"/>
                  </a:lnTo>
                  <a:cubicBezTo>
                    <a:pt x="4449" y="17356"/>
                    <a:pt x="4460" y="17185"/>
                    <a:pt x="4460" y="17015"/>
                  </a:cubicBezTo>
                  <a:cubicBezTo>
                    <a:pt x="4460" y="16065"/>
                    <a:pt x="4279" y="15425"/>
                    <a:pt x="3799" y="14785"/>
                  </a:cubicBezTo>
                  <a:cubicBezTo>
                    <a:pt x="3745" y="14710"/>
                    <a:pt x="3670" y="14636"/>
                    <a:pt x="3617" y="14561"/>
                  </a:cubicBezTo>
                  <a:cubicBezTo>
                    <a:pt x="3297" y="14156"/>
                    <a:pt x="3009" y="13782"/>
                    <a:pt x="3052" y="13249"/>
                  </a:cubicBezTo>
                  <a:cubicBezTo>
                    <a:pt x="3052" y="13217"/>
                    <a:pt x="3062" y="13185"/>
                    <a:pt x="3062" y="13164"/>
                  </a:cubicBezTo>
                  <a:cubicBezTo>
                    <a:pt x="3212" y="12438"/>
                    <a:pt x="3980" y="12012"/>
                    <a:pt x="4727" y="11596"/>
                  </a:cubicBezTo>
                  <a:cubicBezTo>
                    <a:pt x="5569" y="11137"/>
                    <a:pt x="6369" y="10689"/>
                    <a:pt x="6273" y="9889"/>
                  </a:cubicBezTo>
                  <a:cubicBezTo>
                    <a:pt x="6199" y="9174"/>
                    <a:pt x="5345" y="8321"/>
                    <a:pt x="4599" y="7563"/>
                  </a:cubicBezTo>
                  <a:cubicBezTo>
                    <a:pt x="4279" y="7243"/>
                    <a:pt x="3980" y="6945"/>
                    <a:pt x="3767" y="6678"/>
                  </a:cubicBezTo>
                  <a:cubicBezTo>
                    <a:pt x="3212" y="5984"/>
                    <a:pt x="2646" y="5238"/>
                    <a:pt x="2540" y="4416"/>
                  </a:cubicBezTo>
                  <a:cubicBezTo>
                    <a:pt x="2486" y="4011"/>
                    <a:pt x="2422" y="3264"/>
                    <a:pt x="2582" y="2710"/>
                  </a:cubicBezTo>
                  <a:cubicBezTo>
                    <a:pt x="2902" y="1547"/>
                    <a:pt x="3681" y="224"/>
                    <a:pt x="4919" y="21"/>
                  </a:cubicBezTo>
                  <a:lnTo>
                    <a:pt x="4919"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1" name="Google Shape;1751;p68"/>
            <p:cNvSpPr/>
            <p:nvPr/>
          </p:nvSpPr>
          <p:spPr>
            <a:xfrm>
              <a:off x="2923065" y="1246177"/>
              <a:ext cx="615991" cy="3209933"/>
            </a:xfrm>
            <a:custGeom>
              <a:avLst/>
              <a:gdLst/>
              <a:ahLst/>
              <a:cxnLst/>
              <a:rect l="l" t="t" r="r" b="b"/>
              <a:pathLst>
                <a:path w="6479" h="33763" extrusionOk="0">
                  <a:moveTo>
                    <a:pt x="5092" y="0"/>
                  </a:moveTo>
                  <a:cubicBezTo>
                    <a:pt x="3833" y="182"/>
                    <a:pt x="3011" y="1515"/>
                    <a:pt x="2670" y="2699"/>
                  </a:cubicBezTo>
                  <a:cubicBezTo>
                    <a:pt x="2499" y="3275"/>
                    <a:pt x="2553" y="4033"/>
                    <a:pt x="2606" y="4427"/>
                  </a:cubicBezTo>
                  <a:cubicBezTo>
                    <a:pt x="2691" y="5302"/>
                    <a:pt x="3278" y="6070"/>
                    <a:pt x="3833" y="6742"/>
                  </a:cubicBezTo>
                  <a:cubicBezTo>
                    <a:pt x="4036" y="6988"/>
                    <a:pt x="4345" y="7286"/>
                    <a:pt x="4665" y="7606"/>
                  </a:cubicBezTo>
                  <a:cubicBezTo>
                    <a:pt x="5433" y="8353"/>
                    <a:pt x="6297" y="9206"/>
                    <a:pt x="6361" y="9921"/>
                  </a:cubicBezTo>
                  <a:cubicBezTo>
                    <a:pt x="6425" y="10710"/>
                    <a:pt x="5636" y="11137"/>
                    <a:pt x="4804" y="11585"/>
                  </a:cubicBezTo>
                  <a:cubicBezTo>
                    <a:pt x="4025" y="12001"/>
                    <a:pt x="3225" y="12439"/>
                    <a:pt x="3086" y="13175"/>
                  </a:cubicBezTo>
                  <a:cubicBezTo>
                    <a:pt x="3065" y="13207"/>
                    <a:pt x="3065" y="13228"/>
                    <a:pt x="3065" y="13271"/>
                  </a:cubicBezTo>
                  <a:cubicBezTo>
                    <a:pt x="3043" y="13825"/>
                    <a:pt x="3353" y="14220"/>
                    <a:pt x="3683" y="14625"/>
                  </a:cubicBezTo>
                  <a:lnTo>
                    <a:pt x="3843" y="14828"/>
                  </a:lnTo>
                  <a:cubicBezTo>
                    <a:pt x="4334" y="15458"/>
                    <a:pt x="4526" y="16044"/>
                    <a:pt x="4537" y="16919"/>
                  </a:cubicBezTo>
                  <a:cubicBezTo>
                    <a:pt x="4537" y="17100"/>
                    <a:pt x="4526" y="17271"/>
                    <a:pt x="4526" y="17399"/>
                  </a:cubicBezTo>
                  <a:lnTo>
                    <a:pt x="4526" y="17559"/>
                  </a:lnTo>
                  <a:cubicBezTo>
                    <a:pt x="4505" y="17868"/>
                    <a:pt x="4377" y="18124"/>
                    <a:pt x="4238" y="18359"/>
                  </a:cubicBezTo>
                  <a:cubicBezTo>
                    <a:pt x="4078" y="18658"/>
                    <a:pt x="3907" y="18978"/>
                    <a:pt x="3971" y="19394"/>
                  </a:cubicBezTo>
                  <a:cubicBezTo>
                    <a:pt x="4100" y="20066"/>
                    <a:pt x="3683" y="20621"/>
                    <a:pt x="3374" y="20962"/>
                  </a:cubicBezTo>
                  <a:cubicBezTo>
                    <a:pt x="3097" y="21271"/>
                    <a:pt x="2723" y="21506"/>
                    <a:pt x="2339" y="21762"/>
                  </a:cubicBezTo>
                  <a:cubicBezTo>
                    <a:pt x="1881" y="22061"/>
                    <a:pt x="1411" y="22349"/>
                    <a:pt x="1091" y="22775"/>
                  </a:cubicBezTo>
                  <a:cubicBezTo>
                    <a:pt x="558" y="23469"/>
                    <a:pt x="654" y="24365"/>
                    <a:pt x="846" y="25218"/>
                  </a:cubicBezTo>
                  <a:cubicBezTo>
                    <a:pt x="910" y="25549"/>
                    <a:pt x="1006" y="25901"/>
                    <a:pt x="1091" y="26232"/>
                  </a:cubicBezTo>
                  <a:cubicBezTo>
                    <a:pt x="1241" y="26786"/>
                    <a:pt x="1401" y="27362"/>
                    <a:pt x="1465" y="27928"/>
                  </a:cubicBezTo>
                  <a:cubicBezTo>
                    <a:pt x="1497" y="28152"/>
                    <a:pt x="1465" y="28386"/>
                    <a:pt x="1379" y="28621"/>
                  </a:cubicBezTo>
                  <a:cubicBezTo>
                    <a:pt x="1230" y="28984"/>
                    <a:pt x="963" y="29315"/>
                    <a:pt x="707" y="29624"/>
                  </a:cubicBezTo>
                  <a:cubicBezTo>
                    <a:pt x="483" y="29891"/>
                    <a:pt x="238" y="30168"/>
                    <a:pt x="99" y="30488"/>
                  </a:cubicBezTo>
                  <a:cubicBezTo>
                    <a:pt x="34" y="30625"/>
                    <a:pt x="1" y="30778"/>
                    <a:pt x="2" y="30947"/>
                  </a:cubicBezTo>
                  <a:lnTo>
                    <a:pt x="2" y="30947"/>
                  </a:lnTo>
                  <a:cubicBezTo>
                    <a:pt x="3" y="30791"/>
                    <a:pt x="36" y="30648"/>
                    <a:pt x="99" y="30509"/>
                  </a:cubicBezTo>
                  <a:cubicBezTo>
                    <a:pt x="238" y="30211"/>
                    <a:pt x="483" y="29912"/>
                    <a:pt x="707" y="29645"/>
                  </a:cubicBezTo>
                  <a:cubicBezTo>
                    <a:pt x="974" y="29325"/>
                    <a:pt x="1241" y="29005"/>
                    <a:pt x="1390" y="28632"/>
                  </a:cubicBezTo>
                  <a:cubicBezTo>
                    <a:pt x="1465" y="28386"/>
                    <a:pt x="1507" y="28152"/>
                    <a:pt x="1486" y="27928"/>
                  </a:cubicBezTo>
                  <a:cubicBezTo>
                    <a:pt x="1411" y="27352"/>
                    <a:pt x="1251" y="26776"/>
                    <a:pt x="1113" y="26221"/>
                  </a:cubicBezTo>
                  <a:cubicBezTo>
                    <a:pt x="1017" y="25890"/>
                    <a:pt x="921" y="25538"/>
                    <a:pt x="857" y="25208"/>
                  </a:cubicBezTo>
                  <a:cubicBezTo>
                    <a:pt x="665" y="24354"/>
                    <a:pt x="579" y="23469"/>
                    <a:pt x="1091" y="22786"/>
                  </a:cubicBezTo>
                  <a:cubicBezTo>
                    <a:pt x="1411" y="22359"/>
                    <a:pt x="1881" y="22071"/>
                    <a:pt x="2339" y="21773"/>
                  </a:cubicBezTo>
                  <a:cubicBezTo>
                    <a:pt x="2734" y="21538"/>
                    <a:pt x="3107" y="21293"/>
                    <a:pt x="3385" y="20973"/>
                  </a:cubicBezTo>
                  <a:cubicBezTo>
                    <a:pt x="3705" y="20631"/>
                    <a:pt x="4110" y="20087"/>
                    <a:pt x="4004" y="19394"/>
                  </a:cubicBezTo>
                  <a:cubicBezTo>
                    <a:pt x="3939" y="18978"/>
                    <a:pt x="4110" y="18668"/>
                    <a:pt x="4270" y="18380"/>
                  </a:cubicBezTo>
                  <a:cubicBezTo>
                    <a:pt x="4398" y="18124"/>
                    <a:pt x="4548" y="17868"/>
                    <a:pt x="4548" y="17559"/>
                  </a:cubicBezTo>
                  <a:lnTo>
                    <a:pt x="4548" y="17399"/>
                  </a:lnTo>
                  <a:cubicBezTo>
                    <a:pt x="4558" y="17271"/>
                    <a:pt x="4558" y="17100"/>
                    <a:pt x="4558" y="16919"/>
                  </a:cubicBezTo>
                  <a:cubicBezTo>
                    <a:pt x="4558" y="16034"/>
                    <a:pt x="4366" y="15447"/>
                    <a:pt x="3865" y="14807"/>
                  </a:cubicBezTo>
                  <a:lnTo>
                    <a:pt x="3705" y="14604"/>
                  </a:lnTo>
                  <a:cubicBezTo>
                    <a:pt x="3385" y="14199"/>
                    <a:pt x="3086" y="13815"/>
                    <a:pt x="3107" y="13271"/>
                  </a:cubicBezTo>
                  <a:cubicBezTo>
                    <a:pt x="3107" y="13228"/>
                    <a:pt x="3118" y="13207"/>
                    <a:pt x="3118" y="13175"/>
                  </a:cubicBezTo>
                  <a:cubicBezTo>
                    <a:pt x="3267" y="12460"/>
                    <a:pt x="4068" y="12033"/>
                    <a:pt x="4825" y="11617"/>
                  </a:cubicBezTo>
                  <a:cubicBezTo>
                    <a:pt x="5678" y="11148"/>
                    <a:pt x="6478" y="10721"/>
                    <a:pt x="6404" y="9921"/>
                  </a:cubicBezTo>
                  <a:cubicBezTo>
                    <a:pt x="6340" y="9185"/>
                    <a:pt x="5465" y="8332"/>
                    <a:pt x="4697" y="7574"/>
                  </a:cubicBezTo>
                  <a:cubicBezTo>
                    <a:pt x="4366" y="7265"/>
                    <a:pt x="4068" y="6966"/>
                    <a:pt x="3854" y="6710"/>
                  </a:cubicBezTo>
                  <a:cubicBezTo>
                    <a:pt x="3321" y="6038"/>
                    <a:pt x="2734" y="5270"/>
                    <a:pt x="2627" y="4417"/>
                  </a:cubicBezTo>
                  <a:cubicBezTo>
                    <a:pt x="2585" y="4011"/>
                    <a:pt x="2531" y="3275"/>
                    <a:pt x="2691" y="2699"/>
                  </a:cubicBezTo>
                  <a:cubicBezTo>
                    <a:pt x="3033" y="1526"/>
                    <a:pt x="3843" y="192"/>
                    <a:pt x="5092" y="32"/>
                  </a:cubicBezTo>
                  <a:lnTo>
                    <a:pt x="5092" y="0"/>
                  </a:lnTo>
                  <a:close/>
                  <a:moveTo>
                    <a:pt x="2" y="30947"/>
                  </a:moveTo>
                  <a:cubicBezTo>
                    <a:pt x="1" y="31054"/>
                    <a:pt x="15" y="31166"/>
                    <a:pt x="46" y="31288"/>
                  </a:cubicBezTo>
                  <a:cubicBezTo>
                    <a:pt x="17" y="31168"/>
                    <a:pt x="2" y="31054"/>
                    <a:pt x="2" y="30947"/>
                  </a:cubicBezTo>
                  <a:close/>
                  <a:moveTo>
                    <a:pt x="46" y="31288"/>
                  </a:moveTo>
                  <a:cubicBezTo>
                    <a:pt x="131" y="31715"/>
                    <a:pt x="441" y="32195"/>
                    <a:pt x="921" y="32739"/>
                  </a:cubicBezTo>
                  <a:cubicBezTo>
                    <a:pt x="1326" y="33176"/>
                    <a:pt x="1881" y="33571"/>
                    <a:pt x="2425" y="33763"/>
                  </a:cubicBezTo>
                  <a:lnTo>
                    <a:pt x="2414" y="33742"/>
                  </a:lnTo>
                  <a:cubicBezTo>
                    <a:pt x="1870" y="33539"/>
                    <a:pt x="1305" y="33165"/>
                    <a:pt x="921" y="32728"/>
                  </a:cubicBezTo>
                  <a:cubicBezTo>
                    <a:pt x="430" y="32173"/>
                    <a:pt x="131" y="31693"/>
                    <a:pt x="46" y="31288"/>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2" name="Google Shape;1752;p68"/>
            <p:cNvSpPr/>
            <p:nvPr/>
          </p:nvSpPr>
          <p:spPr>
            <a:xfrm>
              <a:off x="2888838" y="1250265"/>
              <a:ext cx="638048" cy="3204894"/>
            </a:xfrm>
            <a:custGeom>
              <a:avLst/>
              <a:gdLst/>
              <a:ahLst/>
              <a:cxnLst/>
              <a:rect l="l" t="t" r="r" b="b"/>
              <a:pathLst>
                <a:path w="6711" h="33710" extrusionOk="0">
                  <a:moveTo>
                    <a:pt x="5377" y="0"/>
                  </a:moveTo>
                  <a:cubicBezTo>
                    <a:pt x="4086" y="117"/>
                    <a:pt x="3243" y="1472"/>
                    <a:pt x="2881" y="2678"/>
                  </a:cubicBezTo>
                  <a:cubicBezTo>
                    <a:pt x="2710" y="3254"/>
                    <a:pt x="2763" y="4011"/>
                    <a:pt x="2806" y="4416"/>
                  </a:cubicBezTo>
                  <a:cubicBezTo>
                    <a:pt x="2881" y="5280"/>
                    <a:pt x="3478" y="6070"/>
                    <a:pt x="4033" y="6731"/>
                  </a:cubicBezTo>
                  <a:cubicBezTo>
                    <a:pt x="4246" y="6987"/>
                    <a:pt x="4545" y="7286"/>
                    <a:pt x="4886" y="7606"/>
                  </a:cubicBezTo>
                  <a:cubicBezTo>
                    <a:pt x="5644" y="8331"/>
                    <a:pt x="6508" y="9174"/>
                    <a:pt x="6593" y="9921"/>
                  </a:cubicBezTo>
                  <a:cubicBezTo>
                    <a:pt x="6668" y="10721"/>
                    <a:pt x="5857" y="11148"/>
                    <a:pt x="4993" y="11606"/>
                  </a:cubicBezTo>
                  <a:cubicBezTo>
                    <a:pt x="4203" y="12012"/>
                    <a:pt x="3403" y="12438"/>
                    <a:pt x="3254" y="13164"/>
                  </a:cubicBezTo>
                  <a:cubicBezTo>
                    <a:pt x="3243" y="13185"/>
                    <a:pt x="3243" y="13217"/>
                    <a:pt x="3243" y="13260"/>
                  </a:cubicBezTo>
                  <a:cubicBezTo>
                    <a:pt x="3211" y="13814"/>
                    <a:pt x="3531" y="14198"/>
                    <a:pt x="3873" y="14614"/>
                  </a:cubicBezTo>
                  <a:lnTo>
                    <a:pt x="4033" y="14817"/>
                  </a:lnTo>
                  <a:cubicBezTo>
                    <a:pt x="4534" y="15457"/>
                    <a:pt x="4726" y="15991"/>
                    <a:pt x="4748" y="16812"/>
                  </a:cubicBezTo>
                  <a:lnTo>
                    <a:pt x="4748" y="17313"/>
                  </a:lnTo>
                  <a:lnTo>
                    <a:pt x="4748" y="17452"/>
                  </a:lnTo>
                  <a:cubicBezTo>
                    <a:pt x="4748" y="17772"/>
                    <a:pt x="4598" y="18039"/>
                    <a:pt x="4460" y="18295"/>
                  </a:cubicBezTo>
                  <a:cubicBezTo>
                    <a:pt x="4278" y="18615"/>
                    <a:pt x="4107" y="18935"/>
                    <a:pt x="4171" y="19361"/>
                  </a:cubicBezTo>
                  <a:cubicBezTo>
                    <a:pt x="4299" y="20066"/>
                    <a:pt x="3787" y="20599"/>
                    <a:pt x="3393" y="20940"/>
                  </a:cubicBezTo>
                  <a:cubicBezTo>
                    <a:pt x="3094" y="21175"/>
                    <a:pt x="2753" y="21378"/>
                    <a:pt x="2390" y="21580"/>
                  </a:cubicBezTo>
                  <a:cubicBezTo>
                    <a:pt x="1846" y="21879"/>
                    <a:pt x="1291" y="22188"/>
                    <a:pt x="918" y="22679"/>
                  </a:cubicBezTo>
                  <a:cubicBezTo>
                    <a:pt x="406" y="23372"/>
                    <a:pt x="545" y="24258"/>
                    <a:pt x="779" y="25122"/>
                  </a:cubicBezTo>
                  <a:cubicBezTo>
                    <a:pt x="809" y="25228"/>
                    <a:pt x="840" y="25337"/>
                    <a:pt x="874" y="25447"/>
                  </a:cubicBezTo>
                  <a:lnTo>
                    <a:pt x="874" y="25447"/>
                  </a:lnTo>
                  <a:cubicBezTo>
                    <a:pt x="843" y="25343"/>
                    <a:pt x="815" y="25238"/>
                    <a:pt x="790" y="25133"/>
                  </a:cubicBezTo>
                  <a:cubicBezTo>
                    <a:pt x="566" y="24279"/>
                    <a:pt x="417" y="23394"/>
                    <a:pt x="939" y="22711"/>
                  </a:cubicBezTo>
                  <a:cubicBezTo>
                    <a:pt x="1291" y="22231"/>
                    <a:pt x="1857" y="21911"/>
                    <a:pt x="2390" y="21612"/>
                  </a:cubicBezTo>
                  <a:cubicBezTo>
                    <a:pt x="2763" y="21399"/>
                    <a:pt x="3105" y="21218"/>
                    <a:pt x="3403" y="20962"/>
                  </a:cubicBezTo>
                  <a:cubicBezTo>
                    <a:pt x="3798" y="20620"/>
                    <a:pt x="4321" y="20087"/>
                    <a:pt x="4203" y="19361"/>
                  </a:cubicBezTo>
                  <a:cubicBezTo>
                    <a:pt x="4139" y="18945"/>
                    <a:pt x="4310" y="18625"/>
                    <a:pt x="4481" y="18327"/>
                  </a:cubicBezTo>
                  <a:cubicBezTo>
                    <a:pt x="4630" y="18060"/>
                    <a:pt x="4780" y="17793"/>
                    <a:pt x="4780" y="17473"/>
                  </a:cubicBezTo>
                  <a:lnTo>
                    <a:pt x="4780" y="17324"/>
                  </a:lnTo>
                  <a:lnTo>
                    <a:pt x="4780" y="16833"/>
                  </a:lnTo>
                  <a:cubicBezTo>
                    <a:pt x="4758" y="15991"/>
                    <a:pt x="4566" y="15447"/>
                    <a:pt x="4054" y="14806"/>
                  </a:cubicBezTo>
                  <a:lnTo>
                    <a:pt x="3894" y="14604"/>
                  </a:lnTo>
                  <a:cubicBezTo>
                    <a:pt x="3563" y="14188"/>
                    <a:pt x="3254" y="13814"/>
                    <a:pt x="3286" y="13260"/>
                  </a:cubicBezTo>
                  <a:cubicBezTo>
                    <a:pt x="3286" y="13217"/>
                    <a:pt x="3297" y="13185"/>
                    <a:pt x="3297" y="13164"/>
                  </a:cubicBezTo>
                  <a:cubicBezTo>
                    <a:pt x="3446" y="12460"/>
                    <a:pt x="4246" y="12033"/>
                    <a:pt x="5014" y="11628"/>
                  </a:cubicBezTo>
                  <a:cubicBezTo>
                    <a:pt x="5878" y="11158"/>
                    <a:pt x="6710" y="10731"/>
                    <a:pt x="6625" y="9921"/>
                  </a:cubicBezTo>
                  <a:cubicBezTo>
                    <a:pt x="6550" y="9163"/>
                    <a:pt x="5686" y="8321"/>
                    <a:pt x="4908" y="7585"/>
                  </a:cubicBezTo>
                  <a:cubicBezTo>
                    <a:pt x="4577" y="7286"/>
                    <a:pt x="4267" y="6977"/>
                    <a:pt x="4054" y="6721"/>
                  </a:cubicBezTo>
                  <a:cubicBezTo>
                    <a:pt x="3510" y="6059"/>
                    <a:pt x="2923" y="5280"/>
                    <a:pt x="2827" y="4416"/>
                  </a:cubicBezTo>
                  <a:cubicBezTo>
                    <a:pt x="2785" y="4032"/>
                    <a:pt x="2731" y="3264"/>
                    <a:pt x="2913" y="2699"/>
                  </a:cubicBezTo>
                  <a:cubicBezTo>
                    <a:pt x="3254" y="1493"/>
                    <a:pt x="4097" y="160"/>
                    <a:pt x="5377" y="32"/>
                  </a:cubicBezTo>
                  <a:lnTo>
                    <a:pt x="5377" y="0"/>
                  </a:lnTo>
                  <a:close/>
                  <a:moveTo>
                    <a:pt x="874" y="25447"/>
                  </a:moveTo>
                  <a:cubicBezTo>
                    <a:pt x="883" y="25478"/>
                    <a:pt x="892" y="25508"/>
                    <a:pt x="902" y="25538"/>
                  </a:cubicBezTo>
                  <a:lnTo>
                    <a:pt x="902" y="25538"/>
                  </a:lnTo>
                  <a:cubicBezTo>
                    <a:pt x="893" y="25508"/>
                    <a:pt x="883" y="25478"/>
                    <a:pt x="874" y="25447"/>
                  </a:cubicBezTo>
                  <a:close/>
                  <a:moveTo>
                    <a:pt x="902" y="25538"/>
                  </a:moveTo>
                  <a:lnTo>
                    <a:pt x="902" y="25538"/>
                  </a:lnTo>
                  <a:cubicBezTo>
                    <a:pt x="958" y="25719"/>
                    <a:pt x="1018" y="25902"/>
                    <a:pt x="1078" y="26082"/>
                  </a:cubicBezTo>
                  <a:cubicBezTo>
                    <a:pt x="1281" y="26701"/>
                    <a:pt x="1494" y="27319"/>
                    <a:pt x="1558" y="27938"/>
                  </a:cubicBezTo>
                  <a:cubicBezTo>
                    <a:pt x="1590" y="28162"/>
                    <a:pt x="1547" y="28407"/>
                    <a:pt x="1451" y="28621"/>
                  </a:cubicBezTo>
                  <a:cubicBezTo>
                    <a:pt x="1313" y="28962"/>
                    <a:pt x="1046" y="29261"/>
                    <a:pt x="790" y="29549"/>
                  </a:cubicBezTo>
                  <a:cubicBezTo>
                    <a:pt x="545" y="29826"/>
                    <a:pt x="299" y="30125"/>
                    <a:pt x="139" y="30456"/>
                  </a:cubicBezTo>
                  <a:cubicBezTo>
                    <a:pt x="33" y="30680"/>
                    <a:pt x="0" y="30968"/>
                    <a:pt x="86" y="31256"/>
                  </a:cubicBezTo>
                  <a:cubicBezTo>
                    <a:pt x="106" y="31340"/>
                    <a:pt x="135" y="31425"/>
                    <a:pt x="170" y="31509"/>
                  </a:cubicBezTo>
                  <a:lnTo>
                    <a:pt x="170" y="31509"/>
                  </a:lnTo>
                  <a:cubicBezTo>
                    <a:pt x="140" y="31435"/>
                    <a:pt x="115" y="31361"/>
                    <a:pt x="97" y="31288"/>
                  </a:cubicBezTo>
                  <a:cubicBezTo>
                    <a:pt x="33" y="30989"/>
                    <a:pt x="43" y="30722"/>
                    <a:pt x="150" y="30498"/>
                  </a:cubicBezTo>
                  <a:cubicBezTo>
                    <a:pt x="310" y="30168"/>
                    <a:pt x="566" y="29869"/>
                    <a:pt x="801" y="29592"/>
                  </a:cubicBezTo>
                  <a:cubicBezTo>
                    <a:pt x="1057" y="29293"/>
                    <a:pt x="1313" y="28994"/>
                    <a:pt x="1473" y="28642"/>
                  </a:cubicBezTo>
                  <a:cubicBezTo>
                    <a:pt x="1558" y="28429"/>
                    <a:pt x="1601" y="28173"/>
                    <a:pt x="1579" y="27949"/>
                  </a:cubicBezTo>
                  <a:cubicBezTo>
                    <a:pt x="1505" y="27341"/>
                    <a:pt x="1291" y="26711"/>
                    <a:pt x="1099" y="26093"/>
                  </a:cubicBezTo>
                  <a:cubicBezTo>
                    <a:pt x="1026" y="25903"/>
                    <a:pt x="959" y="25720"/>
                    <a:pt x="902" y="25538"/>
                  </a:cubicBezTo>
                  <a:close/>
                  <a:moveTo>
                    <a:pt x="170" y="31509"/>
                  </a:moveTo>
                  <a:cubicBezTo>
                    <a:pt x="350" y="31954"/>
                    <a:pt x="721" y="32405"/>
                    <a:pt x="1014" y="32706"/>
                  </a:cubicBezTo>
                  <a:cubicBezTo>
                    <a:pt x="1430" y="33154"/>
                    <a:pt x="2017" y="33528"/>
                    <a:pt x="2593" y="33709"/>
                  </a:cubicBezTo>
                  <a:lnTo>
                    <a:pt x="2603" y="33709"/>
                  </a:lnTo>
                  <a:cubicBezTo>
                    <a:pt x="2027" y="33507"/>
                    <a:pt x="1430" y="33133"/>
                    <a:pt x="1014" y="32696"/>
                  </a:cubicBezTo>
                  <a:cubicBezTo>
                    <a:pt x="727" y="32391"/>
                    <a:pt x="356" y="31957"/>
                    <a:pt x="170" y="31509"/>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3" name="Google Shape;1753;p68"/>
            <p:cNvSpPr/>
            <p:nvPr/>
          </p:nvSpPr>
          <p:spPr>
            <a:xfrm>
              <a:off x="2859460" y="1253308"/>
              <a:ext cx="657253" cy="3201852"/>
            </a:xfrm>
            <a:custGeom>
              <a:avLst/>
              <a:gdLst/>
              <a:ahLst/>
              <a:cxnLst/>
              <a:rect l="l" t="t" r="r" b="b"/>
              <a:pathLst>
                <a:path w="6913" h="33678" extrusionOk="0">
                  <a:moveTo>
                    <a:pt x="5675" y="0"/>
                  </a:moveTo>
                  <a:cubicBezTo>
                    <a:pt x="5067" y="32"/>
                    <a:pt x="4502" y="373"/>
                    <a:pt x="4000" y="939"/>
                  </a:cubicBezTo>
                  <a:cubicBezTo>
                    <a:pt x="3606" y="1408"/>
                    <a:pt x="3275" y="2048"/>
                    <a:pt x="3104" y="2678"/>
                  </a:cubicBezTo>
                  <a:cubicBezTo>
                    <a:pt x="2987" y="3158"/>
                    <a:pt x="2955" y="3798"/>
                    <a:pt x="3008" y="4427"/>
                  </a:cubicBezTo>
                  <a:cubicBezTo>
                    <a:pt x="3083" y="5259"/>
                    <a:pt x="3648" y="6038"/>
                    <a:pt x="4235" y="6753"/>
                  </a:cubicBezTo>
                  <a:cubicBezTo>
                    <a:pt x="4448" y="7019"/>
                    <a:pt x="4769" y="7318"/>
                    <a:pt x="5099" y="7638"/>
                  </a:cubicBezTo>
                  <a:cubicBezTo>
                    <a:pt x="5867" y="8374"/>
                    <a:pt x="6742" y="9185"/>
                    <a:pt x="6806" y="9942"/>
                  </a:cubicBezTo>
                  <a:cubicBezTo>
                    <a:pt x="6870" y="10742"/>
                    <a:pt x="6038" y="11158"/>
                    <a:pt x="5174" y="11596"/>
                  </a:cubicBezTo>
                  <a:cubicBezTo>
                    <a:pt x="4384" y="12001"/>
                    <a:pt x="3563" y="12406"/>
                    <a:pt x="3414" y="13153"/>
                  </a:cubicBezTo>
                  <a:cubicBezTo>
                    <a:pt x="3403" y="13185"/>
                    <a:pt x="3403" y="13206"/>
                    <a:pt x="3403" y="13249"/>
                  </a:cubicBezTo>
                  <a:cubicBezTo>
                    <a:pt x="3371" y="13814"/>
                    <a:pt x="3691" y="14198"/>
                    <a:pt x="4032" y="14614"/>
                  </a:cubicBezTo>
                  <a:lnTo>
                    <a:pt x="4192" y="14806"/>
                  </a:lnTo>
                  <a:cubicBezTo>
                    <a:pt x="4694" y="15468"/>
                    <a:pt x="4907" y="15980"/>
                    <a:pt x="4939" y="16748"/>
                  </a:cubicBezTo>
                  <a:lnTo>
                    <a:pt x="4939" y="17239"/>
                  </a:lnTo>
                  <a:lnTo>
                    <a:pt x="4939" y="17367"/>
                  </a:lnTo>
                  <a:cubicBezTo>
                    <a:pt x="4939" y="17708"/>
                    <a:pt x="4779" y="17985"/>
                    <a:pt x="4619" y="18263"/>
                  </a:cubicBezTo>
                  <a:cubicBezTo>
                    <a:pt x="4427" y="18583"/>
                    <a:pt x="4246" y="18935"/>
                    <a:pt x="4310" y="19361"/>
                  </a:cubicBezTo>
                  <a:cubicBezTo>
                    <a:pt x="4427" y="20044"/>
                    <a:pt x="3840" y="20535"/>
                    <a:pt x="3328" y="20876"/>
                  </a:cubicBezTo>
                  <a:cubicBezTo>
                    <a:pt x="3062" y="21047"/>
                    <a:pt x="2752" y="21207"/>
                    <a:pt x="2422" y="21367"/>
                  </a:cubicBezTo>
                  <a:cubicBezTo>
                    <a:pt x="1792" y="21676"/>
                    <a:pt x="1142" y="21996"/>
                    <a:pt x="726" y="22562"/>
                  </a:cubicBezTo>
                  <a:cubicBezTo>
                    <a:pt x="203" y="23266"/>
                    <a:pt x="395" y="24162"/>
                    <a:pt x="662" y="25015"/>
                  </a:cubicBezTo>
                  <a:cubicBezTo>
                    <a:pt x="768" y="25346"/>
                    <a:pt x="896" y="25666"/>
                    <a:pt x="1035" y="26007"/>
                  </a:cubicBezTo>
                  <a:cubicBezTo>
                    <a:pt x="1280" y="26637"/>
                    <a:pt x="1547" y="27287"/>
                    <a:pt x="1622" y="27927"/>
                  </a:cubicBezTo>
                  <a:cubicBezTo>
                    <a:pt x="1643" y="28162"/>
                    <a:pt x="1590" y="28397"/>
                    <a:pt x="1483" y="28610"/>
                  </a:cubicBezTo>
                  <a:cubicBezTo>
                    <a:pt x="1323" y="28930"/>
                    <a:pt x="1056" y="29208"/>
                    <a:pt x="822" y="29474"/>
                  </a:cubicBezTo>
                  <a:cubicBezTo>
                    <a:pt x="566" y="29773"/>
                    <a:pt x="288" y="30082"/>
                    <a:pt x="117" y="30424"/>
                  </a:cubicBezTo>
                  <a:cubicBezTo>
                    <a:pt x="21" y="30669"/>
                    <a:pt x="0" y="30946"/>
                    <a:pt x="85" y="31234"/>
                  </a:cubicBezTo>
                  <a:cubicBezTo>
                    <a:pt x="224" y="31821"/>
                    <a:pt x="758" y="32386"/>
                    <a:pt x="1056" y="32674"/>
                  </a:cubicBezTo>
                  <a:cubicBezTo>
                    <a:pt x="1504" y="33112"/>
                    <a:pt x="2123" y="33475"/>
                    <a:pt x="2720" y="33677"/>
                  </a:cubicBezTo>
                  <a:lnTo>
                    <a:pt x="2742" y="33667"/>
                  </a:lnTo>
                  <a:cubicBezTo>
                    <a:pt x="2155" y="33464"/>
                    <a:pt x="1536" y="33101"/>
                    <a:pt x="1088" y="32664"/>
                  </a:cubicBezTo>
                  <a:cubicBezTo>
                    <a:pt x="790" y="32386"/>
                    <a:pt x="267" y="31810"/>
                    <a:pt x="128" y="31234"/>
                  </a:cubicBezTo>
                  <a:cubicBezTo>
                    <a:pt x="43" y="30946"/>
                    <a:pt x="53" y="30680"/>
                    <a:pt x="160" y="30456"/>
                  </a:cubicBezTo>
                  <a:cubicBezTo>
                    <a:pt x="320" y="30104"/>
                    <a:pt x="587" y="29816"/>
                    <a:pt x="854" y="29517"/>
                  </a:cubicBezTo>
                  <a:cubicBezTo>
                    <a:pt x="1110" y="29240"/>
                    <a:pt x="1366" y="28962"/>
                    <a:pt x="1526" y="28642"/>
                  </a:cubicBezTo>
                  <a:cubicBezTo>
                    <a:pt x="1632" y="28407"/>
                    <a:pt x="1686" y="28173"/>
                    <a:pt x="1654" y="27949"/>
                  </a:cubicBezTo>
                  <a:cubicBezTo>
                    <a:pt x="1590" y="27309"/>
                    <a:pt x="1323" y="26647"/>
                    <a:pt x="1067" y="26007"/>
                  </a:cubicBezTo>
                  <a:cubicBezTo>
                    <a:pt x="928" y="25666"/>
                    <a:pt x="800" y="25335"/>
                    <a:pt x="694" y="25015"/>
                  </a:cubicBezTo>
                  <a:cubicBezTo>
                    <a:pt x="427" y="24162"/>
                    <a:pt x="256" y="23276"/>
                    <a:pt x="768" y="22583"/>
                  </a:cubicBezTo>
                  <a:cubicBezTo>
                    <a:pt x="1174" y="22039"/>
                    <a:pt x="1814" y="21719"/>
                    <a:pt x="2443" y="21410"/>
                  </a:cubicBezTo>
                  <a:cubicBezTo>
                    <a:pt x="2774" y="21250"/>
                    <a:pt x="3083" y="21100"/>
                    <a:pt x="3360" y="20919"/>
                  </a:cubicBezTo>
                  <a:cubicBezTo>
                    <a:pt x="3840" y="20599"/>
                    <a:pt x="4480" y="20087"/>
                    <a:pt x="4363" y="19372"/>
                  </a:cubicBezTo>
                  <a:cubicBezTo>
                    <a:pt x="4299" y="18956"/>
                    <a:pt x="4480" y="18615"/>
                    <a:pt x="4673" y="18295"/>
                  </a:cubicBezTo>
                  <a:cubicBezTo>
                    <a:pt x="4833" y="18007"/>
                    <a:pt x="4993" y="17729"/>
                    <a:pt x="4993" y="17388"/>
                  </a:cubicBezTo>
                  <a:lnTo>
                    <a:pt x="4993" y="17249"/>
                  </a:lnTo>
                  <a:cubicBezTo>
                    <a:pt x="5003" y="17100"/>
                    <a:pt x="5003" y="16929"/>
                    <a:pt x="4993" y="16748"/>
                  </a:cubicBezTo>
                  <a:cubicBezTo>
                    <a:pt x="4950" y="15969"/>
                    <a:pt x="4747" y="15447"/>
                    <a:pt x="4235" y="14796"/>
                  </a:cubicBezTo>
                  <a:lnTo>
                    <a:pt x="4075" y="14593"/>
                  </a:lnTo>
                  <a:cubicBezTo>
                    <a:pt x="3734" y="14177"/>
                    <a:pt x="3414" y="13804"/>
                    <a:pt x="3446" y="13249"/>
                  </a:cubicBezTo>
                  <a:cubicBezTo>
                    <a:pt x="3446" y="13206"/>
                    <a:pt x="3456" y="13185"/>
                    <a:pt x="3456" y="13153"/>
                  </a:cubicBezTo>
                  <a:cubicBezTo>
                    <a:pt x="3595" y="12428"/>
                    <a:pt x="4416" y="12012"/>
                    <a:pt x="5206" y="11606"/>
                  </a:cubicBezTo>
                  <a:cubicBezTo>
                    <a:pt x="6081" y="11169"/>
                    <a:pt x="6913" y="10742"/>
                    <a:pt x="6849" y="9931"/>
                  </a:cubicBezTo>
                  <a:cubicBezTo>
                    <a:pt x="6774" y="9153"/>
                    <a:pt x="5899" y="8342"/>
                    <a:pt x="5121" y="7606"/>
                  </a:cubicBezTo>
                  <a:cubicBezTo>
                    <a:pt x="4790" y="7286"/>
                    <a:pt x="4470" y="6998"/>
                    <a:pt x="4256" y="6731"/>
                  </a:cubicBezTo>
                  <a:cubicBezTo>
                    <a:pt x="3670" y="6027"/>
                    <a:pt x="3115" y="5238"/>
                    <a:pt x="3030" y="4406"/>
                  </a:cubicBezTo>
                  <a:cubicBezTo>
                    <a:pt x="2976" y="3776"/>
                    <a:pt x="3019" y="3158"/>
                    <a:pt x="3136" y="2678"/>
                  </a:cubicBezTo>
                  <a:cubicBezTo>
                    <a:pt x="3467" y="1419"/>
                    <a:pt x="4438" y="107"/>
                    <a:pt x="5675" y="21"/>
                  </a:cubicBezTo>
                  <a:lnTo>
                    <a:pt x="5675"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4" name="Google Shape;1754;p68"/>
            <p:cNvSpPr/>
            <p:nvPr/>
          </p:nvSpPr>
          <p:spPr>
            <a:xfrm>
              <a:off x="2832839" y="1259392"/>
              <a:ext cx="659821" cy="3196718"/>
            </a:xfrm>
            <a:custGeom>
              <a:avLst/>
              <a:gdLst/>
              <a:ahLst/>
              <a:cxnLst/>
              <a:rect l="l" t="t" r="r" b="b"/>
              <a:pathLst>
                <a:path w="6940" h="33624" extrusionOk="0">
                  <a:moveTo>
                    <a:pt x="5838" y="0"/>
                  </a:moveTo>
                  <a:cubicBezTo>
                    <a:pt x="4526" y="53"/>
                    <a:pt x="3566" y="1408"/>
                    <a:pt x="3224" y="2667"/>
                  </a:cubicBezTo>
                  <a:cubicBezTo>
                    <a:pt x="3096" y="3158"/>
                    <a:pt x="3043" y="3798"/>
                    <a:pt x="3096" y="4427"/>
                  </a:cubicBezTo>
                  <a:cubicBezTo>
                    <a:pt x="3160" y="5302"/>
                    <a:pt x="3758" y="6102"/>
                    <a:pt x="4323" y="6785"/>
                  </a:cubicBezTo>
                  <a:cubicBezTo>
                    <a:pt x="4547" y="7041"/>
                    <a:pt x="4867" y="7350"/>
                    <a:pt x="5198" y="7649"/>
                  </a:cubicBezTo>
                  <a:cubicBezTo>
                    <a:pt x="5639" y="8054"/>
                    <a:pt x="6109" y="8483"/>
                    <a:pt x="6449" y="8914"/>
                  </a:cubicBezTo>
                  <a:lnTo>
                    <a:pt x="6449" y="8914"/>
                  </a:lnTo>
                  <a:cubicBezTo>
                    <a:pt x="6107" y="8478"/>
                    <a:pt x="5634" y="8045"/>
                    <a:pt x="5198" y="7638"/>
                  </a:cubicBezTo>
                  <a:cubicBezTo>
                    <a:pt x="4867" y="7318"/>
                    <a:pt x="4547" y="7030"/>
                    <a:pt x="4334" y="6774"/>
                  </a:cubicBezTo>
                  <a:cubicBezTo>
                    <a:pt x="3779" y="6091"/>
                    <a:pt x="3192" y="5291"/>
                    <a:pt x="3118" y="4427"/>
                  </a:cubicBezTo>
                  <a:cubicBezTo>
                    <a:pt x="3086" y="3798"/>
                    <a:pt x="3118" y="3158"/>
                    <a:pt x="3256" y="2678"/>
                  </a:cubicBezTo>
                  <a:cubicBezTo>
                    <a:pt x="3587" y="1440"/>
                    <a:pt x="4536" y="75"/>
                    <a:pt x="5838" y="21"/>
                  </a:cubicBezTo>
                  <a:lnTo>
                    <a:pt x="5838" y="0"/>
                  </a:lnTo>
                  <a:close/>
                  <a:moveTo>
                    <a:pt x="6449" y="8914"/>
                  </a:moveTo>
                  <a:cubicBezTo>
                    <a:pt x="6726" y="9266"/>
                    <a:pt x="6918" y="9620"/>
                    <a:pt x="6937" y="9963"/>
                  </a:cubicBezTo>
                  <a:cubicBezTo>
                    <a:pt x="6918" y="9619"/>
                    <a:pt x="6726" y="9265"/>
                    <a:pt x="6449" y="8914"/>
                  </a:cubicBezTo>
                  <a:close/>
                  <a:moveTo>
                    <a:pt x="6937" y="9963"/>
                  </a:moveTo>
                  <a:cubicBezTo>
                    <a:pt x="6938" y="9988"/>
                    <a:pt x="6939" y="10013"/>
                    <a:pt x="6939" y="10037"/>
                  </a:cubicBezTo>
                  <a:lnTo>
                    <a:pt x="6939" y="10037"/>
                  </a:lnTo>
                  <a:cubicBezTo>
                    <a:pt x="6939" y="10013"/>
                    <a:pt x="6938" y="9988"/>
                    <a:pt x="6937" y="9963"/>
                  </a:cubicBezTo>
                  <a:close/>
                  <a:moveTo>
                    <a:pt x="6939" y="10037"/>
                  </a:moveTo>
                  <a:lnTo>
                    <a:pt x="6939" y="10037"/>
                  </a:lnTo>
                  <a:cubicBezTo>
                    <a:pt x="6938" y="10788"/>
                    <a:pt x="6131" y="11171"/>
                    <a:pt x="5294" y="11585"/>
                  </a:cubicBezTo>
                  <a:cubicBezTo>
                    <a:pt x="4494" y="11990"/>
                    <a:pt x="3651" y="12396"/>
                    <a:pt x="3512" y="13164"/>
                  </a:cubicBezTo>
                  <a:cubicBezTo>
                    <a:pt x="3491" y="13185"/>
                    <a:pt x="3491" y="13217"/>
                    <a:pt x="3491" y="13249"/>
                  </a:cubicBezTo>
                  <a:cubicBezTo>
                    <a:pt x="3490" y="13270"/>
                    <a:pt x="3490" y="13290"/>
                    <a:pt x="3490" y="13310"/>
                  </a:cubicBezTo>
                  <a:lnTo>
                    <a:pt x="3490" y="13310"/>
                  </a:lnTo>
                  <a:cubicBezTo>
                    <a:pt x="3490" y="13297"/>
                    <a:pt x="3491" y="13284"/>
                    <a:pt x="3491" y="13270"/>
                  </a:cubicBezTo>
                  <a:cubicBezTo>
                    <a:pt x="3491" y="13228"/>
                    <a:pt x="3512" y="13196"/>
                    <a:pt x="3512" y="13174"/>
                  </a:cubicBezTo>
                  <a:cubicBezTo>
                    <a:pt x="3651" y="12417"/>
                    <a:pt x="4483" y="12012"/>
                    <a:pt x="5283" y="11617"/>
                  </a:cubicBezTo>
                  <a:cubicBezTo>
                    <a:pt x="6131" y="11203"/>
                    <a:pt x="6939" y="10800"/>
                    <a:pt x="6939" y="10037"/>
                  </a:cubicBezTo>
                  <a:close/>
                  <a:moveTo>
                    <a:pt x="3490" y="13310"/>
                  </a:moveTo>
                  <a:cubicBezTo>
                    <a:pt x="3485" y="13931"/>
                    <a:pt x="3851" y="14423"/>
                    <a:pt x="4238" y="14945"/>
                  </a:cubicBezTo>
                  <a:cubicBezTo>
                    <a:pt x="4632" y="15468"/>
                    <a:pt x="5027" y="16001"/>
                    <a:pt x="5070" y="16695"/>
                  </a:cubicBezTo>
                  <a:cubicBezTo>
                    <a:pt x="5081" y="16897"/>
                    <a:pt x="5081" y="17068"/>
                    <a:pt x="5081" y="17217"/>
                  </a:cubicBezTo>
                  <a:lnTo>
                    <a:pt x="5081" y="17303"/>
                  </a:lnTo>
                  <a:cubicBezTo>
                    <a:pt x="5081" y="17676"/>
                    <a:pt x="4899" y="17985"/>
                    <a:pt x="4718" y="18295"/>
                  </a:cubicBezTo>
                  <a:cubicBezTo>
                    <a:pt x="4683" y="18355"/>
                    <a:pt x="4647" y="18415"/>
                    <a:pt x="4613" y="18476"/>
                  </a:cubicBezTo>
                  <a:lnTo>
                    <a:pt x="4613" y="18476"/>
                  </a:lnTo>
                  <a:cubicBezTo>
                    <a:pt x="4654" y="18405"/>
                    <a:pt x="4697" y="18334"/>
                    <a:pt x="4739" y="18263"/>
                  </a:cubicBezTo>
                  <a:cubicBezTo>
                    <a:pt x="4910" y="17975"/>
                    <a:pt x="5102" y="17665"/>
                    <a:pt x="5102" y="17292"/>
                  </a:cubicBezTo>
                  <a:lnTo>
                    <a:pt x="5102" y="17196"/>
                  </a:lnTo>
                  <a:cubicBezTo>
                    <a:pt x="5102" y="17057"/>
                    <a:pt x="5102" y="16865"/>
                    <a:pt x="5081" y="16684"/>
                  </a:cubicBezTo>
                  <a:cubicBezTo>
                    <a:pt x="5049" y="16001"/>
                    <a:pt x="4643" y="15468"/>
                    <a:pt x="4259" y="14945"/>
                  </a:cubicBezTo>
                  <a:cubicBezTo>
                    <a:pt x="3866" y="14428"/>
                    <a:pt x="3494" y="13942"/>
                    <a:pt x="3490" y="13310"/>
                  </a:cubicBezTo>
                  <a:close/>
                  <a:moveTo>
                    <a:pt x="4613" y="18476"/>
                  </a:moveTo>
                  <a:cubicBezTo>
                    <a:pt x="4487" y="18698"/>
                    <a:pt x="4380" y="18926"/>
                    <a:pt x="4369" y="19191"/>
                  </a:cubicBezTo>
                  <a:lnTo>
                    <a:pt x="4369" y="19191"/>
                  </a:lnTo>
                  <a:cubicBezTo>
                    <a:pt x="4382" y="18926"/>
                    <a:pt x="4489" y="18697"/>
                    <a:pt x="4613" y="18476"/>
                  </a:cubicBezTo>
                  <a:close/>
                  <a:moveTo>
                    <a:pt x="4369" y="19191"/>
                  </a:moveTo>
                  <a:cubicBezTo>
                    <a:pt x="4366" y="19253"/>
                    <a:pt x="4368" y="19317"/>
                    <a:pt x="4376" y="19383"/>
                  </a:cubicBezTo>
                  <a:cubicBezTo>
                    <a:pt x="4380" y="19420"/>
                    <a:pt x="4382" y="19457"/>
                    <a:pt x="4382" y="19493"/>
                  </a:cubicBezTo>
                  <a:lnTo>
                    <a:pt x="4382" y="19493"/>
                  </a:lnTo>
                  <a:cubicBezTo>
                    <a:pt x="4383" y="19454"/>
                    <a:pt x="4381" y="19413"/>
                    <a:pt x="4376" y="19372"/>
                  </a:cubicBezTo>
                  <a:cubicBezTo>
                    <a:pt x="4369" y="19310"/>
                    <a:pt x="4367" y="19249"/>
                    <a:pt x="4369" y="19191"/>
                  </a:cubicBezTo>
                  <a:close/>
                  <a:moveTo>
                    <a:pt x="4382" y="19493"/>
                  </a:moveTo>
                  <a:lnTo>
                    <a:pt x="4382" y="19493"/>
                  </a:lnTo>
                  <a:cubicBezTo>
                    <a:pt x="4378" y="20152"/>
                    <a:pt x="3766" y="20521"/>
                    <a:pt x="3192" y="20823"/>
                  </a:cubicBezTo>
                  <a:cubicBezTo>
                    <a:pt x="2958" y="20930"/>
                    <a:pt x="2712" y="21058"/>
                    <a:pt x="2456" y="21164"/>
                  </a:cubicBezTo>
                  <a:cubicBezTo>
                    <a:pt x="1710" y="21484"/>
                    <a:pt x="952" y="21815"/>
                    <a:pt x="493" y="22455"/>
                  </a:cubicBezTo>
                  <a:cubicBezTo>
                    <a:pt x="144" y="22933"/>
                    <a:pt x="143" y="23506"/>
                    <a:pt x="260" y="24073"/>
                  </a:cubicBezTo>
                  <a:lnTo>
                    <a:pt x="260" y="24073"/>
                  </a:lnTo>
                  <a:cubicBezTo>
                    <a:pt x="152" y="23524"/>
                    <a:pt x="163" y="22969"/>
                    <a:pt x="493" y="22498"/>
                  </a:cubicBezTo>
                  <a:cubicBezTo>
                    <a:pt x="952" y="21858"/>
                    <a:pt x="1710" y="21516"/>
                    <a:pt x="2446" y="21196"/>
                  </a:cubicBezTo>
                  <a:cubicBezTo>
                    <a:pt x="2691" y="21090"/>
                    <a:pt x="2947" y="20983"/>
                    <a:pt x="3171" y="20866"/>
                  </a:cubicBezTo>
                  <a:cubicBezTo>
                    <a:pt x="3769" y="20562"/>
                    <a:pt x="4386" y="20171"/>
                    <a:pt x="4382" y="19493"/>
                  </a:cubicBezTo>
                  <a:close/>
                  <a:moveTo>
                    <a:pt x="260" y="24073"/>
                  </a:moveTo>
                  <a:cubicBezTo>
                    <a:pt x="315" y="24357"/>
                    <a:pt x="403" y="24640"/>
                    <a:pt x="493" y="24909"/>
                  </a:cubicBezTo>
                  <a:cubicBezTo>
                    <a:pt x="611" y="25282"/>
                    <a:pt x="803" y="25655"/>
                    <a:pt x="963" y="26029"/>
                  </a:cubicBezTo>
                  <a:cubicBezTo>
                    <a:pt x="1025" y="26165"/>
                    <a:pt x="1089" y="26304"/>
                    <a:pt x="1151" y="26443"/>
                  </a:cubicBezTo>
                  <a:lnTo>
                    <a:pt x="1151" y="26443"/>
                  </a:lnTo>
                  <a:cubicBezTo>
                    <a:pt x="1089" y="26300"/>
                    <a:pt x="1025" y="26158"/>
                    <a:pt x="963" y="26018"/>
                  </a:cubicBezTo>
                  <a:cubicBezTo>
                    <a:pt x="792" y="25645"/>
                    <a:pt x="611" y="25250"/>
                    <a:pt x="493" y="24898"/>
                  </a:cubicBezTo>
                  <a:cubicBezTo>
                    <a:pt x="405" y="24633"/>
                    <a:pt x="318" y="24354"/>
                    <a:pt x="260" y="24073"/>
                  </a:cubicBezTo>
                  <a:close/>
                  <a:moveTo>
                    <a:pt x="1151" y="26443"/>
                  </a:moveTo>
                  <a:lnTo>
                    <a:pt x="1151" y="26443"/>
                  </a:lnTo>
                  <a:cubicBezTo>
                    <a:pt x="1354" y="26915"/>
                    <a:pt x="1543" y="27405"/>
                    <a:pt x="1624" y="27895"/>
                  </a:cubicBezTo>
                  <a:cubicBezTo>
                    <a:pt x="1667" y="28119"/>
                    <a:pt x="1624" y="28343"/>
                    <a:pt x="1496" y="28578"/>
                  </a:cubicBezTo>
                  <a:cubicBezTo>
                    <a:pt x="1326" y="28866"/>
                    <a:pt x="1080" y="29122"/>
                    <a:pt x="846" y="29378"/>
                  </a:cubicBezTo>
                  <a:cubicBezTo>
                    <a:pt x="557" y="29666"/>
                    <a:pt x="269" y="29986"/>
                    <a:pt x="99" y="30360"/>
                  </a:cubicBezTo>
                  <a:cubicBezTo>
                    <a:pt x="33" y="30497"/>
                    <a:pt x="0" y="30658"/>
                    <a:pt x="4" y="30832"/>
                  </a:cubicBezTo>
                  <a:lnTo>
                    <a:pt x="4" y="30832"/>
                  </a:lnTo>
                  <a:cubicBezTo>
                    <a:pt x="7" y="30680"/>
                    <a:pt x="40" y="30537"/>
                    <a:pt x="99" y="30413"/>
                  </a:cubicBezTo>
                  <a:cubicBezTo>
                    <a:pt x="269" y="30040"/>
                    <a:pt x="557" y="29720"/>
                    <a:pt x="846" y="29432"/>
                  </a:cubicBezTo>
                  <a:cubicBezTo>
                    <a:pt x="1080" y="29176"/>
                    <a:pt x="1326" y="28909"/>
                    <a:pt x="1496" y="28610"/>
                  </a:cubicBezTo>
                  <a:cubicBezTo>
                    <a:pt x="1624" y="28386"/>
                    <a:pt x="1678" y="28151"/>
                    <a:pt x="1646" y="27917"/>
                  </a:cubicBezTo>
                  <a:cubicBezTo>
                    <a:pt x="1563" y="27421"/>
                    <a:pt x="1365" y="26925"/>
                    <a:pt x="1151" y="26443"/>
                  </a:cubicBezTo>
                  <a:close/>
                  <a:moveTo>
                    <a:pt x="4" y="30832"/>
                  </a:moveTo>
                  <a:cubicBezTo>
                    <a:pt x="1" y="30955"/>
                    <a:pt x="18" y="31084"/>
                    <a:pt x="56" y="31213"/>
                  </a:cubicBezTo>
                  <a:cubicBezTo>
                    <a:pt x="216" y="31864"/>
                    <a:pt x="867" y="32482"/>
                    <a:pt x="1059" y="32642"/>
                  </a:cubicBezTo>
                  <a:cubicBezTo>
                    <a:pt x="1550" y="33080"/>
                    <a:pt x="2190" y="33443"/>
                    <a:pt x="2798" y="33624"/>
                  </a:cubicBezTo>
                  <a:lnTo>
                    <a:pt x="2819" y="33603"/>
                  </a:lnTo>
                  <a:cubicBezTo>
                    <a:pt x="2200" y="33411"/>
                    <a:pt x="1560" y="33048"/>
                    <a:pt x="1070" y="32610"/>
                  </a:cubicBezTo>
                  <a:cubicBezTo>
                    <a:pt x="867" y="32440"/>
                    <a:pt x="227" y="31832"/>
                    <a:pt x="56" y="31170"/>
                  </a:cubicBezTo>
                  <a:cubicBezTo>
                    <a:pt x="23" y="31055"/>
                    <a:pt x="6" y="30941"/>
                    <a:pt x="4" y="30832"/>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5" name="Google Shape;1755;p68"/>
            <p:cNvSpPr/>
            <p:nvPr/>
          </p:nvSpPr>
          <p:spPr>
            <a:xfrm>
              <a:off x="2787393" y="1258346"/>
              <a:ext cx="694808" cy="3195767"/>
            </a:xfrm>
            <a:custGeom>
              <a:avLst/>
              <a:gdLst/>
              <a:ahLst/>
              <a:cxnLst/>
              <a:rect l="l" t="t" r="r" b="b"/>
              <a:pathLst>
                <a:path w="7308" h="33614" extrusionOk="0">
                  <a:moveTo>
                    <a:pt x="6231" y="0"/>
                  </a:moveTo>
                  <a:cubicBezTo>
                    <a:pt x="4897" y="22"/>
                    <a:pt x="3905" y="1398"/>
                    <a:pt x="3564" y="2667"/>
                  </a:cubicBezTo>
                  <a:cubicBezTo>
                    <a:pt x="3425" y="3158"/>
                    <a:pt x="3372" y="3798"/>
                    <a:pt x="3414" y="4427"/>
                  </a:cubicBezTo>
                  <a:cubicBezTo>
                    <a:pt x="3468" y="5334"/>
                    <a:pt x="4097" y="6166"/>
                    <a:pt x="4630" y="6796"/>
                  </a:cubicBezTo>
                  <a:cubicBezTo>
                    <a:pt x="4844" y="7052"/>
                    <a:pt x="5164" y="7340"/>
                    <a:pt x="5495" y="7649"/>
                  </a:cubicBezTo>
                  <a:cubicBezTo>
                    <a:pt x="6305" y="8385"/>
                    <a:pt x="7212" y="9206"/>
                    <a:pt x="7244" y="9953"/>
                  </a:cubicBezTo>
                  <a:cubicBezTo>
                    <a:pt x="7265" y="10753"/>
                    <a:pt x="6455" y="11148"/>
                    <a:pt x="5591" y="11553"/>
                  </a:cubicBezTo>
                  <a:cubicBezTo>
                    <a:pt x="4758" y="11959"/>
                    <a:pt x="3926" y="12353"/>
                    <a:pt x="3777" y="13143"/>
                  </a:cubicBezTo>
                  <a:cubicBezTo>
                    <a:pt x="3766" y="13175"/>
                    <a:pt x="3766" y="13196"/>
                    <a:pt x="3766" y="13239"/>
                  </a:cubicBezTo>
                  <a:cubicBezTo>
                    <a:pt x="3734" y="13879"/>
                    <a:pt x="4118" y="14391"/>
                    <a:pt x="4534" y="14924"/>
                  </a:cubicBezTo>
                  <a:cubicBezTo>
                    <a:pt x="4918" y="15436"/>
                    <a:pt x="5324" y="15959"/>
                    <a:pt x="5377" y="16620"/>
                  </a:cubicBezTo>
                  <a:cubicBezTo>
                    <a:pt x="5388" y="16834"/>
                    <a:pt x="5398" y="17036"/>
                    <a:pt x="5398" y="17239"/>
                  </a:cubicBezTo>
                  <a:cubicBezTo>
                    <a:pt x="5398" y="17634"/>
                    <a:pt x="5185" y="17954"/>
                    <a:pt x="4982" y="18263"/>
                  </a:cubicBezTo>
                  <a:cubicBezTo>
                    <a:pt x="4769" y="18583"/>
                    <a:pt x="4545" y="18924"/>
                    <a:pt x="4588" y="19372"/>
                  </a:cubicBezTo>
                  <a:cubicBezTo>
                    <a:pt x="4662" y="20130"/>
                    <a:pt x="3830" y="20493"/>
                    <a:pt x="3265" y="20727"/>
                  </a:cubicBezTo>
                  <a:lnTo>
                    <a:pt x="3201" y="20759"/>
                  </a:lnTo>
                  <a:cubicBezTo>
                    <a:pt x="3030" y="20834"/>
                    <a:pt x="2838" y="20909"/>
                    <a:pt x="2657" y="20983"/>
                  </a:cubicBezTo>
                  <a:cubicBezTo>
                    <a:pt x="1868" y="21303"/>
                    <a:pt x="961" y="21666"/>
                    <a:pt x="481" y="22370"/>
                  </a:cubicBezTo>
                  <a:cubicBezTo>
                    <a:pt x="1" y="23074"/>
                    <a:pt x="225" y="23959"/>
                    <a:pt x="534" y="24802"/>
                  </a:cubicBezTo>
                  <a:cubicBezTo>
                    <a:pt x="662" y="25175"/>
                    <a:pt x="865" y="25559"/>
                    <a:pt x="1067" y="25954"/>
                  </a:cubicBezTo>
                  <a:lnTo>
                    <a:pt x="1067" y="25954"/>
                  </a:lnTo>
                  <a:cubicBezTo>
                    <a:pt x="869" y="25557"/>
                    <a:pt x="681" y="25190"/>
                    <a:pt x="545" y="24813"/>
                  </a:cubicBezTo>
                  <a:cubicBezTo>
                    <a:pt x="257" y="24023"/>
                    <a:pt x="1" y="23149"/>
                    <a:pt x="491" y="22413"/>
                  </a:cubicBezTo>
                  <a:cubicBezTo>
                    <a:pt x="971" y="21709"/>
                    <a:pt x="1825" y="21367"/>
                    <a:pt x="2657" y="21037"/>
                  </a:cubicBezTo>
                  <a:cubicBezTo>
                    <a:pt x="2849" y="20962"/>
                    <a:pt x="3030" y="20887"/>
                    <a:pt x="3201" y="20813"/>
                  </a:cubicBezTo>
                  <a:lnTo>
                    <a:pt x="3265" y="20781"/>
                  </a:lnTo>
                  <a:cubicBezTo>
                    <a:pt x="3841" y="20535"/>
                    <a:pt x="4684" y="20173"/>
                    <a:pt x="4609" y="19383"/>
                  </a:cubicBezTo>
                  <a:cubicBezTo>
                    <a:pt x="4577" y="18946"/>
                    <a:pt x="4790" y="18626"/>
                    <a:pt x="5014" y="18295"/>
                  </a:cubicBezTo>
                  <a:cubicBezTo>
                    <a:pt x="5228" y="17986"/>
                    <a:pt x="5441" y="17666"/>
                    <a:pt x="5441" y="17250"/>
                  </a:cubicBezTo>
                  <a:cubicBezTo>
                    <a:pt x="5441" y="17047"/>
                    <a:pt x="5431" y="16834"/>
                    <a:pt x="5409" y="16642"/>
                  </a:cubicBezTo>
                  <a:cubicBezTo>
                    <a:pt x="5366" y="15970"/>
                    <a:pt x="4961" y="15436"/>
                    <a:pt x="4577" y="14924"/>
                  </a:cubicBezTo>
                  <a:cubicBezTo>
                    <a:pt x="4161" y="14391"/>
                    <a:pt x="3777" y="13889"/>
                    <a:pt x="3798" y="13249"/>
                  </a:cubicBezTo>
                  <a:cubicBezTo>
                    <a:pt x="3798" y="13207"/>
                    <a:pt x="3820" y="13185"/>
                    <a:pt x="3820" y="13153"/>
                  </a:cubicBezTo>
                  <a:cubicBezTo>
                    <a:pt x="3958" y="12385"/>
                    <a:pt x="4801" y="11980"/>
                    <a:pt x="5612" y="11596"/>
                  </a:cubicBezTo>
                  <a:cubicBezTo>
                    <a:pt x="6487" y="11180"/>
                    <a:pt x="7308" y="10785"/>
                    <a:pt x="7287" y="9974"/>
                  </a:cubicBezTo>
                  <a:cubicBezTo>
                    <a:pt x="7255" y="9206"/>
                    <a:pt x="6337" y="8374"/>
                    <a:pt x="5527" y="7638"/>
                  </a:cubicBezTo>
                  <a:cubicBezTo>
                    <a:pt x="5185" y="7329"/>
                    <a:pt x="4865" y="7041"/>
                    <a:pt x="4652" y="6785"/>
                  </a:cubicBezTo>
                  <a:cubicBezTo>
                    <a:pt x="4118" y="6155"/>
                    <a:pt x="3500" y="5334"/>
                    <a:pt x="3446" y="4427"/>
                  </a:cubicBezTo>
                  <a:cubicBezTo>
                    <a:pt x="3404" y="3798"/>
                    <a:pt x="3457" y="3158"/>
                    <a:pt x="3585" y="2667"/>
                  </a:cubicBezTo>
                  <a:cubicBezTo>
                    <a:pt x="3937" y="1408"/>
                    <a:pt x="4908" y="54"/>
                    <a:pt x="6231" y="22"/>
                  </a:cubicBezTo>
                  <a:lnTo>
                    <a:pt x="6231" y="0"/>
                  </a:lnTo>
                  <a:close/>
                  <a:moveTo>
                    <a:pt x="1067" y="25954"/>
                  </a:moveTo>
                  <a:cubicBezTo>
                    <a:pt x="1070" y="25960"/>
                    <a:pt x="1073" y="25966"/>
                    <a:pt x="1076" y="25972"/>
                  </a:cubicBezTo>
                  <a:lnTo>
                    <a:pt x="1076" y="25972"/>
                  </a:lnTo>
                  <a:cubicBezTo>
                    <a:pt x="1073" y="25966"/>
                    <a:pt x="1070" y="25960"/>
                    <a:pt x="1067" y="25954"/>
                  </a:cubicBezTo>
                  <a:cubicBezTo>
                    <a:pt x="1067" y="25954"/>
                    <a:pt x="1067" y="25954"/>
                    <a:pt x="1067" y="25954"/>
                  </a:cubicBezTo>
                  <a:close/>
                  <a:moveTo>
                    <a:pt x="1076" y="25972"/>
                  </a:moveTo>
                  <a:cubicBezTo>
                    <a:pt x="1383" y="26585"/>
                    <a:pt x="1698" y="27219"/>
                    <a:pt x="1814" y="27864"/>
                  </a:cubicBezTo>
                  <a:cubicBezTo>
                    <a:pt x="1868" y="28162"/>
                    <a:pt x="1761" y="28397"/>
                    <a:pt x="1665" y="28546"/>
                  </a:cubicBezTo>
                  <a:cubicBezTo>
                    <a:pt x="1494" y="28802"/>
                    <a:pt x="1270" y="29037"/>
                    <a:pt x="1057" y="29261"/>
                  </a:cubicBezTo>
                  <a:cubicBezTo>
                    <a:pt x="737" y="29581"/>
                    <a:pt x="417" y="29923"/>
                    <a:pt x="257" y="30349"/>
                  </a:cubicBezTo>
                  <a:cubicBezTo>
                    <a:pt x="150" y="30616"/>
                    <a:pt x="129" y="30893"/>
                    <a:pt x="214" y="31181"/>
                  </a:cubicBezTo>
                  <a:cubicBezTo>
                    <a:pt x="363" y="31747"/>
                    <a:pt x="843" y="32323"/>
                    <a:pt x="1270" y="32643"/>
                  </a:cubicBezTo>
                  <a:cubicBezTo>
                    <a:pt x="1729" y="32984"/>
                    <a:pt x="2358" y="33411"/>
                    <a:pt x="3094" y="33614"/>
                  </a:cubicBezTo>
                  <a:lnTo>
                    <a:pt x="3105" y="33614"/>
                  </a:lnTo>
                  <a:cubicBezTo>
                    <a:pt x="2369" y="33411"/>
                    <a:pt x="1761" y="32984"/>
                    <a:pt x="1292" y="32643"/>
                  </a:cubicBezTo>
                  <a:cubicBezTo>
                    <a:pt x="875" y="32323"/>
                    <a:pt x="395" y="31757"/>
                    <a:pt x="257" y="31203"/>
                  </a:cubicBezTo>
                  <a:cubicBezTo>
                    <a:pt x="182" y="30915"/>
                    <a:pt x="203" y="30637"/>
                    <a:pt x="289" y="30381"/>
                  </a:cubicBezTo>
                  <a:cubicBezTo>
                    <a:pt x="449" y="29976"/>
                    <a:pt x="769" y="29635"/>
                    <a:pt x="1078" y="29315"/>
                  </a:cubicBezTo>
                  <a:cubicBezTo>
                    <a:pt x="1302" y="29080"/>
                    <a:pt x="1537" y="28856"/>
                    <a:pt x="1697" y="28589"/>
                  </a:cubicBezTo>
                  <a:cubicBezTo>
                    <a:pt x="1782" y="28440"/>
                    <a:pt x="1889" y="28184"/>
                    <a:pt x="1836" y="27896"/>
                  </a:cubicBezTo>
                  <a:cubicBezTo>
                    <a:pt x="1718" y="27234"/>
                    <a:pt x="1388" y="26594"/>
                    <a:pt x="1078" y="25976"/>
                  </a:cubicBezTo>
                  <a:cubicBezTo>
                    <a:pt x="1078" y="25974"/>
                    <a:pt x="1077" y="25973"/>
                    <a:pt x="1076" y="25972"/>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6" name="Google Shape;1756;p68"/>
            <p:cNvSpPr/>
            <p:nvPr/>
          </p:nvSpPr>
          <p:spPr>
            <a:xfrm>
              <a:off x="2742803" y="1261389"/>
              <a:ext cx="723236" cy="3193770"/>
            </a:xfrm>
            <a:custGeom>
              <a:avLst/>
              <a:gdLst/>
              <a:ahLst/>
              <a:cxnLst/>
              <a:rect l="l" t="t" r="r" b="b"/>
              <a:pathLst>
                <a:path w="7607" h="33593" extrusionOk="0">
                  <a:moveTo>
                    <a:pt x="6614" y="0"/>
                  </a:moveTo>
                  <a:cubicBezTo>
                    <a:pt x="5974" y="0"/>
                    <a:pt x="5377" y="310"/>
                    <a:pt x="4854" y="886"/>
                  </a:cubicBezTo>
                  <a:cubicBezTo>
                    <a:pt x="4427" y="1355"/>
                    <a:pt x="4086" y="1995"/>
                    <a:pt x="3894" y="2657"/>
                  </a:cubicBezTo>
                  <a:cubicBezTo>
                    <a:pt x="3766" y="3169"/>
                    <a:pt x="3702" y="3809"/>
                    <a:pt x="3723" y="4427"/>
                  </a:cubicBezTo>
                  <a:cubicBezTo>
                    <a:pt x="3766" y="5387"/>
                    <a:pt x="4427" y="6262"/>
                    <a:pt x="4929" y="6828"/>
                  </a:cubicBezTo>
                  <a:cubicBezTo>
                    <a:pt x="5142" y="7084"/>
                    <a:pt x="5462" y="7361"/>
                    <a:pt x="5793" y="7670"/>
                  </a:cubicBezTo>
                  <a:cubicBezTo>
                    <a:pt x="6604" y="8406"/>
                    <a:pt x="7542" y="9260"/>
                    <a:pt x="7553" y="9996"/>
                  </a:cubicBezTo>
                  <a:cubicBezTo>
                    <a:pt x="7564" y="10796"/>
                    <a:pt x="6753" y="11180"/>
                    <a:pt x="5889" y="11575"/>
                  </a:cubicBezTo>
                  <a:cubicBezTo>
                    <a:pt x="5057" y="11980"/>
                    <a:pt x="4203" y="12375"/>
                    <a:pt x="4054" y="13175"/>
                  </a:cubicBezTo>
                  <a:cubicBezTo>
                    <a:pt x="4043" y="13207"/>
                    <a:pt x="4043" y="13228"/>
                    <a:pt x="4043" y="13271"/>
                  </a:cubicBezTo>
                  <a:cubicBezTo>
                    <a:pt x="4022" y="13921"/>
                    <a:pt x="4417" y="14433"/>
                    <a:pt x="4833" y="14977"/>
                  </a:cubicBezTo>
                  <a:cubicBezTo>
                    <a:pt x="5217" y="15490"/>
                    <a:pt x="5622" y="15991"/>
                    <a:pt x="5686" y="16642"/>
                  </a:cubicBezTo>
                  <a:cubicBezTo>
                    <a:pt x="5697" y="16844"/>
                    <a:pt x="5707" y="17058"/>
                    <a:pt x="5707" y="17250"/>
                  </a:cubicBezTo>
                  <a:cubicBezTo>
                    <a:pt x="5697" y="17687"/>
                    <a:pt x="5462" y="18018"/>
                    <a:pt x="5217" y="18327"/>
                  </a:cubicBezTo>
                  <a:cubicBezTo>
                    <a:pt x="4982" y="18626"/>
                    <a:pt x="4737" y="18956"/>
                    <a:pt x="4747" y="19394"/>
                  </a:cubicBezTo>
                  <a:cubicBezTo>
                    <a:pt x="4769" y="20130"/>
                    <a:pt x="3937" y="20429"/>
                    <a:pt x="3329" y="20663"/>
                  </a:cubicBezTo>
                  <a:cubicBezTo>
                    <a:pt x="3275" y="20674"/>
                    <a:pt x="3222" y="20695"/>
                    <a:pt x="3169" y="20717"/>
                  </a:cubicBezTo>
                  <a:cubicBezTo>
                    <a:pt x="3062" y="20759"/>
                    <a:pt x="2934" y="20802"/>
                    <a:pt x="2817" y="20845"/>
                  </a:cubicBezTo>
                  <a:cubicBezTo>
                    <a:pt x="1953" y="21154"/>
                    <a:pt x="982" y="21517"/>
                    <a:pt x="470" y="22295"/>
                  </a:cubicBezTo>
                  <a:cubicBezTo>
                    <a:pt x="0" y="23021"/>
                    <a:pt x="235" y="23874"/>
                    <a:pt x="534" y="24685"/>
                  </a:cubicBezTo>
                  <a:cubicBezTo>
                    <a:pt x="683" y="25080"/>
                    <a:pt x="896" y="25485"/>
                    <a:pt x="1120" y="25901"/>
                  </a:cubicBezTo>
                  <a:cubicBezTo>
                    <a:pt x="1462" y="26509"/>
                    <a:pt x="1793" y="27138"/>
                    <a:pt x="1921" y="27789"/>
                  </a:cubicBezTo>
                  <a:cubicBezTo>
                    <a:pt x="1995" y="28088"/>
                    <a:pt x="1889" y="28322"/>
                    <a:pt x="1782" y="28472"/>
                  </a:cubicBezTo>
                  <a:cubicBezTo>
                    <a:pt x="1633" y="28717"/>
                    <a:pt x="1419" y="28931"/>
                    <a:pt x="1216" y="29123"/>
                  </a:cubicBezTo>
                  <a:cubicBezTo>
                    <a:pt x="886" y="29475"/>
                    <a:pt x="534" y="29816"/>
                    <a:pt x="395" y="30296"/>
                  </a:cubicBezTo>
                  <a:cubicBezTo>
                    <a:pt x="310" y="30563"/>
                    <a:pt x="299" y="30851"/>
                    <a:pt x="374" y="31149"/>
                  </a:cubicBezTo>
                  <a:cubicBezTo>
                    <a:pt x="482" y="31566"/>
                    <a:pt x="780" y="31989"/>
                    <a:pt x="1102" y="32308"/>
                  </a:cubicBezTo>
                  <a:lnTo>
                    <a:pt x="1102" y="32308"/>
                  </a:lnTo>
                  <a:cubicBezTo>
                    <a:pt x="796" y="31998"/>
                    <a:pt x="522" y="31598"/>
                    <a:pt x="416" y="31192"/>
                  </a:cubicBezTo>
                  <a:cubicBezTo>
                    <a:pt x="342" y="30893"/>
                    <a:pt x="352" y="30616"/>
                    <a:pt x="427" y="30349"/>
                  </a:cubicBezTo>
                  <a:cubicBezTo>
                    <a:pt x="576" y="29880"/>
                    <a:pt x="928" y="29539"/>
                    <a:pt x="1259" y="29187"/>
                  </a:cubicBezTo>
                  <a:cubicBezTo>
                    <a:pt x="1472" y="28995"/>
                    <a:pt x="1675" y="28781"/>
                    <a:pt x="1835" y="28536"/>
                  </a:cubicBezTo>
                  <a:cubicBezTo>
                    <a:pt x="1921" y="28376"/>
                    <a:pt x="2049" y="28141"/>
                    <a:pt x="1974" y="27832"/>
                  </a:cubicBezTo>
                  <a:cubicBezTo>
                    <a:pt x="1846" y="27181"/>
                    <a:pt x="1494" y="26541"/>
                    <a:pt x="1163" y="25922"/>
                  </a:cubicBezTo>
                  <a:cubicBezTo>
                    <a:pt x="939" y="25496"/>
                    <a:pt x="726" y="25112"/>
                    <a:pt x="576" y="24717"/>
                  </a:cubicBezTo>
                  <a:cubicBezTo>
                    <a:pt x="267" y="23917"/>
                    <a:pt x="54" y="23074"/>
                    <a:pt x="512" y="22349"/>
                  </a:cubicBezTo>
                  <a:cubicBezTo>
                    <a:pt x="1014" y="21559"/>
                    <a:pt x="1995" y="21207"/>
                    <a:pt x="2849" y="20898"/>
                  </a:cubicBezTo>
                  <a:cubicBezTo>
                    <a:pt x="2966" y="20845"/>
                    <a:pt x="3073" y="20802"/>
                    <a:pt x="3190" y="20759"/>
                  </a:cubicBezTo>
                  <a:cubicBezTo>
                    <a:pt x="3243" y="20749"/>
                    <a:pt x="3297" y="20727"/>
                    <a:pt x="3350" y="20717"/>
                  </a:cubicBezTo>
                  <a:cubicBezTo>
                    <a:pt x="3937" y="20503"/>
                    <a:pt x="4822" y="20162"/>
                    <a:pt x="4790" y="19404"/>
                  </a:cubicBezTo>
                  <a:cubicBezTo>
                    <a:pt x="4779" y="18978"/>
                    <a:pt x="5014" y="18668"/>
                    <a:pt x="5259" y="18348"/>
                  </a:cubicBezTo>
                  <a:cubicBezTo>
                    <a:pt x="5494" y="18028"/>
                    <a:pt x="5750" y="17708"/>
                    <a:pt x="5750" y="17250"/>
                  </a:cubicBezTo>
                  <a:cubicBezTo>
                    <a:pt x="5750" y="17058"/>
                    <a:pt x="5750" y="16844"/>
                    <a:pt x="5729" y="16642"/>
                  </a:cubicBezTo>
                  <a:cubicBezTo>
                    <a:pt x="5654" y="15991"/>
                    <a:pt x="5259" y="15468"/>
                    <a:pt x="4875" y="14967"/>
                  </a:cubicBezTo>
                  <a:cubicBezTo>
                    <a:pt x="4459" y="14423"/>
                    <a:pt x="4054" y="13911"/>
                    <a:pt x="4086" y="13271"/>
                  </a:cubicBezTo>
                  <a:cubicBezTo>
                    <a:pt x="4086" y="13228"/>
                    <a:pt x="4097" y="13207"/>
                    <a:pt x="4097" y="13175"/>
                  </a:cubicBezTo>
                  <a:cubicBezTo>
                    <a:pt x="4246" y="12396"/>
                    <a:pt x="5099" y="11991"/>
                    <a:pt x="5910" y="11607"/>
                  </a:cubicBezTo>
                  <a:cubicBezTo>
                    <a:pt x="6774" y="11191"/>
                    <a:pt x="7606" y="10807"/>
                    <a:pt x="7596" y="9996"/>
                  </a:cubicBezTo>
                  <a:cubicBezTo>
                    <a:pt x="7574" y="9228"/>
                    <a:pt x="6646" y="8396"/>
                    <a:pt x="5814" y="7649"/>
                  </a:cubicBezTo>
                  <a:cubicBezTo>
                    <a:pt x="5483" y="7340"/>
                    <a:pt x="5163" y="7041"/>
                    <a:pt x="4950" y="6806"/>
                  </a:cubicBezTo>
                  <a:cubicBezTo>
                    <a:pt x="4459" y="6241"/>
                    <a:pt x="3809" y="5377"/>
                    <a:pt x="3755" y="4427"/>
                  </a:cubicBezTo>
                  <a:cubicBezTo>
                    <a:pt x="3713" y="3819"/>
                    <a:pt x="3777" y="3179"/>
                    <a:pt x="3926" y="2667"/>
                  </a:cubicBezTo>
                  <a:cubicBezTo>
                    <a:pt x="4299" y="1344"/>
                    <a:pt x="5281" y="32"/>
                    <a:pt x="6614" y="32"/>
                  </a:cubicBezTo>
                  <a:lnTo>
                    <a:pt x="6614" y="0"/>
                  </a:lnTo>
                  <a:close/>
                  <a:moveTo>
                    <a:pt x="1102" y="32308"/>
                  </a:moveTo>
                  <a:cubicBezTo>
                    <a:pt x="1231" y="32438"/>
                    <a:pt x="1365" y="32551"/>
                    <a:pt x="1494" y="32643"/>
                  </a:cubicBezTo>
                  <a:cubicBezTo>
                    <a:pt x="1974" y="32995"/>
                    <a:pt x="2635" y="33400"/>
                    <a:pt x="3393" y="33592"/>
                  </a:cubicBezTo>
                  <a:lnTo>
                    <a:pt x="3382" y="33582"/>
                  </a:lnTo>
                  <a:cubicBezTo>
                    <a:pt x="2614" y="33390"/>
                    <a:pt x="1963" y="32963"/>
                    <a:pt x="1472" y="32621"/>
                  </a:cubicBezTo>
                  <a:cubicBezTo>
                    <a:pt x="1352" y="32536"/>
                    <a:pt x="1225" y="32430"/>
                    <a:pt x="1102" y="32308"/>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7" name="Google Shape;1757;p68"/>
            <p:cNvSpPr/>
            <p:nvPr/>
          </p:nvSpPr>
          <p:spPr>
            <a:xfrm>
              <a:off x="2711904" y="1262340"/>
              <a:ext cx="733789" cy="3189777"/>
            </a:xfrm>
            <a:custGeom>
              <a:avLst/>
              <a:gdLst/>
              <a:ahLst/>
              <a:cxnLst/>
              <a:rect l="l" t="t" r="r" b="b"/>
              <a:pathLst>
                <a:path w="7718" h="33551" extrusionOk="0">
                  <a:moveTo>
                    <a:pt x="6790" y="1"/>
                  </a:moveTo>
                  <a:cubicBezTo>
                    <a:pt x="5451" y="1"/>
                    <a:pt x="4461" y="1334"/>
                    <a:pt x="4059" y="2657"/>
                  </a:cubicBezTo>
                  <a:cubicBezTo>
                    <a:pt x="3920" y="3180"/>
                    <a:pt x="3835" y="3831"/>
                    <a:pt x="3867" y="4449"/>
                  </a:cubicBezTo>
                  <a:cubicBezTo>
                    <a:pt x="3888" y="5175"/>
                    <a:pt x="4272" y="5975"/>
                    <a:pt x="5051" y="6860"/>
                  </a:cubicBezTo>
                  <a:cubicBezTo>
                    <a:pt x="5264" y="7084"/>
                    <a:pt x="5574" y="7383"/>
                    <a:pt x="5904" y="7671"/>
                  </a:cubicBezTo>
                  <a:cubicBezTo>
                    <a:pt x="6705" y="8375"/>
                    <a:pt x="7707" y="9271"/>
                    <a:pt x="7686" y="10007"/>
                  </a:cubicBezTo>
                  <a:cubicBezTo>
                    <a:pt x="7686" y="10797"/>
                    <a:pt x="6875" y="11170"/>
                    <a:pt x="6022" y="11565"/>
                  </a:cubicBezTo>
                  <a:cubicBezTo>
                    <a:pt x="5358" y="11875"/>
                    <a:pt x="4658" y="12200"/>
                    <a:pt x="4342" y="12741"/>
                  </a:cubicBezTo>
                  <a:lnTo>
                    <a:pt x="4342" y="12741"/>
                  </a:lnTo>
                  <a:cubicBezTo>
                    <a:pt x="4662" y="12213"/>
                    <a:pt x="5344" y="11905"/>
                    <a:pt x="6011" y="11597"/>
                  </a:cubicBezTo>
                  <a:cubicBezTo>
                    <a:pt x="6875" y="11191"/>
                    <a:pt x="7686" y="10807"/>
                    <a:pt x="7707" y="10007"/>
                  </a:cubicBezTo>
                  <a:cubicBezTo>
                    <a:pt x="7718" y="9260"/>
                    <a:pt x="6758" y="8407"/>
                    <a:pt x="5915" y="7650"/>
                  </a:cubicBezTo>
                  <a:cubicBezTo>
                    <a:pt x="5584" y="7351"/>
                    <a:pt x="5264" y="7074"/>
                    <a:pt x="5062" y="6828"/>
                  </a:cubicBezTo>
                  <a:cubicBezTo>
                    <a:pt x="4304" y="5953"/>
                    <a:pt x="3920" y="5164"/>
                    <a:pt x="3888" y="4428"/>
                  </a:cubicBezTo>
                  <a:cubicBezTo>
                    <a:pt x="3867" y="3831"/>
                    <a:pt x="3942" y="3169"/>
                    <a:pt x="4091" y="2657"/>
                  </a:cubicBezTo>
                  <a:cubicBezTo>
                    <a:pt x="4470" y="1340"/>
                    <a:pt x="5454" y="32"/>
                    <a:pt x="6774" y="32"/>
                  </a:cubicBezTo>
                  <a:cubicBezTo>
                    <a:pt x="6790" y="32"/>
                    <a:pt x="6806" y="33"/>
                    <a:pt x="6822" y="33"/>
                  </a:cubicBezTo>
                  <a:lnTo>
                    <a:pt x="6822" y="1"/>
                  </a:lnTo>
                  <a:cubicBezTo>
                    <a:pt x="6811" y="1"/>
                    <a:pt x="6801" y="1"/>
                    <a:pt x="6790" y="1"/>
                  </a:cubicBezTo>
                  <a:close/>
                  <a:moveTo>
                    <a:pt x="4342" y="12741"/>
                  </a:moveTo>
                  <a:cubicBezTo>
                    <a:pt x="4263" y="12871"/>
                    <a:pt x="4206" y="13015"/>
                    <a:pt x="4176" y="13175"/>
                  </a:cubicBezTo>
                  <a:cubicBezTo>
                    <a:pt x="4176" y="13178"/>
                    <a:pt x="4176" y="13181"/>
                    <a:pt x="4176" y="13184"/>
                  </a:cubicBezTo>
                  <a:lnTo>
                    <a:pt x="4176" y="13184"/>
                  </a:lnTo>
                  <a:cubicBezTo>
                    <a:pt x="4179" y="13178"/>
                    <a:pt x="4182" y="13171"/>
                    <a:pt x="4187" y="13165"/>
                  </a:cubicBezTo>
                  <a:cubicBezTo>
                    <a:pt x="4214" y="13010"/>
                    <a:pt x="4267" y="12869"/>
                    <a:pt x="4342" y="12741"/>
                  </a:cubicBezTo>
                  <a:close/>
                  <a:moveTo>
                    <a:pt x="4176" y="13184"/>
                  </a:moveTo>
                  <a:cubicBezTo>
                    <a:pt x="4166" y="13207"/>
                    <a:pt x="4166" y="13227"/>
                    <a:pt x="4166" y="13261"/>
                  </a:cubicBezTo>
                  <a:cubicBezTo>
                    <a:pt x="4166" y="13266"/>
                    <a:pt x="4166" y="13272"/>
                    <a:pt x="4165" y="13277"/>
                  </a:cubicBezTo>
                  <a:lnTo>
                    <a:pt x="4165" y="13277"/>
                  </a:lnTo>
                  <a:cubicBezTo>
                    <a:pt x="4166" y="13275"/>
                    <a:pt x="4166" y="13273"/>
                    <a:pt x="4166" y="13271"/>
                  </a:cubicBezTo>
                  <a:cubicBezTo>
                    <a:pt x="4166" y="13233"/>
                    <a:pt x="4174" y="13211"/>
                    <a:pt x="4176" y="13184"/>
                  </a:cubicBezTo>
                  <a:close/>
                  <a:moveTo>
                    <a:pt x="4165" y="13277"/>
                  </a:moveTo>
                  <a:cubicBezTo>
                    <a:pt x="4147" y="13915"/>
                    <a:pt x="4540" y="14425"/>
                    <a:pt x="4955" y="14967"/>
                  </a:cubicBezTo>
                  <a:cubicBezTo>
                    <a:pt x="5339" y="15469"/>
                    <a:pt x="5744" y="15992"/>
                    <a:pt x="5819" y="16642"/>
                  </a:cubicBezTo>
                  <a:cubicBezTo>
                    <a:pt x="5851" y="16853"/>
                    <a:pt x="5862" y="17053"/>
                    <a:pt x="5862" y="17222"/>
                  </a:cubicBezTo>
                  <a:lnTo>
                    <a:pt x="5862" y="17222"/>
                  </a:lnTo>
                  <a:cubicBezTo>
                    <a:pt x="5862" y="17221"/>
                    <a:pt x="5862" y="17220"/>
                    <a:pt x="5862" y="17218"/>
                  </a:cubicBezTo>
                  <a:cubicBezTo>
                    <a:pt x="5862" y="17048"/>
                    <a:pt x="5851" y="16845"/>
                    <a:pt x="5819" y="16632"/>
                  </a:cubicBezTo>
                  <a:cubicBezTo>
                    <a:pt x="5755" y="15981"/>
                    <a:pt x="5360" y="15458"/>
                    <a:pt x="4966" y="14967"/>
                  </a:cubicBezTo>
                  <a:cubicBezTo>
                    <a:pt x="4543" y="14428"/>
                    <a:pt x="4162" y="13920"/>
                    <a:pt x="4165" y="13277"/>
                  </a:cubicBezTo>
                  <a:close/>
                  <a:moveTo>
                    <a:pt x="5862" y="17222"/>
                  </a:moveTo>
                  <a:cubicBezTo>
                    <a:pt x="5860" y="17711"/>
                    <a:pt x="5573" y="18051"/>
                    <a:pt x="5275" y="18370"/>
                  </a:cubicBezTo>
                  <a:cubicBezTo>
                    <a:pt x="5008" y="18669"/>
                    <a:pt x="4742" y="18968"/>
                    <a:pt x="4752" y="19362"/>
                  </a:cubicBezTo>
                  <a:cubicBezTo>
                    <a:pt x="4752" y="19364"/>
                    <a:pt x="4752" y="19366"/>
                    <a:pt x="4753" y="19368"/>
                  </a:cubicBezTo>
                  <a:lnTo>
                    <a:pt x="4753" y="19368"/>
                  </a:lnTo>
                  <a:cubicBezTo>
                    <a:pt x="4759" y="18982"/>
                    <a:pt x="5012" y="18708"/>
                    <a:pt x="5275" y="18402"/>
                  </a:cubicBezTo>
                  <a:cubicBezTo>
                    <a:pt x="5563" y="18072"/>
                    <a:pt x="5862" y="17741"/>
                    <a:pt x="5862" y="17229"/>
                  </a:cubicBezTo>
                  <a:cubicBezTo>
                    <a:pt x="5862" y="17227"/>
                    <a:pt x="5862" y="17224"/>
                    <a:pt x="5862" y="17222"/>
                  </a:cubicBezTo>
                  <a:close/>
                  <a:moveTo>
                    <a:pt x="4753" y="19368"/>
                  </a:moveTo>
                  <a:cubicBezTo>
                    <a:pt x="4752" y="19373"/>
                    <a:pt x="4752" y="19378"/>
                    <a:pt x="4752" y="19384"/>
                  </a:cubicBezTo>
                  <a:cubicBezTo>
                    <a:pt x="4753" y="19392"/>
                    <a:pt x="4753" y="19401"/>
                    <a:pt x="4752" y="19409"/>
                  </a:cubicBezTo>
                  <a:lnTo>
                    <a:pt x="4752" y="19409"/>
                  </a:lnTo>
                  <a:cubicBezTo>
                    <a:pt x="4753" y="19396"/>
                    <a:pt x="4753" y="19382"/>
                    <a:pt x="4753" y="19368"/>
                  </a:cubicBezTo>
                  <a:close/>
                  <a:moveTo>
                    <a:pt x="4752" y="19409"/>
                  </a:moveTo>
                  <a:lnTo>
                    <a:pt x="4752" y="19409"/>
                  </a:lnTo>
                  <a:cubicBezTo>
                    <a:pt x="4731" y="20070"/>
                    <a:pt x="3821" y="20370"/>
                    <a:pt x="3206" y="20568"/>
                  </a:cubicBezTo>
                  <a:cubicBezTo>
                    <a:pt x="3142" y="20589"/>
                    <a:pt x="3078" y="20611"/>
                    <a:pt x="3003" y="20632"/>
                  </a:cubicBezTo>
                  <a:lnTo>
                    <a:pt x="2875" y="20675"/>
                  </a:lnTo>
                  <a:cubicBezTo>
                    <a:pt x="1958" y="20995"/>
                    <a:pt x="912" y="21357"/>
                    <a:pt x="389" y="22232"/>
                  </a:cubicBezTo>
                  <a:cubicBezTo>
                    <a:pt x="324" y="22345"/>
                    <a:pt x="273" y="22460"/>
                    <a:pt x="235" y="22575"/>
                  </a:cubicBezTo>
                  <a:lnTo>
                    <a:pt x="235" y="22575"/>
                  </a:lnTo>
                  <a:cubicBezTo>
                    <a:pt x="272" y="22470"/>
                    <a:pt x="319" y="22366"/>
                    <a:pt x="379" y="22264"/>
                  </a:cubicBezTo>
                  <a:cubicBezTo>
                    <a:pt x="901" y="21379"/>
                    <a:pt x="1926" y="21016"/>
                    <a:pt x="2843" y="20717"/>
                  </a:cubicBezTo>
                  <a:lnTo>
                    <a:pt x="2982" y="20675"/>
                  </a:lnTo>
                  <a:cubicBezTo>
                    <a:pt x="3035" y="20643"/>
                    <a:pt x="3110" y="20632"/>
                    <a:pt x="3184" y="20611"/>
                  </a:cubicBezTo>
                  <a:cubicBezTo>
                    <a:pt x="3817" y="20410"/>
                    <a:pt x="4741" y="20106"/>
                    <a:pt x="4752" y="19409"/>
                  </a:cubicBezTo>
                  <a:close/>
                  <a:moveTo>
                    <a:pt x="235" y="22575"/>
                  </a:moveTo>
                  <a:lnTo>
                    <a:pt x="235" y="22575"/>
                  </a:lnTo>
                  <a:cubicBezTo>
                    <a:pt x="1" y="23241"/>
                    <a:pt x="193" y="23962"/>
                    <a:pt x="432" y="24579"/>
                  </a:cubicBezTo>
                  <a:cubicBezTo>
                    <a:pt x="586" y="24979"/>
                    <a:pt x="799" y="25360"/>
                    <a:pt x="1034" y="25768"/>
                  </a:cubicBezTo>
                  <a:lnTo>
                    <a:pt x="1034" y="25768"/>
                  </a:lnTo>
                  <a:cubicBezTo>
                    <a:pt x="811" y="25365"/>
                    <a:pt x="584" y="24972"/>
                    <a:pt x="443" y="24579"/>
                  </a:cubicBezTo>
                  <a:cubicBezTo>
                    <a:pt x="206" y="23950"/>
                    <a:pt x="8" y="23251"/>
                    <a:pt x="235" y="22575"/>
                  </a:cubicBezTo>
                  <a:close/>
                  <a:moveTo>
                    <a:pt x="1034" y="25768"/>
                  </a:moveTo>
                  <a:cubicBezTo>
                    <a:pt x="1046" y="25791"/>
                    <a:pt x="1059" y="25814"/>
                    <a:pt x="1072" y="25838"/>
                  </a:cubicBezTo>
                  <a:cubicBezTo>
                    <a:pt x="1293" y="26237"/>
                    <a:pt x="1529" y="26652"/>
                    <a:pt x="1702" y="27074"/>
                  </a:cubicBezTo>
                  <a:lnTo>
                    <a:pt x="1702" y="27074"/>
                  </a:lnTo>
                  <a:cubicBezTo>
                    <a:pt x="1528" y="26643"/>
                    <a:pt x="1292" y="26227"/>
                    <a:pt x="1061" y="25816"/>
                  </a:cubicBezTo>
                  <a:cubicBezTo>
                    <a:pt x="1052" y="25800"/>
                    <a:pt x="1043" y="25784"/>
                    <a:pt x="1034" y="25768"/>
                  </a:cubicBezTo>
                  <a:close/>
                  <a:moveTo>
                    <a:pt x="1702" y="27074"/>
                  </a:moveTo>
                  <a:lnTo>
                    <a:pt x="1702" y="27074"/>
                  </a:lnTo>
                  <a:cubicBezTo>
                    <a:pt x="1786" y="27280"/>
                    <a:pt x="1856" y="27490"/>
                    <a:pt x="1904" y="27704"/>
                  </a:cubicBezTo>
                  <a:cubicBezTo>
                    <a:pt x="1858" y="27493"/>
                    <a:pt x="1788" y="27282"/>
                    <a:pt x="1702" y="27074"/>
                  </a:cubicBezTo>
                  <a:close/>
                  <a:moveTo>
                    <a:pt x="1904" y="27705"/>
                  </a:moveTo>
                  <a:cubicBezTo>
                    <a:pt x="1926" y="27799"/>
                    <a:pt x="1930" y="27896"/>
                    <a:pt x="1917" y="27992"/>
                  </a:cubicBezTo>
                  <a:lnTo>
                    <a:pt x="1917" y="27992"/>
                  </a:lnTo>
                  <a:cubicBezTo>
                    <a:pt x="1930" y="27898"/>
                    <a:pt x="1926" y="27801"/>
                    <a:pt x="1904" y="27705"/>
                  </a:cubicBezTo>
                  <a:close/>
                  <a:moveTo>
                    <a:pt x="1917" y="27992"/>
                  </a:moveTo>
                  <a:cubicBezTo>
                    <a:pt x="1898" y="28130"/>
                    <a:pt x="1843" y="28263"/>
                    <a:pt x="1755" y="28376"/>
                  </a:cubicBezTo>
                  <a:cubicBezTo>
                    <a:pt x="1605" y="28579"/>
                    <a:pt x="1424" y="28771"/>
                    <a:pt x="1253" y="28953"/>
                  </a:cubicBezTo>
                  <a:cubicBezTo>
                    <a:pt x="1069" y="29142"/>
                    <a:pt x="883" y="29334"/>
                    <a:pt x="725" y="29547"/>
                  </a:cubicBezTo>
                  <a:lnTo>
                    <a:pt x="725" y="29547"/>
                  </a:lnTo>
                  <a:cubicBezTo>
                    <a:pt x="877" y="29347"/>
                    <a:pt x="1056" y="29166"/>
                    <a:pt x="1232" y="28985"/>
                  </a:cubicBezTo>
                  <a:cubicBezTo>
                    <a:pt x="1403" y="28792"/>
                    <a:pt x="1595" y="28611"/>
                    <a:pt x="1744" y="28408"/>
                  </a:cubicBezTo>
                  <a:cubicBezTo>
                    <a:pt x="1840" y="28280"/>
                    <a:pt x="1898" y="28137"/>
                    <a:pt x="1917" y="27992"/>
                  </a:cubicBezTo>
                  <a:close/>
                  <a:moveTo>
                    <a:pt x="725" y="29547"/>
                  </a:moveTo>
                  <a:cubicBezTo>
                    <a:pt x="564" y="29759"/>
                    <a:pt x="434" y="29990"/>
                    <a:pt x="368" y="30265"/>
                  </a:cubicBezTo>
                  <a:cubicBezTo>
                    <a:pt x="304" y="30531"/>
                    <a:pt x="315" y="30819"/>
                    <a:pt x="389" y="31129"/>
                  </a:cubicBezTo>
                  <a:cubicBezTo>
                    <a:pt x="480" y="31469"/>
                    <a:pt x="665" y="31782"/>
                    <a:pt x="954" y="32092"/>
                  </a:cubicBezTo>
                  <a:lnTo>
                    <a:pt x="954" y="32092"/>
                  </a:lnTo>
                  <a:cubicBezTo>
                    <a:pt x="671" y="31781"/>
                    <a:pt x="493" y="31464"/>
                    <a:pt x="411" y="31129"/>
                  </a:cubicBezTo>
                  <a:cubicBezTo>
                    <a:pt x="325" y="30809"/>
                    <a:pt x="315" y="30510"/>
                    <a:pt x="379" y="30243"/>
                  </a:cubicBezTo>
                  <a:cubicBezTo>
                    <a:pt x="447" y="29981"/>
                    <a:pt x="572" y="29754"/>
                    <a:pt x="725" y="29547"/>
                  </a:cubicBezTo>
                  <a:close/>
                  <a:moveTo>
                    <a:pt x="954" y="32092"/>
                  </a:moveTo>
                  <a:cubicBezTo>
                    <a:pt x="1113" y="32266"/>
                    <a:pt x="1305" y="32439"/>
                    <a:pt x="1531" y="32611"/>
                  </a:cubicBezTo>
                  <a:cubicBezTo>
                    <a:pt x="2118" y="33059"/>
                    <a:pt x="2811" y="33390"/>
                    <a:pt x="3504" y="33550"/>
                  </a:cubicBezTo>
                  <a:lnTo>
                    <a:pt x="3472" y="33529"/>
                  </a:lnTo>
                  <a:cubicBezTo>
                    <a:pt x="2790" y="33369"/>
                    <a:pt x="2086" y="33038"/>
                    <a:pt x="1509" y="32590"/>
                  </a:cubicBezTo>
                  <a:cubicBezTo>
                    <a:pt x="1294" y="32423"/>
                    <a:pt x="1109" y="32258"/>
                    <a:pt x="954" y="32092"/>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8" name="Google Shape;1758;p68"/>
            <p:cNvSpPr/>
            <p:nvPr/>
          </p:nvSpPr>
          <p:spPr>
            <a:xfrm>
              <a:off x="2656571" y="1266333"/>
              <a:ext cx="781041" cy="3185784"/>
            </a:xfrm>
            <a:custGeom>
              <a:avLst/>
              <a:gdLst/>
              <a:ahLst/>
              <a:cxnLst/>
              <a:rect l="l" t="t" r="r" b="b"/>
              <a:pathLst>
                <a:path w="8215" h="33509" extrusionOk="0">
                  <a:moveTo>
                    <a:pt x="7309" y="0"/>
                  </a:moveTo>
                  <a:cubicBezTo>
                    <a:pt x="6693" y="0"/>
                    <a:pt x="6156" y="224"/>
                    <a:pt x="5697" y="663"/>
                  </a:cubicBezTo>
                  <a:cubicBezTo>
                    <a:pt x="4769" y="1548"/>
                    <a:pt x="4353" y="3245"/>
                    <a:pt x="4353" y="4429"/>
                  </a:cubicBezTo>
                  <a:cubicBezTo>
                    <a:pt x="4364" y="5645"/>
                    <a:pt x="5302" y="6658"/>
                    <a:pt x="6134" y="7554"/>
                  </a:cubicBezTo>
                  <a:lnTo>
                    <a:pt x="6166" y="7576"/>
                  </a:lnTo>
                  <a:cubicBezTo>
                    <a:pt x="6316" y="7757"/>
                    <a:pt x="6540" y="7938"/>
                    <a:pt x="6764" y="8141"/>
                  </a:cubicBezTo>
                  <a:cubicBezTo>
                    <a:pt x="7393" y="8685"/>
                    <a:pt x="8183" y="9378"/>
                    <a:pt x="8151" y="10018"/>
                  </a:cubicBezTo>
                  <a:cubicBezTo>
                    <a:pt x="8108" y="10819"/>
                    <a:pt x="7297" y="11192"/>
                    <a:pt x="6433" y="11576"/>
                  </a:cubicBezTo>
                  <a:cubicBezTo>
                    <a:pt x="5569" y="11971"/>
                    <a:pt x="4673" y="12376"/>
                    <a:pt x="4620" y="13261"/>
                  </a:cubicBezTo>
                  <a:cubicBezTo>
                    <a:pt x="4566" y="13912"/>
                    <a:pt x="4982" y="14456"/>
                    <a:pt x="5420" y="15032"/>
                  </a:cubicBezTo>
                  <a:cubicBezTo>
                    <a:pt x="5804" y="15523"/>
                    <a:pt x="6188" y="16046"/>
                    <a:pt x="6284" y="16664"/>
                  </a:cubicBezTo>
                  <a:cubicBezTo>
                    <a:pt x="6390" y="17336"/>
                    <a:pt x="6252" y="17848"/>
                    <a:pt x="5889" y="18275"/>
                  </a:cubicBezTo>
                  <a:cubicBezTo>
                    <a:pt x="5772" y="18392"/>
                    <a:pt x="5654" y="18488"/>
                    <a:pt x="5537" y="18574"/>
                  </a:cubicBezTo>
                  <a:cubicBezTo>
                    <a:pt x="5302" y="18766"/>
                    <a:pt x="5057" y="18947"/>
                    <a:pt x="5036" y="19352"/>
                  </a:cubicBezTo>
                  <a:cubicBezTo>
                    <a:pt x="4982" y="20046"/>
                    <a:pt x="4086" y="20302"/>
                    <a:pt x="3446" y="20483"/>
                  </a:cubicBezTo>
                  <a:cubicBezTo>
                    <a:pt x="3297" y="20526"/>
                    <a:pt x="3169" y="20569"/>
                    <a:pt x="3062" y="20601"/>
                  </a:cubicBezTo>
                  <a:cubicBezTo>
                    <a:pt x="2209" y="20899"/>
                    <a:pt x="1121" y="21273"/>
                    <a:pt x="641" y="22222"/>
                  </a:cubicBezTo>
                  <a:cubicBezTo>
                    <a:pt x="1" y="23449"/>
                    <a:pt x="683" y="24633"/>
                    <a:pt x="1323" y="25774"/>
                  </a:cubicBezTo>
                  <a:cubicBezTo>
                    <a:pt x="1686" y="26404"/>
                    <a:pt x="2017" y="27012"/>
                    <a:pt x="2134" y="27598"/>
                  </a:cubicBezTo>
                  <a:cubicBezTo>
                    <a:pt x="2262" y="28174"/>
                    <a:pt x="1857" y="28612"/>
                    <a:pt x="1441" y="29060"/>
                  </a:cubicBezTo>
                  <a:cubicBezTo>
                    <a:pt x="939" y="29604"/>
                    <a:pt x="417" y="30169"/>
                    <a:pt x="694" y="31097"/>
                  </a:cubicBezTo>
                  <a:cubicBezTo>
                    <a:pt x="1089" y="32431"/>
                    <a:pt x="2668" y="33231"/>
                    <a:pt x="3894" y="33508"/>
                  </a:cubicBezTo>
                  <a:lnTo>
                    <a:pt x="3937" y="33487"/>
                  </a:lnTo>
                  <a:cubicBezTo>
                    <a:pt x="2710" y="33209"/>
                    <a:pt x="1142" y="32409"/>
                    <a:pt x="747" y="31087"/>
                  </a:cubicBezTo>
                  <a:cubicBezTo>
                    <a:pt x="481" y="30180"/>
                    <a:pt x="1003" y="29625"/>
                    <a:pt x="1494" y="29071"/>
                  </a:cubicBezTo>
                  <a:cubicBezTo>
                    <a:pt x="1910" y="28612"/>
                    <a:pt x="2315" y="28174"/>
                    <a:pt x="2187" y="27577"/>
                  </a:cubicBezTo>
                  <a:cubicBezTo>
                    <a:pt x="2070" y="26980"/>
                    <a:pt x="1739" y="26382"/>
                    <a:pt x="1377" y="25753"/>
                  </a:cubicBezTo>
                  <a:cubicBezTo>
                    <a:pt x="737" y="24622"/>
                    <a:pt x="75" y="23427"/>
                    <a:pt x="694" y="22222"/>
                  </a:cubicBezTo>
                  <a:cubicBezTo>
                    <a:pt x="1174" y="21283"/>
                    <a:pt x="2241" y="20910"/>
                    <a:pt x="3094" y="20622"/>
                  </a:cubicBezTo>
                  <a:cubicBezTo>
                    <a:pt x="3201" y="20579"/>
                    <a:pt x="3340" y="20537"/>
                    <a:pt x="3468" y="20494"/>
                  </a:cubicBezTo>
                  <a:cubicBezTo>
                    <a:pt x="4118" y="20313"/>
                    <a:pt x="5014" y="20057"/>
                    <a:pt x="5068" y="19352"/>
                  </a:cubicBezTo>
                  <a:cubicBezTo>
                    <a:pt x="5100" y="18968"/>
                    <a:pt x="5313" y="18808"/>
                    <a:pt x="5569" y="18606"/>
                  </a:cubicBezTo>
                  <a:cubicBezTo>
                    <a:pt x="5686" y="18510"/>
                    <a:pt x="5804" y="18414"/>
                    <a:pt x="5910" y="18296"/>
                  </a:cubicBezTo>
                  <a:cubicBezTo>
                    <a:pt x="6294" y="17859"/>
                    <a:pt x="6433" y="17358"/>
                    <a:pt x="6326" y="16664"/>
                  </a:cubicBezTo>
                  <a:cubicBezTo>
                    <a:pt x="6230" y="16046"/>
                    <a:pt x="5846" y="15523"/>
                    <a:pt x="5462" y="15021"/>
                  </a:cubicBezTo>
                  <a:cubicBezTo>
                    <a:pt x="5036" y="14445"/>
                    <a:pt x="4620" y="13912"/>
                    <a:pt x="4662" y="13272"/>
                  </a:cubicBezTo>
                  <a:cubicBezTo>
                    <a:pt x="4716" y="12408"/>
                    <a:pt x="5601" y="12003"/>
                    <a:pt x="6454" y="11619"/>
                  </a:cubicBezTo>
                  <a:cubicBezTo>
                    <a:pt x="7297" y="11245"/>
                    <a:pt x="8151" y="10861"/>
                    <a:pt x="8193" y="10029"/>
                  </a:cubicBezTo>
                  <a:cubicBezTo>
                    <a:pt x="8215" y="9368"/>
                    <a:pt x="7436" y="8674"/>
                    <a:pt x="6796" y="8130"/>
                  </a:cubicBezTo>
                  <a:cubicBezTo>
                    <a:pt x="6561" y="7928"/>
                    <a:pt x="6348" y="7725"/>
                    <a:pt x="6188" y="7565"/>
                  </a:cubicBezTo>
                  <a:lnTo>
                    <a:pt x="6166" y="7544"/>
                  </a:lnTo>
                  <a:cubicBezTo>
                    <a:pt x="5334" y="6648"/>
                    <a:pt x="4396" y="5645"/>
                    <a:pt x="4396" y="4429"/>
                  </a:cubicBezTo>
                  <a:cubicBezTo>
                    <a:pt x="4374" y="3245"/>
                    <a:pt x="4801" y="1570"/>
                    <a:pt x="5729" y="674"/>
                  </a:cubicBezTo>
                  <a:cubicBezTo>
                    <a:pt x="6158" y="245"/>
                    <a:pt x="6680" y="31"/>
                    <a:pt x="7269" y="31"/>
                  </a:cubicBezTo>
                  <a:cubicBezTo>
                    <a:pt x="7310" y="31"/>
                    <a:pt x="7351" y="32"/>
                    <a:pt x="7393" y="34"/>
                  </a:cubicBezTo>
                  <a:lnTo>
                    <a:pt x="7393" y="2"/>
                  </a:lnTo>
                  <a:cubicBezTo>
                    <a:pt x="7365" y="1"/>
                    <a:pt x="7337" y="0"/>
                    <a:pt x="730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0E2A47"/>
        </a:solidFill>
        <a:effectLst/>
      </p:bgPr>
    </p:bg>
    <p:spTree>
      <p:nvGrpSpPr>
        <p:cNvPr id="1" name="Shape 10028"/>
        <p:cNvGrpSpPr/>
        <p:nvPr/>
      </p:nvGrpSpPr>
      <p:grpSpPr>
        <a:xfrm>
          <a:off x="0" y="0"/>
          <a:ext cx="0" cy="0"/>
          <a:chOff x="0" y="0"/>
          <a:chExt cx="0" cy="0"/>
        </a:xfrm>
      </p:grpSpPr>
      <p:grpSp>
        <p:nvGrpSpPr>
          <p:cNvPr id="10030" name="Google Shape;10030;p81"/>
          <p:cNvGrpSpPr/>
          <p:nvPr/>
        </p:nvGrpSpPr>
        <p:grpSpPr>
          <a:xfrm>
            <a:off x="845855" y="2307733"/>
            <a:ext cx="340168" cy="298978"/>
            <a:chOff x="892750" y="267400"/>
            <a:chExt cx="483125" cy="424625"/>
          </a:xfrm>
          <a:solidFill>
            <a:srgbClr val="FFC000"/>
          </a:solidFill>
        </p:grpSpPr>
        <p:sp>
          <p:nvSpPr>
            <p:cNvPr id="10031" name="Google Shape;10031;p81"/>
            <p:cNvSpPr/>
            <p:nvPr/>
          </p:nvSpPr>
          <p:spPr>
            <a:xfrm>
              <a:off x="892750" y="267400"/>
              <a:ext cx="483125" cy="424625"/>
            </a:xfrm>
            <a:custGeom>
              <a:avLst/>
              <a:gdLst/>
              <a:ahLst/>
              <a:cxnLst/>
              <a:rect l="l" t="t" r="r" b="b"/>
              <a:pathLst>
                <a:path w="19325" h="16985" extrusionOk="0">
                  <a:moveTo>
                    <a:pt x="2832" y="1133"/>
                  </a:moveTo>
                  <a:cubicBezTo>
                    <a:pt x="3143" y="1133"/>
                    <a:pt x="3397" y="1383"/>
                    <a:pt x="3397" y="1697"/>
                  </a:cubicBezTo>
                  <a:lnTo>
                    <a:pt x="3397" y="2265"/>
                  </a:lnTo>
                  <a:lnTo>
                    <a:pt x="2265" y="2265"/>
                  </a:lnTo>
                  <a:lnTo>
                    <a:pt x="2265" y="1697"/>
                  </a:lnTo>
                  <a:cubicBezTo>
                    <a:pt x="2265" y="1383"/>
                    <a:pt x="2518" y="1133"/>
                    <a:pt x="2832" y="1133"/>
                  </a:cubicBezTo>
                  <a:close/>
                  <a:moveTo>
                    <a:pt x="11927" y="1133"/>
                  </a:moveTo>
                  <a:cubicBezTo>
                    <a:pt x="12241" y="1133"/>
                    <a:pt x="12494" y="1383"/>
                    <a:pt x="12494" y="1697"/>
                  </a:cubicBezTo>
                  <a:lnTo>
                    <a:pt x="12494" y="2265"/>
                  </a:lnTo>
                  <a:lnTo>
                    <a:pt x="6833" y="2265"/>
                  </a:lnTo>
                  <a:lnTo>
                    <a:pt x="6833" y="1697"/>
                  </a:lnTo>
                  <a:cubicBezTo>
                    <a:pt x="6833" y="1383"/>
                    <a:pt x="7084" y="1133"/>
                    <a:pt x="7398" y="1133"/>
                  </a:cubicBezTo>
                  <a:close/>
                  <a:moveTo>
                    <a:pt x="17628" y="3397"/>
                  </a:moveTo>
                  <a:cubicBezTo>
                    <a:pt x="17939" y="3397"/>
                    <a:pt x="18192" y="3648"/>
                    <a:pt x="18192" y="3962"/>
                  </a:cubicBezTo>
                  <a:lnTo>
                    <a:pt x="18192" y="4530"/>
                  </a:lnTo>
                  <a:lnTo>
                    <a:pt x="17628" y="4530"/>
                  </a:lnTo>
                  <a:cubicBezTo>
                    <a:pt x="16688" y="4530"/>
                    <a:pt x="15928" y="5288"/>
                    <a:pt x="15928" y="6227"/>
                  </a:cubicBezTo>
                  <a:lnTo>
                    <a:pt x="15928" y="9059"/>
                  </a:lnTo>
                  <a:lnTo>
                    <a:pt x="13584" y="9059"/>
                  </a:lnTo>
                  <a:cubicBezTo>
                    <a:pt x="13304" y="7108"/>
                    <a:pt x="11631" y="5662"/>
                    <a:pt x="9662" y="5662"/>
                  </a:cubicBezTo>
                  <a:cubicBezTo>
                    <a:pt x="7694" y="5662"/>
                    <a:pt x="6021" y="7108"/>
                    <a:pt x="5740" y="9059"/>
                  </a:cubicBezTo>
                  <a:lnTo>
                    <a:pt x="3397" y="9059"/>
                  </a:lnTo>
                  <a:lnTo>
                    <a:pt x="3397" y="6227"/>
                  </a:lnTo>
                  <a:cubicBezTo>
                    <a:pt x="3397" y="5288"/>
                    <a:pt x="2636" y="4530"/>
                    <a:pt x="1700" y="4530"/>
                  </a:cubicBezTo>
                  <a:lnTo>
                    <a:pt x="1132" y="4530"/>
                  </a:lnTo>
                  <a:lnTo>
                    <a:pt x="1132" y="3962"/>
                  </a:lnTo>
                  <a:cubicBezTo>
                    <a:pt x="1132" y="3648"/>
                    <a:pt x="1386" y="3397"/>
                    <a:pt x="1700" y="3397"/>
                  </a:cubicBezTo>
                  <a:close/>
                  <a:moveTo>
                    <a:pt x="9663" y="6793"/>
                  </a:moveTo>
                  <a:cubicBezTo>
                    <a:pt x="10399" y="6793"/>
                    <a:pt x="11123" y="7080"/>
                    <a:pt x="11664" y="7622"/>
                  </a:cubicBezTo>
                  <a:cubicBezTo>
                    <a:pt x="12473" y="8431"/>
                    <a:pt x="12715" y="9648"/>
                    <a:pt x="12277" y="10708"/>
                  </a:cubicBezTo>
                  <a:cubicBezTo>
                    <a:pt x="11839" y="11764"/>
                    <a:pt x="10807" y="12456"/>
                    <a:pt x="9662" y="12456"/>
                  </a:cubicBezTo>
                  <a:cubicBezTo>
                    <a:pt x="8098" y="12453"/>
                    <a:pt x="6833" y="11188"/>
                    <a:pt x="6833" y="9624"/>
                  </a:cubicBezTo>
                  <a:cubicBezTo>
                    <a:pt x="6833" y="8479"/>
                    <a:pt x="7521" y="7447"/>
                    <a:pt x="8578" y="7009"/>
                  </a:cubicBezTo>
                  <a:cubicBezTo>
                    <a:pt x="8929" y="6864"/>
                    <a:pt x="9298" y="6793"/>
                    <a:pt x="9663" y="6793"/>
                  </a:cubicBezTo>
                  <a:close/>
                  <a:moveTo>
                    <a:pt x="1700" y="5662"/>
                  </a:moveTo>
                  <a:cubicBezTo>
                    <a:pt x="2011" y="5662"/>
                    <a:pt x="2265" y="5913"/>
                    <a:pt x="2265" y="6227"/>
                  </a:cubicBezTo>
                  <a:lnTo>
                    <a:pt x="2265" y="13020"/>
                  </a:lnTo>
                  <a:cubicBezTo>
                    <a:pt x="2265" y="13334"/>
                    <a:pt x="2011" y="13588"/>
                    <a:pt x="1700" y="13588"/>
                  </a:cubicBezTo>
                  <a:lnTo>
                    <a:pt x="1132" y="13588"/>
                  </a:lnTo>
                  <a:lnTo>
                    <a:pt x="1132" y="5662"/>
                  </a:lnTo>
                  <a:close/>
                  <a:moveTo>
                    <a:pt x="18192" y="5662"/>
                  </a:moveTo>
                  <a:lnTo>
                    <a:pt x="18192" y="13588"/>
                  </a:lnTo>
                  <a:lnTo>
                    <a:pt x="17628" y="13588"/>
                  </a:lnTo>
                  <a:cubicBezTo>
                    <a:pt x="17314" y="13588"/>
                    <a:pt x="17060" y="13334"/>
                    <a:pt x="17060" y="13020"/>
                  </a:cubicBezTo>
                  <a:lnTo>
                    <a:pt x="17060" y="6227"/>
                  </a:lnTo>
                  <a:cubicBezTo>
                    <a:pt x="17060" y="5913"/>
                    <a:pt x="17314" y="5662"/>
                    <a:pt x="17628" y="5662"/>
                  </a:cubicBezTo>
                  <a:close/>
                  <a:moveTo>
                    <a:pt x="15928" y="10191"/>
                  </a:moveTo>
                  <a:lnTo>
                    <a:pt x="15928" y="13020"/>
                  </a:lnTo>
                  <a:cubicBezTo>
                    <a:pt x="15928" y="13959"/>
                    <a:pt x="16688" y="14717"/>
                    <a:pt x="17628" y="14720"/>
                  </a:cubicBezTo>
                  <a:lnTo>
                    <a:pt x="18192" y="14720"/>
                  </a:lnTo>
                  <a:lnTo>
                    <a:pt x="18192" y="15285"/>
                  </a:lnTo>
                  <a:cubicBezTo>
                    <a:pt x="18192" y="15599"/>
                    <a:pt x="17939" y="15853"/>
                    <a:pt x="17628" y="15853"/>
                  </a:cubicBezTo>
                  <a:lnTo>
                    <a:pt x="1700" y="15853"/>
                  </a:lnTo>
                  <a:cubicBezTo>
                    <a:pt x="1386" y="15853"/>
                    <a:pt x="1132" y="15599"/>
                    <a:pt x="1132" y="15285"/>
                  </a:cubicBezTo>
                  <a:lnTo>
                    <a:pt x="1132" y="14720"/>
                  </a:lnTo>
                  <a:lnTo>
                    <a:pt x="1700" y="14720"/>
                  </a:lnTo>
                  <a:cubicBezTo>
                    <a:pt x="2636" y="14717"/>
                    <a:pt x="3397" y="13959"/>
                    <a:pt x="3397" y="13020"/>
                  </a:cubicBezTo>
                  <a:lnTo>
                    <a:pt x="3397" y="10191"/>
                  </a:lnTo>
                  <a:lnTo>
                    <a:pt x="5740" y="10191"/>
                  </a:lnTo>
                  <a:cubicBezTo>
                    <a:pt x="6021" y="12139"/>
                    <a:pt x="7694" y="13585"/>
                    <a:pt x="9662" y="13585"/>
                  </a:cubicBezTo>
                  <a:cubicBezTo>
                    <a:pt x="11631" y="13585"/>
                    <a:pt x="13304" y="12139"/>
                    <a:pt x="13584" y="10191"/>
                  </a:cubicBezTo>
                  <a:close/>
                  <a:moveTo>
                    <a:pt x="2832" y="1"/>
                  </a:moveTo>
                  <a:cubicBezTo>
                    <a:pt x="1893" y="1"/>
                    <a:pt x="1132" y="758"/>
                    <a:pt x="1132" y="1697"/>
                  </a:cubicBezTo>
                  <a:lnTo>
                    <a:pt x="1132" y="2362"/>
                  </a:lnTo>
                  <a:cubicBezTo>
                    <a:pt x="453" y="2600"/>
                    <a:pt x="0" y="3243"/>
                    <a:pt x="0" y="3962"/>
                  </a:cubicBezTo>
                  <a:lnTo>
                    <a:pt x="0" y="15285"/>
                  </a:lnTo>
                  <a:cubicBezTo>
                    <a:pt x="0" y="16224"/>
                    <a:pt x="761" y="16982"/>
                    <a:pt x="1700" y="16985"/>
                  </a:cubicBezTo>
                  <a:lnTo>
                    <a:pt x="17628" y="16985"/>
                  </a:lnTo>
                  <a:cubicBezTo>
                    <a:pt x="18564" y="16982"/>
                    <a:pt x="19324" y="16224"/>
                    <a:pt x="19324" y="15285"/>
                  </a:cubicBezTo>
                  <a:lnTo>
                    <a:pt x="19324" y="3962"/>
                  </a:lnTo>
                  <a:cubicBezTo>
                    <a:pt x="19324" y="3023"/>
                    <a:pt x="18564" y="2265"/>
                    <a:pt x="17628" y="2265"/>
                  </a:cubicBezTo>
                  <a:lnTo>
                    <a:pt x="13627" y="2265"/>
                  </a:lnTo>
                  <a:lnTo>
                    <a:pt x="13627" y="1697"/>
                  </a:lnTo>
                  <a:cubicBezTo>
                    <a:pt x="13624" y="758"/>
                    <a:pt x="12866" y="1"/>
                    <a:pt x="11927" y="1"/>
                  </a:cubicBezTo>
                  <a:lnTo>
                    <a:pt x="7398" y="1"/>
                  </a:lnTo>
                  <a:cubicBezTo>
                    <a:pt x="6459" y="1"/>
                    <a:pt x="5701" y="758"/>
                    <a:pt x="5701" y="1697"/>
                  </a:cubicBezTo>
                  <a:lnTo>
                    <a:pt x="5701" y="2265"/>
                  </a:lnTo>
                  <a:lnTo>
                    <a:pt x="4529" y="2265"/>
                  </a:lnTo>
                  <a:lnTo>
                    <a:pt x="4529" y="1697"/>
                  </a:lnTo>
                  <a:cubicBezTo>
                    <a:pt x="4529" y="758"/>
                    <a:pt x="3768" y="1"/>
                    <a:pt x="283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032" name="Google Shape;10032;p81"/>
            <p:cNvSpPr/>
            <p:nvPr/>
          </p:nvSpPr>
          <p:spPr>
            <a:xfrm>
              <a:off x="1091875" y="465500"/>
              <a:ext cx="88275" cy="85000"/>
            </a:xfrm>
            <a:custGeom>
              <a:avLst/>
              <a:gdLst/>
              <a:ahLst/>
              <a:cxnLst/>
              <a:rect l="l" t="t" r="r" b="b"/>
              <a:pathLst>
                <a:path w="3531" h="3400" extrusionOk="0">
                  <a:moveTo>
                    <a:pt x="1697" y="1135"/>
                  </a:moveTo>
                  <a:cubicBezTo>
                    <a:pt x="2201" y="1135"/>
                    <a:pt x="2455" y="1742"/>
                    <a:pt x="2099" y="2101"/>
                  </a:cubicBezTo>
                  <a:cubicBezTo>
                    <a:pt x="1983" y="2216"/>
                    <a:pt x="1841" y="2268"/>
                    <a:pt x="1702" y="2268"/>
                  </a:cubicBezTo>
                  <a:cubicBezTo>
                    <a:pt x="1411" y="2268"/>
                    <a:pt x="1133" y="2041"/>
                    <a:pt x="1133" y="1700"/>
                  </a:cubicBezTo>
                  <a:cubicBezTo>
                    <a:pt x="1133" y="1386"/>
                    <a:pt x="1383" y="1135"/>
                    <a:pt x="1697" y="1135"/>
                  </a:cubicBezTo>
                  <a:close/>
                  <a:moveTo>
                    <a:pt x="1697" y="0"/>
                  </a:moveTo>
                  <a:cubicBezTo>
                    <a:pt x="1479" y="0"/>
                    <a:pt x="1258" y="42"/>
                    <a:pt x="1048" y="129"/>
                  </a:cubicBezTo>
                  <a:cubicBezTo>
                    <a:pt x="414" y="392"/>
                    <a:pt x="0" y="1011"/>
                    <a:pt x="0" y="1700"/>
                  </a:cubicBezTo>
                  <a:cubicBezTo>
                    <a:pt x="0" y="2639"/>
                    <a:pt x="758" y="3396"/>
                    <a:pt x="1697" y="3399"/>
                  </a:cubicBezTo>
                  <a:cubicBezTo>
                    <a:pt x="2386" y="3399"/>
                    <a:pt x="3005" y="2983"/>
                    <a:pt x="3267" y="2349"/>
                  </a:cubicBezTo>
                  <a:cubicBezTo>
                    <a:pt x="3530" y="1715"/>
                    <a:pt x="3385" y="984"/>
                    <a:pt x="2899" y="498"/>
                  </a:cubicBezTo>
                  <a:cubicBezTo>
                    <a:pt x="2574" y="173"/>
                    <a:pt x="2139" y="0"/>
                    <a:pt x="169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033" name="Google Shape;10033;p81"/>
            <p:cNvSpPr/>
            <p:nvPr/>
          </p:nvSpPr>
          <p:spPr>
            <a:xfrm>
              <a:off x="1005975" y="380625"/>
              <a:ext cx="28325" cy="28350"/>
            </a:xfrm>
            <a:custGeom>
              <a:avLst/>
              <a:gdLst/>
              <a:ahLst/>
              <a:cxnLst/>
              <a:rect l="l" t="t" r="r" b="b"/>
              <a:pathLst>
                <a:path w="1133" h="1134" extrusionOk="0">
                  <a:moveTo>
                    <a:pt x="568" y="1"/>
                  </a:moveTo>
                  <a:cubicBezTo>
                    <a:pt x="254" y="1"/>
                    <a:pt x="0" y="251"/>
                    <a:pt x="0" y="565"/>
                  </a:cubicBezTo>
                  <a:cubicBezTo>
                    <a:pt x="0" y="879"/>
                    <a:pt x="254" y="1133"/>
                    <a:pt x="568" y="1133"/>
                  </a:cubicBezTo>
                  <a:cubicBezTo>
                    <a:pt x="879" y="1133"/>
                    <a:pt x="1132" y="879"/>
                    <a:pt x="1132" y="565"/>
                  </a:cubicBezTo>
                  <a:cubicBezTo>
                    <a:pt x="1132" y="251"/>
                    <a:pt x="879" y="1"/>
                    <a:pt x="56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10034" name="Google Shape;10034;p81"/>
          <p:cNvGrpSpPr/>
          <p:nvPr/>
        </p:nvGrpSpPr>
        <p:grpSpPr>
          <a:xfrm>
            <a:off x="1284289" y="2287121"/>
            <a:ext cx="298996" cy="340204"/>
            <a:chOff x="1516475" y="238075"/>
            <a:chExt cx="424650" cy="483175"/>
          </a:xfrm>
          <a:solidFill>
            <a:srgbClr val="FFC000"/>
          </a:solidFill>
        </p:grpSpPr>
        <p:sp>
          <p:nvSpPr>
            <p:cNvPr id="10035" name="Google Shape;10035;p81"/>
            <p:cNvSpPr/>
            <p:nvPr/>
          </p:nvSpPr>
          <p:spPr>
            <a:xfrm>
              <a:off x="1516475" y="238075"/>
              <a:ext cx="424650" cy="483175"/>
            </a:xfrm>
            <a:custGeom>
              <a:avLst/>
              <a:gdLst/>
              <a:ahLst/>
              <a:cxnLst/>
              <a:rect l="l" t="t" r="r" b="b"/>
              <a:pathLst>
                <a:path w="16986" h="19327" extrusionOk="0">
                  <a:moveTo>
                    <a:pt x="8491" y="1134"/>
                  </a:moveTo>
                  <a:cubicBezTo>
                    <a:pt x="11302" y="1134"/>
                    <a:pt x="13588" y="3438"/>
                    <a:pt x="13588" y="6267"/>
                  </a:cubicBezTo>
                  <a:cubicBezTo>
                    <a:pt x="13588" y="7318"/>
                    <a:pt x="13262" y="8342"/>
                    <a:pt x="12655" y="9199"/>
                  </a:cubicBezTo>
                  <a:cubicBezTo>
                    <a:pt x="12625" y="9242"/>
                    <a:pt x="12604" y="9272"/>
                    <a:pt x="12595" y="9284"/>
                  </a:cubicBezTo>
                  <a:lnTo>
                    <a:pt x="8491" y="15724"/>
                  </a:lnTo>
                  <a:lnTo>
                    <a:pt x="4388" y="9287"/>
                  </a:lnTo>
                  <a:cubicBezTo>
                    <a:pt x="4382" y="9275"/>
                    <a:pt x="4373" y="9266"/>
                    <a:pt x="4367" y="9257"/>
                  </a:cubicBezTo>
                  <a:cubicBezTo>
                    <a:pt x="4249" y="9091"/>
                    <a:pt x="4140" y="8921"/>
                    <a:pt x="4041" y="8743"/>
                  </a:cubicBezTo>
                  <a:cubicBezTo>
                    <a:pt x="3618" y="7985"/>
                    <a:pt x="3398" y="7134"/>
                    <a:pt x="3398" y="6267"/>
                  </a:cubicBezTo>
                  <a:cubicBezTo>
                    <a:pt x="3398" y="6174"/>
                    <a:pt x="3398" y="6080"/>
                    <a:pt x="3404" y="5990"/>
                  </a:cubicBezTo>
                  <a:cubicBezTo>
                    <a:pt x="3552" y="3266"/>
                    <a:pt x="5786" y="1134"/>
                    <a:pt x="8491" y="1134"/>
                  </a:cubicBezTo>
                  <a:close/>
                  <a:moveTo>
                    <a:pt x="11049" y="13819"/>
                  </a:moveTo>
                  <a:cubicBezTo>
                    <a:pt x="14358" y="14233"/>
                    <a:pt x="15853" y="15289"/>
                    <a:pt x="15853" y="15930"/>
                  </a:cubicBezTo>
                  <a:cubicBezTo>
                    <a:pt x="15853" y="16304"/>
                    <a:pt x="15339" y="16887"/>
                    <a:pt x="13905" y="17397"/>
                  </a:cubicBezTo>
                  <a:cubicBezTo>
                    <a:pt x="12471" y="17910"/>
                    <a:pt x="10545" y="18194"/>
                    <a:pt x="8491" y="18194"/>
                  </a:cubicBezTo>
                  <a:cubicBezTo>
                    <a:pt x="6438" y="18194"/>
                    <a:pt x="4515" y="17910"/>
                    <a:pt x="3077" y="17397"/>
                  </a:cubicBezTo>
                  <a:cubicBezTo>
                    <a:pt x="1640" y="16884"/>
                    <a:pt x="1133" y="16304"/>
                    <a:pt x="1133" y="15930"/>
                  </a:cubicBezTo>
                  <a:cubicBezTo>
                    <a:pt x="1133" y="15289"/>
                    <a:pt x="2625" y="14233"/>
                    <a:pt x="5934" y="13819"/>
                  </a:cubicBezTo>
                  <a:lnTo>
                    <a:pt x="8014" y="17083"/>
                  </a:lnTo>
                  <a:cubicBezTo>
                    <a:pt x="8126" y="17258"/>
                    <a:pt x="8309" y="17346"/>
                    <a:pt x="8491" y="17346"/>
                  </a:cubicBezTo>
                  <a:cubicBezTo>
                    <a:pt x="8674" y="17346"/>
                    <a:pt x="8857" y="17258"/>
                    <a:pt x="8968" y="17083"/>
                  </a:cubicBezTo>
                  <a:lnTo>
                    <a:pt x="11049" y="13819"/>
                  </a:lnTo>
                  <a:close/>
                  <a:moveTo>
                    <a:pt x="8494" y="1"/>
                  </a:moveTo>
                  <a:cubicBezTo>
                    <a:pt x="6947" y="1"/>
                    <a:pt x="5399" y="578"/>
                    <a:pt x="4201" y="1738"/>
                  </a:cubicBezTo>
                  <a:cubicBezTo>
                    <a:pt x="3050" y="2837"/>
                    <a:pt x="2359" y="4338"/>
                    <a:pt x="2274" y="5929"/>
                  </a:cubicBezTo>
                  <a:cubicBezTo>
                    <a:pt x="2268" y="6041"/>
                    <a:pt x="2265" y="6156"/>
                    <a:pt x="2265" y="6267"/>
                  </a:cubicBezTo>
                  <a:cubicBezTo>
                    <a:pt x="2265" y="7327"/>
                    <a:pt x="2534" y="8372"/>
                    <a:pt x="3050" y="9296"/>
                  </a:cubicBezTo>
                  <a:cubicBezTo>
                    <a:pt x="3168" y="9507"/>
                    <a:pt x="3301" y="9713"/>
                    <a:pt x="3440" y="9909"/>
                  </a:cubicBezTo>
                  <a:lnTo>
                    <a:pt x="5267" y="12771"/>
                  </a:lnTo>
                  <a:cubicBezTo>
                    <a:pt x="3953" y="12971"/>
                    <a:pt x="2809" y="13294"/>
                    <a:pt x="1921" y="13713"/>
                  </a:cubicBezTo>
                  <a:cubicBezTo>
                    <a:pt x="333" y="14465"/>
                    <a:pt x="1" y="15332"/>
                    <a:pt x="1" y="15930"/>
                  </a:cubicBezTo>
                  <a:cubicBezTo>
                    <a:pt x="1" y="16648"/>
                    <a:pt x="469" y="17669"/>
                    <a:pt x="2697" y="18466"/>
                  </a:cubicBezTo>
                  <a:cubicBezTo>
                    <a:pt x="4252" y="19022"/>
                    <a:pt x="6311" y="19326"/>
                    <a:pt x="8491" y="19326"/>
                  </a:cubicBezTo>
                  <a:cubicBezTo>
                    <a:pt x="10671" y="19326"/>
                    <a:pt x="12731" y="19022"/>
                    <a:pt x="14286" y="18466"/>
                  </a:cubicBezTo>
                  <a:cubicBezTo>
                    <a:pt x="16514" y="17669"/>
                    <a:pt x="16985" y="16648"/>
                    <a:pt x="16985" y="15930"/>
                  </a:cubicBezTo>
                  <a:cubicBezTo>
                    <a:pt x="16985" y="15332"/>
                    <a:pt x="16650" y="14465"/>
                    <a:pt x="15062" y="13713"/>
                  </a:cubicBezTo>
                  <a:cubicBezTo>
                    <a:pt x="14174" y="13294"/>
                    <a:pt x="13030" y="12971"/>
                    <a:pt x="11716" y="12768"/>
                  </a:cubicBezTo>
                  <a:lnTo>
                    <a:pt x="13549" y="9897"/>
                  </a:lnTo>
                  <a:lnTo>
                    <a:pt x="13561" y="9879"/>
                  </a:lnTo>
                  <a:cubicBezTo>
                    <a:pt x="13567" y="9873"/>
                    <a:pt x="13570" y="9867"/>
                    <a:pt x="13576" y="9861"/>
                  </a:cubicBezTo>
                  <a:cubicBezTo>
                    <a:pt x="15327" y="7382"/>
                    <a:pt x="15041" y="3997"/>
                    <a:pt x="12897" y="1847"/>
                  </a:cubicBezTo>
                  <a:cubicBezTo>
                    <a:pt x="11689" y="618"/>
                    <a:pt x="10092" y="1"/>
                    <a:pt x="84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036" name="Google Shape;10036;p81"/>
            <p:cNvSpPr/>
            <p:nvPr/>
          </p:nvSpPr>
          <p:spPr>
            <a:xfrm>
              <a:off x="1652425" y="324000"/>
              <a:ext cx="147150" cy="141575"/>
            </a:xfrm>
            <a:custGeom>
              <a:avLst/>
              <a:gdLst/>
              <a:ahLst/>
              <a:cxnLst/>
              <a:rect l="l" t="t" r="r" b="b"/>
              <a:pathLst>
                <a:path w="5886" h="5663" extrusionOk="0">
                  <a:moveTo>
                    <a:pt x="3054" y="1131"/>
                  </a:moveTo>
                  <a:cubicBezTo>
                    <a:pt x="3495" y="1131"/>
                    <a:pt x="3930" y="1303"/>
                    <a:pt x="4255" y="1629"/>
                  </a:cubicBezTo>
                  <a:cubicBezTo>
                    <a:pt x="4741" y="2115"/>
                    <a:pt x="4886" y="2845"/>
                    <a:pt x="4623" y="3480"/>
                  </a:cubicBezTo>
                  <a:cubicBezTo>
                    <a:pt x="4361" y="4114"/>
                    <a:pt x="3742" y="4530"/>
                    <a:pt x="3053" y="4530"/>
                  </a:cubicBezTo>
                  <a:cubicBezTo>
                    <a:pt x="2114" y="4527"/>
                    <a:pt x="1356" y="3769"/>
                    <a:pt x="1356" y="2830"/>
                  </a:cubicBezTo>
                  <a:cubicBezTo>
                    <a:pt x="1356" y="2142"/>
                    <a:pt x="1770" y="1523"/>
                    <a:pt x="2404" y="1260"/>
                  </a:cubicBezTo>
                  <a:cubicBezTo>
                    <a:pt x="2614" y="1173"/>
                    <a:pt x="2835" y="1131"/>
                    <a:pt x="3054" y="1131"/>
                  </a:cubicBezTo>
                  <a:close/>
                  <a:moveTo>
                    <a:pt x="3053" y="0"/>
                  </a:moveTo>
                  <a:cubicBezTo>
                    <a:pt x="2316" y="0"/>
                    <a:pt x="1593" y="287"/>
                    <a:pt x="1051" y="828"/>
                  </a:cubicBezTo>
                  <a:cubicBezTo>
                    <a:pt x="242" y="1638"/>
                    <a:pt x="1" y="2855"/>
                    <a:pt x="439" y="3914"/>
                  </a:cubicBezTo>
                  <a:cubicBezTo>
                    <a:pt x="876" y="4971"/>
                    <a:pt x="1909" y="5663"/>
                    <a:pt x="3053" y="5663"/>
                  </a:cubicBezTo>
                  <a:cubicBezTo>
                    <a:pt x="4617" y="5660"/>
                    <a:pt x="5883" y="4394"/>
                    <a:pt x="5886" y="2830"/>
                  </a:cubicBezTo>
                  <a:cubicBezTo>
                    <a:pt x="5886" y="1686"/>
                    <a:pt x="5194" y="653"/>
                    <a:pt x="4137" y="216"/>
                  </a:cubicBezTo>
                  <a:cubicBezTo>
                    <a:pt x="3786" y="70"/>
                    <a:pt x="3418" y="0"/>
                    <a:pt x="305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10037" name="Google Shape;10037;p81"/>
          <p:cNvGrpSpPr/>
          <p:nvPr/>
        </p:nvGrpSpPr>
        <p:grpSpPr>
          <a:xfrm>
            <a:off x="1677380" y="2367520"/>
            <a:ext cx="341488" cy="179405"/>
            <a:chOff x="2080675" y="352325"/>
            <a:chExt cx="485000" cy="254800"/>
          </a:xfrm>
          <a:solidFill>
            <a:srgbClr val="FFC000"/>
          </a:solidFill>
        </p:grpSpPr>
        <p:sp>
          <p:nvSpPr>
            <p:cNvPr id="10038" name="Google Shape;10038;p81"/>
            <p:cNvSpPr/>
            <p:nvPr/>
          </p:nvSpPr>
          <p:spPr>
            <a:xfrm>
              <a:off x="2080675" y="352325"/>
              <a:ext cx="485000" cy="254800"/>
            </a:xfrm>
            <a:custGeom>
              <a:avLst/>
              <a:gdLst/>
              <a:ahLst/>
              <a:cxnLst/>
              <a:rect l="l" t="t" r="r" b="b"/>
              <a:pathLst>
                <a:path w="19400" h="10192" extrusionOk="0">
                  <a:moveTo>
                    <a:pt x="5514" y="2183"/>
                  </a:moveTo>
                  <a:cubicBezTo>
                    <a:pt x="4291" y="3932"/>
                    <a:pt x="4291" y="6254"/>
                    <a:pt x="5514" y="8002"/>
                  </a:cubicBezTo>
                  <a:cubicBezTo>
                    <a:pt x="4858" y="7685"/>
                    <a:pt x="4230" y="7320"/>
                    <a:pt x="3632" y="6909"/>
                  </a:cubicBezTo>
                  <a:cubicBezTo>
                    <a:pt x="2841" y="6368"/>
                    <a:pt x="2099" y="5762"/>
                    <a:pt x="1410" y="5097"/>
                  </a:cubicBezTo>
                  <a:cubicBezTo>
                    <a:pt x="2071" y="4454"/>
                    <a:pt x="3572" y="3126"/>
                    <a:pt x="5514" y="2183"/>
                  </a:cubicBezTo>
                  <a:close/>
                  <a:moveTo>
                    <a:pt x="13865" y="2171"/>
                  </a:moveTo>
                  <a:cubicBezTo>
                    <a:pt x="14527" y="2491"/>
                    <a:pt x="15167" y="2866"/>
                    <a:pt x="15774" y="3283"/>
                  </a:cubicBezTo>
                  <a:cubicBezTo>
                    <a:pt x="16562" y="3823"/>
                    <a:pt x="17304" y="4430"/>
                    <a:pt x="17996" y="5094"/>
                  </a:cubicBezTo>
                  <a:cubicBezTo>
                    <a:pt x="17307" y="5759"/>
                    <a:pt x="16565" y="6365"/>
                    <a:pt x="15774" y="6909"/>
                  </a:cubicBezTo>
                  <a:cubicBezTo>
                    <a:pt x="15167" y="7326"/>
                    <a:pt x="14530" y="7697"/>
                    <a:pt x="13865" y="8017"/>
                  </a:cubicBezTo>
                  <a:cubicBezTo>
                    <a:pt x="15097" y="6263"/>
                    <a:pt x="15097" y="3926"/>
                    <a:pt x="13865" y="2171"/>
                  </a:cubicBezTo>
                  <a:close/>
                  <a:moveTo>
                    <a:pt x="9801" y="1133"/>
                  </a:moveTo>
                  <a:cubicBezTo>
                    <a:pt x="11948" y="1190"/>
                    <a:pt x="13657" y="2947"/>
                    <a:pt x="13657" y="5091"/>
                  </a:cubicBezTo>
                  <a:cubicBezTo>
                    <a:pt x="13657" y="7238"/>
                    <a:pt x="11948" y="8995"/>
                    <a:pt x="9801" y="9053"/>
                  </a:cubicBezTo>
                  <a:lnTo>
                    <a:pt x="9566" y="9053"/>
                  </a:lnTo>
                  <a:cubicBezTo>
                    <a:pt x="7431" y="8983"/>
                    <a:pt x="5734" y="7232"/>
                    <a:pt x="5728" y="5094"/>
                  </a:cubicBezTo>
                  <a:cubicBezTo>
                    <a:pt x="5731" y="2947"/>
                    <a:pt x="7440" y="1190"/>
                    <a:pt x="9587" y="1133"/>
                  </a:cubicBezTo>
                  <a:close/>
                  <a:moveTo>
                    <a:pt x="9557" y="0"/>
                  </a:moveTo>
                  <a:cubicBezTo>
                    <a:pt x="7440" y="37"/>
                    <a:pt x="5166" y="852"/>
                    <a:pt x="2965" y="2362"/>
                  </a:cubicBezTo>
                  <a:cubicBezTo>
                    <a:pt x="1283" y="3518"/>
                    <a:pt x="239" y="4665"/>
                    <a:pt x="196" y="4714"/>
                  </a:cubicBezTo>
                  <a:cubicBezTo>
                    <a:pt x="0" y="4928"/>
                    <a:pt x="0" y="5257"/>
                    <a:pt x="196" y="5472"/>
                  </a:cubicBezTo>
                  <a:cubicBezTo>
                    <a:pt x="239" y="5523"/>
                    <a:pt x="1283" y="6670"/>
                    <a:pt x="2965" y="7827"/>
                  </a:cubicBezTo>
                  <a:cubicBezTo>
                    <a:pt x="5166" y="9337"/>
                    <a:pt x="7440" y="10149"/>
                    <a:pt x="9557" y="10188"/>
                  </a:cubicBezTo>
                  <a:cubicBezTo>
                    <a:pt x="9602" y="10188"/>
                    <a:pt x="9647" y="10191"/>
                    <a:pt x="9692" y="10191"/>
                  </a:cubicBezTo>
                  <a:lnTo>
                    <a:pt x="9717" y="10191"/>
                  </a:lnTo>
                  <a:cubicBezTo>
                    <a:pt x="11869" y="10185"/>
                    <a:pt x="14194" y="9367"/>
                    <a:pt x="16435" y="7827"/>
                  </a:cubicBezTo>
                  <a:cubicBezTo>
                    <a:pt x="18120" y="6670"/>
                    <a:pt x="19161" y="5523"/>
                    <a:pt x="19207" y="5475"/>
                  </a:cubicBezTo>
                  <a:cubicBezTo>
                    <a:pt x="19400" y="5257"/>
                    <a:pt x="19400" y="4931"/>
                    <a:pt x="19207" y="4714"/>
                  </a:cubicBezTo>
                  <a:cubicBezTo>
                    <a:pt x="19161" y="4665"/>
                    <a:pt x="18120" y="3521"/>
                    <a:pt x="16435" y="2365"/>
                  </a:cubicBezTo>
                  <a:cubicBezTo>
                    <a:pt x="14191" y="822"/>
                    <a:pt x="11869" y="6"/>
                    <a:pt x="971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039" name="Google Shape;10039;p81"/>
            <p:cNvSpPr/>
            <p:nvPr/>
          </p:nvSpPr>
          <p:spPr>
            <a:xfrm>
              <a:off x="2246650" y="408900"/>
              <a:ext cx="147075" cy="141600"/>
            </a:xfrm>
            <a:custGeom>
              <a:avLst/>
              <a:gdLst/>
              <a:ahLst/>
              <a:cxnLst/>
              <a:rect l="l" t="t" r="r" b="b"/>
              <a:pathLst>
                <a:path w="5883" h="5664" extrusionOk="0">
                  <a:moveTo>
                    <a:pt x="3054" y="1132"/>
                  </a:moveTo>
                  <a:cubicBezTo>
                    <a:pt x="3495" y="1132"/>
                    <a:pt x="3930" y="1304"/>
                    <a:pt x="4255" y="1630"/>
                  </a:cubicBezTo>
                  <a:cubicBezTo>
                    <a:pt x="4738" y="2116"/>
                    <a:pt x="4886" y="2846"/>
                    <a:pt x="4624" y="3480"/>
                  </a:cubicBezTo>
                  <a:cubicBezTo>
                    <a:pt x="4358" y="4115"/>
                    <a:pt x="3739" y="4531"/>
                    <a:pt x="3053" y="4531"/>
                  </a:cubicBezTo>
                  <a:cubicBezTo>
                    <a:pt x="2114" y="4528"/>
                    <a:pt x="1357" y="3770"/>
                    <a:pt x="1353" y="2831"/>
                  </a:cubicBezTo>
                  <a:cubicBezTo>
                    <a:pt x="1353" y="2143"/>
                    <a:pt x="1767" y="1524"/>
                    <a:pt x="2404" y="1261"/>
                  </a:cubicBezTo>
                  <a:cubicBezTo>
                    <a:pt x="2614" y="1174"/>
                    <a:pt x="2835" y="1132"/>
                    <a:pt x="3054" y="1132"/>
                  </a:cubicBezTo>
                  <a:close/>
                  <a:moveTo>
                    <a:pt x="3053" y="1"/>
                  </a:moveTo>
                  <a:cubicBezTo>
                    <a:pt x="2316" y="1"/>
                    <a:pt x="1593" y="288"/>
                    <a:pt x="1052" y="829"/>
                  </a:cubicBezTo>
                  <a:cubicBezTo>
                    <a:pt x="242" y="1639"/>
                    <a:pt x="1" y="2855"/>
                    <a:pt x="439" y="3915"/>
                  </a:cubicBezTo>
                  <a:cubicBezTo>
                    <a:pt x="876" y="4972"/>
                    <a:pt x="1909" y="5663"/>
                    <a:pt x="3053" y="5663"/>
                  </a:cubicBezTo>
                  <a:cubicBezTo>
                    <a:pt x="4614" y="5660"/>
                    <a:pt x="5883" y="4395"/>
                    <a:pt x="5883" y="2831"/>
                  </a:cubicBezTo>
                  <a:cubicBezTo>
                    <a:pt x="5883" y="1687"/>
                    <a:pt x="5194" y="654"/>
                    <a:pt x="4137" y="216"/>
                  </a:cubicBezTo>
                  <a:cubicBezTo>
                    <a:pt x="3786" y="71"/>
                    <a:pt x="3418" y="1"/>
                    <a:pt x="305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10040" name="Google Shape;10040;p81"/>
          <p:cNvGrpSpPr/>
          <p:nvPr/>
        </p:nvGrpSpPr>
        <p:grpSpPr>
          <a:xfrm>
            <a:off x="2126559" y="2287138"/>
            <a:ext cx="298996" cy="340168"/>
            <a:chOff x="2705375" y="238125"/>
            <a:chExt cx="424650" cy="483125"/>
          </a:xfrm>
          <a:solidFill>
            <a:srgbClr val="FFC000"/>
          </a:solidFill>
        </p:grpSpPr>
        <p:sp>
          <p:nvSpPr>
            <p:cNvPr id="10041" name="Google Shape;10041;p81"/>
            <p:cNvSpPr/>
            <p:nvPr/>
          </p:nvSpPr>
          <p:spPr>
            <a:xfrm>
              <a:off x="2705375" y="238125"/>
              <a:ext cx="424650" cy="483125"/>
            </a:xfrm>
            <a:custGeom>
              <a:avLst/>
              <a:gdLst/>
              <a:ahLst/>
              <a:cxnLst/>
              <a:rect l="l" t="t" r="r" b="b"/>
              <a:pathLst>
                <a:path w="16986" h="19325" extrusionOk="0">
                  <a:moveTo>
                    <a:pt x="10192" y="1132"/>
                  </a:moveTo>
                  <a:cubicBezTo>
                    <a:pt x="10503" y="1132"/>
                    <a:pt x="10756" y="1386"/>
                    <a:pt x="10756" y="1700"/>
                  </a:cubicBezTo>
                  <a:lnTo>
                    <a:pt x="10756" y="2265"/>
                  </a:lnTo>
                  <a:lnTo>
                    <a:pt x="6227" y="2265"/>
                  </a:lnTo>
                  <a:lnTo>
                    <a:pt x="6227" y="1700"/>
                  </a:lnTo>
                  <a:cubicBezTo>
                    <a:pt x="6227" y="1386"/>
                    <a:pt x="6481" y="1132"/>
                    <a:pt x="6795" y="1132"/>
                  </a:cubicBezTo>
                  <a:close/>
                  <a:moveTo>
                    <a:pt x="15285" y="3397"/>
                  </a:moveTo>
                  <a:cubicBezTo>
                    <a:pt x="15599" y="3397"/>
                    <a:pt x="15853" y="3651"/>
                    <a:pt x="15853" y="3965"/>
                  </a:cubicBezTo>
                  <a:lnTo>
                    <a:pt x="15853" y="4529"/>
                  </a:lnTo>
                  <a:lnTo>
                    <a:pt x="1133" y="4529"/>
                  </a:lnTo>
                  <a:lnTo>
                    <a:pt x="1133" y="3965"/>
                  </a:lnTo>
                  <a:cubicBezTo>
                    <a:pt x="1133" y="3651"/>
                    <a:pt x="1384" y="3397"/>
                    <a:pt x="1698" y="3397"/>
                  </a:cubicBezTo>
                  <a:close/>
                  <a:moveTo>
                    <a:pt x="14669" y="5661"/>
                  </a:moveTo>
                  <a:lnTo>
                    <a:pt x="13682" y="17679"/>
                  </a:lnTo>
                  <a:cubicBezTo>
                    <a:pt x="13658" y="17972"/>
                    <a:pt x="13410" y="18192"/>
                    <a:pt x="13120" y="18192"/>
                  </a:cubicBezTo>
                  <a:lnTo>
                    <a:pt x="3866" y="18192"/>
                  </a:lnTo>
                  <a:cubicBezTo>
                    <a:pt x="3573" y="18192"/>
                    <a:pt x="3325" y="17972"/>
                    <a:pt x="3301" y="17679"/>
                  </a:cubicBezTo>
                  <a:lnTo>
                    <a:pt x="2314" y="5661"/>
                  </a:lnTo>
                  <a:close/>
                  <a:moveTo>
                    <a:pt x="6795" y="0"/>
                  </a:moveTo>
                  <a:cubicBezTo>
                    <a:pt x="5856" y="0"/>
                    <a:pt x="5095" y="761"/>
                    <a:pt x="5095" y="1700"/>
                  </a:cubicBezTo>
                  <a:lnTo>
                    <a:pt x="5095" y="2265"/>
                  </a:lnTo>
                  <a:lnTo>
                    <a:pt x="1698" y="2265"/>
                  </a:lnTo>
                  <a:cubicBezTo>
                    <a:pt x="759" y="2265"/>
                    <a:pt x="1" y="3025"/>
                    <a:pt x="1" y="3965"/>
                  </a:cubicBezTo>
                  <a:lnTo>
                    <a:pt x="1" y="5097"/>
                  </a:lnTo>
                  <a:cubicBezTo>
                    <a:pt x="1" y="5408"/>
                    <a:pt x="252" y="5661"/>
                    <a:pt x="566" y="5661"/>
                  </a:cubicBezTo>
                  <a:lnTo>
                    <a:pt x="1176" y="5661"/>
                  </a:lnTo>
                  <a:lnTo>
                    <a:pt x="2172" y="17779"/>
                  </a:lnTo>
                  <a:lnTo>
                    <a:pt x="2172" y="17782"/>
                  </a:lnTo>
                  <a:cubicBezTo>
                    <a:pt x="2247" y="18655"/>
                    <a:pt x="2981" y="19325"/>
                    <a:pt x="3860" y="19325"/>
                  </a:cubicBezTo>
                  <a:cubicBezTo>
                    <a:pt x="3862" y="19325"/>
                    <a:pt x="3864" y="19325"/>
                    <a:pt x="3866" y="19324"/>
                  </a:cubicBezTo>
                  <a:lnTo>
                    <a:pt x="13120" y="19324"/>
                  </a:lnTo>
                  <a:cubicBezTo>
                    <a:pt x="13122" y="19325"/>
                    <a:pt x="13124" y="19325"/>
                    <a:pt x="13126" y="19325"/>
                  </a:cubicBezTo>
                  <a:cubicBezTo>
                    <a:pt x="14002" y="19325"/>
                    <a:pt x="14736" y="18655"/>
                    <a:pt x="14811" y="17779"/>
                  </a:cubicBezTo>
                  <a:lnTo>
                    <a:pt x="14811" y="17776"/>
                  </a:lnTo>
                  <a:lnTo>
                    <a:pt x="15808" y="5661"/>
                  </a:lnTo>
                  <a:lnTo>
                    <a:pt x="16418" y="5661"/>
                  </a:lnTo>
                  <a:cubicBezTo>
                    <a:pt x="16732" y="5661"/>
                    <a:pt x="16985" y="5408"/>
                    <a:pt x="16985" y="5097"/>
                  </a:cubicBezTo>
                  <a:lnTo>
                    <a:pt x="16985" y="3965"/>
                  </a:lnTo>
                  <a:cubicBezTo>
                    <a:pt x="16982" y="3025"/>
                    <a:pt x="16224" y="2265"/>
                    <a:pt x="15285" y="2265"/>
                  </a:cubicBezTo>
                  <a:lnTo>
                    <a:pt x="11889" y="2265"/>
                  </a:lnTo>
                  <a:lnTo>
                    <a:pt x="11889" y="1700"/>
                  </a:lnTo>
                  <a:cubicBezTo>
                    <a:pt x="11889" y="761"/>
                    <a:pt x="11128" y="0"/>
                    <a:pt x="1019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042" name="Google Shape;10042;p81"/>
            <p:cNvSpPr/>
            <p:nvPr/>
          </p:nvSpPr>
          <p:spPr>
            <a:xfrm>
              <a:off x="2903525" y="407950"/>
              <a:ext cx="28350" cy="228375"/>
            </a:xfrm>
            <a:custGeom>
              <a:avLst/>
              <a:gdLst/>
              <a:ahLst/>
              <a:cxnLst/>
              <a:rect l="l" t="t" r="r" b="b"/>
              <a:pathLst>
                <a:path w="1134" h="9135" extrusionOk="0">
                  <a:moveTo>
                    <a:pt x="566" y="1"/>
                  </a:moveTo>
                  <a:cubicBezTo>
                    <a:pt x="252" y="1"/>
                    <a:pt x="1" y="254"/>
                    <a:pt x="1" y="568"/>
                  </a:cubicBezTo>
                  <a:lnTo>
                    <a:pt x="1" y="8570"/>
                  </a:lnTo>
                  <a:cubicBezTo>
                    <a:pt x="1" y="8881"/>
                    <a:pt x="252" y="9135"/>
                    <a:pt x="566" y="9135"/>
                  </a:cubicBezTo>
                  <a:cubicBezTo>
                    <a:pt x="880" y="9135"/>
                    <a:pt x="1133" y="8881"/>
                    <a:pt x="1133" y="8570"/>
                  </a:cubicBezTo>
                  <a:lnTo>
                    <a:pt x="1133" y="568"/>
                  </a:lnTo>
                  <a:cubicBezTo>
                    <a:pt x="1133" y="254"/>
                    <a:pt x="880" y="1"/>
                    <a:pt x="56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043" name="Google Shape;10043;p81"/>
            <p:cNvSpPr/>
            <p:nvPr/>
          </p:nvSpPr>
          <p:spPr>
            <a:xfrm>
              <a:off x="2988450" y="407950"/>
              <a:ext cx="28350" cy="228375"/>
            </a:xfrm>
            <a:custGeom>
              <a:avLst/>
              <a:gdLst/>
              <a:ahLst/>
              <a:cxnLst/>
              <a:rect l="l" t="t" r="r" b="b"/>
              <a:pathLst>
                <a:path w="1134" h="9135" extrusionOk="0">
                  <a:moveTo>
                    <a:pt x="566" y="1"/>
                  </a:moveTo>
                  <a:cubicBezTo>
                    <a:pt x="251" y="1"/>
                    <a:pt x="1" y="254"/>
                    <a:pt x="1" y="568"/>
                  </a:cubicBezTo>
                  <a:lnTo>
                    <a:pt x="1" y="8570"/>
                  </a:lnTo>
                  <a:cubicBezTo>
                    <a:pt x="1" y="8881"/>
                    <a:pt x="251" y="9135"/>
                    <a:pt x="566" y="9135"/>
                  </a:cubicBezTo>
                  <a:cubicBezTo>
                    <a:pt x="880" y="9135"/>
                    <a:pt x="1133" y="8881"/>
                    <a:pt x="1133" y="8570"/>
                  </a:cubicBezTo>
                  <a:lnTo>
                    <a:pt x="1133" y="568"/>
                  </a:lnTo>
                  <a:cubicBezTo>
                    <a:pt x="1133" y="254"/>
                    <a:pt x="880" y="1"/>
                    <a:pt x="56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044" name="Google Shape;10044;p81"/>
            <p:cNvSpPr/>
            <p:nvPr/>
          </p:nvSpPr>
          <p:spPr>
            <a:xfrm>
              <a:off x="2818625" y="407950"/>
              <a:ext cx="28325" cy="228375"/>
            </a:xfrm>
            <a:custGeom>
              <a:avLst/>
              <a:gdLst/>
              <a:ahLst/>
              <a:cxnLst/>
              <a:rect l="l" t="t" r="r" b="b"/>
              <a:pathLst>
                <a:path w="1133" h="9135" extrusionOk="0">
                  <a:moveTo>
                    <a:pt x="565" y="1"/>
                  </a:moveTo>
                  <a:cubicBezTo>
                    <a:pt x="251" y="1"/>
                    <a:pt x="0" y="254"/>
                    <a:pt x="0" y="568"/>
                  </a:cubicBezTo>
                  <a:lnTo>
                    <a:pt x="0" y="8570"/>
                  </a:lnTo>
                  <a:cubicBezTo>
                    <a:pt x="0" y="8881"/>
                    <a:pt x="251" y="9135"/>
                    <a:pt x="565" y="9135"/>
                  </a:cubicBezTo>
                  <a:cubicBezTo>
                    <a:pt x="879" y="9135"/>
                    <a:pt x="1132" y="8881"/>
                    <a:pt x="1132" y="8570"/>
                  </a:cubicBezTo>
                  <a:lnTo>
                    <a:pt x="1132" y="568"/>
                  </a:lnTo>
                  <a:cubicBezTo>
                    <a:pt x="1132" y="254"/>
                    <a:pt x="879" y="1"/>
                    <a:pt x="56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10045" name="Google Shape;10045;p81"/>
          <p:cNvGrpSpPr/>
          <p:nvPr/>
        </p:nvGrpSpPr>
        <p:grpSpPr>
          <a:xfrm>
            <a:off x="2542700" y="2287455"/>
            <a:ext cx="301161" cy="339535"/>
            <a:chOff x="3299850" y="238575"/>
            <a:chExt cx="427725" cy="482225"/>
          </a:xfrm>
          <a:solidFill>
            <a:srgbClr val="FFC000"/>
          </a:solidFill>
        </p:grpSpPr>
        <p:sp>
          <p:nvSpPr>
            <p:cNvPr id="10046" name="Google Shape;10046;p81"/>
            <p:cNvSpPr/>
            <p:nvPr/>
          </p:nvSpPr>
          <p:spPr>
            <a:xfrm>
              <a:off x="3299850" y="323500"/>
              <a:ext cx="427725" cy="397300"/>
            </a:xfrm>
            <a:custGeom>
              <a:avLst/>
              <a:gdLst/>
              <a:ahLst/>
              <a:cxnLst/>
              <a:rect l="l" t="t" r="r" b="b"/>
              <a:pathLst>
                <a:path w="17109" h="15892" extrusionOk="0">
                  <a:moveTo>
                    <a:pt x="3397" y="6794"/>
                  </a:moveTo>
                  <a:lnTo>
                    <a:pt x="3397" y="14759"/>
                  </a:lnTo>
                  <a:lnTo>
                    <a:pt x="1132" y="14759"/>
                  </a:lnTo>
                  <a:lnTo>
                    <a:pt x="1132" y="6794"/>
                  </a:lnTo>
                  <a:close/>
                  <a:moveTo>
                    <a:pt x="9034" y="1132"/>
                  </a:moveTo>
                  <a:cubicBezTo>
                    <a:pt x="9683" y="1175"/>
                    <a:pt x="10191" y="1712"/>
                    <a:pt x="10191" y="2364"/>
                  </a:cubicBezTo>
                  <a:cubicBezTo>
                    <a:pt x="10191" y="3346"/>
                    <a:pt x="9774" y="5275"/>
                    <a:pt x="9221" y="5828"/>
                  </a:cubicBezTo>
                  <a:cubicBezTo>
                    <a:pt x="8865" y="6184"/>
                    <a:pt x="9119" y="6794"/>
                    <a:pt x="9623" y="6794"/>
                  </a:cubicBezTo>
                  <a:lnTo>
                    <a:pt x="15285" y="6794"/>
                  </a:lnTo>
                  <a:cubicBezTo>
                    <a:pt x="15599" y="6794"/>
                    <a:pt x="15849" y="7047"/>
                    <a:pt x="15849" y="7361"/>
                  </a:cubicBezTo>
                  <a:cubicBezTo>
                    <a:pt x="15849" y="7672"/>
                    <a:pt x="15599" y="7926"/>
                    <a:pt x="15285" y="7926"/>
                  </a:cubicBezTo>
                  <a:lnTo>
                    <a:pt x="11888" y="7926"/>
                  </a:lnTo>
                  <a:cubicBezTo>
                    <a:pt x="11574" y="7926"/>
                    <a:pt x="11323" y="8180"/>
                    <a:pt x="11323" y="8494"/>
                  </a:cubicBezTo>
                  <a:cubicBezTo>
                    <a:pt x="11323" y="8805"/>
                    <a:pt x="11574" y="9058"/>
                    <a:pt x="11888" y="9058"/>
                  </a:cubicBezTo>
                  <a:lnTo>
                    <a:pt x="15285" y="9058"/>
                  </a:lnTo>
                  <a:cubicBezTo>
                    <a:pt x="15586" y="9058"/>
                    <a:pt x="15852" y="9342"/>
                    <a:pt x="15852" y="9662"/>
                  </a:cubicBezTo>
                  <a:cubicBezTo>
                    <a:pt x="15852" y="9976"/>
                    <a:pt x="15599" y="10230"/>
                    <a:pt x="15285" y="10230"/>
                  </a:cubicBezTo>
                  <a:lnTo>
                    <a:pt x="11888" y="10230"/>
                  </a:lnTo>
                  <a:cubicBezTo>
                    <a:pt x="11574" y="10230"/>
                    <a:pt x="11323" y="10484"/>
                    <a:pt x="11323" y="10795"/>
                  </a:cubicBezTo>
                  <a:cubicBezTo>
                    <a:pt x="11323" y="11109"/>
                    <a:pt x="11574" y="11362"/>
                    <a:pt x="11888" y="11362"/>
                  </a:cubicBezTo>
                  <a:lnTo>
                    <a:pt x="14152" y="11362"/>
                  </a:lnTo>
                  <a:cubicBezTo>
                    <a:pt x="14466" y="11362"/>
                    <a:pt x="14717" y="11616"/>
                    <a:pt x="14717" y="11927"/>
                  </a:cubicBezTo>
                  <a:cubicBezTo>
                    <a:pt x="14717" y="12241"/>
                    <a:pt x="14466" y="12494"/>
                    <a:pt x="14152" y="12494"/>
                  </a:cubicBezTo>
                  <a:lnTo>
                    <a:pt x="11888" y="12494"/>
                  </a:lnTo>
                  <a:cubicBezTo>
                    <a:pt x="11574" y="12494"/>
                    <a:pt x="11323" y="12748"/>
                    <a:pt x="11323" y="13059"/>
                  </a:cubicBezTo>
                  <a:cubicBezTo>
                    <a:pt x="11323" y="13373"/>
                    <a:pt x="11574" y="13627"/>
                    <a:pt x="11888" y="13627"/>
                  </a:cubicBezTo>
                  <a:lnTo>
                    <a:pt x="13020" y="13627"/>
                  </a:lnTo>
                  <a:cubicBezTo>
                    <a:pt x="13334" y="13627"/>
                    <a:pt x="13585" y="13880"/>
                    <a:pt x="13585" y="14191"/>
                  </a:cubicBezTo>
                  <a:cubicBezTo>
                    <a:pt x="13585" y="14505"/>
                    <a:pt x="13334" y="14759"/>
                    <a:pt x="13020" y="14759"/>
                  </a:cubicBezTo>
                  <a:lnTo>
                    <a:pt x="9197" y="14759"/>
                  </a:lnTo>
                  <a:cubicBezTo>
                    <a:pt x="8041" y="14759"/>
                    <a:pt x="6890" y="14572"/>
                    <a:pt x="5794" y="14207"/>
                  </a:cubicBezTo>
                  <a:lnTo>
                    <a:pt x="4529" y="13784"/>
                  </a:lnTo>
                  <a:lnTo>
                    <a:pt x="4529" y="7712"/>
                  </a:lnTo>
                  <a:lnTo>
                    <a:pt x="5686" y="7132"/>
                  </a:lnTo>
                  <a:cubicBezTo>
                    <a:pt x="6265" y="6842"/>
                    <a:pt x="6797" y="6459"/>
                    <a:pt x="7253" y="6003"/>
                  </a:cubicBezTo>
                  <a:lnTo>
                    <a:pt x="7289" y="5963"/>
                  </a:lnTo>
                  <a:cubicBezTo>
                    <a:pt x="8352" y="4901"/>
                    <a:pt x="8917" y="2654"/>
                    <a:pt x="9034" y="1132"/>
                  </a:cubicBezTo>
                  <a:close/>
                  <a:moveTo>
                    <a:pt x="8491" y="0"/>
                  </a:moveTo>
                  <a:cubicBezTo>
                    <a:pt x="8177" y="0"/>
                    <a:pt x="7926" y="254"/>
                    <a:pt x="7926" y="568"/>
                  </a:cubicBezTo>
                  <a:cubicBezTo>
                    <a:pt x="7926" y="1887"/>
                    <a:pt x="7380" y="4276"/>
                    <a:pt x="6492" y="5166"/>
                  </a:cubicBezTo>
                  <a:lnTo>
                    <a:pt x="6456" y="5203"/>
                  </a:lnTo>
                  <a:cubicBezTo>
                    <a:pt x="6081" y="5574"/>
                    <a:pt x="5652" y="5885"/>
                    <a:pt x="5181" y="6120"/>
                  </a:cubicBezTo>
                  <a:lnTo>
                    <a:pt x="4529" y="6444"/>
                  </a:lnTo>
                  <a:lnTo>
                    <a:pt x="4529" y="6229"/>
                  </a:lnTo>
                  <a:cubicBezTo>
                    <a:pt x="4529" y="5915"/>
                    <a:pt x="4276" y="5661"/>
                    <a:pt x="3962" y="5661"/>
                  </a:cubicBezTo>
                  <a:lnTo>
                    <a:pt x="565" y="5661"/>
                  </a:lnTo>
                  <a:cubicBezTo>
                    <a:pt x="251" y="5661"/>
                    <a:pt x="0" y="5915"/>
                    <a:pt x="0" y="6229"/>
                  </a:cubicBezTo>
                  <a:lnTo>
                    <a:pt x="0" y="15324"/>
                  </a:lnTo>
                  <a:cubicBezTo>
                    <a:pt x="0" y="15638"/>
                    <a:pt x="251" y="15891"/>
                    <a:pt x="565" y="15891"/>
                  </a:cubicBezTo>
                  <a:lnTo>
                    <a:pt x="3962" y="15891"/>
                  </a:lnTo>
                  <a:cubicBezTo>
                    <a:pt x="4276" y="15891"/>
                    <a:pt x="4529" y="15638"/>
                    <a:pt x="4529" y="15324"/>
                  </a:cubicBezTo>
                  <a:lnTo>
                    <a:pt x="4529" y="14976"/>
                  </a:lnTo>
                  <a:lnTo>
                    <a:pt x="5435" y="15278"/>
                  </a:lnTo>
                  <a:cubicBezTo>
                    <a:pt x="6649" y="15683"/>
                    <a:pt x="7917" y="15888"/>
                    <a:pt x="9197" y="15888"/>
                  </a:cubicBezTo>
                  <a:lnTo>
                    <a:pt x="13020" y="15888"/>
                  </a:lnTo>
                  <a:cubicBezTo>
                    <a:pt x="14219" y="15888"/>
                    <a:pt x="15040" y="14681"/>
                    <a:pt x="14599" y="13566"/>
                  </a:cubicBezTo>
                  <a:cubicBezTo>
                    <a:pt x="15577" y="13298"/>
                    <a:pt x="16106" y="12241"/>
                    <a:pt x="15731" y="11302"/>
                  </a:cubicBezTo>
                  <a:cubicBezTo>
                    <a:pt x="16468" y="11100"/>
                    <a:pt x="16981" y="10429"/>
                    <a:pt x="16984" y="9662"/>
                  </a:cubicBezTo>
                  <a:cubicBezTo>
                    <a:pt x="16981" y="9233"/>
                    <a:pt x="16824" y="8823"/>
                    <a:pt x="16541" y="8503"/>
                  </a:cubicBezTo>
                  <a:cubicBezTo>
                    <a:pt x="16994" y="8005"/>
                    <a:pt x="17108" y="7289"/>
                    <a:pt x="16837" y="6673"/>
                  </a:cubicBezTo>
                  <a:cubicBezTo>
                    <a:pt x="16565" y="6060"/>
                    <a:pt x="15958" y="5661"/>
                    <a:pt x="15285" y="5661"/>
                  </a:cubicBezTo>
                  <a:lnTo>
                    <a:pt x="10635" y="5661"/>
                  </a:lnTo>
                  <a:cubicBezTo>
                    <a:pt x="11109" y="4577"/>
                    <a:pt x="11323" y="3104"/>
                    <a:pt x="11323" y="2364"/>
                  </a:cubicBezTo>
                  <a:cubicBezTo>
                    <a:pt x="11320" y="1060"/>
                    <a:pt x="10263" y="3"/>
                    <a:pt x="895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047" name="Google Shape;10047;p81"/>
            <p:cNvSpPr/>
            <p:nvPr/>
          </p:nvSpPr>
          <p:spPr>
            <a:xfrm>
              <a:off x="3467650" y="238575"/>
              <a:ext cx="46525" cy="56650"/>
            </a:xfrm>
            <a:custGeom>
              <a:avLst/>
              <a:gdLst/>
              <a:ahLst/>
              <a:cxnLst/>
              <a:rect l="l" t="t" r="r" b="b"/>
              <a:pathLst>
                <a:path w="1861" h="2266" extrusionOk="0">
                  <a:moveTo>
                    <a:pt x="646" y="1"/>
                  </a:moveTo>
                  <a:cubicBezTo>
                    <a:pt x="561" y="1"/>
                    <a:pt x="475" y="20"/>
                    <a:pt x="393" y="61"/>
                  </a:cubicBezTo>
                  <a:cubicBezTo>
                    <a:pt x="112" y="199"/>
                    <a:pt x="0" y="541"/>
                    <a:pt x="139" y="821"/>
                  </a:cubicBezTo>
                  <a:lnTo>
                    <a:pt x="707" y="1954"/>
                  </a:lnTo>
                  <a:cubicBezTo>
                    <a:pt x="805" y="2150"/>
                    <a:pt x="1005" y="2265"/>
                    <a:pt x="1212" y="2265"/>
                  </a:cubicBezTo>
                  <a:cubicBezTo>
                    <a:pt x="1297" y="2265"/>
                    <a:pt x="1384" y="2246"/>
                    <a:pt x="1465" y="2204"/>
                  </a:cubicBezTo>
                  <a:cubicBezTo>
                    <a:pt x="1746" y="2065"/>
                    <a:pt x="1860" y="1727"/>
                    <a:pt x="1718" y="1446"/>
                  </a:cubicBezTo>
                  <a:lnTo>
                    <a:pt x="1154" y="314"/>
                  </a:lnTo>
                  <a:cubicBezTo>
                    <a:pt x="1053" y="115"/>
                    <a:pt x="854" y="1"/>
                    <a:pt x="64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048" name="Google Shape;10048;p81"/>
            <p:cNvSpPr/>
            <p:nvPr/>
          </p:nvSpPr>
          <p:spPr>
            <a:xfrm>
              <a:off x="3566675" y="238575"/>
              <a:ext cx="46525" cy="56675"/>
            </a:xfrm>
            <a:custGeom>
              <a:avLst/>
              <a:gdLst/>
              <a:ahLst/>
              <a:cxnLst/>
              <a:rect l="l" t="t" r="r" b="b"/>
              <a:pathLst>
                <a:path w="1861" h="2267" extrusionOk="0">
                  <a:moveTo>
                    <a:pt x="1215" y="1"/>
                  </a:moveTo>
                  <a:cubicBezTo>
                    <a:pt x="1007" y="1"/>
                    <a:pt x="808" y="115"/>
                    <a:pt x="707" y="314"/>
                  </a:cubicBezTo>
                  <a:lnTo>
                    <a:pt x="143" y="1446"/>
                  </a:lnTo>
                  <a:cubicBezTo>
                    <a:pt x="1" y="1727"/>
                    <a:pt x="116" y="2065"/>
                    <a:pt x="396" y="2207"/>
                  </a:cubicBezTo>
                  <a:cubicBezTo>
                    <a:pt x="477" y="2247"/>
                    <a:pt x="562" y="2266"/>
                    <a:pt x="646" y="2266"/>
                  </a:cubicBezTo>
                  <a:cubicBezTo>
                    <a:pt x="854" y="2266"/>
                    <a:pt x="1055" y="2151"/>
                    <a:pt x="1154" y="1954"/>
                  </a:cubicBezTo>
                  <a:lnTo>
                    <a:pt x="1722" y="821"/>
                  </a:lnTo>
                  <a:cubicBezTo>
                    <a:pt x="1861" y="541"/>
                    <a:pt x="1749" y="199"/>
                    <a:pt x="1468" y="61"/>
                  </a:cubicBezTo>
                  <a:cubicBezTo>
                    <a:pt x="1387" y="20"/>
                    <a:pt x="1300" y="1"/>
                    <a:pt x="121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049" name="Google Shape;10049;p81"/>
            <p:cNvSpPr/>
            <p:nvPr/>
          </p:nvSpPr>
          <p:spPr>
            <a:xfrm>
              <a:off x="3611225" y="323500"/>
              <a:ext cx="56550" cy="28325"/>
            </a:xfrm>
            <a:custGeom>
              <a:avLst/>
              <a:gdLst/>
              <a:ahLst/>
              <a:cxnLst/>
              <a:rect l="l" t="t" r="r" b="b"/>
              <a:pathLst>
                <a:path w="2262" h="1133" extrusionOk="0">
                  <a:moveTo>
                    <a:pt x="565" y="0"/>
                  </a:moveTo>
                  <a:cubicBezTo>
                    <a:pt x="251" y="0"/>
                    <a:pt x="0" y="254"/>
                    <a:pt x="0" y="568"/>
                  </a:cubicBezTo>
                  <a:cubicBezTo>
                    <a:pt x="0" y="879"/>
                    <a:pt x="251" y="1132"/>
                    <a:pt x="565" y="1132"/>
                  </a:cubicBezTo>
                  <a:lnTo>
                    <a:pt x="1697" y="1132"/>
                  </a:lnTo>
                  <a:cubicBezTo>
                    <a:pt x="2011" y="1132"/>
                    <a:pt x="2262" y="879"/>
                    <a:pt x="2262" y="568"/>
                  </a:cubicBezTo>
                  <a:cubicBezTo>
                    <a:pt x="2262" y="254"/>
                    <a:pt x="2011" y="0"/>
                    <a:pt x="169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050" name="Google Shape;10050;p81"/>
            <p:cNvSpPr/>
            <p:nvPr/>
          </p:nvSpPr>
          <p:spPr>
            <a:xfrm>
              <a:off x="3413075" y="323500"/>
              <a:ext cx="56550" cy="28325"/>
            </a:xfrm>
            <a:custGeom>
              <a:avLst/>
              <a:gdLst/>
              <a:ahLst/>
              <a:cxnLst/>
              <a:rect l="l" t="t" r="r" b="b"/>
              <a:pathLst>
                <a:path w="2262" h="1133" extrusionOk="0">
                  <a:moveTo>
                    <a:pt x="565" y="0"/>
                  </a:moveTo>
                  <a:cubicBezTo>
                    <a:pt x="251" y="0"/>
                    <a:pt x="0" y="254"/>
                    <a:pt x="0" y="568"/>
                  </a:cubicBezTo>
                  <a:cubicBezTo>
                    <a:pt x="0" y="879"/>
                    <a:pt x="251" y="1132"/>
                    <a:pt x="565" y="1132"/>
                  </a:cubicBezTo>
                  <a:lnTo>
                    <a:pt x="1697" y="1132"/>
                  </a:lnTo>
                  <a:cubicBezTo>
                    <a:pt x="2011" y="1132"/>
                    <a:pt x="2262" y="879"/>
                    <a:pt x="2262" y="568"/>
                  </a:cubicBezTo>
                  <a:cubicBezTo>
                    <a:pt x="2262" y="254"/>
                    <a:pt x="2011" y="0"/>
                    <a:pt x="169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10051" name="Google Shape;10051;p81"/>
          <p:cNvGrpSpPr/>
          <p:nvPr/>
        </p:nvGrpSpPr>
        <p:grpSpPr>
          <a:xfrm>
            <a:off x="2929622" y="2287138"/>
            <a:ext cx="352455" cy="340168"/>
            <a:chOff x="3857225" y="238125"/>
            <a:chExt cx="500575" cy="483125"/>
          </a:xfrm>
          <a:solidFill>
            <a:srgbClr val="FFC000"/>
          </a:solidFill>
        </p:grpSpPr>
        <p:sp>
          <p:nvSpPr>
            <p:cNvPr id="10052" name="Google Shape;10052;p81"/>
            <p:cNvSpPr/>
            <p:nvPr/>
          </p:nvSpPr>
          <p:spPr>
            <a:xfrm>
              <a:off x="3857225" y="238125"/>
              <a:ext cx="500575" cy="483125"/>
            </a:xfrm>
            <a:custGeom>
              <a:avLst/>
              <a:gdLst/>
              <a:ahLst/>
              <a:cxnLst/>
              <a:rect l="l" t="t" r="r" b="b"/>
              <a:pathLst>
                <a:path w="20023" h="19325" extrusionOk="0">
                  <a:moveTo>
                    <a:pt x="15671" y="3398"/>
                  </a:moveTo>
                  <a:cubicBezTo>
                    <a:pt x="15707" y="3398"/>
                    <a:pt x="15744" y="3402"/>
                    <a:pt x="15780" y="3409"/>
                  </a:cubicBezTo>
                  <a:lnTo>
                    <a:pt x="15801" y="3415"/>
                  </a:lnTo>
                  <a:cubicBezTo>
                    <a:pt x="15814" y="3415"/>
                    <a:pt x="15823" y="3418"/>
                    <a:pt x="15835" y="3421"/>
                  </a:cubicBezTo>
                  <a:cubicBezTo>
                    <a:pt x="15844" y="3424"/>
                    <a:pt x="15856" y="3430"/>
                    <a:pt x="15868" y="3433"/>
                  </a:cubicBezTo>
                  <a:lnTo>
                    <a:pt x="15886" y="3439"/>
                  </a:lnTo>
                  <a:cubicBezTo>
                    <a:pt x="15892" y="3442"/>
                    <a:pt x="15898" y="3445"/>
                    <a:pt x="15904" y="3448"/>
                  </a:cubicBezTo>
                  <a:cubicBezTo>
                    <a:pt x="15922" y="3457"/>
                    <a:pt x="15943" y="3466"/>
                    <a:pt x="15964" y="3478"/>
                  </a:cubicBezTo>
                  <a:cubicBezTo>
                    <a:pt x="15986" y="3494"/>
                    <a:pt x="16010" y="3509"/>
                    <a:pt x="16031" y="3524"/>
                  </a:cubicBezTo>
                  <a:cubicBezTo>
                    <a:pt x="16046" y="3536"/>
                    <a:pt x="16058" y="3551"/>
                    <a:pt x="16073" y="3563"/>
                  </a:cubicBezTo>
                  <a:cubicBezTo>
                    <a:pt x="16085" y="3575"/>
                    <a:pt x="16100" y="3590"/>
                    <a:pt x="16112" y="3605"/>
                  </a:cubicBezTo>
                  <a:cubicBezTo>
                    <a:pt x="16294" y="3829"/>
                    <a:pt x="16279" y="4158"/>
                    <a:pt x="16073" y="4363"/>
                  </a:cubicBezTo>
                  <a:lnTo>
                    <a:pt x="13054" y="7383"/>
                  </a:lnTo>
                  <a:cubicBezTo>
                    <a:pt x="12939" y="7232"/>
                    <a:pt x="12815" y="7090"/>
                    <a:pt x="12682" y="6954"/>
                  </a:cubicBezTo>
                  <a:cubicBezTo>
                    <a:pt x="12546" y="6821"/>
                    <a:pt x="12405" y="6697"/>
                    <a:pt x="12254" y="6582"/>
                  </a:cubicBezTo>
                  <a:lnTo>
                    <a:pt x="15273" y="3563"/>
                  </a:lnTo>
                  <a:cubicBezTo>
                    <a:pt x="15380" y="3456"/>
                    <a:pt x="15523" y="3398"/>
                    <a:pt x="15671" y="3398"/>
                  </a:cubicBezTo>
                  <a:close/>
                  <a:moveTo>
                    <a:pt x="9887" y="9183"/>
                  </a:moveTo>
                  <a:cubicBezTo>
                    <a:pt x="10031" y="9183"/>
                    <a:pt x="10176" y="9238"/>
                    <a:pt x="10288" y="9348"/>
                  </a:cubicBezTo>
                  <a:cubicBezTo>
                    <a:pt x="10511" y="9575"/>
                    <a:pt x="10508" y="9937"/>
                    <a:pt x="10279" y="10157"/>
                  </a:cubicBezTo>
                  <a:cubicBezTo>
                    <a:pt x="10169" y="10268"/>
                    <a:pt x="10024" y="10323"/>
                    <a:pt x="9879" y="10323"/>
                  </a:cubicBezTo>
                  <a:cubicBezTo>
                    <a:pt x="9734" y="10323"/>
                    <a:pt x="9589" y="10268"/>
                    <a:pt x="9479" y="10157"/>
                  </a:cubicBezTo>
                  <a:cubicBezTo>
                    <a:pt x="9258" y="9937"/>
                    <a:pt x="9258" y="9578"/>
                    <a:pt x="9479" y="9357"/>
                  </a:cubicBezTo>
                  <a:cubicBezTo>
                    <a:pt x="9590" y="9241"/>
                    <a:pt x="9739" y="9183"/>
                    <a:pt x="9887" y="9183"/>
                  </a:cubicBezTo>
                  <a:close/>
                  <a:moveTo>
                    <a:pt x="15746" y="1062"/>
                  </a:moveTo>
                  <a:cubicBezTo>
                    <a:pt x="16469" y="1062"/>
                    <a:pt x="17193" y="1337"/>
                    <a:pt x="17746" y="1890"/>
                  </a:cubicBezTo>
                  <a:cubicBezTo>
                    <a:pt x="18878" y="3022"/>
                    <a:pt x="18845" y="4870"/>
                    <a:pt x="17673" y="5963"/>
                  </a:cubicBezTo>
                  <a:lnTo>
                    <a:pt x="11879" y="11758"/>
                  </a:lnTo>
                  <a:cubicBezTo>
                    <a:pt x="11337" y="12300"/>
                    <a:pt x="10612" y="12586"/>
                    <a:pt x="9878" y="12586"/>
                  </a:cubicBezTo>
                  <a:cubicBezTo>
                    <a:pt x="9472" y="12586"/>
                    <a:pt x="9062" y="12499"/>
                    <a:pt x="8679" y="12319"/>
                  </a:cubicBezTo>
                  <a:lnTo>
                    <a:pt x="8663" y="12313"/>
                  </a:lnTo>
                  <a:cubicBezTo>
                    <a:pt x="8198" y="12093"/>
                    <a:pt x="7803" y="11746"/>
                    <a:pt x="7516" y="11317"/>
                  </a:cubicBezTo>
                  <a:lnTo>
                    <a:pt x="8346" y="10487"/>
                  </a:lnTo>
                  <a:cubicBezTo>
                    <a:pt x="8645" y="11113"/>
                    <a:pt x="9259" y="11453"/>
                    <a:pt x="9883" y="11453"/>
                  </a:cubicBezTo>
                  <a:cubicBezTo>
                    <a:pt x="10311" y="11453"/>
                    <a:pt x="10744" y="11293"/>
                    <a:pt x="11082" y="10955"/>
                  </a:cubicBezTo>
                  <a:lnTo>
                    <a:pt x="16873" y="5160"/>
                  </a:lnTo>
                  <a:cubicBezTo>
                    <a:pt x="17541" y="4514"/>
                    <a:pt x="17562" y="3448"/>
                    <a:pt x="16922" y="2775"/>
                  </a:cubicBezTo>
                  <a:cubicBezTo>
                    <a:pt x="16588" y="2423"/>
                    <a:pt x="16140" y="2245"/>
                    <a:pt x="15690" y="2245"/>
                  </a:cubicBezTo>
                  <a:cubicBezTo>
                    <a:pt x="15275" y="2245"/>
                    <a:pt x="14860" y="2395"/>
                    <a:pt x="14533" y="2699"/>
                  </a:cubicBezTo>
                  <a:cubicBezTo>
                    <a:pt x="14512" y="2718"/>
                    <a:pt x="14491" y="2739"/>
                    <a:pt x="14470" y="2760"/>
                  </a:cubicBezTo>
                  <a:lnTo>
                    <a:pt x="11212" y="6021"/>
                  </a:lnTo>
                  <a:cubicBezTo>
                    <a:pt x="10783" y="5867"/>
                    <a:pt x="10333" y="5791"/>
                    <a:pt x="9877" y="5791"/>
                  </a:cubicBezTo>
                  <a:lnTo>
                    <a:pt x="9838" y="5791"/>
                  </a:lnTo>
                  <a:lnTo>
                    <a:pt x="13673" y="1963"/>
                  </a:lnTo>
                  <a:cubicBezTo>
                    <a:pt x="14232" y="1363"/>
                    <a:pt x="14988" y="1062"/>
                    <a:pt x="15746" y="1062"/>
                  </a:cubicBezTo>
                  <a:close/>
                  <a:moveTo>
                    <a:pt x="6707" y="12129"/>
                  </a:moveTo>
                  <a:cubicBezTo>
                    <a:pt x="6819" y="12283"/>
                    <a:pt x="6942" y="12425"/>
                    <a:pt x="7078" y="12558"/>
                  </a:cubicBezTo>
                  <a:cubicBezTo>
                    <a:pt x="7211" y="12694"/>
                    <a:pt x="7353" y="12818"/>
                    <a:pt x="7507" y="12932"/>
                  </a:cubicBezTo>
                  <a:lnTo>
                    <a:pt x="4675" y="15762"/>
                  </a:lnTo>
                  <a:cubicBezTo>
                    <a:pt x="4565" y="15872"/>
                    <a:pt x="4420" y="15927"/>
                    <a:pt x="4275" y="15927"/>
                  </a:cubicBezTo>
                  <a:cubicBezTo>
                    <a:pt x="4130" y="15927"/>
                    <a:pt x="3985" y="15872"/>
                    <a:pt x="3875" y="15762"/>
                  </a:cubicBezTo>
                  <a:cubicBezTo>
                    <a:pt x="3654" y="15541"/>
                    <a:pt x="3654" y="15182"/>
                    <a:pt x="3875" y="14961"/>
                  </a:cubicBezTo>
                  <a:lnTo>
                    <a:pt x="6707" y="12129"/>
                  </a:lnTo>
                  <a:close/>
                  <a:moveTo>
                    <a:pt x="9884" y="6926"/>
                  </a:moveTo>
                  <a:cubicBezTo>
                    <a:pt x="10290" y="6926"/>
                    <a:pt x="10698" y="7013"/>
                    <a:pt x="11082" y="7192"/>
                  </a:cubicBezTo>
                  <a:lnTo>
                    <a:pt x="11094" y="7198"/>
                  </a:lnTo>
                  <a:cubicBezTo>
                    <a:pt x="11562" y="7422"/>
                    <a:pt x="11958" y="7766"/>
                    <a:pt x="12242" y="8198"/>
                  </a:cubicBezTo>
                  <a:lnTo>
                    <a:pt x="11411" y="9028"/>
                  </a:lnTo>
                  <a:cubicBezTo>
                    <a:pt x="11112" y="8400"/>
                    <a:pt x="10499" y="8061"/>
                    <a:pt x="9877" y="8061"/>
                  </a:cubicBezTo>
                  <a:cubicBezTo>
                    <a:pt x="9448" y="8061"/>
                    <a:pt x="9016" y="8222"/>
                    <a:pt x="8679" y="8560"/>
                  </a:cubicBezTo>
                  <a:lnTo>
                    <a:pt x="3074" y="14161"/>
                  </a:lnTo>
                  <a:cubicBezTo>
                    <a:pt x="2410" y="14822"/>
                    <a:pt x="2410" y="15900"/>
                    <a:pt x="3074" y="16562"/>
                  </a:cubicBezTo>
                  <a:cubicBezTo>
                    <a:pt x="3405" y="16894"/>
                    <a:pt x="3840" y="17060"/>
                    <a:pt x="4275" y="17060"/>
                  </a:cubicBezTo>
                  <a:cubicBezTo>
                    <a:pt x="4710" y="17060"/>
                    <a:pt x="5144" y="16894"/>
                    <a:pt x="5475" y="16562"/>
                  </a:cubicBezTo>
                  <a:lnTo>
                    <a:pt x="8546" y="13491"/>
                  </a:lnTo>
                  <a:cubicBezTo>
                    <a:pt x="8974" y="13642"/>
                    <a:pt x="9424" y="13720"/>
                    <a:pt x="9880" y="13720"/>
                  </a:cubicBezTo>
                  <a:lnTo>
                    <a:pt x="9920" y="13720"/>
                  </a:lnTo>
                  <a:lnTo>
                    <a:pt x="6275" y="17362"/>
                  </a:lnTo>
                  <a:cubicBezTo>
                    <a:pt x="5716" y="17961"/>
                    <a:pt x="4960" y="18262"/>
                    <a:pt x="4202" y="18262"/>
                  </a:cubicBezTo>
                  <a:cubicBezTo>
                    <a:pt x="3479" y="18262"/>
                    <a:pt x="2755" y="17987"/>
                    <a:pt x="2202" y="17434"/>
                  </a:cubicBezTo>
                  <a:cubicBezTo>
                    <a:pt x="1070" y="16302"/>
                    <a:pt x="1103" y="14454"/>
                    <a:pt x="2274" y="13361"/>
                  </a:cubicBezTo>
                  <a:lnTo>
                    <a:pt x="7878" y="7757"/>
                  </a:lnTo>
                  <a:cubicBezTo>
                    <a:pt x="8422" y="7214"/>
                    <a:pt x="9147" y="6926"/>
                    <a:pt x="9884" y="6926"/>
                  </a:cubicBezTo>
                  <a:close/>
                  <a:moveTo>
                    <a:pt x="15673" y="1"/>
                  </a:moveTo>
                  <a:cubicBezTo>
                    <a:pt x="14659" y="1"/>
                    <a:pt x="13644" y="388"/>
                    <a:pt x="12870" y="1162"/>
                  </a:cubicBezTo>
                  <a:lnTo>
                    <a:pt x="7078" y="6957"/>
                  </a:lnTo>
                  <a:lnTo>
                    <a:pt x="1471" y="12561"/>
                  </a:lnTo>
                  <a:cubicBezTo>
                    <a:pt x="339" y="13693"/>
                    <a:pt x="1" y="15399"/>
                    <a:pt x="614" y="16879"/>
                  </a:cubicBezTo>
                  <a:cubicBezTo>
                    <a:pt x="1230" y="18358"/>
                    <a:pt x="2673" y="19324"/>
                    <a:pt x="4276" y="19324"/>
                  </a:cubicBezTo>
                  <a:cubicBezTo>
                    <a:pt x="4280" y="19325"/>
                    <a:pt x="4284" y="19325"/>
                    <a:pt x="4288" y="19325"/>
                  </a:cubicBezTo>
                  <a:cubicBezTo>
                    <a:pt x="5334" y="19325"/>
                    <a:pt x="6338" y="18908"/>
                    <a:pt x="7078" y="18165"/>
                  </a:cubicBezTo>
                  <a:lnTo>
                    <a:pt x="12682" y="12561"/>
                  </a:lnTo>
                  <a:lnTo>
                    <a:pt x="18477" y="6767"/>
                  </a:lnTo>
                  <a:cubicBezTo>
                    <a:pt x="20023" y="5221"/>
                    <a:pt x="20023" y="2711"/>
                    <a:pt x="18477" y="1162"/>
                  </a:cubicBezTo>
                  <a:cubicBezTo>
                    <a:pt x="17702" y="388"/>
                    <a:pt x="16688" y="1"/>
                    <a:pt x="1567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053" name="Google Shape;10053;p81"/>
            <p:cNvSpPr/>
            <p:nvPr/>
          </p:nvSpPr>
          <p:spPr>
            <a:xfrm>
              <a:off x="4208775" y="588000"/>
              <a:ext cx="71125" cy="68350"/>
            </a:xfrm>
            <a:custGeom>
              <a:avLst/>
              <a:gdLst/>
              <a:ahLst/>
              <a:cxnLst/>
              <a:rect l="l" t="t" r="r" b="b"/>
              <a:pathLst>
                <a:path w="2845" h="2734" extrusionOk="0">
                  <a:moveTo>
                    <a:pt x="621" y="1"/>
                  </a:moveTo>
                  <a:cubicBezTo>
                    <a:pt x="476" y="1"/>
                    <a:pt x="331" y="56"/>
                    <a:pt x="221" y="166"/>
                  </a:cubicBezTo>
                  <a:cubicBezTo>
                    <a:pt x="0" y="387"/>
                    <a:pt x="0" y="746"/>
                    <a:pt x="221" y="966"/>
                  </a:cubicBezTo>
                  <a:lnTo>
                    <a:pt x="1821" y="2567"/>
                  </a:lnTo>
                  <a:cubicBezTo>
                    <a:pt x="1933" y="2677"/>
                    <a:pt x="2079" y="2733"/>
                    <a:pt x="2224" y="2733"/>
                  </a:cubicBezTo>
                  <a:cubicBezTo>
                    <a:pt x="2368" y="2733"/>
                    <a:pt x="2513" y="2678"/>
                    <a:pt x="2624" y="2567"/>
                  </a:cubicBezTo>
                  <a:cubicBezTo>
                    <a:pt x="2845" y="2346"/>
                    <a:pt x="2845" y="1987"/>
                    <a:pt x="2624" y="1767"/>
                  </a:cubicBezTo>
                  <a:lnTo>
                    <a:pt x="1021" y="166"/>
                  </a:lnTo>
                  <a:cubicBezTo>
                    <a:pt x="911" y="56"/>
                    <a:pt x="766" y="1"/>
                    <a:pt x="62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054" name="Google Shape;10054;p81"/>
            <p:cNvSpPr/>
            <p:nvPr/>
          </p:nvSpPr>
          <p:spPr>
            <a:xfrm>
              <a:off x="4228400" y="527925"/>
              <a:ext cx="91050" cy="48400"/>
            </a:xfrm>
            <a:custGeom>
              <a:avLst/>
              <a:gdLst/>
              <a:ahLst/>
              <a:cxnLst/>
              <a:rect l="l" t="t" r="r" b="b"/>
              <a:pathLst>
                <a:path w="3642" h="1936" extrusionOk="0">
                  <a:moveTo>
                    <a:pt x="636" y="0"/>
                  </a:moveTo>
                  <a:cubicBezTo>
                    <a:pt x="400" y="0"/>
                    <a:pt x="180" y="150"/>
                    <a:pt x="100" y="389"/>
                  </a:cubicBezTo>
                  <a:cubicBezTo>
                    <a:pt x="0" y="685"/>
                    <a:pt x="160" y="1005"/>
                    <a:pt x="459" y="1105"/>
                  </a:cubicBezTo>
                  <a:lnTo>
                    <a:pt x="2860" y="1905"/>
                  </a:lnTo>
                  <a:cubicBezTo>
                    <a:pt x="2917" y="1923"/>
                    <a:pt x="2977" y="1935"/>
                    <a:pt x="3038" y="1935"/>
                  </a:cubicBezTo>
                  <a:cubicBezTo>
                    <a:pt x="3316" y="1932"/>
                    <a:pt x="3554" y="1733"/>
                    <a:pt x="3596" y="1458"/>
                  </a:cubicBezTo>
                  <a:cubicBezTo>
                    <a:pt x="3642" y="1183"/>
                    <a:pt x="3482" y="918"/>
                    <a:pt x="3219" y="830"/>
                  </a:cubicBezTo>
                  <a:lnTo>
                    <a:pt x="816" y="30"/>
                  </a:lnTo>
                  <a:cubicBezTo>
                    <a:pt x="756" y="10"/>
                    <a:pt x="695" y="0"/>
                    <a:pt x="63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055" name="Google Shape;10055;p81"/>
            <p:cNvSpPr/>
            <p:nvPr/>
          </p:nvSpPr>
          <p:spPr>
            <a:xfrm>
              <a:off x="4148300" y="608000"/>
              <a:ext cx="52050" cy="88600"/>
            </a:xfrm>
            <a:custGeom>
              <a:avLst/>
              <a:gdLst/>
              <a:ahLst/>
              <a:cxnLst/>
              <a:rect l="l" t="t" r="r" b="b"/>
              <a:pathLst>
                <a:path w="2082" h="3544" extrusionOk="0">
                  <a:moveTo>
                    <a:pt x="639" y="1"/>
                  </a:moveTo>
                  <a:cubicBezTo>
                    <a:pt x="580" y="1"/>
                    <a:pt x="519" y="10"/>
                    <a:pt x="460" y="31"/>
                  </a:cubicBezTo>
                  <a:cubicBezTo>
                    <a:pt x="161" y="127"/>
                    <a:pt x="1" y="450"/>
                    <a:pt x="100" y="746"/>
                  </a:cubicBezTo>
                  <a:lnTo>
                    <a:pt x="903" y="3150"/>
                  </a:lnTo>
                  <a:cubicBezTo>
                    <a:pt x="979" y="3390"/>
                    <a:pt x="1202" y="3544"/>
                    <a:pt x="1441" y="3544"/>
                  </a:cubicBezTo>
                  <a:cubicBezTo>
                    <a:pt x="1500" y="3544"/>
                    <a:pt x="1560" y="3535"/>
                    <a:pt x="1619" y="3515"/>
                  </a:cubicBezTo>
                  <a:cubicBezTo>
                    <a:pt x="1921" y="3415"/>
                    <a:pt x="2081" y="3089"/>
                    <a:pt x="1975" y="2790"/>
                  </a:cubicBezTo>
                  <a:lnTo>
                    <a:pt x="1175" y="390"/>
                  </a:lnTo>
                  <a:cubicBezTo>
                    <a:pt x="1096" y="151"/>
                    <a:pt x="875" y="1"/>
                    <a:pt x="63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056" name="Google Shape;10056;p81"/>
            <p:cNvSpPr/>
            <p:nvPr/>
          </p:nvSpPr>
          <p:spPr>
            <a:xfrm>
              <a:off x="3928725" y="307900"/>
              <a:ext cx="71200" cy="68375"/>
            </a:xfrm>
            <a:custGeom>
              <a:avLst/>
              <a:gdLst/>
              <a:ahLst/>
              <a:cxnLst/>
              <a:rect l="l" t="t" r="r" b="b"/>
              <a:pathLst>
                <a:path w="2848" h="2735" extrusionOk="0">
                  <a:moveTo>
                    <a:pt x="620" y="1"/>
                  </a:moveTo>
                  <a:cubicBezTo>
                    <a:pt x="475" y="1"/>
                    <a:pt x="330" y="57"/>
                    <a:pt x="221" y="168"/>
                  </a:cubicBezTo>
                  <a:cubicBezTo>
                    <a:pt x="3" y="385"/>
                    <a:pt x="0" y="739"/>
                    <a:pt x="214" y="962"/>
                  </a:cubicBezTo>
                  <a:lnTo>
                    <a:pt x="1815" y="2562"/>
                  </a:lnTo>
                  <a:cubicBezTo>
                    <a:pt x="1926" y="2677"/>
                    <a:pt x="2074" y="2734"/>
                    <a:pt x="2222" y="2734"/>
                  </a:cubicBezTo>
                  <a:cubicBezTo>
                    <a:pt x="2367" y="2734"/>
                    <a:pt x="2512" y="2679"/>
                    <a:pt x="2624" y="2569"/>
                  </a:cubicBezTo>
                  <a:cubicBezTo>
                    <a:pt x="2847" y="2345"/>
                    <a:pt x="2844" y="1983"/>
                    <a:pt x="2615" y="1762"/>
                  </a:cubicBezTo>
                  <a:lnTo>
                    <a:pt x="1015" y="162"/>
                  </a:lnTo>
                  <a:cubicBezTo>
                    <a:pt x="904" y="54"/>
                    <a:pt x="762" y="1"/>
                    <a:pt x="62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057" name="Google Shape;10057;p81"/>
            <p:cNvSpPr/>
            <p:nvPr/>
          </p:nvSpPr>
          <p:spPr>
            <a:xfrm>
              <a:off x="4008200" y="267675"/>
              <a:ext cx="51875" cy="88450"/>
            </a:xfrm>
            <a:custGeom>
              <a:avLst/>
              <a:gdLst/>
              <a:ahLst/>
              <a:cxnLst/>
              <a:rect l="l" t="t" r="r" b="b"/>
              <a:pathLst>
                <a:path w="2075" h="3538" extrusionOk="0">
                  <a:moveTo>
                    <a:pt x="636" y="1"/>
                  </a:moveTo>
                  <a:cubicBezTo>
                    <a:pt x="577" y="1"/>
                    <a:pt x="518" y="10"/>
                    <a:pt x="460" y="29"/>
                  </a:cubicBezTo>
                  <a:cubicBezTo>
                    <a:pt x="161" y="128"/>
                    <a:pt x="1" y="449"/>
                    <a:pt x="100" y="747"/>
                  </a:cubicBezTo>
                  <a:lnTo>
                    <a:pt x="900" y="3151"/>
                  </a:lnTo>
                  <a:cubicBezTo>
                    <a:pt x="979" y="3380"/>
                    <a:pt x="1193" y="3537"/>
                    <a:pt x="1438" y="3537"/>
                  </a:cubicBezTo>
                  <a:cubicBezTo>
                    <a:pt x="1498" y="3534"/>
                    <a:pt x="1559" y="3525"/>
                    <a:pt x="1619" y="3507"/>
                  </a:cubicBezTo>
                  <a:cubicBezTo>
                    <a:pt x="1915" y="3408"/>
                    <a:pt x="2075" y="3088"/>
                    <a:pt x="1975" y="2789"/>
                  </a:cubicBezTo>
                  <a:lnTo>
                    <a:pt x="1175" y="388"/>
                  </a:lnTo>
                  <a:cubicBezTo>
                    <a:pt x="1095" y="151"/>
                    <a:pt x="873" y="1"/>
                    <a:pt x="63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058" name="Google Shape;10058;p81"/>
            <p:cNvSpPr/>
            <p:nvPr/>
          </p:nvSpPr>
          <p:spPr>
            <a:xfrm>
              <a:off x="3888100" y="387825"/>
              <a:ext cx="91675" cy="48300"/>
            </a:xfrm>
            <a:custGeom>
              <a:avLst/>
              <a:gdLst/>
              <a:ahLst/>
              <a:cxnLst/>
              <a:rect l="l" t="t" r="r" b="b"/>
              <a:pathLst>
                <a:path w="3667" h="1932" extrusionOk="0">
                  <a:moveTo>
                    <a:pt x="636" y="0"/>
                  </a:moveTo>
                  <a:cubicBezTo>
                    <a:pt x="400" y="0"/>
                    <a:pt x="180" y="150"/>
                    <a:pt x="100" y="386"/>
                  </a:cubicBezTo>
                  <a:cubicBezTo>
                    <a:pt x="1" y="685"/>
                    <a:pt x="161" y="1005"/>
                    <a:pt x="460" y="1105"/>
                  </a:cubicBezTo>
                  <a:lnTo>
                    <a:pt x="2860" y="1905"/>
                  </a:lnTo>
                  <a:cubicBezTo>
                    <a:pt x="2917" y="1923"/>
                    <a:pt x="2975" y="1932"/>
                    <a:pt x="3032" y="1932"/>
                  </a:cubicBezTo>
                  <a:cubicBezTo>
                    <a:pt x="3270" y="1932"/>
                    <a:pt x="3492" y="1781"/>
                    <a:pt x="3570" y="1543"/>
                  </a:cubicBezTo>
                  <a:cubicBezTo>
                    <a:pt x="3666" y="1250"/>
                    <a:pt x="3512" y="933"/>
                    <a:pt x="3219" y="830"/>
                  </a:cubicBezTo>
                  <a:lnTo>
                    <a:pt x="816" y="30"/>
                  </a:lnTo>
                  <a:cubicBezTo>
                    <a:pt x="756" y="10"/>
                    <a:pt x="696" y="0"/>
                    <a:pt x="63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10059" name="Google Shape;10059;p81"/>
          <p:cNvSpPr/>
          <p:nvPr/>
        </p:nvSpPr>
        <p:spPr>
          <a:xfrm>
            <a:off x="3347096" y="2287135"/>
            <a:ext cx="352455" cy="340116"/>
          </a:xfrm>
          <a:custGeom>
            <a:avLst/>
            <a:gdLst/>
            <a:ahLst/>
            <a:cxnLst/>
            <a:rect l="l" t="t" r="r" b="b"/>
            <a:pathLst>
              <a:path w="20023" h="19322" extrusionOk="0">
                <a:moveTo>
                  <a:pt x="15673" y="3395"/>
                </a:moveTo>
                <a:cubicBezTo>
                  <a:pt x="15818" y="3395"/>
                  <a:pt x="15963" y="3450"/>
                  <a:pt x="16073" y="3560"/>
                </a:cubicBezTo>
                <a:cubicBezTo>
                  <a:pt x="16294" y="3780"/>
                  <a:pt x="16294" y="4140"/>
                  <a:pt x="16073" y="4360"/>
                </a:cubicBezTo>
                <a:lnTo>
                  <a:pt x="13054" y="7380"/>
                </a:lnTo>
                <a:cubicBezTo>
                  <a:pt x="12939" y="7229"/>
                  <a:pt x="12815" y="7087"/>
                  <a:pt x="12682" y="6951"/>
                </a:cubicBezTo>
                <a:cubicBezTo>
                  <a:pt x="12547" y="6818"/>
                  <a:pt x="12405" y="6694"/>
                  <a:pt x="12254" y="6579"/>
                </a:cubicBezTo>
                <a:lnTo>
                  <a:pt x="15273" y="3560"/>
                </a:lnTo>
                <a:cubicBezTo>
                  <a:pt x="15383" y="3450"/>
                  <a:pt x="15528" y="3395"/>
                  <a:pt x="15673" y="3395"/>
                </a:cubicBezTo>
                <a:close/>
                <a:moveTo>
                  <a:pt x="9879" y="9187"/>
                </a:moveTo>
                <a:cubicBezTo>
                  <a:pt x="10024" y="9187"/>
                  <a:pt x="10169" y="9243"/>
                  <a:pt x="10279" y="9354"/>
                </a:cubicBezTo>
                <a:cubicBezTo>
                  <a:pt x="10635" y="9711"/>
                  <a:pt x="10385" y="10321"/>
                  <a:pt x="9880" y="10321"/>
                </a:cubicBezTo>
                <a:cubicBezTo>
                  <a:pt x="9376" y="10321"/>
                  <a:pt x="9123" y="9711"/>
                  <a:pt x="9479" y="9354"/>
                </a:cubicBezTo>
                <a:cubicBezTo>
                  <a:pt x="9589" y="9243"/>
                  <a:pt x="9734" y="9187"/>
                  <a:pt x="9879" y="9187"/>
                </a:cubicBezTo>
                <a:close/>
                <a:moveTo>
                  <a:pt x="15746" y="1059"/>
                </a:moveTo>
                <a:cubicBezTo>
                  <a:pt x="16469" y="1059"/>
                  <a:pt x="17193" y="1334"/>
                  <a:pt x="17746" y="1887"/>
                </a:cubicBezTo>
                <a:cubicBezTo>
                  <a:pt x="18878" y="3019"/>
                  <a:pt x="18845" y="4867"/>
                  <a:pt x="17674" y="5960"/>
                </a:cubicBezTo>
                <a:lnTo>
                  <a:pt x="11882" y="11755"/>
                </a:lnTo>
                <a:cubicBezTo>
                  <a:pt x="11323" y="12314"/>
                  <a:pt x="10601" y="12585"/>
                  <a:pt x="9883" y="12585"/>
                </a:cubicBezTo>
                <a:cubicBezTo>
                  <a:pt x="8973" y="12585"/>
                  <a:pt x="8071" y="12149"/>
                  <a:pt x="7519" y="11314"/>
                </a:cubicBezTo>
                <a:lnTo>
                  <a:pt x="8350" y="10487"/>
                </a:lnTo>
                <a:cubicBezTo>
                  <a:pt x="8649" y="11113"/>
                  <a:pt x="9263" y="11453"/>
                  <a:pt x="9886" y="11453"/>
                </a:cubicBezTo>
                <a:cubicBezTo>
                  <a:pt x="10313" y="11453"/>
                  <a:pt x="10745" y="11293"/>
                  <a:pt x="11082" y="10955"/>
                </a:cubicBezTo>
                <a:lnTo>
                  <a:pt x="16876" y="5160"/>
                </a:lnTo>
                <a:cubicBezTo>
                  <a:pt x="17538" y="4499"/>
                  <a:pt x="17538" y="3421"/>
                  <a:pt x="16876" y="2760"/>
                </a:cubicBezTo>
                <a:cubicBezTo>
                  <a:pt x="16544" y="2428"/>
                  <a:pt x="16110" y="2262"/>
                  <a:pt x="15675" y="2262"/>
                </a:cubicBezTo>
                <a:cubicBezTo>
                  <a:pt x="15240" y="2262"/>
                  <a:pt x="14805" y="2428"/>
                  <a:pt x="14473" y="2760"/>
                </a:cubicBezTo>
                <a:lnTo>
                  <a:pt x="11212" y="6021"/>
                </a:lnTo>
                <a:cubicBezTo>
                  <a:pt x="10787" y="5872"/>
                  <a:pt x="10339" y="5794"/>
                  <a:pt x="9888" y="5794"/>
                </a:cubicBezTo>
                <a:cubicBezTo>
                  <a:pt x="9872" y="5794"/>
                  <a:pt x="9855" y="5794"/>
                  <a:pt x="9838" y="5794"/>
                </a:cubicBezTo>
                <a:lnTo>
                  <a:pt x="13673" y="1960"/>
                </a:lnTo>
                <a:cubicBezTo>
                  <a:pt x="14232" y="1360"/>
                  <a:pt x="14988" y="1059"/>
                  <a:pt x="15746" y="1059"/>
                </a:cubicBezTo>
                <a:close/>
                <a:moveTo>
                  <a:pt x="6707" y="12126"/>
                </a:moveTo>
                <a:cubicBezTo>
                  <a:pt x="6819" y="12280"/>
                  <a:pt x="6943" y="12422"/>
                  <a:pt x="7078" y="12555"/>
                </a:cubicBezTo>
                <a:cubicBezTo>
                  <a:pt x="7211" y="12691"/>
                  <a:pt x="7356" y="12815"/>
                  <a:pt x="7507" y="12929"/>
                </a:cubicBezTo>
                <a:lnTo>
                  <a:pt x="4675" y="15759"/>
                </a:lnTo>
                <a:cubicBezTo>
                  <a:pt x="4565" y="15869"/>
                  <a:pt x="4420" y="15924"/>
                  <a:pt x="4275" y="15924"/>
                </a:cubicBezTo>
                <a:cubicBezTo>
                  <a:pt x="4130" y="15924"/>
                  <a:pt x="3985" y="15869"/>
                  <a:pt x="3875" y="15759"/>
                </a:cubicBezTo>
                <a:cubicBezTo>
                  <a:pt x="3654" y="15538"/>
                  <a:pt x="3654" y="15179"/>
                  <a:pt x="3875" y="14958"/>
                </a:cubicBezTo>
                <a:lnTo>
                  <a:pt x="6707" y="12126"/>
                </a:lnTo>
                <a:close/>
                <a:moveTo>
                  <a:pt x="9878" y="6924"/>
                </a:moveTo>
                <a:cubicBezTo>
                  <a:pt x="10788" y="6924"/>
                  <a:pt x="11690" y="7359"/>
                  <a:pt x="12242" y="8195"/>
                </a:cubicBezTo>
                <a:lnTo>
                  <a:pt x="11414" y="9022"/>
                </a:lnTo>
                <a:cubicBezTo>
                  <a:pt x="11114" y="8396"/>
                  <a:pt x="10500" y="8056"/>
                  <a:pt x="9877" y="8056"/>
                </a:cubicBezTo>
                <a:cubicBezTo>
                  <a:pt x="9449" y="8056"/>
                  <a:pt x="9017" y="8216"/>
                  <a:pt x="8679" y="8554"/>
                </a:cubicBezTo>
                <a:lnTo>
                  <a:pt x="3075" y="14158"/>
                </a:lnTo>
                <a:cubicBezTo>
                  <a:pt x="2410" y="14819"/>
                  <a:pt x="2410" y="15897"/>
                  <a:pt x="3075" y="16559"/>
                </a:cubicBezTo>
                <a:cubicBezTo>
                  <a:pt x="3407" y="16891"/>
                  <a:pt x="3842" y="17057"/>
                  <a:pt x="4276" y="17057"/>
                </a:cubicBezTo>
                <a:cubicBezTo>
                  <a:pt x="4710" y="17057"/>
                  <a:pt x="5144" y="16891"/>
                  <a:pt x="5475" y="16559"/>
                </a:cubicBezTo>
                <a:lnTo>
                  <a:pt x="8549" y="13488"/>
                </a:lnTo>
                <a:cubicBezTo>
                  <a:pt x="8978" y="13639"/>
                  <a:pt x="9428" y="13714"/>
                  <a:pt x="9880" y="13714"/>
                </a:cubicBezTo>
                <a:lnTo>
                  <a:pt x="9923" y="13714"/>
                </a:lnTo>
                <a:lnTo>
                  <a:pt x="6275" y="17359"/>
                </a:lnTo>
                <a:cubicBezTo>
                  <a:pt x="5716" y="17958"/>
                  <a:pt x="4960" y="18259"/>
                  <a:pt x="4202" y="18259"/>
                </a:cubicBezTo>
                <a:cubicBezTo>
                  <a:pt x="3479" y="18259"/>
                  <a:pt x="2755" y="17984"/>
                  <a:pt x="2202" y="17431"/>
                </a:cubicBezTo>
                <a:cubicBezTo>
                  <a:pt x="1070" y="16299"/>
                  <a:pt x="1103" y="14451"/>
                  <a:pt x="2274" y="13358"/>
                </a:cubicBezTo>
                <a:lnTo>
                  <a:pt x="7879" y="7754"/>
                </a:lnTo>
                <a:cubicBezTo>
                  <a:pt x="8438" y="7195"/>
                  <a:pt x="9160" y="6924"/>
                  <a:pt x="9878" y="6924"/>
                </a:cubicBezTo>
                <a:close/>
                <a:moveTo>
                  <a:pt x="15672" y="0"/>
                </a:moveTo>
                <a:cubicBezTo>
                  <a:pt x="14657" y="0"/>
                  <a:pt x="13643" y="387"/>
                  <a:pt x="12870" y="1159"/>
                </a:cubicBezTo>
                <a:lnTo>
                  <a:pt x="7075" y="6954"/>
                </a:lnTo>
                <a:lnTo>
                  <a:pt x="1474" y="12555"/>
                </a:lnTo>
                <a:cubicBezTo>
                  <a:pt x="339" y="13690"/>
                  <a:pt x="1" y="15393"/>
                  <a:pt x="614" y="16876"/>
                </a:cubicBezTo>
                <a:cubicBezTo>
                  <a:pt x="1227" y="18355"/>
                  <a:pt x="2673" y="19321"/>
                  <a:pt x="4276" y="19321"/>
                </a:cubicBezTo>
                <a:cubicBezTo>
                  <a:pt x="4280" y="19322"/>
                  <a:pt x="4284" y="19322"/>
                  <a:pt x="4288" y="19322"/>
                </a:cubicBezTo>
                <a:cubicBezTo>
                  <a:pt x="5334" y="19322"/>
                  <a:pt x="6338" y="18905"/>
                  <a:pt x="7078" y="18162"/>
                </a:cubicBezTo>
                <a:lnTo>
                  <a:pt x="12679" y="12558"/>
                </a:lnTo>
                <a:lnTo>
                  <a:pt x="18474" y="6767"/>
                </a:lnTo>
                <a:cubicBezTo>
                  <a:pt x="20023" y="5218"/>
                  <a:pt x="20023" y="2708"/>
                  <a:pt x="18474" y="1159"/>
                </a:cubicBezTo>
                <a:cubicBezTo>
                  <a:pt x="17701" y="387"/>
                  <a:pt x="16686" y="0"/>
                  <a:pt x="15672" y="0"/>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nvGrpSpPr>
          <p:cNvPr id="10060" name="Google Shape;10060;p81"/>
          <p:cNvGrpSpPr/>
          <p:nvPr/>
        </p:nvGrpSpPr>
        <p:grpSpPr>
          <a:xfrm>
            <a:off x="3776398" y="2287165"/>
            <a:ext cx="340186" cy="340116"/>
            <a:chOff x="5053900" y="238200"/>
            <a:chExt cx="483150" cy="483050"/>
          </a:xfrm>
          <a:solidFill>
            <a:srgbClr val="FFC000"/>
          </a:solidFill>
        </p:grpSpPr>
        <p:sp>
          <p:nvSpPr>
            <p:cNvPr id="10061" name="Google Shape;10061;p81"/>
            <p:cNvSpPr/>
            <p:nvPr/>
          </p:nvSpPr>
          <p:spPr>
            <a:xfrm>
              <a:off x="5053900" y="238200"/>
              <a:ext cx="483150" cy="483050"/>
            </a:xfrm>
            <a:custGeom>
              <a:avLst/>
              <a:gdLst/>
              <a:ahLst/>
              <a:cxnLst/>
              <a:rect l="l" t="t" r="r" b="b"/>
              <a:pathLst>
                <a:path w="19326" h="19322" extrusionOk="0">
                  <a:moveTo>
                    <a:pt x="11363" y="1929"/>
                  </a:moveTo>
                  <a:lnTo>
                    <a:pt x="12825" y="3394"/>
                  </a:lnTo>
                  <a:lnTo>
                    <a:pt x="11363" y="3394"/>
                  </a:lnTo>
                  <a:lnTo>
                    <a:pt x="11363" y="1929"/>
                  </a:lnTo>
                  <a:close/>
                  <a:moveTo>
                    <a:pt x="4569" y="4526"/>
                  </a:moveTo>
                  <a:lnTo>
                    <a:pt x="4569" y="5698"/>
                  </a:lnTo>
                  <a:lnTo>
                    <a:pt x="3437" y="5698"/>
                  </a:lnTo>
                  <a:lnTo>
                    <a:pt x="3437" y="4958"/>
                  </a:lnTo>
                  <a:cubicBezTo>
                    <a:pt x="3437" y="4719"/>
                    <a:pt x="3627" y="4526"/>
                    <a:pt x="3866" y="4526"/>
                  </a:cubicBezTo>
                  <a:close/>
                  <a:moveTo>
                    <a:pt x="15461" y="4526"/>
                  </a:moveTo>
                  <a:cubicBezTo>
                    <a:pt x="15699" y="4526"/>
                    <a:pt x="15889" y="4719"/>
                    <a:pt x="15892" y="4958"/>
                  </a:cubicBezTo>
                  <a:lnTo>
                    <a:pt x="15892" y="5698"/>
                  </a:lnTo>
                  <a:lnTo>
                    <a:pt x="14760" y="5698"/>
                  </a:lnTo>
                  <a:lnTo>
                    <a:pt x="14760" y="4526"/>
                  </a:lnTo>
                  <a:close/>
                  <a:moveTo>
                    <a:pt x="10231" y="1129"/>
                  </a:moveTo>
                  <a:lnTo>
                    <a:pt x="10231" y="3962"/>
                  </a:lnTo>
                  <a:cubicBezTo>
                    <a:pt x="10231" y="4273"/>
                    <a:pt x="10481" y="4526"/>
                    <a:pt x="10795" y="4526"/>
                  </a:cubicBezTo>
                  <a:lnTo>
                    <a:pt x="13628" y="4526"/>
                  </a:lnTo>
                  <a:lnTo>
                    <a:pt x="13628" y="6830"/>
                  </a:lnTo>
                  <a:lnTo>
                    <a:pt x="5702" y="6830"/>
                  </a:lnTo>
                  <a:lnTo>
                    <a:pt x="5702" y="1129"/>
                  </a:lnTo>
                  <a:close/>
                  <a:moveTo>
                    <a:pt x="17628" y="6830"/>
                  </a:moveTo>
                  <a:cubicBezTo>
                    <a:pt x="17939" y="6830"/>
                    <a:pt x="18193" y="7081"/>
                    <a:pt x="18193" y="7395"/>
                  </a:cubicBezTo>
                  <a:lnTo>
                    <a:pt x="18193" y="14188"/>
                  </a:lnTo>
                  <a:cubicBezTo>
                    <a:pt x="18193" y="14502"/>
                    <a:pt x="17939" y="14756"/>
                    <a:pt x="17628" y="14756"/>
                  </a:cubicBezTo>
                  <a:lnTo>
                    <a:pt x="14760" y="14756"/>
                  </a:lnTo>
                  <a:lnTo>
                    <a:pt x="14760" y="12491"/>
                  </a:lnTo>
                  <a:lnTo>
                    <a:pt x="15325" y="12491"/>
                  </a:lnTo>
                  <a:cubicBezTo>
                    <a:pt x="15639" y="12491"/>
                    <a:pt x="15889" y="12238"/>
                    <a:pt x="15889" y="11924"/>
                  </a:cubicBezTo>
                  <a:cubicBezTo>
                    <a:pt x="15889" y="11610"/>
                    <a:pt x="15639" y="11359"/>
                    <a:pt x="15325" y="11359"/>
                  </a:cubicBezTo>
                  <a:lnTo>
                    <a:pt x="4002" y="11359"/>
                  </a:lnTo>
                  <a:cubicBezTo>
                    <a:pt x="3688" y="11359"/>
                    <a:pt x="3437" y="11610"/>
                    <a:pt x="3437" y="11924"/>
                  </a:cubicBezTo>
                  <a:cubicBezTo>
                    <a:pt x="3437" y="12238"/>
                    <a:pt x="3688" y="12491"/>
                    <a:pt x="4002" y="12491"/>
                  </a:cubicBezTo>
                  <a:lnTo>
                    <a:pt x="4569" y="12491"/>
                  </a:lnTo>
                  <a:lnTo>
                    <a:pt x="4569" y="14756"/>
                  </a:lnTo>
                  <a:lnTo>
                    <a:pt x="1701" y="14756"/>
                  </a:lnTo>
                  <a:cubicBezTo>
                    <a:pt x="1387" y="14756"/>
                    <a:pt x="1133" y="14502"/>
                    <a:pt x="1133" y="14188"/>
                  </a:cubicBezTo>
                  <a:lnTo>
                    <a:pt x="1133" y="7395"/>
                  </a:lnTo>
                  <a:cubicBezTo>
                    <a:pt x="1133" y="7081"/>
                    <a:pt x="1387" y="6830"/>
                    <a:pt x="1701" y="6830"/>
                  </a:cubicBezTo>
                  <a:lnTo>
                    <a:pt x="4569" y="6830"/>
                  </a:lnTo>
                  <a:lnTo>
                    <a:pt x="4569" y="7395"/>
                  </a:lnTo>
                  <a:cubicBezTo>
                    <a:pt x="4569" y="7709"/>
                    <a:pt x="4820" y="7962"/>
                    <a:pt x="5134" y="7962"/>
                  </a:cubicBezTo>
                  <a:lnTo>
                    <a:pt x="14192" y="7962"/>
                  </a:lnTo>
                  <a:cubicBezTo>
                    <a:pt x="14506" y="7962"/>
                    <a:pt x="14760" y="7709"/>
                    <a:pt x="14760" y="7395"/>
                  </a:cubicBezTo>
                  <a:lnTo>
                    <a:pt x="14760" y="6830"/>
                  </a:lnTo>
                  <a:close/>
                  <a:moveTo>
                    <a:pt x="13628" y="12491"/>
                  </a:moveTo>
                  <a:lnTo>
                    <a:pt x="13628" y="18189"/>
                  </a:lnTo>
                  <a:lnTo>
                    <a:pt x="5702" y="18189"/>
                  </a:lnTo>
                  <a:lnTo>
                    <a:pt x="5702" y="12491"/>
                  </a:lnTo>
                  <a:close/>
                  <a:moveTo>
                    <a:pt x="5134" y="0"/>
                  </a:moveTo>
                  <a:cubicBezTo>
                    <a:pt x="4820" y="0"/>
                    <a:pt x="4569" y="254"/>
                    <a:pt x="4569" y="568"/>
                  </a:cubicBezTo>
                  <a:lnTo>
                    <a:pt x="4569" y="3394"/>
                  </a:lnTo>
                  <a:lnTo>
                    <a:pt x="3866" y="3394"/>
                  </a:lnTo>
                  <a:cubicBezTo>
                    <a:pt x="3002" y="3394"/>
                    <a:pt x="2305" y="4094"/>
                    <a:pt x="2305" y="4958"/>
                  </a:cubicBezTo>
                  <a:lnTo>
                    <a:pt x="2305" y="5698"/>
                  </a:lnTo>
                  <a:lnTo>
                    <a:pt x="1701" y="5698"/>
                  </a:lnTo>
                  <a:cubicBezTo>
                    <a:pt x="762" y="5698"/>
                    <a:pt x="1" y="6456"/>
                    <a:pt x="1" y="7395"/>
                  </a:cubicBezTo>
                  <a:lnTo>
                    <a:pt x="1" y="14188"/>
                  </a:lnTo>
                  <a:cubicBezTo>
                    <a:pt x="1" y="15127"/>
                    <a:pt x="762" y="15885"/>
                    <a:pt x="1701" y="15888"/>
                  </a:cubicBezTo>
                  <a:lnTo>
                    <a:pt x="4569" y="15888"/>
                  </a:lnTo>
                  <a:lnTo>
                    <a:pt x="4569" y="18757"/>
                  </a:lnTo>
                  <a:cubicBezTo>
                    <a:pt x="4569" y="19068"/>
                    <a:pt x="4820" y="19321"/>
                    <a:pt x="5134" y="19321"/>
                  </a:cubicBezTo>
                  <a:lnTo>
                    <a:pt x="14192" y="19321"/>
                  </a:lnTo>
                  <a:cubicBezTo>
                    <a:pt x="14506" y="19321"/>
                    <a:pt x="14760" y="19068"/>
                    <a:pt x="14760" y="18757"/>
                  </a:cubicBezTo>
                  <a:lnTo>
                    <a:pt x="14760" y="15888"/>
                  </a:lnTo>
                  <a:lnTo>
                    <a:pt x="17628" y="15888"/>
                  </a:lnTo>
                  <a:cubicBezTo>
                    <a:pt x="18565" y="15885"/>
                    <a:pt x="19325" y="15127"/>
                    <a:pt x="19325" y="14188"/>
                  </a:cubicBezTo>
                  <a:lnTo>
                    <a:pt x="19325" y="7395"/>
                  </a:lnTo>
                  <a:cubicBezTo>
                    <a:pt x="19325" y="6456"/>
                    <a:pt x="18565" y="5698"/>
                    <a:pt x="17628" y="5698"/>
                  </a:cubicBezTo>
                  <a:lnTo>
                    <a:pt x="17025" y="5698"/>
                  </a:lnTo>
                  <a:lnTo>
                    <a:pt x="17025" y="4958"/>
                  </a:lnTo>
                  <a:cubicBezTo>
                    <a:pt x="17022" y="4094"/>
                    <a:pt x="16324" y="3394"/>
                    <a:pt x="15461" y="3394"/>
                  </a:cubicBezTo>
                  <a:lnTo>
                    <a:pt x="14428" y="3394"/>
                  </a:lnTo>
                  <a:lnTo>
                    <a:pt x="11197" y="163"/>
                  </a:lnTo>
                  <a:cubicBezTo>
                    <a:pt x="11185" y="151"/>
                    <a:pt x="11173" y="142"/>
                    <a:pt x="11158" y="130"/>
                  </a:cubicBezTo>
                  <a:lnTo>
                    <a:pt x="11146" y="121"/>
                  </a:lnTo>
                  <a:lnTo>
                    <a:pt x="11119" y="100"/>
                  </a:lnTo>
                  <a:lnTo>
                    <a:pt x="11103" y="91"/>
                  </a:lnTo>
                  <a:cubicBezTo>
                    <a:pt x="11094" y="85"/>
                    <a:pt x="11085" y="79"/>
                    <a:pt x="11073" y="72"/>
                  </a:cubicBezTo>
                  <a:lnTo>
                    <a:pt x="11061" y="63"/>
                  </a:lnTo>
                  <a:cubicBezTo>
                    <a:pt x="11049" y="57"/>
                    <a:pt x="11034" y="51"/>
                    <a:pt x="11019" y="45"/>
                  </a:cubicBezTo>
                  <a:lnTo>
                    <a:pt x="11001" y="36"/>
                  </a:lnTo>
                  <a:cubicBezTo>
                    <a:pt x="10992" y="33"/>
                    <a:pt x="10983" y="30"/>
                    <a:pt x="10974" y="27"/>
                  </a:cubicBezTo>
                  <a:lnTo>
                    <a:pt x="10952" y="21"/>
                  </a:lnTo>
                  <a:cubicBezTo>
                    <a:pt x="10943" y="18"/>
                    <a:pt x="10931" y="15"/>
                    <a:pt x="10919" y="12"/>
                  </a:cubicBezTo>
                  <a:lnTo>
                    <a:pt x="10907" y="9"/>
                  </a:lnTo>
                  <a:cubicBezTo>
                    <a:pt x="10889" y="6"/>
                    <a:pt x="10874" y="3"/>
                    <a:pt x="1085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062" name="Google Shape;10062;p81"/>
            <p:cNvSpPr/>
            <p:nvPr/>
          </p:nvSpPr>
          <p:spPr>
            <a:xfrm>
              <a:off x="5422900" y="465550"/>
              <a:ext cx="56550" cy="28325"/>
            </a:xfrm>
            <a:custGeom>
              <a:avLst/>
              <a:gdLst/>
              <a:ahLst/>
              <a:cxnLst/>
              <a:rect l="l" t="t" r="r" b="b"/>
              <a:pathLst>
                <a:path w="2262" h="1133" extrusionOk="0">
                  <a:moveTo>
                    <a:pt x="565" y="1"/>
                  </a:moveTo>
                  <a:cubicBezTo>
                    <a:pt x="251" y="1"/>
                    <a:pt x="0" y="251"/>
                    <a:pt x="0" y="565"/>
                  </a:cubicBezTo>
                  <a:cubicBezTo>
                    <a:pt x="0" y="879"/>
                    <a:pt x="251" y="1133"/>
                    <a:pt x="565" y="1133"/>
                  </a:cubicBezTo>
                  <a:lnTo>
                    <a:pt x="1697" y="1133"/>
                  </a:lnTo>
                  <a:cubicBezTo>
                    <a:pt x="2011" y="1133"/>
                    <a:pt x="2262" y="879"/>
                    <a:pt x="2262" y="565"/>
                  </a:cubicBezTo>
                  <a:cubicBezTo>
                    <a:pt x="2262" y="251"/>
                    <a:pt x="2011" y="1"/>
                    <a:pt x="169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063" name="Google Shape;10063;p81"/>
            <p:cNvSpPr/>
            <p:nvPr/>
          </p:nvSpPr>
          <p:spPr>
            <a:xfrm>
              <a:off x="5224725" y="578775"/>
              <a:ext cx="141500" cy="28350"/>
            </a:xfrm>
            <a:custGeom>
              <a:avLst/>
              <a:gdLst/>
              <a:ahLst/>
              <a:cxnLst/>
              <a:rect l="l" t="t" r="r" b="b"/>
              <a:pathLst>
                <a:path w="5660" h="1134" extrusionOk="0">
                  <a:moveTo>
                    <a:pt x="566" y="1"/>
                  </a:moveTo>
                  <a:cubicBezTo>
                    <a:pt x="252" y="1"/>
                    <a:pt x="1" y="251"/>
                    <a:pt x="1" y="565"/>
                  </a:cubicBezTo>
                  <a:cubicBezTo>
                    <a:pt x="1" y="879"/>
                    <a:pt x="252" y="1133"/>
                    <a:pt x="566" y="1133"/>
                  </a:cubicBezTo>
                  <a:lnTo>
                    <a:pt x="5095" y="1133"/>
                  </a:lnTo>
                  <a:cubicBezTo>
                    <a:pt x="5409" y="1133"/>
                    <a:pt x="5659" y="879"/>
                    <a:pt x="5659" y="565"/>
                  </a:cubicBezTo>
                  <a:cubicBezTo>
                    <a:pt x="5659" y="251"/>
                    <a:pt x="5409" y="1"/>
                    <a:pt x="509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064" name="Google Shape;10064;p81"/>
            <p:cNvSpPr/>
            <p:nvPr/>
          </p:nvSpPr>
          <p:spPr>
            <a:xfrm>
              <a:off x="5224725" y="635400"/>
              <a:ext cx="141500" cy="28325"/>
            </a:xfrm>
            <a:custGeom>
              <a:avLst/>
              <a:gdLst/>
              <a:ahLst/>
              <a:cxnLst/>
              <a:rect l="l" t="t" r="r" b="b"/>
              <a:pathLst>
                <a:path w="5660" h="1133" extrusionOk="0">
                  <a:moveTo>
                    <a:pt x="566" y="0"/>
                  </a:moveTo>
                  <a:cubicBezTo>
                    <a:pt x="252" y="0"/>
                    <a:pt x="1" y="251"/>
                    <a:pt x="1" y="565"/>
                  </a:cubicBezTo>
                  <a:cubicBezTo>
                    <a:pt x="1" y="879"/>
                    <a:pt x="252" y="1133"/>
                    <a:pt x="566" y="1133"/>
                  </a:cubicBezTo>
                  <a:lnTo>
                    <a:pt x="5095" y="1133"/>
                  </a:lnTo>
                  <a:cubicBezTo>
                    <a:pt x="5409" y="1133"/>
                    <a:pt x="5659" y="879"/>
                    <a:pt x="5659" y="565"/>
                  </a:cubicBezTo>
                  <a:cubicBezTo>
                    <a:pt x="5659" y="251"/>
                    <a:pt x="5409" y="0"/>
                    <a:pt x="509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10065" name="Google Shape;10065;p81"/>
          <p:cNvGrpSpPr/>
          <p:nvPr/>
        </p:nvGrpSpPr>
        <p:grpSpPr>
          <a:xfrm>
            <a:off x="4190348" y="2287138"/>
            <a:ext cx="340168" cy="340168"/>
            <a:chOff x="5648375" y="238125"/>
            <a:chExt cx="483125" cy="483125"/>
          </a:xfrm>
          <a:solidFill>
            <a:srgbClr val="FFC000"/>
          </a:solidFill>
        </p:grpSpPr>
        <p:sp>
          <p:nvSpPr>
            <p:cNvPr id="10066" name="Google Shape;10066;p81"/>
            <p:cNvSpPr/>
            <p:nvPr/>
          </p:nvSpPr>
          <p:spPr>
            <a:xfrm>
              <a:off x="5648375" y="238125"/>
              <a:ext cx="483125" cy="483125"/>
            </a:xfrm>
            <a:custGeom>
              <a:avLst/>
              <a:gdLst/>
              <a:ahLst/>
              <a:cxnLst/>
              <a:rect l="l" t="t" r="r" b="b"/>
              <a:pathLst>
                <a:path w="19325" h="19325" extrusionOk="0">
                  <a:moveTo>
                    <a:pt x="4001" y="1132"/>
                  </a:moveTo>
                  <a:cubicBezTo>
                    <a:pt x="4315" y="1132"/>
                    <a:pt x="4569" y="1386"/>
                    <a:pt x="4569" y="1700"/>
                  </a:cubicBezTo>
                  <a:lnTo>
                    <a:pt x="4569" y="3965"/>
                  </a:lnTo>
                  <a:cubicBezTo>
                    <a:pt x="4569" y="4276"/>
                    <a:pt x="4315" y="4529"/>
                    <a:pt x="4001" y="4529"/>
                  </a:cubicBezTo>
                  <a:cubicBezTo>
                    <a:pt x="3687" y="4529"/>
                    <a:pt x="3436" y="4276"/>
                    <a:pt x="3436" y="3965"/>
                  </a:cubicBezTo>
                  <a:lnTo>
                    <a:pt x="3436" y="1700"/>
                  </a:lnTo>
                  <a:cubicBezTo>
                    <a:pt x="3436" y="1386"/>
                    <a:pt x="3687" y="1132"/>
                    <a:pt x="4001" y="1132"/>
                  </a:cubicBezTo>
                  <a:close/>
                  <a:moveTo>
                    <a:pt x="9662" y="1132"/>
                  </a:moveTo>
                  <a:cubicBezTo>
                    <a:pt x="9976" y="1132"/>
                    <a:pt x="10230" y="1386"/>
                    <a:pt x="10230" y="1700"/>
                  </a:cubicBezTo>
                  <a:lnTo>
                    <a:pt x="10230" y="3965"/>
                  </a:lnTo>
                  <a:cubicBezTo>
                    <a:pt x="10230" y="4276"/>
                    <a:pt x="9976" y="4529"/>
                    <a:pt x="9662" y="4529"/>
                  </a:cubicBezTo>
                  <a:cubicBezTo>
                    <a:pt x="9348" y="4529"/>
                    <a:pt x="9098" y="4276"/>
                    <a:pt x="9098" y="3965"/>
                  </a:cubicBezTo>
                  <a:lnTo>
                    <a:pt x="9098" y="1700"/>
                  </a:lnTo>
                  <a:cubicBezTo>
                    <a:pt x="9098" y="1386"/>
                    <a:pt x="9348" y="1132"/>
                    <a:pt x="9662" y="1132"/>
                  </a:cubicBezTo>
                  <a:close/>
                  <a:moveTo>
                    <a:pt x="15324" y="1132"/>
                  </a:moveTo>
                  <a:cubicBezTo>
                    <a:pt x="15638" y="1132"/>
                    <a:pt x="15891" y="1386"/>
                    <a:pt x="15891" y="1700"/>
                  </a:cubicBezTo>
                  <a:lnTo>
                    <a:pt x="15891" y="3965"/>
                  </a:lnTo>
                  <a:cubicBezTo>
                    <a:pt x="15891" y="4276"/>
                    <a:pt x="15638" y="4529"/>
                    <a:pt x="15324" y="4529"/>
                  </a:cubicBezTo>
                  <a:cubicBezTo>
                    <a:pt x="15010" y="4529"/>
                    <a:pt x="14759" y="4276"/>
                    <a:pt x="14759" y="3965"/>
                  </a:cubicBezTo>
                  <a:lnTo>
                    <a:pt x="14759" y="1700"/>
                  </a:lnTo>
                  <a:cubicBezTo>
                    <a:pt x="14759" y="1386"/>
                    <a:pt x="15010" y="1132"/>
                    <a:pt x="15324" y="1132"/>
                  </a:cubicBezTo>
                  <a:close/>
                  <a:moveTo>
                    <a:pt x="17628" y="3397"/>
                  </a:moveTo>
                  <a:cubicBezTo>
                    <a:pt x="17939" y="3397"/>
                    <a:pt x="18192" y="3651"/>
                    <a:pt x="18192" y="3965"/>
                  </a:cubicBezTo>
                  <a:lnTo>
                    <a:pt x="18192" y="6833"/>
                  </a:lnTo>
                  <a:lnTo>
                    <a:pt x="1132" y="6833"/>
                  </a:lnTo>
                  <a:lnTo>
                    <a:pt x="1132" y="3965"/>
                  </a:lnTo>
                  <a:cubicBezTo>
                    <a:pt x="1132" y="3651"/>
                    <a:pt x="1386" y="3397"/>
                    <a:pt x="1700" y="3397"/>
                  </a:cubicBezTo>
                  <a:lnTo>
                    <a:pt x="2304" y="3397"/>
                  </a:lnTo>
                  <a:lnTo>
                    <a:pt x="2304" y="3965"/>
                  </a:lnTo>
                  <a:cubicBezTo>
                    <a:pt x="2304" y="4901"/>
                    <a:pt x="3062" y="5661"/>
                    <a:pt x="4001" y="5661"/>
                  </a:cubicBezTo>
                  <a:cubicBezTo>
                    <a:pt x="4940" y="5661"/>
                    <a:pt x="5701" y="4901"/>
                    <a:pt x="5701" y="3965"/>
                  </a:cubicBezTo>
                  <a:lnTo>
                    <a:pt x="5701" y="3397"/>
                  </a:lnTo>
                  <a:lnTo>
                    <a:pt x="7965" y="3397"/>
                  </a:lnTo>
                  <a:lnTo>
                    <a:pt x="7965" y="3965"/>
                  </a:lnTo>
                  <a:cubicBezTo>
                    <a:pt x="7965" y="4901"/>
                    <a:pt x="8723" y="5661"/>
                    <a:pt x="9662" y="5661"/>
                  </a:cubicBezTo>
                  <a:cubicBezTo>
                    <a:pt x="10601" y="5661"/>
                    <a:pt x="11362" y="4901"/>
                    <a:pt x="11362" y="3965"/>
                  </a:cubicBezTo>
                  <a:lnTo>
                    <a:pt x="11362" y="3397"/>
                  </a:lnTo>
                  <a:lnTo>
                    <a:pt x="13627" y="3397"/>
                  </a:lnTo>
                  <a:lnTo>
                    <a:pt x="13627" y="3965"/>
                  </a:lnTo>
                  <a:cubicBezTo>
                    <a:pt x="13627" y="4901"/>
                    <a:pt x="14385" y="5661"/>
                    <a:pt x="15324" y="5661"/>
                  </a:cubicBezTo>
                  <a:cubicBezTo>
                    <a:pt x="16263" y="5661"/>
                    <a:pt x="17024" y="4901"/>
                    <a:pt x="17024" y="3965"/>
                  </a:cubicBezTo>
                  <a:lnTo>
                    <a:pt x="17024" y="3397"/>
                  </a:lnTo>
                  <a:close/>
                  <a:moveTo>
                    <a:pt x="18192" y="7965"/>
                  </a:moveTo>
                  <a:lnTo>
                    <a:pt x="18192" y="17628"/>
                  </a:lnTo>
                  <a:cubicBezTo>
                    <a:pt x="18192" y="17939"/>
                    <a:pt x="17939" y="18192"/>
                    <a:pt x="17628" y="18192"/>
                  </a:cubicBezTo>
                  <a:lnTo>
                    <a:pt x="1700" y="18192"/>
                  </a:lnTo>
                  <a:cubicBezTo>
                    <a:pt x="1386" y="18192"/>
                    <a:pt x="1132" y="17939"/>
                    <a:pt x="1132" y="17628"/>
                  </a:cubicBezTo>
                  <a:lnTo>
                    <a:pt x="1132" y="7965"/>
                  </a:lnTo>
                  <a:close/>
                  <a:moveTo>
                    <a:pt x="4001" y="0"/>
                  </a:moveTo>
                  <a:cubicBezTo>
                    <a:pt x="3062" y="0"/>
                    <a:pt x="2304" y="761"/>
                    <a:pt x="2304" y="1700"/>
                  </a:cubicBezTo>
                  <a:lnTo>
                    <a:pt x="2304" y="2265"/>
                  </a:lnTo>
                  <a:lnTo>
                    <a:pt x="1700" y="2265"/>
                  </a:lnTo>
                  <a:cubicBezTo>
                    <a:pt x="761" y="2265"/>
                    <a:pt x="0" y="3025"/>
                    <a:pt x="0" y="3965"/>
                  </a:cubicBezTo>
                  <a:lnTo>
                    <a:pt x="0" y="17628"/>
                  </a:lnTo>
                  <a:cubicBezTo>
                    <a:pt x="0" y="18564"/>
                    <a:pt x="761" y="19324"/>
                    <a:pt x="1700" y="19324"/>
                  </a:cubicBezTo>
                  <a:lnTo>
                    <a:pt x="17628" y="19324"/>
                  </a:lnTo>
                  <a:cubicBezTo>
                    <a:pt x="18564" y="19324"/>
                    <a:pt x="19325" y="18564"/>
                    <a:pt x="19325" y="17628"/>
                  </a:cubicBezTo>
                  <a:lnTo>
                    <a:pt x="19325" y="3965"/>
                  </a:lnTo>
                  <a:cubicBezTo>
                    <a:pt x="19325" y="3025"/>
                    <a:pt x="18564" y="2265"/>
                    <a:pt x="17628" y="2265"/>
                  </a:cubicBezTo>
                  <a:lnTo>
                    <a:pt x="17024" y="2265"/>
                  </a:lnTo>
                  <a:lnTo>
                    <a:pt x="17024" y="1700"/>
                  </a:lnTo>
                  <a:cubicBezTo>
                    <a:pt x="17024" y="761"/>
                    <a:pt x="16263" y="0"/>
                    <a:pt x="15324" y="0"/>
                  </a:cubicBezTo>
                  <a:cubicBezTo>
                    <a:pt x="14385" y="0"/>
                    <a:pt x="13627" y="761"/>
                    <a:pt x="13627" y="1700"/>
                  </a:cubicBezTo>
                  <a:lnTo>
                    <a:pt x="13627" y="2265"/>
                  </a:lnTo>
                  <a:lnTo>
                    <a:pt x="11362" y="2265"/>
                  </a:lnTo>
                  <a:lnTo>
                    <a:pt x="11362" y="1700"/>
                  </a:lnTo>
                  <a:cubicBezTo>
                    <a:pt x="11362" y="761"/>
                    <a:pt x="10601" y="0"/>
                    <a:pt x="9662" y="0"/>
                  </a:cubicBezTo>
                  <a:cubicBezTo>
                    <a:pt x="8723" y="0"/>
                    <a:pt x="7965" y="761"/>
                    <a:pt x="7965" y="1700"/>
                  </a:cubicBezTo>
                  <a:lnTo>
                    <a:pt x="7965" y="2265"/>
                  </a:lnTo>
                  <a:lnTo>
                    <a:pt x="5701" y="2265"/>
                  </a:lnTo>
                  <a:lnTo>
                    <a:pt x="5701" y="1700"/>
                  </a:lnTo>
                  <a:cubicBezTo>
                    <a:pt x="5701" y="761"/>
                    <a:pt x="4940" y="0"/>
                    <a:pt x="400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067" name="Google Shape;10067;p81"/>
            <p:cNvSpPr/>
            <p:nvPr/>
          </p:nvSpPr>
          <p:spPr>
            <a:xfrm>
              <a:off x="5705950" y="465550"/>
              <a:ext cx="84875" cy="28325"/>
            </a:xfrm>
            <a:custGeom>
              <a:avLst/>
              <a:gdLst/>
              <a:ahLst/>
              <a:cxnLst/>
              <a:rect l="l" t="t" r="r" b="b"/>
              <a:pathLst>
                <a:path w="3395" h="1133" extrusionOk="0">
                  <a:moveTo>
                    <a:pt x="566" y="1"/>
                  </a:moveTo>
                  <a:cubicBezTo>
                    <a:pt x="252" y="1"/>
                    <a:pt x="1" y="251"/>
                    <a:pt x="1" y="565"/>
                  </a:cubicBezTo>
                  <a:cubicBezTo>
                    <a:pt x="1" y="879"/>
                    <a:pt x="252" y="1133"/>
                    <a:pt x="566" y="1133"/>
                  </a:cubicBezTo>
                  <a:lnTo>
                    <a:pt x="2830" y="1133"/>
                  </a:lnTo>
                  <a:cubicBezTo>
                    <a:pt x="3144" y="1133"/>
                    <a:pt x="3395" y="879"/>
                    <a:pt x="3395" y="565"/>
                  </a:cubicBezTo>
                  <a:cubicBezTo>
                    <a:pt x="3395" y="251"/>
                    <a:pt x="3144" y="1"/>
                    <a:pt x="283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068" name="Google Shape;10068;p81"/>
            <p:cNvSpPr/>
            <p:nvPr/>
          </p:nvSpPr>
          <p:spPr>
            <a:xfrm>
              <a:off x="5847500" y="465550"/>
              <a:ext cx="84875" cy="28325"/>
            </a:xfrm>
            <a:custGeom>
              <a:avLst/>
              <a:gdLst/>
              <a:ahLst/>
              <a:cxnLst/>
              <a:rect l="l" t="t" r="r" b="b"/>
              <a:pathLst>
                <a:path w="3395" h="1133" extrusionOk="0">
                  <a:moveTo>
                    <a:pt x="565" y="1"/>
                  </a:moveTo>
                  <a:cubicBezTo>
                    <a:pt x="251" y="1"/>
                    <a:pt x="0" y="251"/>
                    <a:pt x="0" y="565"/>
                  </a:cubicBezTo>
                  <a:cubicBezTo>
                    <a:pt x="0" y="879"/>
                    <a:pt x="251" y="1133"/>
                    <a:pt x="565" y="1133"/>
                  </a:cubicBezTo>
                  <a:lnTo>
                    <a:pt x="2830" y="1133"/>
                  </a:lnTo>
                  <a:cubicBezTo>
                    <a:pt x="3144" y="1133"/>
                    <a:pt x="3394" y="879"/>
                    <a:pt x="3394" y="565"/>
                  </a:cubicBezTo>
                  <a:cubicBezTo>
                    <a:pt x="3394" y="251"/>
                    <a:pt x="3144" y="1"/>
                    <a:pt x="283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069" name="Google Shape;10069;p81"/>
            <p:cNvSpPr/>
            <p:nvPr/>
          </p:nvSpPr>
          <p:spPr>
            <a:xfrm>
              <a:off x="5989025" y="465550"/>
              <a:ext cx="84875" cy="28325"/>
            </a:xfrm>
            <a:custGeom>
              <a:avLst/>
              <a:gdLst/>
              <a:ahLst/>
              <a:cxnLst/>
              <a:rect l="l" t="t" r="r" b="b"/>
              <a:pathLst>
                <a:path w="3395" h="1133" extrusionOk="0">
                  <a:moveTo>
                    <a:pt x="565" y="1"/>
                  </a:moveTo>
                  <a:cubicBezTo>
                    <a:pt x="251" y="1"/>
                    <a:pt x="1" y="251"/>
                    <a:pt x="1" y="565"/>
                  </a:cubicBezTo>
                  <a:cubicBezTo>
                    <a:pt x="1" y="879"/>
                    <a:pt x="251" y="1133"/>
                    <a:pt x="565" y="1133"/>
                  </a:cubicBezTo>
                  <a:lnTo>
                    <a:pt x="2830" y="1133"/>
                  </a:lnTo>
                  <a:cubicBezTo>
                    <a:pt x="3144" y="1133"/>
                    <a:pt x="3395" y="879"/>
                    <a:pt x="3395" y="565"/>
                  </a:cubicBezTo>
                  <a:cubicBezTo>
                    <a:pt x="3395" y="251"/>
                    <a:pt x="3144" y="1"/>
                    <a:pt x="283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070" name="Google Shape;10070;p81"/>
            <p:cNvSpPr/>
            <p:nvPr/>
          </p:nvSpPr>
          <p:spPr>
            <a:xfrm>
              <a:off x="5705950" y="550475"/>
              <a:ext cx="84875" cy="28325"/>
            </a:xfrm>
            <a:custGeom>
              <a:avLst/>
              <a:gdLst/>
              <a:ahLst/>
              <a:cxnLst/>
              <a:rect l="l" t="t" r="r" b="b"/>
              <a:pathLst>
                <a:path w="3395" h="1133" extrusionOk="0">
                  <a:moveTo>
                    <a:pt x="566" y="0"/>
                  </a:moveTo>
                  <a:cubicBezTo>
                    <a:pt x="252" y="0"/>
                    <a:pt x="1" y="251"/>
                    <a:pt x="1" y="565"/>
                  </a:cubicBezTo>
                  <a:cubicBezTo>
                    <a:pt x="1" y="879"/>
                    <a:pt x="252" y="1133"/>
                    <a:pt x="566" y="1133"/>
                  </a:cubicBezTo>
                  <a:lnTo>
                    <a:pt x="2830" y="1133"/>
                  </a:lnTo>
                  <a:cubicBezTo>
                    <a:pt x="3144" y="1133"/>
                    <a:pt x="3395" y="879"/>
                    <a:pt x="3395" y="565"/>
                  </a:cubicBezTo>
                  <a:cubicBezTo>
                    <a:pt x="3395" y="251"/>
                    <a:pt x="3144" y="0"/>
                    <a:pt x="283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071" name="Google Shape;10071;p81"/>
            <p:cNvSpPr/>
            <p:nvPr/>
          </p:nvSpPr>
          <p:spPr>
            <a:xfrm>
              <a:off x="5847500" y="550475"/>
              <a:ext cx="84875" cy="28325"/>
            </a:xfrm>
            <a:custGeom>
              <a:avLst/>
              <a:gdLst/>
              <a:ahLst/>
              <a:cxnLst/>
              <a:rect l="l" t="t" r="r" b="b"/>
              <a:pathLst>
                <a:path w="3395" h="1133" extrusionOk="0">
                  <a:moveTo>
                    <a:pt x="565" y="0"/>
                  </a:moveTo>
                  <a:cubicBezTo>
                    <a:pt x="251" y="0"/>
                    <a:pt x="0" y="251"/>
                    <a:pt x="0" y="565"/>
                  </a:cubicBezTo>
                  <a:cubicBezTo>
                    <a:pt x="0" y="879"/>
                    <a:pt x="251" y="1133"/>
                    <a:pt x="565" y="1133"/>
                  </a:cubicBezTo>
                  <a:lnTo>
                    <a:pt x="2830" y="1133"/>
                  </a:lnTo>
                  <a:cubicBezTo>
                    <a:pt x="3144" y="1133"/>
                    <a:pt x="3394" y="879"/>
                    <a:pt x="3394" y="565"/>
                  </a:cubicBezTo>
                  <a:cubicBezTo>
                    <a:pt x="3394" y="251"/>
                    <a:pt x="3144" y="0"/>
                    <a:pt x="283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072" name="Google Shape;10072;p81"/>
            <p:cNvSpPr/>
            <p:nvPr/>
          </p:nvSpPr>
          <p:spPr>
            <a:xfrm>
              <a:off x="5989025" y="550475"/>
              <a:ext cx="84875" cy="28325"/>
            </a:xfrm>
            <a:custGeom>
              <a:avLst/>
              <a:gdLst/>
              <a:ahLst/>
              <a:cxnLst/>
              <a:rect l="l" t="t" r="r" b="b"/>
              <a:pathLst>
                <a:path w="3395" h="1133" extrusionOk="0">
                  <a:moveTo>
                    <a:pt x="565" y="0"/>
                  </a:moveTo>
                  <a:cubicBezTo>
                    <a:pt x="251" y="0"/>
                    <a:pt x="1" y="251"/>
                    <a:pt x="1" y="565"/>
                  </a:cubicBezTo>
                  <a:cubicBezTo>
                    <a:pt x="1" y="879"/>
                    <a:pt x="251" y="1133"/>
                    <a:pt x="565" y="1133"/>
                  </a:cubicBezTo>
                  <a:lnTo>
                    <a:pt x="2830" y="1133"/>
                  </a:lnTo>
                  <a:cubicBezTo>
                    <a:pt x="3144" y="1133"/>
                    <a:pt x="3395" y="879"/>
                    <a:pt x="3395" y="565"/>
                  </a:cubicBezTo>
                  <a:cubicBezTo>
                    <a:pt x="3395" y="251"/>
                    <a:pt x="3144" y="0"/>
                    <a:pt x="283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073" name="Google Shape;10073;p81"/>
            <p:cNvSpPr/>
            <p:nvPr/>
          </p:nvSpPr>
          <p:spPr>
            <a:xfrm>
              <a:off x="5705950" y="636300"/>
              <a:ext cx="84875" cy="28325"/>
            </a:xfrm>
            <a:custGeom>
              <a:avLst/>
              <a:gdLst/>
              <a:ahLst/>
              <a:cxnLst/>
              <a:rect l="l" t="t" r="r" b="b"/>
              <a:pathLst>
                <a:path w="3395" h="1133" extrusionOk="0">
                  <a:moveTo>
                    <a:pt x="566" y="1"/>
                  </a:moveTo>
                  <a:cubicBezTo>
                    <a:pt x="252" y="1"/>
                    <a:pt x="1" y="254"/>
                    <a:pt x="1" y="568"/>
                  </a:cubicBezTo>
                  <a:cubicBezTo>
                    <a:pt x="1" y="879"/>
                    <a:pt x="252" y="1133"/>
                    <a:pt x="566" y="1133"/>
                  </a:cubicBezTo>
                  <a:lnTo>
                    <a:pt x="2830" y="1133"/>
                  </a:lnTo>
                  <a:cubicBezTo>
                    <a:pt x="3144" y="1133"/>
                    <a:pt x="3395" y="879"/>
                    <a:pt x="3395" y="568"/>
                  </a:cubicBezTo>
                  <a:cubicBezTo>
                    <a:pt x="3395" y="254"/>
                    <a:pt x="3144" y="1"/>
                    <a:pt x="283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074" name="Google Shape;10074;p81"/>
            <p:cNvSpPr/>
            <p:nvPr/>
          </p:nvSpPr>
          <p:spPr>
            <a:xfrm>
              <a:off x="5847500" y="636300"/>
              <a:ext cx="84875" cy="28325"/>
            </a:xfrm>
            <a:custGeom>
              <a:avLst/>
              <a:gdLst/>
              <a:ahLst/>
              <a:cxnLst/>
              <a:rect l="l" t="t" r="r" b="b"/>
              <a:pathLst>
                <a:path w="3395" h="1133" extrusionOk="0">
                  <a:moveTo>
                    <a:pt x="565" y="1"/>
                  </a:moveTo>
                  <a:cubicBezTo>
                    <a:pt x="251" y="1"/>
                    <a:pt x="0" y="254"/>
                    <a:pt x="0" y="568"/>
                  </a:cubicBezTo>
                  <a:cubicBezTo>
                    <a:pt x="0" y="879"/>
                    <a:pt x="251" y="1133"/>
                    <a:pt x="565" y="1133"/>
                  </a:cubicBezTo>
                  <a:lnTo>
                    <a:pt x="2830" y="1133"/>
                  </a:lnTo>
                  <a:cubicBezTo>
                    <a:pt x="3144" y="1133"/>
                    <a:pt x="3394" y="879"/>
                    <a:pt x="3394" y="568"/>
                  </a:cubicBezTo>
                  <a:cubicBezTo>
                    <a:pt x="3394" y="254"/>
                    <a:pt x="3144" y="1"/>
                    <a:pt x="283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075" name="Google Shape;10075;p81"/>
            <p:cNvSpPr/>
            <p:nvPr/>
          </p:nvSpPr>
          <p:spPr>
            <a:xfrm>
              <a:off x="5989025" y="636300"/>
              <a:ext cx="84875" cy="28325"/>
            </a:xfrm>
            <a:custGeom>
              <a:avLst/>
              <a:gdLst/>
              <a:ahLst/>
              <a:cxnLst/>
              <a:rect l="l" t="t" r="r" b="b"/>
              <a:pathLst>
                <a:path w="3395" h="1133" extrusionOk="0">
                  <a:moveTo>
                    <a:pt x="565" y="1"/>
                  </a:moveTo>
                  <a:cubicBezTo>
                    <a:pt x="251" y="1"/>
                    <a:pt x="1" y="254"/>
                    <a:pt x="1" y="568"/>
                  </a:cubicBezTo>
                  <a:cubicBezTo>
                    <a:pt x="1" y="879"/>
                    <a:pt x="251" y="1133"/>
                    <a:pt x="565" y="1133"/>
                  </a:cubicBezTo>
                  <a:lnTo>
                    <a:pt x="2830" y="1133"/>
                  </a:lnTo>
                  <a:cubicBezTo>
                    <a:pt x="3144" y="1133"/>
                    <a:pt x="3395" y="879"/>
                    <a:pt x="3395" y="568"/>
                  </a:cubicBezTo>
                  <a:cubicBezTo>
                    <a:pt x="3395" y="254"/>
                    <a:pt x="3144" y="1"/>
                    <a:pt x="283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10076" name="Google Shape;10076;p81"/>
          <p:cNvGrpSpPr/>
          <p:nvPr/>
        </p:nvGrpSpPr>
        <p:grpSpPr>
          <a:xfrm>
            <a:off x="4607035" y="2287138"/>
            <a:ext cx="340168" cy="340168"/>
            <a:chOff x="6242825" y="238125"/>
            <a:chExt cx="483125" cy="483125"/>
          </a:xfrm>
          <a:solidFill>
            <a:srgbClr val="FFC000"/>
          </a:solidFill>
        </p:grpSpPr>
        <p:sp>
          <p:nvSpPr>
            <p:cNvPr id="10077" name="Google Shape;10077;p81"/>
            <p:cNvSpPr/>
            <p:nvPr/>
          </p:nvSpPr>
          <p:spPr>
            <a:xfrm>
              <a:off x="6242825" y="238125"/>
              <a:ext cx="483125" cy="483125"/>
            </a:xfrm>
            <a:custGeom>
              <a:avLst/>
              <a:gdLst/>
              <a:ahLst/>
              <a:cxnLst/>
              <a:rect l="l" t="t" r="r" b="b"/>
              <a:pathLst>
                <a:path w="19325" h="19325" extrusionOk="0">
                  <a:moveTo>
                    <a:pt x="18192" y="1132"/>
                  </a:moveTo>
                  <a:lnTo>
                    <a:pt x="18192" y="2400"/>
                  </a:lnTo>
                  <a:cubicBezTo>
                    <a:pt x="17513" y="2639"/>
                    <a:pt x="17060" y="3282"/>
                    <a:pt x="17060" y="4001"/>
                  </a:cubicBezTo>
                  <a:cubicBezTo>
                    <a:pt x="17060" y="4719"/>
                    <a:pt x="17513" y="5363"/>
                    <a:pt x="18192" y="5601"/>
                  </a:cubicBezTo>
                  <a:lnTo>
                    <a:pt x="18192" y="8062"/>
                  </a:lnTo>
                  <a:cubicBezTo>
                    <a:pt x="17513" y="8300"/>
                    <a:pt x="17060" y="8944"/>
                    <a:pt x="17060" y="9662"/>
                  </a:cubicBezTo>
                  <a:cubicBezTo>
                    <a:pt x="17060" y="10381"/>
                    <a:pt x="17513" y="11024"/>
                    <a:pt x="18192" y="11263"/>
                  </a:cubicBezTo>
                  <a:lnTo>
                    <a:pt x="18192" y="13723"/>
                  </a:lnTo>
                  <a:cubicBezTo>
                    <a:pt x="17513" y="13962"/>
                    <a:pt x="17060" y="14605"/>
                    <a:pt x="17060" y="15324"/>
                  </a:cubicBezTo>
                  <a:cubicBezTo>
                    <a:pt x="17060" y="16042"/>
                    <a:pt x="17513" y="16685"/>
                    <a:pt x="18192" y="16924"/>
                  </a:cubicBezTo>
                  <a:lnTo>
                    <a:pt x="18192" y="18192"/>
                  </a:lnTo>
                  <a:lnTo>
                    <a:pt x="16924" y="18192"/>
                  </a:lnTo>
                  <a:cubicBezTo>
                    <a:pt x="16686" y="17513"/>
                    <a:pt x="16043" y="17060"/>
                    <a:pt x="15324" y="17060"/>
                  </a:cubicBezTo>
                  <a:cubicBezTo>
                    <a:pt x="14605" y="17060"/>
                    <a:pt x="13962" y="17513"/>
                    <a:pt x="13724" y="18192"/>
                  </a:cubicBezTo>
                  <a:lnTo>
                    <a:pt x="11263" y="18192"/>
                  </a:lnTo>
                  <a:cubicBezTo>
                    <a:pt x="11024" y="17513"/>
                    <a:pt x="10381" y="17060"/>
                    <a:pt x="9662" y="17060"/>
                  </a:cubicBezTo>
                  <a:cubicBezTo>
                    <a:pt x="8944" y="17060"/>
                    <a:pt x="8301" y="17513"/>
                    <a:pt x="8062" y="18192"/>
                  </a:cubicBezTo>
                  <a:lnTo>
                    <a:pt x="5601" y="18192"/>
                  </a:lnTo>
                  <a:cubicBezTo>
                    <a:pt x="5363" y="17513"/>
                    <a:pt x="4720" y="17060"/>
                    <a:pt x="4001" y="17060"/>
                  </a:cubicBezTo>
                  <a:cubicBezTo>
                    <a:pt x="3282" y="17060"/>
                    <a:pt x="2639" y="17513"/>
                    <a:pt x="2401" y="18192"/>
                  </a:cubicBezTo>
                  <a:lnTo>
                    <a:pt x="1133" y="18192"/>
                  </a:lnTo>
                  <a:lnTo>
                    <a:pt x="1133" y="16924"/>
                  </a:lnTo>
                  <a:cubicBezTo>
                    <a:pt x="1812" y="16685"/>
                    <a:pt x="2265" y="16042"/>
                    <a:pt x="2265" y="15324"/>
                  </a:cubicBezTo>
                  <a:cubicBezTo>
                    <a:pt x="2265" y="14605"/>
                    <a:pt x="1812" y="13962"/>
                    <a:pt x="1133" y="13723"/>
                  </a:cubicBezTo>
                  <a:lnTo>
                    <a:pt x="1133" y="11263"/>
                  </a:lnTo>
                  <a:cubicBezTo>
                    <a:pt x="1812" y="11024"/>
                    <a:pt x="2265" y="10381"/>
                    <a:pt x="2265" y="9662"/>
                  </a:cubicBezTo>
                  <a:cubicBezTo>
                    <a:pt x="2265" y="8944"/>
                    <a:pt x="1812" y="8300"/>
                    <a:pt x="1133" y="8062"/>
                  </a:cubicBezTo>
                  <a:lnTo>
                    <a:pt x="1133" y="5601"/>
                  </a:lnTo>
                  <a:cubicBezTo>
                    <a:pt x="1812" y="5363"/>
                    <a:pt x="2265" y="4719"/>
                    <a:pt x="2265" y="4001"/>
                  </a:cubicBezTo>
                  <a:cubicBezTo>
                    <a:pt x="2265" y="3282"/>
                    <a:pt x="1812" y="2639"/>
                    <a:pt x="1133" y="2400"/>
                  </a:cubicBezTo>
                  <a:lnTo>
                    <a:pt x="1133" y="1132"/>
                  </a:lnTo>
                  <a:lnTo>
                    <a:pt x="2401" y="1132"/>
                  </a:lnTo>
                  <a:cubicBezTo>
                    <a:pt x="2639" y="1812"/>
                    <a:pt x="3282" y="2265"/>
                    <a:pt x="4001" y="2265"/>
                  </a:cubicBezTo>
                  <a:cubicBezTo>
                    <a:pt x="4720" y="2265"/>
                    <a:pt x="5363" y="1812"/>
                    <a:pt x="5601" y="1132"/>
                  </a:cubicBezTo>
                  <a:lnTo>
                    <a:pt x="8062" y="1132"/>
                  </a:lnTo>
                  <a:cubicBezTo>
                    <a:pt x="8301" y="1812"/>
                    <a:pt x="8944" y="2265"/>
                    <a:pt x="9662" y="2265"/>
                  </a:cubicBezTo>
                  <a:cubicBezTo>
                    <a:pt x="10381" y="2265"/>
                    <a:pt x="11024" y="1812"/>
                    <a:pt x="11263" y="1132"/>
                  </a:cubicBezTo>
                  <a:lnTo>
                    <a:pt x="13724" y="1132"/>
                  </a:lnTo>
                  <a:cubicBezTo>
                    <a:pt x="13962" y="1812"/>
                    <a:pt x="14605" y="2265"/>
                    <a:pt x="15324" y="2265"/>
                  </a:cubicBezTo>
                  <a:cubicBezTo>
                    <a:pt x="16043" y="2265"/>
                    <a:pt x="16686" y="1812"/>
                    <a:pt x="16924" y="1132"/>
                  </a:cubicBezTo>
                  <a:close/>
                  <a:moveTo>
                    <a:pt x="568" y="0"/>
                  </a:moveTo>
                  <a:cubicBezTo>
                    <a:pt x="254" y="0"/>
                    <a:pt x="0" y="254"/>
                    <a:pt x="0" y="568"/>
                  </a:cubicBezTo>
                  <a:lnTo>
                    <a:pt x="0" y="2868"/>
                  </a:lnTo>
                  <a:cubicBezTo>
                    <a:pt x="0" y="3183"/>
                    <a:pt x="254" y="3436"/>
                    <a:pt x="568" y="3436"/>
                  </a:cubicBezTo>
                  <a:cubicBezTo>
                    <a:pt x="879" y="3436"/>
                    <a:pt x="1133" y="3687"/>
                    <a:pt x="1133" y="4001"/>
                  </a:cubicBezTo>
                  <a:cubicBezTo>
                    <a:pt x="1133" y="4315"/>
                    <a:pt x="879" y="4568"/>
                    <a:pt x="568" y="4568"/>
                  </a:cubicBezTo>
                  <a:cubicBezTo>
                    <a:pt x="254" y="4568"/>
                    <a:pt x="0" y="4819"/>
                    <a:pt x="0" y="5133"/>
                  </a:cubicBezTo>
                  <a:lnTo>
                    <a:pt x="0" y="8530"/>
                  </a:lnTo>
                  <a:cubicBezTo>
                    <a:pt x="0" y="8844"/>
                    <a:pt x="254" y="9098"/>
                    <a:pt x="568" y="9098"/>
                  </a:cubicBezTo>
                  <a:cubicBezTo>
                    <a:pt x="879" y="9098"/>
                    <a:pt x="1133" y="9348"/>
                    <a:pt x="1133" y="9662"/>
                  </a:cubicBezTo>
                  <a:cubicBezTo>
                    <a:pt x="1133" y="9976"/>
                    <a:pt x="879" y="10230"/>
                    <a:pt x="568" y="10230"/>
                  </a:cubicBezTo>
                  <a:cubicBezTo>
                    <a:pt x="254" y="10230"/>
                    <a:pt x="0" y="10481"/>
                    <a:pt x="0" y="10795"/>
                  </a:cubicBezTo>
                  <a:lnTo>
                    <a:pt x="0" y="14191"/>
                  </a:lnTo>
                  <a:cubicBezTo>
                    <a:pt x="0" y="14505"/>
                    <a:pt x="254" y="14759"/>
                    <a:pt x="568" y="14759"/>
                  </a:cubicBezTo>
                  <a:cubicBezTo>
                    <a:pt x="879" y="14759"/>
                    <a:pt x="1133" y="15010"/>
                    <a:pt x="1133" y="15324"/>
                  </a:cubicBezTo>
                  <a:cubicBezTo>
                    <a:pt x="1133" y="15638"/>
                    <a:pt x="879" y="15891"/>
                    <a:pt x="568" y="15891"/>
                  </a:cubicBezTo>
                  <a:cubicBezTo>
                    <a:pt x="254" y="15891"/>
                    <a:pt x="0" y="16142"/>
                    <a:pt x="0" y="16456"/>
                  </a:cubicBezTo>
                  <a:lnTo>
                    <a:pt x="0" y="18760"/>
                  </a:lnTo>
                  <a:cubicBezTo>
                    <a:pt x="0" y="19071"/>
                    <a:pt x="254" y="19324"/>
                    <a:pt x="568" y="19324"/>
                  </a:cubicBezTo>
                  <a:lnTo>
                    <a:pt x="2869" y="19324"/>
                  </a:lnTo>
                  <a:cubicBezTo>
                    <a:pt x="3183" y="19324"/>
                    <a:pt x="3436" y="19071"/>
                    <a:pt x="3436" y="18760"/>
                  </a:cubicBezTo>
                  <a:cubicBezTo>
                    <a:pt x="3436" y="18446"/>
                    <a:pt x="3687" y="18192"/>
                    <a:pt x="4001" y="18192"/>
                  </a:cubicBezTo>
                  <a:cubicBezTo>
                    <a:pt x="4315" y="18192"/>
                    <a:pt x="4569" y="18446"/>
                    <a:pt x="4569" y="18760"/>
                  </a:cubicBezTo>
                  <a:cubicBezTo>
                    <a:pt x="4569" y="19071"/>
                    <a:pt x="4819" y="19324"/>
                    <a:pt x="5133" y="19324"/>
                  </a:cubicBezTo>
                  <a:lnTo>
                    <a:pt x="8530" y="19324"/>
                  </a:lnTo>
                  <a:cubicBezTo>
                    <a:pt x="8844" y="19324"/>
                    <a:pt x="9098" y="19071"/>
                    <a:pt x="9098" y="18760"/>
                  </a:cubicBezTo>
                  <a:cubicBezTo>
                    <a:pt x="9098" y="18446"/>
                    <a:pt x="9348" y="18192"/>
                    <a:pt x="9662" y="18192"/>
                  </a:cubicBezTo>
                  <a:cubicBezTo>
                    <a:pt x="9976" y="18192"/>
                    <a:pt x="10230" y="18446"/>
                    <a:pt x="10230" y="18760"/>
                  </a:cubicBezTo>
                  <a:cubicBezTo>
                    <a:pt x="10230" y="19071"/>
                    <a:pt x="10481" y="19324"/>
                    <a:pt x="10795" y="19324"/>
                  </a:cubicBezTo>
                  <a:lnTo>
                    <a:pt x="14192" y="19324"/>
                  </a:lnTo>
                  <a:cubicBezTo>
                    <a:pt x="14506" y="19324"/>
                    <a:pt x="14759" y="19071"/>
                    <a:pt x="14759" y="18760"/>
                  </a:cubicBezTo>
                  <a:cubicBezTo>
                    <a:pt x="14759" y="18446"/>
                    <a:pt x="15010" y="18192"/>
                    <a:pt x="15324" y="18192"/>
                  </a:cubicBezTo>
                  <a:cubicBezTo>
                    <a:pt x="15638" y="18192"/>
                    <a:pt x="15892" y="18446"/>
                    <a:pt x="15892" y="18760"/>
                  </a:cubicBezTo>
                  <a:cubicBezTo>
                    <a:pt x="15892" y="19071"/>
                    <a:pt x="16142" y="19324"/>
                    <a:pt x="16456" y="19324"/>
                  </a:cubicBezTo>
                  <a:lnTo>
                    <a:pt x="18760" y="19324"/>
                  </a:lnTo>
                  <a:cubicBezTo>
                    <a:pt x="19071" y="19324"/>
                    <a:pt x="19325" y="19071"/>
                    <a:pt x="19325" y="18760"/>
                  </a:cubicBezTo>
                  <a:lnTo>
                    <a:pt x="19325" y="16456"/>
                  </a:lnTo>
                  <a:cubicBezTo>
                    <a:pt x="19325" y="16142"/>
                    <a:pt x="19071" y="15891"/>
                    <a:pt x="18760" y="15891"/>
                  </a:cubicBezTo>
                  <a:cubicBezTo>
                    <a:pt x="18446" y="15891"/>
                    <a:pt x="18192" y="15638"/>
                    <a:pt x="18192" y="15324"/>
                  </a:cubicBezTo>
                  <a:cubicBezTo>
                    <a:pt x="18192" y="15010"/>
                    <a:pt x="18446" y="14759"/>
                    <a:pt x="18760" y="14759"/>
                  </a:cubicBezTo>
                  <a:cubicBezTo>
                    <a:pt x="19071" y="14759"/>
                    <a:pt x="19325" y="14505"/>
                    <a:pt x="19325" y="14191"/>
                  </a:cubicBezTo>
                  <a:lnTo>
                    <a:pt x="19325" y="10795"/>
                  </a:lnTo>
                  <a:cubicBezTo>
                    <a:pt x="19325" y="10481"/>
                    <a:pt x="19071" y="10230"/>
                    <a:pt x="18760" y="10230"/>
                  </a:cubicBezTo>
                  <a:cubicBezTo>
                    <a:pt x="18446" y="10230"/>
                    <a:pt x="18192" y="9976"/>
                    <a:pt x="18192" y="9662"/>
                  </a:cubicBezTo>
                  <a:cubicBezTo>
                    <a:pt x="18192" y="9348"/>
                    <a:pt x="18446" y="9098"/>
                    <a:pt x="18760" y="9098"/>
                  </a:cubicBezTo>
                  <a:cubicBezTo>
                    <a:pt x="19071" y="9098"/>
                    <a:pt x="19325" y="8844"/>
                    <a:pt x="19325" y="8530"/>
                  </a:cubicBezTo>
                  <a:lnTo>
                    <a:pt x="19325" y="5133"/>
                  </a:lnTo>
                  <a:cubicBezTo>
                    <a:pt x="19325" y="4819"/>
                    <a:pt x="19071" y="4568"/>
                    <a:pt x="18760" y="4568"/>
                  </a:cubicBezTo>
                  <a:cubicBezTo>
                    <a:pt x="18446" y="4568"/>
                    <a:pt x="18192" y="4315"/>
                    <a:pt x="18192" y="4001"/>
                  </a:cubicBezTo>
                  <a:cubicBezTo>
                    <a:pt x="18192" y="3687"/>
                    <a:pt x="18446" y="3436"/>
                    <a:pt x="18760" y="3436"/>
                  </a:cubicBezTo>
                  <a:cubicBezTo>
                    <a:pt x="19071" y="3436"/>
                    <a:pt x="19325" y="3183"/>
                    <a:pt x="19325" y="2868"/>
                  </a:cubicBezTo>
                  <a:lnTo>
                    <a:pt x="19325" y="568"/>
                  </a:lnTo>
                  <a:cubicBezTo>
                    <a:pt x="19325" y="254"/>
                    <a:pt x="19071" y="0"/>
                    <a:pt x="18760" y="0"/>
                  </a:cubicBezTo>
                  <a:lnTo>
                    <a:pt x="16456" y="0"/>
                  </a:lnTo>
                  <a:cubicBezTo>
                    <a:pt x="16142" y="0"/>
                    <a:pt x="15892" y="254"/>
                    <a:pt x="15892" y="568"/>
                  </a:cubicBezTo>
                  <a:cubicBezTo>
                    <a:pt x="15892" y="879"/>
                    <a:pt x="15638" y="1132"/>
                    <a:pt x="15324" y="1132"/>
                  </a:cubicBezTo>
                  <a:cubicBezTo>
                    <a:pt x="15010" y="1132"/>
                    <a:pt x="14759" y="879"/>
                    <a:pt x="14759" y="568"/>
                  </a:cubicBezTo>
                  <a:cubicBezTo>
                    <a:pt x="14759" y="254"/>
                    <a:pt x="14506" y="0"/>
                    <a:pt x="14192" y="0"/>
                  </a:cubicBezTo>
                  <a:lnTo>
                    <a:pt x="10795" y="0"/>
                  </a:lnTo>
                  <a:cubicBezTo>
                    <a:pt x="10481" y="0"/>
                    <a:pt x="10230" y="254"/>
                    <a:pt x="10230" y="568"/>
                  </a:cubicBezTo>
                  <a:cubicBezTo>
                    <a:pt x="10230" y="879"/>
                    <a:pt x="9976" y="1132"/>
                    <a:pt x="9662" y="1132"/>
                  </a:cubicBezTo>
                  <a:cubicBezTo>
                    <a:pt x="9348" y="1132"/>
                    <a:pt x="9098" y="879"/>
                    <a:pt x="9098" y="568"/>
                  </a:cubicBezTo>
                  <a:cubicBezTo>
                    <a:pt x="9098" y="254"/>
                    <a:pt x="8844" y="0"/>
                    <a:pt x="8530" y="0"/>
                  </a:cubicBezTo>
                  <a:lnTo>
                    <a:pt x="5133" y="0"/>
                  </a:lnTo>
                  <a:cubicBezTo>
                    <a:pt x="4819" y="0"/>
                    <a:pt x="4569" y="254"/>
                    <a:pt x="4569" y="568"/>
                  </a:cubicBezTo>
                  <a:cubicBezTo>
                    <a:pt x="4569" y="879"/>
                    <a:pt x="4315" y="1132"/>
                    <a:pt x="4001" y="1132"/>
                  </a:cubicBezTo>
                  <a:cubicBezTo>
                    <a:pt x="3687" y="1132"/>
                    <a:pt x="3436" y="879"/>
                    <a:pt x="3436" y="568"/>
                  </a:cubicBezTo>
                  <a:cubicBezTo>
                    <a:pt x="3436" y="254"/>
                    <a:pt x="3183" y="0"/>
                    <a:pt x="286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078" name="Google Shape;10078;p81"/>
            <p:cNvSpPr/>
            <p:nvPr/>
          </p:nvSpPr>
          <p:spPr>
            <a:xfrm>
              <a:off x="6328725" y="324025"/>
              <a:ext cx="311400" cy="311400"/>
            </a:xfrm>
            <a:custGeom>
              <a:avLst/>
              <a:gdLst/>
              <a:ahLst/>
              <a:cxnLst/>
              <a:rect l="l" t="t" r="r" b="b"/>
              <a:pathLst>
                <a:path w="12456" h="12456" extrusionOk="0">
                  <a:moveTo>
                    <a:pt x="11323" y="1132"/>
                  </a:moveTo>
                  <a:lnTo>
                    <a:pt x="11323" y="5991"/>
                  </a:lnTo>
                  <a:lnTo>
                    <a:pt x="10025" y="4692"/>
                  </a:lnTo>
                  <a:cubicBezTo>
                    <a:pt x="9913" y="4582"/>
                    <a:pt x="9768" y="4527"/>
                    <a:pt x="9623" y="4527"/>
                  </a:cubicBezTo>
                  <a:cubicBezTo>
                    <a:pt x="9478" y="4527"/>
                    <a:pt x="9333" y="4582"/>
                    <a:pt x="9222" y="4692"/>
                  </a:cubicBezTo>
                  <a:lnTo>
                    <a:pt x="6498" y="7419"/>
                  </a:lnTo>
                  <a:lnTo>
                    <a:pt x="4303" y="5773"/>
                  </a:lnTo>
                  <a:cubicBezTo>
                    <a:pt x="4201" y="5698"/>
                    <a:pt x="4081" y="5661"/>
                    <a:pt x="3962" y="5661"/>
                  </a:cubicBezTo>
                  <a:cubicBezTo>
                    <a:pt x="3824" y="5661"/>
                    <a:pt x="3687" y="5711"/>
                    <a:pt x="3578" y="5810"/>
                  </a:cubicBezTo>
                  <a:lnTo>
                    <a:pt x="1133" y="8053"/>
                  </a:lnTo>
                  <a:lnTo>
                    <a:pt x="1133" y="1132"/>
                  </a:lnTo>
                  <a:close/>
                  <a:moveTo>
                    <a:pt x="4001" y="6960"/>
                  </a:moveTo>
                  <a:lnTo>
                    <a:pt x="5689" y="8228"/>
                  </a:lnTo>
                  <a:lnTo>
                    <a:pt x="2594" y="11323"/>
                  </a:lnTo>
                  <a:lnTo>
                    <a:pt x="1133" y="11323"/>
                  </a:lnTo>
                  <a:lnTo>
                    <a:pt x="1133" y="9590"/>
                  </a:lnTo>
                  <a:lnTo>
                    <a:pt x="4001" y="6960"/>
                  </a:lnTo>
                  <a:close/>
                  <a:moveTo>
                    <a:pt x="9623" y="5894"/>
                  </a:moveTo>
                  <a:lnTo>
                    <a:pt x="11323" y="7594"/>
                  </a:lnTo>
                  <a:lnTo>
                    <a:pt x="11323" y="11323"/>
                  </a:lnTo>
                  <a:lnTo>
                    <a:pt x="4197" y="11323"/>
                  </a:lnTo>
                  <a:lnTo>
                    <a:pt x="9623" y="5894"/>
                  </a:lnTo>
                  <a:close/>
                  <a:moveTo>
                    <a:pt x="565" y="0"/>
                  </a:moveTo>
                  <a:cubicBezTo>
                    <a:pt x="251" y="0"/>
                    <a:pt x="0" y="251"/>
                    <a:pt x="0" y="565"/>
                  </a:cubicBezTo>
                  <a:lnTo>
                    <a:pt x="0" y="11888"/>
                  </a:lnTo>
                  <a:cubicBezTo>
                    <a:pt x="0" y="12202"/>
                    <a:pt x="251" y="12455"/>
                    <a:pt x="565" y="12455"/>
                  </a:cubicBezTo>
                  <a:lnTo>
                    <a:pt x="11888" y="12455"/>
                  </a:lnTo>
                  <a:cubicBezTo>
                    <a:pt x="12202" y="12455"/>
                    <a:pt x="12456" y="12202"/>
                    <a:pt x="12456" y="11888"/>
                  </a:cubicBezTo>
                  <a:lnTo>
                    <a:pt x="12456" y="565"/>
                  </a:lnTo>
                  <a:cubicBezTo>
                    <a:pt x="12456" y="251"/>
                    <a:pt x="12202" y="0"/>
                    <a:pt x="1188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079" name="Google Shape;10079;p81"/>
            <p:cNvSpPr/>
            <p:nvPr/>
          </p:nvSpPr>
          <p:spPr>
            <a:xfrm>
              <a:off x="6441950" y="380575"/>
              <a:ext cx="88275" cy="85000"/>
            </a:xfrm>
            <a:custGeom>
              <a:avLst/>
              <a:gdLst/>
              <a:ahLst/>
              <a:cxnLst/>
              <a:rect l="l" t="t" r="r" b="b"/>
              <a:pathLst>
                <a:path w="3531" h="3400" extrusionOk="0">
                  <a:moveTo>
                    <a:pt x="1697" y="1135"/>
                  </a:moveTo>
                  <a:cubicBezTo>
                    <a:pt x="2202" y="1135"/>
                    <a:pt x="2455" y="1742"/>
                    <a:pt x="2099" y="2101"/>
                  </a:cubicBezTo>
                  <a:cubicBezTo>
                    <a:pt x="1983" y="2216"/>
                    <a:pt x="1841" y="2268"/>
                    <a:pt x="1702" y="2268"/>
                  </a:cubicBezTo>
                  <a:cubicBezTo>
                    <a:pt x="1411" y="2268"/>
                    <a:pt x="1133" y="2041"/>
                    <a:pt x="1133" y="1700"/>
                  </a:cubicBezTo>
                  <a:cubicBezTo>
                    <a:pt x="1133" y="1386"/>
                    <a:pt x="1383" y="1135"/>
                    <a:pt x="1697" y="1135"/>
                  </a:cubicBezTo>
                  <a:close/>
                  <a:moveTo>
                    <a:pt x="1698" y="0"/>
                  </a:moveTo>
                  <a:cubicBezTo>
                    <a:pt x="1479" y="0"/>
                    <a:pt x="1258" y="43"/>
                    <a:pt x="1048" y="130"/>
                  </a:cubicBezTo>
                  <a:cubicBezTo>
                    <a:pt x="414" y="392"/>
                    <a:pt x="1" y="1011"/>
                    <a:pt x="1" y="1700"/>
                  </a:cubicBezTo>
                  <a:cubicBezTo>
                    <a:pt x="1" y="2639"/>
                    <a:pt x="758" y="3397"/>
                    <a:pt x="1697" y="3400"/>
                  </a:cubicBezTo>
                  <a:cubicBezTo>
                    <a:pt x="2386" y="3400"/>
                    <a:pt x="3005" y="2983"/>
                    <a:pt x="3268" y="2349"/>
                  </a:cubicBezTo>
                  <a:cubicBezTo>
                    <a:pt x="3530" y="1715"/>
                    <a:pt x="3385" y="984"/>
                    <a:pt x="2899" y="498"/>
                  </a:cubicBezTo>
                  <a:cubicBezTo>
                    <a:pt x="2574" y="173"/>
                    <a:pt x="2139" y="0"/>
                    <a:pt x="169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10080" name="Google Shape;10080;p81"/>
          <p:cNvGrpSpPr/>
          <p:nvPr/>
        </p:nvGrpSpPr>
        <p:grpSpPr>
          <a:xfrm>
            <a:off x="844156" y="2727362"/>
            <a:ext cx="343566" cy="298943"/>
            <a:chOff x="889275" y="861850"/>
            <a:chExt cx="487950" cy="424575"/>
          </a:xfrm>
          <a:solidFill>
            <a:srgbClr val="FFC000"/>
          </a:solidFill>
        </p:grpSpPr>
        <p:sp>
          <p:nvSpPr>
            <p:cNvPr id="10081" name="Google Shape;10081;p81"/>
            <p:cNvSpPr/>
            <p:nvPr/>
          </p:nvSpPr>
          <p:spPr>
            <a:xfrm>
              <a:off x="1319225" y="1031700"/>
              <a:ext cx="56650" cy="28325"/>
            </a:xfrm>
            <a:custGeom>
              <a:avLst/>
              <a:gdLst/>
              <a:ahLst/>
              <a:cxnLst/>
              <a:rect l="l" t="t" r="r" b="b"/>
              <a:pathLst>
                <a:path w="2266" h="1133" extrusionOk="0">
                  <a:moveTo>
                    <a:pt x="569" y="1"/>
                  </a:moveTo>
                  <a:cubicBezTo>
                    <a:pt x="255" y="1"/>
                    <a:pt x="1" y="251"/>
                    <a:pt x="1" y="565"/>
                  </a:cubicBezTo>
                  <a:cubicBezTo>
                    <a:pt x="1" y="879"/>
                    <a:pt x="255" y="1133"/>
                    <a:pt x="569" y="1133"/>
                  </a:cubicBezTo>
                  <a:lnTo>
                    <a:pt x="1701" y="1133"/>
                  </a:lnTo>
                  <a:cubicBezTo>
                    <a:pt x="2012" y="1133"/>
                    <a:pt x="2265" y="879"/>
                    <a:pt x="2265" y="565"/>
                  </a:cubicBezTo>
                  <a:cubicBezTo>
                    <a:pt x="2265" y="251"/>
                    <a:pt x="2012" y="1"/>
                    <a:pt x="170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082" name="Google Shape;10082;p81"/>
            <p:cNvSpPr/>
            <p:nvPr/>
          </p:nvSpPr>
          <p:spPr>
            <a:xfrm>
              <a:off x="1314475" y="946725"/>
              <a:ext cx="62750" cy="56700"/>
            </a:xfrm>
            <a:custGeom>
              <a:avLst/>
              <a:gdLst/>
              <a:ahLst/>
              <a:cxnLst/>
              <a:rect l="l" t="t" r="r" b="b"/>
              <a:pathLst>
                <a:path w="2510" h="2268" extrusionOk="0">
                  <a:moveTo>
                    <a:pt x="1889" y="0"/>
                  </a:moveTo>
                  <a:cubicBezTo>
                    <a:pt x="1744" y="0"/>
                    <a:pt x="1599" y="55"/>
                    <a:pt x="1489" y="166"/>
                  </a:cubicBezTo>
                  <a:lnTo>
                    <a:pt x="357" y="1298"/>
                  </a:lnTo>
                  <a:cubicBezTo>
                    <a:pt x="1" y="1657"/>
                    <a:pt x="251" y="2267"/>
                    <a:pt x="759" y="2267"/>
                  </a:cubicBezTo>
                  <a:cubicBezTo>
                    <a:pt x="906" y="2267"/>
                    <a:pt x="1051" y="2207"/>
                    <a:pt x="1157" y="2101"/>
                  </a:cubicBezTo>
                  <a:lnTo>
                    <a:pt x="2289" y="969"/>
                  </a:lnTo>
                  <a:cubicBezTo>
                    <a:pt x="2510" y="745"/>
                    <a:pt x="2510" y="389"/>
                    <a:pt x="2289" y="166"/>
                  </a:cubicBezTo>
                  <a:cubicBezTo>
                    <a:pt x="2179" y="55"/>
                    <a:pt x="2034" y="0"/>
                    <a:pt x="188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083" name="Google Shape;10083;p81"/>
            <p:cNvSpPr/>
            <p:nvPr/>
          </p:nvSpPr>
          <p:spPr>
            <a:xfrm>
              <a:off x="1317875" y="1088250"/>
              <a:ext cx="59350" cy="56675"/>
            </a:xfrm>
            <a:custGeom>
              <a:avLst/>
              <a:gdLst/>
              <a:ahLst/>
              <a:cxnLst/>
              <a:rect l="l" t="t" r="r" b="b"/>
              <a:pathLst>
                <a:path w="2374" h="2267" extrusionOk="0">
                  <a:moveTo>
                    <a:pt x="621" y="1"/>
                  </a:moveTo>
                  <a:cubicBezTo>
                    <a:pt x="476" y="1"/>
                    <a:pt x="331" y="56"/>
                    <a:pt x="221" y="166"/>
                  </a:cubicBezTo>
                  <a:cubicBezTo>
                    <a:pt x="1" y="390"/>
                    <a:pt x="1" y="746"/>
                    <a:pt x="221" y="969"/>
                  </a:cubicBezTo>
                  <a:lnTo>
                    <a:pt x="1353" y="2102"/>
                  </a:lnTo>
                  <a:cubicBezTo>
                    <a:pt x="1463" y="2212"/>
                    <a:pt x="1608" y="2267"/>
                    <a:pt x="1753" y="2267"/>
                  </a:cubicBezTo>
                  <a:cubicBezTo>
                    <a:pt x="1898" y="2267"/>
                    <a:pt x="2043" y="2212"/>
                    <a:pt x="2153" y="2102"/>
                  </a:cubicBezTo>
                  <a:cubicBezTo>
                    <a:pt x="2374" y="1878"/>
                    <a:pt x="2374" y="1522"/>
                    <a:pt x="2153" y="1298"/>
                  </a:cubicBezTo>
                  <a:lnTo>
                    <a:pt x="1021" y="166"/>
                  </a:lnTo>
                  <a:cubicBezTo>
                    <a:pt x="911" y="56"/>
                    <a:pt x="766" y="1"/>
                    <a:pt x="62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084" name="Google Shape;10084;p81"/>
            <p:cNvSpPr/>
            <p:nvPr/>
          </p:nvSpPr>
          <p:spPr>
            <a:xfrm>
              <a:off x="889275" y="861850"/>
              <a:ext cx="400700" cy="424575"/>
            </a:xfrm>
            <a:custGeom>
              <a:avLst/>
              <a:gdLst/>
              <a:ahLst/>
              <a:cxnLst/>
              <a:rect l="l" t="t" r="r" b="b"/>
              <a:pathLst>
                <a:path w="16028" h="16983" extrusionOk="0">
                  <a:moveTo>
                    <a:pt x="4668" y="4530"/>
                  </a:moveTo>
                  <a:lnTo>
                    <a:pt x="4668" y="10191"/>
                  </a:lnTo>
                  <a:lnTo>
                    <a:pt x="4104" y="10191"/>
                  </a:lnTo>
                  <a:cubicBezTo>
                    <a:pt x="2539" y="10191"/>
                    <a:pt x="1271" y="8923"/>
                    <a:pt x="1271" y="7359"/>
                  </a:cubicBezTo>
                  <a:cubicBezTo>
                    <a:pt x="1271" y="5795"/>
                    <a:pt x="2539" y="4530"/>
                    <a:pt x="4104" y="4530"/>
                  </a:cubicBezTo>
                  <a:close/>
                  <a:moveTo>
                    <a:pt x="6972" y="4530"/>
                  </a:moveTo>
                  <a:lnTo>
                    <a:pt x="6972" y="10191"/>
                  </a:lnTo>
                  <a:lnTo>
                    <a:pt x="5800" y="10191"/>
                  </a:lnTo>
                  <a:lnTo>
                    <a:pt x="5800" y="4530"/>
                  </a:lnTo>
                  <a:close/>
                  <a:moveTo>
                    <a:pt x="12633" y="1565"/>
                  </a:moveTo>
                  <a:lnTo>
                    <a:pt x="12633" y="13153"/>
                  </a:lnTo>
                  <a:lnTo>
                    <a:pt x="8104" y="10436"/>
                  </a:lnTo>
                  <a:lnTo>
                    <a:pt x="8104" y="4282"/>
                  </a:lnTo>
                  <a:lnTo>
                    <a:pt x="12633" y="1565"/>
                  </a:lnTo>
                  <a:close/>
                  <a:moveTo>
                    <a:pt x="14330" y="1133"/>
                  </a:moveTo>
                  <a:cubicBezTo>
                    <a:pt x="14644" y="1133"/>
                    <a:pt x="14898" y="1384"/>
                    <a:pt x="14898" y="1698"/>
                  </a:cubicBezTo>
                  <a:lnTo>
                    <a:pt x="14898" y="13021"/>
                  </a:lnTo>
                  <a:cubicBezTo>
                    <a:pt x="14898" y="13335"/>
                    <a:pt x="14644" y="13588"/>
                    <a:pt x="14330" y="13588"/>
                  </a:cubicBezTo>
                  <a:lnTo>
                    <a:pt x="13766" y="13588"/>
                  </a:lnTo>
                  <a:lnTo>
                    <a:pt x="13766" y="1133"/>
                  </a:lnTo>
                  <a:close/>
                  <a:moveTo>
                    <a:pt x="5800" y="11324"/>
                  </a:moveTo>
                  <a:lnTo>
                    <a:pt x="5800" y="15285"/>
                  </a:lnTo>
                  <a:cubicBezTo>
                    <a:pt x="5800" y="15599"/>
                    <a:pt x="5547" y="15850"/>
                    <a:pt x="5236" y="15850"/>
                  </a:cubicBezTo>
                  <a:cubicBezTo>
                    <a:pt x="4922" y="15850"/>
                    <a:pt x="4668" y="15599"/>
                    <a:pt x="4668" y="15285"/>
                  </a:cubicBezTo>
                  <a:lnTo>
                    <a:pt x="4668" y="11324"/>
                  </a:lnTo>
                  <a:close/>
                  <a:moveTo>
                    <a:pt x="13132" y="1"/>
                  </a:moveTo>
                  <a:lnTo>
                    <a:pt x="13098" y="7"/>
                  </a:lnTo>
                  <a:lnTo>
                    <a:pt x="13074" y="10"/>
                  </a:lnTo>
                  <a:cubicBezTo>
                    <a:pt x="13065" y="10"/>
                    <a:pt x="13056" y="16"/>
                    <a:pt x="13047" y="19"/>
                  </a:cubicBezTo>
                  <a:cubicBezTo>
                    <a:pt x="13038" y="22"/>
                    <a:pt x="13029" y="22"/>
                    <a:pt x="13020" y="25"/>
                  </a:cubicBezTo>
                  <a:lnTo>
                    <a:pt x="12996" y="34"/>
                  </a:lnTo>
                  <a:lnTo>
                    <a:pt x="12966" y="46"/>
                  </a:lnTo>
                  <a:lnTo>
                    <a:pt x="12947" y="58"/>
                  </a:lnTo>
                  <a:cubicBezTo>
                    <a:pt x="12935" y="61"/>
                    <a:pt x="12926" y="67"/>
                    <a:pt x="12917" y="73"/>
                  </a:cubicBezTo>
                  <a:lnTo>
                    <a:pt x="12908" y="79"/>
                  </a:lnTo>
                  <a:lnTo>
                    <a:pt x="7380" y="3398"/>
                  </a:lnTo>
                  <a:lnTo>
                    <a:pt x="4104" y="3398"/>
                  </a:lnTo>
                  <a:cubicBezTo>
                    <a:pt x="2023" y="3398"/>
                    <a:pt x="299" y="5001"/>
                    <a:pt x="151" y="7075"/>
                  </a:cubicBezTo>
                  <a:cubicBezTo>
                    <a:pt x="0" y="9150"/>
                    <a:pt x="1480" y="10986"/>
                    <a:pt x="3536" y="11281"/>
                  </a:cubicBezTo>
                  <a:lnTo>
                    <a:pt x="3536" y="15285"/>
                  </a:lnTo>
                  <a:cubicBezTo>
                    <a:pt x="3536" y="16224"/>
                    <a:pt x="4297" y="16982"/>
                    <a:pt x="5236" y="16982"/>
                  </a:cubicBezTo>
                  <a:cubicBezTo>
                    <a:pt x="6172" y="16982"/>
                    <a:pt x="6933" y="16224"/>
                    <a:pt x="6933" y="15285"/>
                  </a:cubicBezTo>
                  <a:lnTo>
                    <a:pt x="6933" y="11324"/>
                  </a:lnTo>
                  <a:lnTo>
                    <a:pt x="7380" y="11324"/>
                  </a:lnTo>
                  <a:lnTo>
                    <a:pt x="12908" y="14639"/>
                  </a:lnTo>
                  <a:cubicBezTo>
                    <a:pt x="12911" y="14642"/>
                    <a:pt x="12914" y="14642"/>
                    <a:pt x="12920" y="14645"/>
                  </a:cubicBezTo>
                  <a:lnTo>
                    <a:pt x="12935" y="14654"/>
                  </a:lnTo>
                  <a:cubicBezTo>
                    <a:pt x="12947" y="14660"/>
                    <a:pt x="12963" y="14666"/>
                    <a:pt x="12975" y="14672"/>
                  </a:cubicBezTo>
                  <a:lnTo>
                    <a:pt x="12984" y="14675"/>
                  </a:lnTo>
                  <a:cubicBezTo>
                    <a:pt x="12996" y="14681"/>
                    <a:pt x="13011" y="14687"/>
                    <a:pt x="13023" y="14690"/>
                  </a:cubicBezTo>
                  <a:lnTo>
                    <a:pt x="13038" y="14696"/>
                  </a:lnTo>
                  <a:cubicBezTo>
                    <a:pt x="13053" y="14699"/>
                    <a:pt x="13068" y="14702"/>
                    <a:pt x="13083" y="14708"/>
                  </a:cubicBezTo>
                  <a:cubicBezTo>
                    <a:pt x="13101" y="14712"/>
                    <a:pt x="13117" y="14715"/>
                    <a:pt x="13135" y="14715"/>
                  </a:cubicBezTo>
                  <a:lnTo>
                    <a:pt x="13144" y="14715"/>
                  </a:lnTo>
                  <a:cubicBezTo>
                    <a:pt x="13162" y="14715"/>
                    <a:pt x="13180" y="14718"/>
                    <a:pt x="13198" y="14718"/>
                  </a:cubicBezTo>
                  <a:lnTo>
                    <a:pt x="14330" y="14718"/>
                  </a:lnTo>
                  <a:cubicBezTo>
                    <a:pt x="15266" y="14718"/>
                    <a:pt x="16027" y="13957"/>
                    <a:pt x="16027" y="13021"/>
                  </a:cubicBezTo>
                  <a:lnTo>
                    <a:pt x="16027" y="1698"/>
                  </a:lnTo>
                  <a:cubicBezTo>
                    <a:pt x="16027" y="759"/>
                    <a:pt x="15266" y="1"/>
                    <a:pt x="1433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10085" name="Google Shape;10085;p81"/>
          <p:cNvSpPr/>
          <p:nvPr/>
        </p:nvSpPr>
        <p:spPr>
          <a:xfrm>
            <a:off x="1282125" y="2706628"/>
            <a:ext cx="302974" cy="340204"/>
          </a:xfrm>
          <a:custGeom>
            <a:avLst/>
            <a:gdLst/>
            <a:ahLst/>
            <a:cxnLst/>
            <a:rect l="l" t="t" r="r" b="b"/>
            <a:pathLst>
              <a:path w="17212" h="19327" extrusionOk="0">
                <a:moveTo>
                  <a:pt x="15400" y="1132"/>
                </a:moveTo>
                <a:cubicBezTo>
                  <a:pt x="15714" y="1132"/>
                  <a:pt x="15965" y="1386"/>
                  <a:pt x="15965" y="1700"/>
                </a:cubicBezTo>
                <a:cubicBezTo>
                  <a:pt x="15965" y="2011"/>
                  <a:pt x="15714" y="2265"/>
                  <a:pt x="15400" y="2265"/>
                </a:cubicBezTo>
                <a:lnTo>
                  <a:pt x="1813" y="2265"/>
                </a:lnTo>
                <a:cubicBezTo>
                  <a:pt x="1499" y="2265"/>
                  <a:pt x="1248" y="2011"/>
                  <a:pt x="1248" y="1700"/>
                </a:cubicBezTo>
                <a:cubicBezTo>
                  <a:pt x="1248" y="1386"/>
                  <a:pt x="1499" y="1132"/>
                  <a:pt x="1813" y="1132"/>
                </a:cubicBezTo>
                <a:close/>
                <a:moveTo>
                  <a:pt x="14835" y="3397"/>
                </a:moveTo>
                <a:lnTo>
                  <a:pt x="14835" y="10230"/>
                </a:lnTo>
                <a:lnTo>
                  <a:pt x="2380" y="10230"/>
                </a:lnTo>
                <a:lnTo>
                  <a:pt x="2380" y="3397"/>
                </a:lnTo>
                <a:close/>
                <a:moveTo>
                  <a:pt x="15400" y="11362"/>
                </a:moveTo>
                <a:cubicBezTo>
                  <a:pt x="15714" y="11362"/>
                  <a:pt x="15965" y="11613"/>
                  <a:pt x="15965" y="11927"/>
                </a:cubicBezTo>
                <a:cubicBezTo>
                  <a:pt x="15965" y="12241"/>
                  <a:pt x="15714" y="12495"/>
                  <a:pt x="15400" y="12495"/>
                </a:cubicBezTo>
                <a:lnTo>
                  <a:pt x="1813" y="12495"/>
                </a:lnTo>
                <a:cubicBezTo>
                  <a:pt x="1499" y="12495"/>
                  <a:pt x="1248" y="12241"/>
                  <a:pt x="1248" y="11927"/>
                </a:cubicBezTo>
                <a:cubicBezTo>
                  <a:pt x="1248" y="11613"/>
                  <a:pt x="1499" y="11362"/>
                  <a:pt x="1813" y="11362"/>
                </a:cubicBezTo>
                <a:close/>
                <a:moveTo>
                  <a:pt x="1813" y="0"/>
                </a:moveTo>
                <a:cubicBezTo>
                  <a:pt x="985" y="0"/>
                  <a:pt x="279" y="595"/>
                  <a:pt x="140" y="1410"/>
                </a:cubicBezTo>
                <a:cubicBezTo>
                  <a:pt x="1" y="2226"/>
                  <a:pt x="466" y="3023"/>
                  <a:pt x="1248" y="3300"/>
                </a:cubicBezTo>
                <a:lnTo>
                  <a:pt x="1248" y="10327"/>
                </a:lnTo>
                <a:cubicBezTo>
                  <a:pt x="569" y="10565"/>
                  <a:pt x="116" y="11208"/>
                  <a:pt x="116" y="11927"/>
                </a:cubicBezTo>
                <a:cubicBezTo>
                  <a:pt x="116" y="12866"/>
                  <a:pt x="874" y="13624"/>
                  <a:pt x="1813" y="13627"/>
                </a:cubicBezTo>
                <a:lnTo>
                  <a:pt x="6774" y="13627"/>
                </a:lnTo>
                <a:lnTo>
                  <a:pt x="2522" y="18383"/>
                </a:lnTo>
                <a:cubicBezTo>
                  <a:pt x="2311" y="18615"/>
                  <a:pt x="2332" y="18974"/>
                  <a:pt x="2564" y="19183"/>
                </a:cubicBezTo>
                <a:cubicBezTo>
                  <a:pt x="2673" y="19279"/>
                  <a:pt x="2809" y="19326"/>
                  <a:pt x="2943" y="19326"/>
                </a:cubicBezTo>
                <a:cubicBezTo>
                  <a:pt x="3100" y="19326"/>
                  <a:pt x="3256" y="19262"/>
                  <a:pt x="3368" y="19137"/>
                </a:cubicBezTo>
                <a:lnTo>
                  <a:pt x="8042" y="13908"/>
                </a:lnTo>
                <a:lnTo>
                  <a:pt x="8042" y="18760"/>
                </a:lnTo>
                <a:cubicBezTo>
                  <a:pt x="8042" y="19071"/>
                  <a:pt x="8292" y="19325"/>
                  <a:pt x="8606" y="19325"/>
                </a:cubicBezTo>
                <a:cubicBezTo>
                  <a:pt x="8920" y="19325"/>
                  <a:pt x="9174" y="19071"/>
                  <a:pt x="9174" y="18760"/>
                </a:cubicBezTo>
                <a:lnTo>
                  <a:pt x="9174" y="13908"/>
                </a:lnTo>
                <a:lnTo>
                  <a:pt x="13845" y="19137"/>
                </a:lnTo>
                <a:cubicBezTo>
                  <a:pt x="13956" y="19260"/>
                  <a:pt x="14109" y="19322"/>
                  <a:pt x="14263" y="19322"/>
                </a:cubicBezTo>
                <a:cubicBezTo>
                  <a:pt x="14398" y="19322"/>
                  <a:pt x="14534" y="19274"/>
                  <a:pt x="14642" y="19177"/>
                </a:cubicBezTo>
                <a:cubicBezTo>
                  <a:pt x="14875" y="18971"/>
                  <a:pt x="14896" y="18615"/>
                  <a:pt x="14691" y="18383"/>
                </a:cubicBezTo>
                <a:lnTo>
                  <a:pt x="10439" y="13627"/>
                </a:lnTo>
                <a:lnTo>
                  <a:pt x="15400" y="13627"/>
                </a:lnTo>
                <a:cubicBezTo>
                  <a:pt x="16227" y="13624"/>
                  <a:pt x="16934" y="13029"/>
                  <a:pt x="17073" y="12214"/>
                </a:cubicBezTo>
                <a:cubicBezTo>
                  <a:pt x="17212" y="11399"/>
                  <a:pt x="16747" y="10601"/>
                  <a:pt x="15968" y="10327"/>
                </a:cubicBezTo>
                <a:lnTo>
                  <a:pt x="15968" y="3300"/>
                </a:lnTo>
                <a:cubicBezTo>
                  <a:pt x="16747" y="3023"/>
                  <a:pt x="17212" y="2226"/>
                  <a:pt x="17073" y="1410"/>
                </a:cubicBezTo>
                <a:cubicBezTo>
                  <a:pt x="16934" y="595"/>
                  <a:pt x="16227" y="0"/>
                  <a:pt x="15400" y="0"/>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086" name="Google Shape;10086;p81"/>
          <p:cNvSpPr/>
          <p:nvPr/>
        </p:nvSpPr>
        <p:spPr>
          <a:xfrm>
            <a:off x="1677131" y="2706628"/>
            <a:ext cx="341506" cy="340204"/>
          </a:xfrm>
          <a:custGeom>
            <a:avLst/>
            <a:gdLst/>
            <a:ahLst/>
            <a:cxnLst/>
            <a:rect l="l" t="t" r="r" b="b"/>
            <a:pathLst>
              <a:path w="19401" h="19327" extrusionOk="0">
                <a:moveTo>
                  <a:pt x="14796" y="1700"/>
                </a:moveTo>
                <a:lnTo>
                  <a:pt x="17815" y="3965"/>
                </a:lnTo>
                <a:lnTo>
                  <a:pt x="14796" y="6229"/>
                </a:lnTo>
                <a:lnTo>
                  <a:pt x="14796" y="5097"/>
                </a:lnTo>
                <a:cubicBezTo>
                  <a:pt x="14796" y="4783"/>
                  <a:pt x="14542" y="4529"/>
                  <a:pt x="14231" y="4529"/>
                </a:cubicBezTo>
                <a:lnTo>
                  <a:pt x="10795" y="4529"/>
                </a:lnTo>
                <a:cubicBezTo>
                  <a:pt x="9807" y="4529"/>
                  <a:pt x="8893" y="5046"/>
                  <a:pt x="8379" y="5888"/>
                </a:cubicBezTo>
                <a:cubicBezTo>
                  <a:pt x="8177" y="5547"/>
                  <a:pt x="7932" y="5230"/>
                  <a:pt x="7658" y="4946"/>
                </a:cubicBezTo>
                <a:cubicBezTo>
                  <a:pt x="8409" y="3974"/>
                  <a:pt x="9566" y="3403"/>
                  <a:pt x="10795" y="3397"/>
                </a:cubicBezTo>
                <a:lnTo>
                  <a:pt x="14231" y="3397"/>
                </a:lnTo>
                <a:cubicBezTo>
                  <a:pt x="14542" y="3397"/>
                  <a:pt x="14796" y="3143"/>
                  <a:pt x="14796" y="2832"/>
                </a:cubicBezTo>
                <a:lnTo>
                  <a:pt x="14796" y="1700"/>
                </a:lnTo>
                <a:close/>
                <a:moveTo>
                  <a:pt x="5807" y="13011"/>
                </a:moveTo>
                <a:cubicBezTo>
                  <a:pt x="5888" y="13398"/>
                  <a:pt x="6015" y="13778"/>
                  <a:pt x="6184" y="14137"/>
                </a:cubicBezTo>
                <a:cubicBezTo>
                  <a:pt x="5538" y="14566"/>
                  <a:pt x="4777" y="14796"/>
                  <a:pt x="4001" y="14796"/>
                </a:cubicBezTo>
                <a:lnTo>
                  <a:pt x="1700" y="14796"/>
                </a:lnTo>
                <a:cubicBezTo>
                  <a:pt x="1386" y="14796"/>
                  <a:pt x="1133" y="14542"/>
                  <a:pt x="1133" y="14231"/>
                </a:cubicBezTo>
                <a:cubicBezTo>
                  <a:pt x="1133" y="13917"/>
                  <a:pt x="1386" y="13663"/>
                  <a:pt x="1700" y="13663"/>
                </a:cubicBezTo>
                <a:lnTo>
                  <a:pt x="4001" y="13663"/>
                </a:lnTo>
                <a:cubicBezTo>
                  <a:pt x="4662" y="13663"/>
                  <a:pt x="5299" y="13434"/>
                  <a:pt x="5807" y="13011"/>
                </a:cubicBezTo>
                <a:close/>
                <a:moveTo>
                  <a:pt x="4001" y="4529"/>
                </a:moveTo>
                <a:cubicBezTo>
                  <a:pt x="6190" y="4532"/>
                  <a:pt x="7963" y="6305"/>
                  <a:pt x="7966" y="8494"/>
                </a:cubicBezTo>
                <a:lnTo>
                  <a:pt x="7966" y="11966"/>
                </a:lnTo>
                <a:cubicBezTo>
                  <a:pt x="7966" y="13527"/>
                  <a:pt x="9231" y="14792"/>
                  <a:pt x="10795" y="14796"/>
                </a:cubicBezTo>
                <a:lnTo>
                  <a:pt x="14231" y="14796"/>
                </a:lnTo>
                <a:cubicBezTo>
                  <a:pt x="14542" y="14796"/>
                  <a:pt x="14796" y="14542"/>
                  <a:pt x="14796" y="14231"/>
                </a:cubicBezTo>
                <a:lnTo>
                  <a:pt x="14796" y="13099"/>
                </a:lnTo>
                <a:lnTo>
                  <a:pt x="17815" y="15363"/>
                </a:lnTo>
                <a:lnTo>
                  <a:pt x="14796" y="17628"/>
                </a:lnTo>
                <a:lnTo>
                  <a:pt x="14796" y="16495"/>
                </a:lnTo>
                <a:cubicBezTo>
                  <a:pt x="14796" y="16181"/>
                  <a:pt x="14542" y="15928"/>
                  <a:pt x="14231" y="15928"/>
                </a:cubicBezTo>
                <a:lnTo>
                  <a:pt x="10795" y="15928"/>
                </a:lnTo>
                <a:cubicBezTo>
                  <a:pt x="8606" y="15925"/>
                  <a:pt x="6833" y="14152"/>
                  <a:pt x="6833" y="11966"/>
                </a:cubicBezTo>
                <a:lnTo>
                  <a:pt x="6833" y="8494"/>
                </a:lnTo>
                <a:cubicBezTo>
                  <a:pt x="6830" y="6930"/>
                  <a:pt x="5565" y="5665"/>
                  <a:pt x="4001" y="5662"/>
                </a:cubicBezTo>
                <a:lnTo>
                  <a:pt x="1700" y="5662"/>
                </a:lnTo>
                <a:cubicBezTo>
                  <a:pt x="1386" y="5662"/>
                  <a:pt x="1133" y="5408"/>
                  <a:pt x="1133" y="5097"/>
                </a:cubicBezTo>
                <a:cubicBezTo>
                  <a:pt x="1133" y="4783"/>
                  <a:pt x="1386" y="4529"/>
                  <a:pt x="1700" y="4529"/>
                </a:cubicBezTo>
                <a:close/>
                <a:moveTo>
                  <a:pt x="14230" y="0"/>
                </a:moveTo>
                <a:cubicBezTo>
                  <a:pt x="13937" y="0"/>
                  <a:pt x="13663" y="232"/>
                  <a:pt x="13663" y="568"/>
                </a:cubicBezTo>
                <a:lnTo>
                  <a:pt x="13663" y="2265"/>
                </a:lnTo>
                <a:lnTo>
                  <a:pt x="10795" y="2265"/>
                </a:lnTo>
                <a:cubicBezTo>
                  <a:pt x="9228" y="2265"/>
                  <a:pt x="7745" y="2989"/>
                  <a:pt x="6782" y="4224"/>
                </a:cubicBezTo>
                <a:cubicBezTo>
                  <a:pt x="5955" y="3684"/>
                  <a:pt x="4988" y="3397"/>
                  <a:pt x="4001" y="3397"/>
                </a:cubicBezTo>
                <a:lnTo>
                  <a:pt x="1700" y="3397"/>
                </a:lnTo>
                <a:cubicBezTo>
                  <a:pt x="761" y="3397"/>
                  <a:pt x="0" y="4158"/>
                  <a:pt x="0" y="5097"/>
                </a:cubicBezTo>
                <a:cubicBezTo>
                  <a:pt x="0" y="6033"/>
                  <a:pt x="761" y="6794"/>
                  <a:pt x="1700" y="6794"/>
                </a:cubicBezTo>
                <a:lnTo>
                  <a:pt x="4001" y="6794"/>
                </a:lnTo>
                <a:cubicBezTo>
                  <a:pt x="4940" y="6794"/>
                  <a:pt x="5698" y="7555"/>
                  <a:pt x="5701" y="8494"/>
                </a:cubicBezTo>
                <a:lnTo>
                  <a:pt x="5701" y="10834"/>
                </a:lnTo>
                <a:cubicBezTo>
                  <a:pt x="5698" y="11770"/>
                  <a:pt x="4940" y="12531"/>
                  <a:pt x="4001" y="12531"/>
                </a:cubicBezTo>
                <a:lnTo>
                  <a:pt x="1700" y="12531"/>
                </a:lnTo>
                <a:cubicBezTo>
                  <a:pt x="761" y="12531"/>
                  <a:pt x="0" y="13292"/>
                  <a:pt x="0" y="14231"/>
                </a:cubicBezTo>
                <a:cubicBezTo>
                  <a:pt x="0" y="15167"/>
                  <a:pt x="761" y="15928"/>
                  <a:pt x="1700" y="15928"/>
                </a:cubicBezTo>
                <a:lnTo>
                  <a:pt x="4001" y="15928"/>
                </a:lnTo>
                <a:cubicBezTo>
                  <a:pt x="4988" y="15928"/>
                  <a:pt x="5955" y="15641"/>
                  <a:pt x="6782" y="15100"/>
                </a:cubicBezTo>
                <a:cubicBezTo>
                  <a:pt x="7745" y="16338"/>
                  <a:pt x="9228" y="17060"/>
                  <a:pt x="10795" y="17060"/>
                </a:cubicBezTo>
                <a:lnTo>
                  <a:pt x="13663" y="17060"/>
                </a:lnTo>
                <a:lnTo>
                  <a:pt x="13663" y="18760"/>
                </a:lnTo>
                <a:cubicBezTo>
                  <a:pt x="13663" y="19095"/>
                  <a:pt x="13938" y="19326"/>
                  <a:pt x="14232" y="19326"/>
                </a:cubicBezTo>
                <a:cubicBezTo>
                  <a:pt x="14347" y="19326"/>
                  <a:pt x="14464" y="19291"/>
                  <a:pt x="14569" y="19213"/>
                </a:cubicBezTo>
                <a:lnTo>
                  <a:pt x="19098" y="15816"/>
                </a:lnTo>
                <a:cubicBezTo>
                  <a:pt x="19400" y="15590"/>
                  <a:pt x="19400" y="15134"/>
                  <a:pt x="19098" y="14910"/>
                </a:cubicBezTo>
                <a:lnTo>
                  <a:pt x="14569" y="11513"/>
                </a:lnTo>
                <a:cubicBezTo>
                  <a:pt x="14464" y="11434"/>
                  <a:pt x="14345" y="11398"/>
                  <a:pt x="14230" y="11398"/>
                </a:cubicBezTo>
                <a:cubicBezTo>
                  <a:pt x="13937" y="11398"/>
                  <a:pt x="13663" y="11630"/>
                  <a:pt x="13663" y="11966"/>
                </a:cubicBezTo>
                <a:lnTo>
                  <a:pt x="13663" y="13663"/>
                </a:lnTo>
                <a:lnTo>
                  <a:pt x="10795" y="13663"/>
                </a:lnTo>
                <a:cubicBezTo>
                  <a:pt x="9856" y="13663"/>
                  <a:pt x="9098" y="12902"/>
                  <a:pt x="9098" y="11966"/>
                </a:cubicBezTo>
                <a:lnTo>
                  <a:pt x="9098" y="7362"/>
                </a:lnTo>
                <a:cubicBezTo>
                  <a:pt x="9098" y="6423"/>
                  <a:pt x="9856" y="5662"/>
                  <a:pt x="10795" y="5662"/>
                </a:cubicBezTo>
                <a:lnTo>
                  <a:pt x="13663" y="5662"/>
                </a:lnTo>
                <a:lnTo>
                  <a:pt x="13663" y="7362"/>
                </a:lnTo>
                <a:cubicBezTo>
                  <a:pt x="13663" y="7576"/>
                  <a:pt x="13784" y="7769"/>
                  <a:pt x="13977" y="7866"/>
                </a:cubicBezTo>
                <a:cubicBezTo>
                  <a:pt x="14057" y="7906"/>
                  <a:pt x="14144" y="7926"/>
                  <a:pt x="14230" y="7926"/>
                </a:cubicBezTo>
                <a:cubicBezTo>
                  <a:pt x="14350" y="7926"/>
                  <a:pt x="14469" y="7888"/>
                  <a:pt x="14569" y="7815"/>
                </a:cubicBezTo>
                <a:lnTo>
                  <a:pt x="19098" y="4418"/>
                </a:lnTo>
                <a:cubicBezTo>
                  <a:pt x="19400" y="4191"/>
                  <a:pt x="19400" y="3735"/>
                  <a:pt x="19098" y="3512"/>
                </a:cubicBezTo>
                <a:lnTo>
                  <a:pt x="14569" y="115"/>
                </a:lnTo>
                <a:cubicBezTo>
                  <a:pt x="14464" y="36"/>
                  <a:pt x="14345" y="0"/>
                  <a:pt x="14230" y="0"/>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nvGrpSpPr>
          <p:cNvPr id="10087" name="Google Shape;10087;p81"/>
          <p:cNvGrpSpPr/>
          <p:nvPr/>
        </p:nvGrpSpPr>
        <p:grpSpPr>
          <a:xfrm>
            <a:off x="2105973" y="2706749"/>
            <a:ext cx="340168" cy="340168"/>
            <a:chOff x="2676100" y="832575"/>
            <a:chExt cx="483125" cy="483125"/>
          </a:xfrm>
          <a:solidFill>
            <a:srgbClr val="FFC000"/>
          </a:solidFill>
        </p:grpSpPr>
        <p:sp>
          <p:nvSpPr>
            <p:cNvPr id="10088" name="Google Shape;10088;p81"/>
            <p:cNvSpPr/>
            <p:nvPr/>
          </p:nvSpPr>
          <p:spPr>
            <a:xfrm>
              <a:off x="2676100" y="832575"/>
              <a:ext cx="483125" cy="483125"/>
            </a:xfrm>
            <a:custGeom>
              <a:avLst/>
              <a:gdLst/>
              <a:ahLst/>
              <a:cxnLst/>
              <a:rect l="l" t="t" r="r" b="b"/>
              <a:pathLst>
                <a:path w="19325" h="19325" extrusionOk="0">
                  <a:moveTo>
                    <a:pt x="10351" y="1132"/>
                  </a:moveTo>
                  <a:lnTo>
                    <a:pt x="10562" y="2008"/>
                  </a:lnTo>
                  <a:cubicBezTo>
                    <a:pt x="10614" y="2226"/>
                    <a:pt x="10789" y="2392"/>
                    <a:pt x="11009" y="2434"/>
                  </a:cubicBezTo>
                  <a:cubicBezTo>
                    <a:pt x="12021" y="2618"/>
                    <a:pt x="12981" y="3014"/>
                    <a:pt x="13826" y="3596"/>
                  </a:cubicBezTo>
                  <a:cubicBezTo>
                    <a:pt x="13922" y="3663"/>
                    <a:pt x="14033" y="3696"/>
                    <a:pt x="14146" y="3696"/>
                  </a:cubicBezTo>
                  <a:cubicBezTo>
                    <a:pt x="14247" y="3696"/>
                    <a:pt x="14349" y="3669"/>
                    <a:pt x="14439" y="3614"/>
                  </a:cubicBezTo>
                  <a:lnTo>
                    <a:pt x="15179" y="3171"/>
                  </a:lnTo>
                  <a:lnTo>
                    <a:pt x="16154" y="4146"/>
                  </a:lnTo>
                  <a:lnTo>
                    <a:pt x="15711" y="4889"/>
                  </a:lnTo>
                  <a:cubicBezTo>
                    <a:pt x="15596" y="5079"/>
                    <a:pt x="15602" y="5317"/>
                    <a:pt x="15729" y="5499"/>
                  </a:cubicBezTo>
                  <a:cubicBezTo>
                    <a:pt x="16311" y="6344"/>
                    <a:pt x="16707" y="7304"/>
                    <a:pt x="16891" y="8316"/>
                  </a:cubicBezTo>
                  <a:cubicBezTo>
                    <a:pt x="16933" y="8536"/>
                    <a:pt x="17100" y="8711"/>
                    <a:pt x="17317" y="8763"/>
                  </a:cubicBezTo>
                  <a:lnTo>
                    <a:pt x="18193" y="8974"/>
                  </a:lnTo>
                  <a:lnTo>
                    <a:pt x="18193" y="10351"/>
                  </a:lnTo>
                  <a:lnTo>
                    <a:pt x="17317" y="10562"/>
                  </a:lnTo>
                  <a:cubicBezTo>
                    <a:pt x="17100" y="10614"/>
                    <a:pt x="16933" y="10789"/>
                    <a:pt x="16894" y="11009"/>
                  </a:cubicBezTo>
                  <a:cubicBezTo>
                    <a:pt x="16710" y="12021"/>
                    <a:pt x="16311" y="12981"/>
                    <a:pt x="15729" y="13826"/>
                  </a:cubicBezTo>
                  <a:cubicBezTo>
                    <a:pt x="15605" y="14007"/>
                    <a:pt x="15596" y="14246"/>
                    <a:pt x="15711" y="14436"/>
                  </a:cubicBezTo>
                  <a:lnTo>
                    <a:pt x="16154" y="15179"/>
                  </a:lnTo>
                  <a:lnTo>
                    <a:pt x="15179" y="16154"/>
                  </a:lnTo>
                  <a:lnTo>
                    <a:pt x="14439" y="15710"/>
                  </a:lnTo>
                  <a:cubicBezTo>
                    <a:pt x="14349" y="15656"/>
                    <a:pt x="14247" y="15629"/>
                    <a:pt x="14146" y="15629"/>
                  </a:cubicBezTo>
                  <a:cubicBezTo>
                    <a:pt x="14033" y="15629"/>
                    <a:pt x="13922" y="15662"/>
                    <a:pt x="13826" y="15729"/>
                  </a:cubicBezTo>
                  <a:cubicBezTo>
                    <a:pt x="12981" y="16311"/>
                    <a:pt x="12021" y="16707"/>
                    <a:pt x="11009" y="16891"/>
                  </a:cubicBezTo>
                  <a:cubicBezTo>
                    <a:pt x="10789" y="16933"/>
                    <a:pt x="10614" y="17099"/>
                    <a:pt x="10562" y="17317"/>
                  </a:cubicBezTo>
                  <a:lnTo>
                    <a:pt x="10351" y="18192"/>
                  </a:lnTo>
                  <a:lnTo>
                    <a:pt x="8974" y="18192"/>
                  </a:lnTo>
                  <a:lnTo>
                    <a:pt x="8763" y="17317"/>
                  </a:lnTo>
                  <a:cubicBezTo>
                    <a:pt x="8712" y="17099"/>
                    <a:pt x="8536" y="16933"/>
                    <a:pt x="8316" y="16891"/>
                  </a:cubicBezTo>
                  <a:cubicBezTo>
                    <a:pt x="7304" y="16707"/>
                    <a:pt x="6344" y="16311"/>
                    <a:pt x="5499" y="15729"/>
                  </a:cubicBezTo>
                  <a:cubicBezTo>
                    <a:pt x="5404" y="15662"/>
                    <a:pt x="5293" y="15629"/>
                    <a:pt x="5181" y="15629"/>
                  </a:cubicBezTo>
                  <a:cubicBezTo>
                    <a:pt x="5081" y="15629"/>
                    <a:pt x="4979" y="15656"/>
                    <a:pt x="4889" y="15710"/>
                  </a:cubicBezTo>
                  <a:lnTo>
                    <a:pt x="4146" y="16154"/>
                  </a:lnTo>
                  <a:lnTo>
                    <a:pt x="3171" y="15179"/>
                  </a:lnTo>
                  <a:lnTo>
                    <a:pt x="3615" y="14436"/>
                  </a:lnTo>
                  <a:cubicBezTo>
                    <a:pt x="3729" y="14246"/>
                    <a:pt x="3723" y="14007"/>
                    <a:pt x="3597" y="13826"/>
                  </a:cubicBezTo>
                  <a:cubicBezTo>
                    <a:pt x="3014" y="12981"/>
                    <a:pt x="2618" y="12021"/>
                    <a:pt x="2434" y="11009"/>
                  </a:cubicBezTo>
                  <a:cubicBezTo>
                    <a:pt x="2392" y="10789"/>
                    <a:pt x="2226" y="10614"/>
                    <a:pt x="2011" y="10562"/>
                  </a:cubicBezTo>
                  <a:lnTo>
                    <a:pt x="1133" y="10351"/>
                  </a:lnTo>
                  <a:lnTo>
                    <a:pt x="1133" y="8974"/>
                  </a:lnTo>
                  <a:lnTo>
                    <a:pt x="2008" y="8763"/>
                  </a:lnTo>
                  <a:cubicBezTo>
                    <a:pt x="2226" y="8711"/>
                    <a:pt x="2392" y="8536"/>
                    <a:pt x="2431" y="8316"/>
                  </a:cubicBezTo>
                  <a:cubicBezTo>
                    <a:pt x="2615" y="7304"/>
                    <a:pt x="3014" y="6344"/>
                    <a:pt x="3597" y="5499"/>
                  </a:cubicBezTo>
                  <a:cubicBezTo>
                    <a:pt x="3720" y="5317"/>
                    <a:pt x="3729" y="5079"/>
                    <a:pt x="3615" y="4889"/>
                  </a:cubicBezTo>
                  <a:lnTo>
                    <a:pt x="3171" y="4146"/>
                  </a:lnTo>
                  <a:lnTo>
                    <a:pt x="4146" y="3171"/>
                  </a:lnTo>
                  <a:lnTo>
                    <a:pt x="4889" y="3614"/>
                  </a:lnTo>
                  <a:cubicBezTo>
                    <a:pt x="4979" y="3669"/>
                    <a:pt x="5081" y="3696"/>
                    <a:pt x="5181" y="3696"/>
                  </a:cubicBezTo>
                  <a:cubicBezTo>
                    <a:pt x="5293" y="3696"/>
                    <a:pt x="5404" y="3663"/>
                    <a:pt x="5499" y="3596"/>
                  </a:cubicBezTo>
                  <a:cubicBezTo>
                    <a:pt x="6344" y="3014"/>
                    <a:pt x="7304" y="2618"/>
                    <a:pt x="8316" y="2434"/>
                  </a:cubicBezTo>
                  <a:cubicBezTo>
                    <a:pt x="8536" y="2392"/>
                    <a:pt x="8712" y="2226"/>
                    <a:pt x="8763" y="2008"/>
                  </a:cubicBezTo>
                  <a:lnTo>
                    <a:pt x="8974" y="1132"/>
                  </a:lnTo>
                  <a:close/>
                  <a:moveTo>
                    <a:pt x="8530" y="0"/>
                  </a:moveTo>
                  <a:cubicBezTo>
                    <a:pt x="8268" y="0"/>
                    <a:pt x="8041" y="178"/>
                    <a:pt x="7981" y="432"/>
                  </a:cubicBezTo>
                  <a:lnTo>
                    <a:pt x="7748" y="1392"/>
                  </a:lnTo>
                  <a:cubicBezTo>
                    <a:pt x="6833" y="1604"/>
                    <a:pt x="5961" y="1963"/>
                    <a:pt x="5167" y="2461"/>
                  </a:cubicBezTo>
                  <a:lnTo>
                    <a:pt x="4348" y="1969"/>
                  </a:lnTo>
                  <a:cubicBezTo>
                    <a:pt x="4260" y="1915"/>
                    <a:pt x="4160" y="1889"/>
                    <a:pt x="4061" y="1889"/>
                  </a:cubicBezTo>
                  <a:cubicBezTo>
                    <a:pt x="3913" y="1889"/>
                    <a:pt x="3767" y="1946"/>
                    <a:pt x="3657" y="2056"/>
                  </a:cubicBezTo>
                  <a:lnTo>
                    <a:pt x="2057" y="3657"/>
                  </a:lnTo>
                  <a:cubicBezTo>
                    <a:pt x="1872" y="3841"/>
                    <a:pt x="1839" y="4125"/>
                    <a:pt x="1972" y="4348"/>
                  </a:cubicBezTo>
                  <a:lnTo>
                    <a:pt x="2461" y="5163"/>
                  </a:lnTo>
                  <a:cubicBezTo>
                    <a:pt x="1963" y="5958"/>
                    <a:pt x="1604" y="6830"/>
                    <a:pt x="1395" y="7745"/>
                  </a:cubicBezTo>
                  <a:lnTo>
                    <a:pt x="435" y="7978"/>
                  </a:lnTo>
                  <a:cubicBezTo>
                    <a:pt x="179" y="8041"/>
                    <a:pt x="0" y="8267"/>
                    <a:pt x="0" y="8530"/>
                  </a:cubicBezTo>
                  <a:lnTo>
                    <a:pt x="0" y="10795"/>
                  </a:lnTo>
                  <a:cubicBezTo>
                    <a:pt x="0" y="11057"/>
                    <a:pt x="179" y="11284"/>
                    <a:pt x="432" y="11344"/>
                  </a:cubicBezTo>
                  <a:lnTo>
                    <a:pt x="1392" y="11580"/>
                  </a:lnTo>
                  <a:cubicBezTo>
                    <a:pt x="1604" y="12492"/>
                    <a:pt x="1963" y="13364"/>
                    <a:pt x="2461" y="14158"/>
                  </a:cubicBezTo>
                  <a:lnTo>
                    <a:pt x="1969" y="14977"/>
                  </a:lnTo>
                  <a:cubicBezTo>
                    <a:pt x="1836" y="15200"/>
                    <a:pt x="1872" y="15484"/>
                    <a:pt x="2057" y="15668"/>
                  </a:cubicBezTo>
                  <a:lnTo>
                    <a:pt x="3657" y="17268"/>
                  </a:lnTo>
                  <a:cubicBezTo>
                    <a:pt x="3766" y="17378"/>
                    <a:pt x="3911" y="17435"/>
                    <a:pt x="4057" y="17435"/>
                  </a:cubicBezTo>
                  <a:cubicBezTo>
                    <a:pt x="4157" y="17435"/>
                    <a:pt x="4258" y="17408"/>
                    <a:pt x="4348" y="17353"/>
                  </a:cubicBezTo>
                  <a:lnTo>
                    <a:pt x="5164" y="16864"/>
                  </a:lnTo>
                  <a:cubicBezTo>
                    <a:pt x="5958" y="17362"/>
                    <a:pt x="6830" y="17721"/>
                    <a:pt x="7745" y="17930"/>
                  </a:cubicBezTo>
                  <a:lnTo>
                    <a:pt x="7978" y="18890"/>
                  </a:lnTo>
                  <a:cubicBezTo>
                    <a:pt x="8041" y="19147"/>
                    <a:pt x="8268" y="19325"/>
                    <a:pt x="8530" y="19325"/>
                  </a:cubicBezTo>
                  <a:lnTo>
                    <a:pt x="10795" y="19325"/>
                  </a:lnTo>
                  <a:cubicBezTo>
                    <a:pt x="11058" y="19325"/>
                    <a:pt x="11284" y="19147"/>
                    <a:pt x="11344" y="18893"/>
                  </a:cubicBezTo>
                  <a:lnTo>
                    <a:pt x="11577" y="17933"/>
                  </a:lnTo>
                  <a:cubicBezTo>
                    <a:pt x="12492" y="17721"/>
                    <a:pt x="13364" y="17362"/>
                    <a:pt x="14159" y="16864"/>
                  </a:cubicBezTo>
                  <a:lnTo>
                    <a:pt x="14977" y="17356"/>
                  </a:lnTo>
                  <a:cubicBezTo>
                    <a:pt x="15066" y="17410"/>
                    <a:pt x="15166" y="17436"/>
                    <a:pt x="15266" y="17436"/>
                  </a:cubicBezTo>
                  <a:cubicBezTo>
                    <a:pt x="15413" y="17436"/>
                    <a:pt x="15559" y="17379"/>
                    <a:pt x="15668" y="17271"/>
                  </a:cubicBezTo>
                  <a:lnTo>
                    <a:pt x="17269" y="15668"/>
                  </a:lnTo>
                  <a:cubicBezTo>
                    <a:pt x="17453" y="15484"/>
                    <a:pt x="17489" y="15200"/>
                    <a:pt x="17353" y="14977"/>
                  </a:cubicBezTo>
                  <a:lnTo>
                    <a:pt x="16864" y="14161"/>
                  </a:lnTo>
                  <a:cubicBezTo>
                    <a:pt x="17362" y="13367"/>
                    <a:pt x="17722" y="12495"/>
                    <a:pt x="17930" y="11580"/>
                  </a:cubicBezTo>
                  <a:lnTo>
                    <a:pt x="18890" y="11347"/>
                  </a:lnTo>
                  <a:cubicBezTo>
                    <a:pt x="19147" y="11284"/>
                    <a:pt x="19325" y="11057"/>
                    <a:pt x="19325" y="10795"/>
                  </a:cubicBezTo>
                  <a:lnTo>
                    <a:pt x="19325" y="8530"/>
                  </a:lnTo>
                  <a:cubicBezTo>
                    <a:pt x="19325" y="8267"/>
                    <a:pt x="19147" y="8041"/>
                    <a:pt x="18893" y="7981"/>
                  </a:cubicBezTo>
                  <a:lnTo>
                    <a:pt x="17933" y="7748"/>
                  </a:lnTo>
                  <a:cubicBezTo>
                    <a:pt x="17722" y="6833"/>
                    <a:pt x="17362" y="5961"/>
                    <a:pt x="16864" y="5166"/>
                  </a:cubicBezTo>
                  <a:lnTo>
                    <a:pt x="17356" y="4348"/>
                  </a:lnTo>
                  <a:cubicBezTo>
                    <a:pt x="17489" y="4128"/>
                    <a:pt x="17453" y="3841"/>
                    <a:pt x="17272" y="3657"/>
                  </a:cubicBezTo>
                  <a:lnTo>
                    <a:pt x="15668" y="2056"/>
                  </a:lnTo>
                  <a:cubicBezTo>
                    <a:pt x="15559" y="1947"/>
                    <a:pt x="15415" y="1890"/>
                    <a:pt x="15268" y="1890"/>
                  </a:cubicBezTo>
                  <a:cubicBezTo>
                    <a:pt x="15168" y="1890"/>
                    <a:pt x="15068" y="1917"/>
                    <a:pt x="14977" y="1972"/>
                  </a:cubicBezTo>
                  <a:lnTo>
                    <a:pt x="14162" y="2461"/>
                  </a:lnTo>
                  <a:cubicBezTo>
                    <a:pt x="13367" y="1963"/>
                    <a:pt x="12495" y="1604"/>
                    <a:pt x="11580" y="1395"/>
                  </a:cubicBezTo>
                  <a:lnTo>
                    <a:pt x="11347" y="435"/>
                  </a:lnTo>
                  <a:cubicBezTo>
                    <a:pt x="11284" y="178"/>
                    <a:pt x="11058" y="0"/>
                    <a:pt x="1079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089" name="Google Shape;10089;p81"/>
            <p:cNvSpPr/>
            <p:nvPr/>
          </p:nvSpPr>
          <p:spPr>
            <a:xfrm>
              <a:off x="2762000" y="918475"/>
              <a:ext cx="311400" cy="311400"/>
            </a:xfrm>
            <a:custGeom>
              <a:avLst/>
              <a:gdLst/>
              <a:ahLst/>
              <a:cxnLst/>
              <a:rect l="l" t="t" r="r" b="b"/>
              <a:pathLst>
                <a:path w="12456" h="12456" extrusionOk="0">
                  <a:moveTo>
                    <a:pt x="6227" y="1133"/>
                  </a:moveTo>
                  <a:cubicBezTo>
                    <a:pt x="9038" y="1133"/>
                    <a:pt x="11323" y="3418"/>
                    <a:pt x="11323" y="6226"/>
                  </a:cubicBezTo>
                  <a:cubicBezTo>
                    <a:pt x="11323" y="9038"/>
                    <a:pt x="9038" y="11323"/>
                    <a:pt x="6227" y="11323"/>
                  </a:cubicBezTo>
                  <a:cubicBezTo>
                    <a:pt x="3419" y="11323"/>
                    <a:pt x="1133" y="9038"/>
                    <a:pt x="1133" y="6226"/>
                  </a:cubicBezTo>
                  <a:cubicBezTo>
                    <a:pt x="1133" y="3418"/>
                    <a:pt x="3419" y="1133"/>
                    <a:pt x="6227" y="1133"/>
                  </a:cubicBezTo>
                  <a:close/>
                  <a:moveTo>
                    <a:pt x="6227" y="0"/>
                  </a:moveTo>
                  <a:cubicBezTo>
                    <a:pt x="2794" y="0"/>
                    <a:pt x="1" y="2793"/>
                    <a:pt x="1" y="6226"/>
                  </a:cubicBezTo>
                  <a:cubicBezTo>
                    <a:pt x="1" y="9663"/>
                    <a:pt x="2794" y="12456"/>
                    <a:pt x="6227" y="12456"/>
                  </a:cubicBezTo>
                  <a:cubicBezTo>
                    <a:pt x="9663" y="12456"/>
                    <a:pt x="12456" y="9663"/>
                    <a:pt x="12456" y="6226"/>
                  </a:cubicBezTo>
                  <a:cubicBezTo>
                    <a:pt x="12456" y="2793"/>
                    <a:pt x="9663" y="0"/>
                    <a:pt x="622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090" name="Google Shape;10090;p81"/>
            <p:cNvSpPr/>
            <p:nvPr/>
          </p:nvSpPr>
          <p:spPr>
            <a:xfrm>
              <a:off x="2810775" y="975075"/>
              <a:ext cx="206025" cy="198150"/>
            </a:xfrm>
            <a:custGeom>
              <a:avLst/>
              <a:gdLst/>
              <a:ahLst/>
              <a:cxnLst/>
              <a:rect l="l" t="t" r="r" b="b"/>
              <a:pathLst>
                <a:path w="8241" h="7926" extrusionOk="0">
                  <a:moveTo>
                    <a:pt x="4275" y="1132"/>
                  </a:moveTo>
                  <a:cubicBezTo>
                    <a:pt x="4640" y="1132"/>
                    <a:pt x="5009" y="1203"/>
                    <a:pt x="5360" y="1348"/>
                  </a:cubicBezTo>
                  <a:cubicBezTo>
                    <a:pt x="6416" y="1785"/>
                    <a:pt x="7108" y="2818"/>
                    <a:pt x="7108" y="3962"/>
                  </a:cubicBezTo>
                  <a:cubicBezTo>
                    <a:pt x="7105" y="5527"/>
                    <a:pt x="5840" y="6792"/>
                    <a:pt x="4276" y="6795"/>
                  </a:cubicBezTo>
                  <a:cubicBezTo>
                    <a:pt x="3131" y="6795"/>
                    <a:pt x="2099" y="6103"/>
                    <a:pt x="1661" y="5046"/>
                  </a:cubicBezTo>
                  <a:cubicBezTo>
                    <a:pt x="1223" y="3987"/>
                    <a:pt x="1465" y="2770"/>
                    <a:pt x="2274" y="1961"/>
                  </a:cubicBezTo>
                  <a:cubicBezTo>
                    <a:pt x="2815" y="1419"/>
                    <a:pt x="3538" y="1132"/>
                    <a:pt x="4275" y="1132"/>
                  </a:cubicBezTo>
                  <a:close/>
                  <a:moveTo>
                    <a:pt x="4276" y="1"/>
                  </a:moveTo>
                  <a:cubicBezTo>
                    <a:pt x="2672" y="1"/>
                    <a:pt x="1229" y="964"/>
                    <a:pt x="613" y="2447"/>
                  </a:cubicBezTo>
                  <a:cubicBezTo>
                    <a:pt x="0" y="3926"/>
                    <a:pt x="341" y="5632"/>
                    <a:pt x="1474" y="6764"/>
                  </a:cubicBezTo>
                  <a:cubicBezTo>
                    <a:pt x="2232" y="7523"/>
                    <a:pt x="3247" y="7926"/>
                    <a:pt x="4279" y="7926"/>
                  </a:cubicBezTo>
                  <a:cubicBezTo>
                    <a:pt x="4789" y="7926"/>
                    <a:pt x="5302" y="7828"/>
                    <a:pt x="5791" y="7625"/>
                  </a:cubicBezTo>
                  <a:cubicBezTo>
                    <a:pt x="7274" y="7009"/>
                    <a:pt x="8240" y="5566"/>
                    <a:pt x="8240" y="3962"/>
                  </a:cubicBezTo>
                  <a:cubicBezTo>
                    <a:pt x="8237" y="1773"/>
                    <a:pt x="6465" y="1"/>
                    <a:pt x="427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10091" name="Google Shape;10091;p81"/>
          <p:cNvGrpSpPr/>
          <p:nvPr/>
        </p:nvGrpSpPr>
        <p:grpSpPr>
          <a:xfrm>
            <a:off x="2517477" y="2706749"/>
            <a:ext cx="351610" cy="340168"/>
            <a:chOff x="3270550" y="832575"/>
            <a:chExt cx="499375" cy="483125"/>
          </a:xfrm>
          <a:solidFill>
            <a:srgbClr val="FFC000"/>
          </a:solidFill>
        </p:grpSpPr>
        <p:sp>
          <p:nvSpPr>
            <p:cNvPr id="10092" name="Google Shape;10092;p81"/>
            <p:cNvSpPr/>
            <p:nvPr/>
          </p:nvSpPr>
          <p:spPr>
            <a:xfrm>
              <a:off x="3270550" y="865975"/>
              <a:ext cx="463725" cy="449725"/>
            </a:xfrm>
            <a:custGeom>
              <a:avLst/>
              <a:gdLst/>
              <a:ahLst/>
              <a:cxnLst/>
              <a:rect l="l" t="t" r="r" b="b"/>
              <a:pathLst>
                <a:path w="18549" h="17989" extrusionOk="0">
                  <a:moveTo>
                    <a:pt x="4823" y="1361"/>
                  </a:moveTo>
                  <a:lnTo>
                    <a:pt x="9177" y="8619"/>
                  </a:lnTo>
                  <a:cubicBezTo>
                    <a:pt x="9237" y="8716"/>
                    <a:pt x="9325" y="8794"/>
                    <a:pt x="9427" y="8843"/>
                  </a:cubicBezTo>
                  <a:lnTo>
                    <a:pt x="17136" y="12345"/>
                  </a:lnTo>
                  <a:cubicBezTo>
                    <a:pt x="15653" y="15102"/>
                    <a:pt x="12779" y="16856"/>
                    <a:pt x="9663" y="16856"/>
                  </a:cubicBezTo>
                  <a:cubicBezTo>
                    <a:pt x="4958" y="16856"/>
                    <a:pt x="1133" y="13031"/>
                    <a:pt x="1133" y="8326"/>
                  </a:cubicBezTo>
                  <a:cubicBezTo>
                    <a:pt x="1133" y="5573"/>
                    <a:pt x="2534" y="2952"/>
                    <a:pt x="4823" y="1361"/>
                  </a:cubicBezTo>
                  <a:close/>
                  <a:moveTo>
                    <a:pt x="5005" y="0"/>
                  </a:moveTo>
                  <a:cubicBezTo>
                    <a:pt x="4907" y="0"/>
                    <a:pt x="4807" y="26"/>
                    <a:pt x="4717" y="80"/>
                  </a:cubicBezTo>
                  <a:cubicBezTo>
                    <a:pt x="3313" y="926"/>
                    <a:pt x="2141" y="2106"/>
                    <a:pt x="1311" y="3516"/>
                  </a:cubicBezTo>
                  <a:cubicBezTo>
                    <a:pt x="453" y="4975"/>
                    <a:pt x="1" y="6636"/>
                    <a:pt x="1" y="8326"/>
                  </a:cubicBezTo>
                  <a:cubicBezTo>
                    <a:pt x="1" y="10896"/>
                    <a:pt x="1009" y="13321"/>
                    <a:pt x="2839" y="15150"/>
                  </a:cubicBezTo>
                  <a:cubicBezTo>
                    <a:pt x="4669" y="16980"/>
                    <a:pt x="7093" y="17989"/>
                    <a:pt x="9663" y="17989"/>
                  </a:cubicBezTo>
                  <a:cubicBezTo>
                    <a:pt x="13410" y="17989"/>
                    <a:pt x="16846" y="15757"/>
                    <a:pt x="18419" y="12306"/>
                  </a:cubicBezTo>
                  <a:cubicBezTo>
                    <a:pt x="18549" y="12022"/>
                    <a:pt x="18422" y="11687"/>
                    <a:pt x="18138" y="11557"/>
                  </a:cubicBezTo>
                  <a:lnTo>
                    <a:pt x="10058" y="7886"/>
                  </a:lnTo>
                  <a:lnTo>
                    <a:pt x="5493" y="277"/>
                  </a:lnTo>
                  <a:cubicBezTo>
                    <a:pt x="5387" y="99"/>
                    <a:pt x="5198" y="0"/>
                    <a:pt x="500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093" name="Google Shape;10093;p81"/>
            <p:cNvSpPr/>
            <p:nvPr/>
          </p:nvSpPr>
          <p:spPr>
            <a:xfrm>
              <a:off x="3562600" y="876075"/>
              <a:ext cx="207325" cy="241775"/>
            </a:xfrm>
            <a:custGeom>
              <a:avLst/>
              <a:gdLst/>
              <a:ahLst/>
              <a:cxnLst/>
              <a:rect l="l" t="t" r="r" b="b"/>
              <a:pathLst>
                <a:path w="8293" h="9671" extrusionOk="0">
                  <a:moveTo>
                    <a:pt x="4204" y="1437"/>
                  </a:moveTo>
                  <a:cubicBezTo>
                    <a:pt x="5680" y="2826"/>
                    <a:pt x="6517" y="4764"/>
                    <a:pt x="6511" y="6790"/>
                  </a:cubicBezTo>
                  <a:cubicBezTo>
                    <a:pt x="6511" y="7300"/>
                    <a:pt x="6459" y="7811"/>
                    <a:pt x="6354" y="8309"/>
                  </a:cubicBezTo>
                  <a:lnTo>
                    <a:pt x="1468" y="6090"/>
                  </a:lnTo>
                  <a:lnTo>
                    <a:pt x="4204" y="1437"/>
                  </a:lnTo>
                  <a:close/>
                  <a:moveTo>
                    <a:pt x="4060" y="1"/>
                  </a:moveTo>
                  <a:cubicBezTo>
                    <a:pt x="3867" y="1"/>
                    <a:pt x="3677" y="99"/>
                    <a:pt x="3570" y="280"/>
                  </a:cubicBezTo>
                  <a:lnTo>
                    <a:pt x="173" y="6056"/>
                  </a:lnTo>
                  <a:cubicBezTo>
                    <a:pt x="1" y="6346"/>
                    <a:pt x="119" y="6721"/>
                    <a:pt x="427" y="6860"/>
                  </a:cubicBezTo>
                  <a:lnTo>
                    <a:pt x="6499" y="9622"/>
                  </a:lnTo>
                  <a:cubicBezTo>
                    <a:pt x="6574" y="9656"/>
                    <a:pt x="6653" y="9671"/>
                    <a:pt x="6734" y="9671"/>
                  </a:cubicBezTo>
                  <a:cubicBezTo>
                    <a:pt x="6982" y="9671"/>
                    <a:pt x="7202" y="9508"/>
                    <a:pt x="7275" y="9269"/>
                  </a:cubicBezTo>
                  <a:cubicBezTo>
                    <a:pt x="8292" y="5921"/>
                    <a:pt x="7157" y="2291"/>
                    <a:pt x="4409" y="123"/>
                  </a:cubicBezTo>
                  <a:cubicBezTo>
                    <a:pt x="4305" y="40"/>
                    <a:pt x="4182" y="1"/>
                    <a:pt x="406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094" name="Google Shape;10094;p81"/>
            <p:cNvSpPr/>
            <p:nvPr/>
          </p:nvSpPr>
          <p:spPr>
            <a:xfrm>
              <a:off x="3443500" y="832575"/>
              <a:ext cx="187300" cy="173625"/>
            </a:xfrm>
            <a:custGeom>
              <a:avLst/>
              <a:gdLst/>
              <a:ahLst/>
              <a:cxnLst/>
              <a:rect l="l" t="t" r="r" b="b"/>
              <a:pathLst>
                <a:path w="7492" h="6945" extrusionOk="0">
                  <a:moveTo>
                    <a:pt x="3877" y="1133"/>
                  </a:moveTo>
                  <a:cubicBezTo>
                    <a:pt x="4588" y="1133"/>
                    <a:pt x="5300" y="1235"/>
                    <a:pt x="5991" y="1440"/>
                  </a:cubicBezTo>
                  <a:lnTo>
                    <a:pt x="3735" y="5269"/>
                  </a:lnTo>
                  <a:lnTo>
                    <a:pt x="1492" y="1528"/>
                  </a:lnTo>
                  <a:cubicBezTo>
                    <a:pt x="2264" y="1265"/>
                    <a:pt x="3070" y="1133"/>
                    <a:pt x="3877" y="1133"/>
                  </a:cubicBezTo>
                  <a:close/>
                  <a:moveTo>
                    <a:pt x="3877" y="0"/>
                  </a:moveTo>
                  <a:cubicBezTo>
                    <a:pt x="2702" y="0"/>
                    <a:pt x="1528" y="243"/>
                    <a:pt x="432" y="728"/>
                  </a:cubicBezTo>
                  <a:cubicBezTo>
                    <a:pt x="121" y="867"/>
                    <a:pt x="0" y="1244"/>
                    <a:pt x="175" y="1537"/>
                  </a:cubicBezTo>
                  <a:lnTo>
                    <a:pt x="3255" y="6670"/>
                  </a:lnTo>
                  <a:cubicBezTo>
                    <a:pt x="3358" y="6839"/>
                    <a:pt x="3542" y="6945"/>
                    <a:pt x="3741" y="6945"/>
                  </a:cubicBezTo>
                  <a:lnTo>
                    <a:pt x="3744" y="6945"/>
                  </a:lnTo>
                  <a:cubicBezTo>
                    <a:pt x="3943" y="6945"/>
                    <a:pt x="4128" y="6839"/>
                    <a:pt x="4230" y="6667"/>
                  </a:cubicBezTo>
                  <a:lnTo>
                    <a:pt x="7313" y="1419"/>
                  </a:lnTo>
                  <a:cubicBezTo>
                    <a:pt x="7491" y="1120"/>
                    <a:pt x="7358" y="737"/>
                    <a:pt x="7038" y="607"/>
                  </a:cubicBezTo>
                  <a:cubicBezTo>
                    <a:pt x="6023" y="202"/>
                    <a:pt x="4950" y="0"/>
                    <a:pt x="387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10095" name="Google Shape;10095;p81"/>
          <p:cNvGrpSpPr/>
          <p:nvPr/>
        </p:nvGrpSpPr>
        <p:grpSpPr>
          <a:xfrm>
            <a:off x="2935756" y="2717381"/>
            <a:ext cx="340186" cy="318904"/>
            <a:chOff x="3865000" y="847675"/>
            <a:chExt cx="483150" cy="452925"/>
          </a:xfrm>
          <a:solidFill>
            <a:srgbClr val="FFC000"/>
          </a:solidFill>
        </p:grpSpPr>
        <p:sp>
          <p:nvSpPr>
            <p:cNvPr id="10096" name="Google Shape;10096;p81"/>
            <p:cNvSpPr/>
            <p:nvPr/>
          </p:nvSpPr>
          <p:spPr>
            <a:xfrm>
              <a:off x="3865000" y="847675"/>
              <a:ext cx="483150" cy="452925"/>
            </a:xfrm>
            <a:custGeom>
              <a:avLst/>
              <a:gdLst/>
              <a:ahLst/>
              <a:cxnLst/>
              <a:rect l="l" t="t" r="r" b="b"/>
              <a:pathLst>
                <a:path w="19326" h="18117" extrusionOk="0">
                  <a:moveTo>
                    <a:pt x="9627" y="1132"/>
                  </a:moveTo>
                  <a:cubicBezTo>
                    <a:pt x="14349" y="1132"/>
                    <a:pt x="18193" y="4436"/>
                    <a:pt x="18193" y="8494"/>
                  </a:cubicBezTo>
                  <a:cubicBezTo>
                    <a:pt x="18193" y="12552"/>
                    <a:pt x="14349" y="15852"/>
                    <a:pt x="9627" y="15852"/>
                  </a:cubicBezTo>
                  <a:cubicBezTo>
                    <a:pt x="9619" y="15852"/>
                    <a:pt x="9611" y="15852"/>
                    <a:pt x="9603" y="15852"/>
                  </a:cubicBezTo>
                  <a:cubicBezTo>
                    <a:pt x="8397" y="15852"/>
                    <a:pt x="7207" y="15626"/>
                    <a:pt x="6088" y="15185"/>
                  </a:cubicBezTo>
                  <a:cubicBezTo>
                    <a:pt x="6019" y="15158"/>
                    <a:pt x="5947" y="15144"/>
                    <a:pt x="5876" y="15144"/>
                  </a:cubicBezTo>
                  <a:cubicBezTo>
                    <a:pt x="5720" y="15144"/>
                    <a:pt x="5568" y="15208"/>
                    <a:pt x="5460" y="15327"/>
                  </a:cubicBezTo>
                  <a:cubicBezTo>
                    <a:pt x="4780" y="16070"/>
                    <a:pt x="3896" y="16595"/>
                    <a:pt x="2917" y="16837"/>
                  </a:cubicBezTo>
                  <a:cubicBezTo>
                    <a:pt x="3461" y="15801"/>
                    <a:pt x="3582" y="14593"/>
                    <a:pt x="3262" y="13467"/>
                  </a:cubicBezTo>
                  <a:cubicBezTo>
                    <a:pt x="3238" y="13379"/>
                    <a:pt x="3189" y="13295"/>
                    <a:pt x="3126" y="13228"/>
                  </a:cubicBezTo>
                  <a:cubicBezTo>
                    <a:pt x="1843" y="11906"/>
                    <a:pt x="1133" y="10224"/>
                    <a:pt x="1133" y="8494"/>
                  </a:cubicBezTo>
                  <a:cubicBezTo>
                    <a:pt x="1133" y="4436"/>
                    <a:pt x="4944" y="1132"/>
                    <a:pt x="9627" y="1132"/>
                  </a:cubicBezTo>
                  <a:close/>
                  <a:moveTo>
                    <a:pt x="9627" y="0"/>
                  </a:moveTo>
                  <a:cubicBezTo>
                    <a:pt x="7066" y="0"/>
                    <a:pt x="4663" y="876"/>
                    <a:pt x="2848" y="2461"/>
                  </a:cubicBezTo>
                  <a:cubicBezTo>
                    <a:pt x="1012" y="4067"/>
                    <a:pt x="1" y="6211"/>
                    <a:pt x="1" y="8494"/>
                  </a:cubicBezTo>
                  <a:cubicBezTo>
                    <a:pt x="1" y="10472"/>
                    <a:pt x="783" y="12389"/>
                    <a:pt x="2208" y="13908"/>
                  </a:cubicBezTo>
                  <a:cubicBezTo>
                    <a:pt x="2492" y="15073"/>
                    <a:pt x="2148" y="16302"/>
                    <a:pt x="1299" y="17151"/>
                  </a:cubicBezTo>
                  <a:cubicBezTo>
                    <a:pt x="943" y="17507"/>
                    <a:pt x="1193" y="18117"/>
                    <a:pt x="1701" y="18117"/>
                  </a:cubicBezTo>
                  <a:cubicBezTo>
                    <a:pt x="3313" y="18114"/>
                    <a:pt x="4862" y="17489"/>
                    <a:pt x="6024" y="16372"/>
                  </a:cubicBezTo>
                  <a:cubicBezTo>
                    <a:pt x="7173" y="16776"/>
                    <a:pt x="8380" y="16985"/>
                    <a:pt x="9600" y="16985"/>
                  </a:cubicBezTo>
                  <a:cubicBezTo>
                    <a:pt x="9609" y="16985"/>
                    <a:pt x="9618" y="16985"/>
                    <a:pt x="9627" y="16985"/>
                  </a:cubicBezTo>
                  <a:cubicBezTo>
                    <a:pt x="12184" y="16985"/>
                    <a:pt x="14606" y="16112"/>
                    <a:pt x="16439" y="14524"/>
                  </a:cubicBezTo>
                  <a:cubicBezTo>
                    <a:pt x="18302" y="12914"/>
                    <a:pt x="19325" y="10773"/>
                    <a:pt x="19325" y="8494"/>
                  </a:cubicBezTo>
                  <a:cubicBezTo>
                    <a:pt x="19325" y="6211"/>
                    <a:pt x="18302" y="4070"/>
                    <a:pt x="16439" y="2461"/>
                  </a:cubicBezTo>
                  <a:cubicBezTo>
                    <a:pt x="14606" y="873"/>
                    <a:pt x="12184" y="0"/>
                    <a:pt x="962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097" name="Google Shape;10097;p81"/>
            <p:cNvSpPr/>
            <p:nvPr/>
          </p:nvSpPr>
          <p:spPr>
            <a:xfrm>
              <a:off x="4173600" y="1029775"/>
              <a:ext cx="78450" cy="75550"/>
            </a:xfrm>
            <a:custGeom>
              <a:avLst/>
              <a:gdLst/>
              <a:ahLst/>
              <a:cxnLst/>
              <a:rect l="l" t="t" r="r" b="b"/>
              <a:pathLst>
                <a:path w="3138" h="3022" extrusionOk="0">
                  <a:moveTo>
                    <a:pt x="1510" y="1134"/>
                  </a:moveTo>
                  <a:cubicBezTo>
                    <a:pt x="1845" y="1134"/>
                    <a:pt x="2014" y="1539"/>
                    <a:pt x="1776" y="1777"/>
                  </a:cubicBezTo>
                  <a:cubicBezTo>
                    <a:pt x="1698" y="1855"/>
                    <a:pt x="1604" y="1889"/>
                    <a:pt x="1511" y="1889"/>
                  </a:cubicBezTo>
                  <a:cubicBezTo>
                    <a:pt x="1318" y="1889"/>
                    <a:pt x="1132" y="1738"/>
                    <a:pt x="1132" y="1512"/>
                  </a:cubicBezTo>
                  <a:cubicBezTo>
                    <a:pt x="1132" y="1300"/>
                    <a:pt x="1299" y="1134"/>
                    <a:pt x="1510" y="1134"/>
                  </a:cubicBezTo>
                  <a:close/>
                  <a:moveTo>
                    <a:pt x="1509" y="1"/>
                  </a:moveTo>
                  <a:cubicBezTo>
                    <a:pt x="1314" y="1"/>
                    <a:pt x="1118" y="39"/>
                    <a:pt x="930" y="117"/>
                  </a:cubicBezTo>
                  <a:cubicBezTo>
                    <a:pt x="366" y="349"/>
                    <a:pt x="0" y="899"/>
                    <a:pt x="0" y="1512"/>
                  </a:cubicBezTo>
                  <a:cubicBezTo>
                    <a:pt x="0" y="2345"/>
                    <a:pt x="674" y="3021"/>
                    <a:pt x="1510" y="3021"/>
                  </a:cubicBezTo>
                  <a:cubicBezTo>
                    <a:pt x="2120" y="3021"/>
                    <a:pt x="2669" y="2653"/>
                    <a:pt x="2902" y="2088"/>
                  </a:cubicBezTo>
                  <a:cubicBezTo>
                    <a:pt x="3137" y="1524"/>
                    <a:pt x="3008" y="875"/>
                    <a:pt x="2576" y="443"/>
                  </a:cubicBezTo>
                  <a:cubicBezTo>
                    <a:pt x="2287" y="154"/>
                    <a:pt x="1902" y="1"/>
                    <a:pt x="150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098" name="Google Shape;10098;p81"/>
            <p:cNvSpPr/>
            <p:nvPr/>
          </p:nvSpPr>
          <p:spPr>
            <a:xfrm>
              <a:off x="4068825" y="1029775"/>
              <a:ext cx="78450" cy="75550"/>
            </a:xfrm>
            <a:custGeom>
              <a:avLst/>
              <a:gdLst/>
              <a:ahLst/>
              <a:cxnLst/>
              <a:rect l="l" t="t" r="r" b="b"/>
              <a:pathLst>
                <a:path w="3138" h="3022" extrusionOk="0">
                  <a:moveTo>
                    <a:pt x="1510" y="1134"/>
                  </a:moveTo>
                  <a:cubicBezTo>
                    <a:pt x="1845" y="1134"/>
                    <a:pt x="2014" y="1539"/>
                    <a:pt x="1776" y="1777"/>
                  </a:cubicBezTo>
                  <a:cubicBezTo>
                    <a:pt x="1699" y="1855"/>
                    <a:pt x="1605" y="1889"/>
                    <a:pt x="1513" y="1889"/>
                  </a:cubicBezTo>
                  <a:cubicBezTo>
                    <a:pt x="1319" y="1889"/>
                    <a:pt x="1132" y="1738"/>
                    <a:pt x="1132" y="1512"/>
                  </a:cubicBezTo>
                  <a:cubicBezTo>
                    <a:pt x="1132" y="1300"/>
                    <a:pt x="1302" y="1134"/>
                    <a:pt x="1510" y="1134"/>
                  </a:cubicBezTo>
                  <a:close/>
                  <a:moveTo>
                    <a:pt x="1511" y="1"/>
                  </a:moveTo>
                  <a:cubicBezTo>
                    <a:pt x="1316" y="1"/>
                    <a:pt x="1120" y="39"/>
                    <a:pt x="933" y="117"/>
                  </a:cubicBezTo>
                  <a:cubicBezTo>
                    <a:pt x="369" y="349"/>
                    <a:pt x="0" y="899"/>
                    <a:pt x="0" y="1512"/>
                  </a:cubicBezTo>
                  <a:cubicBezTo>
                    <a:pt x="0" y="2345"/>
                    <a:pt x="677" y="3021"/>
                    <a:pt x="1510" y="3021"/>
                  </a:cubicBezTo>
                  <a:cubicBezTo>
                    <a:pt x="2120" y="3021"/>
                    <a:pt x="2672" y="2653"/>
                    <a:pt x="2905" y="2088"/>
                  </a:cubicBezTo>
                  <a:cubicBezTo>
                    <a:pt x="3137" y="1524"/>
                    <a:pt x="3011" y="875"/>
                    <a:pt x="2579" y="443"/>
                  </a:cubicBezTo>
                  <a:cubicBezTo>
                    <a:pt x="2290" y="154"/>
                    <a:pt x="1903" y="1"/>
                    <a:pt x="151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099" name="Google Shape;10099;p81"/>
            <p:cNvSpPr/>
            <p:nvPr/>
          </p:nvSpPr>
          <p:spPr>
            <a:xfrm>
              <a:off x="3964125" y="1029775"/>
              <a:ext cx="78450" cy="75550"/>
            </a:xfrm>
            <a:custGeom>
              <a:avLst/>
              <a:gdLst/>
              <a:ahLst/>
              <a:cxnLst/>
              <a:rect l="l" t="t" r="r" b="b"/>
              <a:pathLst>
                <a:path w="3138" h="3022" extrusionOk="0">
                  <a:moveTo>
                    <a:pt x="1510" y="1134"/>
                  </a:moveTo>
                  <a:cubicBezTo>
                    <a:pt x="1845" y="1134"/>
                    <a:pt x="2014" y="1539"/>
                    <a:pt x="1776" y="1777"/>
                  </a:cubicBezTo>
                  <a:cubicBezTo>
                    <a:pt x="1698" y="1855"/>
                    <a:pt x="1604" y="1889"/>
                    <a:pt x="1511" y="1889"/>
                  </a:cubicBezTo>
                  <a:cubicBezTo>
                    <a:pt x="1318" y="1889"/>
                    <a:pt x="1133" y="1738"/>
                    <a:pt x="1133" y="1512"/>
                  </a:cubicBezTo>
                  <a:cubicBezTo>
                    <a:pt x="1133" y="1300"/>
                    <a:pt x="1299" y="1134"/>
                    <a:pt x="1510" y="1134"/>
                  </a:cubicBezTo>
                  <a:close/>
                  <a:moveTo>
                    <a:pt x="1509" y="1"/>
                  </a:moveTo>
                  <a:cubicBezTo>
                    <a:pt x="1314" y="1"/>
                    <a:pt x="1118" y="39"/>
                    <a:pt x="930" y="117"/>
                  </a:cubicBezTo>
                  <a:cubicBezTo>
                    <a:pt x="366" y="349"/>
                    <a:pt x="0" y="899"/>
                    <a:pt x="0" y="1512"/>
                  </a:cubicBezTo>
                  <a:cubicBezTo>
                    <a:pt x="0" y="2345"/>
                    <a:pt x="674" y="3021"/>
                    <a:pt x="1510" y="3021"/>
                  </a:cubicBezTo>
                  <a:cubicBezTo>
                    <a:pt x="2120" y="3021"/>
                    <a:pt x="2669" y="2653"/>
                    <a:pt x="2902" y="2088"/>
                  </a:cubicBezTo>
                  <a:cubicBezTo>
                    <a:pt x="3137" y="1524"/>
                    <a:pt x="3008" y="875"/>
                    <a:pt x="2576" y="443"/>
                  </a:cubicBezTo>
                  <a:cubicBezTo>
                    <a:pt x="2287" y="154"/>
                    <a:pt x="1902" y="1"/>
                    <a:pt x="150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10100" name="Google Shape;10100;p81"/>
          <p:cNvGrpSpPr/>
          <p:nvPr/>
        </p:nvGrpSpPr>
        <p:grpSpPr>
          <a:xfrm>
            <a:off x="3351439" y="2727300"/>
            <a:ext cx="344798" cy="299066"/>
            <a:chOff x="4452900" y="861750"/>
            <a:chExt cx="489700" cy="424750"/>
          </a:xfrm>
          <a:solidFill>
            <a:srgbClr val="FFC000"/>
          </a:solidFill>
        </p:grpSpPr>
        <p:sp>
          <p:nvSpPr>
            <p:cNvPr id="10101" name="Google Shape;10101;p81"/>
            <p:cNvSpPr/>
            <p:nvPr/>
          </p:nvSpPr>
          <p:spPr>
            <a:xfrm>
              <a:off x="4452900" y="861750"/>
              <a:ext cx="489700" cy="424750"/>
            </a:xfrm>
            <a:custGeom>
              <a:avLst/>
              <a:gdLst/>
              <a:ahLst/>
              <a:cxnLst/>
              <a:rect l="l" t="t" r="r" b="b"/>
              <a:pathLst>
                <a:path w="19588" h="16990" extrusionOk="0">
                  <a:moveTo>
                    <a:pt x="3660" y="1137"/>
                  </a:moveTo>
                  <a:cubicBezTo>
                    <a:pt x="4575" y="1137"/>
                    <a:pt x="5402" y="1687"/>
                    <a:pt x="5752" y="2532"/>
                  </a:cubicBezTo>
                  <a:cubicBezTo>
                    <a:pt x="6102" y="3380"/>
                    <a:pt x="5909" y="4353"/>
                    <a:pt x="5260" y="5002"/>
                  </a:cubicBezTo>
                  <a:cubicBezTo>
                    <a:pt x="4828" y="5434"/>
                    <a:pt x="4249" y="5664"/>
                    <a:pt x="3660" y="5664"/>
                  </a:cubicBezTo>
                  <a:cubicBezTo>
                    <a:pt x="3368" y="5664"/>
                    <a:pt x="3073" y="5607"/>
                    <a:pt x="2793" y="5491"/>
                  </a:cubicBezTo>
                  <a:cubicBezTo>
                    <a:pt x="1948" y="5141"/>
                    <a:pt x="1395" y="4317"/>
                    <a:pt x="1395" y="3402"/>
                  </a:cubicBezTo>
                  <a:cubicBezTo>
                    <a:pt x="1395" y="2149"/>
                    <a:pt x="2410" y="1137"/>
                    <a:pt x="3660" y="1137"/>
                  </a:cubicBezTo>
                  <a:close/>
                  <a:moveTo>
                    <a:pt x="10453" y="1137"/>
                  </a:moveTo>
                  <a:cubicBezTo>
                    <a:pt x="11043" y="1137"/>
                    <a:pt x="11622" y="1366"/>
                    <a:pt x="12054" y="1798"/>
                  </a:cubicBezTo>
                  <a:cubicBezTo>
                    <a:pt x="12703" y="2447"/>
                    <a:pt x="12896" y="3420"/>
                    <a:pt x="12546" y="4268"/>
                  </a:cubicBezTo>
                  <a:cubicBezTo>
                    <a:pt x="12196" y="5114"/>
                    <a:pt x="11368" y="5666"/>
                    <a:pt x="10453" y="5666"/>
                  </a:cubicBezTo>
                  <a:cubicBezTo>
                    <a:pt x="9203" y="5663"/>
                    <a:pt x="8189" y="4652"/>
                    <a:pt x="8189" y="3402"/>
                  </a:cubicBezTo>
                  <a:cubicBezTo>
                    <a:pt x="8189" y="2484"/>
                    <a:pt x="8741" y="1659"/>
                    <a:pt x="9587" y="1309"/>
                  </a:cubicBezTo>
                  <a:cubicBezTo>
                    <a:pt x="9867" y="1193"/>
                    <a:pt x="10161" y="1137"/>
                    <a:pt x="10453" y="1137"/>
                  </a:cubicBezTo>
                  <a:close/>
                  <a:moveTo>
                    <a:pt x="14983" y="9063"/>
                  </a:moveTo>
                  <a:lnTo>
                    <a:pt x="14983" y="13592"/>
                  </a:lnTo>
                  <a:lnTo>
                    <a:pt x="13850" y="13592"/>
                  </a:lnTo>
                  <a:lnTo>
                    <a:pt x="13850" y="9063"/>
                  </a:lnTo>
                  <a:close/>
                  <a:moveTo>
                    <a:pt x="18455" y="7276"/>
                  </a:moveTo>
                  <a:lnTo>
                    <a:pt x="18455" y="15377"/>
                  </a:lnTo>
                  <a:lnTo>
                    <a:pt x="16115" y="13849"/>
                  </a:lnTo>
                  <a:lnTo>
                    <a:pt x="16115" y="8803"/>
                  </a:lnTo>
                  <a:lnTo>
                    <a:pt x="18455" y="7276"/>
                  </a:lnTo>
                  <a:close/>
                  <a:moveTo>
                    <a:pt x="12153" y="6799"/>
                  </a:moveTo>
                  <a:cubicBezTo>
                    <a:pt x="12464" y="6799"/>
                    <a:pt x="12718" y="7049"/>
                    <a:pt x="12718" y="7363"/>
                  </a:cubicBezTo>
                  <a:lnTo>
                    <a:pt x="12718" y="15289"/>
                  </a:lnTo>
                  <a:cubicBezTo>
                    <a:pt x="12718" y="15603"/>
                    <a:pt x="12464" y="15857"/>
                    <a:pt x="12153" y="15857"/>
                  </a:cubicBezTo>
                  <a:lnTo>
                    <a:pt x="1963" y="15857"/>
                  </a:lnTo>
                  <a:cubicBezTo>
                    <a:pt x="1649" y="15857"/>
                    <a:pt x="1395" y="15603"/>
                    <a:pt x="1395" y="15289"/>
                  </a:cubicBezTo>
                  <a:lnTo>
                    <a:pt x="1395" y="7363"/>
                  </a:lnTo>
                  <a:cubicBezTo>
                    <a:pt x="1395" y="7049"/>
                    <a:pt x="1649" y="6799"/>
                    <a:pt x="1963" y="6799"/>
                  </a:cubicBezTo>
                  <a:close/>
                  <a:moveTo>
                    <a:pt x="3656" y="0"/>
                  </a:moveTo>
                  <a:cubicBezTo>
                    <a:pt x="3623" y="0"/>
                    <a:pt x="3590" y="1"/>
                    <a:pt x="3557" y="2"/>
                  </a:cubicBezTo>
                  <a:cubicBezTo>
                    <a:pt x="2198" y="44"/>
                    <a:pt x="997" y="889"/>
                    <a:pt x="498" y="2155"/>
                  </a:cubicBezTo>
                  <a:cubicBezTo>
                    <a:pt x="0" y="3417"/>
                    <a:pt x="305" y="4857"/>
                    <a:pt x="1271" y="5811"/>
                  </a:cubicBezTo>
                  <a:cubicBezTo>
                    <a:pt x="658" y="6086"/>
                    <a:pt x="263" y="6693"/>
                    <a:pt x="263" y="7363"/>
                  </a:cubicBezTo>
                  <a:lnTo>
                    <a:pt x="263" y="15289"/>
                  </a:lnTo>
                  <a:cubicBezTo>
                    <a:pt x="263" y="16228"/>
                    <a:pt x="1024" y="16986"/>
                    <a:pt x="1963" y="16989"/>
                  </a:cubicBezTo>
                  <a:lnTo>
                    <a:pt x="12153" y="16989"/>
                  </a:lnTo>
                  <a:cubicBezTo>
                    <a:pt x="13089" y="16986"/>
                    <a:pt x="13850" y="16228"/>
                    <a:pt x="13850" y="15289"/>
                  </a:cubicBezTo>
                  <a:lnTo>
                    <a:pt x="13850" y="14725"/>
                  </a:lnTo>
                  <a:lnTo>
                    <a:pt x="15381" y="14725"/>
                  </a:lnTo>
                  <a:lnTo>
                    <a:pt x="18712" y="16896"/>
                  </a:lnTo>
                  <a:cubicBezTo>
                    <a:pt x="18810" y="16959"/>
                    <a:pt x="18916" y="16988"/>
                    <a:pt x="19020" y="16988"/>
                  </a:cubicBezTo>
                  <a:cubicBezTo>
                    <a:pt x="19315" y="16988"/>
                    <a:pt x="19587" y="16754"/>
                    <a:pt x="19587" y="16422"/>
                  </a:cubicBezTo>
                  <a:lnTo>
                    <a:pt x="19587" y="6231"/>
                  </a:lnTo>
                  <a:cubicBezTo>
                    <a:pt x="19587" y="6023"/>
                    <a:pt x="19473" y="5832"/>
                    <a:pt x="19291" y="5733"/>
                  </a:cubicBezTo>
                  <a:cubicBezTo>
                    <a:pt x="19206" y="5687"/>
                    <a:pt x="19114" y="5664"/>
                    <a:pt x="19021" y="5664"/>
                  </a:cubicBezTo>
                  <a:cubicBezTo>
                    <a:pt x="18913" y="5664"/>
                    <a:pt x="18806" y="5695"/>
                    <a:pt x="18712" y="5757"/>
                  </a:cubicBezTo>
                  <a:lnTo>
                    <a:pt x="15381" y="7931"/>
                  </a:lnTo>
                  <a:lnTo>
                    <a:pt x="13850" y="7931"/>
                  </a:lnTo>
                  <a:lnTo>
                    <a:pt x="13850" y="7363"/>
                  </a:lnTo>
                  <a:cubicBezTo>
                    <a:pt x="13850" y="6693"/>
                    <a:pt x="13455" y="6086"/>
                    <a:pt x="12842" y="5811"/>
                  </a:cubicBezTo>
                  <a:cubicBezTo>
                    <a:pt x="13808" y="4857"/>
                    <a:pt x="14113" y="3417"/>
                    <a:pt x="13615" y="2155"/>
                  </a:cubicBezTo>
                  <a:cubicBezTo>
                    <a:pt x="13117" y="889"/>
                    <a:pt x="11915" y="44"/>
                    <a:pt x="10556" y="2"/>
                  </a:cubicBezTo>
                  <a:cubicBezTo>
                    <a:pt x="10523" y="1"/>
                    <a:pt x="10490" y="0"/>
                    <a:pt x="10457" y="0"/>
                  </a:cubicBezTo>
                  <a:cubicBezTo>
                    <a:pt x="9137" y="0"/>
                    <a:pt x="7933" y="763"/>
                    <a:pt x="7374" y="1967"/>
                  </a:cubicBezTo>
                  <a:cubicBezTo>
                    <a:pt x="6800" y="3199"/>
                    <a:pt x="7017" y="4652"/>
                    <a:pt x="7926" y="5666"/>
                  </a:cubicBezTo>
                  <a:lnTo>
                    <a:pt x="6190" y="5666"/>
                  </a:lnTo>
                  <a:cubicBezTo>
                    <a:pt x="7096" y="4652"/>
                    <a:pt x="7313" y="3199"/>
                    <a:pt x="6740" y="1967"/>
                  </a:cubicBezTo>
                  <a:cubicBezTo>
                    <a:pt x="6180" y="763"/>
                    <a:pt x="4976" y="0"/>
                    <a:pt x="365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102" name="Google Shape;10102;p81"/>
            <p:cNvSpPr/>
            <p:nvPr/>
          </p:nvSpPr>
          <p:spPr>
            <a:xfrm>
              <a:off x="4572675" y="1074100"/>
              <a:ext cx="115375" cy="141625"/>
            </a:xfrm>
            <a:custGeom>
              <a:avLst/>
              <a:gdLst/>
              <a:ahLst/>
              <a:cxnLst/>
              <a:rect l="l" t="t" r="r" b="b"/>
              <a:pathLst>
                <a:path w="4615" h="5665" extrusionOk="0">
                  <a:moveTo>
                    <a:pt x="1133" y="1626"/>
                  </a:moveTo>
                  <a:lnTo>
                    <a:pt x="2945" y="2834"/>
                  </a:lnTo>
                  <a:lnTo>
                    <a:pt x="1133" y="4041"/>
                  </a:lnTo>
                  <a:lnTo>
                    <a:pt x="1133" y="1626"/>
                  </a:lnTo>
                  <a:close/>
                  <a:moveTo>
                    <a:pt x="569" y="1"/>
                  </a:moveTo>
                  <a:cubicBezTo>
                    <a:pt x="274" y="1"/>
                    <a:pt x="1" y="236"/>
                    <a:pt x="1" y="569"/>
                  </a:cubicBezTo>
                  <a:lnTo>
                    <a:pt x="1" y="5098"/>
                  </a:lnTo>
                  <a:cubicBezTo>
                    <a:pt x="1" y="5430"/>
                    <a:pt x="275" y="5665"/>
                    <a:pt x="571" y="5665"/>
                  </a:cubicBezTo>
                  <a:cubicBezTo>
                    <a:pt x="676" y="5665"/>
                    <a:pt x="784" y="5635"/>
                    <a:pt x="883" y="5569"/>
                  </a:cubicBezTo>
                  <a:lnTo>
                    <a:pt x="4280" y="3305"/>
                  </a:lnTo>
                  <a:cubicBezTo>
                    <a:pt x="4615" y="3078"/>
                    <a:pt x="4615" y="2583"/>
                    <a:pt x="4280" y="2360"/>
                  </a:cubicBezTo>
                  <a:lnTo>
                    <a:pt x="4280" y="2363"/>
                  </a:lnTo>
                  <a:lnTo>
                    <a:pt x="883" y="98"/>
                  </a:lnTo>
                  <a:cubicBezTo>
                    <a:pt x="783" y="31"/>
                    <a:pt x="674" y="1"/>
                    <a:pt x="56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103" name="Google Shape;10103;p81"/>
            <p:cNvSpPr/>
            <p:nvPr/>
          </p:nvSpPr>
          <p:spPr>
            <a:xfrm>
              <a:off x="4714225" y="1060000"/>
              <a:ext cx="28325" cy="28350"/>
            </a:xfrm>
            <a:custGeom>
              <a:avLst/>
              <a:gdLst/>
              <a:ahLst/>
              <a:cxnLst/>
              <a:rect l="l" t="t" r="r" b="b"/>
              <a:pathLst>
                <a:path w="1133" h="1134" extrusionOk="0">
                  <a:moveTo>
                    <a:pt x="568" y="1"/>
                  </a:moveTo>
                  <a:cubicBezTo>
                    <a:pt x="254" y="1"/>
                    <a:pt x="0" y="251"/>
                    <a:pt x="0" y="565"/>
                  </a:cubicBezTo>
                  <a:cubicBezTo>
                    <a:pt x="0" y="879"/>
                    <a:pt x="254" y="1133"/>
                    <a:pt x="568" y="1133"/>
                  </a:cubicBezTo>
                  <a:cubicBezTo>
                    <a:pt x="879" y="1133"/>
                    <a:pt x="1133" y="879"/>
                    <a:pt x="1133" y="565"/>
                  </a:cubicBezTo>
                  <a:cubicBezTo>
                    <a:pt x="1133" y="251"/>
                    <a:pt x="879" y="1"/>
                    <a:pt x="56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10104" name="Google Shape;10104;p81"/>
          <p:cNvGrpSpPr/>
          <p:nvPr/>
        </p:nvGrpSpPr>
        <p:grpSpPr>
          <a:xfrm>
            <a:off x="3768671" y="2706758"/>
            <a:ext cx="355641" cy="340151"/>
            <a:chOff x="5049750" y="832600"/>
            <a:chExt cx="505100" cy="483100"/>
          </a:xfrm>
          <a:solidFill>
            <a:srgbClr val="FFC000"/>
          </a:solidFill>
        </p:grpSpPr>
        <p:sp>
          <p:nvSpPr>
            <p:cNvPr id="10105" name="Google Shape;10105;p81"/>
            <p:cNvSpPr/>
            <p:nvPr/>
          </p:nvSpPr>
          <p:spPr>
            <a:xfrm>
              <a:off x="5049750" y="832600"/>
              <a:ext cx="505100" cy="483100"/>
            </a:xfrm>
            <a:custGeom>
              <a:avLst/>
              <a:gdLst/>
              <a:ahLst/>
              <a:cxnLst/>
              <a:rect l="l" t="t" r="r" b="b"/>
              <a:pathLst>
                <a:path w="20204" h="19324" extrusionOk="0">
                  <a:moveTo>
                    <a:pt x="12136" y="1129"/>
                  </a:moveTo>
                  <a:cubicBezTo>
                    <a:pt x="13730" y="1129"/>
                    <a:pt x="15325" y="1737"/>
                    <a:pt x="16538" y="2952"/>
                  </a:cubicBezTo>
                  <a:cubicBezTo>
                    <a:pt x="18969" y="5383"/>
                    <a:pt x="18969" y="9323"/>
                    <a:pt x="16538" y="11757"/>
                  </a:cubicBezTo>
                  <a:cubicBezTo>
                    <a:pt x="15341" y="12950"/>
                    <a:pt x="13747" y="13579"/>
                    <a:pt x="12129" y="13579"/>
                  </a:cubicBezTo>
                  <a:cubicBezTo>
                    <a:pt x="11233" y="13579"/>
                    <a:pt x="10329" y="13386"/>
                    <a:pt x="9482" y="12989"/>
                  </a:cubicBezTo>
                  <a:cubicBezTo>
                    <a:pt x="9461" y="12980"/>
                    <a:pt x="9440" y="12968"/>
                    <a:pt x="9419" y="12959"/>
                  </a:cubicBezTo>
                  <a:cubicBezTo>
                    <a:pt x="8794" y="12657"/>
                    <a:pt x="8223" y="12249"/>
                    <a:pt x="7734" y="11757"/>
                  </a:cubicBezTo>
                  <a:cubicBezTo>
                    <a:pt x="5306" y="9329"/>
                    <a:pt x="5306" y="5380"/>
                    <a:pt x="7734" y="2952"/>
                  </a:cubicBezTo>
                  <a:cubicBezTo>
                    <a:pt x="8948" y="1737"/>
                    <a:pt x="10542" y="1129"/>
                    <a:pt x="12136" y="1129"/>
                  </a:cubicBezTo>
                  <a:close/>
                  <a:moveTo>
                    <a:pt x="5871" y="11216"/>
                  </a:moveTo>
                  <a:cubicBezTo>
                    <a:pt x="6475" y="12195"/>
                    <a:pt x="7296" y="13016"/>
                    <a:pt x="8271" y="13620"/>
                  </a:cubicBezTo>
                  <a:lnTo>
                    <a:pt x="7734" y="14160"/>
                  </a:lnTo>
                  <a:cubicBezTo>
                    <a:pt x="7622" y="14271"/>
                    <a:pt x="7477" y="14326"/>
                    <a:pt x="7332" y="14326"/>
                  </a:cubicBezTo>
                  <a:cubicBezTo>
                    <a:pt x="7188" y="14326"/>
                    <a:pt x="7044" y="14271"/>
                    <a:pt x="6934" y="14160"/>
                  </a:cubicBezTo>
                  <a:lnTo>
                    <a:pt x="5330" y="12557"/>
                  </a:lnTo>
                  <a:cubicBezTo>
                    <a:pt x="5110" y="12337"/>
                    <a:pt x="5110" y="11977"/>
                    <a:pt x="5330" y="11757"/>
                  </a:cubicBezTo>
                  <a:lnTo>
                    <a:pt x="5871" y="11216"/>
                  </a:lnTo>
                  <a:close/>
                  <a:moveTo>
                    <a:pt x="4932" y="13762"/>
                  </a:moveTo>
                  <a:lnTo>
                    <a:pt x="5732" y="14562"/>
                  </a:lnTo>
                  <a:lnTo>
                    <a:pt x="4932" y="15362"/>
                  </a:lnTo>
                  <a:lnTo>
                    <a:pt x="4131" y="14562"/>
                  </a:lnTo>
                  <a:lnTo>
                    <a:pt x="4932" y="13762"/>
                  </a:lnTo>
                  <a:close/>
                  <a:moveTo>
                    <a:pt x="3328" y="15362"/>
                  </a:moveTo>
                  <a:lnTo>
                    <a:pt x="4128" y="16162"/>
                  </a:lnTo>
                  <a:lnTo>
                    <a:pt x="2268" y="18025"/>
                  </a:lnTo>
                  <a:cubicBezTo>
                    <a:pt x="2157" y="18135"/>
                    <a:pt x="2013" y="18190"/>
                    <a:pt x="1868" y="18190"/>
                  </a:cubicBezTo>
                  <a:cubicBezTo>
                    <a:pt x="1723" y="18190"/>
                    <a:pt x="1577" y="18134"/>
                    <a:pt x="1465" y="18022"/>
                  </a:cubicBezTo>
                  <a:cubicBezTo>
                    <a:pt x="1245" y="17802"/>
                    <a:pt x="1245" y="17443"/>
                    <a:pt x="1465" y="17222"/>
                  </a:cubicBezTo>
                  <a:lnTo>
                    <a:pt x="3328" y="15362"/>
                  </a:lnTo>
                  <a:close/>
                  <a:moveTo>
                    <a:pt x="12135" y="1"/>
                  </a:moveTo>
                  <a:cubicBezTo>
                    <a:pt x="10250" y="1"/>
                    <a:pt x="8365" y="718"/>
                    <a:pt x="6931" y="2152"/>
                  </a:cubicBezTo>
                  <a:cubicBezTo>
                    <a:pt x="4769" y="4311"/>
                    <a:pt x="4237" y="7493"/>
                    <a:pt x="5330" y="10157"/>
                  </a:cubicBezTo>
                  <a:lnTo>
                    <a:pt x="4527" y="10957"/>
                  </a:lnTo>
                  <a:cubicBezTo>
                    <a:pt x="4020" y="11467"/>
                    <a:pt x="3887" y="12240"/>
                    <a:pt x="4198" y="12892"/>
                  </a:cubicBezTo>
                  <a:lnTo>
                    <a:pt x="665" y="16422"/>
                  </a:lnTo>
                  <a:cubicBezTo>
                    <a:pt x="1" y="17086"/>
                    <a:pt x="1" y="18161"/>
                    <a:pt x="665" y="18825"/>
                  </a:cubicBezTo>
                  <a:cubicBezTo>
                    <a:pt x="996" y="19158"/>
                    <a:pt x="1431" y="19324"/>
                    <a:pt x="1865" y="19324"/>
                  </a:cubicBezTo>
                  <a:cubicBezTo>
                    <a:pt x="2300" y="19324"/>
                    <a:pt x="2735" y="19158"/>
                    <a:pt x="3066" y="18825"/>
                  </a:cubicBezTo>
                  <a:lnTo>
                    <a:pt x="6598" y="15293"/>
                  </a:lnTo>
                  <a:cubicBezTo>
                    <a:pt x="6831" y="15403"/>
                    <a:pt x="7081" y="15457"/>
                    <a:pt x="7328" y="15457"/>
                  </a:cubicBezTo>
                  <a:cubicBezTo>
                    <a:pt x="7770" y="15457"/>
                    <a:pt x="8206" y="15286"/>
                    <a:pt x="8531" y="14961"/>
                  </a:cubicBezTo>
                  <a:lnTo>
                    <a:pt x="9331" y="14163"/>
                  </a:lnTo>
                  <a:cubicBezTo>
                    <a:pt x="10241" y="14538"/>
                    <a:pt x="11190" y="14717"/>
                    <a:pt x="12127" y="14717"/>
                  </a:cubicBezTo>
                  <a:cubicBezTo>
                    <a:pt x="14530" y="14717"/>
                    <a:pt x="16858" y="13537"/>
                    <a:pt x="18256" y="11437"/>
                  </a:cubicBezTo>
                  <a:cubicBezTo>
                    <a:pt x="20204" y="8520"/>
                    <a:pt x="19821" y="4631"/>
                    <a:pt x="17342" y="2152"/>
                  </a:cubicBezTo>
                  <a:cubicBezTo>
                    <a:pt x="15906" y="718"/>
                    <a:pt x="14020" y="1"/>
                    <a:pt x="1213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106" name="Google Shape;10106;p81"/>
            <p:cNvSpPr/>
            <p:nvPr/>
          </p:nvSpPr>
          <p:spPr>
            <a:xfrm>
              <a:off x="5216725" y="889175"/>
              <a:ext cx="276000" cy="254400"/>
            </a:xfrm>
            <a:custGeom>
              <a:avLst/>
              <a:gdLst/>
              <a:ahLst/>
              <a:cxnLst/>
              <a:rect l="l" t="t" r="r" b="b"/>
              <a:pathLst>
                <a:path w="11040" h="10176" extrusionOk="0">
                  <a:moveTo>
                    <a:pt x="5456" y="1133"/>
                  </a:moveTo>
                  <a:cubicBezTo>
                    <a:pt x="6487" y="1133"/>
                    <a:pt x="7500" y="1535"/>
                    <a:pt x="8259" y="2293"/>
                  </a:cubicBezTo>
                  <a:cubicBezTo>
                    <a:pt x="9802" y="3839"/>
                    <a:pt x="9802" y="6348"/>
                    <a:pt x="8259" y="7897"/>
                  </a:cubicBezTo>
                  <a:cubicBezTo>
                    <a:pt x="7501" y="8653"/>
                    <a:pt x="6489" y="9055"/>
                    <a:pt x="5460" y="9055"/>
                  </a:cubicBezTo>
                  <a:cubicBezTo>
                    <a:pt x="4948" y="9055"/>
                    <a:pt x="4433" y="8956"/>
                    <a:pt x="3941" y="8751"/>
                  </a:cubicBezTo>
                  <a:cubicBezTo>
                    <a:pt x="2462" y="8138"/>
                    <a:pt x="1499" y="6695"/>
                    <a:pt x="1499" y="5095"/>
                  </a:cubicBezTo>
                  <a:cubicBezTo>
                    <a:pt x="1499" y="3491"/>
                    <a:pt x="2462" y="2048"/>
                    <a:pt x="3941" y="1435"/>
                  </a:cubicBezTo>
                  <a:cubicBezTo>
                    <a:pt x="4431" y="1232"/>
                    <a:pt x="4946" y="1133"/>
                    <a:pt x="5456" y="1133"/>
                  </a:cubicBezTo>
                  <a:close/>
                  <a:moveTo>
                    <a:pt x="5468" y="1"/>
                  </a:moveTo>
                  <a:cubicBezTo>
                    <a:pt x="5465" y="1"/>
                    <a:pt x="5461" y="1"/>
                    <a:pt x="5457" y="1"/>
                  </a:cubicBezTo>
                  <a:cubicBezTo>
                    <a:pt x="3029" y="4"/>
                    <a:pt x="943" y="1719"/>
                    <a:pt x="472" y="4098"/>
                  </a:cubicBezTo>
                  <a:cubicBezTo>
                    <a:pt x="1" y="6481"/>
                    <a:pt x="1275" y="8860"/>
                    <a:pt x="3519" y="9787"/>
                  </a:cubicBezTo>
                  <a:cubicBezTo>
                    <a:pt x="4151" y="10049"/>
                    <a:pt x="4811" y="10175"/>
                    <a:pt x="5463" y="10175"/>
                  </a:cubicBezTo>
                  <a:cubicBezTo>
                    <a:pt x="7120" y="10175"/>
                    <a:pt x="8725" y="9362"/>
                    <a:pt x="9693" y="7912"/>
                  </a:cubicBezTo>
                  <a:cubicBezTo>
                    <a:pt x="11040" y="5895"/>
                    <a:pt x="10774" y="3207"/>
                    <a:pt x="9059" y="1492"/>
                  </a:cubicBezTo>
                  <a:cubicBezTo>
                    <a:pt x="8108" y="535"/>
                    <a:pt x="6814" y="1"/>
                    <a:pt x="546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10107" name="Google Shape;10107;p81"/>
          <p:cNvSpPr/>
          <p:nvPr/>
        </p:nvSpPr>
        <p:spPr>
          <a:xfrm>
            <a:off x="4188930" y="2731276"/>
            <a:ext cx="341700" cy="290899"/>
          </a:xfrm>
          <a:custGeom>
            <a:avLst/>
            <a:gdLst/>
            <a:ahLst/>
            <a:cxnLst/>
            <a:rect l="l" t="t" r="r" b="b"/>
            <a:pathLst>
              <a:path w="19412" h="16526" extrusionOk="0">
                <a:moveTo>
                  <a:pt x="8421" y="4128"/>
                </a:moveTo>
                <a:lnTo>
                  <a:pt x="8421" y="6791"/>
                </a:lnTo>
                <a:lnTo>
                  <a:pt x="5302" y="6791"/>
                </a:lnTo>
                <a:lnTo>
                  <a:pt x="4511" y="4128"/>
                </a:lnTo>
                <a:close/>
                <a:moveTo>
                  <a:pt x="12661" y="4131"/>
                </a:moveTo>
                <a:lnTo>
                  <a:pt x="12661" y="6791"/>
                </a:lnTo>
                <a:lnTo>
                  <a:pt x="9554" y="6791"/>
                </a:lnTo>
                <a:lnTo>
                  <a:pt x="9554" y="4131"/>
                </a:lnTo>
                <a:close/>
                <a:moveTo>
                  <a:pt x="17999" y="4131"/>
                </a:moveTo>
                <a:lnTo>
                  <a:pt x="17208" y="6791"/>
                </a:lnTo>
                <a:lnTo>
                  <a:pt x="13793" y="6791"/>
                </a:lnTo>
                <a:lnTo>
                  <a:pt x="13793" y="4131"/>
                </a:lnTo>
                <a:close/>
                <a:moveTo>
                  <a:pt x="8421" y="7923"/>
                </a:moveTo>
                <a:lnTo>
                  <a:pt x="8421" y="10583"/>
                </a:lnTo>
                <a:lnTo>
                  <a:pt x="6432" y="10583"/>
                </a:lnTo>
                <a:lnTo>
                  <a:pt x="5640" y="7923"/>
                </a:lnTo>
                <a:close/>
                <a:moveTo>
                  <a:pt x="12661" y="7923"/>
                </a:moveTo>
                <a:lnTo>
                  <a:pt x="12661" y="10583"/>
                </a:lnTo>
                <a:lnTo>
                  <a:pt x="9554" y="10583"/>
                </a:lnTo>
                <a:lnTo>
                  <a:pt x="9554" y="7923"/>
                </a:lnTo>
                <a:close/>
                <a:moveTo>
                  <a:pt x="16873" y="7923"/>
                </a:moveTo>
                <a:lnTo>
                  <a:pt x="16076" y="10583"/>
                </a:lnTo>
                <a:lnTo>
                  <a:pt x="13793" y="10583"/>
                </a:lnTo>
                <a:lnTo>
                  <a:pt x="13793" y="7923"/>
                </a:lnTo>
                <a:close/>
                <a:moveTo>
                  <a:pt x="7935" y="13570"/>
                </a:moveTo>
                <a:cubicBezTo>
                  <a:pt x="8744" y="13570"/>
                  <a:pt x="9152" y="14551"/>
                  <a:pt x="8578" y="15125"/>
                </a:cubicBezTo>
                <a:cubicBezTo>
                  <a:pt x="8393" y="15310"/>
                  <a:pt x="8165" y="15393"/>
                  <a:pt x="7941" y="15393"/>
                </a:cubicBezTo>
                <a:cubicBezTo>
                  <a:pt x="7473" y="15393"/>
                  <a:pt x="7023" y="15029"/>
                  <a:pt x="7023" y="14482"/>
                </a:cubicBezTo>
                <a:cubicBezTo>
                  <a:pt x="7023" y="13977"/>
                  <a:pt x="7431" y="13573"/>
                  <a:pt x="7932" y="13570"/>
                </a:cubicBezTo>
                <a:close/>
                <a:moveTo>
                  <a:pt x="14910" y="13570"/>
                </a:moveTo>
                <a:cubicBezTo>
                  <a:pt x="15719" y="13570"/>
                  <a:pt x="16127" y="14551"/>
                  <a:pt x="15553" y="15125"/>
                </a:cubicBezTo>
                <a:cubicBezTo>
                  <a:pt x="15368" y="15310"/>
                  <a:pt x="15140" y="15393"/>
                  <a:pt x="14916" y="15393"/>
                </a:cubicBezTo>
                <a:cubicBezTo>
                  <a:pt x="14448" y="15393"/>
                  <a:pt x="13998" y="15029"/>
                  <a:pt x="13998" y="14482"/>
                </a:cubicBezTo>
                <a:cubicBezTo>
                  <a:pt x="13998" y="13977"/>
                  <a:pt x="14406" y="13570"/>
                  <a:pt x="14910" y="13570"/>
                </a:cubicBezTo>
                <a:close/>
                <a:moveTo>
                  <a:pt x="568" y="0"/>
                </a:moveTo>
                <a:cubicBezTo>
                  <a:pt x="254" y="0"/>
                  <a:pt x="0" y="254"/>
                  <a:pt x="0" y="565"/>
                </a:cubicBezTo>
                <a:cubicBezTo>
                  <a:pt x="0" y="879"/>
                  <a:pt x="254" y="1133"/>
                  <a:pt x="568" y="1133"/>
                </a:cubicBezTo>
                <a:lnTo>
                  <a:pt x="2437" y="1133"/>
                </a:lnTo>
                <a:lnTo>
                  <a:pt x="3204" y="3714"/>
                </a:lnTo>
                <a:cubicBezTo>
                  <a:pt x="3207" y="3720"/>
                  <a:pt x="3210" y="3729"/>
                  <a:pt x="3213" y="3738"/>
                </a:cubicBezTo>
                <a:lnTo>
                  <a:pt x="5251" y="10589"/>
                </a:lnTo>
                <a:cubicBezTo>
                  <a:pt x="4052" y="10671"/>
                  <a:pt x="3131" y="11685"/>
                  <a:pt x="3171" y="12887"/>
                </a:cubicBezTo>
                <a:cubicBezTo>
                  <a:pt x="3210" y="14089"/>
                  <a:pt x="4194" y="15043"/>
                  <a:pt x="5396" y="15046"/>
                </a:cubicBezTo>
                <a:lnTo>
                  <a:pt x="5970" y="15046"/>
                </a:lnTo>
                <a:cubicBezTo>
                  <a:pt x="6220" y="15922"/>
                  <a:pt x="7020" y="16526"/>
                  <a:pt x="7932" y="16526"/>
                </a:cubicBezTo>
                <a:cubicBezTo>
                  <a:pt x="8841" y="16526"/>
                  <a:pt x="9641" y="15922"/>
                  <a:pt x="9895" y="15046"/>
                </a:cubicBezTo>
                <a:lnTo>
                  <a:pt x="12947" y="15046"/>
                </a:lnTo>
                <a:cubicBezTo>
                  <a:pt x="13198" y="15922"/>
                  <a:pt x="13998" y="16523"/>
                  <a:pt x="14910" y="16523"/>
                </a:cubicBezTo>
                <a:cubicBezTo>
                  <a:pt x="15819" y="16523"/>
                  <a:pt x="16619" y="15922"/>
                  <a:pt x="16873" y="15046"/>
                </a:cubicBezTo>
                <a:lnTo>
                  <a:pt x="17616" y="15046"/>
                </a:lnTo>
                <a:cubicBezTo>
                  <a:pt x="17927" y="15046"/>
                  <a:pt x="18180" y="14793"/>
                  <a:pt x="18180" y="14482"/>
                </a:cubicBezTo>
                <a:cubicBezTo>
                  <a:pt x="18180" y="14167"/>
                  <a:pt x="17927" y="13914"/>
                  <a:pt x="17616" y="13914"/>
                </a:cubicBezTo>
                <a:lnTo>
                  <a:pt x="16873" y="13914"/>
                </a:lnTo>
                <a:cubicBezTo>
                  <a:pt x="16619" y="13041"/>
                  <a:pt x="15819" y="12437"/>
                  <a:pt x="14910" y="12437"/>
                </a:cubicBezTo>
                <a:cubicBezTo>
                  <a:pt x="13998" y="12437"/>
                  <a:pt x="13198" y="13041"/>
                  <a:pt x="12947" y="13914"/>
                </a:cubicBezTo>
                <a:lnTo>
                  <a:pt x="9895" y="13914"/>
                </a:lnTo>
                <a:cubicBezTo>
                  <a:pt x="9644" y="13038"/>
                  <a:pt x="8844" y="12437"/>
                  <a:pt x="7932" y="12437"/>
                </a:cubicBezTo>
                <a:cubicBezTo>
                  <a:pt x="7023" y="12437"/>
                  <a:pt x="6223" y="13038"/>
                  <a:pt x="5970" y="13914"/>
                </a:cubicBezTo>
                <a:lnTo>
                  <a:pt x="5399" y="13914"/>
                </a:lnTo>
                <a:cubicBezTo>
                  <a:pt x="4798" y="13905"/>
                  <a:pt x="4318" y="13416"/>
                  <a:pt x="4318" y="12815"/>
                </a:cubicBezTo>
                <a:cubicBezTo>
                  <a:pt x="4318" y="12217"/>
                  <a:pt x="4798" y="11728"/>
                  <a:pt x="5399" y="11716"/>
                </a:cubicBezTo>
                <a:lnTo>
                  <a:pt x="16501" y="11716"/>
                </a:lnTo>
                <a:cubicBezTo>
                  <a:pt x="16752" y="11716"/>
                  <a:pt x="16972" y="11553"/>
                  <a:pt x="17045" y="11311"/>
                </a:cubicBezTo>
                <a:lnTo>
                  <a:pt x="19303" y="3726"/>
                </a:lnTo>
                <a:cubicBezTo>
                  <a:pt x="19412" y="3362"/>
                  <a:pt x="19140" y="2999"/>
                  <a:pt x="18765" y="2999"/>
                </a:cubicBezTo>
                <a:cubicBezTo>
                  <a:pt x="18763" y="2999"/>
                  <a:pt x="18761" y="2999"/>
                  <a:pt x="18760" y="2999"/>
                </a:cubicBezTo>
                <a:lnTo>
                  <a:pt x="4173" y="2999"/>
                </a:lnTo>
                <a:lnTo>
                  <a:pt x="3400" y="405"/>
                </a:lnTo>
                <a:cubicBezTo>
                  <a:pt x="3328" y="163"/>
                  <a:pt x="3107" y="0"/>
                  <a:pt x="2856" y="0"/>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nvGrpSpPr>
          <p:cNvPr id="10108" name="Google Shape;10108;p81"/>
          <p:cNvGrpSpPr/>
          <p:nvPr/>
        </p:nvGrpSpPr>
        <p:grpSpPr>
          <a:xfrm>
            <a:off x="4627621" y="2706749"/>
            <a:ext cx="298996" cy="340168"/>
            <a:chOff x="6272100" y="832575"/>
            <a:chExt cx="424650" cy="483125"/>
          </a:xfrm>
          <a:solidFill>
            <a:srgbClr val="FFC000"/>
          </a:solidFill>
        </p:grpSpPr>
        <p:sp>
          <p:nvSpPr>
            <p:cNvPr id="10109" name="Google Shape;10109;p81"/>
            <p:cNvSpPr/>
            <p:nvPr/>
          </p:nvSpPr>
          <p:spPr>
            <a:xfrm>
              <a:off x="6272100" y="832575"/>
              <a:ext cx="424650" cy="483125"/>
            </a:xfrm>
            <a:custGeom>
              <a:avLst/>
              <a:gdLst/>
              <a:ahLst/>
              <a:cxnLst/>
              <a:rect l="l" t="t" r="r" b="b"/>
              <a:pathLst>
                <a:path w="16986" h="19325" extrusionOk="0">
                  <a:moveTo>
                    <a:pt x="2265" y="6537"/>
                  </a:moveTo>
                  <a:lnTo>
                    <a:pt x="2265" y="8334"/>
                  </a:lnTo>
                  <a:lnTo>
                    <a:pt x="1366" y="7437"/>
                  </a:lnTo>
                  <a:lnTo>
                    <a:pt x="2265" y="6537"/>
                  </a:lnTo>
                  <a:close/>
                  <a:moveTo>
                    <a:pt x="14721" y="6537"/>
                  </a:moveTo>
                  <a:lnTo>
                    <a:pt x="15617" y="7437"/>
                  </a:lnTo>
                  <a:lnTo>
                    <a:pt x="14721" y="8334"/>
                  </a:lnTo>
                  <a:lnTo>
                    <a:pt x="14721" y="6537"/>
                  </a:lnTo>
                  <a:close/>
                  <a:moveTo>
                    <a:pt x="13588" y="1132"/>
                  </a:moveTo>
                  <a:lnTo>
                    <a:pt x="13588" y="9466"/>
                  </a:lnTo>
                  <a:lnTo>
                    <a:pt x="10521" y="12531"/>
                  </a:lnTo>
                  <a:lnTo>
                    <a:pt x="6462" y="12531"/>
                  </a:lnTo>
                  <a:lnTo>
                    <a:pt x="3398" y="9466"/>
                  </a:lnTo>
                  <a:lnTo>
                    <a:pt x="3398" y="1132"/>
                  </a:lnTo>
                  <a:close/>
                  <a:moveTo>
                    <a:pt x="1133" y="8802"/>
                  </a:moveTo>
                  <a:lnTo>
                    <a:pt x="5427" y="13099"/>
                  </a:lnTo>
                  <a:lnTo>
                    <a:pt x="1133" y="17392"/>
                  </a:lnTo>
                  <a:lnTo>
                    <a:pt x="1133" y="8802"/>
                  </a:lnTo>
                  <a:close/>
                  <a:moveTo>
                    <a:pt x="15853" y="8802"/>
                  </a:moveTo>
                  <a:lnTo>
                    <a:pt x="15853" y="17392"/>
                  </a:lnTo>
                  <a:lnTo>
                    <a:pt x="11556" y="13099"/>
                  </a:lnTo>
                  <a:lnTo>
                    <a:pt x="15853" y="8802"/>
                  </a:lnTo>
                  <a:close/>
                  <a:moveTo>
                    <a:pt x="10521" y="13663"/>
                  </a:moveTo>
                  <a:lnTo>
                    <a:pt x="15050" y="18192"/>
                  </a:lnTo>
                  <a:lnTo>
                    <a:pt x="1933" y="18192"/>
                  </a:lnTo>
                  <a:lnTo>
                    <a:pt x="6462" y="13663"/>
                  </a:lnTo>
                  <a:close/>
                  <a:moveTo>
                    <a:pt x="2830" y="0"/>
                  </a:moveTo>
                  <a:cubicBezTo>
                    <a:pt x="2516" y="0"/>
                    <a:pt x="2265" y="254"/>
                    <a:pt x="2265" y="568"/>
                  </a:cubicBezTo>
                  <a:lnTo>
                    <a:pt x="2265" y="4937"/>
                  </a:lnTo>
                  <a:lnTo>
                    <a:pt x="164" y="7036"/>
                  </a:lnTo>
                  <a:lnTo>
                    <a:pt x="161" y="7042"/>
                  </a:lnTo>
                  <a:cubicBezTo>
                    <a:pt x="152" y="7051"/>
                    <a:pt x="143" y="7063"/>
                    <a:pt x="134" y="7072"/>
                  </a:cubicBezTo>
                  <a:lnTo>
                    <a:pt x="125" y="7084"/>
                  </a:lnTo>
                  <a:cubicBezTo>
                    <a:pt x="112" y="7096"/>
                    <a:pt x="103" y="7108"/>
                    <a:pt x="94" y="7120"/>
                  </a:cubicBezTo>
                  <a:cubicBezTo>
                    <a:pt x="91" y="7126"/>
                    <a:pt x="88" y="7129"/>
                    <a:pt x="85" y="7132"/>
                  </a:cubicBezTo>
                  <a:cubicBezTo>
                    <a:pt x="85" y="7138"/>
                    <a:pt x="73" y="7153"/>
                    <a:pt x="70" y="7162"/>
                  </a:cubicBezTo>
                  <a:cubicBezTo>
                    <a:pt x="64" y="7171"/>
                    <a:pt x="61" y="7174"/>
                    <a:pt x="58" y="7180"/>
                  </a:cubicBezTo>
                  <a:cubicBezTo>
                    <a:pt x="55" y="7186"/>
                    <a:pt x="52" y="7199"/>
                    <a:pt x="46" y="7208"/>
                  </a:cubicBezTo>
                  <a:cubicBezTo>
                    <a:pt x="43" y="7217"/>
                    <a:pt x="40" y="7220"/>
                    <a:pt x="40" y="7226"/>
                  </a:cubicBezTo>
                  <a:cubicBezTo>
                    <a:pt x="34" y="7241"/>
                    <a:pt x="28" y="7256"/>
                    <a:pt x="25" y="7271"/>
                  </a:cubicBezTo>
                  <a:cubicBezTo>
                    <a:pt x="25" y="7274"/>
                    <a:pt x="22" y="7280"/>
                    <a:pt x="19" y="7283"/>
                  </a:cubicBezTo>
                  <a:cubicBezTo>
                    <a:pt x="16" y="7295"/>
                    <a:pt x="13" y="7307"/>
                    <a:pt x="13" y="7319"/>
                  </a:cubicBezTo>
                  <a:cubicBezTo>
                    <a:pt x="13" y="7325"/>
                    <a:pt x="10" y="7331"/>
                    <a:pt x="10" y="7334"/>
                  </a:cubicBezTo>
                  <a:cubicBezTo>
                    <a:pt x="7" y="7340"/>
                    <a:pt x="4" y="7359"/>
                    <a:pt x="4" y="7371"/>
                  </a:cubicBezTo>
                  <a:lnTo>
                    <a:pt x="4" y="7386"/>
                  </a:lnTo>
                  <a:cubicBezTo>
                    <a:pt x="4" y="7401"/>
                    <a:pt x="1" y="7416"/>
                    <a:pt x="1" y="7434"/>
                  </a:cubicBezTo>
                  <a:lnTo>
                    <a:pt x="1" y="17625"/>
                  </a:lnTo>
                  <a:cubicBezTo>
                    <a:pt x="1" y="18063"/>
                    <a:pt x="170" y="18482"/>
                    <a:pt x="475" y="18799"/>
                  </a:cubicBezTo>
                  <a:cubicBezTo>
                    <a:pt x="481" y="18808"/>
                    <a:pt x="490" y="18817"/>
                    <a:pt x="499" y="18826"/>
                  </a:cubicBezTo>
                  <a:cubicBezTo>
                    <a:pt x="508" y="18833"/>
                    <a:pt x="517" y="18842"/>
                    <a:pt x="526" y="18851"/>
                  </a:cubicBezTo>
                  <a:cubicBezTo>
                    <a:pt x="840" y="19156"/>
                    <a:pt x="1260" y="19325"/>
                    <a:pt x="1698" y="19325"/>
                  </a:cubicBezTo>
                  <a:lnTo>
                    <a:pt x="15285" y="19325"/>
                  </a:lnTo>
                  <a:cubicBezTo>
                    <a:pt x="15723" y="19325"/>
                    <a:pt x="16143" y="19156"/>
                    <a:pt x="16460" y="18854"/>
                  </a:cubicBezTo>
                  <a:cubicBezTo>
                    <a:pt x="16469" y="18845"/>
                    <a:pt x="16478" y="18836"/>
                    <a:pt x="16487" y="18826"/>
                  </a:cubicBezTo>
                  <a:cubicBezTo>
                    <a:pt x="16496" y="18817"/>
                    <a:pt x="16502" y="18808"/>
                    <a:pt x="16511" y="18799"/>
                  </a:cubicBezTo>
                  <a:cubicBezTo>
                    <a:pt x="16816" y="18485"/>
                    <a:pt x="16985" y="18063"/>
                    <a:pt x="16985" y="17628"/>
                  </a:cubicBezTo>
                  <a:lnTo>
                    <a:pt x="16985" y="7437"/>
                  </a:lnTo>
                  <a:cubicBezTo>
                    <a:pt x="16985" y="7419"/>
                    <a:pt x="16985" y="7404"/>
                    <a:pt x="16982" y="7389"/>
                  </a:cubicBezTo>
                  <a:lnTo>
                    <a:pt x="16982" y="7371"/>
                  </a:lnTo>
                  <a:cubicBezTo>
                    <a:pt x="16982" y="7362"/>
                    <a:pt x="16979" y="7350"/>
                    <a:pt x="16976" y="7337"/>
                  </a:cubicBezTo>
                  <a:cubicBezTo>
                    <a:pt x="16973" y="7328"/>
                    <a:pt x="16973" y="7325"/>
                    <a:pt x="16973" y="7319"/>
                  </a:cubicBezTo>
                  <a:cubicBezTo>
                    <a:pt x="16973" y="7316"/>
                    <a:pt x="16967" y="7298"/>
                    <a:pt x="16964" y="7286"/>
                  </a:cubicBezTo>
                  <a:cubicBezTo>
                    <a:pt x="16964" y="7283"/>
                    <a:pt x="16964" y="7277"/>
                    <a:pt x="16961" y="7271"/>
                  </a:cubicBezTo>
                  <a:cubicBezTo>
                    <a:pt x="16958" y="7256"/>
                    <a:pt x="16952" y="7244"/>
                    <a:pt x="16946" y="7229"/>
                  </a:cubicBezTo>
                  <a:cubicBezTo>
                    <a:pt x="16943" y="7223"/>
                    <a:pt x="16940" y="7217"/>
                    <a:pt x="16940" y="7211"/>
                  </a:cubicBezTo>
                  <a:cubicBezTo>
                    <a:pt x="16937" y="7205"/>
                    <a:pt x="16931" y="7193"/>
                    <a:pt x="16925" y="7183"/>
                  </a:cubicBezTo>
                  <a:cubicBezTo>
                    <a:pt x="16922" y="7174"/>
                    <a:pt x="16919" y="7171"/>
                    <a:pt x="16916" y="7165"/>
                  </a:cubicBezTo>
                  <a:cubicBezTo>
                    <a:pt x="16913" y="7159"/>
                    <a:pt x="16904" y="7144"/>
                    <a:pt x="16898" y="7135"/>
                  </a:cubicBezTo>
                  <a:lnTo>
                    <a:pt x="16892" y="7123"/>
                  </a:lnTo>
                  <a:cubicBezTo>
                    <a:pt x="16882" y="7108"/>
                    <a:pt x="16873" y="7096"/>
                    <a:pt x="16861" y="7084"/>
                  </a:cubicBezTo>
                  <a:lnTo>
                    <a:pt x="16852" y="7075"/>
                  </a:lnTo>
                  <a:cubicBezTo>
                    <a:pt x="16843" y="7063"/>
                    <a:pt x="16834" y="7054"/>
                    <a:pt x="16825" y="7045"/>
                  </a:cubicBezTo>
                  <a:lnTo>
                    <a:pt x="16819" y="7039"/>
                  </a:lnTo>
                  <a:lnTo>
                    <a:pt x="14721" y="4937"/>
                  </a:lnTo>
                  <a:lnTo>
                    <a:pt x="14721" y="568"/>
                  </a:lnTo>
                  <a:cubicBezTo>
                    <a:pt x="14721" y="254"/>
                    <a:pt x="14467" y="0"/>
                    <a:pt x="1415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110" name="Google Shape;10110;p81"/>
            <p:cNvSpPr/>
            <p:nvPr/>
          </p:nvSpPr>
          <p:spPr>
            <a:xfrm>
              <a:off x="6384200" y="889150"/>
              <a:ext cx="199300" cy="198200"/>
            </a:xfrm>
            <a:custGeom>
              <a:avLst/>
              <a:gdLst/>
              <a:ahLst/>
              <a:cxnLst/>
              <a:rect l="l" t="t" r="r" b="b"/>
              <a:pathLst>
                <a:path w="7972" h="7928" extrusionOk="0">
                  <a:moveTo>
                    <a:pt x="4005" y="3398"/>
                  </a:moveTo>
                  <a:cubicBezTo>
                    <a:pt x="4274" y="3398"/>
                    <a:pt x="4534" y="3588"/>
                    <a:pt x="4569" y="3900"/>
                  </a:cubicBezTo>
                  <a:cubicBezTo>
                    <a:pt x="4560" y="3951"/>
                    <a:pt x="4560" y="4003"/>
                    <a:pt x="4566" y="4057"/>
                  </a:cubicBezTo>
                  <a:cubicBezTo>
                    <a:pt x="4521" y="4329"/>
                    <a:pt x="4285" y="4531"/>
                    <a:pt x="4007" y="4531"/>
                  </a:cubicBezTo>
                  <a:cubicBezTo>
                    <a:pt x="3518" y="4531"/>
                    <a:pt x="3259" y="3954"/>
                    <a:pt x="3585" y="3589"/>
                  </a:cubicBezTo>
                  <a:cubicBezTo>
                    <a:pt x="3702" y="3458"/>
                    <a:pt x="3855" y="3398"/>
                    <a:pt x="4005" y="3398"/>
                  </a:cubicBezTo>
                  <a:close/>
                  <a:moveTo>
                    <a:pt x="4005" y="1"/>
                  </a:moveTo>
                  <a:cubicBezTo>
                    <a:pt x="3351" y="1"/>
                    <a:pt x="2696" y="163"/>
                    <a:pt x="2102" y="488"/>
                  </a:cubicBezTo>
                  <a:cubicBezTo>
                    <a:pt x="876" y="1161"/>
                    <a:pt x="94" y="2432"/>
                    <a:pt x="46" y="3830"/>
                  </a:cubicBezTo>
                  <a:cubicBezTo>
                    <a:pt x="1" y="5231"/>
                    <a:pt x="695" y="6551"/>
                    <a:pt x="1876" y="7303"/>
                  </a:cubicBezTo>
                  <a:cubicBezTo>
                    <a:pt x="2510" y="7713"/>
                    <a:pt x="3247" y="7928"/>
                    <a:pt x="4001" y="7928"/>
                  </a:cubicBezTo>
                  <a:cubicBezTo>
                    <a:pt x="4629" y="7925"/>
                    <a:pt x="5248" y="7783"/>
                    <a:pt x="5816" y="7517"/>
                  </a:cubicBezTo>
                  <a:cubicBezTo>
                    <a:pt x="6106" y="7390"/>
                    <a:pt x="6233" y="7049"/>
                    <a:pt x="6100" y="6762"/>
                  </a:cubicBezTo>
                  <a:cubicBezTo>
                    <a:pt x="6006" y="6555"/>
                    <a:pt x="5802" y="6435"/>
                    <a:pt x="5589" y="6435"/>
                  </a:cubicBezTo>
                  <a:cubicBezTo>
                    <a:pt x="5506" y="6435"/>
                    <a:pt x="5422" y="6453"/>
                    <a:pt x="5342" y="6491"/>
                  </a:cubicBezTo>
                  <a:cubicBezTo>
                    <a:pt x="4902" y="6692"/>
                    <a:pt x="4449" y="6792"/>
                    <a:pt x="4007" y="6792"/>
                  </a:cubicBezTo>
                  <a:cubicBezTo>
                    <a:pt x="3468" y="6792"/>
                    <a:pt x="2947" y="6644"/>
                    <a:pt x="2486" y="6349"/>
                  </a:cubicBezTo>
                  <a:cubicBezTo>
                    <a:pt x="1643" y="5811"/>
                    <a:pt x="1145" y="4869"/>
                    <a:pt x="1178" y="3870"/>
                  </a:cubicBezTo>
                  <a:cubicBezTo>
                    <a:pt x="1211" y="2870"/>
                    <a:pt x="1770" y="1961"/>
                    <a:pt x="2649" y="1481"/>
                  </a:cubicBezTo>
                  <a:cubicBezTo>
                    <a:pt x="3073" y="1247"/>
                    <a:pt x="3541" y="1131"/>
                    <a:pt x="4009" y="1131"/>
                  </a:cubicBezTo>
                  <a:cubicBezTo>
                    <a:pt x="4508" y="1131"/>
                    <a:pt x="5007" y="1263"/>
                    <a:pt x="5451" y="1527"/>
                  </a:cubicBezTo>
                  <a:cubicBezTo>
                    <a:pt x="6311" y="2037"/>
                    <a:pt x="6840" y="2964"/>
                    <a:pt x="6840" y="3966"/>
                  </a:cubicBezTo>
                  <a:cubicBezTo>
                    <a:pt x="6846" y="4277"/>
                    <a:pt x="6598" y="4537"/>
                    <a:pt x="6284" y="4543"/>
                  </a:cubicBezTo>
                  <a:cubicBezTo>
                    <a:pt x="6280" y="4543"/>
                    <a:pt x="6277" y="4543"/>
                    <a:pt x="6273" y="4543"/>
                  </a:cubicBezTo>
                  <a:cubicBezTo>
                    <a:pt x="5967" y="4543"/>
                    <a:pt x="5713" y="4298"/>
                    <a:pt x="5707" y="3990"/>
                  </a:cubicBezTo>
                  <a:lnTo>
                    <a:pt x="5707" y="3972"/>
                  </a:lnTo>
                  <a:lnTo>
                    <a:pt x="5707" y="3966"/>
                  </a:lnTo>
                  <a:cubicBezTo>
                    <a:pt x="5707" y="3163"/>
                    <a:pt x="5146" y="2469"/>
                    <a:pt x="4361" y="2300"/>
                  </a:cubicBezTo>
                  <a:cubicBezTo>
                    <a:pt x="4241" y="2274"/>
                    <a:pt x="4121" y="2261"/>
                    <a:pt x="4003" y="2261"/>
                  </a:cubicBezTo>
                  <a:cubicBezTo>
                    <a:pt x="3345" y="2261"/>
                    <a:pt x="2731" y="2647"/>
                    <a:pt x="2452" y="3269"/>
                  </a:cubicBezTo>
                  <a:cubicBezTo>
                    <a:pt x="2126" y="4000"/>
                    <a:pt x="2353" y="4863"/>
                    <a:pt x="3002" y="5337"/>
                  </a:cubicBezTo>
                  <a:cubicBezTo>
                    <a:pt x="3302" y="5555"/>
                    <a:pt x="3654" y="5663"/>
                    <a:pt x="4005" y="5663"/>
                  </a:cubicBezTo>
                  <a:cubicBezTo>
                    <a:pt x="4413" y="5663"/>
                    <a:pt x="4818" y="5517"/>
                    <a:pt x="5140" y="5228"/>
                  </a:cubicBezTo>
                  <a:cubicBezTo>
                    <a:pt x="5457" y="5513"/>
                    <a:pt x="5863" y="5662"/>
                    <a:pt x="6274" y="5662"/>
                  </a:cubicBezTo>
                  <a:cubicBezTo>
                    <a:pt x="6507" y="5662"/>
                    <a:pt x="6742" y="5614"/>
                    <a:pt x="6963" y="5515"/>
                  </a:cubicBezTo>
                  <a:cubicBezTo>
                    <a:pt x="7576" y="5241"/>
                    <a:pt x="7969" y="4634"/>
                    <a:pt x="7972" y="3966"/>
                  </a:cubicBezTo>
                  <a:cubicBezTo>
                    <a:pt x="7972" y="2565"/>
                    <a:pt x="7232" y="1267"/>
                    <a:pt x="6027" y="554"/>
                  </a:cubicBezTo>
                  <a:cubicBezTo>
                    <a:pt x="5405" y="186"/>
                    <a:pt x="4705" y="1"/>
                    <a:pt x="400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10111" name="Google Shape;10111;p81"/>
          <p:cNvGrpSpPr/>
          <p:nvPr/>
        </p:nvGrpSpPr>
        <p:grpSpPr>
          <a:xfrm>
            <a:off x="845828" y="3125798"/>
            <a:ext cx="340221" cy="340186"/>
            <a:chOff x="893650" y="1428000"/>
            <a:chExt cx="483200" cy="483150"/>
          </a:xfrm>
          <a:solidFill>
            <a:srgbClr val="FFC000"/>
          </a:solidFill>
        </p:grpSpPr>
        <p:sp>
          <p:nvSpPr>
            <p:cNvPr id="10112" name="Google Shape;10112;p81"/>
            <p:cNvSpPr/>
            <p:nvPr/>
          </p:nvSpPr>
          <p:spPr>
            <a:xfrm>
              <a:off x="893650" y="1428000"/>
              <a:ext cx="483200" cy="483150"/>
            </a:xfrm>
            <a:custGeom>
              <a:avLst/>
              <a:gdLst/>
              <a:ahLst/>
              <a:cxnLst/>
              <a:rect l="l" t="t" r="r" b="b"/>
              <a:pathLst>
                <a:path w="19328" h="19326" extrusionOk="0">
                  <a:moveTo>
                    <a:pt x="3436" y="6012"/>
                  </a:moveTo>
                  <a:lnTo>
                    <a:pt x="3436" y="8869"/>
                  </a:lnTo>
                  <a:lnTo>
                    <a:pt x="1516" y="7435"/>
                  </a:lnTo>
                  <a:lnTo>
                    <a:pt x="3436" y="6012"/>
                  </a:lnTo>
                  <a:close/>
                  <a:moveTo>
                    <a:pt x="15892" y="6012"/>
                  </a:moveTo>
                  <a:lnTo>
                    <a:pt x="17812" y="7438"/>
                  </a:lnTo>
                  <a:lnTo>
                    <a:pt x="15892" y="8869"/>
                  </a:lnTo>
                  <a:lnTo>
                    <a:pt x="15892" y="6012"/>
                  </a:lnTo>
                  <a:close/>
                  <a:moveTo>
                    <a:pt x="14759" y="1133"/>
                  </a:moveTo>
                  <a:lnTo>
                    <a:pt x="14759" y="9717"/>
                  </a:lnTo>
                  <a:lnTo>
                    <a:pt x="9665" y="13522"/>
                  </a:lnTo>
                  <a:lnTo>
                    <a:pt x="4569" y="9717"/>
                  </a:lnTo>
                  <a:lnTo>
                    <a:pt x="4569" y="1133"/>
                  </a:lnTo>
                  <a:close/>
                  <a:moveTo>
                    <a:pt x="18195" y="8564"/>
                  </a:moveTo>
                  <a:lnTo>
                    <a:pt x="18195" y="17625"/>
                  </a:lnTo>
                  <a:cubicBezTo>
                    <a:pt x="18195" y="17939"/>
                    <a:pt x="17942" y="18193"/>
                    <a:pt x="17628" y="18193"/>
                  </a:cubicBezTo>
                  <a:lnTo>
                    <a:pt x="1700" y="18193"/>
                  </a:lnTo>
                  <a:cubicBezTo>
                    <a:pt x="1386" y="18193"/>
                    <a:pt x="1136" y="17939"/>
                    <a:pt x="1136" y="17625"/>
                  </a:cubicBezTo>
                  <a:lnTo>
                    <a:pt x="1136" y="8564"/>
                  </a:lnTo>
                  <a:lnTo>
                    <a:pt x="9324" y="14681"/>
                  </a:lnTo>
                  <a:cubicBezTo>
                    <a:pt x="9425" y="14757"/>
                    <a:pt x="9545" y="14794"/>
                    <a:pt x="9664" y="14794"/>
                  </a:cubicBezTo>
                  <a:cubicBezTo>
                    <a:pt x="9783" y="14794"/>
                    <a:pt x="9903" y="14757"/>
                    <a:pt x="10004" y="14681"/>
                  </a:cubicBezTo>
                  <a:lnTo>
                    <a:pt x="18195" y="8564"/>
                  </a:lnTo>
                  <a:close/>
                  <a:moveTo>
                    <a:pt x="4004" y="1"/>
                  </a:moveTo>
                  <a:cubicBezTo>
                    <a:pt x="3690" y="1"/>
                    <a:pt x="3436" y="251"/>
                    <a:pt x="3436" y="565"/>
                  </a:cubicBezTo>
                  <a:lnTo>
                    <a:pt x="3436" y="4605"/>
                  </a:lnTo>
                  <a:lnTo>
                    <a:pt x="230" y="6982"/>
                  </a:lnTo>
                  <a:lnTo>
                    <a:pt x="221" y="6991"/>
                  </a:lnTo>
                  <a:cubicBezTo>
                    <a:pt x="212" y="6997"/>
                    <a:pt x="200" y="7006"/>
                    <a:pt x="190" y="7015"/>
                  </a:cubicBezTo>
                  <a:lnTo>
                    <a:pt x="175" y="7030"/>
                  </a:lnTo>
                  <a:cubicBezTo>
                    <a:pt x="163" y="7042"/>
                    <a:pt x="151" y="7051"/>
                    <a:pt x="142" y="7063"/>
                  </a:cubicBezTo>
                  <a:cubicBezTo>
                    <a:pt x="139" y="7069"/>
                    <a:pt x="136" y="7072"/>
                    <a:pt x="133" y="7075"/>
                  </a:cubicBezTo>
                  <a:cubicBezTo>
                    <a:pt x="121" y="7090"/>
                    <a:pt x="106" y="7105"/>
                    <a:pt x="94" y="7124"/>
                  </a:cubicBezTo>
                  <a:cubicBezTo>
                    <a:pt x="94" y="7127"/>
                    <a:pt x="91" y="7130"/>
                    <a:pt x="88" y="7133"/>
                  </a:cubicBezTo>
                  <a:cubicBezTo>
                    <a:pt x="82" y="7148"/>
                    <a:pt x="73" y="7163"/>
                    <a:pt x="64" y="7178"/>
                  </a:cubicBezTo>
                  <a:cubicBezTo>
                    <a:pt x="61" y="7181"/>
                    <a:pt x="58" y="7187"/>
                    <a:pt x="58" y="7193"/>
                  </a:cubicBezTo>
                  <a:cubicBezTo>
                    <a:pt x="52" y="7205"/>
                    <a:pt x="46" y="7220"/>
                    <a:pt x="39" y="7232"/>
                  </a:cubicBezTo>
                  <a:lnTo>
                    <a:pt x="33" y="7250"/>
                  </a:lnTo>
                  <a:cubicBezTo>
                    <a:pt x="27" y="7265"/>
                    <a:pt x="24" y="7278"/>
                    <a:pt x="18" y="7293"/>
                  </a:cubicBezTo>
                  <a:cubicBezTo>
                    <a:pt x="18" y="7299"/>
                    <a:pt x="15" y="7305"/>
                    <a:pt x="15" y="7311"/>
                  </a:cubicBezTo>
                  <a:cubicBezTo>
                    <a:pt x="12" y="7326"/>
                    <a:pt x="9" y="7341"/>
                    <a:pt x="6" y="7356"/>
                  </a:cubicBezTo>
                  <a:cubicBezTo>
                    <a:pt x="6" y="7362"/>
                    <a:pt x="6" y="7368"/>
                    <a:pt x="3" y="7374"/>
                  </a:cubicBezTo>
                  <a:cubicBezTo>
                    <a:pt x="3" y="7392"/>
                    <a:pt x="0" y="7410"/>
                    <a:pt x="0" y="7432"/>
                  </a:cubicBezTo>
                  <a:lnTo>
                    <a:pt x="0" y="7435"/>
                  </a:lnTo>
                  <a:lnTo>
                    <a:pt x="3" y="7435"/>
                  </a:lnTo>
                  <a:lnTo>
                    <a:pt x="3" y="17625"/>
                  </a:lnTo>
                  <a:cubicBezTo>
                    <a:pt x="3" y="18564"/>
                    <a:pt x="761" y="19325"/>
                    <a:pt x="1700" y="19325"/>
                  </a:cubicBezTo>
                  <a:lnTo>
                    <a:pt x="17628" y="19325"/>
                  </a:lnTo>
                  <a:cubicBezTo>
                    <a:pt x="18567" y="19325"/>
                    <a:pt x="19325" y="18564"/>
                    <a:pt x="19328" y="17625"/>
                  </a:cubicBezTo>
                  <a:lnTo>
                    <a:pt x="19328" y="7435"/>
                  </a:lnTo>
                  <a:lnTo>
                    <a:pt x="19328" y="7428"/>
                  </a:lnTo>
                  <a:cubicBezTo>
                    <a:pt x="19328" y="7410"/>
                    <a:pt x="19325" y="7389"/>
                    <a:pt x="19322" y="7371"/>
                  </a:cubicBezTo>
                  <a:cubicBezTo>
                    <a:pt x="19322" y="7365"/>
                    <a:pt x="19322" y="7359"/>
                    <a:pt x="19319" y="7353"/>
                  </a:cubicBezTo>
                  <a:cubicBezTo>
                    <a:pt x="19319" y="7338"/>
                    <a:pt x="19316" y="7323"/>
                    <a:pt x="19313" y="7308"/>
                  </a:cubicBezTo>
                  <a:cubicBezTo>
                    <a:pt x="19313" y="7302"/>
                    <a:pt x="19310" y="7296"/>
                    <a:pt x="19307" y="7290"/>
                  </a:cubicBezTo>
                  <a:cubicBezTo>
                    <a:pt x="19304" y="7278"/>
                    <a:pt x="19301" y="7262"/>
                    <a:pt x="19294" y="7247"/>
                  </a:cubicBezTo>
                  <a:lnTo>
                    <a:pt x="19288" y="7232"/>
                  </a:lnTo>
                  <a:cubicBezTo>
                    <a:pt x="19282" y="7217"/>
                    <a:pt x="19276" y="7205"/>
                    <a:pt x="19270" y="7190"/>
                  </a:cubicBezTo>
                  <a:cubicBezTo>
                    <a:pt x="19267" y="7184"/>
                    <a:pt x="19264" y="7181"/>
                    <a:pt x="19264" y="7175"/>
                  </a:cubicBezTo>
                  <a:cubicBezTo>
                    <a:pt x="19255" y="7160"/>
                    <a:pt x="19246" y="7145"/>
                    <a:pt x="19237" y="7133"/>
                  </a:cubicBezTo>
                  <a:cubicBezTo>
                    <a:pt x="19237" y="7130"/>
                    <a:pt x="19234" y="7124"/>
                    <a:pt x="19231" y="7120"/>
                  </a:cubicBezTo>
                  <a:cubicBezTo>
                    <a:pt x="19219" y="7105"/>
                    <a:pt x="19207" y="7087"/>
                    <a:pt x="19195" y="7072"/>
                  </a:cubicBezTo>
                  <a:cubicBezTo>
                    <a:pt x="19192" y="7069"/>
                    <a:pt x="19189" y="7066"/>
                    <a:pt x="19186" y="7063"/>
                  </a:cubicBezTo>
                  <a:cubicBezTo>
                    <a:pt x="19174" y="7051"/>
                    <a:pt x="19165" y="7039"/>
                    <a:pt x="19153" y="7027"/>
                  </a:cubicBezTo>
                  <a:lnTo>
                    <a:pt x="19137" y="7015"/>
                  </a:lnTo>
                  <a:cubicBezTo>
                    <a:pt x="19125" y="7006"/>
                    <a:pt x="19116" y="6997"/>
                    <a:pt x="19104" y="6988"/>
                  </a:cubicBezTo>
                  <a:lnTo>
                    <a:pt x="19095" y="6979"/>
                  </a:lnTo>
                  <a:lnTo>
                    <a:pt x="15892" y="4605"/>
                  </a:lnTo>
                  <a:lnTo>
                    <a:pt x="15892" y="565"/>
                  </a:lnTo>
                  <a:cubicBezTo>
                    <a:pt x="15892" y="251"/>
                    <a:pt x="15638" y="1"/>
                    <a:pt x="1532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113" name="Google Shape;10113;p81"/>
            <p:cNvSpPr/>
            <p:nvPr/>
          </p:nvSpPr>
          <p:spPr>
            <a:xfrm>
              <a:off x="1036150" y="1514825"/>
              <a:ext cx="198175" cy="28325"/>
            </a:xfrm>
            <a:custGeom>
              <a:avLst/>
              <a:gdLst/>
              <a:ahLst/>
              <a:cxnLst/>
              <a:rect l="l" t="t" r="r" b="b"/>
              <a:pathLst>
                <a:path w="7927" h="1133" extrusionOk="0">
                  <a:moveTo>
                    <a:pt x="569" y="0"/>
                  </a:moveTo>
                  <a:cubicBezTo>
                    <a:pt x="255" y="0"/>
                    <a:pt x="1" y="251"/>
                    <a:pt x="1" y="565"/>
                  </a:cubicBezTo>
                  <a:cubicBezTo>
                    <a:pt x="1" y="879"/>
                    <a:pt x="255" y="1132"/>
                    <a:pt x="569" y="1132"/>
                  </a:cubicBezTo>
                  <a:lnTo>
                    <a:pt x="7362" y="1132"/>
                  </a:lnTo>
                  <a:cubicBezTo>
                    <a:pt x="7673" y="1132"/>
                    <a:pt x="7927" y="879"/>
                    <a:pt x="7927" y="565"/>
                  </a:cubicBezTo>
                  <a:cubicBezTo>
                    <a:pt x="7927" y="251"/>
                    <a:pt x="7673" y="0"/>
                    <a:pt x="736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114" name="Google Shape;10114;p81"/>
            <p:cNvSpPr/>
            <p:nvPr/>
          </p:nvSpPr>
          <p:spPr>
            <a:xfrm>
              <a:off x="1036150" y="1571425"/>
              <a:ext cx="198175" cy="28325"/>
            </a:xfrm>
            <a:custGeom>
              <a:avLst/>
              <a:gdLst/>
              <a:ahLst/>
              <a:cxnLst/>
              <a:rect l="l" t="t" r="r" b="b"/>
              <a:pathLst>
                <a:path w="7927" h="1133" extrusionOk="0">
                  <a:moveTo>
                    <a:pt x="569" y="1"/>
                  </a:moveTo>
                  <a:cubicBezTo>
                    <a:pt x="255" y="1"/>
                    <a:pt x="1" y="251"/>
                    <a:pt x="1" y="565"/>
                  </a:cubicBezTo>
                  <a:cubicBezTo>
                    <a:pt x="1" y="879"/>
                    <a:pt x="255" y="1133"/>
                    <a:pt x="569" y="1133"/>
                  </a:cubicBezTo>
                  <a:lnTo>
                    <a:pt x="7362" y="1133"/>
                  </a:lnTo>
                  <a:cubicBezTo>
                    <a:pt x="7673" y="1133"/>
                    <a:pt x="7927" y="879"/>
                    <a:pt x="7927" y="565"/>
                  </a:cubicBezTo>
                  <a:cubicBezTo>
                    <a:pt x="7927" y="251"/>
                    <a:pt x="7673" y="1"/>
                    <a:pt x="736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115" name="Google Shape;10115;p81"/>
            <p:cNvSpPr/>
            <p:nvPr/>
          </p:nvSpPr>
          <p:spPr>
            <a:xfrm>
              <a:off x="1036150" y="1628050"/>
              <a:ext cx="113275" cy="28325"/>
            </a:xfrm>
            <a:custGeom>
              <a:avLst/>
              <a:gdLst/>
              <a:ahLst/>
              <a:cxnLst/>
              <a:rect l="l" t="t" r="r" b="b"/>
              <a:pathLst>
                <a:path w="4531" h="1133" extrusionOk="0">
                  <a:moveTo>
                    <a:pt x="569" y="0"/>
                  </a:moveTo>
                  <a:cubicBezTo>
                    <a:pt x="255" y="0"/>
                    <a:pt x="1" y="251"/>
                    <a:pt x="1" y="565"/>
                  </a:cubicBezTo>
                  <a:cubicBezTo>
                    <a:pt x="1" y="879"/>
                    <a:pt x="255" y="1132"/>
                    <a:pt x="569" y="1132"/>
                  </a:cubicBezTo>
                  <a:lnTo>
                    <a:pt x="3965" y="1132"/>
                  </a:lnTo>
                  <a:cubicBezTo>
                    <a:pt x="4276" y="1132"/>
                    <a:pt x="4530" y="879"/>
                    <a:pt x="4530" y="565"/>
                  </a:cubicBezTo>
                  <a:cubicBezTo>
                    <a:pt x="4530" y="251"/>
                    <a:pt x="4276" y="0"/>
                    <a:pt x="396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10116" name="Google Shape;10116;p81"/>
          <p:cNvSpPr/>
          <p:nvPr/>
        </p:nvSpPr>
        <p:spPr>
          <a:xfrm>
            <a:off x="1263531" y="3186074"/>
            <a:ext cx="340168" cy="219257"/>
          </a:xfrm>
          <a:custGeom>
            <a:avLst/>
            <a:gdLst/>
            <a:ahLst/>
            <a:cxnLst/>
            <a:rect l="l" t="t" r="r" b="b"/>
            <a:pathLst>
              <a:path w="19325" h="12456" extrusionOk="0">
                <a:moveTo>
                  <a:pt x="17057" y="1133"/>
                </a:moveTo>
                <a:lnTo>
                  <a:pt x="9662" y="6652"/>
                </a:lnTo>
                <a:lnTo>
                  <a:pt x="2268" y="1133"/>
                </a:lnTo>
                <a:close/>
                <a:moveTo>
                  <a:pt x="18192" y="1697"/>
                </a:moveTo>
                <a:lnTo>
                  <a:pt x="18192" y="10756"/>
                </a:lnTo>
                <a:cubicBezTo>
                  <a:pt x="18192" y="11070"/>
                  <a:pt x="17939" y="11323"/>
                  <a:pt x="17628" y="11323"/>
                </a:cubicBezTo>
                <a:lnTo>
                  <a:pt x="1700" y="11323"/>
                </a:lnTo>
                <a:cubicBezTo>
                  <a:pt x="1386" y="11323"/>
                  <a:pt x="1132" y="11070"/>
                  <a:pt x="1132" y="10756"/>
                </a:cubicBezTo>
                <a:lnTo>
                  <a:pt x="1132" y="1697"/>
                </a:lnTo>
                <a:lnTo>
                  <a:pt x="9324" y="7812"/>
                </a:lnTo>
                <a:cubicBezTo>
                  <a:pt x="9424" y="7887"/>
                  <a:pt x="9543" y="7925"/>
                  <a:pt x="9663" y="7925"/>
                </a:cubicBezTo>
                <a:cubicBezTo>
                  <a:pt x="9782" y="7925"/>
                  <a:pt x="9902" y="7887"/>
                  <a:pt x="10004" y="7812"/>
                </a:cubicBezTo>
                <a:lnTo>
                  <a:pt x="18192" y="1697"/>
                </a:lnTo>
                <a:close/>
                <a:moveTo>
                  <a:pt x="1688" y="0"/>
                </a:moveTo>
                <a:cubicBezTo>
                  <a:pt x="1287" y="0"/>
                  <a:pt x="900" y="145"/>
                  <a:pt x="598" y="405"/>
                </a:cubicBezTo>
                <a:cubicBezTo>
                  <a:pt x="583" y="417"/>
                  <a:pt x="571" y="429"/>
                  <a:pt x="556" y="444"/>
                </a:cubicBezTo>
                <a:cubicBezTo>
                  <a:pt x="202" y="764"/>
                  <a:pt x="0" y="1220"/>
                  <a:pt x="0" y="1697"/>
                </a:cubicBezTo>
                <a:lnTo>
                  <a:pt x="0" y="10756"/>
                </a:lnTo>
                <a:cubicBezTo>
                  <a:pt x="0" y="11695"/>
                  <a:pt x="761" y="12453"/>
                  <a:pt x="1700" y="12456"/>
                </a:cubicBezTo>
                <a:lnTo>
                  <a:pt x="17628" y="12456"/>
                </a:lnTo>
                <a:cubicBezTo>
                  <a:pt x="18564" y="12453"/>
                  <a:pt x="19325" y="11695"/>
                  <a:pt x="19325" y="10756"/>
                </a:cubicBezTo>
                <a:lnTo>
                  <a:pt x="19325" y="1697"/>
                </a:lnTo>
                <a:cubicBezTo>
                  <a:pt x="19325" y="1220"/>
                  <a:pt x="19122" y="764"/>
                  <a:pt x="18769" y="441"/>
                </a:cubicBezTo>
                <a:cubicBezTo>
                  <a:pt x="18757" y="429"/>
                  <a:pt x="18742" y="417"/>
                  <a:pt x="18727" y="405"/>
                </a:cubicBezTo>
                <a:cubicBezTo>
                  <a:pt x="18422" y="145"/>
                  <a:pt x="18037" y="0"/>
                  <a:pt x="17640" y="0"/>
                </a:cubicBezTo>
                <a:cubicBezTo>
                  <a:pt x="17636" y="0"/>
                  <a:pt x="17632" y="0"/>
                  <a:pt x="17628" y="1"/>
                </a:cubicBezTo>
                <a:lnTo>
                  <a:pt x="1700" y="1"/>
                </a:lnTo>
                <a:cubicBezTo>
                  <a:pt x="1696" y="0"/>
                  <a:pt x="1692" y="0"/>
                  <a:pt x="1688" y="0"/>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117" name="Google Shape;10117;p81"/>
          <p:cNvSpPr/>
          <p:nvPr/>
        </p:nvSpPr>
        <p:spPr>
          <a:xfrm>
            <a:off x="1671076" y="3125647"/>
            <a:ext cx="353617" cy="340133"/>
          </a:xfrm>
          <a:custGeom>
            <a:avLst/>
            <a:gdLst/>
            <a:ahLst/>
            <a:cxnLst/>
            <a:rect l="l" t="t" r="r" b="b"/>
            <a:pathLst>
              <a:path w="20089" h="19323" extrusionOk="0">
                <a:moveTo>
                  <a:pt x="4477" y="1134"/>
                </a:moveTo>
                <a:cubicBezTo>
                  <a:pt x="4624" y="1134"/>
                  <a:pt x="4765" y="1194"/>
                  <a:pt x="4868" y="1300"/>
                </a:cubicBezTo>
                <a:lnTo>
                  <a:pt x="7268" y="3694"/>
                </a:lnTo>
                <a:cubicBezTo>
                  <a:pt x="7489" y="3915"/>
                  <a:pt x="7489" y="4271"/>
                  <a:pt x="7268" y="4494"/>
                </a:cubicBezTo>
                <a:lnTo>
                  <a:pt x="6870" y="4893"/>
                </a:lnTo>
                <a:lnTo>
                  <a:pt x="3669" y="1692"/>
                </a:lnTo>
                <a:lnTo>
                  <a:pt x="4068" y="1300"/>
                </a:lnTo>
                <a:cubicBezTo>
                  <a:pt x="4173" y="1191"/>
                  <a:pt x="4315" y="1134"/>
                  <a:pt x="4466" y="1134"/>
                </a:cubicBezTo>
                <a:cubicBezTo>
                  <a:pt x="4470" y="1134"/>
                  <a:pt x="4473" y="1134"/>
                  <a:pt x="4477" y="1134"/>
                </a:cubicBezTo>
                <a:close/>
                <a:moveTo>
                  <a:pt x="15822" y="12484"/>
                </a:moveTo>
                <a:cubicBezTo>
                  <a:pt x="15973" y="12484"/>
                  <a:pt x="16118" y="12544"/>
                  <a:pt x="16224" y="12650"/>
                </a:cubicBezTo>
                <a:lnTo>
                  <a:pt x="18624" y="15053"/>
                </a:lnTo>
                <a:cubicBezTo>
                  <a:pt x="18845" y="15274"/>
                  <a:pt x="18845" y="15633"/>
                  <a:pt x="18624" y="15854"/>
                </a:cubicBezTo>
                <a:lnTo>
                  <a:pt x="18226" y="16255"/>
                </a:lnTo>
                <a:lnTo>
                  <a:pt x="15022" y="13051"/>
                </a:lnTo>
                <a:lnTo>
                  <a:pt x="15421" y="12650"/>
                </a:lnTo>
                <a:cubicBezTo>
                  <a:pt x="15526" y="12544"/>
                  <a:pt x="15671" y="12484"/>
                  <a:pt x="15822" y="12484"/>
                </a:cubicBezTo>
                <a:close/>
                <a:moveTo>
                  <a:pt x="2881" y="2508"/>
                </a:moveTo>
                <a:lnTo>
                  <a:pt x="6073" y="5699"/>
                </a:lnTo>
                <a:cubicBezTo>
                  <a:pt x="5227" y="6656"/>
                  <a:pt x="5275" y="8103"/>
                  <a:pt x="6175" y="9005"/>
                </a:cubicBezTo>
                <a:lnTo>
                  <a:pt x="10910" y="13743"/>
                </a:lnTo>
                <a:cubicBezTo>
                  <a:pt x="11379" y="14214"/>
                  <a:pt x="11998" y="14451"/>
                  <a:pt x="12618" y="14451"/>
                </a:cubicBezTo>
                <a:cubicBezTo>
                  <a:pt x="13188" y="14451"/>
                  <a:pt x="13758" y="14252"/>
                  <a:pt x="14216" y="13849"/>
                </a:cubicBezTo>
                <a:lnTo>
                  <a:pt x="17408" y="17040"/>
                </a:lnTo>
                <a:cubicBezTo>
                  <a:pt x="16480" y="17810"/>
                  <a:pt x="15350" y="18190"/>
                  <a:pt x="14222" y="18190"/>
                </a:cubicBezTo>
                <a:cubicBezTo>
                  <a:pt x="12939" y="18190"/>
                  <a:pt x="11660" y="17697"/>
                  <a:pt x="10689" y="16726"/>
                </a:cubicBezTo>
                <a:lnTo>
                  <a:pt x="10692" y="16726"/>
                </a:lnTo>
                <a:lnTo>
                  <a:pt x="3192" y="9226"/>
                </a:lnTo>
                <a:cubicBezTo>
                  <a:pt x="1371" y="7402"/>
                  <a:pt x="1235" y="4491"/>
                  <a:pt x="2881" y="2508"/>
                </a:cubicBezTo>
                <a:close/>
                <a:moveTo>
                  <a:pt x="4468" y="1"/>
                </a:moveTo>
                <a:cubicBezTo>
                  <a:pt x="4034" y="1"/>
                  <a:pt x="3600" y="166"/>
                  <a:pt x="3267" y="497"/>
                </a:cubicBezTo>
                <a:lnTo>
                  <a:pt x="2473" y="1285"/>
                </a:lnTo>
                <a:lnTo>
                  <a:pt x="2464" y="1294"/>
                </a:lnTo>
                <a:lnTo>
                  <a:pt x="2458" y="1300"/>
                </a:lnTo>
                <a:lnTo>
                  <a:pt x="2392" y="1366"/>
                </a:lnTo>
                <a:cubicBezTo>
                  <a:pt x="0" y="3758"/>
                  <a:pt x="0" y="7635"/>
                  <a:pt x="2392" y="10026"/>
                </a:cubicBezTo>
                <a:lnTo>
                  <a:pt x="9889" y="17529"/>
                </a:lnTo>
                <a:cubicBezTo>
                  <a:pt x="11086" y="18725"/>
                  <a:pt x="12654" y="19323"/>
                  <a:pt x="14222" y="19323"/>
                </a:cubicBezTo>
                <a:cubicBezTo>
                  <a:pt x="15789" y="19323"/>
                  <a:pt x="17356" y="18725"/>
                  <a:pt x="18552" y="17529"/>
                </a:cubicBezTo>
                <a:lnTo>
                  <a:pt x="18624" y="17457"/>
                </a:lnTo>
                <a:lnTo>
                  <a:pt x="19425" y="16657"/>
                </a:lnTo>
                <a:cubicBezTo>
                  <a:pt x="20089" y="15992"/>
                  <a:pt x="20089" y="14917"/>
                  <a:pt x="19425" y="14253"/>
                </a:cubicBezTo>
                <a:lnTo>
                  <a:pt x="17024" y="11850"/>
                </a:lnTo>
                <a:cubicBezTo>
                  <a:pt x="16692" y="11518"/>
                  <a:pt x="16257" y="11352"/>
                  <a:pt x="15822" y="11352"/>
                </a:cubicBezTo>
                <a:cubicBezTo>
                  <a:pt x="15388" y="11352"/>
                  <a:pt x="14953" y="11518"/>
                  <a:pt x="14621" y="11850"/>
                </a:cubicBezTo>
                <a:lnTo>
                  <a:pt x="13820" y="12650"/>
                </a:lnTo>
                <a:lnTo>
                  <a:pt x="13531" y="12943"/>
                </a:lnTo>
                <a:cubicBezTo>
                  <a:pt x="13278" y="13193"/>
                  <a:pt x="12949" y="13319"/>
                  <a:pt x="12620" y="13319"/>
                </a:cubicBezTo>
                <a:cubicBezTo>
                  <a:pt x="12291" y="13319"/>
                  <a:pt x="11962" y="13193"/>
                  <a:pt x="11710" y="12943"/>
                </a:cubicBezTo>
                <a:lnTo>
                  <a:pt x="6978" y="8205"/>
                </a:lnTo>
                <a:cubicBezTo>
                  <a:pt x="6474" y="7704"/>
                  <a:pt x="6474" y="6889"/>
                  <a:pt x="6978" y="6385"/>
                </a:cubicBezTo>
                <a:lnTo>
                  <a:pt x="7268" y="6095"/>
                </a:lnTo>
                <a:lnTo>
                  <a:pt x="8068" y="5294"/>
                </a:lnTo>
                <a:cubicBezTo>
                  <a:pt x="8733" y="4630"/>
                  <a:pt x="8733" y="3555"/>
                  <a:pt x="8068" y="2891"/>
                </a:cubicBezTo>
                <a:lnTo>
                  <a:pt x="5668" y="497"/>
                </a:lnTo>
                <a:cubicBezTo>
                  <a:pt x="5336" y="166"/>
                  <a:pt x="4902" y="1"/>
                  <a:pt x="446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nvGrpSpPr>
          <p:cNvPr id="10118" name="Google Shape;10118;p81"/>
          <p:cNvGrpSpPr/>
          <p:nvPr/>
        </p:nvGrpSpPr>
        <p:grpSpPr>
          <a:xfrm>
            <a:off x="2099646" y="3146463"/>
            <a:ext cx="352825" cy="298855"/>
            <a:chOff x="2676100" y="1456375"/>
            <a:chExt cx="501100" cy="424450"/>
          </a:xfrm>
          <a:solidFill>
            <a:srgbClr val="FFC000"/>
          </a:solidFill>
        </p:grpSpPr>
        <p:sp>
          <p:nvSpPr>
            <p:cNvPr id="10119" name="Google Shape;10119;p81"/>
            <p:cNvSpPr/>
            <p:nvPr/>
          </p:nvSpPr>
          <p:spPr>
            <a:xfrm>
              <a:off x="3079725" y="1534750"/>
              <a:ext cx="97475" cy="268275"/>
            </a:xfrm>
            <a:custGeom>
              <a:avLst/>
              <a:gdLst/>
              <a:ahLst/>
              <a:cxnLst/>
              <a:rect l="l" t="t" r="r" b="b"/>
              <a:pathLst>
                <a:path w="3899" h="10731" extrusionOk="0">
                  <a:moveTo>
                    <a:pt x="621" y="1"/>
                  </a:moveTo>
                  <a:cubicBezTo>
                    <a:pt x="476" y="1"/>
                    <a:pt x="331" y="56"/>
                    <a:pt x="221" y="166"/>
                  </a:cubicBezTo>
                  <a:cubicBezTo>
                    <a:pt x="0" y="387"/>
                    <a:pt x="0" y="746"/>
                    <a:pt x="221" y="966"/>
                  </a:cubicBezTo>
                  <a:cubicBezTo>
                    <a:pt x="2657" y="3397"/>
                    <a:pt x="2657" y="7340"/>
                    <a:pt x="221" y="9771"/>
                  </a:cubicBezTo>
                  <a:cubicBezTo>
                    <a:pt x="6" y="9992"/>
                    <a:pt x="9" y="10345"/>
                    <a:pt x="230" y="10565"/>
                  </a:cubicBezTo>
                  <a:cubicBezTo>
                    <a:pt x="340" y="10675"/>
                    <a:pt x="484" y="10730"/>
                    <a:pt x="629" y="10730"/>
                  </a:cubicBezTo>
                  <a:cubicBezTo>
                    <a:pt x="770" y="10730"/>
                    <a:pt x="912" y="10677"/>
                    <a:pt x="1021" y="10571"/>
                  </a:cubicBezTo>
                  <a:cubicBezTo>
                    <a:pt x="3898" y="7700"/>
                    <a:pt x="3898" y="3038"/>
                    <a:pt x="1021" y="166"/>
                  </a:cubicBezTo>
                  <a:cubicBezTo>
                    <a:pt x="911" y="56"/>
                    <a:pt x="766" y="1"/>
                    <a:pt x="62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120" name="Google Shape;10120;p81"/>
            <p:cNvSpPr/>
            <p:nvPr/>
          </p:nvSpPr>
          <p:spPr>
            <a:xfrm>
              <a:off x="3039725" y="1574925"/>
              <a:ext cx="75350" cy="188250"/>
            </a:xfrm>
            <a:custGeom>
              <a:avLst/>
              <a:gdLst/>
              <a:ahLst/>
              <a:cxnLst/>
              <a:rect l="l" t="t" r="r" b="b"/>
              <a:pathLst>
                <a:path w="3014" h="7530" extrusionOk="0">
                  <a:moveTo>
                    <a:pt x="629" y="1"/>
                  </a:moveTo>
                  <a:cubicBezTo>
                    <a:pt x="484" y="1"/>
                    <a:pt x="339" y="56"/>
                    <a:pt x="230" y="166"/>
                  </a:cubicBezTo>
                  <a:cubicBezTo>
                    <a:pt x="12" y="383"/>
                    <a:pt x="9" y="736"/>
                    <a:pt x="224" y="960"/>
                  </a:cubicBezTo>
                  <a:cubicBezTo>
                    <a:pt x="1769" y="2506"/>
                    <a:pt x="1769" y="5018"/>
                    <a:pt x="224" y="6564"/>
                  </a:cubicBezTo>
                  <a:cubicBezTo>
                    <a:pt x="0" y="6784"/>
                    <a:pt x="0" y="7144"/>
                    <a:pt x="224" y="7364"/>
                  </a:cubicBezTo>
                  <a:cubicBezTo>
                    <a:pt x="334" y="7474"/>
                    <a:pt x="479" y="7529"/>
                    <a:pt x="624" y="7529"/>
                  </a:cubicBezTo>
                  <a:cubicBezTo>
                    <a:pt x="769" y="7529"/>
                    <a:pt x="913" y="7474"/>
                    <a:pt x="1024" y="7364"/>
                  </a:cubicBezTo>
                  <a:cubicBezTo>
                    <a:pt x="3013" y="5374"/>
                    <a:pt x="3013" y="2149"/>
                    <a:pt x="1024" y="160"/>
                  </a:cubicBezTo>
                  <a:cubicBezTo>
                    <a:pt x="913" y="53"/>
                    <a:pt x="771" y="1"/>
                    <a:pt x="62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121" name="Google Shape;10121;p81"/>
            <p:cNvSpPr/>
            <p:nvPr/>
          </p:nvSpPr>
          <p:spPr>
            <a:xfrm>
              <a:off x="2676100" y="1456375"/>
              <a:ext cx="340700" cy="424450"/>
            </a:xfrm>
            <a:custGeom>
              <a:avLst/>
              <a:gdLst/>
              <a:ahLst/>
              <a:cxnLst/>
              <a:rect l="l" t="t" r="r" b="b"/>
              <a:pathLst>
                <a:path w="13628" h="16978" extrusionOk="0">
                  <a:moveTo>
                    <a:pt x="2265" y="6792"/>
                  </a:moveTo>
                  <a:lnTo>
                    <a:pt x="2265" y="10189"/>
                  </a:lnTo>
                  <a:lnTo>
                    <a:pt x="1700" y="10189"/>
                  </a:lnTo>
                  <a:cubicBezTo>
                    <a:pt x="1386" y="10189"/>
                    <a:pt x="1133" y="9935"/>
                    <a:pt x="1133" y="9621"/>
                  </a:cubicBezTo>
                  <a:lnTo>
                    <a:pt x="1133" y="7356"/>
                  </a:lnTo>
                  <a:cubicBezTo>
                    <a:pt x="1133" y="7042"/>
                    <a:pt x="1386" y="6792"/>
                    <a:pt x="1700" y="6792"/>
                  </a:cubicBezTo>
                  <a:close/>
                  <a:moveTo>
                    <a:pt x="5701" y="5659"/>
                  </a:moveTo>
                  <a:lnTo>
                    <a:pt x="5701" y="11321"/>
                  </a:lnTo>
                  <a:lnTo>
                    <a:pt x="3965" y="11321"/>
                  </a:lnTo>
                  <a:cubicBezTo>
                    <a:pt x="3651" y="11321"/>
                    <a:pt x="3397" y="11067"/>
                    <a:pt x="3397" y="10753"/>
                  </a:cubicBezTo>
                  <a:lnTo>
                    <a:pt x="3397" y="6224"/>
                  </a:lnTo>
                  <a:cubicBezTo>
                    <a:pt x="3397" y="5910"/>
                    <a:pt x="3651" y="5659"/>
                    <a:pt x="3965" y="5659"/>
                  </a:cubicBezTo>
                  <a:close/>
                  <a:moveTo>
                    <a:pt x="10230" y="2827"/>
                  </a:moveTo>
                  <a:lnTo>
                    <a:pt x="10230" y="14150"/>
                  </a:lnTo>
                  <a:lnTo>
                    <a:pt x="6833" y="11602"/>
                  </a:lnTo>
                  <a:lnTo>
                    <a:pt x="6833" y="5376"/>
                  </a:lnTo>
                  <a:lnTo>
                    <a:pt x="10230" y="2827"/>
                  </a:lnTo>
                  <a:close/>
                  <a:moveTo>
                    <a:pt x="11927" y="1130"/>
                  </a:moveTo>
                  <a:cubicBezTo>
                    <a:pt x="12241" y="1130"/>
                    <a:pt x="12495" y="1381"/>
                    <a:pt x="12495" y="1695"/>
                  </a:cubicBezTo>
                  <a:lnTo>
                    <a:pt x="12495" y="15282"/>
                  </a:lnTo>
                  <a:cubicBezTo>
                    <a:pt x="12495" y="15596"/>
                    <a:pt x="12241" y="15847"/>
                    <a:pt x="11927" y="15847"/>
                  </a:cubicBezTo>
                  <a:cubicBezTo>
                    <a:pt x="11613" y="15847"/>
                    <a:pt x="11363" y="15596"/>
                    <a:pt x="11363" y="15282"/>
                  </a:cubicBezTo>
                  <a:lnTo>
                    <a:pt x="11363" y="1695"/>
                  </a:lnTo>
                  <a:cubicBezTo>
                    <a:pt x="11363" y="1381"/>
                    <a:pt x="11613" y="1130"/>
                    <a:pt x="11927" y="1130"/>
                  </a:cubicBezTo>
                  <a:close/>
                  <a:moveTo>
                    <a:pt x="11925" y="0"/>
                  </a:moveTo>
                  <a:cubicBezTo>
                    <a:pt x="11115" y="0"/>
                    <a:pt x="10405" y="580"/>
                    <a:pt x="10257" y="1393"/>
                  </a:cubicBezTo>
                  <a:lnTo>
                    <a:pt x="6079" y="4527"/>
                  </a:lnTo>
                  <a:lnTo>
                    <a:pt x="3965" y="4527"/>
                  </a:lnTo>
                  <a:cubicBezTo>
                    <a:pt x="3243" y="4527"/>
                    <a:pt x="2603" y="4980"/>
                    <a:pt x="2362" y="5659"/>
                  </a:cubicBezTo>
                  <a:lnTo>
                    <a:pt x="1700" y="5659"/>
                  </a:lnTo>
                  <a:cubicBezTo>
                    <a:pt x="761" y="5659"/>
                    <a:pt x="0" y="6417"/>
                    <a:pt x="0" y="7356"/>
                  </a:cubicBezTo>
                  <a:lnTo>
                    <a:pt x="0" y="9621"/>
                  </a:lnTo>
                  <a:cubicBezTo>
                    <a:pt x="0" y="10560"/>
                    <a:pt x="761" y="11318"/>
                    <a:pt x="1700" y="11321"/>
                  </a:cubicBezTo>
                  <a:lnTo>
                    <a:pt x="2362" y="11321"/>
                  </a:lnTo>
                  <a:cubicBezTo>
                    <a:pt x="2603" y="11997"/>
                    <a:pt x="3243" y="12450"/>
                    <a:pt x="3965" y="12453"/>
                  </a:cubicBezTo>
                  <a:lnTo>
                    <a:pt x="6079" y="12453"/>
                  </a:lnTo>
                  <a:lnTo>
                    <a:pt x="10257" y="15584"/>
                  </a:lnTo>
                  <a:cubicBezTo>
                    <a:pt x="10405" y="16397"/>
                    <a:pt x="11115" y="16977"/>
                    <a:pt x="11925" y="16977"/>
                  </a:cubicBezTo>
                  <a:cubicBezTo>
                    <a:pt x="11976" y="16977"/>
                    <a:pt x="12027" y="16975"/>
                    <a:pt x="12078" y="16970"/>
                  </a:cubicBezTo>
                  <a:cubicBezTo>
                    <a:pt x="12954" y="16892"/>
                    <a:pt x="13624" y="16161"/>
                    <a:pt x="13627" y="15282"/>
                  </a:cubicBezTo>
                  <a:lnTo>
                    <a:pt x="13627" y="1695"/>
                  </a:lnTo>
                  <a:cubicBezTo>
                    <a:pt x="13624" y="816"/>
                    <a:pt x="12954" y="85"/>
                    <a:pt x="12078" y="7"/>
                  </a:cubicBezTo>
                  <a:cubicBezTo>
                    <a:pt x="12027" y="2"/>
                    <a:pt x="11976" y="0"/>
                    <a:pt x="1192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10122" name="Google Shape;10122;p81"/>
          <p:cNvGrpSpPr/>
          <p:nvPr/>
        </p:nvGrpSpPr>
        <p:grpSpPr>
          <a:xfrm>
            <a:off x="2523170" y="3125806"/>
            <a:ext cx="340221" cy="340168"/>
            <a:chOff x="3270475" y="1427025"/>
            <a:chExt cx="483200" cy="483125"/>
          </a:xfrm>
          <a:solidFill>
            <a:srgbClr val="FFC000"/>
          </a:solidFill>
        </p:grpSpPr>
        <p:sp>
          <p:nvSpPr>
            <p:cNvPr id="10123" name="Google Shape;10123;p81"/>
            <p:cNvSpPr/>
            <p:nvPr/>
          </p:nvSpPr>
          <p:spPr>
            <a:xfrm>
              <a:off x="3270475" y="1427025"/>
              <a:ext cx="483200" cy="483125"/>
            </a:xfrm>
            <a:custGeom>
              <a:avLst/>
              <a:gdLst/>
              <a:ahLst/>
              <a:cxnLst/>
              <a:rect l="l" t="t" r="r" b="b"/>
              <a:pathLst>
                <a:path w="19328" h="19325" extrusionOk="0">
                  <a:moveTo>
                    <a:pt x="9630" y="1133"/>
                  </a:moveTo>
                  <a:cubicBezTo>
                    <a:pt x="14352" y="1133"/>
                    <a:pt x="18196" y="4943"/>
                    <a:pt x="18196" y="9626"/>
                  </a:cubicBezTo>
                  <a:cubicBezTo>
                    <a:pt x="18196" y="14349"/>
                    <a:pt x="14352" y="18193"/>
                    <a:pt x="9630" y="18193"/>
                  </a:cubicBezTo>
                  <a:cubicBezTo>
                    <a:pt x="4946" y="18193"/>
                    <a:pt x="1136" y="14349"/>
                    <a:pt x="1136" y="9626"/>
                  </a:cubicBezTo>
                  <a:cubicBezTo>
                    <a:pt x="1136" y="4943"/>
                    <a:pt x="4946" y="1133"/>
                    <a:pt x="9630" y="1133"/>
                  </a:cubicBezTo>
                  <a:close/>
                  <a:moveTo>
                    <a:pt x="9641" y="0"/>
                  </a:moveTo>
                  <a:cubicBezTo>
                    <a:pt x="9637" y="0"/>
                    <a:pt x="9633" y="0"/>
                    <a:pt x="9630" y="0"/>
                  </a:cubicBezTo>
                  <a:cubicBezTo>
                    <a:pt x="4312" y="0"/>
                    <a:pt x="4" y="4309"/>
                    <a:pt x="4" y="9626"/>
                  </a:cubicBezTo>
                  <a:cubicBezTo>
                    <a:pt x="1" y="12187"/>
                    <a:pt x="1012" y="14648"/>
                    <a:pt x="2821" y="16465"/>
                  </a:cubicBezTo>
                  <a:cubicBezTo>
                    <a:pt x="4644" y="18310"/>
                    <a:pt x="7063" y="19325"/>
                    <a:pt x="9630" y="19325"/>
                  </a:cubicBezTo>
                  <a:cubicBezTo>
                    <a:pt x="10922" y="19325"/>
                    <a:pt x="12199" y="19065"/>
                    <a:pt x="13389" y="18555"/>
                  </a:cubicBezTo>
                  <a:cubicBezTo>
                    <a:pt x="15711" y="17558"/>
                    <a:pt x="17562" y="15708"/>
                    <a:pt x="18558" y="13386"/>
                  </a:cubicBezTo>
                  <a:cubicBezTo>
                    <a:pt x="19068" y="12196"/>
                    <a:pt x="19328" y="10919"/>
                    <a:pt x="19328" y="9626"/>
                  </a:cubicBezTo>
                  <a:cubicBezTo>
                    <a:pt x="19328" y="7060"/>
                    <a:pt x="18313" y="4641"/>
                    <a:pt x="16469" y="2818"/>
                  </a:cubicBezTo>
                  <a:cubicBezTo>
                    <a:pt x="14654" y="1012"/>
                    <a:pt x="12197" y="0"/>
                    <a:pt x="964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124" name="Google Shape;10124;p81"/>
            <p:cNvSpPr/>
            <p:nvPr/>
          </p:nvSpPr>
          <p:spPr>
            <a:xfrm>
              <a:off x="3497550" y="1596875"/>
              <a:ext cx="87650" cy="141525"/>
            </a:xfrm>
            <a:custGeom>
              <a:avLst/>
              <a:gdLst/>
              <a:ahLst/>
              <a:cxnLst/>
              <a:rect l="l" t="t" r="r" b="b"/>
              <a:pathLst>
                <a:path w="3506" h="5661" extrusionOk="0">
                  <a:moveTo>
                    <a:pt x="2885" y="1"/>
                  </a:moveTo>
                  <a:cubicBezTo>
                    <a:pt x="2740" y="1"/>
                    <a:pt x="2595" y="56"/>
                    <a:pt x="2485" y="166"/>
                  </a:cubicBezTo>
                  <a:lnTo>
                    <a:pt x="220" y="2431"/>
                  </a:lnTo>
                  <a:cubicBezTo>
                    <a:pt x="0" y="2651"/>
                    <a:pt x="0" y="3011"/>
                    <a:pt x="220" y="3231"/>
                  </a:cubicBezTo>
                  <a:lnTo>
                    <a:pt x="2485" y="5496"/>
                  </a:lnTo>
                  <a:cubicBezTo>
                    <a:pt x="2595" y="5606"/>
                    <a:pt x="2740" y="5661"/>
                    <a:pt x="2885" y="5661"/>
                  </a:cubicBezTo>
                  <a:cubicBezTo>
                    <a:pt x="3030" y="5661"/>
                    <a:pt x="3175" y="5606"/>
                    <a:pt x="3285" y="5496"/>
                  </a:cubicBezTo>
                  <a:cubicBezTo>
                    <a:pt x="3506" y="5275"/>
                    <a:pt x="3506" y="4916"/>
                    <a:pt x="3285" y="4695"/>
                  </a:cubicBezTo>
                  <a:lnTo>
                    <a:pt x="1422" y="2832"/>
                  </a:lnTo>
                  <a:lnTo>
                    <a:pt x="3285" y="966"/>
                  </a:lnTo>
                  <a:cubicBezTo>
                    <a:pt x="3506" y="746"/>
                    <a:pt x="3506" y="387"/>
                    <a:pt x="3285" y="166"/>
                  </a:cubicBezTo>
                  <a:cubicBezTo>
                    <a:pt x="3175" y="56"/>
                    <a:pt x="3030" y="1"/>
                    <a:pt x="288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125" name="Google Shape;10125;p81"/>
            <p:cNvSpPr/>
            <p:nvPr/>
          </p:nvSpPr>
          <p:spPr>
            <a:xfrm>
              <a:off x="3327100" y="1483625"/>
              <a:ext cx="369975" cy="369925"/>
            </a:xfrm>
            <a:custGeom>
              <a:avLst/>
              <a:gdLst/>
              <a:ahLst/>
              <a:cxnLst/>
              <a:rect l="l" t="t" r="r" b="b"/>
              <a:pathLst>
                <a:path w="14799" h="14797" extrusionOk="0">
                  <a:moveTo>
                    <a:pt x="7929" y="1157"/>
                  </a:moveTo>
                  <a:cubicBezTo>
                    <a:pt x="9206" y="1272"/>
                    <a:pt x="10420" y="1770"/>
                    <a:pt x="11411" y="2589"/>
                  </a:cubicBezTo>
                  <a:lnTo>
                    <a:pt x="11042" y="2957"/>
                  </a:lnTo>
                  <a:cubicBezTo>
                    <a:pt x="10828" y="3180"/>
                    <a:pt x="10831" y="3534"/>
                    <a:pt x="11048" y="3751"/>
                  </a:cubicBezTo>
                  <a:cubicBezTo>
                    <a:pt x="11158" y="3861"/>
                    <a:pt x="11303" y="3916"/>
                    <a:pt x="11448" y="3916"/>
                  </a:cubicBezTo>
                  <a:cubicBezTo>
                    <a:pt x="11590" y="3916"/>
                    <a:pt x="11732" y="3863"/>
                    <a:pt x="11842" y="3757"/>
                  </a:cubicBezTo>
                  <a:lnTo>
                    <a:pt x="12214" y="3389"/>
                  </a:lnTo>
                  <a:cubicBezTo>
                    <a:pt x="13026" y="4349"/>
                    <a:pt x="13524" y="5539"/>
                    <a:pt x="13639" y="6795"/>
                  </a:cubicBezTo>
                  <a:lnTo>
                    <a:pt x="13101" y="6795"/>
                  </a:lnTo>
                  <a:cubicBezTo>
                    <a:pt x="12787" y="6795"/>
                    <a:pt x="12534" y="7048"/>
                    <a:pt x="12534" y="7362"/>
                  </a:cubicBezTo>
                  <a:cubicBezTo>
                    <a:pt x="12534" y="7673"/>
                    <a:pt x="12787" y="7927"/>
                    <a:pt x="13101" y="7927"/>
                  </a:cubicBezTo>
                  <a:lnTo>
                    <a:pt x="13639" y="7927"/>
                  </a:lnTo>
                  <a:cubicBezTo>
                    <a:pt x="13515" y="9198"/>
                    <a:pt x="13005" y="10400"/>
                    <a:pt x="12178" y="11375"/>
                  </a:cubicBezTo>
                  <a:lnTo>
                    <a:pt x="11842" y="11040"/>
                  </a:lnTo>
                  <a:cubicBezTo>
                    <a:pt x="11732" y="10934"/>
                    <a:pt x="11590" y="10881"/>
                    <a:pt x="11448" y="10881"/>
                  </a:cubicBezTo>
                  <a:cubicBezTo>
                    <a:pt x="11303" y="10881"/>
                    <a:pt x="11158" y="10936"/>
                    <a:pt x="11048" y="11046"/>
                  </a:cubicBezTo>
                  <a:cubicBezTo>
                    <a:pt x="10831" y="11264"/>
                    <a:pt x="10828" y="11617"/>
                    <a:pt x="11042" y="11840"/>
                  </a:cubicBezTo>
                  <a:lnTo>
                    <a:pt x="11377" y="12175"/>
                  </a:lnTo>
                  <a:cubicBezTo>
                    <a:pt x="10402" y="13003"/>
                    <a:pt x="9200" y="13513"/>
                    <a:pt x="7929" y="13637"/>
                  </a:cubicBezTo>
                  <a:lnTo>
                    <a:pt x="7929" y="13099"/>
                  </a:lnTo>
                  <a:cubicBezTo>
                    <a:pt x="7929" y="12785"/>
                    <a:pt x="7676" y="12532"/>
                    <a:pt x="7365" y="12532"/>
                  </a:cubicBezTo>
                  <a:cubicBezTo>
                    <a:pt x="7051" y="12532"/>
                    <a:pt x="6797" y="12785"/>
                    <a:pt x="6797" y="13099"/>
                  </a:cubicBezTo>
                  <a:lnTo>
                    <a:pt x="6797" y="13637"/>
                  </a:lnTo>
                  <a:cubicBezTo>
                    <a:pt x="5541" y="13522"/>
                    <a:pt x="4351" y="13024"/>
                    <a:pt x="3391" y="12212"/>
                  </a:cubicBezTo>
                  <a:lnTo>
                    <a:pt x="3759" y="11840"/>
                  </a:lnTo>
                  <a:cubicBezTo>
                    <a:pt x="3974" y="11617"/>
                    <a:pt x="3971" y="11264"/>
                    <a:pt x="3753" y="11046"/>
                  </a:cubicBezTo>
                  <a:cubicBezTo>
                    <a:pt x="3643" y="10936"/>
                    <a:pt x="3499" y="10881"/>
                    <a:pt x="3354" y="10881"/>
                  </a:cubicBezTo>
                  <a:cubicBezTo>
                    <a:pt x="3212" y="10881"/>
                    <a:pt x="3070" y="10934"/>
                    <a:pt x="2959" y="11040"/>
                  </a:cubicBezTo>
                  <a:lnTo>
                    <a:pt x="2591" y="11408"/>
                  </a:lnTo>
                  <a:cubicBezTo>
                    <a:pt x="1773" y="10418"/>
                    <a:pt x="1274" y="9204"/>
                    <a:pt x="1160" y="7927"/>
                  </a:cubicBezTo>
                  <a:lnTo>
                    <a:pt x="1703" y="7927"/>
                  </a:lnTo>
                  <a:cubicBezTo>
                    <a:pt x="2014" y="7927"/>
                    <a:pt x="2268" y="7673"/>
                    <a:pt x="2268" y="7362"/>
                  </a:cubicBezTo>
                  <a:cubicBezTo>
                    <a:pt x="2268" y="7048"/>
                    <a:pt x="2014" y="6795"/>
                    <a:pt x="1703" y="6795"/>
                  </a:cubicBezTo>
                  <a:lnTo>
                    <a:pt x="1163" y="6795"/>
                  </a:lnTo>
                  <a:cubicBezTo>
                    <a:pt x="1274" y="5539"/>
                    <a:pt x="1770" y="4346"/>
                    <a:pt x="2579" y="3377"/>
                  </a:cubicBezTo>
                  <a:lnTo>
                    <a:pt x="2959" y="3757"/>
                  </a:lnTo>
                  <a:cubicBezTo>
                    <a:pt x="3070" y="3863"/>
                    <a:pt x="3212" y="3916"/>
                    <a:pt x="3354" y="3916"/>
                  </a:cubicBezTo>
                  <a:cubicBezTo>
                    <a:pt x="3499" y="3916"/>
                    <a:pt x="3643" y="3861"/>
                    <a:pt x="3753" y="3751"/>
                  </a:cubicBezTo>
                  <a:cubicBezTo>
                    <a:pt x="3971" y="3534"/>
                    <a:pt x="3974" y="3180"/>
                    <a:pt x="3759" y="2957"/>
                  </a:cubicBezTo>
                  <a:lnTo>
                    <a:pt x="3379" y="2577"/>
                  </a:lnTo>
                  <a:cubicBezTo>
                    <a:pt x="4348" y="1767"/>
                    <a:pt x="5541" y="1272"/>
                    <a:pt x="6797" y="1160"/>
                  </a:cubicBezTo>
                  <a:lnTo>
                    <a:pt x="6797" y="1701"/>
                  </a:lnTo>
                  <a:cubicBezTo>
                    <a:pt x="6797" y="2012"/>
                    <a:pt x="7051" y="2266"/>
                    <a:pt x="7365" y="2266"/>
                  </a:cubicBezTo>
                  <a:cubicBezTo>
                    <a:pt x="7676" y="2266"/>
                    <a:pt x="7929" y="2012"/>
                    <a:pt x="7929" y="1701"/>
                  </a:cubicBezTo>
                  <a:lnTo>
                    <a:pt x="7929" y="1157"/>
                  </a:lnTo>
                  <a:close/>
                  <a:moveTo>
                    <a:pt x="7376" y="1"/>
                  </a:moveTo>
                  <a:cubicBezTo>
                    <a:pt x="7372" y="1"/>
                    <a:pt x="7368" y="1"/>
                    <a:pt x="7365" y="1"/>
                  </a:cubicBezTo>
                  <a:cubicBezTo>
                    <a:pt x="5435" y="1"/>
                    <a:pt x="3581" y="759"/>
                    <a:pt x="2210" y="2115"/>
                  </a:cubicBezTo>
                  <a:cubicBezTo>
                    <a:pt x="2174" y="2142"/>
                    <a:pt x="2141" y="2172"/>
                    <a:pt x="2114" y="2208"/>
                  </a:cubicBezTo>
                  <a:cubicBezTo>
                    <a:pt x="761" y="3582"/>
                    <a:pt x="3" y="5433"/>
                    <a:pt x="3" y="7362"/>
                  </a:cubicBezTo>
                  <a:cubicBezTo>
                    <a:pt x="0" y="9322"/>
                    <a:pt x="776" y="11206"/>
                    <a:pt x="2159" y="12598"/>
                  </a:cubicBezTo>
                  <a:lnTo>
                    <a:pt x="2177" y="12616"/>
                  </a:lnTo>
                  <a:lnTo>
                    <a:pt x="2180" y="12619"/>
                  </a:lnTo>
                  <a:lnTo>
                    <a:pt x="2186" y="12625"/>
                  </a:lnTo>
                  <a:cubicBezTo>
                    <a:pt x="3578" y="14023"/>
                    <a:pt x="5414" y="14796"/>
                    <a:pt x="7365" y="14796"/>
                  </a:cubicBezTo>
                  <a:cubicBezTo>
                    <a:pt x="9327" y="14796"/>
                    <a:pt x="11187" y="14017"/>
                    <a:pt x="12603" y="12601"/>
                  </a:cubicBezTo>
                  <a:cubicBezTo>
                    <a:pt x="14019" y="11185"/>
                    <a:pt x="14798" y="9325"/>
                    <a:pt x="14798" y="7362"/>
                  </a:cubicBezTo>
                  <a:cubicBezTo>
                    <a:pt x="14798" y="5415"/>
                    <a:pt x="14028" y="3576"/>
                    <a:pt x="12627" y="2184"/>
                  </a:cubicBezTo>
                  <a:lnTo>
                    <a:pt x="12621" y="2178"/>
                  </a:lnTo>
                  <a:cubicBezTo>
                    <a:pt x="12621" y="2175"/>
                    <a:pt x="12618" y="2175"/>
                    <a:pt x="12618" y="2175"/>
                  </a:cubicBezTo>
                  <a:lnTo>
                    <a:pt x="12600" y="2157"/>
                  </a:lnTo>
                  <a:cubicBezTo>
                    <a:pt x="11211" y="777"/>
                    <a:pt x="9331" y="1"/>
                    <a:pt x="737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10126" name="Google Shape;10126;p81"/>
          <p:cNvGrpSpPr/>
          <p:nvPr/>
        </p:nvGrpSpPr>
        <p:grpSpPr>
          <a:xfrm>
            <a:off x="2934083" y="3125780"/>
            <a:ext cx="343530" cy="340221"/>
            <a:chOff x="3860250" y="1427025"/>
            <a:chExt cx="487900" cy="483200"/>
          </a:xfrm>
          <a:solidFill>
            <a:srgbClr val="FFC000"/>
          </a:solidFill>
        </p:grpSpPr>
        <p:sp>
          <p:nvSpPr>
            <p:cNvPr id="10127" name="Google Shape;10127;p81"/>
            <p:cNvSpPr/>
            <p:nvPr/>
          </p:nvSpPr>
          <p:spPr>
            <a:xfrm>
              <a:off x="3875800" y="1427025"/>
              <a:ext cx="472350" cy="468650"/>
            </a:xfrm>
            <a:custGeom>
              <a:avLst/>
              <a:gdLst/>
              <a:ahLst/>
              <a:cxnLst/>
              <a:rect l="l" t="t" r="r" b="b"/>
              <a:pathLst>
                <a:path w="18894" h="18746" extrusionOk="0">
                  <a:moveTo>
                    <a:pt x="15874" y="1821"/>
                  </a:moveTo>
                  <a:lnTo>
                    <a:pt x="6498" y="9403"/>
                  </a:lnTo>
                  <a:lnTo>
                    <a:pt x="1918" y="5629"/>
                  </a:lnTo>
                  <a:lnTo>
                    <a:pt x="15874" y="1821"/>
                  </a:lnTo>
                  <a:close/>
                  <a:moveTo>
                    <a:pt x="14524" y="4370"/>
                  </a:moveTo>
                  <a:lnTo>
                    <a:pt x="8425" y="11912"/>
                  </a:lnTo>
                  <a:lnTo>
                    <a:pt x="6257" y="12634"/>
                  </a:lnTo>
                  <a:lnTo>
                    <a:pt x="6981" y="10469"/>
                  </a:lnTo>
                  <a:lnTo>
                    <a:pt x="14524" y="4370"/>
                  </a:lnTo>
                  <a:close/>
                  <a:moveTo>
                    <a:pt x="17072" y="3020"/>
                  </a:moveTo>
                  <a:lnTo>
                    <a:pt x="13265" y="16976"/>
                  </a:lnTo>
                  <a:lnTo>
                    <a:pt x="9491" y="12392"/>
                  </a:lnTo>
                  <a:lnTo>
                    <a:pt x="17072" y="3020"/>
                  </a:lnTo>
                  <a:close/>
                  <a:moveTo>
                    <a:pt x="18298" y="0"/>
                  </a:moveTo>
                  <a:cubicBezTo>
                    <a:pt x="18286" y="0"/>
                    <a:pt x="18274" y="0"/>
                    <a:pt x="18262" y="3"/>
                  </a:cubicBezTo>
                  <a:lnTo>
                    <a:pt x="18253" y="3"/>
                  </a:lnTo>
                  <a:cubicBezTo>
                    <a:pt x="18238" y="6"/>
                    <a:pt x="18223" y="6"/>
                    <a:pt x="18211" y="12"/>
                  </a:cubicBezTo>
                  <a:lnTo>
                    <a:pt x="18193" y="15"/>
                  </a:lnTo>
                  <a:lnTo>
                    <a:pt x="18178" y="18"/>
                  </a:lnTo>
                  <a:lnTo>
                    <a:pt x="562" y="4822"/>
                  </a:lnTo>
                  <a:cubicBezTo>
                    <a:pt x="121" y="4943"/>
                    <a:pt x="0" y="5511"/>
                    <a:pt x="351" y="5804"/>
                  </a:cubicBezTo>
                  <a:lnTo>
                    <a:pt x="5834" y="10321"/>
                  </a:lnTo>
                  <a:lnTo>
                    <a:pt x="4826" y="13349"/>
                  </a:lnTo>
                  <a:cubicBezTo>
                    <a:pt x="4696" y="13732"/>
                    <a:pt x="4991" y="14098"/>
                    <a:pt x="5359" y="14098"/>
                  </a:cubicBezTo>
                  <a:cubicBezTo>
                    <a:pt x="5418" y="14098"/>
                    <a:pt x="5479" y="14089"/>
                    <a:pt x="5541" y="14068"/>
                  </a:cubicBezTo>
                  <a:lnTo>
                    <a:pt x="8570" y="13060"/>
                  </a:lnTo>
                  <a:lnTo>
                    <a:pt x="13087" y="18540"/>
                  </a:lnTo>
                  <a:cubicBezTo>
                    <a:pt x="13195" y="18670"/>
                    <a:pt x="13355" y="18745"/>
                    <a:pt x="13525" y="18745"/>
                  </a:cubicBezTo>
                  <a:cubicBezTo>
                    <a:pt x="13564" y="18745"/>
                    <a:pt x="13603" y="18742"/>
                    <a:pt x="13642" y="18733"/>
                  </a:cubicBezTo>
                  <a:cubicBezTo>
                    <a:pt x="13848" y="18691"/>
                    <a:pt x="14014" y="18534"/>
                    <a:pt x="14071" y="18328"/>
                  </a:cubicBezTo>
                  <a:lnTo>
                    <a:pt x="18875" y="716"/>
                  </a:lnTo>
                  <a:cubicBezTo>
                    <a:pt x="18875" y="710"/>
                    <a:pt x="18875" y="704"/>
                    <a:pt x="18878" y="698"/>
                  </a:cubicBezTo>
                  <a:lnTo>
                    <a:pt x="18881" y="683"/>
                  </a:lnTo>
                  <a:cubicBezTo>
                    <a:pt x="18884" y="668"/>
                    <a:pt x="18887" y="653"/>
                    <a:pt x="18890" y="637"/>
                  </a:cubicBezTo>
                  <a:cubicBezTo>
                    <a:pt x="18890" y="637"/>
                    <a:pt x="18890" y="634"/>
                    <a:pt x="18890" y="631"/>
                  </a:cubicBezTo>
                  <a:cubicBezTo>
                    <a:pt x="18890" y="619"/>
                    <a:pt x="18890" y="604"/>
                    <a:pt x="18893" y="592"/>
                  </a:cubicBezTo>
                  <a:lnTo>
                    <a:pt x="18893" y="580"/>
                  </a:lnTo>
                  <a:cubicBezTo>
                    <a:pt x="18893" y="568"/>
                    <a:pt x="18893" y="553"/>
                    <a:pt x="18893" y="541"/>
                  </a:cubicBezTo>
                  <a:cubicBezTo>
                    <a:pt x="18893" y="538"/>
                    <a:pt x="18893" y="535"/>
                    <a:pt x="18893" y="532"/>
                  </a:cubicBezTo>
                  <a:cubicBezTo>
                    <a:pt x="18893" y="517"/>
                    <a:pt x="18890" y="502"/>
                    <a:pt x="18890" y="487"/>
                  </a:cubicBezTo>
                  <a:cubicBezTo>
                    <a:pt x="18890" y="483"/>
                    <a:pt x="18890" y="480"/>
                    <a:pt x="18887" y="477"/>
                  </a:cubicBezTo>
                  <a:cubicBezTo>
                    <a:pt x="18887" y="465"/>
                    <a:pt x="18884" y="453"/>
                    <a:pt x="18881" y="441"/>
                  </a:cubicBezTo>
                  <a:lnTo>
                    <a:pt x="18878" y="429"/>
                  </a:lnTo>
                  <a:cubicBezTo>
                    <a:pt x="18875" y="417"/>
                    <a:pt x="18872" y="402"/>
                    <a:pt x="18866" y="390"/>
                  </a:cubicBezTo>
                  <a:cubicBezTo>
                    <a:pt x="18866" y="387"/>
                    <a:pt x="18866" y="384"/>
                    <a:pt x="18863" y="381"/>
                  </a:cubicBezTo>
                  <a:cubicBezTo>
                    <a:pt x="18860" y="369"/>
                    <a:pt x="18854" y="354"/>
                    <a:pt x="18848" y="345"/>
                  </a:cubicBezTo>
                  <a:cubicBezTo>
                    <a:pt x="18848" y="339"/>
                    <a:pt x="18845" y="333"/>
                    <a:pt x="18842" y="329"/>
                  </a:cubicBezTo>
                  <a:cubicBezTo>
                    <a:pt x="18839" y="323"/>
                    <a:pt x="18833" y="308"/>
                    <a:pt x="18830" y="299"/>
                  </a:cubicBezTo>
                  <a:cubicBezTo>
                    <a:pt x="18824" y="290"/>
                    <a:pt x="18824" y="290"/>
                    <a:pt x="18821" y="287"/>
                  </a:cubicBezTo>
                  <a:cubicBezTo>
                    <a:pt x="18815" y="275"/>
                    <a:pt x="18806" y="263"/>
                    <a:pt x="18797" y="248"/>
                  </a:cubicBezTo>
                  <a:lnTo>
                    <a:pt x="18790" y="239"/>
                  </a:lnTo>
                  <a:cubicBezTo>
                    <a:pt x="18784" y="230"/>
                    <a:pt x="18775" y="221"/>
                    <a:pt x="18769" y="212"/>
                  </a:cubicBezTo>
                  <a:cubicBezTo>
                    <a:pt x="18760" y="203"/>
                    <a:pt x="18763" y="203"/>
                    <a:pt x="18760" y="200"/>
                  </a:cubicBezTo>
                  <a:cubicBezTo>
                    <a:pt x="18751" y="188"/>
                    <a:pt x="18739" y="176"/>
                    <a:pt x="18727" y="163"/>
                  </a:cubicBezTo>
                  <a:cubicBezTo>
                    <a:pt x="18718" y="154"/>
                    <a:pt x="18706" y="142"/>
                    <a:pt x="18694" y="133"/>
                  </a:cubicBezTo>
                  <a:lnTo>
                    <a:pt x="18682" y="124"/>
                  </a:lnTo>
                  <a:cubicBezTo>
                    <a:pt x="18673" y="115"/>
                    <a:pt x="18664" y="109"/>
                    <a:pt x="18655" y="103"/>
                  </a:cubicBezTo>
                  <a:lnTo>
                    <a:pt x="18643" y="94"/>
                  </a:lnTo>
                  <a:cubicBezTo>
                    <a:pt x="18630" y="88"/>
                    <a:pt x="18618" y="79"/>
                    <a:pt x="18606" y="73"/>
                  </a:cubicBezTo>
                  <a:lnTo>
                    <a:pt x="18591" y="64"/>
                  </a:lnTo>
                  <a:lnTo>
                    <a:pt x="18564" y="52"/>
                  </a:lnTo>
                  <a:lnTo>
                    <a:pt x="18549" y="43"/>
                  </a:lnTo>
                  <a:cubicBezTo>
                    <a:pt x="18537" y="40"/>
                    <a:pt x="18522" y="34"/>
                    <a:pt x="18510" y="28"/>
                  </a:cubicBezTo>
                  <a:lnTo>
                    <a:pt x="18501" y="28"/>
                  </a:lnTo>
                  <a:cubicBezTo>
                    <a:pt x="18489" y="22"/>
                    <a:pt x="18476" y="18"/>
                    <a:pt x="18464" y="15"/>
                  </a:cubicBezTo>
                  <a:lnTo>
                    <a:pt x="18449" y="12"/>
                  </a:lnTo>
                  <a:lnTo>
                    <a:pt x="18416" y="6"/>
                  </a:lnTo>
                  <a:lnTo>
                    <a:pt x="18404" y="3"/>
                  </a:lnTo>
                  <a:cubicBezTo>
                    <a:pt x="18389" y="3"/>
                    <a:pt x="18374" y="0"/>
                    <a:pt x="1835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128" name="Google Shape;10128;p81"/>
            <p:cNvSpPr/>
            <p:nvPr/>
          </p:nvSpPr>
          <p:spPr>
            <a:xfrm>
              <a:off x="3860250" y="1861675"/>
              <a:ext cx="54675" cy="48550"/>
            </a:xfrm>
            <a:custGeom>
              <a:avLst/>
              <a:gdLst/>
              <a:ahLst/>
              <a:cxnLst/>
              <a:rect l="l" t="t" r="r" b="b"/>
              <a:pathLst>
                <a:path w="2187" h="1942" extrusionOk="0">
                  <a:moveTo>
                    <a:pt x="1563" y="1"/>
                  </a:moveTo>
                  <a:cubicBezTo>
                    <a:pt x="1416" y="1"/>
                    <a:pt x="1268" y="58"/>
                    <a:pt x="1157" y="172"/>
                  </a:cubicBezTo>
                  <a:lnTo>
                    <a:pt x="357" y="976"/>
                  </a:lnTo>
                  <a:cubicBezTo>
                    <a:pt x="0" y="1332"/>
                    <a:pt x="254" y="1942"/>
                    <a:pt x="758" y="1942"/>
                  </a:cubicBezTo>
                  <a:cubicBezTo>
                    <a:pt x="906" y="1942"/>
                    <a:pt x="1051" y="1882"/>
                    <a:pt x="1157" y="1776"/>
                  </a:cubicBezTo>
                  <a:lnTo>
                    <a:pt x="1957" y="973"/>
                  </a:lnTo>
                  <a:cubicBezTo>
                    <a:pt x="2184" y="755"/>
                    <a:pt x="2187" y="390"/>
                    <a:pt x="1963" y="166"/>
                  </a:cubicBezTo>
                  <a:cubicBezTo>
                    <a:pt x="1853" y="56"/>
                    <a:pt x="1708" y="1"/>
                    <a:pt x="156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129" name="Google Shape;10129;p81"/>
            <p:cNvSpPr/>
            <p:nvPr/>
          </p:nvSpPr>
          <p:spPr>
            <a:xfrm>
              <a:off x="3923425" y="1801775"/>
              <a:ext cx="51350" cy="48550"/>
            </a:xfrm>
            <a:custGeom>
              <a:avLst/>
              <a:gdLst/>
              <a:ahLst/>
              <a:cxnLst/>
              <a:rect l="l" t="t" r="r" b="b"/>
              <a:pathLst>
                <a:path w="2054" h="1942" extrusionOk="0">
                  <a:moveTo>
                    <a:pt x="1430" y="0"/>
                  </a:moveTo>
                  <a:cubicBezTo>
                    <a:pt x="1286" y="0"/>
                    <a:pt x="1141" y="56"/>
                    <a:pt x="1030" y="168"/>
                  </a:cubicBezTo>
                  <a:lnTo>
                    <a:pt x="230" y="968"/>
                  </a:lnTo>
                  <a:cubicBezTo>
                    <a:pt x="4" y="1189"/>
                    <a:pt x="1" y="1551"/>
                    <a:pt x="224" y="1774"/>
                  </a:cubicBezTo>
                  <a:cubicBezTo>
                    <a:pt x="334" y="1886"/>
                    <a:pt x="478" y="1941"/>
                    <a:pt x="623" y="1941"/>
                  </a:cubicBezTo>
                  <a:cubicBezTo>
                    <a:pt x="771" y="1941"/>
                    <a:pt x="919" y="1883"/>
                    <a:pt x="1030" y="1768"/>
                  </a:cubicBezTo>
                  <a:lnTo>
                    <a:pt x="1831" y="968"/>
                  </a:lnTo>
                  <a:cubicBezTo>
                    <a:pt x="2054" y="745"/>
                    <a:pt x="2051" y="388"/>
                    <a:pt x="1831" y="168"/>
                  </a:cubicBezTo>
                  <a:cubicBezTo>
                    <a:pt x="1720" y="56"/>
                    <a:pt x="1575" y="0"/>
                    <a:pt x="143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10130" name="Google Shape;10130;p81"/>
          <p:cNvSpPr/>
          <p:nvPr/>
        </p:nvSpPr>
        <p:spPr>
          <a:xfrm>
            <a:off x="3353203" y="3125629"/>
            <a:ext cx="340239" cy="340168"/>
          </a:xfrm>
          <a:custGeom>
            <a:avLst/>
            <a:gdLst/>
            <a:ahLst/>
            <a:cxnLst/>
            <a:rect l="l" t="t" r="r" b="b"/>
            <a:pathLst>
              <a:path w="19329" h="19325" extrusionOk="0">
                <a:moveTo>
                  <a:pt x="9062" y="1229"/>
                </a:moveTo>
                <a:lnTo>
                  <a:pt x="9062" y="4539"/>
                </a:lnTo>
                <a:cubicBezTo>
                  <a:pt x="8470" y="4557"/>
                  <a:pt x="7885" y="4602"/>
                  <a:pt x="7311" y="4674"/>
                </a:cubicBezTo>
                <a:cubicBezTo>
                  <a:pt x="7223" y="4339"/>
                  <a:pt x="7036" y="4037"/>
                  <a:pt x="6773" y="3811"/>
                </a:cubicBezTo>
                <a:cubicBezTo>
                  <a:pt x="7392" y="2428"/>
                  <a:pt x="8211" y="1513"/>
                  <a:pt x="9062" y="1229"/>
                </a:cubicBezTo>
                <a:close/>
                <a:moveTo>
                  <a:pt x="10194" y="1226"/>
                </a:moveTo>
                <a:cubicBezTo>
                  <a:pt x="11278" y="1586"/>
                  <a:pt x="12272" y="2944"/>
                  <a:pt x="12912" y="4835"/>
                </a:cubicBezTo>
                <a:cubicBezTo>
                  <a:pt x="12015" y="4662"/>
                  <a:pt x="11106" y="4566"/>
                  <a:pt x="10194" y="4539"/>
                </a:cubicBezTo>
                <a:lnTo>
                  <a:pt x="10194" y="1226"/>
                </a:lnTo>
                <a:close/>
                <a:moveTo>
                  <a:pt x="5665" y="4530"/>
                </a:moveTo>
                <a:cubicBezTo>
                  <a:pt x="6170" y="4530"/>
                  <a:pt x="6423" y="5139"/>
                  <a:pt x="6067" y="5496"/>
                </a:cubicBezTo>
                <a:cubicBezTo>
                  <a:pt x="5950" y="5611"/>
                  <a:pt x="5808" y="5663"/>
                  <a:pt x="5669" y="5663"/>
                </a:cubicBezTo>
                <a:cubicBezTo>
                  <a:pt x="5378" y="5663"/>
                  <a:pt x="5101" y="5438"/>
                  <a:pt x="5101" y="5097"/>
                </a:cubicBezTo>
                <a:cubicBezTo>
                  <a:pt x="5101" y="4783"/>
                  <a:pt x="5351" y="4530"/>
                  <a:pt x="5665" y="4530"/>
                </a:cubicBezTo>
                <a:close/>
                <a:moveTo>
                  <a:pt x="6743" y="1643"/>
                </a:moveTo>
                <a:cubicBezTo>
                  <a:pt x="6363" y="2129"/>
                  <a:pt x="6019" y="2718"/>
                  <a:pt x="5717" y="3397"/>
                </a:cubicBezTo>
                <a:lnTo>
                  <a:pt x="5665" y="3397"/>
                </a:lnTo>
                <a:cubicBezTo>
                  <a:pt x="4578" y="3397"/>
                  <a:pt x="3769" y="4406"/>
                  <a:pt x="4008" y="5469"/>
                </a:cubicBezTo>
                <a:cubicBezTo>
                  <a:pt x="3075" y="5822"/>
                  <a:pt x="2277" y="6266"/>
                  <a:pt x="1646" y="6773"/>
                </a:cubicBezTo>
                <a:cubicBezTo>
                  <a:pt x="2507" y="4394"/>
                  <a:pt x="4373" y="2516"/>
                  <a:pt x="6743" y="1643"/>
                </a:cubicBezTo>
                <a:close/>
                <a:moveTo>
                  <a:pt x="12510" y="1631"/>
                </a:moveTo>
                <a:lnTo>
                  <a:pt x="12510" y="1631"/>
                </a:lnTo>
                <a:cubicBezTo>
                  <a:pt x="14926" y="2500"/>
                  <a:pt x="16828" y="4403"/>
                  <a:pt x="17698" y="6818"/>
                </a:cubicBezTo>
                <a:cubicBezTo>
                  <a:pt x="17269" y="6483"/>
                  <a:pt x="16810" y="6196"/>
                  <a:pt x="16327" y="5955"/>
                </a:cubicBezTo>
                <a:cubicBezTo>
                  <a:pt x="15645" y="5614"/>
                  <a:pt x="14932" y="5342"/>
                  <a:pt x="14195" y="5136"/>
                </a:cubicBezTo>
                <a:cubicBezTo>
                  <a:pt x="13933" y="4203"/>
                  <a:pt x="13585" y="3349"/>
                  <a:pt x="13169" y="2612"/>
                </a:cubicBezTo>
                <a:cubicBezTo>
                  <a:pt x="12975" y="2268"/>
                  <a:pt x="12755" y="1942"/>
                  <a:pt x="12510" y="1631"/>
                </a:cubicBezTo>
                <a:close/>
                <a:moveTo>
                  <a:pt x="4636" y="6444"/>
                </a:moveTo>
                <a:cubicBezTo>
                  <a:pt x="4684" y="6483"/>
                  <a:pt x="4738" y="6519"/>
                  <a:pt x="4793" y="6553"/>
                </a:cubicBezTo>
                <a:cubicBezTo>
                  <a:pt x="4651" y="7407"/>
                  <a:pt x="4566" y="8268"/>
                  <a:pt x="4542" y="9134"/>
                </a:cubicBezTo>
                <a:lnTo>
                  <a:pt x="1230" y="9134"/>
                </a:lnTo>
                <a:cubicBezTo>
                  <a:pt x="1568" y="8083"/>
                  <a:pt x="2821" y="7081"/>
                  <a:pt x="4636" y="6444"/>
                </a:cubicBezTo>
                <a:close/>
                <a:moveTo>
                  <a:pt x="9062" y="5674"/>
                </a:moveTo>
                <a:lnTo>
                  <a:pt x="9062" y="9134"/>
                </a:lnTo>
                <a:lnTo>
                  <a:pt x="5674" y="9134"/>
                </a:lnTo>
                <a:cubicBezTo>
                  <a:pt x="5698" y="8343"/>
                  <a:pt x="5774" y="7558"/>
                  <a:pt x="5904" y="6776"/>
                </a:cubicBezTo>
                <a:lnTo>
                  <a:pt x="5904" y="6779"/>
                </a:lnTo>
                <a:cubicBezTo>
                  <a:pt x="6462" y="6698"/>
                  <a:pt x="6949" y="6344"/>
                  <a:pt x="7196" y="5834"/>
                </a:cubicBezTo>
                <a:cubicBezTo>
                  <a:pt x="7815" y="5746"/>
                  <a:pt x="8437" y="5692"/>
                  <a:pt x="9062" y="5674"/>
                </a:cubicBezTo>
                <a:close/>
                <a:moveTo>
                  <a:pt x="10194" y="5671"/>
                </a:moveTo>
                <a:cubicBezTo>
                  <a:pt x="11227" y="5701"/>
                  <a:pt x="12257" y="5834"/>
                  <a:pt x="13265" y="6063"/>
                </a:cubicBezTo>
                <a:cubicBezTo>
                  <a:pt x="13422" y="6743"/>
                  <a:pt x="13534" y="7431"/>
                  <a:pt x="13597" y="8126"/>
                </a:cubicBezTo>
                <a:cubicBezTo>
                  <a:pt x="13144" y="8310"/>
                  <a:pt x="12794" y="8675"/>
                  <a:pt x="12631" y="9134"/>
                </a:cubicBezTo>
                <a:lnTo>
                  <a:pt x="10194" y="9134"/>
                </a:lnTo>
                <a:lnTo>
                  <a:pt x="10194" y="5671"/>
                </a:lnTo>
                <a:close/>
                <a:moveTo>
                  <a:pt x="14497" y="6417"/>
                </a:moveTo>
                <a:cubicBezTo>
                  <a:pt x="14950" y="6571"/>
                  <a:pt x="15391" y="6752"/>
                  <a:pt x="15817" y="6966"/>
                </a:cubicBezTo>
                <a:cubicBezTo>
                  <a:pt x="17037" y="7585"/>
                  <a:pt x="17837" y="8352"/>
                  <a:pt x="18099" y="9137"/>
                </a:cubicBezTo>
                <a:lnTo>
                  <a:pt x="15835" y="9134"/>
                </a:lnTo>
                <a:cubicBezTo>
                  <a:pt x="15654" y="8627"/>
                  <a:pt x="15243" y="8234"/>
                  <a:pt x="14730" y="8077"/>
                </a:cubicBezTo>
                <a:cubicBezTo>
                  <a:pt x="14678" y="7519"/>
                  <a:pt x="14603" y="6966"/>
                  <a:pt x="14497" y="6417"/>
                </a:cubicBezTo>
                <a:close/>
                <a:moveTo>
                  <a:pt x="14241" y="9137"/>
                </a:moveTo>
                <a:cubicBezTo>
                  <a:pt x="14555" y="9137"/>
                  <a:pt x="14808" y="9391"/>
                  <a:pt x="14808" y="9702"/>
                </a:cubicBezTo>
                <a:cubicBezTo>
                  <a:pt x="14808" y="10016"/>
                  <a:pt x="14555" y="10270"/>
                  <a:pt x="14241" y="10270"/>
                </a:cubicBezTo>
                <a:lnTo>
                  <a:pt x="14241" y="10267"/>
                </a:lnTo>
                <a:lnTo>
                  <a:pt x="14204" y="10267"/>
                </a:lnTo>
                <a:cubicBezTo>
                  <a:pt x="13902" y="10251"/>
                  <a:pt x="13667" y="10004"/>
                  <a:pt x="13667" y="9702"/>
                </a:cubicBezTo>
                <a:cubicBezTo>
                  <a:pt x="13667" y="9403"/>
                  <a:pt x="13899" y="9155"/>
                  <a:pt x="14195" y="9137"/>
                </a:cubicBezTo>
                <a:close/>
                <a:moveTo>
                  <a:pt x="18099" y="10270"/>
                </a:moveTo>
                <a:cubicBezTo>
                  <a:pt x="17861" y="10967"/>
                  <a:pt x="17194" y="11643"/>
                  <a:pt x="16161" y="12217"/>
                </a:cubicBezTo>
                <a:cubicBezTo>
                  <a:pt x="15632" y="12504"/>
                  <a:pt x="15080" y="12742"/>
                  <a:pt x="14506" y="12930"/>
                </a:cubicBezTo>
                <a:cubicBezTo>
                  <a:pt x="14606" y="12407"/>
                  <a:pt x="14678" y="11873"/>
                  <a:pt x="14730" y="11323"/>
                </a:cubicBezTo>
                <a:lnTo>
                  <a:pt x="14730" y="11326"/>
                </a:lnTo>
                <a:cubicBezTo>
                  <a:pt x="15243" y="11166"/>
                  <a:pt x="15654" y="10774"/>
                  <a:pt x="15835" y="10270"/>
                </a:cubicBezTo>
                <a:close/>
                <a:moveTo>
                  <a:pt x="4542" y="10267"/>
                </a:moveTo>
                <a:cubicBezTo>
                  <a:pt x="4566" y="11163"/>
                  <a:pt x="4660" y="12060"/>
                  <a:pt x="4820" y="12945"/>
                </a:cubicBezTo>
                <a:cubicBezTo>
                  <a:pt x="2927" y="12320"/>
                  <a:pt x="1583" y="11351"/>
                  <a:pt x="1230" y="10267"/>
                </a:cubicBezTo>
                <a:close/>
                <a:moveTo>
                  <a:pt x="9062" y="10267"/>
                </a:moveTo>
                <a:lnTo>
                  <a:pt x="9062" y="12628"/>
                </a:lnTo>
                <a:cubicBezTo>
                  <a:pt x="8603" y="12791"/>
                  <a:pt x="8238" y="13141"/>
                  <a:pt x="8054" y="13594"/>
                </a:cubicBezTo>
                <a:cubicBezTo>
                  <a:pt x="7377" y="13534"/>
                  <a:pt x="6707" y="13428"/>
                  <a:pt x="6046" y="13280"/>
                </a:cubicBezTo>
                <a:cubicBezTo>
                  <a:pt x="5828" y="12290"/>
                  <a:pt x="5702" y="11281"/>
                  <a:pt x="5674" y="10267"/>
                </a:cubicBezTo>
                <a:close/>
                <a:moveTo>
                  <a:pt x="12631" y="10267"/>
                </a:moveTo>
                <a:cubicBezTo>
                  <a:pt x="12794" y="10725"/>
                  <a:pt x="13144" y="11091"/>
                  <a:pt x="13597" y="11275"/>
                </a:cubicBezTo>
                <a:cubicBezTo>
                  <a:pt x="13534" y="11945"/>
                  <a:pt x="13431" y="12613"/>
                  <a:pt x="13280" y="13268"/>
                </a:cubicBezTo>
                <a:cubicBezTo>
                  <a:pt x="12595" y="13422"/>
                  <a:pt x="11900" y="13531"/>
                  <a:pt x="11203" y="13594"/>
                </a:cubicBezTo>
                <a:cubicBezTo>
                  <a:pt x="11019" y="13141"/>
                  <a:pt x="10653" y="12791"/>
                  <a:pt x="10194" y="12628"/>
                </a:cubicBezTo>
                <a:lnTo>
                  <a:pt x="10194" y="10267"/>
                </a:lnTo>
                <a:close/>
                <a:moveTo>
                  <a:pt x="9627" y="13678"/>
                </a:moveTo>
                <a:cubicBezTo>
                  <a:pt x="9923" y="13678"/>
                  <a:pt x="10170" y="13905"/>
                  <a:pt x="10191" y="14201"/>
                </a:cubicBezTo>
                <a:lnTo>
                  <a:pt x="10191" y="14231"/>
                </a:lnTo>
                <a:cubicBezTo>
                  <a:pt x="10191" y="14231"/>
                  <a:pt x="10191" y="14234"/>
                  <a:pt x="10191" y="14237"/>
                </a:cubicBezTo>
                <a:cubicBezTo>
                  <a:pt x="10188" y="14545"/>
                  <a:pt x="9938" y="14793"/>
                  <a:pt x="9630" y="14796"/>
                </a:cubicBezTo>
                <a:cubicBezTo>
                  <a:pt x="9319" y="14796"/>
                  <a:pt x="9065" y="14545"/>
                  <a:pt x="9062" y="14237"/>
                </a:cubicBezTo>
                <a:lnTo>
                  <a:pt x="9062" y="14231"/>
                </a:lnTo>
                <a:lnTo>
                  <a:pt x="9062" y="14201"/>
                </a:lnTo>
                <a:cubicBezTo>
                  <a:pt x="9083" y="13905"/>
                  <a:pt x="9331" y="13678"/>
                  <a:pt x="9627" y="13678"/>
                </a:cubicBezTo>
                <a:close/>
                <a:moveTo>
                  <a:pt x="1640" y="12579"/>
                </a:moveTo>
                <a:lnTo>
                  <a:pt x="1640" y="12579"/>
                </a:lnTo>
                <a:cubicBezTo>
                  <a:pt x="1936" y="12812"/>
                  <a:pt x="2250" y="13020"/>
                  <a:pt x="2579" y="13204"/>
                </a:cubicBezTo>
                <a:cubicBezTo>
                  <a:pt x="3313" y="13615"/>
                  <a:pt x="4168" y="13953"/>
                  <a:pt x="5110" y="14213"/>
                </a:cubicBezTo>
                <a:cubicBezTo>
                  <a:pt x="5496" y="15620"/>
                  <a:pt x="6061" y="16813"/>
                  <a:pt x="6752" y="17691"/>
                </a:cubicBezTo>
                <a:cubicBezTo>
                  <a:pt x="4373" y="16828"/>
                  <a:pt x="2501" y="14956"/>
                  <a:pt x="1640" y="12579"/>
                </a:cubicBezTo>
                <a:close/>
                <a:moveTo>
                  <a:pt x="17698" y="12555"/>
                </a:moveTo>
                <a:cubicBezTo>
                  <a:pt x="16837" y="14938"/>
                  <a:pt x="14932" y="16831"/>
                  <a:pt x="12535" y="17691"/>
                </a:cubicBezTo>
                <a:cubicBezTo>
                  <a:pt x="12770" y="17395"/>
                  <a:pt x="12981" y="17081"/>
                  <a:pt x="13169" y="16752"/>
                </a:cubicBezTo>
                <a:cubicBezTo>
                  <a:pt x="13594" y="16013"/>
                  <a:pt x="13945" y="15149"/>
                  <a:pt x="14213" y="14201"/>
                </a:cubicBezTo>
                <a:cubicBezTo>
                  <a:pt x="15140" y="13944"/>
                  <a:pt x="15986" y="13609"/>
                  <a:pt x="16713" y="13204"/>
                </a:cubicBezTo>
                <a:cubicBezTo>
                  <a:pt x="17058" y="13014"/>
                  <a:pt x="17387" y="12797"/>
                  <a:pt x="17698" y="12555"/>
                </a:cubicBezTo>
                <a:close/>
                <a:moveTo>
                  <a:pt x="6381" y="14503"/>
                </a:moveTo>
                <a:cubicBezTo>
                  <a:pt x="6906" y="14602"/>
                  <a:pt x="7450" y="14678"/>
                  <a:pt x="8005" y="14726"/>
                </a:cubicBezTo>
                <a:cubicBezTo>
                  <a:pt x="8162" y="15240"/>
                  <a:pt x="8555" y="15650"/>
                  <a:pt x="9062" y="15831"/>
                </a:cubicBezTo>
                <a:lnTo>
                  <a:pt x="9062" y="18096"/>
                </a:lnTo>
                <a:cubicBezTo>
                  <a:pt x="8286" y="17833"/>
                  <a:pt x="7531" y="17048"/>
                  <a:pt x="6933" y="15853"/>
                </a:cubicBezTo>
                <a:cubicBezTo>
                  <a:pt x="6716" y="15415"/>
                  <a:pt x="6532" y="14965"/>
                  <a:pt x="6381" y="14503"/>
                </a:cubicBezTo>
                <a:close/>
                <a:moveTo>
                  <a:pt x="12933" y="14497"/>
                </a:moveTo>
                <a:cubicBezTo>
                  <a:pt x="12740" y="15083"/>
                  <a:pt x="12486" y="15650"/>
                  <a:pt x="12184" y="16188"/>
                </a:cubicBezTo>
                <a:cubicBezTo>
                  <a:pt x="11595" y="17211"/>
                  <a:pt x="10904" y="17869"/>
                  <a:pt x="10194" y="18099"/>
                </a:cubicBezTo>
                <a:lnTo>
                  <a:pt x="10194" y="15831"/>
                </a:lnTo>
                <a:cubicBezTo>
                  <a:pt x="10702" y="15650"/>
                  <a:pt x="11094" y="15240"/>
                  <a:pt x="11251" y="14726"/>
                </a:cubicBezTo>
                <a:cubicBezTo>
                  <a:pt x="11828" y="14675"/>
                  <a:pt x="12390" y="14596"/>
                  <a:pt x="12933" y="14497"/>
                </a:cubicBezTo>
                <a:close/>
                <a:moveTo>
                  <a:pt x="9630" y="0"/>
                </a:moveTo>
                <a:cubicBezTo>
                  <a:pt x="7063" y="0"/>
                  <a:pt x="4645" y="1015"/>
                  <a:pt x="2821" y="2860"/>
                </a:cubicBezTo>
                <a:cubicBezTo>
                  <a:pt x="1012" y="4678"/>
                  <a:pt x="1" y="7138"/>
                  <a:pt x="4" y="9702"/>
                </a:cubicBezTo>
                <a:cubicBezTo>
                  <a:pt x="4" y="15016"/>
                  <a:pt x="4313" y="19325"/>
                  <a:pt x="9630" y="19325"/>
                </a:cubicBezTo>
                <a:cubicBezTo>
                  <a:pt x="9634" y="19325"/>
                  <a:pt x="9637" y="19325"/>
                  <a:pt x="9641" y="19325"/>
                </a:cubicBezTo>
                <a:cubicBezTo>
                  <a:pt x="12198" y="19325"/>
                  <a:pt x="14654" y="18314"/>
                  <a:pt x="16469" y="16508"/>
                </a:cubicBezTo>
                <a:cubicBezTo>
                  <a:pt x="18314" y="14687"/>
                  <a:pt x="19328" y="12268"/>
                  <a:pt x="19328" y="9702"/>
                </a:cubicBezTo>
                <a:cubicBezTo>
                  <a:pt x="19328" y="8407"/>
                  <a:pt x="19069" y="7129"/>
                  <a:pt x="18558" y="5940"/>
                </a:cubicBezTo>
                <a:cubicBezTo>
                  <a:pt x="18066" y="4789"/>
                  <a:pt x="17360" y="3741"/>
                  <a:pt x="16472" y="2857"/>
                </a:cubicBezTo>
                <a:cubicBezTo>
                  <a:pt x="15587" y="1969"/>
                  <a:pt x="14539" y="1263"/>
                  <a:pt x="13389" y="770"/>
                </a:cubicBezTo>
                <a:cubicBezTo>
                  <a:pt x="12199" y="260"/>
                  <a:pt x="10922" y="0"/>
                  <a:pt x="9630" y="0"/>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131" name="Google Shape;10131;p81"/>
          <p:cNvSpPr/>
          <p:nvPr/>
        </p:nvSpPr>
        <p:spPr>
          <a:xfrm>
            <a:off x="3774142" y="3125620"/>
            <a:ext cx="343530" cy="340186"/>
          </a:xfrm>
          <a:custGeom>
            <a:avLst/>
            <a:gdLst/>
            <a:ahLst/>
            <a:cxnLst/>
            <a:rect l="l" t="t" r="r" b="b"/>
            <a:pathLst>
              <a:path w="19516" h="19326" extrusionOk="0">
                <a:moveTo>
                  <a:pt x="15929" y="1934"/>
                </a:moveTo>
                <a:lnTo>
                  <a:pt x="15929" y="2834"/>
                </a:lnTo>
                <a:cubicBezTo>
                  <a:pt x="15929" y="3145"/>
                  <a:pt x="16182" y="3398"/>
                  <a:pt x="16496" y="3398"/>
                </a:cubicBezTo>
                <a:lnTo>
                  <a:pt x="17393" y="3398"/>
                </a:lnTo>
                <a:lnTo>
                  <a:pt x="16261" y="4531"/>
                </a:lnTo>
                <a:lnTo>
                  <a:pt x="14796" y="4531"/>
                </a:lnTo>
                <a:lnTo>
                  <a:pt x="14796" y="3066"/>
                </a:lnTo>
                <a:lnTo>
                  <a:pt x="15929" y="1934"/>
                </a:lnTo>
                <a:close/>
                <a:moveTo>
                  <a:pt x="9663" y="7927"/>
                </a:moveTo>
                <a:cubicBezTo>
                  <a:pt x="9926" y="7927"/>
                  <a:pt x="10183" y="7991"/>
                  <a:pt x="10418" y="8109"/>
                </a:cubicBezTo>
                <a:lnTo>
                  <a:pt x="9262" y="9262"/>
                </a:lnTo>
                <a:cubicBezTo>
                  <a:pt x="9041" y="9485"/>
                  <a:pt x="9041" y="9842"/>
                  <a:pt x="9262" y="10065"/>
                </a:cubicBezTo>
                <a:cubicBezTo>
                  <a:pt x="9372" y="10175"/>
                  <a:pt x="9517" y="10231"/>
                  <a:pt x="9662" y="10231"/>
                </a:cubicBezTo>
                <a:cubicBezTo>
                  <a:pt x="9807" y="10231"/>
                  <a:pt x="9952" y="10175"/>
                  <a:pt x="10062" y="10065"/>
                </a:cubicBezTo>
                <a:lnTo>
                  <a:pt x="11218" y="8909"/>
                </a:lnTo>
                <a:cubicBezTo>
                  <a:pt x="11336" y="9141"/>
                  <a:pt x="11399" y="9401"/>
                  <a:pt x="11399" y="9664"/>
                </a:cubicBezTo>
                <a:cubicBezTo>
                  <a:pt x="11399" y="10585"/>
                  <a:pt x="10605" y="11364"/>
                  <a:pt x="9663" y="11364"/>
                </a:cubicBezTo>
                <a:cubicBezTo>
                  <a:pt x="8721" y="11364"/>
                  <a:pt x="7927" y="10585"/>
                  <a:pt x="7927" y="9664"/>
                </a:cubicBezTo>
                <a:cubicBezTo>
                  <a:pt x="7927" y="8722"/>
                  <a:pt x="8721" y="7927"/>
                  <a:pt x="9663" y="7927"/>
                </a:cubicBezTo>
                <a:close/>
                <a:moveTo>
                  <a:pt x="9663" y="5663"/>
                </a:moveTo>
                <a:cubicBezTo>
                  <a:pt x="10527" y="5666"/>
                  <a:pt x="11363" y="5953"/>
                  <a:pt x="12049" y="6478"/>
                </a:cubicBezTo>
                <a:lnTo>
                  <a:pt x="11242" y="7287"/>
                </a:lnTo>
                <a:cubicBezTo>
                  <a:pt x="10777" y="6967"/>
                  <a:pt x="10228" y="6798"/>
                  <a:pt x="9663" y="6795"/>
                </a:cubicBezTo>
                <a:cubicBezTo>
                  <a:pt x="8108" y="6795"/>
                  <a:pt x="6795" y="8109"/>
                  <a:pt x="6795" y="9664"/>
                </a:cubicBezTo>
                <a:cubicBezTo>
                  <a:pt x="6795" y="10422"/>
                  <a:pt x="7103" y="11143"/>
                  <a:pt x="7649" y="11669"/>
                </a:cubicBezTo>
                <a:cubicBezTo>
                  <a:pt x="8208" y="12220"/>
                  <a:pt x="8935" y="12495"/>
                  <a:pt x="9663" y="12495"/>
                </a:cubicBezTo>
                <a:cubicBezTo>
                  <a:pt x="10391" y="12495"/>
                  <a:pt x="11119" y="12220"/>
                  <a:pt x="11677" y="11669"/>
                </a:cubicBezTo>
                <a:cubicBezTo>
                  <a:pt x="12224" y="11143"/>
                  <a:pt x="12532" y="10422"/>
                  <a:pt x="12532" y="9664"/>
                </a:cubicBezTo>
                <a:cubicBezTo>
                  <a:pt x="12529" y="9099"/>
                  <a:pt x="12360" y="8549"/>
                  <a:pt x="12043" y="8084"/>
                </a:cubicBezTo>
                <a:lnTo>
                  <a:pt x="12849" y="7278"/>
                </a:lnTo>
                <a:cubicBezTo>
                  <a:pt x="13374" y="7964"/>
                  <a:pt x="13661" y="8800"/>
                  <a:pt x="13664" y="9664"/>
                </a:cubicBezTo>
                <a:cubicBezTo>
                  <a:pt x="13664" y="11850"/>
                  <a:pt x="11870" y="13628"/>
                  <a:pt x="9663" y="13628"/>
                </a:cubicBezTo>
                <a:cubicBezTo>
                  <a:pt x="7456" y="13628"/>
                  <a:pt x="5662" y="11850"/>
                  <a:pt x="5662" y="9664"/>
                </a:cubicBezTo>
                <a:cubicBezTo>
                  <a:pt x="5662" y="7496"/>
                  <a:pt x="7495" y="5663"/>
                  <a:pt x="9663" y="5663"/>
                </a:cubicBezTo>
                <a:close/>
                <a:moveTo>
                  <a:pt x="9676" y="3398"/>
                </a:moveTo>
                <a:cubicBezTo>
                  <a:pt x="11130" y="3398"/>
                  <a:pt x="12541" y="3902"/>
                  <a:pt x="13664" y="4826"/>
                </a:cubicBezTo>
                <a:lnTo>
                  <a:pt x="13664" y="4863"/>
                </a:lnTo>
                <a:lnTo>
                  <a:pt x="12861" y="5663"/>
                </a:lnTo>
                <a:cubicBezTo>
                  <a:pt x="11911" y="4901"/>
                  <a:pt x="10770" y="4528"/>
                  <a:pt x="9634" y="4528"/>
                </a:cubicBezTo>
                <a:cubicBezTo>
                  <a:pt x="8214" y="4528"/>
                  <a:pt x="6803" y="5111"/>
                  <a:pt x="5786" y="6246"/>
                </a:cubicBezTo>
                <a:cubicBezTo>
                  <a:pt x="3959" y="8287"/>
                  <a:pt x="4047" y="11403"/>
                  <a:pt x="5985" y="13341"/>
                </a:cubicBezTo>
                <a:cubicBezTo>
                  <a:pt x="6991" y="14346"/>
                  <a:pt x="8313" y="14852"/>
                  <a:pt x="9638" y="14852"/>
                </a:cubicBezTo>
                <a:cubicBezTo>
                  <a:pt x="10866" y="14852"/>
                  <a:pt x="12096" y="14417"/>
                  <a:pt x="13078" y="13538"/>
                </a:cubicBezTo>
                <a:cubicBezTo>
                  <a:pt x="15119" y="11711"/>
                  <a:pt x="15376" y="8604"/>
                  <a:pt x="13664" y="6463"/>
                </a:cubicBezTo>
                <a:lnTo>
                  <a:pt x="14464" y="5663"/>
                </a:lnTo>
                <a:lnTo>
                  <a:pt x="14503" y="5663"/>
                </a:lnTo>
                <a:cubicBezTo>
                  <a:pt x="15430" y="6789"/>
                  <a:pt x="15935" y="8205"/>
                  <a:pt x="15929" y="9664"/>
                </a:cubicBezTo>
                <a:cubicBezTo>
                  <a:pt x="15929" y="13100"/>
                  <a:pt x="13117" y="15893"/>
                  <a:pt x="9663" y="15893"/>
                </a:cubicBezTo>
                <a:cubicBezTo>
                  <a:pt x="6209" y="15893"/>
                  <a:pt x="3398" y="13100"/>
                  <a:pt x="3398" y="9664"/>
                </a:cubicBezTo>
                <a:cubicBezTo>
                  <a:pt x="3398" y="6209"/>
                  <a:pt x="6209" y="3398"/>
                  <a:pt x="9663" y="3398"/>
                </a:cubicBezTo>
                <a:cubicBezTo>
                  <a:pt x="9668" y="3398"/>
                  <a:pt x="9672" y="3398"/>
                  <a:pt x="9676" y="3398"/>
                </a:cubicBezTo>
                <a:close/>
                <a:moveTo>
                  <a:pt x="9663" y="1134"/>
                </a:moveTo>
                <a:cubicBezTo>
                  <a:pt x="11176" y="1134"/>
                  <a:pt x="12661" y="1532"/>
                  <a:pt x="13975" y="2287"/>
                </a:cubicBezTo>
                <a:lnTo>
                  <a:pt x="13830" y="2432"/>
                </a:lnTo>
                <a:cubicBezTo>
                  <a:pt x="13724" y="2538"/>
                  <a:pt x="13664" y="2683"/>
                  <a:pt x="13664" y="2834"/>
                </a:cubicBezTo>
                <a:lnTo>
                  <a:pt x="13664" y="3428"/>
                </a:lnTo>
                <a:cubicBezTo>
                  <a:pt x="12473" y="2670"/>
                  <a:pt x="11090" y="2266"/>
                  <a:pt x="9679" y="2266"/>
                </a:cubicBezTo>
                <a:cubicBezTo>
                  <a:pt x="9674" y="2266"/>
                  <a:pt x="9668" y="2266"/>
                  <a:pt x="9663" y="2266"/>
                </a:cubicBezTo>
                <a:cubicBezTo>
                  <a:pt x="7701" y="2266"/>
                  <a:pt x="5847" y="3039"/>
                  <a:pt x="4443" y="4443"/>
                </a:cubicBezTo>
                <a:cubicBezTo>
                  <a:pt x="3039" y="5847"/>
                  <a:pt x="2266" y="7701"/>
                  <a:pt x="2266" y="9664"/>
                </a:cubicBezTo>
                <a:cubicBezTo>
                  <a:pt x="2266" y="11626"/>
                  <a:pt x="3039" y="13474"/>
                  <a:pt x="4443" y="14866"/>
                </a:cubicBezTo>
                <a:cubicBezTo>
                  <a:pt x="5886" y="16305"/>
                  <a:pt x="7775" y="17024"/>
                  <a:pt x="9663" y="17024"/>
                </a:cubicBezTo>
                <a:cubicBezTo>
                  <a:pt x="11552" y="17024"/>
                  <a:pt x="13441" y="16305"/>
                  <a:pt x="14884" y="14866"/>
                </a:cubicBezTo>
                <a:cubicBezTo>
                  <a:pt x="16288" y="13474"/>
                  <a:pt x="17061" y="11626"/>
                  <a:pt x="17061" y="9664"/>
                </a:cubicBezTo>
                <a:cubicBezTo>
                  <a:pt x="17064" y="8248"/>
                  <a:pt x="16659" y="6859"/>
                  <a:pt x="15898" y="5663"/>
                </a:cubicBezTo>
                <a:lnTo>
                  <a:pt x="16496" y="5663"/>
                </a:lnTo>
                <a:cubicBezTo>
                  <a:pt x="16644" y="5663"/>
                  <a:pt x="16789" y="5602"/>
                  <a:pt x="16895" y="5497"/>
                </a:cubicBezTo>
                <a:lnTo>
                  <a:pt x="17040" y="5352"/>
                </a:lnTo>
                <a:cubicBezTo>
                  <a:pt x="17795" y="6665"/>
                  <a:pt x="18193" y="8151"/>
                  <a:pt x="18193" y="9664"/>
                </a:cubicBezTo>
                <a:cubicBezTo>
                  <a:pt x="18193" y="14368"/>
                  <a:pt x="14367" y="18194"/>
                  <a:pt x="9663" y="18194"/>
                </a:cubicBezTo>
                <a:cubicBezTo>
                  <a:pt x="4959" y="18194"/>
                  <a:pt x="1133" y="14368"/>
                  <a:pt x="1133" y="9664"/>
                </a:cubicBezTo>
                <a:cubicBezTo>
                  <a:pt x="1133" y="4959"/>
                  <a:pt x="4959" y="1134"/>
                  <a:pt x="9663" y="1134"/>
                </a:cubicBezTo>
                <a:close/>
                <a:moveTo>
                  <a:pt x="16491" y="0"/>
                </a:moveTo>
                <a:cubicBezTo>
                  <a:pt x="16352" y="0"/>
                  <a:pt x="16210" y="52"/>
                  <a:pt x="16095" y="167"/>
                </a:cubicBezTo>
                <a:lnTo>
                  <a:pt x="14799" y="1463"/>
                </a:lnTo>
                <a:cubicBezTo>
                  <a:pt x="13256" y="509"/>
                  <a:pt x="11478" y="4"/>
                  <a:pt x="9663" y="1"/>
                </a:cubicBezTo>
                <a:cubicBezTo>
                  <a:pt x="7094" y="1"/>
                  <a:pt x="4669" y="1010"/>
                  <a:pt x="2839" y="2840"/>
                </a:cubicBezTo>
                <a:cubicBezTo>
                  <a:pt x="1009" y="4669"/>
                  <a:pt x="1" y="7094"/>
                  <a:pt x="1" y="9664"/>
                </a:cubicBezTo>
                <a:cubicBezTo>
                  <a:pt x="1" y="12233"/>
                  <a:pt x="1009" y="14658"/>
                  <a:pt x="2839" y="16488"/>
                </a:cubicBezTo>
                <a:cubicBezTo>
                  <a:pt x="4669" y="18317"/>
                  <a:pt x="7094" y="19326"/>
                  <a:pt x="9663" y="19326"/>
                </a:cubicBezTo>
                <a:cubicBezTo>
                  <a:pt x="12233" y="19326"/>
                  <a:pt x="14657" y="18317"/>
                  <a:pt x="16487" y="16488"/>
                </a:cubicBezTo>
                <a:cubicBezTo>
                  <a:pt x="18317" y="14658"/>
                  <a:pt x="19325" y="12233"/>
                  <a:pt x="19325" y="9664"/>
                </a:cubicBezTo>
                <a:cubicBezTo>
                  <a:pt x="19322" y="7849"/>
                  <a:pt x="18818" y="6070"/>
                  <a:pt x="17864" y="4528"/>
                </a:cubicBezTo>
                <a:lnTo>
                  <a:pt x="19159" y="3232"/>
                </a:lnTo>
                <a:cubicBezTo>
                  <a:pt x="19516" y="2876"/>
                  <a:pt x="19265" y="2266"/>
                  <a:pt x="18761" y="2266"/>
                </a:cubicBezTo>
                <a:lnTo>
                  <a:pt x="17061" y="2266"/>
                </a:lnTo>
                <a:lnTo>
                  <a:pt x="17061" y="569"/>
                </a:lnTo>
                <a:cubicBezTo>
                  <a:pt x="17061" y="226"/>
                  <a:pt x="16782" y="0"/>
                  <a:pt x="16491" y="0"/>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nvGrpSpPr>
          <p:cNvPr id="10132" name="Google Shape;10132;p81"/>
          <p:cNvGrpSpPr/>
          <p:nvPr/>
        </p:nvGrpSpPr>
        <p:grpSpPr>
          <a:xfrm>
            <a:off x="4190322" y="3125806"/>
            <a:ext cx="340221" cy="340168"/>
            <a:chOff x="5648375" y="1427025"/>
            <a:chExt cx="483200" cy="483125"/>
          </a:xfrm>
          <a:solidFill>
            <a:srgbClr val="FFC000"/>
          </a:solidFill>
        </p:grpSpPr>
        <p:sp>
          <p:nvSpPr>
            <p:cNvPr id="10133" name="Google Shape;10133;p81"/>
            <p:cNvSpPr/>
            <p:nvPr/>
          </p:nvSpPr>
          <p:spPr>
            <a:xfrm>
              <a:off x="5801075" y="1484625"/>
              <a:ext cx="177725" cy="162475"/>
            </a:xfrm>
            <a:custGeom>
              <a:avLst/>
              <a:gdLst/>
              <a:ahLst/>
              <a:cxnLst/>
              <a:rect l="l" t="t" r="r" b="b"/>
              <a:pathLst>
                <a:path w="7109" h="6499" extrusionOk="0">
                  <a:moveTo>
                    <a:pt x="3554" y="1845"/>
                  </a:moveTo>
                  <a:lnTo>
                    <a:pt x="3920" y="2582"/>
                  </a:lnTo>
                  <a:cubicBezTo>
                    <a:pt x="4001" y="2751"/>
                    <a:pt x="4161" y="2866"/>
                    <a:pt x="4345" y="2893"/>
                  </a:cubicBezTo>
                  <a:lnTo>
                    <a:pt x="5158" y="3011"/>
                  </a:lnTo>
                  <a:lnTo>
                    <a:pt x="4569" y="3584"/>
                  </a:lnTo>
                  <a:cubicBezTo>
                    <a:pt x="4436" y="3714"/>
                    <a:pt x="4376" y="3901"/>
                    <a:pt x="4406" y="4086"/>
                  </a:cubicBezTo>
                  <a:lnTo>
                    <a:pt x="4545" y="4898"/>
                  </a:lnTo>
                  <a:lnTo>
                    <a:pt x="3820" y="4514"/>
                  </a:lnTo>
                  <a:cubicBezTo>
                    <a:pt x="3737" y="4469"/>
                    <a:pt x="3646" y="4446"/>
                    <a:pt x="3555" y="4446"/>
                  </a:cubicBezTo>
                  <a:cubicBezTo>
                    <a:pt x="3464" y="4446"/>
                    <a:pt x="3373" y="4469"/>
                    <a:pt x="3292" y="4514"/>
                  </a:cubicBezTo>
                  <a:lnTo>
                    <a:pt x="2561" y="4895"/>
                  </a:lnTo>
                  <a:lnTo>
                    <a:pt x="2703" y="4086"/>
                  </a:lnTo>
                  <a:cubicBezTo>
                    <a:pt x="2733" y="3901"/>
                    <a:pt x="2673" y="3714"/>
                    <a:pt x="2540" y="3584"/>
                  </a:cubicBezTo>
                  <a:lnTo>
                    <a:pt x="1951" y="3011"/>
                  </a:lnTo>
                  <a:lnTo>
                    <a:pt x="2763" y="2893"/>
                  </a:lnTo>
                  <a:cubicBezTo>
                    <a:pt x="2947" y="2866"/>
                    <a:pt x="3107" y="2751"/>
                    <a:pt x="3192" y="2582"/>
                  </a:cubicBezTo>
                  <a:lnTo>
                    <a:pt x="3554" y="1845"/>
                  </a:lnTo>
                  <a:close/>
                  <a:moveTo>
                    <a:pt x="3554" y="0"/>
                  </a:moveTo>
                  <a:cubicBezTo>
                    <a:pt x="3353" y="0"/>
                    <a:pt x="3151" y="106"/>
                    <a:pt x="3047" y="317"/>
                  </a:cubicBezTo>
                  <a:lnTo>
                    <a:pt x="2307" y="1815"/>
                  </a:lnTo>
                  <a:lnTo>
                    <a:pt x="653" y="2056"/>
                  </a:lnTo>
                  <a:cubicBezTo>
                    <a:pt x="188" y="2123"/>
                    <a:pt x="0" y="2694"/>
                    <a:pt x="339" y="3023"/>
                  </a:cubicBezTo>
                  <a:lnTo>
                    <a:pt x="1537" y="4188"/>
                  </a:lnTo>
                  <a:lnTo>
                    <a:pt x="1253" y="5837"/>
                  </a:lnTo>
                  <a:cubicBezTo>
                    <a:pt x="1191" y="6202"/>
                    <a:pt x="1480" y="6499"/>
                    <a:pt x="1809" y="6499"/>
                  </a:cubicBezTo>
                  <a:cubicBezTo>
                    <a:pt x="1897" y="6499"/>
                    <a:pt x="1987" y="6478"/>
                    <a:pt x="2075" y="6432"/>
                  </a:cubicBezTo>
                  <a:lnTo>
                    <a:pt x="3554" y="5656"/>
                  </a:lnTo>
                  <a:lnTo>
                    <a:pt x="5034" y="6432"/>
                  </a:lnTo>
                  <a:cubicBezTo>
                    <a:pt x="5121" y="6478"/>
                    <a:pt x="5212" y="6499"/>
                    <a:pt x="5299" y="6499"/>
                  </a:cubicBezTo>
                  <a:cubicBezTo>
                    <a:pt x="5629" y="6499"/>
                    <a:pt x="5917" y="6202"/>
                    <a:pt x="5855" y="5837"/>
                  </a:cubicBezTo>
                  <a:lnTo>
                    <a:pt x="5574" y="4188"/>
                  </a:lnTo>
                  <a:lnTo>
                    <a:pt x="6770" y="3023"/>
                  </a:lnTo>
                  <a:cubicBezTo>
                    <a:pt x="7108" y="2694"/>
                    <a:pt x="6921" y="2123"/>
                    <a:pt x="6456" y="2056"/>
                  </a:cubicBezTo>
                  <a:lnTo>
                    <a:pt x="4801" y="1815"/>
                  </a:lnTo>
                  <a:lnTo>
                    <a:pt x="4062" y="317"/>
                  </a:lnTo>
                  <a:cubicBezTo>
                    <a:pt x="3957" y="106"/>
                    <a:pt x="3756" y="0"/>
                    <a:pt x="355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134" name="Google Shape;10134;p81"/>
            <p:cNvSpPr/>
            <p:nvPr/>
          </p:nvSpPr>
          <p:spPr>
            <a:xfrm>
              <a:off x="5648375" y="1427025"/>
              <a:ext cx="483200" cy="483125"/>
            </a:xfrm>
            <a:custGeom>
              <a:avLst/>
              <a:gdLst/>
              <a:ahLst/>
              <a:cxnLst/>
              <a:rect l="l" t="t" r="r" b="b"/>
              <a:pathLst>
                <a:path w="19328" h="19325" extrusionOk="0">
                  <a:moveTo>
                    <a:pt x="2265" y="2304"/>
                  </a:moveTo>
                  <a:cubicBezTo>
                    <a:pt x="2890" y="2304"/>
                    <a:pt x="3397" y="2808"/>
                    <a:pt x="3397" y="3437"/>
                  </a:cubicBezTo>
                  <a:lnTo>
                    <a:pt x="3397" y="7398"/>
                  </a:lnTo>
                  <a:lnTo>
                    <a:pt x="3397" y="7474"/>
                  </a:lnTo>
                  <a:lnTo>
                    <a:pt x="1637" y="6299"/>
                  </a:lnTo>
                  <a:cubicBezTo>
                    <a:pt x="1320" y="6088"/>
                    <a:pt x="1129" y="5734"/>
                    <a:pt x="1132" y="5357"/>
                  </a:cubicBezTo>
                  <a:lnTo>
                    <a:pt x="1132" y="3437"/>
                  </a:lnTo>
                  <a:cubicBezTo>
                    <a:pt x="1132" y="2808"/>
                    <a:pt x="1640" y="2304"/>
                    <a:pt x="2265" y="2304"/>
                  </a:cubicBezTo>
                  <a:close/>
                  <a:moveTo>
                    <a:pt x="17060" y="2304"/>
                  </a:moveTo>
                  <a:cubicBezTo>
                    <a:pt x="17685" y="2304"/>
                    <a:pt x="18192" y="2808"/>
                    <a:pt x="18192" y="3437"/>
                  </a:cubicBezTo>
                  <a:lnTo>
                    <a:pt x="18192" y="5357"/>
                  </a:lnTo>
                  <a:cubicBezTo>
                    <a:pt x="18192" y="5737"/>
                    <a:pt x="18005" y="6091"/>
                    <a:pt x="17688" y="6302"/>
                  </a:cubicBezTo>
                  <a:lnTo>
                    <a:pt x="15928" y="7474"/>
                  </a:lnTo>
                  <a:lnTo>
                    <a:pt x="15928" y="7398"/>
                  </a:lnTo>
                  <a:lnTo>
                    <a:pt x="15928" y="3437"/>
                  </a:lnTo>
                  <a:cubicBezTo>
                    <a:pt x="15928" y="2808"/>
                    <a:pt x="16435" y="2304"/>
                    <a:pt x="17060" y="2304"/>
                  </a:cubicBezTo>
                  <a:close/>
                  <a:moveTo>
                    <a:pt x="14795" y="1133"/>
                  </a:moveTo>
                  <a:lnTo>
                    <a:pt x="14795" y="7398"/>
                  </a:lnTo>
                  <a:cubicBezTo>
                    <a:pt x="14795" y="8763"/>
                    <a:pt x="14095" y="9641"/>
                    <a:pt x="12120" y="10759"/>
                  </a:cubicBezTo>
                  <a:cubicBezTo>
                    <a:pt x="11069" y="11354"/>
                    <a:pt x="10372" y="12422"/>
                    <a:pt x="10248" y="13627"/>
                  </a:cubicBezTo>
                  <a:lnTo>
                    <a:pt x="9058" y="13627"/>
                  </a:lnTo>
                  <a:cubicBezTo>
                    <a:pt x="8877" y="12368"/>
                    <a:pt x="8041" y="11269"/>
                    <a:pt x="6791" y="10686"/>
                  </a:cubicBezTo>
                  <a:cubicBezTo>
                    <a:pt x="5332" y="10007"/>
                    <a:pt x="4529" y="8835"/>
                    <a:pt x="4529" y="7398"/>
                  </a:cubicBezTo>
                  <a:lnTo>
                    <a:pt x="4529" y="1133"/>
                  </a:lnTo>
                  <a:close/>
                  <a:moveTo>
                    <a:pt x="11927" y="14759"/>
                  </a:moveTo>
                  <a:cubicBezTo>
                    <a:pt x="12241" y="14759"/>
                    <a:pt x="12495" y="15010"/>
                    <a:pt x="12495" y="15324"/>
                  </a:cubicBezTo>
                  <a:lnTo>
                    <a:pt x="12495" y="15892"/>
                  </a:lnTo>
                  <a:lnTo>
                    <a:pt x="10795" y="15892"/>
                  </a:lnTo>
                  <a:cubicBezTo>
                    <a:pt x="10481" y="15892"/>
                    <a:pt x="10230" y="16142"/>
                    <a:pt x="10230" y="16456"/>
                  </a:cubicBezTo>
                  <a:cubicBezTo>
                    <a:pt x="10230" y="16770"/>
                    <a:pt x="10481" y="17024"/>
                    <a:pt x="10795" y="17024"/>
                  </a:cubicBezTo>
                  <a:lnTo>
                    <a:pt x="13059" y="17024"/>
                  </a:lnTo>
                  <a:cubicBezTo>
                    <a:pt x="13373" y="17024"/>
                    <a:pt x="13627" y="17275"/>
                    <a:pt x="13627" y="17589"/>
                  </a:cubicBezTo>
                  <a:lnTo>
                    <a:pt x="13627" y="18193"/>
                  </a:lnTo>
                  <a:lnTo>
                    <a:pt x="5701" y="18193"/>
                  </a:lnTo>
                  <a:lnTo>
                    <a:pt x="5701" y="17589"/>
                  </a:lnTo>
                  <a:cubicBezTo>
                    <a:pt x="5701" y="17275"/>
                    <a:pt x="5951" y="17024"/>
                    <a:pt x="6265" y="17024"/>
                  </a:cubicBezTo>
                  <a:lnTo>
                    <a:pt x="8530" y="17024"/>
                  </a:lnTo>
                  <a:cubicBezTo>
                    <a:pt x="8844" y="17024"/>
                    <a:pt x="9095" y="16770"/>
                    <a:pt x="9095" y="16456"/>
                  </a:cubicBezTo>
                  <a:cubicBezTo>
                    <a:pt x="9095" y="16142"/>
                    <a:pt x="8844" y="15892"/>
                    <a:pt x="8530" y="15892"/>
                  </a:cubicBezTo>
                  <a:lnTo>
                    <a:pt x="6833" y="15892"/>
                  </a:lnTo>
                  <a:lnTo>
                    <a:pt x="6833" y="15324"/>
                  </a:lnTo>
                  <a:cubicBezTo>
                    <a:pt x="6833" y="15010"/>
                    <a:pt x="7084" y="14759"/>
                    <a:pt x="7398" y="14759"/>
                  </a:cubicBezTo>
                  <a:close/>
                  <a:moveTo>
                    <a:pt x="3965" y="0"/>
                  </a:moveTo>
                  <a:cubicBezTo>
                    <a:pt x="3651" y="0"/>
                    <a:pt x="3397" y="254"/>
                    <a:pt x="3397" y="568"/>
                  </a:cubicBezTo>
                  <a:lnTo>
                    <a:pt x="3397" y="1474"/>
                  </a:lnTo>
                  <a:cubicBezTo>
                    <a:pt x="3032" y="1264"/>
                    <a:pt x="2645" y="1168"/>
                    <a:pt x="2269" y="1168"/>
                  </a:cubicBezTo>
                  <a:cubicBezTo>
                    <a:pt x="1086" y="1168"/>
                    <a:pt x="0" y="2113"/>
                    <a:pt x="0" y="3437"/>
                  </a:cubicBezTo>
                  <a:lnTo>
                    <a:pt x="0" y="5357"/>
                  </a:lnTo>
                  <a:cubicBezTo>
                    <a:pt x="0" y="6115"/>
                    <a:pt x="378" y="6821"/>
                    <a:pt x="1009" y="7241"/>
                  </a:cubicBezTo>
                  <a:lnTo>
                    <a:pt x="3651" y="9001"/>
                  </a:lnTo>
                  <a:cubicBezTo>
                    <a:pt x="3663" y="9010"/>
                    <a:pt x="3678" y="9019"/>
                    <a:pt x="3690" y="9026"/>
                  </a:cubicBezTo>
                  <a:cubicBezTo>
                    <a:pt x="4125" y="10170"/>
                    <a:pt x="5027" y="11112"/>
                    <a:pt x="6314" y="11710"/>
                  </a:cubicBezTo>
                  <a:cubicBezTo>
                    <a:pt x="7156" y="12105"/>
                    <a:pt x="7736" y="12812"/>
                    <a:pt x="7911" y="13627"/>
                  </a:cubicBezTo>
                  <a:lnTo>
                    <a:pt x="7398" y="13627"/>
                  </a:lnTo>
                  <a:cubicBezTo>
                    <a:pt x="6459" y="13627"/>
                    <a:pt x="5701" y="14385"/>
                    <a:pt x="5701" y="15324"/>
                  </a:cubicBezTo>
                  <a:lnTo>
                    <a:pt x="5701" y="15988"/>
                  </a:lnTo>
                  <a:cubicBezTo>
                    <a:pt x="5021" y="16227"/>
                    <a:pt x="4569" y="16870"/>
                    <a:pt x="4569" y="17589"/>
                  </a:cubicBezTo>
                  <a:lnTo>
                    <a:pt x="4569" y="18760"/>
                  </a:lnTo>
                  <a:cubicBezTo>
                    <a:pt x="4569" y="19071"/>
                    <a:pt x="4819" y="19325"/>
                    <a:pt x="5133" y="19325"/>
                  </a:cubicBezTo>
                  <a:lnTo>
                    <a:pt x="14191" y="19325"/>
                  </a:lnTo>
                  <a:cubicBezTo>
                    <a:pt x="14506" y="19325"/>
                    <a:pt x="14759" y="19071"/>
                    <a:pt x="14759" y="18760"/>
                  </a:cubicBezTo>
                  <a:lnTo>
                    <a:pt x="14759" y="17589"/>
                  </a:lnTo>
                  <a:cubicBezTo>
                    <a:pt x="14756" y="16870"/>
                    <a:pt x="14303" y="16227"/>
                    <a:pt x="13627" y="15988"/>
                  </a:cubicBezTo>
                  <a:lnTo>
                    <a:pt x="13627" y="15324"/>
                  </a:lnTo>
                  <a:cubicBezTo>
                    <a:pt x="13624" y="14385"/>
                    <a:pt x="12866" y="13627"/>
                    <a:pt x="11927" y="13627"/>
                  </a:cubicBezTo>
                  <a:lnTo>
                    <a:pt x="11389" y="13627"/>
                  </a:lnTo>
                  <a:cubicBezTo>
                    <a:pt x="11507" y="12833"/>
                    <a:pt x="11981" y="12139"/>
                    <a:pt x="12679" y="11743"/>
                  </a:cubicBezTo>
                  <a:cubicBezTo>
                    <a:pt x="14044" y="10973"/>
                    <a:pt x="15088" y="10170"/>
                    <a:pt x="15593" y="9047"/>
                  </a:cubicBezTo>
                  <a:cubicBezTo>
                    <a:pt x="15623" y="9035"/>
                    <a:pt x="15650" y="9019"/>
                    <a:pt x="15677" y="9001"/>
                  </a:cubicBezTo>
                  <a:lnTo>
                    <a:pt x="18319" y="7241"/>
                  </a:lnTo>
                  <a:cubicBezTo>
                    <a:pt x="18947" y="6821"/>
                    <a:pt x="19328" y="6115"/>
                    <a:pt x="19328" y="5357"/>
                  </a:cubicBezTo>
                  <a:lnTo>
                    <a:pt x="19328" y="3437"/>
                  </a:lnTo>
                  <a:cubicBezTo>
                    <a:pt x="19325" y="2113"/>
                    <a:pt x="18239" y="1168"/>
                    <a:pt x="17057" y="1168"/>
                  </a:cubicBezTo>
                  <a:cubicBezTo>
                    <a:pt x="16681" y="1168"/>
                    <a:pt x="16295" y="1264"/>
                    <a:pt x="15931" y="1474"/>
                  </a:cubicBezTo>
                  <a:lnTo>
                    <a:pt x="15931" y="568"/>
                  </a:lnTo>
                  <a:cubicBezTo>
                    <a:pt x="15931" y="254"/>
                    <a:pt x="15677" y="0"/>
                    <a:pt x="1536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10135" name="Google Shape;10135;p81"/>
          <p:cNvGrpSpPr/>
          <p:nvPr/>
        </p:nvGrpSpPr>
        <p:grpSpPr>
          <a:xfrm>
            <a:off x="4604808" y="3125789"/>
            <a:ext cx="344622" cy="340204"/>
            <a:chOff x="6238300" y="1426975"/>
            <a:chExt cx="489450" cy="483175"/>
          </a:xfrm>
          <a:solidFill>
            <a:srgbClr val="FFC000"/>
          </a:solidFill>
        </p:grpSpPr>
        <p:sp>
          <p:nvSpPr>
            <p:cNvPr id="10136" name="Google Shape;10136;p81"/>
            <p:cNvSpPr/>
            <p:nvPr/>
          </p:nvSpPr>
          <p:spPr>
            <a:xfrm>
              <a:off x="6238300" y="1426975"/>
              <a:ext cx="489450" cy="483175"/>
            </a:xfrm>
            <a:custGeom>
              <a:avLst/>
              <a:gdLst/>
              <a:ahLst/>
              <a:cxnLst/>
              <a:rect l="l" t="t" r="r" b="b"/>
              <a:pathLst>
                <a:path w="19578" h="19327" extrusionOk="0">
                  <a:moveTo>
                    <a:pt x="16109" y="2267"/>
                  </a:moveTo>
                  <a:lnTo>
                    <a:pt x="16109" y="4803"/>
                  </a:lnTo>
                  <a:lnTo>
                    <a:pt x="14977" y="3831"/>
                  </a:lnTo>
                  <a:lnTo>
                    <a:pt x="14977" y="2267"/>
                  </a:lnTo>
                  <a:close/>
                  <a:moveTo>
                    <a:pt x="9880" y="1135"/>
                  </a:moveTo>
                  <a:cubicBezTo>
                    <a:pt x="10011" y="1135"/>
                    <a:pt x="10142" y="1181"/>
                    <a:pt x="10248" y="1274"/>
                  </a:cubicBezTo>
                  <a:lnTo>
                    <a:pt x="18174" y="8067"/>
                  </a:lnTo>
                  <a:cubicBezTo>
                    <a:pt x="18413" y="8270"/>
                    <a:pt x="18440" y="8626"/>
                    <a:pt x="18238" y="8864"/>
                  </a:cubicBezTo>
                  <a:lnTo>
                    <a:pt x="18238" y="8861"/>
                  </a:lnTo>
                  <a:cubicBezTo>
                    <a:pt x="18129" y="8988"/>
                    <a:pt x="17972" y="9061"/>
                    <a:pt x="17809" y="9061"/>
                  </a:cubicBezTo>
                  <a:cubicBezTo>
                    <a:pt x="17673" y="9061"/>
                    <a:pt x="17540" y="9012"/>
                    <a:pt x="17440" y="8925"/>
                  </a:cubicBezTo>
                  <a:lnTo>
                    <a:pt x="10251" y="2762"/>
                  </a:lnTo>
                  <a:cubicBezTo>
                    <a:pt x="10145" y="2672"/>
                    <a:pt x="10014" y="2626"/>
                    <a:pt x="9883" y="2626"/>
                  </a:cubicBezTo>
                  <a:cubicBezTo>
                    <a:pt x="9751" y="2626"/>
                    <a:pt x="9620" y="2672"/>
                    <a:pt x="9514" y="2762"/>
                  </a:cubicBezTo>
                  <a:lnTo>
                    <a:pt x="2687" y="8553"/>
                  </a:lnTo>
                  <a:cubicBezTo>
                    <a:pt x="2657" y="8575"/>
                    <a:pt x="2633" y="8596"/>
                    <a:pt x="2609" y="8623"/>
                  </a:cubicBezTo>
                  <a:lnTo>
                    <a:pt x="2250" y="8925"/>
                  </a:lnTo>
                  <a:cubicBezTo>
                    <a:pt x="2142" y="9016"/>
                    <a:pt x="2012" y="9060"/>
                    <a:pt x="1882" y="9060"/>
                  </a:cubicBezTo>
                  <a:cubicBezTo>
                    <a:pt x="1723" y="9060"/>
                    <a:pt x="1565" y="8994"/>
                    <a:pt x="1452" y="8864"/>
                  </a:cubicBezTo>
                  <a:cubicBezTo>
                    <a:pt x="1250" y="8629"/>
                    <a:pt x="1274" y="8273"/>
                    <a:pt x="1510" y="8067"/>
                  </a:cubicBezTo>
                  <a:lnTo>
                    <a:pt x="9511" y="1274"/>
                  </a:lnTo>
                  <a:cubicBezTo>
                    <a:pt x="9617" y="1181"/>
                    <a:pt x="9748" y="1135"/>
                    <a:pt x="9880" y="1135"/>
                  </a:cubicBezTo>
                  <a:close/>
                  <a:moveTo>
                    <a:pt x="12147" y="13665"/>
                  </a:moveTo>
                  <a:lnTo>
                    <a:pt x="12147" y="18195"/>
                  </a:lnTo>
                  <a:lnTo>
                    <a:pt x="7543" y="18195"/>
                  </a:lnTo>
                  <a:lnTo>
                    <a:pt x="7543" y="13665"/>
                  </a:lnTo>
                  <a:close/>
                  <a:moveTo>
                    <a:pt x="9883" y="3937"/>
                  </a:moveTo>
                  <a:lnTo>
                    <a:pt x="16109" y="9275"/>
                  </a:lnTo>
                  <a:lnTo>
                    <a:pt x="16109" y="18195"/>
                  </a:lnTo>
                  <a:lnTo>
                    <a:pt x="13280" y="18195"/>
                  </a:lnTo>
                  <a:lnTo>
                    <a:pt x="13280" y="13101"/>
                  </a:lnTo>
                  <a:cubicBezTo>
                    <a:pt x="13280" y="12787"/>
                    <a:pt x="13026" y="12533"/>
                    <a:pt x="12712" y="12533"/>
                  </a:cubicBezTo>
                  <a:lnTo>
                    <a:pt x="6975" y="12533"/>
                  </a:lnTo>
                  <a:cubicBezTo>
                    <a:pt x="6661" y="12533"/>
                    <a:pt x="6410" y="12787"/>
                    <a:pt x="6410" y="13101"/>
                  </a:cubicBezTo>
                  <a:lnTo>
                    <a:pt x="6410" y="18195"/>
                  </a:lnTo>
                  <a:lnTo>
                    <a:pt x="3578" y="18195"/>
                  </a:lnTo>
                  <a:lnTo>
                    <a:pt x="3578" y="9281"/>
                  </a:lnTo>
                  <a:lnTo>
                    <a:pt x="9883" y="3937"/>
                  </a:lnTo>
                  <a:close/>
                  <a:moveTo>
                    <a:pt x="9883" y="0"/>
                  </a:moveTo>
                  <a:cubicBezTo>
                    <a:pt x="9489" y="0"/>
                    <a:pt x="9095" y="137"/>
                    <a:pt x="8778" y="410"/>
                  </a:cubicBezTo>
                  <a:lnTo>
                    <a:pt x="773" y="7204"/>
                  </a:lnTo>
                  <a:cubicBezTo>
                    <a:pt x="154" y="7738"/>
                    <a:pt x="0" y="8635"/>
                    <a:pt x="411" y="9345"/>
                  </a:cubicBezTo>
                  <a:cubicBezTo>
                    <a:pt x="720" y="9881"/>
                    <a:pt x="1289" y="10193"/>
                    <a:pt x="1882" y="10193"/>
                  </a:cubicBezTo>
                  <a:cubicBezTo>
                    <a:pt x="2070" y="10193"/>
                    <a:pt x="2261" y="10162"/>
                    <a:pt x="2446" y="10096"/>
                  </a:cubicBezTo>
                  <a:lnTo>
                    <a:pt x="2446" y="18762"/>
                  </a:lnTo>
                  <a:cubicBezTo>
                    <a:pt x="2446" y="19073"/>
                    <a:pt x="2699" y="19327"/>
                    <a:pt x="3010" y="19327"/>
                  </a:cubicBezTo>
                  <a:lnTo>
                    <a:pt x="16673" y="19327"/>
                  </a:lnTo>
                  <a:cubicBezTo>
                    <a:pt x="16987" y="19327"/>
                    <a:pt x="17241" y="19073"/>
                    <a:pt x="17241" y="18762"/>
                  </a:cubicBezTo>
                  <a:lnTo>
                    <a:pt x="17241" y="10096"/>
                  </a:lnTo>
                  <a:cubicBezTo>
                    <a:pt x="17431" y="10163"/>
                    <a:pt x="17623" y="10195"/>
                    <a:pt x="17809" y="10195"/>
                  </a:cubicBezTo>
                  <a:cubicBezTo>
                    <a:pt x="18756" y="10195"/>
                    <a:pt x="19578" y="9388"/>
                    <a:pt x="19500" y="8363"/>
                  </a:cubicBezTo>
                  <a:cubicBezTo>
                    <a:pt x="19466" y="7913"/>
                    <a:pt x="19255" y="7497"/>
                    <a:pt x="18914" y="7204"/>
                  </a:cubicBezTo>
                  <a:lnTo>
                    <a:pt x="17241" y="5770"/>
                  </a:lnTo>
                  <a:lnTo>
                    <a:pt x="17241" y="1702"/>
                  </a:lnTo>
                  <a:cubicBezTo>
                    <a:pt x="17241" y="1388"/>
                    <a:pt x="16987" y="1135"/>
                    <a:pt x="16676" y="1135"/>
                  </a:cubicBezTo>
                  <a:lnTo>
                    <a:pt x="14412" y="1135"/>
                  </a:lnTo>
                  <a:cubicBezTo>
                    <a:pt x="14098" y="1135"/>
                    <a:pt x="13844" y="1388"/>
                    <a:pt x="13844" y="1702"/>
                  </a:cubicBezTo>
                  <a:lnTo>
                    <a:pt x="13844" y="2862"/>
                  </a:lnTo>
                  <a:lnTo>
                    <a:pt x="10988" y="410"/>
                  </a:lnTo>
                  <a:cubicBezTo>
                    <a:pt x="10671" y="137"/>
                    <a:pt x="10277" y="0"/>
                    <a:pt x="988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137" name="Google Shape;10137;p81"/>
            <p:cNvSpPr/>
            <p:nvPr/>
          </p:nvSpPr>
          <p:spPr>
            <a:xfrm>
              <a:off x="6426850" y="1596875"/>
              <a:ext cx="115150" cy="113250"/>
            </a:xfrm>
            <a:custGeom>
              <a:avLst/>
              <a:gdLst/>
              <a:ahLst/>
              <a:cxnLst/>
              <a:rect l="l" t="t" r="r" b="b"/>
              <a:pathLst>
                <a:path w="4606" h="4530" extrusionOk="0">
                  <a:moveTo>
                    <a:pt x="3473" y="1132"/>
                  </a:moveTo>
                  <a:lnTo>
                    <a:pt x="3473" y="3397"/>
                  </a:lnTo>
                  <a:lnTo>
                    <a:pt x="1133" y="3397"/>
                  </a:lnTo>
                  <a:lnTo>
                    <a:pt x="1133" y="1132"/>
                  </a:lnTo>
                  <a:close/>
                  <a:moveTo>
                    <a:pt x="565" y="0"/>
                  </a:moveTo>
                  <a:cubicBezTo>
                    <a:pt x="251" y="0"/>
                    <a:pt x="1" y="254"/>
                    <a:pt x="1" y="568"/>
                  </a:cubicBezTo>
                  <a:lnTo>
                    <a:pt x="1" y="3965"/>
                  </a:lnTo>
                  <a:cubicBezTo>
                    <a:pt x="1" y="4276"/>
                    <a:pt x="251" y="4529"/>
                    <a:pt x="565" y="4529"/>
                  </a:cubicBezTo>
                  <a:lnTo>
                    <a:pt x="4038" y="4529"/>
                  </a:lnTo>
                  <a:cubicBezTo>
                    <a:pt x="4352" y="4529"/>
                    <a:pt x="4605" y="4276"/>
                    <a:pt x="4605" y="3965"/>
                  </a:cubicBezTo>
                  <a:lnTo>
                    <a:pt x="4605" y="568"/>
                  </a:lnTo>
                  <a:cubicBezTo>
                    <a:pt x="4605" y="254"/>
                    <a:pt x="4352" y="0"/>
                    <a:pt x="403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138" name="Google Shape;10138;p81"/>
            <p:cNvSpPr/>
            <p:nvPr/>
          </p:nvSpPr>
          <p:spPr>
            <a:xfrm>
              <a:off x="6485350" y="1796900"/>
              <a:ext cx="28325" cy="28325"/>
            </a:xfrm>
            <a:custGeom>
              <a:avLst/>
              <a:gdLst/>
              <a:ahLst/>
              <a:cxnLst/>
              <a:rect l="l" t="t" r="r" b="b"/>
              <a:pathLst>
                <a:path w="1133" h="1133" extrusionOk="0">
                  <a:moveTo>
                    <a:pt x="565" y="1"/>
                  </a:moveTo>
                  <a:cubicBezTo>
                    <a:pt x="251" y="1"/>
                    <a:pt x="1" y="254"/>
                    <a:pt x="1" y="568"/>
                  </a:cubicBezTo>
                  <a:cubicBezTo>
                    <a:pt x="1" y="879"/>
                    <a:pt x="251" y="1133"/>
                    <a:pt x="565" y="1133"/>
                  </a:cubicBezTo>
                  <a:cubicBezTo>
                    <a:pt x="879" y="1133"/>
                    <a:pt x="1133" y="879"/>
                    <a:pt x="1133" y="568"/>
                  </a:cubicBezTo>
                  <a:cubicBezTo>
                    <a:pt x="1133" y="254"/>
                    <a:pt x="879" y="1"/>
                    <a:pt x="56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10139" name="Google Shape;10139;p81"/>
          <p:cNvSpPr/>
          <p:nvPr/>
        </p:nvSpPr>
        <p:spPr>
          <a:xfrm>
            <a:off x="865437" y="3545273"/>
            <a:ext cx="300792" cy="338725"/>
          </a:xfrm>
          <a:custGeom>
            <a:avLst/>
            <a:gdLst/>
            <a:ahLst/>
            <a:cxnLst/>
            <a:rect l="l" t="t" r="r" b="b"/>
            <a:pathLst>
              <a:path w="17088" h="19243" extrusionOk="0">
                <a:moveTo>
                  <a:pt x="15955" y="1281"/>
                </a:moveTo>
                <a:lnTo>
                  <a:pt x="15955" y="3452"/>
                </a:lnTo>
                <a:lnTo>
                  <a:pt x="5586" y="5877"/>
                </a:lnTo>
                <a:lnTo>
                  <a:pt x="5586" y="3703"/>
                </a:lnTo>
                <a:lnTo>
                  <a:pt x="15955" y="1281"/>
                </a:lnTo>
                <a:close/>
                <a:moveTo>
                  <a:pt x="14425" y="12363"/>
                </a:moveTo>
                <a:cubicBezTo>
                  <a:pt x="14622" y="12363"/>
                  <a:pt x="14821" y="12401"/>
                  <a:pt x="15010" y="12480"/>
                </a:cubicBezTo>
                <a:cubicBezTo>
                  <a:pt x="15584" y="12716"/>
                  <a:pt x="15955" y="13274"/>
                  <a:pt x="15955" y="13893"/>
                </a:cubicBezTo>
                <a:cubicBezTo>
                  <a:pt x="15955" y="14739"/>
                  <a:pt x="15270" y="15421"/>
                  <a:pt x="14424" y="15421"/>
                </a:cubicBezTo>
                <a:cubicBezTo>
                  <a:pt x="13805" y="15421"/>
                  <a:pt x="13250" y="15050"/>
                  <a:pt x="13011" y="14479"/>
                </a:cubicBezTo>
                <a:cubicBezTo>
                  <a:pt x="12776" y="13905"/>
                  <a:pt x="12905" y="13247"/>
                  <a:pt x="13343" y="12809"/>
                </a:cubicBezTo>
                <a:cubicBezTo>
                  <a:pt x="13636" y="12519"/>
                  <a:pt x="14027" y="12363"/>
                  <a:pt x="14425" y="12363"/>
                </a:cubicBezTo>
                <a:close/>
                <a:moveTo>
                  <a:pt x="2925" y="15050"/>
                </a:moveTo>
                <a:cubicBezTo>
                  <a:pt x="3122" y="15050"/>
                  <a:pt x="3322" y="15088"/>
                  <a:pt x="3512" y="15168"/>
                </a:cubicBezTo>
                <a:cubicBezTo>
                  <a:pt x="4083" y="15403"/>
                  <a:pt x="4454" y="15962"/>
                  <a:pt x="4454" y="16581"/>
                </a:cubicBezTo>
                <a:cubicBezTo>
                  <a:pt x="4454" y="17423"/>
                  <a:pt x="3769" y="18108"/>
                  <a:pt x="2926" y="18108"/>
                </a:cubicBezTo>
                <a:cubicBezTo>
                  <a:pt x="2307" y="18108"/>
                  <a:pt x="1749" y="17737"/>
                  <a:pt x="1513" y="17166"/>
                </a:cubicBezTo>
                <a:cubicBezTo>
                  <a:pt x="1275" y="16593"/>
                  <a:pt x="1407" y="15934"/>
                  <a:pt x="1845" y="15497"/>
                </a:cubicBezTo>
                <a:cubicBezTo>
                  <a:pt x="2136" y="15206"/>
                  <a:pt x="2527" y="15050"/>
                  <a:pt x="2925" y="15050"/>
                </a:cubicBezTo>
                <a:close/>
                <a:moveTo>
                  <a:pt x="16525" y="0"/>
                </a:moveTo>
                <a:cubicBezTo>
                  <a:pt x="16481" y="0"/>
                  <a:pt x="16437" y="5"/>
                  <a:pt x="16393" y="16"/>
                </a:cubicBezTo>
                <a:lnTo>
                  <a:pt x="4892" y="2703"/>
                </a:lnTo>
                <a:cubicBezTo>
                  <a:pt x="4635" y="2761"/>
                  <a:pt x="4454" y="2990"/>
                  <a:pt x="4454" y="3253"/>
                </a:cubicBezTo>
                <a:lnTo>
                  <a:pt x="4454" y="14404"/>
                </a:lnTo>
                <a:cubicBezTo>
                  <a:pt x="3994" y="14081"/>
                  <a:pt x="3459" y="13921"/>
                  <a:pt x="2926" y="13921"/>
                </a:cubicBezTo>
                <a:cubicBezTo>
                  <a:pt x="2299" y="13921"/>
                  <a:pt x="1673" y="14143"/>
                  <a:pt x="1175" y="14579"/>
                </a:cubicBezTo>
                <a:cubicBezTo>
                  <a:pt x="251" y="15388"/>
                  <a:pt x="0" y="16720"/>
                  <a:pt x="568" y="17810"/>
                </a:cubicBezTo>
                <a:cubicBezTo>
                  <a:pt x="1032" y="18704"/>
                  <a:pt x="1950" y="19242"/>
                  <a:pt x="2925" y="19242"/>
                </a:cubicBezTo>
                <a:cubicBezTo>
                  <a:pt x="3136" y="19242"/>
                  <a:pt x="3349" y="19217"/>
                  <a:pt x="3560" y="19165"/>
                </a:cubicBezTo>
                <a:cubicBezTo>
                  <a:pt x="4750" y="18872"/>
                  <a:pt x="5589" y="17807"/>
                  <a:pt x="5586" y="16581"/>
                </a:cubicBezTo>
                <a:lnTo>
                  <a:pt x="5586" y="7039"/>
                </a:lnTo>
                <a:lnTo>
                  <a:pt x="15955" y="4618"/>
                </a:lnTo>
                <a:lnTo>
                  <a:pt x="15955" y="11716"/>
                </a:lnTo>
                <a:cubicBezTo>
                  <a:pt x="15508" y="11399"/>
                  <a:pt x="14974" y="11230"/>
                  <a:pt x="14424" y="11230"/>
                </a:cubicBezTo>
                <a:cubicBezTo>
                  <a:pt x="13349" y="11230"/>
                  <a:pt x="12377" y="11879"/>
                  <a:pt x="11966" y="12873"/>
                </a:cubicBezTo>
                <a:cubicBezTo>
                  <a:pt x="11553" y="13869"/>
                  <a:pt x="11782" y="15014"/>
                  <a:pt x="12543" y="15774"/>
                </a:cubicBezTo>
                <a:cubicBezTo>
                  <a:pt x="13052" y="16283"/>
                  <a:pt x="13733" y="16555"/>
                  <a:pt x="14426" y="16555"/>
                </a:cubicBezTo>
                <a:cubicBezTo>
                  <a:pt x="14769" y="16555"/>
                  <a:pt x="15115" y="16488"/>
                  <a:pt x="15445" y="16351"/>
                </a:cubicBezTo>
                <a:cubicBezTo>
                  <a:pt x="16438" y="15941"/>
                  <a:pt x="17087" y="14968"/>
                  <a:pt x="17087" y="13893"/>
                </a:cubicBezTo>
                <a:lnTo>
                  <a:pt x="17087" y="565"/>
                </a:lnTo>
                <a:cubicBezTo>
                  <a:pt x="17087" y="246"/>
                  <a:pt x="16826" y="0"/>
                  <a:pt x="16525" y="0"/>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nvGrpSpPr>
          <p:cNvPr id="10140" name="Google Shape;10140;p81"/>
          <p:cNvGrpSpPr/>
          <p:nvPr/>
        </p:nvGrpSpPr>
        <p:grpSpPr>
          <a:xfrm>
            <a:off x="1263703" y="3544794"/>
            <a:ext cx="340168" cy="340186"/>
            <a:chOff x="1487200" y="2021475"/>
            <a:chExt cx="483125" cy="483150"/>
          </a:xfrm>
          <a:solidFill>
            <a:srgbClr val="FFC000"/>
          </a:solidFill>
        </p:grpSpPr>
        <p:sp>
          <p:nvSpPr>
            <p:cNvPr id="10141" name="Google Shape;10141;p81"/>
            <p:cNvSpPr/>
            <p:nvPr/>
          </p:nvSpPr>
          <p:spPr>
            <a:xfrm>
              <a:off x="1487200" y="2021475"/>
              <a:ext cx="483125" cy="483150"/>
            </a:xfrm>
            <a:custGeom>
              <a:avLst/>
              <a:gdLst/>
              <a:ahLst/>
              <a:cxnLst/>
              <a:rect l="l" t="t" r="r" b="b"/>
              <a:pathLst>
                <a:path w="19325" h="19326" extrusionOk="0">
                  <a:moveTo>
                    <a:pt x="17628" y="1133"/>
                  </a:moveTo>
                  <a:cubicBezTo>
                    <a:pt x="17939" y="1133"/>
                    <a:pt x="18192" y="1386"/>
                    <a:pt x="18192" y="1701"/>
                  </a:cubicBezTo>
                  <a:lnTo>
                    <a:pt x="18192" y="14796"/>
                  </a:lnTo>
                  <a:lnTo>
                    <a:pt x="1132" y="14796"/>
                  </a:lnTo>
                  <a:lnTo>
                    <a:pt x="1132" y="1701"/>
                  </a:lnTo>
                  <a:cubicBezTo>
                    <a:pt x="1132" y="1386"/>
                    <a:pt x="1386" y="1133"/>
                    <a:pt x="1700" y="1133"/>
                  </a:cubicBezTo>
                  <a:close/>
                  <a:moveTo>
                    <a:pt x="18192" y="15928"/>
                  </a:moveTo>
                  <a:lnTo>
                    <a:pt x="18192" y="17628"/>
                  </a:lnTo>
                  <a:cubicBezTo>
                    <a:pt x="18192" y="17939"/>
                    <a:pt x="17939" y="18193"/>
                    <a:pt x="17628" y="18193"/>
                  </a:cubicBezTo>
                  <a:lnTo>
                    <a:pt x="1700" y="18193"/>
                  </a:lnTo>
                  <a:cubicBezTo>
                    <a:pt x="1386" y="18193"/>
                    <a:pt x="1132" y="17939"/>
                    <a:pt x="1132" y="17628"/>
                  </a:cubicBezTo>
                  <a:lnTo>
                    <a:pt x="1132" y="15928"/>
                  </a:lnTo>
                  <a:close/>
                  <a:moveTo>
                    <a:pt x="1700" y="1"/>
                  </a:moveTo>
                  <a:cubicBezTo>
                    <a:pt x="761" y="1"/>
                    <a:pt x="0" y="761"/>
                    <a:pt x="0" y="1701"/>
                  </a:cubicBezTo>
                  <a:lnTo>
                    <a:pt x="0" y="17628"/>
                  </a:lnTo>
                  <a:cubicBezTo>
                    <a:pt x="0" y="18564"/>
                    <a:pt x="761" y="19325"/>
                    <a:pt x="1700" y="19325"/>
                  </a:cubicBezTo>
                  <a:lnTo>
                    <a:pt x="17628" y="19325"/>
                  </a:lnTo>
                  <a:cubicBezTo>
                    <a:pt x="18564" y="19325"/>
                    <a:pt x="19325" y="18564"/>
                    <a:pt x="19325" y="17628"/>
                  </a:cubicBezTo>
                  <a:lnTo>
                    <a:pt x="19325" y="1701"/>
                  </a:lnTo>
                  <a:cubicBezTo>
                    <a:pt x="19325" y="761"/>
                    <a:pt x="18564" y="1"/>
                    <a:pt x="1762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142" name="Google Shape;10142;p81"/>
            <p:cNvSpPr/>
            <p:nvPr/>
          </p:nvSpPr>
          <p:spPr>
            <a:xfrm>
              <a:off x="1573100" y="2078100"/>
              <a:ext cx="84875" cy="284000"/>
            </a:xfrm>
            <a:custGeom>
              <a:avLst/>
              <a:gdLst/>
              <a:ahLst/>
              <a:cxnLst/>
              <a:rect l="l" t="t" r="r" b="b"/>
              <a:pathLst>
                <a:path w="3395" h="11360" extrusionOk="0">
                  <a:moveTo>
                    <a:pt x="1697" y="6833"/>
                  </a:moveTo>
                  <a:cubicBezTo>
                    <a:pt x="2201" y="6833"/>
                    <a:pt x="2455" y="7440"/>
                    <a:pt x="2099" y="7799"/>
                  </a:cubicBezTo>
                  <a:cubicBezTo>
                    <a:pt x="1983" y="7914"/>
                    <a:pt x="1841" y="7966"/>
                    <a:pt x="1702" y="7966"/>
                  </a:cubicBezTo>
                  <a:cubicBezTo>
                    <a:pt x="1411" y="7966"/>
                    <a:pt x="1133" y="7739"/>
                    <a:pt x="1133" y="7398"/>
                  </a:cubicBezTo>
                  <a:cubicBezTo>
                    <a:pt x="1133" y="7084"/>
                    <a:pt x="1383" y="6833"/>
                    <a:pt x="1697" y="6833"/>
                  </a:cubicBezTo>
                  <a:close/>
                  <a:moveTo>
                    <a:pt x="1697" y="0"/>
                  </a:moveTo>
                  <a:cubicBezTo>
                    <a:pt x="1383" y="0"/>
                    <a:pt x="1133" y="254"/>
                    <a:pt x="1133" y="568"/>
                  </a:cubicBezTo>
                  <a:lnTo>
                    <a:pt x="1133" y="5798"/>
                  </a:lnTo>
                  <a:cubicBezTo>
                    <a:pt x="453" y="6036"/>
                    <a:pt x="0" y="6679"/>
                    <a:pt x="0" y="7398"/>
                  </a:cubicBezTo>
                  <a:cubicBezTo>
                    <a:pt x="0" y="8116"/>
                    <a:pt x="453" y="8760"/>
                    <a:pt x="1133" y="8998"/>
                  </a:cubicBezTo>
                  <a:lnTo>
                    <a:pt x="1133" y="10795"/>
                  </a:lnTo>
                  <a:cubicBezTo>
                    <a:pt x="1133" y="11109"/>
                    <a:pt x="1383" y="11359"/>
                    <a:pt x="1697" y="11359"/>
                  </a:cubicBezTo>
                  <a:cubicBezTo>
                    <a:pt x="2011" y="11359"/>
                    <a:pt x="2265" y="11109"/>
                    <a:pt x="2265" y="10795"/>
                  </a:cubicBezTo>
                  <a:lnTo>
                    <a:pt x="2265" y="8998"/>
                  </a:lnTo>
                  <a:cubicBezTo>
                    <a:pt x="2941" y="8760"/>
                    <a:pt x="3394" y="8116"/>
                    <a:pt x="3394" y="7398"/>
                  </a:cubicBezTo>
                  <a:cubicBezTo>
                    <a:pt x="3394" y="6679"/>
                    <a:pt x="2941" y="6036"/>
                    <a:pt x="2265" y="5798"/>
                  </a:cubicBezTo>
                  <a:lnTo>
                    <a:pt x="2265" y="568"/>
                  </a:lnTo>
                  <a:cubicBezTo>
                    <a:pt x="2265" y="254"/>
                    <a:pt x="2011" y="0"/>
                    <a:pt x="169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143" name="Google Shape;10143;p81"/>
            <p:cNvSpPr/>
            <p:nvPr/>
          </p:nvSpPr>
          <p:spPr>
            <a:xfrm>
              <a:off x="1686325" y="2078100"/>
              <a:ext cx="84875" cy="284000"/>
            </a:xfrm>
            <a:custGeom>
              <a:avLst/>
              <a:gdLst/>
              <a:ahLst/>
              <a:cxnLst/>
              <a:rect l="l" t="t" r="r" b="b"/>
              <a:pathLst>
                <a:path w="3395" h="11360" extrusionOk="0">
                  <a:moveTo>
                    <a:pt x="1697" y="3436"/>
                  </a:moveTo>
                  <a:cubicBezTo>
                    <a:pt x="2011" y="3436"/>
                    <a:pt x="2262" y="3687"/>
                    <a:pt x="2262" y="4001"/>
                  </a:cubicBezTo>
                  <a:cubicBezTo>
                    <a:pt x="2262" y="4315"/>
                    <a:pt x="2011" y="4569"/>
                    <a:pt x="1697" y="4569"/>
                  </a:cubicBezTo>
                  <a:cubicBezTo>
                    <a:pt x="1383" y="4569"/>
                    <a:pt x="1133" y="4315"/>
                    <a:pt x="1133" y="4001"/>
                  </a:cubicBezTo>
                  <a:cubicBezTo>
                    <a:pt x="1133" y="3687"/>
                    <a:pt x="1383" y="3436"/>
                    <a:pt x="1697" y="3436"/>
                  </a:cubicBezTo>
                  <a:close/>
                  <a:moveTo>
                    <a:pt x="1697" y="0"/>
                  </a:moveTo>
                  <a:cubicBezTo>
                    <a:pt x="1383" y="0"/>
                    <a:pt x="1133" y="254"/>
                    <a:pt x="1133" y="568"/>
                  </a:cubicBezTo>
                  <a:lnTo>
                    <a:pt x="1133" y="2401"/>
                  </a:lnTo>
                  <a:cubicBezTo>
                    <a:pt x="453" y="2639"/>
                    <a:pt x="0" y="3282"/>
                    <a:pt x="0" y="4001"/>
                  </a:cubicBezTo>
                  <a:cubicBezTo>
                    <a:pt x="0" y="4720"/>
                    <a:pt x="453" y="5363"/>
                    <a:pt x="1133" y="5601"/>
                  </a:cubicBezTo>
                  <a:lnTo>
                    <a:pt x="1133" y="10795"/>
                  </a:lnTo>
                  <a:cubicBezTo>
                    <a:pt x="1133" y="11109"/>
                    <a:pt x="1383" y="11359"/>
                    <a:pt x="1697" y="11359"/>
                  </a:cubicBezTo>
                  <a:cubicBezTo>
                    <a:pt x="2011" y="11359"/>
                    <a:pt x="2265" y="11109"/>
                    <a:pt x="2265" y="10795"/>
                  </a:cubicBezTo>
                  <a:lnTo>
                    <a:pt x="2265" y="5601"/>
                  </a:lnTo>
                  <a:cubicBezTo>
                    <a:pt x="2941" y="5363"/>
                    <a:pt x="3394" y="4720"/>
                    <a:pt x="3394" y="4001"/>
                  </a:cubicBezTo>
                  <a:cubicBezTo>
                    <a:pt x="3394" y="3282"/>
                    <a:pt x="2941" y="2639"/>
                    <a:pt x="2265" y="2401"/>
                  </a:cubicBezTo>
                  <a:lnTo>
                    <a:pt x="2265" y="568"/>
                  </a:lnTo>
                  <a:cubicBezTo>
                    <a:pt x="2265" y="254"/>
                    <a:pt x="2011" y="0"/>
                    <a:pt x="169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144" name="Google Shape;10144;p81"/>
            <p:cNvSpPr/>
            <p:nvPr/>
          </p:nvSpPr>
          <p:spPr>
            <a:xfrm>
              <a:off x="1799550" y="2078100"/>
              <a:ext cx="84875" cy="284000"/>
            </a:xfrm>
            <a:custGeom>
              <a:avLst/>
              <a:gdLst/>
              <a:ahLst/>
              <a:cxnLst/>
              <a:rect l="l" t="t" r="r" b="b"/>
              <a:pathLst>
                <a:path w="3395" h="11360" extrusionOk="0">
                  <a:moveTo>
                    <a:pt x="1698" y="6833"/>
                  </a:moveTo>
                  <a:cubicBezTo>
                    <a:pt x="2202" y="6833"/>
                    <a:pt x="2455" y="7440"/>
                    <a:pt x="2099" y="7799"/>
                  </a:cubicBezTo>
                  <a:cubicBezTo>
                    <a:pt x="1983" y="7914"/>
                    <a:pt x="1841" y="7966"/>
                    <a:pt x="1703" y="7966"/>
                  </a:cubicBezTo>
                  <a:cubicBezTo>
                    <a:pt x="1411" y="7966"/>
                    <a:pt x="1133" y="7739"/>
                    <a:pt x="1133" y="7398"/>
                  </a:cubicBezTo>
                  <a:cubicBezTo>
                    <a:pt x="1133" y="7084"/>
                    <a:pt x="1384" y="6833"/>
                    <a:pt x="1698" y="6833"/>
                  </a:cubicBezTo>
                  <a:close/>
                  <a:moveTo>
                    <a:pt x="1698" y="0"/>
                  </a:moveTo>
                  <a:cubicBezTo>
                    <a:pt x="1384" y="0"/>
                    <a:pt x="1133" y="254"/>
                    <a:pt x="1133" y="568"/>
                  </a:cubicBezTo>
                  <a:lnTo>
                    <a:pt x="1133" y="5798"/>
                  </a:lnTo>
                  <a:cubicBezTo>
                    <a:pt x="454" y="6036"/>
                    <a:pt x="1" y="6679"/>
                    <a:pt x="1" y="7398"/>
                  </a:cubicBezTo>
                  <a:cubicBezTo>
                    <a:pt x="1" y="8116"/>
                    <a:pt x="454" y="8760"/>
                    <a:pt x="1133" y="8998"/>
                  </a:cubicBezTo>
                  <a:lnTo>
                    <a:pt x="1133" y="10795"/>
                  </a:lnTo>
                  <a:cubicBezTo>
                    <a:pt x="1133" y="11109"/>
                    <a:pt x="1384" y="11359"/>
                    <a:pt x="1698" y="11359"/>
                  </a:cubicBezTo>
                  <a:cubicBezTo>
                    <a:pt x="2012" y="11359"/>
                    <a:pt x="2265" y="11109"/>
                    <a:pt x="2265" y="10795"/>
                  </a:cubicBezTo>
                  <a:lnTo>
                    <a:pt x="2265" y="8998"/>
                  </a:lnTo>
                  <a:cubicBezTo>
                    <a:pt x="2942" y="8760"/>
                    <a:pt x="3394" y="8116"/>
                    <a:pt x="3394" y="7398"/>
                  </a:cubicBezTo>
                  <a:cubicBezTo>
                    <a:pt x="3394" y="6679"/>
                    <a:pt x="2942" y="6036"/>
                    <a:pt x="2265" y="5798"/>
                  </a:cubicBezTo>
                  <a:lnTo>
                    <a:pt x="2265" y="568"/>
                  </a:lnTo>
                  <a:cubicBezTo>
                    <a:pt x="2265" y="254"/>
                    <a:pt x="2012" y="0"/>
                    <a:pt x="169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10145" name="Google Shape;10145;p81"/>
          <p:cNvGrpSpPr/>
          <p:nvPr/>
        </p:nvGrpSpPr>
        <p:grpSpPr>
          <a:xfrm>
            <a:off x="1678040" y="3565398"/>
            <a:ext cx="340168" cy="298978"/>
            <a:chOff x="2081650" y="2050750"/>
            <a:chExt cx="483125" cy="424625"/>
          </a:xfrm>
          <a:solidFill>
            <a:srgbClr val="FFC000"/>
          </a:solidFill>
        </p:grpSpPr>
        <p:sp>
          <p:nvSpPr>
            <p:cNvPr id="10146" name="Google Shape;10146;p81"/>
            <p:cNvSpPr/>
            <p:nvPr/>
          </p:nvSpPr>
          <p:spPr>
            <a:xfrm>
              <a:off x="2081650" y="2050750"/>
              <a:ext cx="483125" cy="424625"/>
            </a:xfrm>
            <a:custGeom>
              <a:avLst/>
              <a:gdLst/>
              <a:ahLst/>
              <a:cxnLst/>
              <a:rect l="l" t="t" r="r" b="b"/>
              <a:pathLst>
                <a:path w="19325" h="16985" extrusionOk="0">
                  <a:moveTo>
                    <a:pt x="5662" y="1402"/>
                  </a:moveTo>
                  <a:lnTo>
                    <a:pt x="5662" y="13770"/>
                  </a:lnTo>
                  <a:lnTo>
                    <a:pt x="1133" y="15581"/>
                  </a:lnTo>
                  <a:lnTo>
                    <a:pt x="1133" y="3214"/>
                  </a:lnTo>
                  <a:lnTo>
                    <a:pt x="5662" y="1402"/>
                  </a:lnTo>
                  <a:close/>
                  <a:moveTo>
                    <a:pt x="18192" y="1402"/>
                  </a:moveTo>
                  <a:lnTo>
                    <a:pt x="18192" y="13770"/>
                  </a:lnTo>
                  <a:lnTo>
                    <a:pt x="13663" y="15581"/>
                  </a:lnTo>
                  <a:lnTo>
                    <a:pt x="13663" y="3214"/>
                  </a:lnTo>
                  <a:lnTo>
                    <a:pt x="18192" y="1402"/>
                  </a:lnTo>
                  <a:close/>
                  <a:moveTo>
                    <a:pt x="6794" y="1348"/>
                  </a:moveTo>
                  <a:lnTo>
                    <a:pt x="12531" y="3241"/>
                  </a:lnTo>
                  <a:lnTo>
                    <a:pt x="12531" y="9464"/>
                  </a:lnTo>
                  <a:lnTo>
                    <a:pt x="12510" y="9461"/>
                  </a:lnTo>
                  <a:cubicBezTo>
                    <a:pt x="12205" y="9437"/>
                    <a:pt x="11903" y="9364"/>
                    <a:pt x="11619" y="9244"/>
                  </a:cubicBezTo>
                  <a:cubicBezTo>
                    <a:pt x="11548" y="9214"/>
                    <a:pt x="11474" y="9200"/>
                    <a:pt x="11401" y="9200"/>
                  </a:cubicBezTo>
                  <a:cubicBezTo>
                    <a:pt x="11181" y="9200"/>
                    <a:pt x="10970" y="9330"/>
                    <a:pt x="10879" y="9546"/>
                  </a:cubicBezTo>
                  <a:cubicBezTo>
                    <a:pt x="10759" y="9832"/>
                    <a:pt x="10891" y="10165"/>
                    <a:pt x="11178" y="10288"/>
                  </a:cubicBezTo>
                  <a:cubicBezTo>
                    <a:pt x="11574" y="10454"/>
                    <a:pt x="11994" y="10557"/>
                    <a:pt x="12422" y="10590"/>
                  </a:cubicBezTo>
                  <a:lnTo>
                    <a:pt x="12468" y="10590"/>
                  </a:lnTo>
                  <a:cubicBezTo>
                    <a:pt x="12489" y="10590"/>
                    <a:pt x="12510" y="10587"/>
                    <a:pt x="12531" y="10584"/>
                  </a:cubicBezTo>
                  <a:lnTo>
                    <a:pt x="12531" y="15633"/>
                  </a:lnTo>
                  <a:lnTo>
                    <a:pt x="6794" y="13746"/>
                  </a:lnTo>
                  <a:lnTo>
                    <a:pt x="6794" y="6774"/>
                  </a:lnTo>
                  <a:cubicBezTo>
                    <a:pt x="6951" y="6777"/>
                    <a:pt x="7105" y="6795"/>
                    <a:pt x="7259" y="6822"/>
                  </a:cubicBezTo>
                  <a:cubicBezTo>
                    <a:pt x="7295" y="6828"/>
                    <a:pt x="7331" y="6834"/>
                    <a:pt x="7368" y="6834"/>
                  </a:cubicBezTo>
                  <a:cubicBezTo>
                    <a:pt x="7658" y="6831"/>
                    <a:pt x="7902" y="6611"/>
                    <a:pt x="7929" y="6321"/>
                  </a:cubicBezTo>
                  <a:cubicBezTo>
                    <a:pt x="7957" y="6028"/>
                    <a:pt x="7760" y="5765"/>
                    <a:pt x="7473" y="5711"/>
                  </a:cubicBezTo>
                  <a:cubicBezTo>
                    <a:pt x="7250" y="5669"/>
                    <a:pt x="7020" y="5644"/>
                    <a:pt x="6794" y="5641"/>
                  </a:cubicBezTo>
                  <a:lnTo>
                    <a:pt x="6794" y="1348"/>
                  </a:lnTo>
                  <a:close/>
                  <a:moveTo>
                    <a:pt x="18757" y="0"/>
                  </a:moveTo>
                  <a:cubicBezTo>
                    <a:pt x="18687" y="0"/>
                    <a:pt x="18616" y="13"/>
                    <a:pt x="18549" y="40"/>
                  </a:cubicBezTo>
                  <a:lnTo>
                    <a:pt x="13077" y="2229"/>
                  </a:lnTo>
                  <a:lnTo>
                    <a:pt x="6405" y="28"/>
                  </a:lnTo>
                  <a:cubicBezTo>
                    <a:pt x="6395" y="25"/>
                    <a:pt x="6386" y="25"/>
                    <a:pt x="6380" y="22"/>
                  </a:cubicBezTo>
                  <a:cubicBezTo>
                    <a:pt x="6371" y="19"/>
                    <a:pt x="6359" y="16"/>
                    <a:pt x="6347" y="13"/>
                  </a:cubicBezTo>
                  <a:lnTo>
                    <a:pt x="6311" y="7"/>
                  </a:lnTo>
                  <a:cubicBezTo>
                    <a:pt x="6302" y="7"/>
                    <a:pt x="6290" y="4"/>
                    <a:pt x="6281" y="4"/>
                  </a:cubicBezTo>
                  <a:lnTo>
                    <a:pt x="6211" y="4"/>
                  </a:lnTo>
                  <a:cubicBezTo>
                    <a:pt x="6199" y="4"/>
                    <a:pt x="6187" y="4"/>
                    <a:pt x="6172" y="7"/>
                  </a:cubicBezTo>
                  <a:cubicBezTo>
                    <a:pt x="6166" y="9"/>
                    <a:pt x="6161" y="9"/>
                    <a:pt x="6157" y="9"/>
                  </a:cubicBezTo>
                  <a:cubicBezTo>
                    <a:pt x="6152" y="9"/>
                    <a:pt x="6148" y="9"/>
                    <a:pt x="6142" y="10"/>
                  </a:cubicBezTo>
                  <a:cubicBezTo>
                    <a:pt x="6133" y="13"/>
                    <a:pt x="6118" y="13"/>
                    <a:pt x="6106" y="16"/>
                  </a:cubicBezTo>
                  <a:lnTo>
                    <a:pt x="6075" y="22"/>
                  </a:lnTo>
                  <a:cubicBezTo>
                    <a:pt x="6063" y="28"/>
                    <a:pt x="6048" y="31"/>
                    <a:pt x="6036" y="37"/>
                  </a:cubicBezTo>
                  <a:cubicBezTo>
                    <a:pt x="6027" y="40"/>
                    <a:pt x="6021" y="40"/>
                    <a:pt x="6015" y="43"/>
                  </a:cubicBezTo>
                  <a:lnTo>
                    <a:pt x="354" y="2308"/>
                  </a:lnTo>
                  <a:cubicBezTo>
                    <a:pt x="139" y="2396"/>
                    <a:pt x="0" y="2601"/>
                    <a:pt x="0" y="2830"/>
                  </a:cubicBezTo>
                  <a:lnTo>
                    <a:pt x="0" y="16418"/>
                  </a:lnTo>
                  <a:cubicBezTo>
                    <a:pt x="0" y="16744"/>
                    <a:pt x="267" y="16984"/>
                    <a:pt x="566" y="16984"/>
                  </a:cubicBezTo>
                  <a:cubicBezTo>
                    <a:pt x="635" y="16984"/>
                    <a:pt x="706" y="16971"/>
                    <a:pt x="776" y="16943"/>
                  </a:cubicBezTo>
                  <a:lnTo>
                    <a:pt x="6248" y="14754"/>
                  </a:lnTo>
                  <a:lnTo>
                    <a:pt x="12917" y="16952"/>
                  </a:lnTo>
                  <a:cubicBezTo>
                    <a:pt x="12933" y="16958"/>
                    <a:pt x="12951" y="16964"/>
                    <a:pt x="12966" y="16967"/>
                  </a:cubicBezTo>
                  <a:cubicBezTo>
                    <a:pt x="13008" y="16976"/>
                    <a:pt x="13050" y="16983"/>
                    <a:pt x="13096" y="16983"/>
                  </a:cubicBezTo>
                  <a:lnTo>
                    <a:pt x="13099" y="16983"/>
                  </a:lnTo>
                  <a:cubicBezTo>
                    <a:pt x="13156" y="16983"/>
                    <a:pt x="13213" y="16973"/>
                    <a:pt x="13271" y="16955"/>
                  </a:cubicBezTo>
                  <a:cubicBezTo>
                    <a:pt x="13283" y="16952"/>
                    <a:pt x="13295" y="16946"/>
                    <a:pt x="13307" y="16940"/>
                  </a:cubicBezTo>
                  <a:lnTo>
                    <a:pt x="18965" y="14676"/>
                  </a:lnTo>
                  <a:cubicBezTo>
                    <a:pt x="19183" y="14591"/>
                    <a:pt x="19325" y="14386"/>
                    <a:pt x="19325" y="14153"/>
                  </a:cubicBezTo>
                  <a:lnTo>
                    <a:pt x="19325" y="566"/>
                  </a:lnTo>
                  <a:cubicBezTo>
                    <a:pt x="19325" y="379"/>
                    <a:pt x="19231" y="203"/>
                    <a:pt x="19077" y="98"/>
                  </a:cubicBezTo>
                  <a:cubicBezTo>
                    <a:pt x="18981" y="33"/>
                    <a:pt x="18869" y="0"/>
                    <a:pt x="1875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147" name="Google Shape;10147;p81"/>
            <p:cNvSpPr/>
            <p:nvPr/>
          </p:nvSpPr>
          <p:spPr>
            <a:xfrm>
              <a:off x="2136375" y="2292025"/>
              <a:ext cx="36400" cy="41975"/>
            </a:xfrm>
            <a:custGeom>
              <a:avLst/>
              <a:gdLst/>
              <a:ahLst/>
              <a:cxnLst/>
              <a:rect l="l" t="t" r="r" b="b"/>
              <a:pathLst>
                <a:path w="1456" h="1679" extrusionOk="0">
                  <a:moveTo>
                    <a:pt x="820" y="1"/>
                  </a:moveTo>
                  <a:cubicBezTo>
                    <a:pt x="583" y="1"/>
                    <a:pt x="361" y="151"/>
                    <a:pt x="284" y="390"/>
                  </a:cubicBezTo>
                  <a:lnTo>
                    <a:pt x="103" y="927"/>
                  </a:lnTo>
                  <a:cubicBezTo>
                    <a:pt x="0" y="1223"/>
                    <a:pt x="160" y="1549"/>
                    <a:pt x="459" y="1649"/>
                  </a:cubicBezTo>
                  <a:cubicBezTo>
                    <a:pt x="519" y="1669"/>
                    <a:pt x="579" y="1678"/>
                    <a:pt x="639" y="1678"/>
                  </a:cubicBezTo>
                  <a:cubicBezTo>
                    <a:pt x="878" y="1678"/>
                    <a:pt x="1101" y="1525"/>
                    <a:pt x="1178" y="1284"/>
                  </a:cubicBezTo>
                  <a:lnTo>
                    <a:pt x="1356" y="746"/>
                  </a:lnTo>
                  <a:cubicBezTo>
                    <a:pt x="1456" y="450"/>
                    <a:pt x="1296" y="130"/>
                    <a:pt x="1000" y="30"/>
                  </a:cubicBezTo>
                  <a:cubicBezTo>
                    <a:pt x="940" y="10"/>
                    <a:pt x="880" y="1"/>
                    <a:pt x="82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148" name="Google Shape;10148;p81"/>
            <p:cNvSpPr/>
            <p:nvPr/>
          </p:nvSpPr>
          <p:spPr>
            <a:xfrm>
              <a:off x="2296850" y="2220800"/>
              <a:ext cx="46075" cy="51650"/>
            </a:xfrm>
            <a:custGeom>
              <a:avLst/>
              <a:gdLst/>
              <a:ahLst/>
              <a:cxnLst/>
              <a:rect l="l" t="t" r="r" b="b"/>
              <a:pathLst>
                <a:path w="1843" h="2066" extrusionOk="0">
                  <a:moveTo>
                    <a:pt x="634" y="1"/>
                  </a:moveTo>
                  <a:cubicBezTo>
                    <a:pt x="506" y="1"/>
                    <a:pt x="378" y="44"/>
                    <a:pt x="272" y="132"/>
                  </a:cubicBezTo>
                  <a:cubicBezTo>
                    <a:pt x="37" y="331"/>
                    <a:pt x="1" y="681"/>
                    <a:pt x="194" y="920"/>
                  </a:cubicBezTo>
                  <a:cubicBezTo>
                    <a:pt x="354" y="1113"/>
                    <a:pt x="487" y="1327"/>
                    <a:pt x="593" y="1557"/>
                  </a:cubicBezTo>
                  <a:cubicBezTo>
                    <a:pt x="626" y="1626"/>
                    <a:pt x="662" y="1696"/>
                    <a:pt x="698" y="1765"/>
                  </a:cubicBezTo>
                  <a:cubicBezTo>
                    <a:pt x="798" y="1957"/>
                    <a:pt x="993" y="2065"/>
                    <a:pt x="1195" y="2065"/>
                  </a:cubicBezTo>
                  <a:cubicBezTo>
                    <a:pt x="1285" y="2065"/>
                    <a:pt x="1377" y="2044"/>
                    <a:pt x="1462" y="1998"/>
                  </a:cubicBezTo>
                  <a:cubicBezTo>
                    <a:pt x="1740" y="1853"/>
                    <a:pt x="1843" y="1509"/>
                    <a:pt x="1698" y="1234"/>
                  </a:cubicBezTo>
                  <a:cubicBezTo>
                    <a:pt x="1670" y="1183"/>
                    <a:pt x="1643" y="1131"/>
                    <a:pt x="1622" y="1083"/>
                  </a:cubicBezTo>
                  <a:cubicBezTo>
                    <a:pt x="1474" y="763"/>
                    <a:pt x="1287" y="464"/>
                    <a:pt x="1061" y="195"/>
                  </a:cubicBezTo>
                  <a:cubicBezTo>
                    <a:pt x="949" y="67"/>
                    <a:pt x="792" y="1"/>
                    <a:pt x="63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149" name="Google Shape;10149;p81"/>
            <p:cNvSpPr/>
            <p:nvPr/>
          </p:nvSpPr>
          <p:spPr>
            <a:xfrm>
              <a:off x="2158650" y="2216775"/>
              <a:ext cx="47275" cy="51425"/>
            </a:xfrm>
            <a:custGeom>
              <a:avLst/>
              <a:gdLst/>
              <a:ahLst/>
              <a:cxnLst/>
              <a:rect l="l" t="t" r="r" b="b"/>
              <a:pathLst>
                <a:path w="1891" h="2057" extrusionOk="0">
                  <a:moveTo>
                    <a:pt x="1264" y="1"/>
                  </a:moveTo>
                  <a:cubicBezTo>
                    <a:pt x="1109" y="1"/>
                    <a:pt x="955" y="63"/>
                    <a:pt x="843" y="187"/>
                  </a:cubicBezTo>
                  <a:lnTo>
                    <a:pt x="846" y="184"/>
                  </a:lnTo>
                  <a:lnTo>
                    <a:pt x="846" y="184"/>
                  </a:lnTo>
                  <a:cubicBezTo>
                    <a:pt x="547" y="498"/>
                    <a:pt x="305" y="860"/>
                    <a:pt x="130" y="1256"/>
                  </a:cubicBezTo>
                  <a:cubicBezTo>
                    <a:pt x="0" y="1543"/>
                    <a:pt x="127" y="1878"/>
                    <a:pt x="414" y="2005"/>
                  </a:cubicBezTo>
                  <a:cubicBezTo>
                    <a:pt x="486" y="2038"/>
                    <a:pt x="565" y="2056"/>
                    <a:pt x="643" y="2056"/>
                  </a:cubicBezTo>
                  <a:cubicBezTo>
                    <a:pt x="867" y="2056"/>
                    <a:pt x="1069" y="1923"/>
                    <a:pt x="1163" y="1721"/>
                  </a:cubicBezTo>
                  <a:cubicBezTo>
                    <a:pt x="1286" y="1443"/>
                    <a:pt x="1455" y="1187"/>
                    <a:pt x="1664" y="966"/>
                  </a:cubicBezTo>
                  <a:cubicBezTo>
                    <a:pt x="1890" y="740"/>
                    <a:pt x="1884" y="374"/>
                    <a:pt x="1655" y="157"/>
                  </a:cubicBezTo>
                  <a:cubicBezTo>
                    <a:pt x="1544" y="52"/>
                    <a:pt x="1404" y="1"/>
                    <a:pt x="126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150" name="Google Shape;10150;p81"/>
            <p:cNvSpPr/>
            <p:nvPr/>
          </p:nvSpPr>
          <p:spPr>
            <a:xfrm>
              <a:off x="2426475" y="2255725"/>
              <a:ext cx="55875" cy="46900"/>
            </a:xfrm>
            <a:custGeom>
              <a:avLst/>
              <a:gdLst/>
              <a:ahLst/>
              <a:cxnLst/>
              <a:rect l="l" t="t" r="r" b="b"/>
              <a:pathLst>
                <a:path w="2235" h="1876" extrusionOk="0">
                  <a:moveTo>
                    <a:pt x="1592" y="1"/>
                  </a:moveTo>
                  <a:cubicBezTo>
                    <a:pt x="1423" y="1"/>
                    <a:pt x="1257" y="76"/>
                    <a:pt x="1144" y="220"/>
                  </a:cubicBezTo>
                  <a:cubicBezTo>
                    <a:pt x="960" y="462"/>
                    <a:pt x="734" y="667"/>
                    <a:pt x="477" y="830"/>
                  </a:cubicBezTo>
                  <a:cubicBezTo>
                    <a:pt x="0" y="1135"/>
                    <a:pt x="218" y="1875"/>
                    <a:pt x="782" y="1875"/>
                  </a:cubicBezTo>
                  <a:cubicBezTo>
                    <a:pt x="891" y="1875"/>
                    <a:pt x="997" y="1845"/>
                    <a:pt x="1087" y="1784"/>
                  </a:cubicBezTo>
                  <a:cubicBezTo>
                    <a:pt x="1452" y="1552"/>
                    <a:pt x="1776" y="1256"/>
                    <a:pt x="2041" y="912"/>
                  </a:cubicBezTo>
                  <a:cubicBezTo>
                    <a:pt x="2234" y="667"/>
                    <a:pt x="2186" y="311"/>
                    <a:pt x="1939" y="121"/>
                  </a:cubicBezTo>
                  <a:cubicBezTo>
                    <a:pt x="1835" y="40"/>
                    <a:pt x="1713" y="1"/>
                    <a:pt x="159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151" name="Google Shape;10151;p81"/>
            <p:cNvSpPr/>
            <p:nvPr/>
          </p:nvSpPr>
          <p:spPr>
            <a:xfrm>
              <a:off x="2473050" y="2192325"/>
              <a:ext cx="37000" cy="41500"/>
            </a:xfrm>
            <a:custGeom>
              <a:avLst/>
              <a:gdLst/>
              <a:ahLst/>
              <a:cxnLst/>
              <a:rect l="l" t="t" r="r" b="b"/>
              <a:pathLst>
                <a:path w="1480" h="1660" extrusionOk="0">
                  <a:moveTo>
                    <a:pt x="838" y="0"/>
                  </a:moveTo>
                  <a:cubicBezTo>
                    <a:pt x="609" y="0"/>
                    <a:pt x="393" y="140"/>
                    <a:pt x="308" y="368"/>
                  </a:cubicBezTo>
                  <a:lnTo>
                    <a:pt x="109" y="896"/>
                  </a:lnTo>
                  <a:cubicBezTo>
                    <a:pt x="0" y="1189"/>
                    <a:pt x="148" y="1515"/>
                    <a:pt x="441" y="1624"/>
                  </a:cubicBezTo>
                  <a:cubicBezTo>
                    <a:pt x="506" y="1648"/>
                    <a:pt x="573" y="1660"/>
                    <a:pt x="639" y="1660"/>
                  </a:cubicBezTo>
                  <a:cubicBezTo>
                    <a:pt x="868" y="1660"/>
                    <a:pt x="1084" y="1520"/>
                    <a:pt x="1169" y="1292"/>
                  </a:cubicBezTo>
                  <a:lnTo>
                    <a:pt x="1368" y="764"/>
                  </a:lnTo>
                  <a:cubicBezTo>
                    <a:pt x="1480" y="471"/>
                    <a:pt x="1329" y="145"/>
                    <a:pt x="1036" y="36"/>
                  </a:cubicBezTo>
                  <a:cubicBezTo>
                    <a:pt x="971" y="12"/>
                    <a:pt x="904" y="0"/>
                    <a:pt x="83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10152" name="Google Shape;10152;p81"/>
          <p:cNvGrpSpPr/>
          <p:nvPr/>
        </p:nvGrpSpPr>
        <p:grpSpPr>
          <a:xfrm>
            <a:off x="2105973" y="3588721"/>
            <a:ext cx="340168" cy="252332"/>
            <a:chOff x="2676100" y="2083800"/>
            <a:chExt cx="483125" cy="358375"/>
          </a:xfrm>
          <a:solidFill>
            <a:srgbClr val="FFC000"/>
          </a:solidFill>
        </p:grpSpPr>
        <p:sp>
          <p:nvSpPr>
            <p:cNvPr id="10153" name="Google Shape;10153;p81"/>
            <p:cNvSpPr/>
            <p:nvPr/>
          </p:nvSpPr>
          <p:spPr>
            <a:xfrm>
              <a:off x="2676100" y="2083800"/>
              <a:ext cx="483125" cy="358375"/>
            </a:xfrm>
            <a:custGeom>
              <a:avLst/>
              <a:gdLst/>
              <a:ahLst/>
              <a:cxnLst/>
              <a:rect l="l" t="t" r="r" b="b"/>
              <a:pathLst>
                <a:path w="19325" h="14335" extrusionOk="0">
                  <a:moveTo>
                    <a:pt x="1932" y="6375"/>
                  </a:moveTo>
                  <a:cubicBezTo>
                    <a:pt x="2126" y="6375"/>
                    <a:pt x="2324" y="6447"/>
                    <a:pt x="2485" y="6608"/>
                  </a:cubicBezTo>
                  <a:cubicBezTo>
                    <a:pt x="2984" y="7109"/>
                    <a:pt x="2630" y="7964"/>
                    <a:pt x="1927" y="7964"/>
                  </a:cubicBezTo>
                  <a:cubicBezTo>
                    <a:pt x="1489" y="7964"/>
                    <a:pt x="1133" y="7608"/>
                    <a:pt x="1133" y="7170"/>
                  </a:cubicBezTo>
                  <a:cubicBezTo>
                    <a:pt x="1133" y="6692"/>
                    <a:pt x="1524" y="6375"/>
                    <a:pt x="1932" y="6375"/>
                  </a:cubicBezTo>
                  <a:close/>
                  <a:moveTo>
                    <a:pt x="17401" y="6379"/>
                  </a:moveTo>
                  <a:cubicBezTo>
                    <a:pt x="17836" y="6379"/>
                    <a:pt x="18193" y="6732"/>
                    <a:pt x="18193" y="7170"/>
                  </a:cubicBezTo>
                  <a:cubicBezTo>
                    <a:pt x="18193" y="7648"/>
                    <a:pt x="17801" y="7964"/>
                    <a:pt x="17394" y="7964"/>
                  </a:cubicBezTo>
                  <a:cubicBezTo>
                    <a:pt x="17199" y="7964"/>
                    <a:pt x="17001" y="7892"/>
                    <a:pt x="16840" y="7731"/>
                  </a:cubicBezTo>
                  <a:cubicBezTo>
                    <a:pt x="16342" y="7230"/>
                    <a:pt x="16695" y="6379"/>
                    <a:pt x="17401" y="6379"/>
                  </a:cubicBezTo>
                  <a:close/>
                  <a:moveTo>
                    <a:pt x="9669" y="1276"/>
                  </a:moveTo>
                  <a:lnTo>
                    <a:pt x="14542" y="4851"/>
                  </a:lnTo>
                  <a:cubicBezTo>
                    <a:pt x="14642" y="4924"/>
                    <a:pt x="14760" y="4960"/>
                    <a:pt x="14877" y="4960"/>
                  </a:cubicBezTo>
                  <a:cubicBezTo>
                    <a:pt x="15021" y="4960"/>
                    <a:pt x="15164" y="4905"/>
                    <a:pt x="15273" y="4797"/>
                  </a:cubicBezTo>
                  <a:lnTo>
                    <a:pt x="18193" y="1925"/>
                  </a:lnTo>
                  <a:lnTo>
                    <a:pt x="18193" y="5419"/>
                  </a:lnTo>
                  <a:cubicBezTo>
                    <a:pt x="17930" y="5300"/>
                    <a:pt x="17661" y="5245"/>
                    <a:pt x="17398" y="5245"/>
                  </a:cubicBezTo>
                  <a:cubicBezTo>
                    <a:pt x="16385" y="5245"/>
                    <a:pt x="15475" y="6060"/>
                    <a:pt x="15475" y="7173"/>
                  </a:cubicBezTo>
                  <a:cubicBezTo>
                    <a:pt x="15475" y="8283"/>
                    <a:pt x="16385" y="9098"/>
                    <a:pt x="17398" y="9098"/>
                  </a:cubicBezTo>
                  <a:cubicBezTo>
                    <a:pt x="17660" y="9098"/>
                    <a:pt x="17930" y="9043"/>
                    <a:pt x="18193" y="8924"/>
                  </a:cubicBezTo>
                  <a:lnTo>
                    <a:pt x="18193" y="10878"/>
                  </a:lnTo>
                  <a:lnTo>
                    <a:pt x="1133" y="10878"/>
                  </a:lnTo>
                  <a:lnTo>
                    <a:pt x="1133" y="8924"/>
                  </a:lnTo>
                  <a:cubicBezTo>
                    <a:pt x="1395" y="9043"/>
                    <a:pt x="1665" y="9098"/>
                    <a:pt x="1928" y="9098"/>
                  </a:cubicBezTo>
                  <a:cubicBezTo>
                    <a:pt x="2940" y="9098"/>
                    <a:pt x="3850" y="8283"/>
                    <a:pt x="3850" y="7173"/>
                  </a:cubicBezTo>
                  <a:cubicBezTo>
                    <a:pt x="3850" y="6060"/>
                    <a:pt x="2940" y="5245"/>
                    <a:pt x="1927" y="5245"/>
                  </a:cubicBezTo>
                  <a:cubicBezTo>
                    <a:pt x="1665" y="5245"/>
                    <a:pt x="1395" y="5300"/>
                    <a:pt x="1133" y="5419"/>
                  </a:cubicBezTo>
                  <a:lnTo>
                    <a:pt x="1133" y="1883"/>
                  </a:lnTo>
                  <a:lnTo>
                    <a:pt x="4240" y="4806"/>
                  </a:lnTo>
                  <a:cubicBezTo>
                    <a:pt x="4349" y="4908"/>
                    <a:pt x="4488" y="4960"/>
                    <a:pt x="4628" y="4960"/>
                  </a:cubicBezTo>
                  <a:cubicBezTo>
                    <a:pt x="4748" y="4960"/>
                    <a:pt x="4869" y="4922"/>
                    <a:pt x="4970" y="4845"/>
                  </a:cubicBezTo>
                  <a:lnTo>
                    <a:pt x="9669" y="1276"/>
                  </a:lnTo>
                  <a:close/>
                  <a:moveTo>
                    <a:pt x="18193" y="12007"/>
                  </a:moveTo>
                  <a:lnTo>
                    <a:pt x="18193" y="13203"/>
                  </a:lnTo>
                  <a:lnTo>
                    <a:pt x="1133" y="13206"/>
                  </a:lnTo>
                  <a:lnTo>
                    <a:pt x="1133" y="12007"/>
                  </a:lnTo>
                  <a:close/>
                  <a:moveTo>
                    <a:pt x="570" y="0"/>
                  </a:moveTo>
                  <a:cubicBezTo>
                    <a:pt x="278" y="0"/>
                    <a:pt x="0" y="228"/>
                    <a:pt x="0" y="569"/>
                  </a:cubicBezTo>
                  <a:lnTo>
                    <a:pt x="0" y="13770"/>
                  </a:lnTo>
                  <a:cubicBezTo>
                    <a:pt x="0" y="14081"/>
                    <a:pt x="254" y="14335"/>
                    <a:pt x="565" y="14335"/>
                  </a:cubicBezTo>
                  <a:lnTo>
                    <a:pt x="18760" y="14335"/>
                  </a:lnTo>
                  <a:cubicBezTo>
                    <a:pt x="19071" y="14335"/>
                    <a:pt x="19325" y="14081"/>
                    <a:pt x="19325" y="13770"/>
                  </a:cubicBezTo>
                  <a:lnTo>
                    <a:pt x="19325" y="569"/>
                  </a:lnTo>
                  <a:cubicBezTo>
                    <a:pt x="19325" y="343"/>
                    <a:pt x="19189" y="134"/>
                    <a:pt x="18978" y="47"/>
                  </a:cubicBezTo>
                  <a:cubicBezTo>
                    <a:pt x="18907" y="18"/>
                    <a:pt x="18832" y="3"/>
                    <a:pt x="18758" y="3"/>
                  </a:cubicBezTo>
                  <a:cubicBezTo>
                    <a:pt x="18613" y="3"/>
                    <a:pt x="18470" y="59"/>
                    <a:pt x="18362" y="168"/>
                  </a:cubicBezTo>
                  <a:lnTo>
                    <a:pt x="14823" y="3652"/>
                  </a:lnTo>
                  <a:lnTo>
                    <a:pt x="9998" y="113"/>
                  </a:lnTo>
                  <a:cubicBezTo>
                    <a:pt x="9898" y="39"/>
                    <a:pt x="9780" y="2"/>
                    <a:pt x="9662" y="2"/>
                  </a:cubicBezTo>
                  <a:cubicBezTo>
                    <a:pt x="9542" y="2"/>
                    <a:pt x="9422" y="40"/>
                    <a:pt x="9321" y="116"/>
                  </a:cubicBezTo>
                  <a:lnTo>
                    <a:pt x="4668" y="3652"/>
                  </a:lnTo>
                  <a:lnTo>
                    <a:pt x="955" y="156"/>
                  </a:lnTo>
                  <a:cubicBezTo>
                    <a:pt x="840" y="48"/>
                    <a:pt x="704" y="0"/>
                    <a:pt x="57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154" name="Google Shape;10154;p81"/>
            <p:cNvSpPr/>
            <p:nvPr/>
          </p:nvSpPr>
          <p:spPr>
            <a:xfrm>
              <a:off x="2869575" y="2214900"/>
              <a:ext cx="100050" cy="96325"/>
            </a:xfrm>
            <a:custGeom>
              <a:avLst/>
              <a:gdLst/>
              <a:ahLst/>
              <a:cxnLst/>
              <a:rect l="l" t="t" r="r" b="b"/>
              <a:pathLst>
                <a:path w="4002" h="3853" extrusionOk="0">
                  <a:moveTo>
                    <a:pt x="1924" y="1135"/>
                  </a:moveTo>
                  <a:cubicBezTo>
                    <a:pt x="2630" y="1135"/>
                    <a:pt x="2983" y="1986"/>
                    <a:pt x="2485" y="2487"/>
                  </a:cubicBezTo>
                  <a:cubicBezTo>
                    <a:pt x="2323" y="2648"/>
                    <a:pt x="2125" y="2720"/>
                    <a:pt x="1930" y="2720"/>
                  </a:cubicBezTo>
                  <a:cubicBezTo>
                    <a:pt x="1523" y="2720"/>
                    <a:pt x="1133" y="2404"/>
                    <a:pt x="1133" y="1926"/>
                  </a:cubicBezTo>
                  <a:cubicBezTo>
                    <a:pt x="1133" y="1488"/>
                    <a:pt x="1486" y="1135"/>
                    <a:pt x="1924" y="1135"/>
                  </a:cubicBezTo>
                  <a:close/>
                  <a:moveTo>
                    <a:pt x="1922" y="0"/>
                  </a:moveTo>
                  <a:cubicBezTo>
                    <a:pt x="1675" y="0"/>
                    <a:pt x="1425" y="48"/>
                    <a:pt x="1187" y="147"/>
                  </a:cubicBezTo>
                  <a:cubicBezTo>
                    <a:pt x="468" y="446"/>
                    <a:pt x="0" y="1147"/>
                    <a:pt x="0" y="1926"/>
                  </a:cubicBezTo>
                  <a:cubicBezTo>
                    <a:pt x="0" y="2989"/>
                    <a:pt x="861" y="3849"/>
                    <a:pt x="1924" y="3852"/>
                  </a:cubicBezTo>
                  <a:cubicBezTo>
                    <a:pt x="2703" y="3852"/>
                    <a:pt x="3403" y="3381"/>
                    <a:pt x="3702" y="2663"/>
                  </a:cubicBezTo>
                  <a:cubicBezTo>
                    <a:pt x="4001" y="1944"/>
                    <a:pt x="3835" y="1117"/>
                    <a:pt x="3285" y="564"/>
                  </a:cubicBezTo>
                  <a:cubicBezTo>
                    <a:pt x="2916" y="196"/>
                    <a:pt x="2423" y="0"/>
                    <a:pt x="192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10155" name="Google Shape;10155;p81"/>
          <p:cNvGrpSpPr/>
          <p:nvPr/>
        </p:nvGrpSpPr>
        <p:grpSpPr>
          <a:xfrm>
            <a:off x="2531487" y="3554766"/>
            <a:ext cx="323587" cy="320242"/>
            <a:chOff x="3282325" y="2035675"/>
            <a:chExt cx="459575" cy="454825"/>
          </a:xfrm>
          <a:solidFill>
            <a:srgbClr val="FFC000"/>
          </a:solidFill>
        </p:grpSpPr>
        <p:sp>
          <p:nvSpPr>
            <p:cNvPr id="10156" name="Google Shape;10156;p81"/>
            <p:cNvSpPr/>
            <p:nvPr/>
          </p:nvSpPr>
          <p:spPr>
            <a:xfrm>
              <a:off x="3337050" y="2234125"/>
              <a:ext cx="85925" cy="206325"/>
            </a:xfrm>
            <a:custGeom>
              <a:avLst/>
              <a:gdLst/>
              <a:ahLst/>
              <a:cxnLst/>
              <a:rect l="l" t="t" r="r" b="b"/>
              <a:pathLst>
                <a:path w="3437" h="8253" extrusionOk="0">
                  <a:moveTo>
                    <a:pt x="2305" y="1133"/>
                  </a:moveTo>
                  <a:lnTo>
                    <a:pt x="2305" y="7120"/>
                  </a:lnTo>
                  <a:lnTo>
                    <a:pt x="1133" y="7120"/>
                  </a:lnTo>
                  <a:lnTo>
                    <a:pt x="1133" y="1133"/>
                  </a:lnTo>
                  <a:close/>
                  <a:moveTo>
                    <a:pt x="568" y="0"/>
                  </a:moveTo>
                  <a:cubicBezTo>
                    <a:pt x="254" y="0"/>
                    <a:pt x="1" y="254"/>
                    <a:pt x="1" y="568"/>
                  </a:cubicBezTo>
                  <a:lnTo>
                    <a:pt x="1" y="7688"/>
                  </a:lnTo>
                  <a:cubicBezTo>
                    <a:pt x="1" y="7999"/>
                    <a:pt x="254" y="8253"/>
                    <a:pt x="568" y="8253"/>
                  </a:cubicBezTo>
                  <a:lnTo>
                    <a:pt x="2869" y="8253"/>
                  </a:lnTo>
                  <a:cubicBezTo>
                    <a:pt x="3183" y="8253"/>
                    <a:pt x="3437" y="7999"/>
                    <a:pt x="3437" y="7688"/>
                  </a:cubicBezTo>
                  <a:lnTo>
                    <a:pt x="3437" y="568"/>
                  </a:lnTo>
                  <a:cubicBezTo>
                    <a:pt x="3437" y="254"/>
                    <a:pt x="3183" y="0"/>
                    <a:pt x="286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157" name="Google Shape;10157;p81"/>
            <p:cNvSpPr/>
            <p:nvPr/>
          </p:nvSpPr>
          <p:spPr>
            <a:xfrm>
              <a:off x="3451275" y="2175475"/>
              <a:ext cx="84925" cy="264975"/>
            </a:xfrm>
            <a:custGeom>
              <a:avLst/>
              <a:gdLst/>
              <a:ahLst/>
              <a:cxnLst/>
              <a:rect l="l" t="t" r="r" b="b"/>
              <a:pathLst>
                <a:path w="3397" h="10599" extrusionOk="0">
                  <a:moveTo>
                    <a:pt x="2265" y="1133"/>
                  </a:moveTo>
                  <a:lnTo>
                    <a:pt x="2265" y="9466"/>
                  </a:lnTo>
                  <a:lnTo>
                    <a:pt x="1132" y="9466"/>
                  </a:lnTo>
                  <a:lnTo>
                    <a:pt x="1132" y="1133"/>
                  </a:lnTo>
                  <a:close/>
                  <a:moveTo>
                    <a:pt x="565" y="0"/>
                  </a:moveTo>
                  <a:cubicBezTo>
                    <a:pt x="254" y="0"/>
                    <a:pt x="0" y="254"/>
                    <a:pt x="0" y="565"/>
                  </a:cubicBezTo>
                  <a:lnTo>
                    <a:pt x="0" y="10034"/>
                  </a:lnTo>
                  <a:cubicBezTo>
                    <a:pt x="0" y="10345"/>
                    <a:pt x="254" y="10599"/>
                    <a:pt x="565" y="10599"/>
                  </a:cubicBezTo>
                  <a:lnTo>
                    <a:pt x="2829" y="10599"/>
                  </a:lnTo>
                  <a:cubicBezTo>
                    <a:pt x="3143" y="10599"/>
                    <a:pt x="3397" y="10345"/>
                    <a:pt x="3397" y="10034"/>
                  </a:cubicBezTo>
                  <a:lnTo>
                    <a:pt x="3397" y="565"/>
                  </a:lnTo>
                  <a:cubicBezTo>
                    <a:pt x="3397" y="254"/>
                    <a:pt x="3143" y="0"/>
                    <a:pt x="282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158" name="Google Shape;10158;p81"/>
            <p:cNvSpPr/>
            <p:nvPr/>
          </p:nvSpPr>
          <p:spPr>
            <a:xfrm>
              <a:off x="3564500" y="2116825"/>
              <a:ext cx="84950" cy="323625"/>
            </a:xfrm>
            <a:custGeom>
              <a:avLst/>
              <a:gdLst/>
              <a:ahLst/>
              <a:cxnLst/>
              <a:rect l="l" t="t" r="r" b="b"/>
              <a:pathLst>
                <a:path w="3398" h="12945" extrusionOk="0">
                  <a:moveTo>
                    <a:pt x="2265" y="1132"/>
                  </a:moveTo>
                  <a:lnTo>
                    <a:pt x="2265" y="11812"/>
                  </a:lnTo>
                  <a:lnTo>
                    <a:pt x="1133" y="11812"/>
                  </a:lnTo>
                  <a:lnTo>
                    <a:pt x="1133" y="1132"/>
                  </a:lnTo>
                  <a:close/>
                  <a:moveTo>
                    <a:pt x="565" y="0"/>
                  </a:moveTo>
                  <a:cubicBezTo>
                    <a:pt x="254" y="0"/>
                    <a:pt x="0" y="251"/>
                    <a:pt x="0" y="565"/>
                  </a:cubicBezTo>
                  <a:lnTo>
                    <a:pt x="0" y="12380"/>
                  </a:lnTo>
                  <a:cubicBezTo>
                    <a:pt x="0" y="12691"/>
                    <a:pt x="254" y="12945"/>
                    <a:pt x="565" y="12945"/>
                  </a:cubicBezTo>
                  <a:lnTo>
                    <a:pt x="2829" y="12945"/>
                  </a:lnTo>
                  <a:cubicBezTo>
                    <a:pt x="3144" y="12945"/>
                    <a:pt x="3397" y="12691"/>
                    <a:pt x="3397" y="12380"/>
                  </a:cubicBezTo>
                  <a:lnTo>
                    <a:pt x="3397" y="565"/>
                  </a:lnTo>
                  <a:cubicBezTo>
                    <a:pt x="3397" y="251"/>
                    <a:pt x="3144" y="0"/>
                    <a:pt x="282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159" name="Google Shape;10159;p81"/>
            <p:cNvSpPr/>
            <p:nvPr/>
          </p:nvSpPr>
          <p:spPr>
            <a:xfrm>
              <a:off x="3282325" y="2035675"/>
              <a:ext cx="459575" cy="454825"/>
            </a:xfrm>
            <a:custGeom>
              <a:avLst/>
              <a:gdLst/>
              <a:ahLst/>
              <a:cxnLst/>
              <a:rect l="l" t="t" r="r" b="b"/>
              <a:pathLst>
                <a:path w="18383" h="18193" extrusionOk="0">
                  <a:moveTo>
                    <a:pt x="568" y="0"/>
                  </a:moveTo>
                  <a:cubicBezTo>
                    <a:pt x="254" y="0"/>
                    <a:pt x="1" y="251"/>
                    <a:pt x="1" y="565"/>
                  </a:cubicBezTo>
                  <a:lnTo>
                    <a:pt x="1" y="17625"/>
                  </a:lnTo>
                  <a:cubicBezTo>
                    <a:pt x="1" y="17939"/>
                    <a:pt x="254" y="18192"/>
                    <a:pt x="568" y="18192"/>
                  </a:cubicBezTo>
                  <a:lnTo>
                    <a:pt x="17815" y="18192"/>
                  </a:lnTo>
                  <a:cubicBezTo>
                    <a:pt x="18129" y="18192"/>
                    <a:pt x="18383" y="17939"/>
                    <a:pt x="18383" y="17625"/>
                  </a:cubicBezTo>
                  <a:cubicBezTo>
                    <a:pt x="18383" y="17311"/>
                    <a:pt x="18129" y="17060"/>
                    <a:pt x="17815" y="17060"/>
                  </a:cubicBezTo>
                  <a:lnTo>
                    <a:pt x="1133" y="17060"/>
                  </a:lnTo>
                  <a:lnTo>
                    <a:pt x="1133" y="565"/>
                  </a:lnTo>
                  <a:cubicBezTo>
                    <a:pt x="1133" y="251"/>
                    <a:pt x="879" y="0"/>
                    <a:pt x="56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10160" name="Google Shape;10160;p81"/>
          <p:cNvSpPr/>
          <p:nvPr/>
        </p:nvSpPr>
        <p:spPr>
          <a:xfrm>
            <a:off x="2940184" y="3556291"/>
            <a:ext cx="330434" cy="316687"/>
          </a:xfrm>
          <a:custGeom>
            <a:avLst/>
            <a:gdLst/>
            <a:ahLst/>
            <a:cxnLst/>
            <a:rect l="l" t="t" r="r" b="b"/>
            <a:pathLst>
              <a:path w="18772" h="17991" extrusionOk="0">
                <a:moveTo>
                  <a:pt x="17492" y="6197"/>
                </a:moveTo>
                <a:lnTo>
                  <a:pt x="17217" y="8063"/>
                </a:lnTo>
                <a:lnTo>
                  <a:pt x="15626" y="6472"/>
                </a:lnTo>
                <a:lnTo>
                  <a:pt x="17492" y="6197"/>
                </a:lnTo>
                <a:close/>
                <a:moveTo>
                  <a:pt x="6055" y="9391"/>
                </a:moveTo>
                <a:lnTo>
                  <a:pt x="6055" y="16858"/>
                </a:lnTo>
                <a:lnTo>
                  <a:pt x="1133" y="16858"/>
                </a:lnTo>
                <a:lnTo>
                  <a:pt x="1133" y="13332"/>
                </a:lnTo>
                <a:lnTo>
                  <a:pt x="6055" y="9391"/>
                </a:lnTo>
                <a:close/>
                <a:moveTo>
                  <a:pt x="7187" y="9141"/>
                </a:moveTo>
                <a:lnTo>
                  <a:pt x="11903" y="11568"/>
                </a:lnTo>
                <a:lnTo>
                  <a:pt x="11903" y="16858"/>
                </a:lnTo>
                <a:lnTo>
                  <a:pt x="7187" y="16858"/>
                </a:lnTo>
                <a:lnTo>
                  <a:pt x="7187" y="9141"/>
                </a:lnTo>
                <a:close/>
                <a:moveTo>
                  <a:pt x="565" y="1"/>
                </a:moveTo>
                <a:cubicBezTo>
                  <a:pt x="254" y="1"/>
                  <a:pt x="1" y="255"/>
                  <a:pt x="1" y="569"/>
                </a:cubicBezTo>
                <a:lnTo>
                  <a:pt x="1" y="17423"/>
                </a:lnTo>
                <a:cubicBezTo>
                  <a:pt x="1" y="17737"/>
                  <a:pt x="254" y="17991"/>
                  <a:pt x="565" y="17991"/>
                </a:cubicBezTo>
                <a:lnTo>
                  <a:pt x="18141" y="17991"/>
                </a:lnTo>
                <a:cubicBezTo>
                  <a:pt x="18455" y="17991"/>
                  <a:pt x="18706" y="17737"/>
                  <a:pt x="18706" y="17423"/>
                </a:cubicBezTo>
                <a:cubicBezTo>
                  <a:pt x="18706" y="17112"/>
                  <a:pt x="18455" y="16858"/>
                  <a:pt x="18141" y="16858"/>
                </a:cubicBezTo>
                <a:lnTo>
                  <a:pt x="13033" y="16858"/>
                </a:lnTo>
                <a:lnTo>
                  <a:pt x="13033" y="11457"/>
                </a:lnTo>
                <a:lnTo>
                  <a:pt x="16022" y="8467"/>
                </a:lnTo>
                <a:lnTo>
                  <a:pt x="17214" y="9660"/>
                </a:lnTo>
                <a:cubicBezTo>
                  <a:pt x="17329" y="9774"/>
                  <a:pt x="17471" y="9826"/>
                  <a:pt x="17611" y="9826"/>
                </a:cubicBezTo>
                <a:cubicBezTo>
                  <a:pt x="17874" y="9826"/>
                  <a:pt x="18129" y="9643"/>
                  <a:pt x="18175" y="9343"/>
                </a:cubicBezTo>
                <a:lnTo>
                  <a:pt x="18721" y="5608"/>
                </a:lnTo>
                <a:cubicBezTo>
                  <a:pt x="18771" y="5262"/>
                  <a:pt x="18501" y="4962"/>
                  <a:pt x="18164" y="4962"/>
                </a:cubicBezTo>
                <a:cubicBezTo>
                  <a:pt x="18137" y="4962"/>
                  <a:pt x="18109" y="4964"/>
                  <a:pt x="18081" y="4968"/>
                </a:cubicBezTo>
                <a:lnTo>
                  <a:pt x="14346" y="5514"/>
                </a:lnTo>
                <a:cubicBezTo>
                  <a:pt x="13887" y="5584"/>
                  <a:pt x="13700" y="6145"/>
                  <a:pt x="14029" y="6475"/>
                </a:cubicBezTo>
                <a:lnTo>
                  <a:pt x="15222" y="7667"/>
                </a:lnTo>
                <a:lnTo>
                  <a:pt x="12359" y="10530"/>
                </a:lnTo>
                <a:lnTo>
                  <a:pt x="6879" y="7710"/>
                </a:lnTo>
                <a:cubicBezTo>
                  <a:pt x="6867" y="7703"/>
                  <a:pt x="6855" y="7697"/>
                  <a:pt x="6846" y="7694"/>
                </a:cubicBezTo>
                <a:lnTo>
                  <a:pt x="6831" y="7688"/>
                </a:lnTo>
                <a:lnTo>
                  <a:pt x="6794" y="7673"/>
                </a:lnTo>
                <a:lnTo>
                  <a:pt x="6776" y="7670"/>
                </a:lnTo>
                <a:cubicBezTo>
                  <a:pt x="6767" y="7667"/>
                  <a:pt x="6755" y="7664"/>
                  <a:pt x="6743" y="7661"/>
                </a:cubicBezTo>
                <a:lnTo>
                  <a:pt x="6728" y="7658"/>
                </a:lnTo>
                <a:cubicBezTo>
                  <a:pt x="6713" y="7655"/>
                  <a:pt x="6695" y="7652"/>
                  <a:pt x="6680" y="7649"/>
                </a:cubicBezTo>
                <a:lnTo>
                  <a:pt x="6553" y="7649"/>
                </a:lnTo>
                <a:cubicBezTo>
                  <a:pt x="6541" y="7649"/>
                  <a:pt x="6526" y="7655"/>
                  <a:pt x="6514" y="7655"/>
                </a:cubicBezTo>
                <a:lnTo>
                  <a:pt x="6495" y="7661"/>
                </a:lnTo>
                <a:cubicBezTo>
                  <a:pt x="6483" y="7661"/>
                  <a:pt x="6474" y="7664"/>
                  <a:pt x="6465" y="7667"/>
                </a:cubicBezTo>
                <a:lnTo>
                  <a:pt x="6447" y="7673"/>
                </a:lnTo>
                <a:cubicBezTo>
                  <a:pt x="6432" y="7679"/>
                  <a:pt x="6417" y="7682"/>
                  <a:pt x="6405" y="7688"/>
                </a:cubicBezTo>
                <a:lnTo>
                  <a:pt x="6387" y="7697"/>
                </a:lnTo>
                <a:lnTo>
                  <a:pt x="6360" y="7710"/>
                </a:lnTo>
                <a:lnTo>
                  <a:pt x="6341" y="7719"/>
                </a:lnTo>
                <a:cubicBezTo>
                  <a:pt x="6332" y="7725"/>
                  <a:pt x="6323" y="7731"/>
                  <a:pt x="6314" y="7737"/>
                </a:cubicBezTo>
                <a:lnTo>
                  <a:pt x="6299" y="7746"/>
                </a:lnTo>
                <a:cubicBezTo>
                  <a:pt x="6287" y="7752"/>
                  <a:pt x="6275" y="7761"/>
                  <a:pt x="6266" y="7770"/>
                </a:cubicBezTo>
                <a:lnTo>
                  <a:pt x="6260" y="7776"/>
                </a:lnTo>
                <a:lnTo>
                  <a:pt x="1133" y="11879"/>
                </a:lnTo>
                <a:lnTo>
                  <a:pt x="1133" y="569"/>
                </a:lnTo>
                <a:cubicBezTo>
                  <a:pt x="1133" y="255"/>
                  <a:pt x="879" y="1"/>
                  <a:pt x="565"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161" name="Google Shape;10161;p81"/>
          <p:cNvSpPr/>
          <p:nvPr/>
        </p:nvSpPr>
        <p:spPr>
          <a:xfrm>
            <a:off x="3373188" y="3544543"/>
            <a:ext cx="300263" cy="340186"/>
          </a:xfrm>
          <a:custGeom>
            <a:avLst/>
            <a:gdLst/>
            <a:ahLst/>
            <a:cxnLst/>
            <a:rect l="l" t="t" r="r" b="b"/>
            <a:pathLst>
              <a:path w="17058" h="19326" extrusionOk="0">
                <a:moveTo>
                  <a:pt x="15013" y="2021"/>
                </a:moveTo>
                <a:lnTo>
                  <a:pt x="11577" y="5741"/>
                </a:lnTo>
                <a:cubicBezTo>
                  <a:pt x="11378" y="5958"/>
                  <a:pt x="11378" y="6290"/>
                  <a:pt x="11577" y="6507"/>
                </a:cubicBezTo>
                <a:lnTo>
                  <a:pt x="15013" y="10230"/>
                </a:lnTo>
                <a:lnTo>
                  <a:pt x="3195" y="10230"/>
                </a:lnTo>
                <a:lnTo>
                  <a:pt x="3195" y="2021"/>
                </a:lnTo>
                <a:close/>
                <a:moveTo>
                  <a:pt x="1716" y="1133"/>
                </a:moveTo>
                <a:cubicBezTo>
                  <a:pt x="1906" y="1136"/>
                  <a:pt x="2060" y="1290"/>
                  <a:pt x="2063" y="1480"/>
                </a:cubicBezTo>
                <a:lnTo>
                  <a:pt x="2063" y="17846"/>
                </a:lnTo>
                <a:cubicBezTo>
                  <a:pt x="2060" y="18036"/>
                  <a:pt x="1906" y="18190"/>
                  <a:pt x="1716" y="18193"/>
                </a:cubicBezTo>
                <a:lnTo>
                  <a:pt x="1483" y="18193"/>
                </a:lnTo>
                <a:cubicBezTo>
                  <a:pt x="1290" y="18190"/>
                  <a:pt x="1136" y="18036"/>
                  <a:pt x="1133" y="17846"/>
                </a:cubicBezTo>
                <a:lnTo>
                  <a:pt x="1133" y="1480"/>
                </a:lnTo>
                <a:cubicBezTo>
                  <a:pt x="1136" y="1290"/>
                  <a:pt x="1290" y="1136"/>
                  <a:pt x="1483" y="1133"/>
                </a:cubicBezTo>
                <a:close/>
                <a:moveTo>
                  <a:pt x="1483" y="1"/>
                </a:moveTo>
                <a:cubicBezTo>
                  <a:pt x="665" y="1"/>
                  <a:pt x="4" y="665"/>
                  <a:pt x="1" y="1480"/>
                </a:cubicBezTo>
                <a:lnTo>
                  <a:pt x="1" y="17846"/>
                </a:lnTo>
                <a:cubicBezTo>
                  <a:pt x="4" y="18661"/>
                  <a:pt x="665" y="19325"/>
                  <a:pt x="1483" y="19325"/>
                </a:cubicBezTo>
                <a:lnTo>
                  <a:pt x="1716" y="19325"/>
                </a:lnTo>
                <a:cubicBezTo>
                  <a:pt x="2531" y="19325"/>
                  <a:pt x="3195" y="18661"/>
                  <a:pt x="3195" y="17846"/>
                </a:cubicBezTo>
                <a:lnTo>
                  <a:pt x="3195" y="11363"/>
                </a:lnTo>
                <a:lnTo>
                  <a:pt x="16306" y="11363"/>
                </a:lnTo>
                <a:cubicBezTo>
                  <a:pt x="16801" y="11360"/>
                  <a:pt x="17058" y="10774"/>
                  <a:pt x="16722" y="10412"/>
                </a:cubicBezTo>
                <a:lnTo>
                  <a:pt x="12764" y="6124"/>
                </a:lnTo>
                <a:lnTo>
                  <a:pt x="16722" y="1836"/>
                </a:lnTo>
                <a:cubicBezTo>
                  <a:pt x="16873" y="1673"/>
                  <a:pt x="16916" y="1432"/>
                  <a:pt x="16825" y="1226"/>
                </a:cubicBezTo>
                <a:cubicBezTo>
                  <a:pt x="16734" y="1021"/>
                  <a:pt x="16532" y="885"/>
                  <a:pt x="16306" y="885"/>
                </a:cubicBezTo>
                <a:lnTo>
                  <a:pt x="3071" y="885"/>
                </a:lnTo>
                <a:cubicBezTo>
                  <a:pt x="2833" y="348"/>
                  <a:pt x="2302" y="1"/>
                  <a:pt x="1716"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nvGrpSpPr>
          <p:cNvPr id="10162" name="Google Shape;10162;p81"/>
          <p:cNvGrpSpPr/>
          <p:nvPr/>
        </p:nvGrpSpPr>
        <p:grpSpPr>
          <a:xfrm>
            <a:off x="3776187" y="3544803"/>
            <a:ext cx="340608" cy="340168"/>
            <a:chOff x="5053900" y="2021500"/>
            <a:chExt cx="483750" cy="483125"/>
          </a:xfrm>
          <a:solidFill>
            <a:srgbClr val="FFC000"/>
          </a:solidFill>
        </p:grpSpPr>
        <p:sp>
          <p:nvSpPr>
            <p:cNvPr id="10163" name="Google Shape;10163;p81"/>
            <p:cNvSpPr/>
            <p:nvPr/>
          </p:nvSpPr>
          <p:spPr>
            <a:xfrm>
              <a:off x="5281350" y="2078100"/>
              <a:ext cx="127375" cy="127350"/>
            </a:xfrm>
            <a:custGeom>
              <a:avLst/>
              <a:gdLst/>
              <a:ahLst/>
              <a:cxnLst/>
              <a:rect l="l" t="t" r="r" b="b"/>
              <a:pathLst>
                <a:path w="5095" h="5094" extrusionOk="0">
                  <a:moveTo>
                    <a:pt x="565" y="0"/>
                  </a:moveTo>
                  <a:cubicBezTo>
                    <a:pt x="251" y="0"/>
                    <a:pt x="1" y="254"/>
                    <a:pt x="1" y="568"/>
                  </a:cubicBezTo>
                  <a:cubicBezTo>
                    <a:pt x="1" y="879"/>
                    <a:pt x="251" y="1132"/>
                    <a:pt x="565" y="1132"/>
                  </a:cubicBezTo>
                  <a:cubicBezTo>
                    <a:pt x="2440" y="1135"/>
                    <a:pt x="3959" y="2654"/>
                    <a:pt x="3962" y="4529"/>
                  </a:cubicBezTo>
                  <a:cubicBezTo>
                    <a:pt x="3962" y="4843"/>
                    <a:pt x="4216" y="5094"/>
                    <a:pt x="4530" y="5094"/>
                  </a:cubicBezTo>
                  <a:cubicBezTo>
                    <a:pt x="4841" y="5094"/>
                    <a:pt x="5094" y="4843"/>
                    <a:pt x="5094" y="4529"/>
                  </a:cubicBezTo>
                  <a:cubicBezTo>
                    <a:pt x="5091" y="2029"/>
                    <a:pt x="3065" y="3"/>
                    <a:pt x="56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164" name="Google Shape;10164;p81"/>
            <p:cNvSpPr/>
            <p:nvPr/>
          </p:nvSpPr>
          <p:spPr>
            <a:xfrm>
              <a:off x="5118000" y="2021500"/>
              <a:ext cx="368700" cy="483125"/>
            </a:xfrm>
            <a:custGeom>
              <a:avLst/>
              <a:gdLst/>
              <a:ahLst/>
              <a:cxnLst/>
              <a:rect l="l" t="t" r="r" b="b"/>
              <a:pathLst>
                <a:path w="14748" h="19325" extrusionOk="0">
                  <a:moveTo>
                    <a:pt x="7088" y="1135"/>
                  </a:moveTo>
                  <a:cubicBezTo>
                    <a:pt x="8391" y="1135"/>
                    <a:pt x="9651" y="1571"/>
                    <a:pt x="10668" y="2397"/>
                  </a:cubicBezTo>
                  <a:cubicBezTo>
                    <a:pt x="13159" y="4417"/>
                    <a:pt x="13473" y="8104"/>
                    <a:pt x="11360" y="10516"/>
                  </a:cubicBezTo>
                  <a:cubicBezTo>
                    <a:pt x="10572" y="11419"/>
                    <a:pt x="10085" y="12503"/>
                    <a:pt x="9962" y="13626"/>
                  </a:cubicBezTo>
                  <a:lnTo>
                    <a:pt x="4237" y="13626"/>
                  </a:lnTo>
                  <a:cubicBezTo>
                    <a:pt x="4107" y="12482"/>
                    <a:pt x="3630" y="11407"/>
                    <a:pt x="2866" y="10550"/>
                  </a:cubicBezTo>
                  <a:cubicBezTo>
                    <a:pt x="1658" y="9191"/>
                    <a:pt x="1184" y="7367"/>
                    <a:pt x="1571" y="5549"/>
                  </a:cubicBezTo>
                  <a:cubicBezTo>
                    <a:pt x="2020" y="3427"/>
                    <a:pt x="3748" y="1706"/>
                    <a:pt x="5873" y="1262"/>
                  </a:cubicBezTo>
                  <a:cubicBezTo>
                    <a:pt x="6278" y="1177"/>
                    <a:pt x="6685" y="1135"/>
                    <a:pt x="7088" y="1135"/>
                  </a:cubicBezTo>
                  <a:close/>
                  <a:moveTo>
                    <a:pt x="9931" y="14759"/>
                  </a:moveTo>
                  <a:lnTo>
                    <a:pt x="9931" y="15323"/>
                  </a:lnTo>
                  <a:cubicBezTo>
                    <a:pt x="9931" y="15637"/>
                    <a:pt x="9678" y="15891"/>
                    <a:pt x="9364" y="15891"/>
                  </a:cubicBezTo>
                  <a:lnTo>
                    <a:pt x="4835" y="15891"/>
                  </a:lnTo>
                  <a:cubicBezTo>
                    <a:pt x="4521" y="15891"/>
                    <a:pt x="4270" y="15637"/>
                    <a:pt x="4270" y="15323"/>
                  </a:cubicBezTo>
                  <a:lnTo>
                    <a:pt x="4270" y="14759"/>
                  </a:lnTo>
                  <a:close/>
                  <a:moveTo>
                    <a:pt x="8699" y="17023"/>
                  </a:moveTo>
                  <a:cubicBezTo>
                    <a:pt x="8464" y="17694"/>
                    <a:pt x="7827" y="18192"/>
                    <a:pt x="7099" y="18192"/>
                  </a:cubicBezTo>
                  <a:cubicBezTo>
                    <a:pt x="6371" y="18192"/>
                    <a:pt x="5734" y="17694"/>
                    <a:pt x="5499" y="17023"/>
                  </a:cubicBezTo>
                  <a:close/>
                  <a:moveTo>
                    <a:pt x="7087" y="0"/>
                  </a:moveTo>
                  <a:cubicBezTo>
                    <a:pt x="6607" y="0"/>
                    <a:pt x="6123" y="50"/>
                    <a:pt x="5641" y="151"/>
                  </a:cubicBezTo>
                  <a:cubicBezTo>
                    <a:pt x="3053" y="712"/>
                    <a:pt x="1027" y="2729"/>
                    <a:pt x="462" y="5314"/>
                  </a:cubicBezTo>
                  <a:cubicBezTo>
                    <a:pt x="0" y="7488"/>
                    <a:pt x="568" y="9671"/>
                    <a:pt x="2020" y="11301"/>
                  </a:cubicBezTo>
                  <a:cubicBezTo>
                    <a:pt x="2730" y="12099"/>
                    <a:pt x="3135" y="13149"/>
                    <a:pt x="3135" y="14191"/>
                  </a:cubicBezTo>
                  <a:lnTo>
                    <a:pt x="3135" y="15323"/>
                  </a:lnTo>
                  <a:cubicBezTo>
                    <a:pt x="3138" y="16060"/>
                    <a:pt x="3612" y="16709"/>
                    <a:pt x="4309" y="16939"/>
                  </a:cubicBezTo>
                  <a:cubicBezTo>
                    <a:pt x="4409" y="17518"/>
                    <a:pt x="4681" y="18053"/>
                    <a:pt x="5094" y="18473"/>
                  </a:cubicBezTo>
                  <a:cubicBezTo>
                    <a:pt x="5642" y="19040"/>
                    <a:pt x="6371" y="19324"/>
                    <a:pt x="7099" y="19324"/>
                  </a:cubicBezTo>
                  <a:cubicBezTo>
                    <a:pt x="7828" y="19324"/>
                    <a:pt x="8556" y="19040"/>
                    <a:pt x="9104" y="18473"/>
                  </a:cubicBezTo>
                  <a:cubicBezTo>
                    <a:pt x="9518" y="18053"/>
                    <a:pt x="9790" y="17518"/>
                    <a:pt x="9889" y="16939"/>
                  </a:cubicBezTo>
                  <a:cubicBezTo>
                    <a:pt x="10587" y="16709"/>
                    <a:pt x="11061" y="16060"/>
                    <a:pt x="11064" y="15323"/>
                  </a:cubicBezTo>
                  <a:lnTo>
                    <a:pt x="11064" y="14191"/>
                  </a:lnTo>
                  <a:cubicBezTo>
                    <a:pt x="11064" y="13149"/>
                    <a:pt x="11471" y="12108"/>
                    <a:pt x="12211" y="11262"/>
                  </a:cubicBezTo>
                  <a:cubicBezTo>
                    <a:pt x="14747" y="8366"/>
                    <a:pt x="14370" y="3943"/>
                    <a:pt x="11381" y="1518"/>
                  </a:cubicBezTo>
                  <a:cubicBezTo>
                    <a:pt x="10159" y="525"/>
                    <a:pt x="8647" y="0"/>
                    <a:pt x="708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165" name="Google Shape;10165;p81"/>
            <p:cNvSpPr/>
            <p:nvPr/>
          </p:nvSpPr>
          <p:spPr>
            <a:xfrm>
              <a:off x="5053900" y="2191325"/>
              <a:ext cx="56650" cy="28325"/>
            </a:xfrm>
            <a:custGeom>
              <a:avLst/>
              <a:gdLst/>
              <a:ahLst/>
              <a:cxnLst/>
              <a:rect l="l" t="t" r="r" b="b"/>
              <a:pathLst>
                <a:path w="2266" h="1133" extrusionOk="0">
                  <a:moveTo>
                    <a:pt x="569" y="0"/>
                  </a:moveTo>
                  <a:cubicBezTo>
                    <a:pt x="255" y="0"/>
                    <a:pt x="1" y="254"/>
                    <a:pt x="1" y="568"/>
                  </a:cubicBezTo>
                  <a:cubicBezTo>
                    <a:pt x="1" y="879"/>
                    <a:pt x="255" y="1133"/>
                    <a:pt x="569" y="1133"/>
                  </a:cubicBezTo>
                  <a:lnTo>
                    <a:pt x="1701" y="1133"/>
                  </a:lnTo>
                  <a:cubicBezTo>
                    <a:pt x="2012" y="1133"/>
                    <a:pt x="2266" y="879"/>
                    <a:pt x="2266" y="568"/>
                  </a:cubicBezTo>
                  <a:cubicBezTo>
                    <a:pt x="2266" y="254"/>
                    <a:pt x="2012" y="0"/>
                    <a:pt x="170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166" name="Google Shape;10166;p81"/>
            <p:cNvSpPr/>
            <p:nvPr/>
          </p:nvSpPr>
          <p:spPr>
            <a:xfrm>
              <a:off x="5056850" y="2096550"/>
              <a:ext cx="50750" cy="48025"/>
            </a:xfrm>
            <a:custGeom>
              <a:avLst/>
              <a:gdLst/>
              <a:ahLst/>
              <a:cxnLst/>
              <a:rect l="l" t="t" r="r" b="b"/>
              <a:pathLst>
                <a:path w="2030" h="1921" extrusionOk="0">
                  <a:moveTo>
                    <a:pt x="622" y="0"/>
                  </a:moveTo>
                  <a:cubicBezTo>
                    <a:pt x="476" y="0"/>
                    <a:pt x="331" y="56"/>
                    <a:pt x="221" y="168"/>
                  </a:cubicBezTo>
                  <a:cubicBezTo>
                    <a:pt x="4" y="385"/>
                    <a:pt x="1" y="739"/>
                    <a:pt x="215" y="962"/>
                  </a:cubicBezTo>
                  <a:lnTo>
                    <a:pt x="1015" y="1762"/>
                  </a:lnTo>
                  <a:cubicBezTo>
                    <a:pt x="1125" y="1868"/>
                    <a:pt x="1267" y="1921"/>
                    <a:pt x="1409" y="1921"/>
                  </a:cubicBezTo>
                  <a:cubicBezTo>
                    <a:pt x="1554" y="1921"/>
                    <a:pt x="1699" y="1865"/>
                    <a:pt x="1809" y="1753"/>
                  </a:cubicBezTo>
                  <a:cubicBezTo>
                    <a:pt x="2027" y="1536"/>
                    <a:pt x="2030" y="1183"/>
                    <a:pt x="1815" y="962"/>
                  </a:cubicBezTo>
                  <a:lnTo>
                    <a:pt x="1015" y="159"/>
                  </a:lnTo>
                  <a:cubicBezTo>
                    <a:pt x="905" y="53"/>
                    <a:pt x="763" y="0"/>
                    <a:pt x="62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167" name="Google Shape;10167;p81"/>
            <p:cNvSpPr/>
            <p:nvPr/>
          </p:nvSpPr>
          <p:spPr>
            <a:xfrm>
              <a:off x="5056400" y="2266400"/>
              <a:ext cx="51200" cy="48350"/>
            </a:xfrm>
            <a:custGeom>
              <a:avLst/>
              <a:gdLst/>
              <a:ahLst/>
              <a:cxnLst/>
              <a:rect l="l" t="t" r="r" b="b"/>
              <a:pathLst>
                <a:path w="2048" h="1934" extrusionOk="0">
                  <a:moveTo>
                    <a:pt x="1427" y="0"/>
                  </a:moveTo>
                  <a:cubicBezTo>
                    <a:pt x="1285" y="0"/>
                    <a:pt x="1143" y="53"/>
                    <a:pt x="1033" y="159"/>
                  </a:cubicBezTo>
                  <a:lnTo>
                    <a:pt x="233" y="962"/>
                  </a:lnTo>
                  <a:cubicBezTo>
                    <a:pt x="4" y="1179"/>
                    <a:pt x="1" y="1545"/>
                    <a:pt x="227" y="1768"/>
                  </a:cubicBezTo>
                  <a:cubicBezTo>
                    <a:pt x="338" y="1879"/>
                    <a:pt x="482" y="1934"/>
                    <a:pt x="627" y="1934"/>
                  </a:cubicBezTo>
                  <a:cubicBezTo>
                    <a:pt x="774" y="1934"/>
                    <a:pt x="922" y="1876"/>
                    <a:pt x="1033" y="1762"/>
                  </a:cubicBezTo>
                  <a:lnTo>
                    <a:pt x="1833" y="962"/>
                  </a:lnTo>
                  <a:cubicBezTo>
                    <a:pt x="2048" y="738"/>
                    <a:pt x="2045" y="385"/>
                    <a:pt x="1827" y="168"/>
                  </a:cubicBezTo>
                  <a:cubicBezTo>
                    <a:pt x="1717" y="56"/>
                    <a:pt x="1572" y="0"/>
                    <a:pt x="142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168" name="Google Shape;10168;p81"/>
            <p:cNvSpPr/>
            <p:nvPr/>
          </p:nvSpPr>
          <p:spPr>
            <a:xfrm>
              <a:off x="5480400" y="2191325"/>
              <a:ext cx="56650" cy="28325"/>
            </a:xfrm>
            <a:custGeom>
              <a:avLst/>
              <a:gdLst/>
              <a:ahLst/>
              <a:cxnLst/>
              <a:rect l="l" t="t" r="r" b="b"/>
              <a:pathLst>
                <a:path w="2266" h="1133" extrusionOk="0">
                  <a:moveTo>
                    <a:pt x="568" y="0"/>
                  </a:moveTo>
                  <a:cubicBezTo>
                    <a:pt x="254" y="0"/>
                    <a:pt x="1" y="254"/>
                    <a:pt x="1" y="568"/>
                  </a:cubicBezTo>
                  <a:cubicBezTo>
                    <a:pt x="1" y="879"/>
                    <a:pt x="254" y="1133"/>
                    <a:pt x="568" y="1133"/>
                  </a:cubicBezTo>
                  <a:lnTo>
                    <a:pt x="1701" y="1133"/>
                  </a:lnTo>
                  <a:cubicBezTo>
                    <a:pt x="2012" y="1133"/>
                    <a:pt x="2265" y="879"/>
                    <a:pt x="2265" y="568"/>
                  </a:cubicBezTo>
                  <a:cubicBezTo>
                    <a:pt x="2265" y="254"/>
                    <a:pt x="2012" y="0"/>
                    <a:pt x="170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169" name="Google Shape;10169;p81"/>
            <p:cNvSpPr/>
            <p:nvPr/>
          </p:nvSpPr>
          <p:spPr>
            <a:xfrm>
              <a:off x="5479800" y="2096550"/>
              <a:ext cx="54300" cy="48225"/>
            </a:xfrm>
            <a:custGeom>
              <a:avLst/>
              <a:gdLst/>
              <a:ahLst/>
              <a:cxnLst/>
              <a:rect l="l" t="t" r="r" b="b"/>
              <a:pathLst>
                <a:path w="2172" h="1929" extrusionOk="0">
                  <a:moveTo>
                    <a:pt x="1550" y="0"/>
                  </a:moveTo>
                  <a:cubicBezTo>
                    <a:pt x="1409" y="0"/>
                    <a:pt x="1267" y="53"/>
                    <a:pt x="1157" y="159"/>
                  </a:cubicBezTo>
                  <a:lnTo>
                    <a:pt x="357" y="962"/>
                  </a:lnTo>
                  <a:cubicBezTo>
                    <a:pt x="1" y="1318"/>
                    <a:pt x="251" y="1928"/>
                    <a:pt x="756" y="1928"/>
                  </a:cubicBezTo>
                  <a:cubicBezTo>
                    <a:pt x="907" y="1928"/>
                    <a:pt x="1051" y="1868"/>
                    <a:pt x="1157" y="1762"/>
                  </a:cubicBezTo>
                  <a:lnTo>
                    <a:pt x="1957" y="959"/>
                  </a:lnTo>
                  <a:cubicBezTo>
                    <a:pt x="2172" y="739"/>
                    <a:pt x="2169" y="385"/>
                    <a:pt x="1951" y="168"/>
                  </a:cubicBezTo>
                  <a:cubicBezTo>
                    <a:pt x="1841" y="56"/>
                    <a:pt x="1696" y="0"/>
                    <a:pt x="155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170" name="Google Shape;10170;p81"/>
            <p:cNvSpPr/>
            <p:nvPr/>
          </p:nvSpPr>
          <p:spPr>
            <a:xfrm>
              <a:off x="5483350" y="2266400"/>
              <a:ext cx="54300" cy="48225"/>
            </a:xfrm>
            <a:custGeom>
              <a:avLst/>
              <a:gdLst/>
              <a:ahLst/>
              <a:cxnLst/>
              <a:rect l="l" t="t" r="r" b="b"/>
              <a:pathLst>
                <a:path w="2172" h="1929" extrusionOk="0">
                  <a:moveTo>
                    <a:pt x="622" y="0"/>
                  </a:moveTo>
                  <a:cubicBezTo>
                    <a:pt x="476" y="0"/>
                    <a:pt x="331" y="56"/>
                    <a:pt x="221" y="168"/>
                  </a:cubicBezTo>
                  <a:cubicBezTo>
                    <a:pt x="4" y="385"/>
                    <a:pt x="1" y="738"/>
                    <a:pt x="215" y="962"/>
                  </a:cubicBezTo>
                  <a:lnTo>
                    <a:pt x="1015" y="1762"/>
                  </a:lnTo>
                  <a:cubicBezTo>
                    <a:pt x="1121" y="1868"/>
                    <a:pt x="1266" y="1928"/>
                    <a:pt x="1417" y="1928"/>
                  </a:cubicBezTo>
                  <a:cubicBezTo>
                    <a:pt x="1921" y="1928"/>
                    <a:pt x="2172" y="1318"/>
                    <a:pt x="1815" y="962"/>
                  </a:cubicBezTo>
                  <a:lnTo>
                    <a:pt x="1015" y="159"/>
                  </a:lnTo>
                  <a:cubicBezTo>
                    <a:pt x="905" y="53"/>
                    <a:pt x="763" y="0"/>
                    <a:pt x="62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10171" name="Google Shape;10171;p81"/>
          <p:cNvSpPr/>
          <p:nvPr/>
        </p:nvSpPr>
        <p:spPr>
          <a:xfrm>
            <a:off x="4249525" y="3544640"/>
            <a:ext cx="220489" cy="339992"/>
          </a:xfrm>
          <a:custGeom>
            <a:avLst/>
            <a:gdLst/>
            <a:ahLst/>
            <a:cxnLst/>
            <a:rect l="l" t="t" r="r" b="b"/>
            <a:pathLst>
              <a:path w="12526" h="19315" extrusionOk="0">
                <a:moveTo>
                  <a:pt x="9690" y="1133"/>
                </a:moveTo>
                <a:cubicBezTo>
                  <a:pt x="9980" y="1139"/>
                  <a:pt x="10213" y="1377"/>
                  <a:pt x="10213" y="1670"/>
                </a:cubicBezTo>
                <a:cubicBezTo>
                  <a:pt x="10213" y="1960"/>
                  <a:pt x="9980" y="2199"/>
                  <a:pt x="9690" y="2208"/>
                </a:cubicBezTo>
                <a:lnTo>
                  <a:pt x="2836" y="2208"/>
                </a:lnTo>
                <a:cubicBezTo>
                  <a:pt x="2540" y="2208"/>
                  <a:pt x="2302" y="1966"/>
                  <a:pt x="2302" y="1670"/>
                </a:cubicBezTo>
                <a:cubicBezTo>
                  <a:pt x="2302" y="1371"/>
                  <a:pt x="2540" y="1133"/>
                  <a:pt x="2839" y="1133"/>
                </a:cubicBezTo>
                <a:close/>
                <a:moveTo>
                  <a:pt x="8564" y="3340"/>
                </a:moveTo>
                <a:lnTo>
                  <a:pt x="8564" y="9554"/>
                </a:lnTo>
                <a:cubicBezTo>
                  <a:pt x="8543" y="9781"/>
                  <a:pt x="8658" y="10001"/>
                  <a:pt x="8860" y="10110"/>
                </a:cubicBezTo>
                <a:cubicBezTo>
                  <a:pt x="9805" y="10620"/>
                  <a:pt x="10581" y="11396"/>
                  <a:pt x="11088" y="12341"/>
                </a:cubicBezTo>
                <a:lnTo>
                  <a:pt x="1435" y="12341"/>
                </a:lnTo>
                <a:cubicBezTo>
                  <a:pt x="1946" y="11396"/>
                  <a:pt x="2718" y="10620"/>
                  <a:pt x="3667" y="10110"/>
                </a:cubicBezTo>
                <a:cubicBezTo>
                  <a:pt x="3869" y="10001"/>
                  <a:pt x="3984" y="9784"/>
                  <a:pt x="3959" y="9554"/>
                </a:cubicBezTo>
                <a:lnTo>
                  <a:pt x="3959" y="3340"/>
                </a:lnTo>
                <a:close/>
                <a:moveTo>
                  <a:pt x="6731" y="13476"/>
                </a:moveTo>
                <a:lnTo>
                  <a:pt x="6731" y="16263"/>
                </a:lnTo>
                <a:cubicBezTo>
                  <a:pt x="6734" y="16879"/>
                  <a:pt x="6571" y="17486"/>
                  <a:pt x="6263" y="18024"/>
                </a:cubicBezTo>
                <a:cubicBezTo>
                  <a:pt x="5955" y="17486"/>
                  <a:pt x="5792" y="16879"/>
                  <a:pt x="5795" y="16263"/>
                </a:cubicBezTo>
                <a:lnTo>
                  <a:pt x="5795" y="13476"/>
                </a:lnTo>
                <a:close/>
                <a:moveTo>
                  <a:pt x="2831" y="1"/>
                </a:moveTo>
                <a:cubicBezTo>
                  <a:pt x="1912" y="1"/>
                  <a:pt x="1166" y="745"/>
                  <a:pt x="1163" y="1664"/>
                </a:cubicBezTo>
                <a:cubicBezTo>
                  <a:pt x="1160" y="2585"/>
                  <a:pt x="1906" y="3337"/>
                  <a:pt x="2827" y="3340"/>
                </a:cubicBezTo>
                <a:lnTo>
                  <a:pt x="2827" y="9285"/>
                </a:lnTo>
                <a:cubicBezTo>
                  <a:pt x="1529" y="10077"/>
                  <a:pt x="544" y="11287"/>
                  <a:pt x="34" y="12719"/>
                </a:cubicBezTo>
                <a:lnTo>
                  <a:pt x="31" y="12728"/>
                </a:lnTo>
                <a:cubicBezTo>
                  <a:pt x="28" y="12740"/>
                  <a:pt x="25" y="12749"/>
                  <a:pt x="22" y="12761"/>
                </a:cubicBezTo>
                <a:cubicBezTo>
                  <a:pt x="19" y="12773"/>
                  <a:pt x="19" y="12776"/>
                  <a:pt x="16" y="12785"/>
                </a:cubicBezTo>
                <a:cubicBezTo>
                  <a:pt x="13" y="12791"/>
                  <a:pt x="13" y="12803"/>
                  <a:pt x="10" y="12812"/>
                </a:cubicBezTo>
                <a:cubicBezTo>
                  <a:pt x="10" y="12821"/>
                  <a:pt x="7" y="12833"/>
                  <a:pt x="7" y="12842"/>
                </a:cubicBezTo>
                <a:lnTo>
                  <a:pt x="4" y="12866"/>
                </a:lnTo>
                <a:lnTo>
                  <a:pt x="4" y="12900"/>
                </a:lnTo>
                <a:cubicBezTo>
                  <a:pt x="4" y="12903"/>
                  <a:pt x="4" y="12906"/>
                  <a:pt x="4" y="12909"/>
                </a:cubicBezTo>
                <a:cubicBezTo>
                  <a:pt x="1" y="12912"/>
                  <a:pt x="1" y="12918"/>
                  <a:pt x="1" y="12921"/>
                </a:cubicBezTo>
                <a:cubicBezTo>
                  <a:pt x="1" y="12933"/>
                  <a:pt x="1" y="12945"/>
                  <a:pt x="4" y="12957"/>
                </a:cubicBezTo>
                <a:lnTo>
                  <a:pt x="7" y="12978"/>
                </a:lnTo>
                <a:cubicBezTo>
                  <a:pt x="7" y="12990"/>
                  <a:pt x="10" y="12999"/>
                  <a:pt x="10" y="13008"/>
                </a:cubicBezTo>
                <a:cubicBezTo>
                  <a:pt x="13" y="13020"/>
                  <a:pt x="13" y="13030"/>
                  <a:pt x="16" y="13039"/>
                </a:cubicBezTo>
                <a:cubicBezTo>
                  <a:pt x="19" y="13048"/>
                  <a:pt x="19" y="13054"/>
                  <a:pt x="22" y="13063"/>
                </a:cubicBezTo>
                <a:cubicBezTo>
                  <a:pt x="25" y="13069"/>
                  <a:pt x="28" y="13081"/>
                  <a:pt x="31" y="13093"/>
                </a:cubicBezTo>
                <a:cubicBezTo>
                  <a:pt x="34" y="13102"/>
                  <a:pt x="37" y="13105"/>
                  <a:pt x="40" y="13111"/>
                </a:cubicBezTo>
                <a:cubicBezTo>
                  <a:pt x="43" y="13120"/>
                  <a:pt x="46" y="13132"/>
                  <a:pt x="52" y="13144"/>
                </a:cubicBezTo>
                <a:lnTo>
                  <a:pt x="61" y="13162"/>
                </a:lnTo>
                <a:cubicBezTo>
                  <a:pt x="67" y="13171"/>
                  <a:pt x="70" y="13181"/>
                  <a:pt x="76" y="13190"/>
                </a:cubicBezTo>
                <a:cubicBezTo>
                  <a:pt x="83" y="13199"/>
                  <a:pt x="86" y="13205"/>
                  <a:pt x="89" y="13211"/>
                </a:cubicBezTo>
                <a:cubicBezTo>
                  <a:pt x="92" y="13217"/>
                  <a:pt x="98" y="13229"/>
                  <a:pt x="104" y="13235"/>
                </a:cubicBezTo>
                <a:lnTo>
                  <a:pt x="122" y="13256"/>
                </a:lnTo>
                <a:lnTo>
                  <a:pt x="137" y="13277"/>
                </a:lnTo>
                <a:cubicBezTo>
                  <a:pt x="143" y="13286"/>
                  <a:pt x="152" y="13292"/>
                  <a:pt x="158" y="13298"/>
                </a:cubicBezTo>
                <a:cubicBezTo>
                  <a:pt x="164" y="13307"/>
                  <a:pt x="167" y="13310"/>
                  <a:pt x="173" y="13316"/>
                </a:cubicBezTo>
                <a:cubicBezTo>
                  <a:pt x="179" y="13322"/>
                  <a:pt x="188" y="13331"/>
                  <a:pt x="197" y="13338"/>
                </a:cubicBezTo>
                <a:lnTo>
                  <a:pt x="215" y="13353"/>
                </a:lnTo>
                <a:lnTo>
                  <a:pt x="240" y="13371"/>
                </a:lnTo>
                <a:lnTo>
                  <a:pt x="264" y="13386"/>
                </a:lnTo>
                <a:lnTo>
                  <a:pt x="285" y="13398"/>
                </a:lnTo>
                <a:cubicBezTo>
                  <a:pt x="294" y="13404"/>
                  <a:pt x="303" y="13410"/>
                  <a:pt x="312" y="13413"/>
                </a:cubicBezTo>
                <a:lnTo>
                  <a:pt x="333" y="13422"/>
                </a:lnTo>
                <a:lnTo>
                  <a:pt x="366" y="13437"/>
                </a:lnTo>
                <a:lnTo>
                  <a:pt x="378" y="13443"/>
                </a:lnTo>
                <a:lnTo>
                  <a:pt x="384" y="13446"/>
                </a:lnTo>
                <a:lnTo>
                  <a:pt x="415" y="13452"/>
                </a:lnTo>
                <a:cubicBezTo>
                  <a:pt x="421" y="13455"/>
                  <a:pt x="430" y="13458"/>
                  <a:pt x="439" y="13458"/>
                </a:cubicBezTo>
                <a:lnTo>
                  <a:pt x="463" y="13464"/>
                </a:lnTo>
                <a:cubicBezTo>
                  <a:pt x="475" y="13467"/>
                  <a:pt x="484" y="13467"/>
                  <a:pt x="496" y="13470"/>
                </a:cubicBezTo>
                <a:lnTo>
                  <a:pt x="514" y="13470"/>
                </a:lnTo>
                <a:cubicBezTo>
                  <a:pt x="532" y="13473"/>
                  <a:pt x="548" y="13473"/>
                  <a:pt x="566" y="13473"/>
                </a:cubicBezTo>
                <a:lnTo>
                  <a:pt x="4663" y="13473"/>
                </a:lnTo>
                <a:lnTo>
                  <a:pt x="4663" y="16263"/>
                </a:lnTo>
                <a:cubicBezTo>
                  <a:pt x="4660" y="17205"/>
                  <a:pt x="4947" y="18126"/>
                  <a:pt x="5481" y="18902"/>
                </a:cubicBezTo>
                <a:cubicBezTo>
                  <a:pt x="5670" y="19177"/>
                  <a:pt x="5967" y="19315"/>
                  <a:pt x="6263" y="19315"/>
                </a:cubicBezTo>
                <a:cubicBezTo>
                  <a:pt x="6560" y="19315"/>
                  <a:pt x="6857" y="19177"/>
                  <a:pt x="7045" y="18902"/>
                </a:cubicBezTo>
                <a:cubicBezTo>
                  <a:pt x="7580" y="18126"/>
                  <a:pt x="7867" y="17205"/>
                  <a:pt x="7864" y="16263"/>
                </a:cubicBezTo>
                <a:lnTo>
                  <a:pt x="7864" y="13476"/>
                </a:lnTo>
                <a:lnTo>
                  <a:pt x="11961" y="13476"/>
                </a:lnTo>
                <a:cubicBezTo>
                  <a:pt x="11979" y="13473"/>
                  <a:pt x="11997" y="13473"/>
                  <a:pt x="12015" y="13473"/>
                </a:cubicBezTo>
                <a:lnTo>
                  <a:pt x="12024" y="13473"/>
                </a:lnTo>
                <a:cubicBezTo>
                  <a:pt x="12040" y="13473"/>
                  <a:pt x="12052" y="13467"/>
                  <a:pt x="12067" y="13464"/>
                </a:cubicBezTo>
                <a:lnTo>
                  <a:pt x="12085" y="13461"/>
                </a:lnTo>
                <a:lnTo>
                  <a:pt x="12115" y="13455"/>
                </a:lnTo>
                <a:lnTo>
                  <a:pt x="12139" y="13446"/>
                </a:lnTo>
                <a:cubicBezTo>
                  <a:pt x="12142" y="13446"/>
                  <a:pt x="12145" y="13443"/>
                  <a:pt x="12148" y="13443"/>
                </a:cubicBezTo>
                <a:lnTo>
                  <a:pt x="12163" y="13437"/>
                </a:lnTo>
                <a:cubicBezTo>
                  <a:pt x="12172" y="13434"/>
                  <a:pt x="12181" y="13431"/>
                  <a:pt x="12194" y="13425"/>
                </a:cubicBezTo>
                <a:lnTo>
                  <a:pt x="12218" y="13413"/>
                </a:lnTo>
                <a:cubicBezTo>
                  <a:pt x="12224" y="13410"/>
                  <a:pt x="12233" y="13404"/>
                  <a:pt x="12242" y="13401"/>
                </a:cubicBezTo>
                <a:cubicBezTo>
                  <a:pt x="12248" y="13395"/>
                  <a:pt x="12257" y="13392"/>
                  <a:pt x="12266" y="13386"/>
                </a:cubicBezTo>
                <a:lnTo>
                  <a:pt x="12284" y="13374"/>
                </a:lnTo>
                <a:cubicBezTo>
                  <a:pt x="12296" y="13365"/>
                  <a:pt x="12305" y="13359"/>
                  <a:pt x="12311" y="13353"/>
                </a:cubicBezTo>
                <a:lnTo>
                  <a:pt x="12329" y="13341"/>
                </a:lnTo>
                <a:cubicBezTo>
                  <a:pt x="12335" y="13331"/>
                  <a:pt x="12344" y="13325"/>
                  <a:pt x="12354" y="13316"/>
                </a:cubicBezTo>
                <a:cubicBezTo>
                  <a:pt x="12363" y="13307"/>
                  <a:pt x="12363" y="13307"/>
                  <a:pt x="12369" y="13301"/>
                </a:cubicBezTo>
                <a:cubicBezTo>
                  <a:pt x="12372" y="13295"/>
                  <a:pt x="12384" y="13286"/>
                  <a:pt x="12390" y="13277"/>
                </a:cubicBezTo>
                <a:cubicBezTo>
                  <a:pt x="12399" y="13268"/>
                  <a:pt x="12399" y="13265"/>
                  <a:pt x="12405" y="13259"/>
                </a:cubicBezTo>
                <a:lnTo>
                  <a:pt x="12423" y="13235"/>
                </a:lnTo>
                <a:cubicBezTo>
                  <a:pt x="12429" y="13229"/>
                  <a:pt x="12432" y="13220"/>
                  <a:pt x="12438" y="13214"/>
                </a:cubicBezTo>
                <a:cubicBezTo>
                  <a:pt x="12441" y="13205"/>
                  <a:pt x="12447" y="13199"/>
                  <a:pt x="12450" y="13190"/>
                </a:cubicBezTo>
                <a:cubicBezTo>
                  <a:pt x="12456" y="13184"/>
                  <a:pt x="12459" y="13174"/>
                  <a:pt x="12465" y="13165"/>
                </a:cubicBezTo>
                <a:cubicBezTo>
                  <a:pt x="12468" y="13156"/>
                  <a:pt x="12471" y="13150"/>
                  <a:pt x="12474" y="13144"/>
                </a:cubicBezTo>
                <a:cubicBezTo>
                  <a:pt x="12477" y="13135"/>
                  <a:pt x="12483" y="13123"/>
                  <a:pt x="12486" y="13114"/>
                </a:cubicBezTo>
                <a:cubicBezTo>
                  <a:pt x="12492" y="13105"/>
                  <a:pt x="12492" y="13099"/>
                  <a:pt x="12495" y="13093"/>
                </a:cubicBezTo>
                <a:cubicBezTo>
                  <a:pt x="12498" y="13084"/>
                  <a:pt x="12501" y="13072"/>
                  <a:pt x="12505" y="13063"/>
                </a:cubicBezTo>
                <a:cubicBezTo>
                  <a:pt x="12508" y="13054"/>
                  <a:pt x="12511" y="13045"/>
                  <a:pt x="12511" y="13039"/>
                </a:cubicBezTo>
                <a:cubicBezTo>
                  <a:pt x="12514" y="13030"/>
                  <a:pt x="12514" y="13020"/>
                  <a:pt x="12517" y="13011"/>
                </a:cubicBezTo>
                <a:cubicBezTo>
                  <a:pt x="12517" y="13002"/>
                  <a:pt x="12520" y="12990"/>
                  <a:pt x="12523" y="12981"/>
                </a:cubicBezTo>
                <a:cubicBezTo>
                  <a:pt x="12523" y="12969"/>
                  <a:pt x="12523" y="12966"/>
                  <a:pt x="12523" y="12957"/>
                </a:cubicBezTo>
                <a:cubicBezTo>
                  <a:pt x="12523" y="12948"/>
                  <a:pt x="12523" y="12933"/>
                  <a:pt x="12526" y="12921"/>
                </a:cubicBezTo>
                <a:lnTo>
                  <a:pt x="12526" y="12909"/>
                </a:lnTo>
                <a:cubicBezTo>
                  <a:pt x="12526" y="12906"/>
                  <a:pt x="12526" y="12903"/>
                  <a:pt x="12526" y="12900"/>
                </a:cubicBezTo>
                <a:lnTo>
                  <a:pt x="12526" y="12866"/>
                </a:lnTo>
                <a:cubicBezTo>
                  <a:pt x="12526" y="12854"/>
                  <a:pt x="12526" y="12851"/>
                  <a:pt x="12523" y="12842"/>
                </a:cubicBezTo>
                <a:cubicBezTo>
                  <a:pt x="12520" y="12833"/>
                  <a:pt x="12520" y="12824"/>
                  <a:pt x="12520" y="12815"/>
                </a:cubicBezTo>
                <a:cubicBezTo>
                  <a:pt x="12517" y="12803"/>
                  <a:pt x="12517" y="12794"/>
                  <a:pt x="12514" y="12785"/>
                </a:cubicBezTo>
                <a:cubicBezTo>
                  <a:pt x="12511" y="12773"/>
                  <a:pt x="12511" y="12770"/>
                  <a:pt x="12508" y="12764"/>
                </a:cubicBezTo>
                <a:cubicBezTo>
                  <a:pt x="12505" y="12755"/>
                  <a:pt x="12501" y="12740"/>
                  <a:pt x="12498" y="12728"/>
                </a:cubicBezTo>
                <a:lnTo>
                  <a:pt x="12495" y="12719"/>
                </a:lnTo>
                <a:cubicBezTo>
                  <a:pt x="11985" y="11290"/>
                  <a:pt x="11001" y="10077"/>
                  <a:pt x="9702" y="9288"/>
                </a:cubicBezTo>
                <a:lnTo>
                  <a:pt x="9702" y="3340"/>
                </a:lnTo>
                <a:cubicBezTo>
                  <a:pt x="10623" y="3337"/>
                  <a:pt x="11369" y="2585"/>
                  <a:pt x="11366" y="1664"/>
                </a:cubicBezTo>
                <a:cubicBezTo>
                  <a:pt x="11363" y="745"/>
                  <a:pt x="10617" y="1"/>
                  <a:pt x="9699" y="1"/>
                </a:cubicBezTo>
                <a:cubicBezTo>
                  <a:pt x="9697" y="1"/>
                  <a:pt x="9695" y="1"/>
                  <a:pt x="9693" y="1"/>
                </a:cubicBezTo>
                <a:lnTo>
                  <a:pt x="2836" y="1"/>
                </a:lnTo>
                <a:cubicBezTo>
                  <a:pt x="2834" y="1"/>
                  <a:pt x="2833" y="1"/>
                  <a:pt x="2831"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nvGrpSpPr>
          <p:cNvPr id="10172" name="Google Shape;10172;p81"/>
          <p:cNvGrpSpPr/>
          <p:nvPr/>
        </p:nvGrpSpPr>
        <p:grpSpPr>
          <a:xfrm>
            <a:off x="4601286" y="3547971"/>
            <a:ext cx="351663" cy="333831"/>
            <a:chOff x="6222125" y="2025975"/>
            <a:chExt cx="499450" cy="474125"/>
          </a:xfrm>
          <a:solidFill>
            <a:srgbClr val="FFC000"/>
          </a:solidFill>
        </p:grpSpPr>
        <p:sp>
          <p:nvSpPr>
            <p:cNvPr id="10173" name="Google Shape;10173;p81"/>
            <p:cNvSpPr/>
            <p:nvPr/>
          </p:nvSpPr>
          <p:spPr>
            <a:xfrm>
              <a:off x="6222125" y="2025975"/>
              <a:ext cx="499450" cy="474125"/>
            </a:xfrm>
            <a:custGeom>
              <a:avLst/>
              <a:gdLst/>
              <a:ahLst/>
              <a:cxnLst/>
              <a:rect l="l" t="t" r="r" b="b"/>
              <a:pathLst>
                <a:path w="19978" h="18965" extrusionOk="0">
                  <a:moveTo>
                    <a:pt x="10490" y="1134"/>
                  </a:moveTo>
                  <a:cubicBezTo>
                    <a:pt x="15095" y="1134"/>
                    <a:pt x="18839" y="4878"/>
                    <a:pt x="18839" y="9483"/>
                  </a:cubicBezTo>
                  <a:cubicBezTo>
                    <a:pt x="18839" y="14087"/>
                    <a:pt x="15095" y="17832"/>
                    <a:pt x="10490" y="17832"/>
                  </a:cubicBezTo>
                  <a:cubicBezTo>
                    <a:pt x="5886" y="17832"/>
                    <a:pt x="2142" y="14087"/>
                    <a:pt x="2142" y="9483"/>
                  </a:cubicBezTo>
                  <a:cubicBezTo>
                    <a:pt x="2142" y="4878"/>
                    <a:pt x="5886" y="1134"/>
                    <a:pt x="10490" y="1134"/>
                  </a:cubicBezTo>
                  <a:close/>
                  <a:moveTo>
                    <a:pt x="10488" y="0"/>
                  </a:moveTo>
                  <a:cubicBezTo>
                    <a:pt x="6717" y="0"/>
                    <a:pt x="3222" y="2259"/>
                    <a:pt x="1731" y="5853"/>
                  </a:cubicBezTo>
                  <a:cubicBezTo>
                    <a:pt x="1" y="10032"/>
                    <a:pt x="1462" y="14854"/>
                    <a:pt x="5222" y="17367"/>
                  </a:cubicBezTo>
                  <a:cubicBezTo>
                    <a:pt x="6828" y="18439"/>
                    <a:pt x="8663" y="18964"/>
                    <a:pt x="10487" y="18964"/>
                  </a:cubicBezTo>
                  <a:cubicBezTo>
                    <a:pt x="12934" y="18964"/>
                    <a:pt x="15362" y="18020"/>
                    <a:pt x="17194" y="16186"/>
                  </a:cubicBezTo>
                  <a:cubicBezTo>
                    <a:pt x="18978" y="14414"/>
                    <a:pt x="19978" y="11998"/>
                    <a:pt x="19972" y="9483"/>
                  </a:cubicBezTo>
                  <a:cubicBezTo>
                    <a:pt x="19972" y="4960"/>
                    <a:pt x="16777" y="1065"/>
                    <a:pt x="12341" y="183"/>
                  </a:cubicBezTo>
                  <a:cubicBezTo>
                    <a:pt x="11721" y="60"/>
                    <a:pt x="11101" y="0"/>
                    <a:pt x="1048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174" name="Google Shape;10174;p81"/>
            <p:cNvSpPr/>
            <p:nvPr/>
          </p:nvSpPr>
          <p:spPr>
            <a:xfrm>
              <a:off x="6309175" y="2087825"/>
              <a:ext cx="350425" cy="350425"/>
            </a:xfrm>
            <a:custGeom>
              <a:avLst/>
              <a:gdLst/>
              <a:ahLst/>
              <a:cxnLst/>
              <a:rect l="l" t="t" r="r" b="b"/>
              <a:pathLst>
                <a:path w="14017" h="14017" extrusionOk="0">
                  <a:moveTo>
                    <a:pt x="7008" y="1133"/>
                  </a:moveTo>
                  <a:cubicBezTo>
                    <a:pt x="10248" y="1133"/>
                    <a:pt x="12884" y="3769"/>
                    <a:pt x="12884" y="7009"/>
                  </a:cubicBezTo>
                  <a:cubicBezTo>
                    <a:pt x="12884" y="10249"/>
                    <a:pt x="10248" y="12885"/>
                    <a:pt x="7008" y="12885"/>
                  </a:cubicBezTo>
                  <a:cubicBezTo>
                    <a:pt x="3769" y="12885"/>
                    <a:pt x="1133" y="10249"/>
                    <a:pt x="1133" y="7009"/>
                  </a:cubicBezTo>
                  <a:cubicBezTo>
                    <a:pt x="1133" y="3769"/>
                    <a:pt x="3769" y="1133"/>
                    <a:pt x="7008" y="1133"/>
                  </a:cubicBezTo>
                  <a:close/>
                  <a:moveTo>
                    <a:pt x="7008" y="1"/>
                  </a:moveTo>
                  <a:cubicBezTo>
                    <a:pt x="3144" y="1"/>
                    <a:pt x="0" y="3144"/>
                    <a:pt x="0" y="7009"/>
                  </a:cubicBezTo>
                  <a:cubicBezTo>
                    <a:pt x="0" y="10874"/>
                    <a:pt x="3144" y="14017"/>
                    <a:pt x="7008" y="14017"/>
                  </a:cubicBezTo>
                  <a:cubicBezTo>
                    <a:pt x="10873" y="14017"/>
                    <a:pt x="14017" y="10874"/>
                    <a:pt x="14017" y="7009"/>
                  </a:cubicBezTo>
                  <a:cubicBezTo>
                    <a:pt x="14017" y="3144"/>
                    <a:pt x="10873" y="1"/>
                    <a:pt x="700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175" name="Google Shape;10175;p81"/>
            <p:cNvSpPr/>
            <p:nvPr/>
          </p:nvSpPr>
          <p:spPr>
            <a:xfrm>
              <a:off x="6431600" y="2142250"/>
              <a:ext cx="105575" cy="241575"/>
            </a:xfrm>
            <a:custGeom>
              <a:avLst/>
              <a:gdLst/>
              <a:ahLst/>
              <a:cxnLst/>
              <a:rect l="l" t="t" r="r" b="b"/>
              <a:pathLst>
                <a:path w="4223" h="9663" extrusionOk="0">
                  <a:moveTo>
                    <a:pt x="2111" y="1"/>
                  </a:moveTo>
                  <a:cubicBezTo>
                    <a:pt x="1797" y="1"/>
                    <a:pt x="1547" y="254"/>
                    <a:pt x="1547" y="568"/>
                  </a:cubicBezTo>
                  <a:lnTo>
                    <a:pt x="1547" y="1504"/>
                  </a:lnTo>
                  <a:cubicBezTo>
                    <a:pt x="599" y="1785"/>
                    <a:pt x="1" y="2718"/>
                    <a:pt x="143" y="3697"/>
                  </a:cubicBezTo>
                  <a:cubicBezTo>
                    <a:pt x="285" y="4675"/>
                    <a:pt x="1124" y="5399"/>
                    <a:pt x="2111" y="5399"/>
                  </a:cubicBezTo>
                  <a:cubicBezTo>
                    <a:pt x="2872" y="5399"/>
                    <a:pt x="3256" y="6320"/>
                    <a:pt x="2715" y="6858"/>
                  </a:cubicBezTo>
                  <a:cubicBezTo>
                    <a:pt x="2542" y="7033"/>
                    <a:pt x="2328" y="7111"/>
                    <a:pt x="2118" y="7111"/>
                  </a:cubicBezTo>
                  <a:cubicBezTo>
                    <a:pt x="1679" y="7111"/>
                    <a:pt x="1257" y="6769"/>
                    <a:pt x="1257" y="6254"/>
                  </a:cubicBezTo>
                  <a:cubicBezTo>
                    <a:pt x="1257" y="5940"/>
                    <a:pt x="1003" y="5686"/>
                    <a:pt x="689" y="5686"/>
                  </a:cubicBezTo>
                  <a:cubicBezTo>
                    <a:pt x="378" y="5686"/>
                    <a:pt x="125" y="5940"/>
                    <a:pt x="125" y="6254"/>
                  </a:cubicBezTo>
                  <a:cubicBezTo>
                    <a:pt x="125" y="7133"/>
                    <a:pt x="701" y="7909"/>
                    <a:pt x="1547" y="8159"/>
                  </a:cubicBezTo>
                  <a:lnTo>
                    <a:pt x="1547" y="9098"/>
                  </a:lnTo>
                  <a:cubicBezTo>
                    <a:pt x="1547" y="9409"/>
                    <a:pt x="1797" y="9663"/>
                    <a:pt x="2111" y="9663"/>
                  </a:cubicBezTo>
                  <a:cubicBezTo>
                    <a:pt x="2425" y="9663"/>
                    <a:pt x="2679" y="9409"/>
                    <a:pt x="2679" y="9098"/>
                  </a:cubicBezTo>
                  <a:lnTo>
                    <a:pt x="2679" y="8159"/>
                  </a:lnTo>
                  <a:cubicBezTo>
                    <a:pt x="3624" y="7878"/>
                    <a:pt x="4222" y="6945"/>
                    <a:pt x="4080" y="5967"/>
                  </a:cubicBezTo>
                  <a:cubicBezTo>
                    <a:pt x="3939" y="4991"/>
                    <a:pt x="3102" y="4267"/>
                    <a:pt x="2118" y="4267"/>
                  </a:cubicBezTo>
                  <a:cubicBezTo>
                    <a:pt x="2116" y="4267"/>
                    <a:pt x="2114" y="4267"/>
                    <a:pt x="2111" y="4267"/>
                  </a:cubicBezTo>
                  <a:cubicBezTo>
                    <a:pt x="2106" y="4267"/>
                    <a:pt x="2100" y="4267"/>
                    <a:pt x="2095" y="4267"/>
                  </a:cubicBezTo>
                  <a:cubicBezTo>
                    <a:pt x="1622" y="4267"/>
                    <a:pt x="1239" y="3884"/>
                    <a:pt x="1239" y="3410"/>
                  </a:cubicBezTo>
                  <a:cubicBezTo>
                    <a:pt x="1239" y="2935"/>
                    <a:pt x="1622" y="2555"/>
                    <a:pt x="2095" y="2555"/>
                  </a:cubicBezTo>
                  <a:cubicBezTo>
                    <a:pt x="2100" y="2555"/>
                    <a:pt x="2106" y="2555"/>
                    <a:pt x="2111" y="2555"/>
                  </a:cubicBezTo>
                  <a:cubicBezTo>
                    <a:pt x="2582" y="2555"/>
                    <a:pt x="2966" y="2939"/>
                    <a:pt x="2966" y="3410"/>
                  </a:cubicBezTo>
                  <a:cubicBezTo>
                    <a:pt x="2966" y="3724"/>
                    <a:pt x="3220" y="3977"/>
                    <a:pt x="3534" y="3977"/>
                  </a:cubicBezTo>
                  <a:cubicBezTo>
                    <a:pt x="3845" y="3977"/>
                    <a:pt x="4098" y="3724"/>
                    <a:pt x="4098" y="3410"/>
                  </a:cubicBezTo>
                  <a:cubicBezTo>
                    <a:pt x="4098" y="2531"/>
                    <a:pt x="3522" y="1755"/>
                    <a:pt x="2679" y="1504"/>
                  </a:cubicBezTo>
                  <a:lnTo>
                    <a:pt x="2679" y="568"/>
                  </a:lnTo>
                  <a:cubicBezTo>
                    <a:pt x="2679" y="254"/>
                    <a:pt x="2425" y="1"/>
                    <a:pt x="211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10176" name="Google Shape;10176;p81"/>
          <p:cNvGrpSpPr/>
          <p:nvPr/>
        </p:nvGrpSpPr>
        <p:grpSpPr>
          <a:xfrm>
            <a:off x="5058848" y="2364541"/>
            <a:ext cx="335504" cy="185953"/>
            <a:chOff x="896050" y="2725450"/>
            <a:chExt cx="476500" cy="264100"/>
          </a:xfrm>
          <a:solidFill>
            <a:srgbClr val="FFC000"/>
          </a:solidFill>
        </p:grpSpPr>
        <p:sp>
          <p:nvSpPr>
            <p:cNvPr id="10177" name="Google Shape;10177;p81"/>
            <p:cNvSpPr/>
            <p:nvPr/>
          </p:nvSpPr>
          <p:spPr>
            <a:xfrm>
              <a:off x="896050" y="2725450"/>
              <a:ext cx="476500" cy="264100"/>
            </a:xfrm>
            <a:custGeom>
              <a:avLst/>
              <a:gdLst/>
              <a:ahLst/>
              <a:cxnLst/>
              <a:rect l="l" t="t" r="r" b="b"/>
              <a:pathLst>
                <a:path w="19060" h="10564" extrusionOk="0">
                  <a:moveTo>
                    <a:pt x="17927" y="1133"/>
                  </a:moveTo>
                  <a:lnTo>
                    <a:pt x="17927" y="9431"/>
                  </a:lnTo>
                  <a:lnTo>
                    <a:pt x="1133" y="9431"/>
                  </a:lnTo>
                  <a:lnTo>
                    <a:pt x="1133" y="1133"/>
                  </a:lnTo>
                  <a:close/>
                  <a:moveTo>
                    <a:pt x="565" y="1"/>
                  </a:moveTo>
                  <a:cubicBezTo>
                    <a:pt x="254" y="1"/>
                    <a:pt x="1" y="255"/>
                    <a:pt x="1" y="569"/>
                  </a:cubicBezTo>
                  <a:lnTo>
                    <a:pt x="1" y="9995"/>
                  </a:lnTo>
                  <a:cubicBezTo>
                    <a:pt x="1" y="10309"/>
                    <a:pt x="254" y="10563"/>
                    <a:pt x="565" y="10563"/>
                  </a:cubicBezTo>
                  <a:lnTo>
                    <a:pt x="18495" y="10563"/>
                  </a:lnTo>
                  <a:cubicBezTo>
                    <a:pt x="18806" y="10563"/>
                    <a:pt x="19060" y="10309"/>
                    <a:pt x="19060" y="9995"/>
                  </a:cubicBezTo>
                  <a:lnTo>
                    <a:pt x="19060" y="569"/>
                  </a:lnTo>
                  <a:cubicBezTo>
                    <a:pt x="19060" y="255"/>
                    <a:pt x="18806" y="1"/>
                    <a:pt x="1849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178" name="Google Shape;10178;p81"/>
            <p:cNvSpPr/>
            <p:nvPr/>
          </p:nvSpPr>
          <p:spPr>
            <a:xfrm>
              <a:off x="951625" y="2774675"/>
              <a:ext cx="365450" cy="165650"/>
            </a:xfrm>
            <a:custGeom>
              <a:avLst/>
              <a:gdLst/>
              <a:ahLst/>
              <a:cxnLst/>
              <a:rect l="l" t="t" r="r" b="b"/>
              <a:pathLst>
                <a:path w="14618" h="6626" extrusionOk="0">
                  <a:moveTo>
                    <a:pt x="12063" y="1133"/>
                  </a:moveTo>
                  <a:cubicBezTo>
                    <a:pt x="12259" y="1818"/>
                    <a:pt x="12797" y="2356"/>
                    <a:pt x="13485" y="2552"/>
                  </a:cubicBezTo>
                  <a:lnTo>
                    <a:pt x="13485" y="4074"/>
                  </a:lnTo>
                  <a:cubicBezTo>
                    <a:pt x="12797" y="4273"/>
                    <a:pt x="12259" y="4808"/>
                    <a:pt x="12063" y="5496"/>
                  </a:cubicBezTo>
                  <a:lnTo>
                    <a:pt x="2552" y="5496"/>
                  </a:lnTo>
                  <a:cubicBezTo>
                    <a:pt x="2355" y="4808"/>
                    <a:pt x="1818" y="4270"/>
                    <a:pt x="1129" y="4074"/>
                  </a:cubicBezTo>
                  <a:lnTo>
                    <a:pt x="1129" y="2552"/>
                  </a:lnTo>
                  <a:cubicBezTo>
                    <a:pt x="1818" y="2356"/>
                    <a:pt x="2355" y="1818"/>
                    <a:pt x="2552" y="1133"/>
                  </a:cubicBezTo>
                  <a:close/>
                  <a:moveTo>
                    <a:pt x="2065" y="1"/>
                  </a:moveTo>
                  <a:cubicBezTo>
                    <a:pt x="1751" y="1"/>
                    <a:pt x="1498" y="254"/>
                    <a:pt x="1498" y="568"/>
                  </a:cubicBezTo>
                  <a:cubicBezTo>
                    <a:pt x="1498" y="1082"/>
                    <a:pt x="1081" y="1501"/>
                    <a:pt x="565" y="1501"/>
                  </a:cubicBezTo>
                  <a:cubicBezTo>
                    <a:pt x="251" y="1501"/>
                    <a:pt x="0" y="1755"/>
                    <a:pt x="0" y="2069"/>
                  </a:cubicBezTo>
                  <a:lnTo>
                    <a:pt x="0" y="4560"/>
                  </a:lnTo>
                  <a:cubicBezTo>
                    <a:pt x="0" y="4871"/>
                    <a:pt x="251" y="5125"/>
                    <a:pt x="565" y="5125"/>
                  </a:cubicBezTo>
                  <a:cubicBezTo>
                    <a:pt x="1081" y="5125"/>
                    <a:pt x="1498" y="5544"/>
                    <a:pt x="1498" y="6061"/>
                  </a:cubicBezTo>
                  <a:cubicBezTo>
                    <a:pt x="1498" y="6372"/>
                    <a:pt x="1751" y="6625"/>
                    <a:pt x="2065" y="6625"/>
                  </a:cubicBezTo>
                  <a:lnTo>
                    <a:pt x="12549" y="6625"/>
                  </a:lnTo>
                  <a:cubicBezTo>
                    <a:pt x="12863" y="6625"/>
                    <a:pt x="13117" y="6372"/>
                    <a:pt x="13117" y="6061"/>
                  </a:cubicBezTo>
                  <a:cubicBezTo>
                    <a:pt x="13117" y="5544"/>
                    <a:pt x="13533" y="5125"/>
                    <a:pt x="14050" y="5125"/>
                  </a:cubicBezTo>
                  <a:cubicBezTo>
                    <a:pt x="14364" y="5125"/>
                    <a:pt x="14617" y="4871"/>
                    <a:pt x="14617" y="4560"/>
                  </a:cubicBezTo>
                  <a:lnTo>
                    <a:pt x="14617" y="2069"/>
                  </a:lnTo>
                  <a:cubicBezTo>
                    <a:pt x="14617" y="1755"/>
                    <a:pt x="14364" y="1501"/>
                    <a:pt x="14050" y="1501"/>
                  </a:cubicBezTo>
                  <a:cubicBezTo>
                    <a:pt x="13533" y="1501"/>
                    <a:pt x="13117" y="1082"/>
                    <a:pt x="13117" y="568"/>
                  </a:cubicBezTo>
                  <a:cubicBezTo>
                    <a:pt x="13117" y="254"/>
                    <a:pt x="12863" y="1"/>
                    <a:pt x="1254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179" name="Google Shape;10179;p81"/>
            <p:cNvSpPr/>
            <p:nvPr/>
          </p:nvSpPr>
          <p:spPr>
            <a:xfrm>
              <a:off x="1088625" y="2815075"/>
              <a:ext cx="88200" cy="84850"/>
            </a:xfrm>
            <a:custGeom>
              <a:avLst/>
              <a:gdLst/>
              <a:ahLst/>
              <a:cxnLst/>
              <a:rect l="l" t="t" r="r" b="b"/>
              <a:pathLst>
                <a:path w="3528" h="3394" extrusionOk="0">
                  <a:moveTo>
                    <a:pt x="1826" y="1132"/>
                  </a:moveTo>
                  <a:cubicBezTo>
                    <a:pt x="2115" y="1132"/>
                    <a:pt x="2393" y="1358"/>
                    <a:pt x="2395" y="1697"/>
                  </a:cubicBezTo>
                  <a:cubicBezTo>
                    <a:pt x="2395" y="2011"/>
                    <a:pt x="2141" y="2265"/>
                    <a:pt x="1827" y="2265"/>
                  </a:cubicBezTo>
                  <a:lnTo>
                    <a:pt x="1827" y="2262"/>
                  </a:lnTo>
                  <a:cubicBezTo>
                    <a:pt x="1326" y="2259"/>
                    <a:pt x="1075" y="1652"/>
                    <a:pt x="1432" y="1298"/>
                  </a:cubicBezTo>
                  <a:cubicBezTo>
                    <a:pt x="1547" y="1183"/>
                    <a:pt x="1688" y="1132"/>
                    <a:pt x="1826" y="1132"/>
                  </a:cubicBezTo>
                  <a:close/>
                  <a:moveTo>
                    <a:pt x="1827" y="0"/>
                  </a:moveTo>
                  <a:cubicBezTo>
                    <a:pt x="1142" y="0"/>
                    <a:pt x="523" y="414"/>
                    <a:pt x="260" y="1048"/>
                  </a:cubicBezTo>
                  <a:cubicBezTo>
                    <a:pt x="0" y="1682"/>
                    <a:pt x="145" y="2413"/>
                    <a:pt x="632" y="2899"/>
                  </a:cubicBezTo>
                  <a:cubicBezTo>
                    <a:pt x="954" y="3222"/>
                    <a:pt x="1388" y="3393"/>
                    <a:pt x="1829" y="3393"/>
                  </a:cubicBezTo>
                  <a:cubicBezTo>
                    <a:pt x="2048" y="3393"/>
                    <a:pt x="2269" y="3351"/>
                    <a:pt x="2479" y="3264"/>
                  </a:cubicBezTo>
                  <a:cubicBezTo>
                    <a:pt x="3114" y="3001"/>
                    <a:pt x="3524" y="2382"/>
                    <a:pt x="3527" y="1697"/>
                  </a:cubicBezTo>
                  <a:cubicBezTo>
                    <a:pt x="3524" y="761"/>
                    <a:pt x="2763" y="0"/>
                    <a:pt x="182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10180" name="Google Shape;10180;p81"/>
          <p:cNvGrpSpPr/>
          <p:nvPr/>
        </p:nvGrpSpPr>
        <p:grpSpPr>
          <a:xfrm>
            <a:off x="5489588" y="2287425"/>
            <a:ext cx="340168" cy="340186"/>
            <a:chOff x="1487200" y="2615925"/>
            <a:chExt cx="483125" cy="483150"/>
          </a:xfrm>
          <a:solidFill>
            <a:srgbClr val="FFC000"/>
          </a:solidFill>
        </p:grpSpPr>
        <p:sp>
          <p:nvSpPr>
            <p:cNvPr id="10181" name="Google Shape;10181;p81"/>
            <p:cNvSpPr/>
            <p:nvPr/>
          </p:nvSpPr>
          <p:spPr>
            <a:xfrm>
              <a:off x="1601400" y="2844275"/>
              <a:ext cx="28325" cy="28325"/>
            </a:xfrm>
            <a:custGeom>
              <a:avLst/>
              <a:gdLst/>
              <a:ahLst/>
              <a:cxnLst/>
              <a:rect l="l" t="t" r="r" b="b"/>
              <a:pathLst>
                <a:path w="1133" h="1133" extrusionOk="0">
                  <a:moveTo>
                    <a:pt x="565" y="1"/>
                  </a:moveTo>
                  <a:cubicBezTo>
                    <a:pt x="251" y="1"/>
                    <a:pt x="1" y="254"/>
                    <a:pt x="1" y="568"/>
                  </a:cubicBezTo>
                  <a:cubicBezTo>
                    <a:pt x="1" y="879"/>
                    <a:pt x="251" y="1133"/>
                    <a:pt x="565" y="1133"/>
                  </a:cubicBezTo>
                  <a:cubicBezTo>
                    <a:pt x="879" y="1133"/>
                    <a:pt x="1133" y="879"/>
                    <a:pt x="1133" y="568"/>
                  </a:cubicBezTo>
                  <a:cubicBezTo>
                    <a:pt x="1133" y="254"/>
                    <a:pt x="879" y="1"/>
                    <a:pt x="56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182" name="Google Shape;10182;p81"/>
            <p:cNvSpPr/>
            <p:nvPr/>
          </p:nvSpPr>
          <p:spPr>
            <a:xfrm>
              <a:off x="1487200" y="2731050"/>
              <a:ext cx="483125" cy="368025"/>
            </a:xfrm>
            <a:custGeom>
              <a:avLst/>
              <a:gdLst/>
              <a:ahLst/>
              <a:cxnLst/>
              <a:rect l="l" t="t" r="r" b="b"/>
              <a:pathLst>
                <a:path w="19325" h="14721" extrusionOk="0">
                  <a:moveTo>
                    <a:pt x="4566" y="1232"/>
                  </a:moveTo>
                  <a:cubicBezTo>
                    <a:pt x="4994" y="1386"/>
                    <a:pt x="5342" y="1703"/>
                    <a:pt x="5535" y="2117"/>
                  </a:cubicBezTo>
                  <a:cubicBezTo>
                    <a:pt x="5630" y="2320"/>
                    <a:pt x="5833" y="2444"/>
                    <a:pt x="6050" y="2444"/>
                  </a:cubicBezTo>
                  <a:cubicBezTo>
                    <a:pt x="6094" y="2444"/>
                    <a:pt x="6139" y="2439"/>
                    <a:pt x="6184" y="2428"/>
                  </a:cubicBezTo>
                  <a:cubicBezTo>
                    <a:pt x="6580" y="2322"/>
                    <a:pt x="6987" y="2268"/>
                    <a:pt x="7398" y="2265"/>
                  </a:cubicBezTo>
                  <a:lnTo>
                    <a:pt x="11927" y="2265"/>
                  </a:lnTo>
                  <a:cubicBezTo>
                    <a:pt x="14738" y="2265"/>
                    <a:pt x="17024" y="4551"/>
                    <a:pt x="17024" y="7362"/>
                  </a:cubicBezTo>
                  <a:cubicBezTo>
                    <a:pt x="17021" y="9385"/>
                    <a:pt x="15819" y="11215"/>
                    <a:pt x="13965" y="12024"/>
                  </a:cubicBezTo>
                  <a:cubicBezTo>
                    <a:pt x="13760" y="12114"/>
                    <a:pt x="13624" y="12320"/>
                    <a:pt x="13627" y="12543"/>
                  </a:cubicBezTo>
                  <a:lnTo>
                    <a:pt x="13627" y="13588"/>
                  </a:lnTo>
                  <a:lnTo>
                    <a:pt x="12495" y="13588"/>
                  </a:lnTo>
                  <a:lnTo>
                    <a:pt x="12495" y="13023"/>
                  </a:lnTo>
                  <a:cubicBezTo>
                    <a:pt x="12495" y="12709"/>
                    <a:pt x="12241" y="12456"/>
                    <a:pt x="11927" y="12456"/>
                  </a:cubicBezTo>
                  <a:lnTo>
                    <a:pt x="7398" y="12456"/>
                  </a:lnTo>
                  <a:cubicBezTo>
                    <a:pt x="7084" y="12456"/>
                    <a:pt x="6833" y="12709"/>
                    <a:pt x="6833" y="13023"/>
                  </a:cubicBezTo>
                  <a:lnTo>
                    <a:pt x="6833" y="13588"/>
                  </a:lnTo>
                  <a:lnTo>
                    <a:pt x="5701" y="13588"/>
                  </a:lnTo>
                  <a:lnTo>
                    <a:pt x="5701" y="12537"/>
                  </a:lnTo>
                  <a:cubicBezTo>
                    <a:pt x="5698" y="12314"/>
                    <a:pt x="5565" y="12108"/>
                    <a:pt x="5360" y="12021"/>
                  </a:cubicBezTo>
                  <a:cubicBezTo>
                    <a:pt x="4185" y="11508"/>
                    <a:pt x="3249" y="10572"/>
                    <a:pt x="2733" y="9400"/>
                  </a:cubicBezTo>
                  <a:cubicBezTo>
                    <a:pt x="2642" y="9192"/>
                    <a:pt x="2440" y="9059"/>
                    <a:pt x="2213" y="9059"/>
                  </a:cubicBezTo>
                  <a:lnTo>
                    <a:pt x="1132" y="9059"/>
                  </a:lnTo>
                  <a:lnTo>
                    <a:pt x="1132" y="6794"/>
                  </a:lnTo>
                  <a:lnTo>
                    <a:pt x="1851" y="6794"/>
                  </a:lnTo>
                  <a:cubicBezTo>
                    <a:pt x="2120" y="6794"/>
                    <a:pt x="2349" y="6604"/>
                    <a:pt x="2404" y="6341"/>
                  </a:cubicBezTo>
                  <a:cubicBezTo>
                    <a:pt x="2651" y="5130"/>
                    <a:pt x="3349" y="4046"/>
                    <a:pt x="4369" y="3286"/>
                  </a:cubicBezTo>
                  <a:cubicBezTo>
                    <a:pt x="4566" y="3138"/>
                    <a:pt x="4644" y="2884"/>
                    <a:pt x="4569" y="2652"/>
                  </a:cubicBezTo>
                  <a:lnTo>
                    <a:pt x="4566" y="2645"/>
                  </a:lnTo>
                  <a:lnTo>
                    <a:pt x="4566" y="1232"/>
                  </a:lnTo>
                  <a:close/>
                  <a:moveTo>
                    <a:pt x="4001" y="0"/>
                  </a:moveTo>
                  <a:cubicBezTo>
                    <a:pt x="3687" y="0"/>
                    <a:pt x="3436" y="254"/>
                    <a:pt x="3436" y="568"/>
                  </a:cubicBezTo>
                  <a:lnTo>
                    <a:pt x="3436" y="2582"/>
                  </a:lnTo>
                  <a:cubicBezTo>
                    <a:pt x="2461" y="3379"/>
                    <a:pt x="1754" y="4454"/>
                    <a:pt x="1407" y="5662"/>
                  </a:cubicBezTo>
                  <a:lnTo>
                    <a:pt x="568" y="5662"/>
                  </a:lnTo>
                  <a:cubicBezTo>
                    <a:pt x="254" y="5662"/>
                    <a:pt x="0" y="5916"/>
                    <a:pt x="0" y="6230"/>
                  </a:cubicBezTo>
                  <a:lnTo>
                    <a:pt x="0" y="9626"/>
                  </a:lnTo>
                  <a:cubicBezTo>
                    <a:pt x="0" y="9937"/>
                    <a:pt x="254" y="10191"/>
                    <a:pt x="568" y="10191"/>
                  </a:cubicBezTo>
                  <a:lnTo>
                    <a:pt x="1857" y="10191"/>
                  </a:lnTo>
                  <a:cubicBezTo>
                    <a:pt x="2452" y="11357"/>
                    <a:pt x="3400" y="12302"/>
                    <a:pt x="4569" y="12897"/>
                  </a:cubicBezTo>
                  <a:lnTo>
                    <a:pt x="4569" y="14156"/>
                  </a:lnTo>
                  <a:cubicBezTo>
                    <a:pt x="4569" y="14467"/>
                    <a:pt x="4819" y="14720"/>
                    <a:pt x="5133" y="14720"/>
                  </a:cubicBezTo>
                  <a:lnTo>
                    <a:pt x="7398" y="14720"/>
                  </a:lnTo>
                  <a:cubicBezTo>
                    <a:pt x="7712" y="14720"/>
                    <a:pt x="7965" y="14467"/>
                    <a:pt x="7965" y="14156"/>
                  </a:cubicBezTo>
                  <a:lnTo>
                    <a:pt x="7965" y="13588"/>
                  </a:lnTo>
                  <a:lnTo>
                    <a:pt x="11362" y="13588"/>
                  </a:lnTo>
                  <a:lnTo>
                    <a:pt x="11362" y="14156"/>
                  </a:lnTo>
                  <a:cubicBezTo>
                    <a:pt x="11362" y="14467"/>
                    <a:pt x="11613" y="14720"/>
                    <a:pt x="11927" y="14720"/>
                  </a:cubicBezTo>
                  <a:lnTo>
                    <a:pt x="14192" y="14720"/>
                  </a:lnTo>
                  <a:cubicBezTo>
                    <a:pt x="14506" y="14720"/>
                    <a:pt x="14759" y="14467"/>
                    <a:pt x="14759" y="14156"/>
                  </a:cubicBezTo>
                  <a:lnTo>
                    <a:pt x="14759" y="12903"/>
                  </a:lnTo>
                  <a:cubicBezTo>
                    <a:pt x="16689" y="11915"/>
                    <a:pt x="17969" y="9998"/>
                    <a:pt x="18135" y="7839"/>
                  </a:cubicBezTo>
                  <a:cubicBezTo>
                    <a:pt x="18383" y="7754"/>
                    <a:pt x="18612" y="7618"/>
                    <a:pt x="18799" y="7437"/>
                  </a:cubicBezTo>
                  <a:cubicBezTo>
                    <a:pt x="19134" y="7123"/>
                    <a:pt x="19325" y="6685"/>
                    <a:pt x="19325" y="6230"/>
                  </a:cubicBezTo>
                  <a:lnTo>
                    <a:pt x="19325" y="5097"/>
                  </a:lnTo>
                  <a:cubicBezTo>
                    <a:pt x="19325" y="4783"/>
                    <a:pt x="19071" y="4530"/>
                    <a:pt x="18760" y="4530"/>
                  </a:cubicBezTo>
                  <a:cubicBezTo>
                    <a:pt x="18446" y="4530"/>
                    <a:pt x="18192" y="4783"/>
                    <a:pt x="18192" y="5097"/>
                  </a:cubicBezTo>
                  <a:lnTo>
                    <a:pt x="18192" y="6230"/>
                  </a:lnTo>
                  <a:cubicBezTo>
                    <a:pt x="18192" y="6332"/>
                    <a:pt x="18159" y="6435"/>
                    <a:pt x="18099" y="6522"/>
                  </a:cubicBezTo>
                  <a:cubicBezTo>
                    <a:pt x="17688" y="3482"/>
                    <a:pt x="15079" y="1133"/>
                    <a:pt x="11927" y="1133"/>
                  </a:cubicBezTo>
                  <a:lnTo>
                    <a:pt x="7398" y="1133"/>
                  </a:lnTo>
                  <a:cubicBezTo>
                    <a:pt x="7041" y="1136"/>
                    <a:pt x="6685" y="1169"/>
                    <a:pt x="6332" y="1238"/>
                  </a:cubicBezTo>
                  <a:cubicBezTo>
                    <a:pt x="5807" y="465"/>
                    <a:pt x="4934" y="3"/>
                    <a:pt x="400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183" name="Google Shape;10183;p81"/>
            <p:cNvSpPr/>
            <p:nvPr/>
          </p:nvSpPr>
          <p:spPr>
            <a:xfrm>
              <a:off x="1658025" y="2615925"/>
              <a:ext cx="141550" cy="143450"/>
            </a:xfrm>
            <a:custGeom>
              <a:avLst/>
              <a:gdLst/>
              <a:ahLst/>
              <a:cxnLst/>
              <a:rect l="l" t="t" r="r" b="b"/>
              <a:pathLst>
                <a:path w="5662" h="5738" extrusionOk="0">
                  <a:moveTo>
                    <a:pt x="2829" y="1133"/>
                  </a:moveTo>
                  <a:cubicBezTo>
                    <a:pt x="3750" y="1133"/>
                    <a:pt x="4529" y="1945"/>
                    <a:pt x="4529" y="2908"/>
                  </a:cubicBezTo>
                  <a:cubicBezTo>
                    <a:pt x="4526" y="3845"/>
                    <a:pt x="3768" y="4605"/>
                    <a:pt x="2829" y="4605"/>
                  </a:cubicBezTo>
                  <a:cubicBezTo>
                    <a:pt x="1890" y="4605"/>
                    <a:pt x="1132" y="3845"/>
                    <a:pt x="1132" y="2908"/>
                  </a:cubicBezTo>
                  <a:cubicBezTo>
                    <a:pt x="1132" y="1945"/>
                    <a:pt x="1908" y="1133"/>
                    <a:pt x="2829" y="1133"/>
                  </a:cubicBezTo>
                  <a:close/>
                  <a:moveTo>
                    <a:pt x="2829" y="1"/>
                  </a:moveTo>
                  <a:cubicBezTo>
                    <a:pt x="2075" y="1"/>
                    <a:pt x="1359" y="312"/>
                    <a:pt x="818" y="876"/>
                  </a:cubicBezTo>
                  <a:cubicBezTo>
                    <a:pt x="293" y="1423"/>
                    <a:pt x="0" y="2151"/>
                    <a:pt x="0" y="2908"/>
                  </a:cubicBezTo>
                  <a:cubicBezTo>
                    <a:pt x="0" y="4470"/>
                    <a:pt x="1265" y="5738"/>
                    <a:pt x="2829" y="5738"/>
                  </a:cubicBezTo>
                  <a:cubicBezTo>
                    <a:pt x="4393" y="5738"/>
                    <a:pt x="5662" y="4470"/>
                    <a:pt x="5662" y="2908"/>
                  </a:cubicBezTo>
                  <a:cubicBezTo>
                    <a:pt x="5659" y="2151"/>
                    <a:pt x="5366" y="1423"/>
                    <a:pt x="4840" y="876"/>
                  </a:cubicBezTo>
                  <a:cubicBezTo>
                    <a:pt x="4303" y="312"/>
                    <a:pt x="3584" y="1"/>
                    <a:pt x="282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10184" name="Google Shape;10184;p81"/>
          <p:cNvGrpSpPr/>
          <p:nvPr/>
        </p:nvGrpSpPr>
        <p:grpSpPr>
          <a:xfrm>
            <a:off x="5889537" y="2287425"/>
            <a:ext cx="353564" cy="340186"/>
            <a:chOff x="2077575" y="2615925"/>
            <a:chExt cx="502150" cy="483150"/>
          </a:xfrm>
          <a:solidFill>
            <a:srgbClr val="FFC000"/>
          </a:solidFill>
        </p:grpSpPr>
        <p:sp>
          <p:nvSpPr>
            <p:cNvPr id="10185" name="Google Shape;10185;p81"/>
            <p:cNvSpPr/>
            <p:nvPr/>
          </p:nvSpPr>
          <p:spPr>
            <a:xfrm>
              <a:off x="2213375" y="2817500"/>
              <a:ext cx="151225" cy="148400"/>
            </a:xfrm>
            <a:custGeom>
              <a:avLst/>
              <a:gdLst/>
              <a:ahLst/>
              <a:cxnLst/>
              <a:rect l="l" t="t" r="r" b="b"/>
              <a:pathLst>
                <a:path w="6049" h="5936" extrusionOk="0">
                  <a:moveTo>
                    <a:pt x="5426" y="0"/>
                  </a:moveTo>
                  <a:cubicBezTo>
                    <a:pt x="5281" y="0"/>
                    <a:pt x="5136" y="56"/>
                    <a:pt x="5025" y="166"/>
                  </a:cubicBezTo>
                  <a:lnTo>
                    <a:pt x="4557" y="634"/>
                  </a:lnTo>
                  <a:cubicBezTo>
                    <a:pt x="4322" y="522"/>
                    <a:pt x="4072" y="468"/>
                    <a:pt x="3825" y="468"/>
                  </a:cubicBezTo>
                  <a:cubicBezTo>
                    <a:pt x="3288" y="468"/>
                    <a:pt x="2764" y="723"/>
                    <a:pt x="2437" y="1186"/>
                  </a:cubicBezTo>
                  <a:cubicBezTo>
                    <a:pt x="1957" y="1863"/>
                    <a:pt x="2038" y="2784"/>
                    <a:pt x="2624" y="3369"/>
                  </a:cubicBezTo>
                  <a:cubicBezTo>
                    <a:pt x="2980" y="3726"/>
                    <a:pt x="2727" y="4336"/>
                    <a:pt x="2223" y="4336"/>
                  </a:cubicBezTo>
                  <a:cubicBezTo>
                    <a:pt x="1718" y="4336"/>
                    <a:pt x="1468" y="3726"/>
                    <a:pt x="1824" y="3369"/>
                  </a:cubicBezTo>
                  <a:cubicBezTo>
                    <a:pt x="2044" y="3149"/>
                    <a:pt x="2044" y="2790"/>
                    <a:pt x="1824" y="2569"/>
                  </a:cubicBezTo>
                  <a:cubicBezTo>
                    <a:pt x="1714" y="2458"/>
                    <a:pt x="1569" y="2402"/>
                    <a:pt x="1424" y="2402"/>
                  </a:cubicBezTo>
                  <a:cubicBezTo>
                    <a:pt x="1279" y="2402"/>
                    <a:pt x="1134" y="2458"/>
                    <a:pt x="1024" y="2569"/>
                  </a:cubicBezTo>
                  <a:cubicBezTo>
                    <a:pt x="514" y="3077"/>
                    <a:pt x="381" y="3853"/>
                    <a:pt x="692" y="4502"/>
                  </a:cubicBezTo>
                  <a:lnTo>
                    <a:pt x="221" y="4970"/>
                  </a:lnTo>
                  <a:cubicBezTo>
                    <a:pt x="0" y="5190"/>
                    <a:pt x="0" y="5549"/>
                    <a:pt x="221" y="5770"/>
                  </a:cubicBezTo>
                  <a:cubicBezTo>
                    <a:pt x="332" y="5880"/>
                    <a:pt x="477" y="5935"/>
                    <a:pt x="622" y="5935"/>
                  </a:cubicBezTo>
                  <a:cubicBezTo>
                    <a:pt x="767" y="5935"/>
                    <a:pt x="912" y="5880"/>
                    <a:pt x="1024" y="5770"/>
                  </a:cubicBezTo>
                  <a:lnTo>
                    <a:pt x="1492" y="5302"/>
                  </a:lnTo>
                  <a:cubicBezTo>
                    <a:pt x="1726" y="5414"/>
                    <a:pt x="1975" y="5467"/>
                    <a:pt x="2220" y="5467"/>
                  </a:cubicBezTo>
                  <a:cubicBezTo>
                    <a:pt x="2758" y="5467"/>
                    <a:pt x="3281" y="5211"/>
                    <a:pt x="3608" y="4749"/>
                  </a:cubicBezTo>
                  <a:cubicBezTo>
                    <a:pt x="4089" y="4073"/>
                    <a:pt x="4010" y="3152"/>
                    <a:pt x="3424" y="2569"/>
                  </a:cubicBezTo>
                  <a:cubicBezTo>
                    <a:pt x="3068" y="2210"/>
                    <a:pt x="3322" y="1600"/>
                    <a:pt x="3826" y="1600"/>
                  </a:cubicBezTo>
                  <a:cubicBezTo>
                    <a:pt x="4330" y="1600"/>
                    <a:pt x="4581" y="2210"/>
                    <a:pt x="4224" y="2569"/>
                  </a:cubicBezTo>
                  <a:cubicBezTo>
                    <a:pt x="4004" y="2790"/>
                    <a:pt x="4004" y="3146"/>
                    <a:pt x="4224" y="3369"/>
                  </a:cubicBezTo>
                  <a:cubicBezTo>
                    <a:pt x="4335" y="3480"/>
                    <a:pt x="4480" y="3535"/>
                    <a:pt x="4624" y="3535"/>
                  </a:cubicBezTo>
                  <a:cubicBezTo>
                    <a:pt x="4769" y="3535"/>
                    <a:pt x="4914" y="3480"/>
                    <a:pt x="5025" y="3369"/>
                  </a:cubicBezTo>
                  <a:cubicBezTo>
                    <a:pt x="5535" y="2859"/>
                    <a:pt x="5668" y="2086"/>
                    <a:pt x="5360" y="1434"/>
                  </a:cubicBezTo>
                  <a:lnTo>
                    <a:pt x="5828" y="966"/>
                  </a:lnTo>
                  <a:cubicBezTo>
                    <a:pt x="6048" y="745"/>
                    <a:pt x="6048" y="386"/>
                    <a:pt x="5828" y="166"/>
                  </a:cubicBezTo>
                  <a:cubicBezTo>
                    <a:pt x="5716" y="56"/>
                    <a:pt x="5571" y="0"/>
                    <a:pt x="542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186" name="Google Shape;10186;p81"/>
            <p:cNvSpPr/>
            <p:nvPr/>
          </p:nvSpPr>
          <p:spPr>
            <a:xfrm>
              <a:off x="2333550" y="2737450"/>
              <a:ext cx="51050" cy="48325"/>
            </a:xfrm>
            <a:custGeom>
              <a:avLst/>
              <a:gdLst/>
              <a:ahLst/>
              <a:cxnLst/>
              <a:rect l="l" t="t" r="r" b="b"/>
              <a:pathLst>
                <a:path w="2042" h="1933" extrusionOk="0">
                  <a:moveTo>
                    <a:pt x="619" y="1"/>
                  </a:moveTo>
                  <a:cubicBezTo>
                    <a:pt x="475" y="1"/>
                    <a:pt x="330" y="56"/>
                    <a:pt x="221" y="167"/>
                  </a:cubicBezTo>
                  <a:cubicBezTo>
                    <a:pt x="0" y="388"/>
                    <a:pt x="0" y="747"/>
                    <a:pt x="221" y="967"/>
                  </a:cubicBezTo>
                  <a:lnTo>
                    <a:pt x="1021" y="1767"/>
                  </a:lnTo>
                  <a:cubicBezTo>
                    <a:pt x="1131" y="1878"/>
                    <a:pt x="1276" y="1933"/>
                    <a:pt x="1421" y="1933"/>
                  </a:cubicBezTo>
                  <a:cubicBezTo>
                    <a:pt x="1566" y="1933"/>
                    <a:pt x="1711" y="1878"/>
                    <a:pt x="1821" y="1767"/>
                  </a:cubicBezTo>
                  <a:cubicBezTo>
                    <a:pt x="2041" y="1547"/>
                    <a:pt x="2041" y="1188"/>
                    <a:pt x="1821" y="967"/>
                  </a:cubicBezTo>
                  <a:lnTo>
                    <a:pt x="1021" y="167"/>
                  </a:lnTo>
                  <a:cubicBezTo>
                    <a:pt x="910" y="57"/>
                    <a:pt x="765" y="1"/>
                    <a:pt x="61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187" name="Google Shape;10187;p81"/>
            <p:cNvSpPr/>
            <p:nvPr/>
          </p:nvSpPr>
          <p:spPr>
            <a:xfrm>
              <a:off x="2393550" y="2797500"/>
              <a:ext cx="51125" cy="48375"/>
            </a:xfrm>
            <a:custGeom>
              <a:avLst/>
              <a:gdLst/>
              <a:ahLst/>
              <a:cxnLst/>
              <a:rect l="l" t="t" r="r" b="b"/>
              <a:pathLst>
                <a:path w="2045" h="1935" extrusionOk="0">
                  <a:moveTo>
                    <a:pt x="621" y="0"/>
                  </a:moveTo>
                  <a:cubicBezTo>
                    <a:pt x="476" y="0"/>
                    <a:pt x="331" y="55"/>
                    <a:pt x="221" y="166"/>
                  </a:cubicBezTo>
                  <a:cubicBezTo>
                    <a:pt x="1" y="386"/>
                    <a:pt x="1" y="745"/>
                    <a:pt x="221" y="966"/>
                  </a:cubicBezTo>
                  <a:lnTo>
                    <a:pt x="1021" y="1769"/>
                  </a:lnTo>
                  <a:cubicBezTo>
                    <a:pt x="1131" y="1879"/>
                    <a:pt x="1276" y="1934"/>
                    <a:pt x="1421" y="1934"/>
                  </a:cubicBezTo>
                  <a:cubicBezTo>
                    <a:pt x="1566" y="1934"/>
                    <a:pt x="1711" y="1879"/>
                    <a:pt x="1821" y="1769"/>
                  </a:cubicBezTo>
                  <a:cubicBezTo>
                    <a:pt x="2045" y="1545"/>
                    <a:pt x="2042" y="1189"/>
                    <a:pt x="1821" y="966"/>
                  </a:cubicBezTo>
                  <a:lnTo>
                    <a:pt x="1021" y="166"/>
                  </a:lnTo>
                  <a:cubicBezTo>
                    <a:pt x="911" y="55"/>
                    <a:pt x="766" y="0"/>
                    <a:pt x="62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188" name="Google Shape;10188;p81"/>
            <p:cNvSpPr/>
            <p:nvPr/>
          </p:nvSpPr>
          <p:spPr>
            <a:xfrm>
              <a:off x="2077575" y="2615925"/>
              <a:ext cx="502150" cy="483150"/>
            </a:xfrm>
            <a:custGeom>
              <a:avLst/>
              <a:gdLst/>
              <a:ahLst/>
              <a:cxnLst/>
              <a:rect l="l" t="t" r="r" b="b"/>
              <a:pathLst>
                <a:path w="20086" h="19326" extrusionOk="0">
                  <a:moveTo>
                    <a:pt x="14865" y="4061"/>
                  </a:moveTo>
                  <a:cubicBezTo>
                    <a:pt x="14901" y="4061"/>
                    <a:pt x="14937" y="4064"/>
                    <a:pt x="14974" y="4071"/>
                  </a:cubicBezTo>
                  <a:cubicBezTo>
                    <a:pt x="15239" y="4125"/>
                    <a:pt x="15430" y="4358"/>
                    <a:pt x="15430" y="4627"/>
                  </a:cubicBezTo>
                  <a:cubicBezTo>
                    <a:pt x="15430" y="4778"/>
                    <a:pt x="15369" y="4922"/>
                    <a:pt x="15264" y="5028"/>
                  </a:cubicBezTo>
                  <a:cubicBezTo>
                    <a:pt x="15153" y="5137"/>
                    <a:pt x="15008" y="5194"/>
                    <a:pt x="14862" y="5194"/>
                  </a:cubicBezTo>
                  <a:cubicBezTo>
                    <a:pt x="14753" y="5194"/>
                    <a:pt x="14643" y="5162"/>
                    <a:pt x="14548" y="5098"/>
                  </a:cubicBezTo>
                  <a:cubicBezTo>
                    <a:pt x="14324" y="4947"/>
                    <a:pt x="14237" y="4660"/>
                    <a:pt x="14340" y="4409"/>
                  </a:cubicBezTo>
                  <a:cubicBezTo>
                    <a:pt x="14428" y="4195"/>
                    <a:pt x="14638" y="4061"/>
                    <a:pt x="14865" y="4061"/>
                  </a:cubicBezTo>
                  <a:close/>
                  <a:moveTo>
                    <a:pt x="13258" y="1136"/>
                  </a:moveTo>
                  <a:cubicBezTo>
                    <a:pt x="14386" y="1136"/>
                    <a:pt x="15514" y="1507"/>
                    <a:pt x="16441" y="2247"/>
                  </a:cubicBezTo>
                  <a:lnTo>
                    <a:pt x="15593" y="3096"/>
                  </a:lnTo>
                  <a:cubicBezTo>
                    <a:pt x="15349" y="2979"/>
                    <a:pt x="15100" y="2926"/>
                    <a:pt x="14858" y="2926"/>
                  </a:cubicBezTo>
                  <a:cubicBezTo>
                    <a:pt x="13865" y="2926"/>
                    <a:pt x="12999" y="3824"/>
                    <a:pt x="13186" y="4916"/>
                  </a:cubicBezTo>
                  <a:cubicBezTo>
                    <a:pt x="13295" y="5541"/>
                    <a:pt x="13742" y="6055"/>
                    <a:pt x="14346" y="6248"/>
                  </a:cubicBezTo>
                  <a:cubicBezTo>
                    <a:pt x="14514" y="6301"/>
                    <a:pt x="14688" y="6327"/>
                    <a:pt x="14859" y="6327"/>
                  </a:cubicBezTo>
                  <a:cubicBezTo>
                    <a:pt x="15304" y="6327"/>
                    <a:pt x="15739" y="6153"/>
                    <a:pt x="16064" y="5828"/>
                  </a:cubicBezTo>
                  <a:cubicBezTo>
                    <a:pt x="16571" y="5321"/>
                    <a:pt x="16704" y="4545"/>
                    <a:pt x="16396" y="3896"/>
                  </a:cubicBezTo>
                  <a:lnTo>
                    <a:pt x="17241" y="3050"/>
                  </a:lnTo>
                  <a:lnTo>
                    <a:pt x="17241" y="3050"/>
                  </a:lnTo>
                  <a:cubicBezTo>
                    <a:pt x="18842" y="5046"/>
                    <a:pt x="18715" y="7981"/>
                    <a:pt x="16864" y="9832"/>
                  </a:cubicBezTo>
                  <a:lnTo>
                    <a:pt x="16462" y="10231"/>
                  </a:lnTo>
                  <a:lnTo>
                    <a:pt x="16064" y="9832"/>
                  </a:lnTo>
                  <a:cubicBezTo>
                    <a:pt x="15952" y="9722"/>
                    <a:pt x="15806" y="9666"/>
                    <a:pt x="15661" y="9666"/>
                  </a:cubicBezTo>
                  <a:cubicBezTo>
                    <a:pt x="15516" y="9666"/>
                    <a:pt x="15372" y="9721"/>
                    <a:pt x="15261" y="9832"/>
                  </a:cubicBezTo>
                  <a:cubicBezTo>
                    <a:pt x="15040" y="10053"/>
                    <a:pt x="15040" y="10412"/>
                    <a:pt x="15261" y="10632"/>
                  </a:cubicBezTo>
                  <a:lnTo>
                    <a:pt x="15662" y="11034"/>
                  </a:lnTo>
                  <a:lnTo>
                    <a:pt x="8666" y="18027"/>
                  </a:lnTo>
                  <a:cubicBezTo>
                    <a:pt x="8556" y="18137"/>
                    <a:pt x="8411" y="18192"/>
                    <a:pt x="8266" y="18192"/>
                  </a:cubicBezTo>
                  <a:cubicBezTo>
                    <a:pt x="8121" y="18192"/>
                    <a:pt x="7976" y="18137"/>
                    <a:pt x="7866" y="18027"/>
                  </a:cubicBezTo>
                  <a:lnTo>
                    <a:pt x="1462" y="11623"/>
                  </a:lnTo>
                  <a:cubicBezTo>
                    <a:pt x="1241" y="11402"/>
                    <a:pt x="1241" y="11043"/>
                    <a:pt x="1462" y="10822"/>
                  </a:cubicBezTo>
                  <a:lnTo>
                    <a:pt x="8458" y="3826"/>
                  </a:lnTo>
                  <a:lnTo>
                    <a:pt x="8856" y="4228"/>
                  </a:lnTo>
                  <a:cubicBezTo>
                    <a:pt x="8966" y="4338"/>
                    <a:pt x="9111" y="4393"/>
                    <a:pt x="9256" y="4393"/>
                  </a:cubicBezTo>
                  <a:cubicBezTo>
                    <a:pt x="9401" y="4393"/>
                    <a:pt x="9546" y="4338"/>
                    <a:pt x="9656" y="4228"/>
                  </a:cubicBezTo>
                  <a:cubicBezTo>
                    <a:pt x="9880" y="4005"/>
                    <a:pt x="9877" y="3648"/>
                    <a:pt x="9656" y="3425"/>
                  </a:cubicBezTo>
                  <a:lnTo>
                    <a:pt x="9258" y="3026"/>
                  </a:lnTo>
                  <a:lnTo>
                    <a:pt x="9656" y="2625"/>
                  </a:lnTo>
                  <a:cubicBezTo>
                    <a:pt x="10649" y="1632"/>
                    <a:pt x="11954" y="1136"/>
                    <a:pt x="13258" y="1136"/>
                  </a:cubicBezTo>
                  <a:close/>
                  <a:moveTo>
                    <a:pt x="13261" y="1"/>
                  </a:moveTo>
                  <a:cubicBezTo>
                    <a:pt x="11661" y="1"/>
                    <a:pt x="10066" y="615"/>
                    <a:pt x="8856" y="1825"/>
                  </a:cubicBezTo>
                  <a:lnTo>
                    <a:pt x="8056" y="2625"/>
                  </a:lnTo>
                  <a:lnTo>
                    <a:pt x="661" y="10019"/>
                  </a:lnTo>
                  <a:cubicBezTo>
                    <a:pt x="0" y="10684"/>
                    <a:pt x="0" y="11759"/>
                    <a:pt x="661" y="12423"/>
                  </a:cubicBezTo>
                  <a:lnTo>
                    <a:pt x="7066" y="18827"/>
                  </a:lnTo>
                  <a:cubicBezTo>
                    <a:pt x="7398" y="19159"/>
                    <a:pt x="7833" y="19325"/>
                    <a:pt x="8267" y="19325"/>
                  </a:cubicBezTo>
                  <a:cubicBezTo>
                    <a:pt x="8702" y="19325"/>
                    <a:pt x="9137" y="19159"/>
                    <a:pt x="9469" y="18827"/>
                  </a:cubicBezTo>
                  <a:lnTo>
                    <a:pt x="17664" y="10632"/>
                  </a:lnTo>
                  <a:cubicBezTo>
                    <a:pt x="19956" y="8337"/>
                    <a:pt x="20086" y="4687"/>
                    <a:pt x="18044" y="2244"/>
                  </a:cubicBezTo>
                  <a:lnTo>
                    <a:pt x="19264" y="1024"/>
                  </a:lnTo>
                  <a:cubicBezTo>
                    <a:pt x="19485" y="804"/>
                    <a:pt x="19485" y="445"/>
                    <a:pt x="19264" y="224"/>
                  </a:cubicBezTo>
                  <a:cubicBezTo>
                    <a:pt x="19154" y="114"/>
                    <a:pt x="19009" y="59"/>
                    <a:pt x="18864" y="59"/>
                  </a:cubicBezTo>
                  <a:cubicBezTo>
                    <a:pt x="18719" y="59"/>
                    <a:pt x="18574" y="114"/>
                    <a:pt x="18464" y="224"/>
                  </a:cubicBezTo>
                  <a:lnTo>
                    <a:pt x="17244" y="1444"/>
                  </a:lnTo>
                  <a:cubicBezTo>
                    <a:pt x="16086" y="478"/>
                    <a:pt x="14671" y="1"/>
                    <a:pt x="1326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10189" name="Google Shape;10189;p81"/>
          <p:cNvGrpSpPr/>
          <p:nvPr/>
        </p:nvGrpSpPr>
        <p:grpSpPr>
          <a:xfrm>
            <a:off x="6313326" y="2303452"/>
            <a:ext cx="334536" cy="308132"/>
            <a:chOff x="2680100" y="2638725"/>
            <a:chExt cx="475125" cy="437625"/>
          </a:xfrm>
          <a:solidFill>
            <a:srgbClr val="FFC000"/>
          </a:solidFill>
        </p:grpSpPr>
        <p:sp>
          <p:nvSpPr>
            <p:cNvPr id="10190" name="Google Shape;10190;p81"/>
            <p:cNvSpPr/>
            <p:nvPr/>
          </p:nvSpPr>
          <p:spPr>
            <a:xfrm>
              <a:off x="2680100" y="2638725"/>
              <a:ext cx="475125" cy="437625"/>
            </a:xfrm>
            <a:custGeom>
              <a:avLst/>
              <a:gdLst/>
              <a:ahLst/>
              <a:cxnLst/>
              <a:rect l="l" t="t" r="r" b="b"/>
              <a:pathLst>
                <a:path w="19005" h="17505" extrusionOk="0">
                  <a:moveTo>
                    <a:pt x="11399" y="1133"/>
                  </a:moveTo>
                  <a:cubicBezTo>
                    <a:pt x="11803" y="1133"/>
                    <a:pt x="12130" y="1462"/>
                    <a:pt x="12133" y="1867"/>
                  </a:cubicBezTo>
                  <a:lnTo>
                    <a:pt x="12133" y="3301"/>
                  </a:lnTo>
                  <a:lnTo>
                    <a:pt x="6876" y="3301"/>
                  </a:lnTo>
                  <a:lnTo>
                    <a:pt x="6873" y="1867"/>
                  </a:lnTo>
                  <a:cubicBezTo>
                    <a:pt x="6876" y="1462"/>
                    <a:pt x="7202" y="1133"/>
                    <a:pt x="7606" y="1133"/>
                  </a:cubicBezTo>
                  <a:close/>
                  <a:moveTo>
                    <a:pt x="2815" y="4433"/>
                  </a:moveTo>
                  <a:lnTo>
                    <a:pt x="2815" y="5430"/>
                  </a:lnTo>
                  <a:cubicBezTo>
                    <a:pt x="2815" y="5880"/>
                    <a:pt x="2449" y="6245"/>
                    <a:pt x="1999" y="6245"/>
                  </a:cubicBezTo>
                  <a:lnTo>
                    <a:pt x="1133" y="6245"/>
                  </a:lnTo>
                  <a:lnTo>
                    <a:pt x="1133" y="4433"/>
                  </a:lnTo>
                  <a:close/>
                  <a:moveTo>
                    <a:pt x="17873" y="4433"/>
                  </a:moveTo>
                  <a:lnTo>
                    <a:pt x="17873" y="6248"/>
                  </a:lnTo>
                  <a:lnTo>
                    <a:pt x="17006" y="6248"/>
                  </a:lnTo>
                  <a:cubicBezTo>
                    <a:pt x="16556" y="6248"/>
                    <a:pt x="16191" y="5883"/>
                    <a:pt x="16191" y="5433"/>
                  </a:cubicBezTo>
                  <a:lnTo>
                    <a:pt x="16191" y="4433"/>
                  </a:lnTo>
                  <a:close/>
                  <a:moveTo>
                    <a:pt x="15058" y="4430"/>
                  </a:moveTo>
                  <a:lnTo>
                    <a:pt x="15058" y="5430"/>
                  </a:lnTo>
                  <a:cubicBezTo>
                    <a:pt x="15058" y="6505"/>
                    <a:pt x="15931" y="7377"/>
                    <a:pt x="17006" y="7377"/>
                  </a:cubicBezTo>
                  <a:lnTo>
                    <a:pt x="17873" y="7377"/>
                  </a:lnTo>
                  <a:lnTo>
                    <a:pt x="17873" y="13422"/>
                  </a:lnTo>
                  <a:lnTo>
                    <a:pt x="17006" y="13422"/>
                  </a:lnTo>
                  <a:cubicBezTo>
                    <a:pt x="15931" y="13425"/>
                    <a:pt x="15058" y="14295"/>
                    <a:pt x="15058" y="15373"/>
                  </a:cubicBezTo>
                  <a:lnTo>
                    <a:pt x="15058" y="16369"/>
                  </a:lnTo>
                  <a:lnTo>
                    <a:pt x="3947" y="16369"/>
                  </a:lnTo>
                  <a:lnTo>
                    <a:pt x="3947" y="15373"/>
                  </a:lnTo>
                  <a:cubicBezTo>
                    <a:pt x="3947" y="14295"/>
                    <a:pt x="3074" y="13425"/>
                    <a:pt x="1999" y="13422"/>
                  </a:cubicBezTo>
                  <a:lnTo>
                    <a:pt x="1133" y="13422"/>
                  </a:lnTo>
                  <a:lnTo>
                    <a:pt x="1133" y="7377"/>
                  </a:lnTo>
                  <a:lnTo>
                    <a:pt x="1999" y="7377"/>
                  </a:lnTo>
                  <a:cubicBezTo>
                    <a:pt x="3074" y="7377"/>
                    <a:pt x="3947" y="6505"/>
                    <a:pt x="3947" y="5430"/>
                  </a:cubicBezTo>
                  <a:lnTo>
                    <a:pt x="3947" y="4430"/>
                  </a:lnTo>
                  <a:close/>
                  <a:moveTo>
                    <a:pt x="1999" y="14557"/>
                  </a:moveTo>
                  <a:cubicBezTo>
                    <a:pt x="2449" y="14557"/>
                    <a:pt x="2815" y="14923"/>
                    <a:pt x="2815" y="15376"/>
                  </a:cubicBezTo>
                  <a:lnTo>
                    <a:pt x="2815" y="16372"/>
                  </a:lnTo>
                  <a:lnTo>
                    <a:pt x="1133" y="16372"/>
                  </a:lnTo>
                  <a:lnTo>
                    <a:pt x="1133" y="14557"/>
                  </a:lnTo>
                  <a:close/>
                  <a:moveTo>
                    <a:pt x="17873" y="14557"/>
                  </a:moveTo>
                  <a:lnTo>
                    <a:pt x="17873" y="16372"/>
                  </a:lnTo>
                  <a:lnTo>
                    <a:pt x="16191" y="16372"/>
                  </a:lnTo>
                  <a:lnTo>
                    <a:pt x="16191" y="15376"/>
                  </a:lnTo>
                  <a:cubicBezTo>
                    <a:pt x="16191" y="14923"/>
                    <a:pt x="16556" y="14557"/>
                    <a:pt x="17006" y="14557"/>
                  </a:cubicBezTo>
                  <a:close/>
                  <a:moveTo>
                    <a:pt x="7606" y="1"/>
                  </a:moveTo>
                  <a:cubicBezTo>
                    <a:pt x="6577" y="1"/>
                    <a:pt x="5743" y="837"/>
                    <a:pt x="5743" y="1867"/>
                  </a:cubicBezTo>
                  <a:lnTo>
                    <a:pt x="5743" y="3301"/>
                  </a:lnTo>
                  <a:lnTo>
                    <a:pt x="1133" y="3301"/>
                  </a:lnTo>
                  <a:cubicBezTo>
                    <a:pt x="508" y="3301"/>
                    <a:pt x="0" y="3808"/>
                    <a:pt x="0" y="4433"/>
                  </a:cubicBezTo>
                  <a:lnTo>
                    <a:pt x="0" y="16372"/>
                  </a:lnTo>
                  <a:cubicBezTo>
                    <a:pt x="0" y="16997"/>
                    <a:pt x="508" y="17504"/>
                    <a:pt x="1133" y="17504"/>
                  </a:cubicBezTo>
                  <a:lnTo>
                    <a:pt x="17873" y="17504"/>
                  </a:lnTo>
                  <a:cubicBezTo>
                    <a:pt x="18498" y="17504"/>
                    <a:pt x="19005" y="16997"/>
                    <a:pt x="19005" y="16372"/>
                  </a:cubicBezTo>
                  <a:lnTo>
                    <a:pt x="19005" y="4430"/>
                  </a:lnTo>
                  <a:cubicBezTo>
                    <a:pt x="19005" y="3805"/>
                    <a:pt x="18498" y="3298"/>
                    <a:pt x="17873" y="3298"/>
                  </a:cubicBezTo>
                  <a:lnTo>
                    <a:pt x="13265" y="3298"/>
                  </a:lnTo>
                  <a:lnTo>
                    <a:pt x="13265" y="1864"/>
                  </a:lnTo>
                  <a:cubicBezTo>
                    <a:pt x="13262" y="834"/>
                    <a:pt x="12428" y="1"/>
                    <a:pt x="1139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191" name="Google Shape;10191;p81"/>
            <p:cNvSpPr/>
            <p:nvPr/>
          </p:nvSpPr>
          <p:spPr>
            <a:xfrm>
              <a:off x="2795000" y="2810525"/>
              <a:ext cx="237800" cy="164300"/>
            </a:xfrm>
            <a:custGeom>
              <a:avLst/>
              <a:gdLst/>
              <a:ahLst/>
              <a:cxnLst/>
              <a:rect l="l" t="t" r="r" b="b"/>
              <a:pathLst>
                <a:path w="9512" h="6572" extrusionOk="0">
                  <a:moveTo>
                    <a:pt x="8379" y="1133"/>
                  </a:moveTo>
                  <a:lnTo>
                    <a:pt x="8379" y="5439"/>
                  </a:lnTo>
                  <a:lnTo>
                    <a:pt x="1132" y="5439"/>
                  </a:lnTo>
                  <a:lnTo>
                    <a:pt x="1132" y="1133"/>
                  </a:lnTo>
                  <a:close/>
                  <a:moveTo>
                    <a:pt x="568" y="1"/>
                  </a:moveTo>
                  <a:cubicBezTo>
                    <a:pt x="254" y="1"/>
                    <a:pt x="0" y="255"/>
                    <a:pt x="0" y="566"/>
                  </a:cubicBezTo>
                  <a:lnTo>
                    <a:pt x="0" y="6007"/>
                  </a:lnTo>
                  <a:cubicBezTo>
                    <a:pt x="0" y="6318"/>
                    <a:pt x="254" y="6571"/>
                    <a:pt x="568" y="6571"/>
                  </a:cubicBezTo>
                  <a:lnTo>
                    <a:pt x="8947" y="6571"/>
                  </a:lnTo>
                  <a:cubicBezTo>
                    <a:pt x="9258" y="6571"/>
                    <a:pt x="9511" y="6318"/>
                    <a:pt x="9511" y="6007"/>
                  </a:cubicBezTo>
                  <a:lnTo>
                    <a:pt x="9511" y="566"/>
                  </a:lnTo>
                  <a:cubicBezTo>
                    <a:pt x="9511" y="255"/>
                    <a:pt x="9258" y="1"/>
                    <a:pt x="894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192" name="Google Shape;10192;p81"/>
            <p:cNvSpPr/>
            <p:nvPr/>
          </p:nvSpPr>
          <p:spPr>
            <a:xfrm>
              <a:off x="2871900" y="2856725"/>
              <a:ext cx="91525" cy="28350"/>
            </a:xfrm>
            <a:custGeom>
              <a:avLst/>
              <a:gdLst/>
              <a:ahLst/>
              <a:cxnLst/>
              <a:rect l="l" t="t" r="r" b="b"/>
              <a:pathLst>
                <a:path w="3661" h="1134" extrusionOk="0">
                  <a:moveTo>
                    <a:pt x="565" y="1"/>
                  </a:moveTo>
                  <a:cubicBezTo>
                    <a:pt x="254" y="1"/>
                    <a:pt x="1" y="254"/>
                    <a:pt x="1" y="565"/>
                  </a:cubicBezTo>
                  <a:cubicBezTo>
                    <a:pt x="1" y="879"/>
                    <a:pt x="254" y="1133"/>
                    <a:pt x="565" y="1133"/>
                  </a:cubicBezTo>
                  <a:lnTo>
                    <a:pt x="3096" y="1133"/>
                  </a:lnTo>
                  <a:cubicBezTo>
                    <a:pt x="3407" y="1133"/>
                    <a:pt x="3660" y="879"/>
                    <a:pt x="3660" y="565"/>
                  </a:cubicBezTo>
                  <a:cubicBezTo>
                    <a:pt x="3660" y="254"/>
                    <a:pt x="3407" y="1"/>
                    <a:pt x="309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193" name="Google Shape;10193;p81"/>
            <p:cNvSpPr/>
            <p:nvPr/>
          </p:nvSpPr>
          <p:spPr>
            <a:xfrm>
              <a:off x="2845500" y="2900300"/>
              <a:ext cx="144350" cy="28325"/>
            </a:xfrm>
            <a:custGeom>
              <a:avLst/>
              <a:gdLst/>
              <a:ahLst/>
              <a:cxnLst/>
              <a:rect l="l" t="t" r="r" b="b"/>
              <a:pathLst>
                <a:path w="5774" h="1133" extrusionOk="0">
                  <a:moveTo>
                    <a:pt x="565" y="0"/>
                  </a:moveTo>
                  <a:cubicBezTo>
                    <a:pt x="254" y="0"/>
                    <a:pt x="0" y="254"/>
                    <a:pt x="0" y="568"/>
                  </a:cubicBezTo>
                  <a:cubicBezTo>
                    <a:pt x="0" y="879"/>
                    <a:pt x="254" y="1132"/>
                    <a:pt x="565" y="1132"/>
                  </a:cubicBezTo>
                  <a:lnTo>
                    <a:pt x="5209" y="1132"/>
                  </a:lnTo>
                  <a:cubicBezTo>
                    <a:pt x="5520" y="1132"/>
                    <a:pt x="5773" y="879"/>
                    <a:pt x="5773" y="568"/>
                  </a:cubicBezTo>
                  <a:cubicBezTo>
                    <a:pt x="5773" y="254"/>
                    <a:pt x="5520" y="0"/>
                    <a:pt x="520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10194" name="Google Shape;10194;p81"/>
          <p:cNvGrpSpPr/>
          <p:nvPr/>
        </p:nvGrpSpPr>
        <p:grpSpPr>
          <a:xfrm>
            <a:off x="6778965" y="2287425"/>
            <a:ext cx="239183" cy="340186"/>
            <a:chOff x="3342275" y="2615925"/>
            <a:chExt cx="339700" cy="483150"/>
          </a:xfrm>
          <a:solidFill>
            <a:srgbClr val="FFC000"/>
          </a:solidFill>
        </p:grpSpPr>
        <p:sp>
          <p:nvSpPr>
            <p:cNvPr id="10195" name="Google Shape;10195;p81"/>
            <p:cNvSpPr/>
            <p:nvPr/>
          </p:nvSpPr>
          <p:spPr>
            <a:xfrm>
              <a:off x="3342275" y="2615925"/>
              <a:ext cx="339700" cy="483150"/>
            </a:xfrm>
            <a:custGeom>
              <a:avLst/>
              <a:gdLst/>
              <a:ahLst/>
              <a:cxnLst/>
              <a:rect l="l" t="t" r="r" b="b"/>
              <a:pathLst>
                <a:path w="13588" h="19326" extrusionOk="0">
                  <a:moveTo>
                    <a:pt x="11891" y="1133"/>
                  </a:moveTo>
                  <a:cubicBezTo>
                    <a:pt x="12202" y="1133"/>
                    <a:pt x="12455" y="1387"/>
                    <a:pt x="12455" y="1701"/>
                  </a:cubicBezTo>
                  <a:lnTo>
                    <a:pt x="12455" y="2265"/>
                  </a:lnTo>
                  <a:lnTo>
                    <a:pt x="1132" y="2265"/>
                  </a:lnTo>
                  <a:lnTo>
                    <a:pt x="1132" y="1701"/>
                  </a:lnTo>
                  <a:cubicBezTo>
                    <a:pt x="1132" y="1387"/>
                    <a:pt x="1386" y="1133"/>
                    <a:pt x="1700" y="1133"/>
                  </a:cubicBezTo>
                  <a:close/>
                  <a:moveTo>
                    <a:pt x="12455" y="3398"/>
                  </a:moveTo>
                  <a:lnTo>
                    <a:pt x="12455" y="14796"/>
                  </a:lnTo>
                  <a:lnTo>
                    <a:pt x="1132" y="14796"/>
                  </a:lnTo>
                  <a:lnTo>
                    <a:pt x="1132" y="3398"/>
                  </a:lnTo>
                  <a:close/>
                  <a:moveTo>
                    <a:pt x="12455" y="15928"/>
                  </a:moveTo>
                  <a:lnTo>
                    <a:pt x="12455" y="17628"/>
                  </a:lnTo>
                  <a:cubicBezTo>
                    <a:pt x="12455" y="17939"/>
                    <a:pt x="12202" y="18193"/>
                    <a:pt x="11891" y="18193"/>
                  </a:cubicBezTo>
                  <a:lnTo>
                    <a:pt x="1700" y="18193"/>
                  </a:lnTo>
                  <a:cubicBezTo>
                    <a:pt x="1386" y="18193"/>
                    <a:pt x="1132" y="17939"/>
                    <a:pt x="1132" y="17628"/>
                  </a:cubicBezTo>
                  <a:lnTo>
                    <a:pt x="1132" y="15928"/>
                  </a:lnTo>
                  <a:close/>
                  <a:moveTo>
                    <a:pt x="1700" y="1"/>
                  </a:moveTo>
                  <a:cubicBezTo>
                    <a:pt x="761" y="1"/>
                    <a:pt x="0" y="762"/>
                    <a:pt x="0" y="1701"/>
                  </a:cubicBezTo>
                  <a:lnTo>
                    <a:pt x="0" y="17628"/>
                  </a:lnTo>
                  <a:cubicBezTo>
                    <a:pt x="0" y="18564"/>
                    <a:pt x="761" y="19325"/>
                    <a:pt x="1700" y="19325"/>
                  </a:cubicBezTo>
                  <a:lnTo>
                    <a:pt x="11891" y="19325"/>
                  </a:lnTo>
                  <a:cubicBezTo>
                    <a:pt x="12827" y="19325"/>
                    <a:pt x="13588" y="18564"/>
                    <a:pt x="13588" y="17628"/>
                  </a:cubicBezTo>
                  <a:lnTo>
                    <a:pt x="13588" y="1701"/>
                  </a:lnTo>
                  <a:cubicBezTo>
                    <a:pt x="13588" y="762"/>
                    <a:pt x="12827" y="1"/>
                    <a:pt x="1189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196" name="Google Shape;10196;p81"/>
            <p:cNvSpPr/>
            <p:nvPr/>
          </p:nvSpPr>
          <p:spPr>
            <a:xfrm>
              <a:off x="3461600" y="3030200"/>
              <a:ext cx="101025" cy="28325"/>
            </a:xfrm>
            <a:custGeom>
              <a:avLst/>
              <a:gdLst/>
              <a:ahLst/>
              <a:cxnLst/>
              <a:rect l="l" t="t" r="r" b="b"/>
              <a:pathLst>
                <a:path w="4041" h="1133" extrusionOk="0">
                  <a:moveTo>
                    <a:pt x="568" y="1"/>
                  </a:moveTo>
                  <a:cubicBezTo>
                    <a:pt x="254" y="1"/>
                    <a:pt x="1" y="251"/>
                    <a:pt x="1" y="565"/>
                  </a:cubicBezTo>
                  <a:cubicBezTo>
                    <a:pt x="1" y="879"/>
                    <a:pt x="254" y="1133"/>
                    <a:pt x="568" y="1133"/>
                  </a:cubicBezTo>
                  <a:lnTo>
                    <a:pt x="3473" y="1133"/>
                  </a:lnTo>
                  <a:cubicBezTo>
                    <a:pt x="3787" y="1133"/>
                    <a:pt x="4041" y="879"/>
                    <a:pt x="4041" y="565"/>
                  </a:cubicBezTo>
                  <a:cubicBezTo>
                    <a:pt x="4041" y="251"/>
                    <a:pt x="3787" y="1"/>
                    <a:pt x="347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10197" name="Google Shape;10197;p81"/>
          <p:cNvSpPr/>
          <p:nvPr/>
        </p:nvSpPr>
        <p:spPr>
          <a:xfrm>
            <a:off x="7172212" y="2287100"/>
            <a:ext cx="279052" cy="340186"/>
          </a:xfrm>
          <a:custGeom>
            <a:avLst/>
            <a:gdLst/>
            <a:ahLst/>
            <a:cxnLst/>
            <a:rect l="l" t="t" r="r" b="b"/>
            <a:pathLst>
              <a:path w="15853" h="19326" extrusionOk="0">
                <a:moveTo>
                  <a:pt x="9627" y="1133"/>
                </a:moveTo>
                <a:cubicBezTo>
                  <a:pt x="9938" y="1133"/>
                  <a:pt x="10191" y="1387"/>
                  <a:pt x="10191" y="1701"/>
                </a:cubicBezTo>
                <a:lnTo>
                  <a:pt x="10191" y="2265"/>
                </a:lnTo>
                <a:lnTo>
                  <a:pt x="1133" y="2265"/>
                </a:lnTo>
                <a:lnTo>
                  <a:pt x="1133" y="1701"/>
                </a:lnTo>
                <a:cubicBezTo>
                  <a:pt x="1133" y="1387"/>
                  <a:pt x="1387" y="1133"/>
                  <a:pt x="1701" y="1133"/>
                </a:cubicBezTo>
                <a:close/>
                <a:moveTo>
                  <a:pt x="10191" y="3398"/>
                </a:moveTo>
                <a:lnTo>
                  <a:pt x="10191" y="8063"/>
                </a:lnTo>
                <a:cubicBezTo>
                  <a:pt x="10009" y="7998"/>
                  <a:pt x="9817" y="7965"/>
                  <a:pt x="9625" y="7965"/>
                </a:cubicBezTo>
                <a:cubicBezTo>
                  <a:pt x="9434" y="7965"/>
                  <a:pt x="9242" y="7998"/>
                  <a:pt x="9059" y="8063"/>
                </a:cubicBezTo>
                <a:lnTo>
                  <a:pt x="9059" y="6230"/>
                </a:lnTo>
                <a:cubicBezTo>
                  <a:pt x="9059" y="5291"/>
                  <a:pt x="8298" y="4530"/>
                  <a:pt x="7362" y="4530"/>
                </a:cubicBezTo>
                <a:cubicBezTo>
                  <a:pt x="6423" y="4530"/>
                  <a:pt x="5662" y="5291"/>
                  <a:pt x="5662" y="6230"/>
                </a:cubicBezTo>
                <a:lnTo>
                  <a:pt x="5662" y="10285"/>
                </a:lnTo>
                <a:cubicBezTo>
                  <a:pt x="4346" y="10557"/>
                  <a:pt x="3401" y="11716"/>
                  <a:pt x="3398" y="13060"/>
                </a:cubicBezTo>
                <a:lnTo>
                  <a:pt x="3398" y="14231"/>
                </a:lnTo>
                <a:cubicBezTo>
                  <a:pt x="3398" y="14419"/>
                  <a:pt x="3404" y="14609"/>
                  <a:pt x="3413" y="14796"/>
                </a:cubicBezTo>
                <a:lnTo>
                  <a:pt x="1133" y="14796"/>
                </a:lnTo>
                <a:lnTo>
                  <a:pt x="1133" y="3398"/>
                </a:lnTo>
                <a:close/>
                <a:moveTo>
                  <a:pt x="3543" y="15928"/>
                </a:moveTo>
                <a:cubicBezTo>
                  <a:pt x="3606" y="16312"/>
                  <a:pt x="3694" y="16689"/>
                  <a:pt x="3802" y="17061"/>
                </a:cubicBezTo>
                <a:lnTo>
                  <a:pt x="1701" y="17061"/>
                </a:lnTo>
                <a:cubicBezTo>
                  <a:pt x="1387" y="17061"/>
                  <a:pt x="1133" y="16807"/>
                  <a:pt x="1133" y="16496"/>
                </a:cubicBezTo>
                <a:lnTo>
                  <a:pt x="1133" y="15928"/>
                </a:lnTo>
                <a:close/>
                <a:moveTo>
                  <a:pt x="7362" y="5662"/>
                </a:moveTo>
                <a:cubicBezTo>
                  <a:pt x="7673" y="5662"/>
                  <a:pt x="7927" y="5916"/>
                  <a:pt x="7927" y="6230"/>
                </a:cubicBezTo>
                <a:lnTo>
                  <a:pt x="7927" y="11928"/>
                </a:lnTo>
                <a:cubicBezTo>
                  <a:pt x="7927" y="12242"/>
                  <a:pt x="8181" y="12492"/>
                  <a:pt x="8495" y="12492"/>
                </a:cubicBezTo>
                <a:cubicBezTo>
                  <a:pt x="8806" y="12492"/>
                  <a:pt x="9059" y="12242"/>
                  <a:pt x="9059" y="11928"/>
                </a:cubicBezTo>
                <a:lnTo>
                  <a:pt x="9059" y="9663"/>
                </a:lnTo>
                <a:cubicBezTo>
                  <a:pt x="9059" y="9349"/>
                  <a:pt x="9313" y="9098"/>
                  <a:pt x="9627" y="9098"/>
                </a:cubicBezTo>
                <a:cubicBezTo>
                  <a:pt x="9938" y="9098"/>
                  <a:pt x="10191" y="9349"/>
                  <a:pt x="10191" y="9663"/>
                </a:cubicBezTo>
                <a:lnTo>
                  <a:pt x="10191" y="11928"/>
                </a:lnTo>
                <a:cubicBezTo>
                  <a:pt x="10191" y="12242"/>
                  <a:pt x="10445" y="12492"/>
                  <a:pt x="10759" y="12492"/>
                </a:cubicBezTo>
                <a:cubicBezTo>
                  <a:pt x="11070" y="12492"/>
                  <a:pt x="11324" y="12242"/>
                  <a:pt x="11324" y="11928"/>
                </a:cubicBezTo>
                <a:lnTo>
                  <a:pt x="11324" y="10795"/>
                </a:lnTo>
                <a:cubicBezTo>
                  <a:pt x="11324" y="10481"/>
                  <a:pt x="11577" y="10231"/>
                  <a:pt x="11891" y="10231"/>
                </a:cubicBezTo>
                <a:cubicBezTo>
                  <a:pt x="12202" y="10231"/>
                  <a:pt x="12456" y="10481"/>
                  <a:pt x="12456" y="10795"/>
                </a:cubicBezTo>
                <a:lnTo>
                  <a:pt x="12456" y="13060"/>
                </a:lnTo>
                <a:cubicBezTo>
                  <a:pt x="12456" y="13374"/>
                  <a:pt x="12710" y="13625"/>
                  <a:pt x="13024" y="13625"/>
                </a:cubicBezTo>
                <a:cubicBezTo>
                  <a:pt x="13335" y="13625"/>
                  <a:pt x="13588" y="13374"/>
                  <a:pt x="13588" y="13060"/>
                </a:cubicBezTo>
                <a:lnTo>
                  <a:pt x="13588" y="11928"/>
                </a:lnTo>
                <a:cubicBezTo>
                  <a:pt x="13588" y="11614"/>
                  <a:pt x="13842" y="11363"/>
                  <a:pt x="14156" y="11363"/>
                </a:cubicBezTo>
                <a:cubicBezTo>
                  <a:pt x="14467" y="11363"/>
                  <a:pt x="14721" y="11614"/>
                  <a:pt x="14721" y="11928"/>
                </a:cubicBezTo>
                <a:lnTo>
                  <a:pt x="14721" y="14231"/>
                </a:lnTo>
                <a:cubicBezTo>
                  <a:pt x="14718" y="15602"/>
                  <a:pt x="14407" y="16958"/>
                  <a:pt x="13806" y="18193"/>
                </a:cubicBezTo>
                <a:lnTo>
                  <a:pt x="5448" y="18193"/>
                </a:lnTo>
                <a:cubicBezTo>
                  <a:pt x="4844" y="16958"/>
                  <a:pt x="4533" y="15602"/>
                  <a:pt x="4530" y="14231"/>
                </a:cubicBezTo>
                <a:lnTo>
                  <a:pt x="4530" y="13060"/>
                </a:lnTo>
                <a:cubicBezTo>
                  <a:pt x="4530" y="12341"/>
                  <a:pt x="4983" y="11698"/>
                  <a:pt x="5662" y="11460"/>
                </a:cubicBezTo>
                <a:lnTo>
                  <a:pt x="5662" y="14231"/>
                </a:lnTo>
                <a:cubicBezTo>
                  <a:pt x="5662" y="14542"/>
                  <a:pt x="5916" y="14796"/>
                  <a:pt x="6230" y="14796"/>
                </a:cubicBezTo>
                <a:cubicBezTo>
                  <a:pt x="6541" y="14796"/>
                  <a:pt x="6795" y="14542"/>
                  <a:pt x="6795" y="14231"/>
                </a:cubicBezTo>
                <a:lnTo>
                  <a:pt x="6795" y="6230"/>
                </a:lnTo>
                <a:cubicBezTo>
                  <a:pt x="6795" y="5916"/>
                  <a:pt x="7048" y="5662"/>
                  <a:pt x="7362" y="5662"/>
                </a:cubicBezTo>
                <a:close/>
                <a:moveTo>
                  <a:pt x="1701" y="1"/>
                </a:moveTo>
                <a:cubicBezTo>
                  <a:pt x="762" y="1"/>
                  <a:pt x="1" y="762"/>
                  <a:pt x="1" y="1701"/>
                </a:cubicBezTo>
                <a:lnTo>
                  <a:pt x="1" y="16496"/>
                </a:lnTo>
                <a:cubicBezTo>
                  <a:pt x="1" y="17432"/>
                  <a:pt x="762" y="18193"/>
                  <a:pt x="1701" y="18193"/>
                </a:cubicBezTo>
                <a:lnTo>
                  <a:pt x="4204" y="18193"/>
                </a:lnTo>
                <a:cubicBezTo>
                  <a:pt x="4285" y="18389"/>
                  <a:pt x="4376" y="18582"/>
                  <a:pt x="4470" y="18773"/>
                </a:cubicBezTo>
                <a:lnTo>
                  <a:pt x="4590" y="19011"/>
                </a:lnTo>
                <a:cubicBezTo>
                  <a:pt x="4687" y="19204"/>
                  <a:pt x="4880" y="19325"/>
                  <a:pt x="5098" y="19325"/>
                </a:cubicBezTo>
                <a:lnTo>
                  <a:pt x="14156" y="19325"/>
                </a:lnTo>
                <a:cubicBezTo>
                  <a:pt x="14370" y="19325"/>
                  <a:pt x="14564" y="19204"/>
                  <a:pt x="14660" y="19011"/>
                </a:cubicBezTo>
                <a:lnTo>
                  <a:pt x="14781" y="18773"/>
                </a:lnTo>
                <a:cubicBezTo>
                  <a:pt x="15485" y="17363"/>
                  <a:pt x="15850" y="15808"/>
                  <a:pt x="15853" y="14231"/>
                </a:cubicBezTo>
                <a:lnTo>
                  <a:pt x="15853" y="11928"/>
                </a:lnTo>
                <a:cubicBezTo>
                  <a:pt x="15853" y="10953"/>
                  <a:pt x="15054" y="10228"/>
                  <a:pt x="14155" y="10228"/>
                </a:cubicBezTo>
                <a:cubicBezTo>
                  <a:pt x="13949" y="10228"/>
                  <a:pt x="13737" y="10266"/>
                  <a:pt x="13528" y="10348"/>
                </a:cubicBezTo>
                <a:cubicBezTo>
                  <a:pt x="13326" y="9609"/>
                  <a:pt x="12655" y="9098"/>
                  <a:pt x="11891" y="9098"/>
                </a:cubicBezTo>
                <a:cubicBezTo>
                  <a:pt x="11883" y="9098"/>
                  <a:pt x="11875" y="9098"/>
                  <a:pt x="11867" y="9098"/>
                </a:cubicBezTo>
                <a:cubicBezTo>
                  <a:pt x="11682" y="9098"/>
                  <a:pt x="11497" y="9131"/>
                  <a:pt x="11324" y="9195"/>
                </a:cubicBezTo>
                <a:lnTo>
                  <a:pt x="11324" y="1701"/>
                </a:lnTo>
                <a:cubicBezTo>
                  <a:pt x="11324" y="762"/>
                  <a:pt x="10563" y="1"/>
                  <a:pt x="9627"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198" name="Google Shape;10198;p81"/>
          <p:cNvSpPr/>
          <p:nvPr/>
        </p:nvSpPr>
        <p:spPr>
          <a:xfrm>
            <a:off x="7565246" y="2297730"/>
            <a:ext cx="340186" cy="318922"/>
          </a:xfrm>
          <a:custGeom>
            <a:avLst/>
            <a:gdLst/>
            <a:ahLst/>
            <a:cxnLst/>
            <a:rect l="l" t="t" r="r" b="b"/>
            <a:pathLst>
              <a:path w="19326" h="18118" extrusionOk="0">
                <a:moveTo>
                  <a:pt x="17628" y="6794"/>
                </a:moveTo>
                <a:cubicBezTo>
                  <a:pt x="17939" y="6794"/>
                  <a:pt x="18193" y="7048"/>
                  <a:pt x="18193" y="7362"/>
                </a:cubicBezTo>
                <a:lnTo>
                  <a:pt x="18193" y="7927"/>
                </a:lnTo>
                <a:lnTo>
                  <a:pt x="12532" y="7927"/>
                </a:lnTo>
                <a:lnTo>
                  <a:pt x="12532" y="7362"/>
                </a:lnTo>
                <a:cubicBezTo>
                  <a:pt x="12532" y="7048"/>
                  <a:pt x="12785" y="6794"/>
                  <a:pt x="13099" y="6794"/>
                </a:cubicBezTo>
                <a:close/>
                <a:moveTo>
                  <a:pt x="17628" y="1133"/>
                </a:moveTo>
                <a:cubicBezTo>
                  <a:pt x="17939" y="1133"/>
                  <a:pt x="18193" y="1387"/>
                  <a:pt x="18193" y="1701"/>
                </a:cubicBezTo>
                <a:lnTo>
                  <a:pt x="18193" y="5759"/>
                </a:lnTo>
                <a:cubicBezTo>
                  <a:pt x="18012" y="5695"/>
                  <a:pt x="17819" y="5662"/>
                  <a:pt x="17628" y="5662"/>
                </a:cubicBezTo>
                <a:lnTo>
                  <a:pt x="13099" y="5662"/>
                </a:lnTo>
                <a:cubicBezTo>
                  <a:pt x="12160" y="5662"/>
                  <a:pt x="11399" y="6423"/>
                  <a:pt x="11399" y="7362"/>
                </a:cubicBezTo>
                <a:lnTo>
                  <a:pt x="11399" y="11324"/>
                </a:lnTo>
                <a:lnTo>
                  <a:pt x="1133" y="11324"/>
                </a:lnTo>
                <a:lnTo>
                  <a:pt x="1133" y="1701"/>
                </a:lnTo>
                <a:cubicBezTo>
                  <a:pt x="1133" y="1387"/>
                  <a:pt x="1387" y="1133"/>
                  <a:pt x="1701" y="1133"/>
                </a:cubicBezTo>
                <a:close/>
                <a:moveTo>
                  <a:pt x="11399" y="12456"/>
                </a:moveTo>
                <a:lnTo>
                  <a:pt x="11399" y="13588"/>
                </a:lnTo>
                <a:lnTo>
                  <a:pt x="1701" y="13588"/>
                </a:lnTo>
                <a:cubicBezTo>
                  <a:pt x="1387" y="13588"/>
                  <a:pt x="1133" y="13335"/>
                  <a:pt x="1133" y="13024"/>
                </a:cubicBezTo>
                <a:lnTo>
                  <a:pt x="1133" y="12456"/>
                </a:lnTo>
                <a:close/>
                <a:moveTo>
                  <a:pt x="18193" y="9059"/>
                </a:moveTo>
                <a:lnTo>
                  <a:pt x="18193" y="14720"/>
                </a:lnTo>
                <a:lnTo>
                  <a:pt x="12532" y="14720"/>
                </a:lnTo>
                <a:lnTo>
                  <a:pt x="12532" y="9059"/>
                </a:lnTo>
                <a:close/>
                <a:moveTo>
                  <a:pt x="11399" y="14720"/>
                </a:moveTo>
                <a:lnTo>
                  <a:pt x="11399" y="16420"/>
                </a:lnTo>
                <a:cubicBezTo>
                  <a:pt x="11399" y="16611"/>
                  <a:pt x="11432" y="16804"/>
                  <a:pt x="11496" y="16985"/>
                </a:cubicBezTo>
                <a:lnTo>
                  <a:pt x="7051" y="16985"/>
                </a:lnTo>
                <a:lnTo>
                  <a:pt x="7806" y="14720"/>
                </a:lnTo>
                <a:close/>
                <a:moveTo>
                  <a:pt x="18193" y="15853"/>
                </a:moveTo>
                <a:lnTo>
                  <a:pt x="18193" y="16420"/>
                </a:lnTo>
                <a:cubicBezTo>
                  <a:pt x="18193" y="16731"/>
                  <a:pt x="17939" y="16985"/>
                  <a:pt x="17628" y="16985"/>
                </a:cubicBezTo>
                <a:lnTo>
                  <a:pt x="13099" y="16985"/>
                </a:lnTo>
                <a:cubicBezTo>
                  <a:pt x="12785" y="16985"/>
                  <a:pt x="12532" y="16731"/>
                  <a:pt x="12532" y="16420"/>
                </a:cubicBezTo>
                <a:lnTo>
                  <a:pt x="12532" y="15853"/>
                </a:lnTo>
                <a:close/>
                <a:moveTo>
                  <a:pt x="1701" y="1"/>
                </a:moveTo>
                <a:cubicBezTo>
                  <a:pt x="762" y="1"/>
                  <a:pt x="1" y="762"/>
                  <a:pt x="1" y="1701"/>
                </a:cubicBezTo>
                <a:lnTo>
                  <a:pt x="1" y="13024"/>
                </a:lnTo>
                <a:cubicBezTo>
                  <a:pt x="1" y="13960"/>
                  <a:pt x="762" y="14720"/>
                  <a:pt x="1701" y="14720"/>
                </a:cubicBezTo>
                <a:lnTo>
                  <a:pt x="6613" y="14720"/>
                </a:lnTo>
                <a:lnTo>
                  <a:pt x="5859" y="16985"/>
                </a:lnTo>
                <a:lnTo>
                  <a:pt x="4002" y="16985"/>
                </a:lnTo>
                <a:cubicBezTo>
                  <a:pt x="3688" y="16985"/>
                  <a:pt x="3437" y="17239"/>
                  <a:pt x="3437" y="17553"/>
                </a:cubicBezTo>
                <a:cubicBezTo>
                  <a:pt x="3437" y="17864"/>
                  <a:pt x="3688" y="18117"/>
                  <a:pt x="4002" y="18117"/>
                </a:cubicBezTo>
                <a:lnTo>
                  <a:pt x="17628" y="18117"/>
                </a:lnTo>
                <a:cubicBezTo>
                  <a:pt x="18564" y="18117"/>
                  <a:pt x="19325" y="17356"/>
                  <a:pt x="19325" y="16420"/>
                </a:cubicBezTo>
                <a:lnTo>
                  <a:pt x="19325" y="1701"/>
                </a:lnTo>
                <a:cubicBezTo>
                  <a:pt x="19325" y="762"/>
                  <a:pt x="18564" y="1"/>
                  <a:pt x="1762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199" name="Google Shape;10199;p81"/>
          <p:cNvSpPr/>
          <p:nvPr/>
        </p:nvSpPr>
        <p:spPr>
          <a:xfrm>
            <a:off x="7990101" y="2297730"/>
            <a:ext cx="340186" cy="318922"/>
          </a:xfrm>
          <a:custGeom>
            <a:avLst/>
            <a:gdLst/>
            <a:ahLst/>
            <a:cxnLst/>
            <a:rect l="l" t="t" r="r" b="b"/>
            <a:pathLst>
              <a:path w="19326" h="18118" extrusionOk="0">
                <a:moveTo>
                  <a:pt x="17628" y="1133"/>
                </a:moveTo>
                <a:cubicBezTo>
                  <a:pt x="17939" y="1133"/>
                  <a:pt x="18193" y="1387"/>
                  <a:pt x="18193" y="1701"/>
                </a:cubicBezTo>
                <a:lnTo>
                  <a:pt x="18193" y="11324"/>
                </a:lnTo>
                <a:lnTo>
                  <a:pt x="1133" y="11324"/>
                </a:lnTo>
                <a:lnTo>
                  <a:pt x="1133" y="1701"/>
                </a:lnTo>
                <a:cubicBezTo>
                  <a:pt x="1133" y="1387"/>
                  <a:pt x="1387" y="1133"/>
                  <a:pt x="1701" y="1133"/>
                </a:cubicBezTo>
                <a:close/>
                <a:moveTo>
                  <a:pt x="18193" y="12456"/>
                </a:moveTo>
                <a:lnTo>
                  <a:pt x="18193" y="13024"/>
                </a:lnTo>
                <a:cubicBezTo>
                  <a:pt x="18193" y="13335"/>
                  <a:pt x="17939" y="13588"/>
                  <a:pt x="17628" y="13588"/>
                </a:cubicBezTo>
                <a:lnTo>
                  <a:pt x="1701" y="13588"/>
                </a:lnTo>
                <a:cubicBezTo>
                  <a:pt x="1387" y="13588"/>
                  <a:pt x="1133" y="13335"/>
                  <a:pt x="1133" y="13024"/>
                </a:cubicBezTo>
                <a:lnTo>
                  <a:pt x="1133" y="12456"/>
                </a:lnTo>
                <a:close/>
                <a:moveTo>
                  <a:pt x="11520" y="14720"/>
                </a:moveTo>
                <a:lnTo>
                  <a:pt x="12275" y="16985"/>
                </a:lnTo>
                <a:lnTo>
                  <a:pt x="7051" y="16985"/>
                </a:lnTo>
                <a:lnTo>
                  <a:pt x="7806" y="14720"/>
                </a:lnTo>
                <a:close/>
                <a:moveTo>
                  <a:pt x="1701" y="1"/>
                </a:moveTo>
                <a:cubicBezTo>
                  <a:pt x="762" y="1"/>
                  <a:pt x="1" y="762"/>
                  <a:pt x="1" y="1701"/>
                </a:cubicBezTo>
                <a:lnTo>
                  <a:pt x="1" y="13024"/>
                </a:lnTo>
                <a:cubicBezTo>
                  <a:pt x="1" y="13960"/>
                  <a:pt x="762" y="14720"/>
                  <a:pt x="1701" y="14720"/>
                </a:cubicBezTo>
                <a:lnTo>
                  <a:pt x="6614" y="14720"/>
                </a:lnTo>
                <a:lnTo>
                  <a:pt x="5859" y="16985"/>
                </a:lnTo>
                <a:lnTo>
                  <a:pt x="4002" y="16985"/>
                </a:lnTo>
                <a:cubicBezTo>
                  <a:pt x="3688" y="16985"/>
                  <a:pt x="3437" y="17239"/>
                  <a:pt x="3437" y="17553"/>
                </a:cubicBezTo>
                <a:cubicBezTo>
                  <a:pt x="3437" y="17864"/>
                  <a:pt x="3688" y="18117"/>
                  <a:pt x="4002" y="18117"/>
                </a:cubicBezTo>
                <a:lnTo>
                  <a:pt x="15325" y="18117"/>
                </a:lnTo>
                <a:cubicBezTo>
                  <a:pt x="15639" y="18117"/>
                  <a:pt x="15889" y="17864"/>
                  <a:pt x="15889" y="17553"/>
                </a:cubicBezTo>
                <a:cubicBezTo>
                  <a:pt x="15889" y="17239"/>
                  <a:pt x="15639" y="16985"/>
                  <a:pt x="15325" y="16985"/>
                </a:cubicBezTo>
                <a:lnTo>
                  <a:pt x="13468" y="16985"/>
                </a:lnTo>
                <a:lnTo>
                  <a:pt x="12713" y="14720"/>
                </a:lnTo>
                <a:lnTo>
                  <a:pt x="17628" y="14720"/>
                </a:lnTo>
                <a:cubicBezTo>
                  <a:pt x="18565" y="14720"/>
                  <a:pt x="19325" y="13960"/>
                  <a:pt x="19325" y="13024"/>
                </a:cubicBezTo>
                <a:lnTo>
                  <a:pt x="19325" y="1701"/>
                </a:lnTo>
                <a:cubicBezTo>
                  <a:pt x="19325" y="762"/>
                  <a:pt x="18565" y="1"/>
                  <a:pt x="1762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nvGrpSpPr>
          <p:cNvPr id="10200" name="Google Shape;10200;p81"/>
          <p:cNvGrpSpPr/>
          <p:nvPr/>
        </p:nvGrpSpPr>
        <p:grpSpPr>
          <a:xfrm>
            <a:off x="6415846" y="3956426"/>
            <a:ext cx="339482" cy="339271"/>
            <a:chOff x="5648900" y="2616600"/>
            <a:chExt cx="482150" cy="481850"/>
          </a:xfrm>
          <a:solidFill>
            <a:srgbClr val="FFC000"/>
          </a:solidFill>
        </p:grpSpPr>
        <p:sp>
          <p:nvSpPr>
            <p:cNvPr id="10201" name="Google Shape;10201;p81"/>
            <p:cNvSpPr/>
            <p:nvPr/>
          </p:nvSpPr>
          <p:spPr>
            <a:xfrm>
              <a:off x="5811500" y="2777025"/>
              <a:ext cx="156875" cy="148275"/>
            </a:xfrm>
            <a:custGeom>
              <a:avLst/>
              <a:gdLst/>
              <a:ahLst/>
              <a:cxnLst/>
              <a:rect l="l" t="t" r="r" b="b"/>
              <a:pathLst>
                <a:path w="6275" h="5931" extrusionOk="0">
                  <a:moveTo>
                    <a:pt x="3137" y="1265"/>
                  </a:moveTo>
                  <a:lnTo>
                    <a:pt x="4994" y="2615"/>
                  </a:lnTo>
                  <a:lnTo>
                    <a:pt x="4285" y="4798"/>
                  </a:lnTo>
                  <a:lnTo>
                    <a:pt x="1990" y="4798"/>
                  </a:lnTo>
                  <a:lnTo>
                    <a:pt x="1280" y="2615"/>
                  </a:lnTo>
                  <a:lnTo>
                    <a:pt x="3137" y="1265"/>
                  </a:lnTo>
                  <a:close/>
                  <a:moveTo>
                    <a:pt x="3137" y="0"/>
                  </a:moveTo>
                  <a:cubicBezTo>
                    <a:pt x="3020" y="0"/>
                    <a:pt x="2903" y="37"/>
                    <a:pt x="2805" y="109"/>
                  </a:cubicBezTo>
                  <a:lnTo>
                    <a:pt x="281" y="1942"/>
                  </a:lnTo>
                  <a:cubicBezTo>
                    <a:pt x="85" y="2087"/>
                    <a:pt x="0" y="2340"/>
                    <a:pt x="76" y="2573"/>
                  </a:cubicBezTo>
                  <a:lnTo>
                    <a:pt x="1039" y="5541"/>
                  </a:lnTo>
                  <a:cubicBezTo>
                    <a:pt x="1117" y="5773"/>
                    <a:pt x="1335" y="5930"/>
                    <a:pt x="1579" y="5930"/>
                  </a:cubicBezTo>
                  <a:lnTo>
                    <a:pt x="4695" y="5930"/>
                  </a:lnTo>
                  <a:cubicBezTo>
                    <a:pt x="4943" y="5930"/>
                    <a:pt x="5160" y="5773"/>
                    <a:pt x="5236" y="5541"/>
                  </a:cubicBezTo>
                  <a:lnTo>
                    <a:pt x="6199" y="2573"/>
                  </a:lnTo>
                  <a:cubicBezTo>
                    <a:pt x="6275" y="2340"/>
                    <a:pt x="6190" y="2087"/>
                    <a:pt x="5994" y="1942"/>
                  </a:cubicBezTo>
                  <a:lnTo>
                    <a:pt x="3469" y="109"/>
                  </a:lnTo>
                  <a:cubicBezTo>
                    <a:pt x="3371" y="37"/>
                    <a:pt x="3254" y="0"/>
                    <a:pt x="313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202" name="Google Shape;10202;p81"/>
            <p:cNvSpPr/>
            <p:nvPr/>
          </p:nvSpPr>
          <p:spPr>
            <a:xfrm>
              <a:off x="5648900" y="2616600"/>
              <a:ext cx="482150" cy="481850"/>
            </a:xfrm>
            <a:custGeom>
              <a:avLst/>
              <a:gdLst/>
              <a:ahLst/>
              <a:cxnLst/>
              <a:rect l="l" t="t" r="r" b="b"/>
              <a:pathLst>
                <a:path w="19286" h="19274" extrusionOk="0">
                  <a:moveTo>
                    <a:pt x="9641" y="1133"/>
                  </a:moveTo>
                  <a:cubicBezTo>
                    <a:pt x="9936" y="1133"/>
                    <a:pt x="10230" y="1148"/>
                    <a:pt x="10523" y="1179"/>
                  </a:cubicBezTo>
                  <a:cubicBezTo>
                    <a:pt x="10547" y="1182"/>
                    <a:pt x="10571" y="1185"/>
                    <a:pt x="10595" y="1185"/>
                  </a:cubicBezTo>
                  <a:cubicBezTo>
                    <a:pt x="10641" y="1191"/>
                    <a:pt x="10686" y="1197"/>
                    <a:pt x="10731" y="1203"/>
                  </a:cubicBezTo>
                  <a:cubicBezTo>
                    <a:pt x="10958" y="1230"/>
                    <a:pt x="11181" y="1269"/>
                    <a:pt x="11402" y="1314"/>
                  </a:cubicBezTo>
                  <a:lnTo>
                    <a:pt x="11501" y="1622"/>
                  </a:lnTo>
                  <a:lnTo>
                    <a:pt x="9644" y="2969"/>
                  </a:lnTo>
                  <a:lnTo>
                    <a:pt x="7787" y="1622"/>
                  </a:lnTo>
                  <a:lnTo>
                    <a:pt x="7887" y="1314"/>
                  </a:lnTo>
                  <a:cubicBezTo>
                    <a:pt x="8038" y="1281"/>
                    <a:pt x="8192" y="1254"/>
                    <a:pt x="8349" y="1230"/>
                  </a:cubicBezTo>
                  <a:lnTo>
                    <a:pt x="8352" y="1230"/>
                  </a:lnTo>
                  <a:cubicBezTo>
                    <a:pt x="8418" y="1221"/>
                    <a:pt x="8488" y="1209"/>
                    <a:pt x="8554" y="1203"/>
                  </a:cubicBezTo>
                  <a:cubicBezTo>
                    <a:pt x="8606" y="1194"/>
                    <a:pt x="8660" y="1188"/>
                    <a:pt x="8714" y="1185"/>
                  </a:cubicBezTo>
                  <a:lnTo>
                    <a:pt x="8760" y="1179"/>
                  </a:lnTo>
                  <a:cubicBezTo>
                    <a:pt x="9053" y="1148"/>
                    <a:pt x="9347" y="1133"/>
                    <a:pt x="9641" y="1133"/>
                  </a:cubicBezTo>
                  <a:close/>
                  <a:moveTo>
                    <a:pt x="2591" y="5394"/>
                  </a:moveTo>
                  <a:lnTo>
                    <a:pt x="3300" y="7577"/>
                  </a:lnTo>
                  <a:lnTo>
                    <a:pt x="1444" y="8926"/>
                  </a:lnTo>
                  <a:lnTo>
                    <a:pt x="1184" y="8736"/>
                  </a:lnTo>
                  <a:cubicBezTo>
                    <a:pt x="1187" y="8700"/>
                    <a:pt x="1193" y="8661"/>
                    <a:pt x="1199" y="8621"/>
                  </a:cubicBezTo>
                  <a:cubicBezTo>
                    <a:pt x="1202" y="8594"/>
                    <a:pt x="1205" y="8567"/>
                    <a:pt x="1208" y="8540"/>
                  </a:cubicBezTo>
                  <a:cubicBezTo>
                    <a:pt x="1211" y="8498"/>
                    <a:pt x="1220" y="8455"/>
                    <a:pt x="1226" y="8413"/>
                  </a:cubicBezTo>
                  <a:cubicBezTo>
                    <a:pt x="1229" y="8383"/>
                    <a:pt x="1232" y="8353"/>
                    <a:pt x="1238" y="8326"/>
                  </a:cubicBezTo>
                  <a:cubicBezTo>
                    <a:pt x="1244" y="8286"/>
                    <a:pt x="1250" y="8247"/>
                    <a:pt x="1256" y="8208"/>
                  </a:cubicBezTo>
                  <a:cubicBezTo>
                    <a:pt x="1265" y="8169"/>
                    <a:pt x="1268" y="8141"/>
                    <a:pt x="1274" y="8108"/>
                  </a:cubicBezTo>
                  <a:cubicBezTo>
                    <a:pt x="1280" y="8075"/>
                    <a:pt x="1290" y="8036"/>
                    <a:pt x="1296" y="7999"/>
                  </a:cubicBezTo>
                  <a:cubicBezTo>
                    <a:pt x="1302" y="7966"/>
                    <a:pt x="1308" y="7930"/>
                    <a:pt x="1317" y="7894"/>
                  </a:cubicBezTo>
                  <a:cubicBezTo>
                    <a:pt x="1323" y="7861"/>
                    <a:pt x="1332" y="7824"/>
                    <a:pt x="1338" y="7791"/>
                  </a:cubicBezTo>
                  <a:cubicBezTo>
                    <a:pt x="1347" y="7755"/>
                    <a:pt x="1356" y="7719"/>
                    <a:pt x="1362" y="7682"/>
                  </a:cubicBezTo>
                  <a:cubicBezTo>
                    <a:pt x="1371" y="7649"/>
                    <a:pt x="1380" y="7613"/>
                    <a:pt x="1389" y="7577"/>
                  </a:cubicBezTo>
                  <a:cubicBezTo>
                    <a:pt x="1398" y="7541"/>
                    <a:pt x="1407" y="7510"/>
                    <a:pt x="1413" y="7477"/>
                  </a:cubicBezTo>
                  <a:cubicBezTo>
                    <a:pt x="1425" y="7441"/>
                    <a:pt x="1434" y="7399"/>
                    <a:pt x="1447" y="7359"/>
                  </a:cubicBezTo>
                  <a:cubicBezTo>
                    <a:pt x="1456" y="7332"/>
                    <a:pt x="1462" y="7305"/>
                    <a:pt x="1471" y="7278"/>
                  </a:cubicBezTo>
                  <a:cubicBezTo>
                    <a:pt x="1483" y="7233"/>
                    <a:pt x="1495" y="7187"/>
                    <a:pt x="1510" y="7142"/>
                  </a:cubicBezTo>
                  <a:cubicBezTo>
                    <a:pt x="1516" y="7124"/>
                    <a:pt x="1522" y="7106"/>
                    <a:pt x="1528" y="7085"/>
                  </a:cubicBezTo>
                  <a:cubicBezTo>
                    <a:pt x="1546" y="7030"/>
                    <a:pt x="1561" y="6976"/>
                    <a:pt x="1579" y="6925"/>
                  </a:cubicBezTo>
                  <a:lnTo>
                    <a:pt x="1588" y="6900"/>
                  </a:lnTo>
                  <a:cubicBezTo>
                    <a:pt x="1767" y="6375"/>
                    <a:pt x="1996" y="5871"/>
                    <a:pt x="2274" y="5394"/>
                  </a:cubicBezTo>
                  <a:close/>
                  <a:moveTo>
                    <a:pt x="17012" y="5394"/>
                  </a:moveTo>
                  <a:cubicBezTo>
                    <a:pt x="17253" y="5813"/>
                    <a:pt x="17462" y="6257"/>
                    <a:pt x="17628" y="6713"/>
                  </a:cubicBezTo>
                  <a:lnTo>
                    <a:pt x="17628" y="6719"/>
                  </a:lnTo>
                  <a:cubicBezTo>
                    <a:pt x="17649" y="6774"/>
                    <a:pt x="17670" y="6831"/>
                    <a:pt x="17688" y="6888"/>
                  </a:cubicBezTo>
                  <a:cubicBezTo>
                    <a:pt x="17694" y="6906"/>
                    <a:pt x="17700" y="6922"/>
                    <a:pt x="17706" y="6937"/>
                  </a:cubicBezTo>
                  <a:cubicBezTo>
                    <a:pt x="17721" y="6982"/>
                    <a:pt x="17736" y="7027"/>
                    <a:pt x="17749" y="7072"/>
                  </a:cubicBezTo>
                  <a:cubicBezTo>
                    <a:pt x="17758" y="7103"/>
                    <a:pt x="17767" y="7130"/>
                    <a:pt x="17776" y="7157"/>
                  </a:cubicBezTo>
                  <a:cubicBezTo>
                    <a:pt x="17788" y="7196"/>
                    <a:pt x="17797" y="7230"/>
                    <a:pt x="17809" y="7266"/>
                  </a:cubicBezTo>
                  <a:cubicBezTo>
                    <a:pt x="17818" y="7305"/>
                    <a:pt x="17830" y="7341"/>
                    <a:pt x="17839" y="7377"/>
                  </a:cubicBezTo>
                  <a:cubicBezTo>
                    <a:pt x="17848" y="7408"/>
                    <a:pt x="17857" y="7438"/>
                    <a:pt x="17863" y="7468"/>
                  </a:cubicBezTo>
                  <a:cubicBezTo>
                    <a:pt x="17875" y="7510"/>
                    <a:pt x="17887" y="7553"/>
                    <a:pt x="17896" y="7598"/>
                  </a:cubicBezTo>
                  <a:lnTo>
                    <a:pt x="17915" y="7673"/>
                  </a:lnTo>
                  <a:cubicBezTo>
                    <a:pt x="17927" y="7722"/>
                    <a:pt x="17936" y="7767"/>
                    <a:pt x="17948" y="7812"/>
                  </a:cubicBezTo>
                  <a:lnTo>
                    <a:pt x="17963" y="7885"/>
                  </a:lnTo>
                  <a:cubicBezTo>
                    <a:pt x="17972" y="7933"/>
                    <a:pt x="17981" y="7978"/>
                    <a:pt x="17990" y="8027"/>
                  </a:cubicBezTo>
                  <a:cubicBezTo>
                    <a:pt x="17996" y="8051"/>
                    <a:pt x="18002" y="8075"/>
                    <a:pt x="18005" y="8099"/>
                  </a:cubicBezTo>
                  <a:cubicBezTo>
                    <a:pt x="18014" y="8144"/>
                    <a:pt x="18020" y="8193"/>
                    <a:pt x="18029" y="8238"/>
                  </a:cubicBezTo>
                  <a:cubicBezTo>
                    <a:pt x="18032" y="8265"/>
                    <a:pt x="18038" y="8289"/>
                    <a:pt x="18041" y="8317"/>
                  </a:cubicBezTo>
                  <a:cubicBezTo>
                    <a:pt x="18050" y="8362"/>
                    <a:pt x="18057" y="8404"/>
                    <a:pt x="18063" y="8449"/>
                  </a:cubicBezTo>
                  <a:cubicBezTo>
                    <a:pt x="18066" y="8477"/>
                    <a:pt x="18069" y="8507"/>
                    <a:pt x="18075" y="8534"/>
                  </a:cubicBezTo>
                  <a:cubicBezTo>
                    <a:pt x="18078" y="8576"/>
                    <a:pt x="18084" y="8621"/>
                    <a:pt x="18090" y="8664"/>
                  </a:cubicBezTo>
                  <a:cubicBezTo>
                    <a:pt x="18093" y="8688"/>
                    <a:pt x="18096" y="8712"/>
                    <a:pt x="18096" y="8739"/>
                  </a:cubicBezTo>
                  <a:lnTo>
                    <a:pt x="17836" y="8926"/>
                  </a:lnTo>
                  <a:lnTo>
                    <a:pt x="15979" y="7580"/>
                  </a:lnTo>
                  <a:lnTo>
                    <a:pt x="16689" y="5397"/>
                  </a:lnTo>
                  <a:lnTo>
                    <a:pt x="17012" y="5394"/>
                  </a:lnTo>
                  <a:close/>
                  <a:moveTo>
                    <a:pt x="5722" y="15029"/>
                  </a:moveTo>
                  <a:lnTo>
                    <a:pt x="6432" y="17212"/>
                  </a:lnTo>
                  <a:lnTo>
                    <a:pt x="6172" y="17402"/>
                  </a:lnTo>
                  <a:cubicBezTo>
                    <a:pt x="5091" y="16916"/>
                    <a:pt x="4125" y="16209"/>
                    <a:pt x="3331" y="15331"/>
                  </a:cubicBezTo>
                  <a:lnTo>
                    <a:pt x="3427" y="15029"/>
                  </a:lnTo>
                  <a:close/>
                  <a:moveTo>
                    <a:pt x="15855" y="15029"/>
                  </a:moveTo>
                  <a:lnTo>
                    <a:pt x="15952" y="15331"/>
                  </a:lnTo>
                  <a:cubicBezTo>
                    <a:pt x="15158" y="16209"/>
                    <a:pt x="14192" y="16916"/>
                    <a:pt x="13111" y="17402"/>
                  </a:cubicBezTo>
                  <a:lnTo>
                    <a:pt x="12851" y="17212"/>
                  </a:lnTo>
                  <a:lnTo>
                    <a:pt x="13561" y="15029"/>
                  </a:lnTo>
                  <a:close/>
                  <a:moveTo>
                    <a:pt x="6571" y="1707"/>
                  </a:moveTo>
                  <a:cubicBezTo>
                    <a:pt x="6516" y="1927"/>
                    <a:pt x="6604" y="2160"/>
                    <a:pt x="6788" y="2296"/>
                  </a:cubicBezTo>
                  <a:lnTo>
                    <a:pt x="9309" y="4129"/>
                  </a:lnTo>
                  <a:cubicBezTo>
                    <a:pt x="9409" y="4199"/>
                    <a:pt x="9526" y="4235"/>
                    <a:pt x="9643" y="4235"/>
                  </a:cubicBezTo>
                  <a:cubicBezTo>
                    <a:pt x="9760" y="4235"/>
                    <a:pt x="9877" y="4199"/>
                    <a:pt x="9976" y="4129"/>
                  </a:cubicBezTo>
                  <a:lnTo>
                    <a:pt x="12498" y="2296"/>
                  </a:lnTo>
                  <a:cubicBezTo>
                    <a:pt x="12682" y="2160"/>
                    <a:pt x="12769" y="1927"/>
                    <a:pt x="12715" y="1707"/>
                  </a:cubicBezTo>
                  <a:lnTo>
                    <a:pt x="12715" y="1707"/>
                  </a:lnTo>
                  <a:cubicBezTo>
                    <a:pt x="14089" y="2241"/>
                    <a:pt x="15300" y="3123"/>
                    <a:pt x="16230" y="4264"/>
                  </a:cubicBezTo>
                  <a:cubicBezTo>
                    <a:pt x="16003" y="4283"/>
                    <a:pt x="15813" y="4437"/>
                    <a:pt x="15744" y="4651"/>
                  </a:cubicBezTo>
                  <a:lnTo>
                    <a:pt x="14777" y="7616"/>
                  </a:lnTo>
                  <a:cubicBezTo>
                    <a:pt x="14702" y="7852"/>
                    <a:pt x="14786" y="8105"/>
                    <a:pt x="14986" y="8250"/>
                  </a:cubicBezTo>
                  <a:lnTo>
                    <a:pt x="17507" y="10083"/>
                  </a:lnTo>
                  <a:cubicBezTo>
                    <a:pt x="17605" y="10155"/>
                    <a:pt x="17721" y="10192"/>
                    <a:pt x="17838" y="10192"/>
                  </a:cubicBezTo>
                  <a:cubicBezTo>
                    <a:pt x="17940" y="10192"/>
                    <a:pt x="18043" y="10164"/>
                    <a:pt x="18135" y="10107"/>
                  </a:cubicBezTo>
                  <a:lnTo>
                    <a:pt x="18135" y="10107"/>
                  </a:lnTo>
                  <a:cubicBezTo>
                    <a:pt x="18053" y="11581"/>
                    <a:pt x="17592" y="13006"/>
                    <a:pt x="16788" y="14244"/>
                  </a:cubicBezTo>
                  <a:cubicBezTo>
                    <a:pt x="16701" y="14032"/>
                    <a:pt x="16495" y="13896"/>
                    <a:pt x="16269" y="13896"/>
                  </a:cubicBezTo>
                  <a:lnTo>
                    <a:pt x="13150" y="13896"/>
                  </a:lnTo>
                  <a:cubicBezTo>
                    <a:pt x="12905" y="13896"/>
                    <a:pt x="12688" y="14053"/>
                    <a:pt x="12612" y="14289"/>
                  </a:cubicBezTo>
                  <a:lnTo>
                    <a:pt x="11649" y="17254"/>
                  </a:lnTo>
                  <a:cubicBezTo>
                    <a:pt x="11577" y="17471"/>
                    <a:pt x="11646" y="17710"/>
                    <a:pt x="11818" y="17858"/>
                  </a:cubicBezTo>
                  <a:cubicBezTo>
                    <a:pt x="11106" y="18045"/>
                    <a:pt x="10374" y="18139"/>
                    <a:pt x="9643" y="18139"/>
                  </a:cubicBezTo>
                  <a:cubicBezTo>
                    <a:pt x="8911" y="18139"/>
                    <a:pt x="8180" y="18045"/>
                    <a:pt x="7467" y="17858"/>
                  </a:cubicBezTo>
                  <a:cubicBezTo>
                    <a:pt x="7639" y="17710"/>
                    <a:pt x="7709" y="17471"/>
                    <a:pt x="7636" y="17254"/>
                  </a:cubicBezTo>
                  <a:lnTo>
                    <a:pt x="6673" y="14289"/>
                  </a:lnTo>
                  <a:cubicBezTo>
                    <a:pt x="6598" y="14053"/>
                    <a:pt x="6380" y="13896"/>
                    <a:pt x="6136" y="13896"/>
                  </a:cubicBezTo>
                  <a:lnTo>
                    <a:pt x="3020" y="13896"/>
                  </a:lnTo>
                  <a:cubicBezTo>
                    <a:pt x="2790" y="13896"/>
                    <a:pt x="2585" y="14032"/>
                    <a:pt x="2497" y="14244"/>
                  </a:cubicBezTo>
                  <a:cubicBezTo>
                    <a:pt x="1694" y="13006"/>
                    <a:pt x="1229" y="11581"/>
                    <a:pt x="1151" y="10107"/>
                  </a:cubicBezTo>
                  <a:lnTo>
                    <a:pt x="1151" y="10107"/>
                  </a:lnTo>
                  <a:cubicBezTo>
                    <a:pt x="1240" y="10163"/>
                    <a:pt x="1342" y="10191"/>
                    <a:pt x="1443" y="10191"/>
                  </a:cubicBezTo>
                  <a:cubicBezTo>
                    <a:pt x="1560" y="10191"/>
                    <a:pt x="1677" y="10154"/>
                    <a:pt x="1776" y="10083"/>
                  </a:cubicBezTo>
                  <a:lnTo>
                    <a:pt x="4300" y="8250"/>
                  </a:lnTo>
                  <a:cubicBezTo>
                    <a:pt x="4496" y="8105"/>
                    <a:pt x="4581" y="7852"/>
                    <a:pt x="4505" y="7616"/>
                  </a:cubicBezTo>
                  <a:lnTo>
                    <a:pt x="3542" y="4654"/>
                  </a:lnTo>
                  <a:cubicBezTo>
                    <a:pt x="3473" y="4440"/>
                    <a:pt x="3279" y="4286"/>
                    <a:pt x="3053" y="4264"/>
                  </a:cubicBezTo>
                  <a:cubicBezTo>
                    <a:pt x="3986" y="3123"/>
                    <a:pt x="5197" y="2241"/>
                    <a:pt x="6568" y="1707"/>
                  </a:cubicBezTo>
                  <a:close/>
                  <a:moveTo>
                    <a:pt x="9641" y="1"/>
                  </a:moveTo>
                  <a:cubicBezTo>
                    <a:pt x="9566" y="1"/>
                    <a:pt x="9490" y="1"/>
                    <a:pt x="9412" y="4"/>
                  </a:cubicBezTo>
                  <a:lnTo>
                    <a:pt x="9394" y="4"/>
                  </a:lnTo>
                  <a:cubicBezTo>
                    <a:pt x="9318" y="7"/>
                    <a:pt x="9246" y="7"/>
                    <a:pt x="9173" y="13"/>
                  </a:cubicBezTo>
                  <a:lnTo>
                    <a:pt x="9137" y="13"/>
                  </a:lnTo>
                  <a:cubicBezTo>
                    <a:pt x="9077" y="16"/>
                    <a:pt x="9019" y="19"/>
                    <a:pt x="8959" y="22"/>
                  </a:cubicBezTo>
                  <a:lnTo>
                    <a:pt x="8908" y="25"/>
                  </a:lnTo>
                  <a:cubicBezTo>
                    <a:pt x="8850" y="31"/>
                    <a:pt x="8790" y="37"/>
                    <a:pt x="8732" y="40"/>
                  </a:cubicBezTo>
                  <a:lnTo>
                    <a:pt x="8630" y="52"/>
                  </a:lnTo>
                  <a:lnTo>
                    <a:pt x="8551" y="61"/>
                  </a:lnTo>
                  <a:cubicBezTo>
                    <a:pt x="8476" y="67"/>
                    <a:pt x="8400" y="76"/>
                    <a:pt x="8325" y="88"/>
                  </a:cubicBezTo>
                  <a:lnTo>
                    <a:pt x="8313" y="88"/>
                  </a:lnTo>
                  <a:cubicBezTo>
                    <a:pt x="3965" y="695"/>
                    <a:pt x="574" y="4162"/>
                    <a:pt x="67" y="8522"/>
                  </a:cubicBezTo>
                  <a:lnTo>
                    <a:pt x="67" y="8525"/>
                  </a:lnTo>
                  <a:lnTo>
                    <a:pt x="67" y="8537"/>
                  </a:lnTo>
                  <a:cubicBezTo>
                    <a:pt x="61" y="8609"/>
                    <a:pt x="52" y="8685"/>
                    <a:pt x="46" y="8760"/>
                  </a:cubicBezTo>
                  <a:cubicBezTo>
                    <a:pt x="42" y="8794"/>
                    <a:pt x="39" y="8827"/>
                    <a:pt x="36" y="8860"/>
                  </a:cubicBezTo>
                  <a:cubicBezTo>
                    <a:pt x="33" y="8893"/>
                    <a:pt x="33" y="8920"/>
                    <a:pt x="30" y="8951"/>
                  </a:cubicBezTo>
                  <a:lnTo>
                    <a:pt x="30" y="8966"/>
                  </a:lnTo>
                  <a:cubicBezTo>
                    <a:pt x="30" y="8969"/>
                    <a:pt x="30" y="8972"/>
                    <a:pt x="30" y="8975"/>
                  </a:cubicBezTo>
                  <a:cubicBezTo>
                    <a:pt x="15" y="9195"/>
                    <a:pt x="6" y="9416"/>
                    <a:pt x="6" y="9636"/>
                  </a:cubicBezTo>
                  <a:cubicBezTo>
                    <a:pt x="0" y="12000"/>
                    <a:pt x="870" y="14286"/>
                    <a:pt x="2449" y="16046"/>
                  </a:cubicBezTo>
                  <a:lnTo>
                    <a:pt x="2458" y="16055"/>
                  </a:lnTo>
                  <a:cubicBezTo>
                    <a:pt x="2576" y="16191"/>
                    <a:pt x="2703" y="16321"/>
                    <a:pt x="2829" y="16451"/>
                  </a:cubicBezTo>
                  <a:lnTo>
                    <a:pt x="2860" y="16478"/>
                  </a:lnTo>
                  <a:lnTo>
                    <a:pt x="2866" y="16484"/>
                  </a:lnTo>
                  <a:cubicBezTo>
                    <a:pt x="2932" y="16551"/>
                    <a:pt x="2999" y="16617"/>
                    <a:pt x="3068" y="16680"/>
                  </a:cubicBezTo>
                  <a:lnTo>
                    <a:pt x="3077" y="16689"/>
                  </a:lnTo>
                  <a:cubicBezTo>
                    <a:pt x="4927" y="18412"/>
                    <a:pt x="7285" y="19274"/>
                    <a:pt x="9643" y="19274"/>
                  </a:cubicBezTo>
                  <a:cubicBezTo>
                    <a:pt x="12000" y="19274"/>
                    <a:pt x="14357" y="18413"/>
                    <a:pt x="16206" y="16692"/>
                  </a:cubicBezTo>
                  <a:lnTo>
                    <a:pt x="16224" y="16677"/>
                  </a:lnTo>
                  <a:cubicBezTo>
                    <a:pt x="16287" y="16620"/>
                    <a:pt x="16351" y="16560"/>
                    <a:pt x="16411" y="16496"/>
                  </a:cubicBezTo>
                  <a:lnTo>
                    <a:pt x="16435" y="16475"/>
                  </a:lnTo>
                  <a:lnTo>
                    <a:pt x="16459" y="16451"/>
                  </a:lnTo>
                  <a:cubicBezTo>
                    <a:pt x="16583" y="16324"/>
                    <a:pt x="16704" y="16197"/>
                    <a:pt x="16822" y="16067"/>
                  </a:cubicBezTo>
                  <a:lnTo>
                    <a:pt x="16861" y="16025"/>
                  </a:lnTo>
                  <a:cubicBezTo>
                    <a:pt x="16912" y="15965"/>
                    <a:pt x="16963" y="15907"/>
                    <a:pt x="17015" y="15847"/>
                  </a:cubicBezTo>
                  <a:lnTo>
                    <a:pt x="17030" y="15829"/>
                  </a:lnTo>
                  <a:lnTo>
                    <a:pt x="17036" y="15823"/>
                  </a:lnTo>
                  <a:cubicBezTo>
                    <a:pt x="18491" y="14090"/>
                    <a:pt x="19285" y="11898"/>
                    <a:pt x="19279" y="9636"/>
                  </a:cubicBezTo>
                  <a:cubicBezTo>
                    <a:pt x="19279" y="9413"/>
                    <a:pt x="19270" y="9189"/>
                    <a:pt x="19255" y="8969"/>
                  </a:cubicBezTo>
                  <a:cubicBezTo>
                    <a:pt x="19255" y="8969"/>
                    <a:pt x="19255" y="8969"/>
                    <a:pt x="19255" y="8966"/>
                  </a:cubicBezTo>
                  <a:lnTo>
                    <a:pt x="19255" y="8963"/>
                  </a:lnTo>
                  <a:cubicBezTo>
                    <a:pt x="19252" y="8923"/>
                    <a:pt x="19249" y="8881"/>
                    <a:pt x="19246" y="8842"/>
                  </a:cubicBezTo>
                  <a:lnTo>
                    <a:pt x="19243" y="8788"/>
                  </a:lnTo>
                  <a:cubicBezTo>
                    <a:pt x="18848" y="4319"/>
                    <a:pt x="15421" y="714"/>
                    <a:pt x="10976" y="92"/>
                  </a:cubicBezTo>
                  <a:lnTo>
                    <a:pt x="10946" y="85"/>
                  </a:lnTo>
                  <a:cubicBezTo>
                    <a:pt x="10879" y="76"/>
                    <a:pt x="10810" y="70"/>
                    <a:pt x="10740" y="61"/>
                  </a:cubicBezTo>
                  <a:lnTo>
                    <a:pt x="10650" y="52"/>
                  </a:lnTo>
                  <a:lnTo>
                    <a:pt x="10553" y="40"/>
                  </a:lnTo>
                  <a:cubicBezTo>
                    <a:pt x="10496" y="37"/>
                    <a:pt x="10435" y="31"/>
                    <a:pt x="10375" y="25"/>
                  </a:cubicBezTo>
                  <a:lnTo>
                    <a:pt x="10327" y="22"/>
                  </a:lnTo>
                  <a:cubicBezTo>
                    <a:pt x="10266" y="19"/>
                    <a:pt x="10206" y="16"/>
                    <a:pt x="10146" y="13"/>
                  </a:cubicBezTo>
                  <a:lnTo>
                    <a:pt x="10112" y="13"/>
                  </a:lnTo>
                  <a:cubicBezTo>
                    <a:pt x="10040" y="7"/>
                    <a:pt x="9964" y="4"/>
                    <a:pt x="9892" y="4"/>
                  </a:cubicBezTo>
                  <a:lnTo>
                    <a:pt x="9871" y="4"/>
                  </a:lnTo>
                  <a:cubicBezTo>
                    <a:pt x="9795" y="1"/>
                    <a:pt x="9720" y="1"/>
                    <a:pt x="964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10203" name="Google Shape;10203;p81"/>
          <p:cNvGrpSpPr/>
          <p:nvPr/>
        </p:nvGrpSpPr>
        <p:grpSpPr>
          <a:xfrm>
            <a:off x="4735130" y="3963142"/>
            <a:ext cx="325626" cy="325694"/>
            <a:chOff x="6242825" y="2615925"/>
            <a:chExt cx="483125" cy="483225"/>
          </a:xfrm>
          <a:solidFill>
            <a:srgbClr val="FFC000"/>
          </a:solidFill>
        </p:grpSpPr>
        <p:sp>
          <p:nvSpPr>
            <p:cNvPr id="10204" name="Google Shape;10204;p81"/>
            <p:cNvSpPr/>
            <p:nvPr/>
          </p:nvSpPr>
          <p:spPr>
            <a:xfrm>
              <a:off x="6242825" y="2672550"/>
              <a:ext cx="483125" cy="426600"/>
            </a:xfrm>
            <a:custGeom>
              <a:avLst/>
              <a:gdLst/>
              <a:ahLst/>
              <a:cxnLst/>
              <a:rect l="l" t="t" r="r" b="b"/>
              <a:pathLst>
                <a:path w="19325" h="17064" extrusionOk="0">
                  <a:moveTo>
                    <a:pt x="10230" y="2331"/>
                  </a:moveTo>
                  <a:cubicBezTo>
                    <a:pt x="11387" y="2603"/>
                    <a:pt x="12437" y="3687"/>
                    <a:pt x="13056" y="5299"/>
                  </a:cubicBezTo>
                  <a:cubicBezTo>
                    <a:pt x="13144" y="5524"/>
                    <a:pt x="13357" y="5662"/>
                    <a:pt x="13583" y="5662"/>
                  </a:cubicBezTo>
                  <a:cubicBezTo>
                    <a:pt x="13652" y="5662"/>
                    <a:pt x="13722" y="5649"/>
                    <a:pt x="13790" y="5623"/>
                  </a:cubicBezTo>
                  <a:cubicBezTo>
                    <a:pt x="14083" y="5511"/>
                    <a:pt x="14228" y="5185"/>
                    <a:pt x="14113" y="4892"/>
                  </a:cubicBezTo>
                  <a:cubicBezTo>
                    <a:pt x="13790" y="4049"/>
                    <a:pt x="13349" y="3307"/>
                    <a:pt x="12830" y="2712"/>
                  </a:cubicBezTo>
                  <a:lnTo>
                    <a:pt x="12830" y="2712"/>
                  </a:lnTo>
                  <a:cubicBezTo>
                    <a:pt x="13911" y="3029"/>
                    <a:pt x="14901" y="3512"/>
                    <a:pt x="15750" y="4143"/>
                  </a:cubicBezTo>
                  <a:cubicBezTo>
                    <a:pt x="16882" y="4988"/>
                    <a:pt x="17649" y="6024"/>
                    <a:pt x="17990" y="7147"/>
                  </a:cubicBezTo>
                  <a:cubicBezTo>
                    <a:pt x="17519" y="6915"/>
                    <a:pt x="17000" y="6794"/>
                    <a:pt x="16476" y="6794"/>
                  </a:cubicBezTo>
                  <a:cubicBezTo>
                    <a:pt x="16469" y="6794"/>
                    <a:pt x="16463" y="6794"/>
                    <a:pt x="16456" y="6794"/>
                  </a:cubicBezTo>
                  <a:cubicBezTo>
                    <a:pt x="15729" y="6794"/>
                    <a:pt x="15040" y="7012"/>
                    <a:pt x="14515" y="7404"/>
                  </a:cubicBezTo>
                  <a:cubicBezTo>
                    <a:pt x="14400" y="7492"/>
                    <a:pt x="14291" y="7588"/>
                    <a:pt x="14192" y="7694"/>
                  </a:cubicBezTo>
                  <a:cubicBezTo>
                    <a:pt x="14092" y="7588"/>
                    <a:pt x="13983" y="7492"/>
                    <a:pt x="13869" y="7404"/>
                  </a:cubicBezTo>
                  <a:cubicBezTo>
                    <a:pt x="13343" y="7012"/>
                    <a:pt x="12655" y="6794"/>
                    <a:pt x="11927" y="6794"/>
                  </a:cubicBezTo>
                  <a:cubicBezTo>
                    <a:pt x="11199" y="6794"/>
                    <a:pt x="10511" y="7012"/>
                    <a:pt x="9986" y="7404"/>
                  </a:cubicBezTo>
                  <a:cubicBezTo>
                    <a:pt x="9871" y="7492"/>
                    <a:pt x="9762" y="7588"/>
                    <a:pt x="9662" y="7694"/>
                  </a:cubicBezTo>
                  <a:cubicBezTo>
                    <a:pt x="9563" y="7588"/>
                    <a:pt x="9454" y="7492"/>
                    <a:pt x="9339" y="7404"/>
                  </a:cubicBezTo>
                  <a:cubicBezTo>
                    <a:pt x="8814" y="7012"/>
                    <a:pt x="8126" y="6794"/>
                    <a:pt x="7398" y="6794"/>
                  </a:cubicBezTo>
                  <a:cubicBezTo>
                    <a:pt x="6670" y="6794"/>
                    <a:pt x="5982" y="7012"/>
                    <a:pt x="5456" y="7404"/>
                  </a:cubicBezTo>
                  <a:cubicBezTo>
                    <a:pt x="5342" y="7492"/>
                    <a:pt x="5233" y="7588"/>
                    <a:pt x="5133" y="7694"/>
                  </a:cubicBezTo>
                  <a:cubicBezTo>
                    <a:pt x="5034" y="7588"/>
                    <a:pt x="4925" y="7492"/>
                    <a:pt x="4810" y="7404"/>
                  </a:cubicBezTo>
                  <a:cubicBezTo>
                    <a:pt x="4285" y="7012"/>
                    <a:pt x="3596" y="6794"/>
                    <a:pt x="2869" y="6794"/>
                  </a:cubicBezTo>
                  <a:cubicBezTo>
                    <a:pt x="2862" y="6794"/>
                    <a:pt x="2856" y="6794"/>
                    <a:pt x="2849" y="6794"/>
                  </a:cubicBezTo>
                  <a:cubicBezTo>
                    <a:pt x="2324" y="6794"/>
                    <a:pt x="1806" y="6915"/>
                    <a:pt x="1335" y="7147"/>
                  </a:cubicBezTo>
                  <a:cubicBezTo>
                    <a:pt x="1676" y="6024"/>
                    <a:pt x="2443" y="4988"/>
                    <a:pt x="3578" y="4143"/>
                  </a:cubicBezTo>
                  <a:cubicBezTo>
                    <a:pt x="4424" y="3512"/>
                    <a:pt x="5414" y="3029"/>
                    <a:pt x="6498" y="2712"/>
                  </a:cubicBezTo>
                  <a:lnTo>
                    <a:pt x="6498" y="2712"/>
                  </a:lnTo>
                  <a:cubicBezTo>
                    <a:pt x="5976" y="3307"/>
                    <a:pt x="5538" y="4049"/>
                    <a:pt x="5212" y="4892"/>
                  </a:cubicBezTo>
                  <a:cubicBezTo>
                    <a:pt x="5097" y="5185"/>
                    <a:pt x="5245" y="5511"/>
                    <a:pt x="5535" y="5623"/>
                  </a:cubicBezTo>
                  <a:cubicBezTo>
                    <a:pt x="5603" y="5649"/>
                    <a:pt x="5673" y="5662"/>
                    <a:pt x="5742" y="5662"/>
                  </a:cubicBezTo>
                  <a:cubicBezTo>
                    <a:pt x="5968" y="5662"/>
                    <a:pt x="6181" y="5524"/>
                    <a:pt x="6269" y="5299"/>
                  </a:cubicBezTo>
                  <a:cubicBezTo>
                    <a:pt x="6891" y="3687"/>
                    <a:pt x="7941" y="2603"/>
                    <a:pt x="9098" y="2331"/>
                  </a:cubicBezTo>
                  <a:lnTo>
                    <a:pt x="9098" y="5097"/>
                  </a:lnTo>
                  <a:cubicBezTo>
                    <a:pt x="9098" y="5408"/>
                    <a:pt x="9351" y="5662"/>
                    <a:pt x="9662" y="5662"/>
                  </a:cubicBezTo>
                  <a:cubicBezTo>
                    <a:pt x="9976" y="5662"/>
                    <a:pt x="10230" y="5408"/>
                    <a:pt x="10230" y="5097"/>
                  </a:cubicBezTo>
                  <a:lnTo>
                    <a:pt x="10230" y="2331"/>
                  </a:lnTo>
                  <a:close/>
                  <a:moveTo>
                    <a:pt x="9662" y="0"/>
                  </a:moveTo>
                  <a:cubicBezTo>
                    <a:pt x="9348" y="0"/>
                    <a:pt x="9098" y="254"/>
                    <a:pt x="9098" y="568"/>
                  </a:cubicBezTo>
                  <a:lnTo>
                    <a:pt x="9098" y="1145"/>
                  </a:lnTo>
                  <a:cubicBezTo>
                    <a:pt x="6764" y="1247"/>
                    <a:pt x="4584" y="1981"/>
                    <a:pt x="2899" y="3234"/>
                  </a:cubicBezTo>
                  <a:cubicBezTo>
                    <a:pt x="1030" y="4629"/>
                    <a:pt x="0" y="6495"/>
                    <a:pt x="0" y="8494"/>
                  </a:cubicBezTo>
                  <a:lnTo>
                    <a:pt x="0" y="9059"/>
                  </a:lnTo>
                  <a:cubicBezTo>
                    <a:pt x="0" y="9373"/>
                    <a:pt x="254" y="9626"/>
                    <a:pt x="568" y="9626"/>
                  </a:cubicBezTo>
                  <a:cubicBezTo>
                    <a:pt x="879" y="9626"/>
                    <a:pt x="1133" y="9373"/>
                    <a:pt x="1133" y="9059"/>
                  </a:cubicBezTo>
                  <a:cubicBezTo>
                    <a:pt x="1133" y="8455"/>
                    <a:pt x="1945" y="7926"/>
                    <a:pt x="2869" y="7926"/>
                  </a:cubicBezTo>
                  <a:cubicBezTo>
                    <a:pt x="3793" y="7926"/>
                    <a:pt x="4569" y="8446"/>
                    <a:pt x="4569" y="9059"/>
                  </a:cubicBezTo>
                  <a:cubicBezTo>
                    <a:pt x="4569" y="9373"/>
                    <a:pt x="4819" y="9623"/>
                    <a:pt x="5133" y="9623"/>
                  </a:cubicBezTo>
                  <a:cubicBezTo>
                    <a:pt x="5447" y="9623"/>
                    <a:pt x="5701" y="9373"/>
                    <a:pt x="5701" y="9059"/>
                  </a:cubicBezTo>
                  <a:cubicBezTo>
                    <a:pt x="5701" y="8446"/>
                    <a:pt x="6477" y="7926"/>
                    <a:pt x="7398" y="7926"/>
                  </a:cubicBezTo>
                  <a:cubicBezTo>
                    <a:pt x="8319" y="7926"/>
                    <a:pt x="9098" y="8446"/>
                    <a:pt x="9098" y="9059"/>
                  </a:cubicBezTo>
                  <a:lnTo>
                    <a:pt x="9098" y="9475"/>
                  </a:lnTo>
                  <a:cubicBezTo>
                    <a:pt x="9098" y="9500"/>
                    <a:pt x="9098" y="9527"/>
                    <a:pt x="9101" y="9551"/>
                  </a:cubicBezTo>
                  <a:cubicBezTo>
                    <a:pt x="9098" y="9575"/>
                    <a:pt x="9098" y="9602"/>
                    <a:pt x="9098" y="9626"/>
                  </a:cubicBezTo>
                  <a:lnTo>
                    <a:pt x="9098" y="14799"/>
                  </a:lnTo>
                  <a:cubicBezTo>
                    <a:pt x="9098" y="15424"/>
                    <a:pt x="8591" y="15931"/>
                    <a:pt x="7966" y="15931"/>
                  </a:cubicBezTo>
                  <a:cubicBezTo>
                    <a:pt x="7337" y="15931"/>
                    <a:pt x="6833" y="15424"/>
                    <a:pt x="6833" y="14799"/>
                  </a:cubicBezTo>
                  <a:lnTo>
                    <a:pt x="6833" y="14231"/>
                  </a:lnTo>
                  <a:cubicBezTo>
                    <a:pt x="6833" y="13920"/>
                    <a:pt x="6580" y="13666"/>
                    <a:pt x="6266" y="13666"/>
                  </a:cubicBezTo>
                  <a:cubicBezTo>
                    <a:pt x="5952" y="13666"/>
                    <a:pt x="5701" y="13920"/>
                    <a:pt x="5701" y="14231"/>
                  </a:cubicBezTo>
                  <a:lnTo>
                    <a:pt x="5701" y="14799"/>
                  </a:lnTo>
                  <a:cubicBezTo>
                    <a:pt x="5701" y="16049"/>
                    <a:pt x="6712" y="17063"/>
                    <a:pt x="7966" y="17063"/>
                  </a:cubicBezTo>
                  <a:cubicBezTo>
                    <a:pt x="9216" y="17063"/>
                    <a:pt x="10230" y="16049"/>
                    <a:pt x="10230" y="14799"/>
                  </a:cubicBezTo>
                  <a:lnTo>
                    <a:pt x="10230" y="9626"/>
                  </a:lnTo>
                  <a:cubicBezTo>
                    <a:pt x="10227" y="9599"/>
                    <a:pt x="10227" y="9575"/>
                    <a:pt x="10224" y="9551"/>
                  </a:cubicBezTo>
                  <a:cubicBezTo>
                    <a:pt x="10227" y="9524"/>
                    <a:pt x="10227" y="9500"/>
                    <a:pt x="10230" y="9475"/>
                  </a:cubicBezTo>
                  <a:lnTo>
                    <a:pt x="10230" y="9059"/>
                  </a:lnTo>
                  <a:cubicBezTo>
                    <a:pt x="10230" y="8446"/>
                    <a:pt x="11006" y="7926"/>
                    <a:pt x="11927" y="7926"/>
                  </a:cubicBezTo>
                  <a:cubicBezTo>
                    <a:pt x="12848" y="7926"/>
                    <a:pt x="13627" y="8446"/>
                    <a:pt x="13627" y="9059"/>
                  </a:cubicBezTo>
                  <a:cubicBezTo>
                    <a:pt x="13627" y="9373"/>
                    <a:pt x="13878" y="9623"/>
                    <a:pt x="14192" y="9623"/>
                  </a:cubicBezTo>
                  <a:cubicBezTo>
                    <a:pt x="14506" y="9623"/>
                    <a:pt x="14759" y="9373"/>
                    <a:pt x="14759" y="9059"/>
                  </a:cubicBezTo>
                  <a:cubicBezTo>
                    <a:pt x="14759" y="8446"/>
                    <a:pt x="15535" y="7926"/>
                    <a:pt x="16456" y="7926"/>
                  </a:cubicBezTo>
                  <a:cubicBezTo>
                    <a:pt x="17377" y="7926"/>
                    <a:pt x="18192" y="8455"/>
                    <a:pt x="18192" y="9059"/>
                  </a:cubicBezTo>
                  <a:cubicBezTo>
                    <a:pt x="18192" y="9373"/>
                    <a:pt x="18446" y="9623"/>
                    <a:pt x="18760" y="9623"/>
                  </a:cubicBezTo>
                  <a:cubicBezTo>
                    <a:pt x="19071" y="9623"/>
                    <a:pt x="19325" y="9373"/>
                    <a:pt x="19325" y="9059"/>
                  </a:cubicBezTo>
                  <a:lnTo>
                    <a:pt x="19325" y="8494"/>
                  </a:lnTo>
                  <a:cubicBezTo>
                    <a:pt x="19325" y="6495"/>
                    <a:pt x="18295" y="4629"/>
                    <a:pt x="16426" y="3234"/>
                  </a:cubicBezTo>
                  <a:cubicBezTo>
                    <a:pt x="14744" y="1981"/>
                    <a:pt x="12561" y="1247"/>
                    <a:pt x="10230" y="1145"/>
                  </a:cubicBezTo>
                  <a:lnTo>
                    <a:pt x="10230" y="568"/>
                  </a:lnTo>
                  <a:cubicBezTo>
                    <a:pt x="10230" y="254"/>
                    <a:pt x="9976" y="0"/>
                    <a:pt x="966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205" name="Google Shape;10205;p81"/>
            <p:cNvSpPr/>
            <p:nvPr/>
          </p:nvSpPr>
          <p:spPr>
            <a:xfrm>
              <a:off x="6413650" y="2615925"/>
              <a:ext cx="28325" cy="56650"/>
            </a:xfrm>
            <a:custGeom>
              <a:avLst/>
              <a:gdLst/>
              <a:ahLst/>
              <a:cxnLst/>
              <a:rect l="l" t="t" r="r" b="b"/>
              <a:pathLst>
                <a:path w="1133" h="2266" extrusionOk="0">
                  <a:moveTo>
                    <a:pt x="565" y="1"/>
                  </a:moveTo>
                  <a:cubicBezTo>
                    <a:pt x="251" y="1"/>
                    <a:pt x="0" y="254"/>
                    <a:pt x="0" y="568"/>
                  </a:cubicBezTo>
                  <a:lnTo>
                    <a:pt x="0" y="1701"/>
                  </a:lnTo>
                  <a:cubicBezTo>
                    <a:pt x="0" y="2012"/>
                    <a:pt x="251" y="2265"/>
                    <a:pt x="565" y="2265"/>
                  </a:cubicBezTo>
                  <a:cubicBezTo>
                    <a:pt x="879" y="2265"/>
                    <a:pt x="1133" y="2012"/>
                    <a:pt x="1133" y="1701"/>
                  </a:cubicBezTo>
                  <a:lnTo>
                    <a:pt x="1133" y="568"/>
                  </a:lnTo>
                  <a:cubicBezTo>
                    <a:pt x="1133" y="254"/>
                    <a:pt x="879" y="1"/>
                    <a:pt x="56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206" name="Google Shape;10206;p81"/>
            <p:cNvSpPr/>
            <p:nvPr/>
          </p:nvSpPr>
          <p:spPr>
            <a:xfrm>
              <a:off x="6526875" y="2615925"/>
              <a:ext cx="28325" cy="56650"/>
            </a:xfrm>
            <a:custGeom>
              <a:avLst/>
              <a:gdLst/>
              <a:ahLst/>
              <a:cxnLst/>
              <a:rect l="l" t="t" r="r" b="b"/>
              <a:pathLst>
                <a:path w="1133" h="2266" extrusionOk="0">
                  <a:moveTo>
                    <a:pt x="565" y="1"/>
                  </a:moveTo>
                  <a:cubicBezTo>
                    <a:pt x="251" y="1"/>
                    <a:pt x="0" y="254"/>
                    <a:pt x="0" y="568"/>
                  </a:cubicBezTo>
                  <a:lnTo>
                    <a:pt x="0" y="1701"/>
                  </a:lnTo>
                  <a:cubicBezTo>
                    <a:pt x="0" y="2012"/>
                    <a:pt x="251" y="2265"/>
                    <a:pt x="565" y="2265"/>
                  </a:cubicBezTo>
                  <a:cubicBezTo>
                    <a:pt x="879" y="2265"/>
                    <a:pt x="1133" y="2012"/>
                    <a:pt x="1133" y="1701"/>
                  </a:cubicBezTo>
                  <a:lnTo>
                    <a:pt x="1133" y="568"/>
                  </a:lnTo>
                  <a:cubicBezTo>
                    <a:pt x="1133" y="254"/>
                    <a:pt x="879" y="1"/>
                    <a:pt x="56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207" name="Google Shape;10207;p81"/>
            <p:cNvSpPr/>
            <p:nvPr/>
          </p:nvSpPr>
          <p:spPr>
            <a:xfrm>
              <a:off x="6611800" y="2644250"/>
              <a:ext cx="28325" cy="56625"/>
            </a:xfrm>
            <a:custGeom>
              <a:avLst/>
              <a:gdLst/>
              <a:ahLst/>
              <a:cxnLst/>
              <a:rect l="l" t="t" r="r" b="b"/>
              <a:pathLst>
                <a:path w="1133" h="2265" extrusionOk="0">
                  <a:moveTo>
                    <a:pt x="565" y="0"/>
                  </a:moveTo>
                  <a:cubicBezTo>
                    <a:pt x="251" y="0"/>
                    <a:pt x="0" y="254"/>
                    <a:pt x="0" y="568"/>
                  </a:cubicBezTo>
                  <a:lnTo>
                    <a:pt x="0" y="1700"/>
                  </a:lnTo>
                  <a:cubicBezTo>
                    <a:pt x="0" y="2011"/>
                    <a:pt x="251" y="2265"/>
                    <a:pt x="565" y="2265"/>
                  </a:cubicBezTo>
                  <a:cubicBezTo>
                    <a:pt x="879" y="2265"/>
                    <a:pt x="1133" y="2011"/>
                    <a:pt x="1133" y="1700"/>
                  </a:cubicBezTo>
                  <a:lnTo>
                    <a:pt x="1133" y="568"/>
                  </a:lnTo>
                  <a:cubicBezTo>
                    <a:pt x="1133" y="254"/>
                    <a:pt x="879" y="0"/>
                    <a:pt x="56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208" name="Google Shape;10208;p81"/>
            <p:cNvSpPr/>
            <p:nvPr/>
          </p:nvSpPr>
          <p:spPr>
            <a:xfrm>
              <a:off x="6328725" y="2644250"/>
              <a:ext cx="28325" cy="56625"/>
            </a:xfrm>
            <a:custGeom>
              <a:avLst/>
              <a:gdLst/>
              <a:ahLst/>
              <a:cxnLst/>
              <a:rect l="l" t="t" r="r" b="b"/>
              <a:pathLst>
                <a:path w="1133" h="2265" extrusionOk="0">
                  <a:moveTo>
                    <a:pt x="565" y="0"/>
                  </a:moveTo>
                  <a:cubicBezTo>
                    <a:pt x="251" y="0"/>
                    <a:pt x="0" y="254"/>
                    <a:pt x="0" y="568"/>
                  </a:cubicBezTo>
                  <a:lnTo>
                    <a:pt x="0" y="1700"/>
                  </a:lnTo>
                  <a:cubicBezTo>
                    <a:pt x="0" y="2011"/>
                    <a:pt x="251" y="2265"/>
                    <a:pt x="565" y="2265"/>
                  </a:cubicBezTo>
                  <a:cubicBezTo>
                    <a:pt x="879" y="2265"/>
                    <a:pt x="1133" y="2011"/>
                    <a:pt x="1133" y="1700"/>
                  </a:cubicBezTo>
                  <a:lnTo>
                    <a:pt x="1133" y="568"/>
                  </a:lnTo>
                  <a:cubicBezTo>
                    <a:pt x="1133" y="254"/>
                    <a:pt x="879" y="0"/>
                    <a:pt x="56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10209" name="Google Shape;10209;p81"/>
          <p:cNvSpPr/>
          <p:nvPr/>
        </p:nvSpPr>
        <p:spPr>
          <a:xfrm>
            <a:off x="5053509" y="2716141"/>
            <a:ext cx="345977" cy="321175"/>
          </a:xfrm>
          <a:custGeom>
            <a:avLst/>
            <a:gdLst/>
            <a:ahLst/>
            <a:cxnLst/>
            <a:rect l="l" t="t" r="r" b="b"/>
            <a:pathLst>
              <a:path w="19655" h="18246" extrusionOk="0">
                <a:moveTo>
                  <a:pt x="9829" y="1835"/>
                </a:moveTo>
                <a:lnTo>
                  <a:pt x="12133" y="6452"/>
                </a:lnTo>
                <a:cubicBezTo>
                  <a:pt x="12218" y="6618"/>
                  <a:pt x="12375" y="6733"/>
                  <a:pt x="12559" y="6760"/>
                </a:cubicBezTo>
                <a:lnTo>
                  <a:pt x="17698" y="7500"/>
                </a:lnTo>
                <a:lnTo>
                  <a:pt x="13984" y="11078"/>
                </a:lnTo>
                <a:cubicBezTo>
                  <a:pt x="13848" y="11211"/>
                  <a:pt x="13788" y="11398"/>
                  <a:pt x="13821" y="11582"/>
                </a:cubicBezTo>
                <a:lnTo>
                  <a:pt x="14700" y="16646"/>
                </a:lnTo>
                <a:lnTo>
                  <a:pt x="10092" y="14251"/>
                </a:lnTo>
                <a:cubicBezTo>
                  <a:pt x="10009" y="14209"/>
                  <a:pt x="9919" y="14188"/>
                  <a:pt x="9830" y="14188"/>
                </a:cubicBezTo>
                <a:cubicBezTo>
                  <a:pt x="9740" y="14188"/>
                  <a:pt x="9651" y="14209"/>
                  <a:pt x="9570" y="14251"/>
                </a:cubicBezTo>
                <a:lnTo>
                  <a:pt x="4962" y="16646"/>
                </a:lnTo>
                <a:lnTo>
                  <a:pt x="5838" y="11582"/>
                </a:lnTo>
                <a:cubicBezTo>
                  <a:pt x="5871" y="11398"/>
                  <a:pt x="5810" y="11208"/>
                  <a:pt x="5674" y="11078"/>
                </a:cubicBezTo>
                <a:lnTo>
                  <a:pt x="1961" y="7500"/>
                </a:lnTo>
                <a:lnTo>
                  <a:pt x="7100" y="6760"/>
                </a:lnTo>
                <a:cubicBezTo>
                  <a:pt x="7284" y="6733"/>
                  <a:pt x="7441" y="6618"/>
                  <a:pt x="7525" y="6452"/>
                </a:cubicBezTo>
                <a:lnTo>
                  <a:pt x="9829" y="1835"/>
                </a:lnTo>
                <a:close/>
                <a:moveTo>
                  <a:pt x="9828" y="1"/>
                </a:moveTo>
                <a:cubicBezTo>
                  <a:pt x="9627" y="1"/>
                  <a:pt x="9426" y="105"/>
                  <a:pt x="9322" y="313"/>
                </a:cubicBezTo>
                <a:lnTo>
                  <a:pt x="6641" y="5682"/>
                </a:lnTo>
                <a:lnTo>
                  <a:pt x="653" y="6543"/>
                </a:lnTo>
                <a:cubicBezTo>
                  <a:pt x="188" y="6609"/>
                  <a:pt x="1" y="7183"/>
                  <a:pt x="339" y="7509"/>
                </a:cubicBezTo>
                <a:lnTo>
                  <a:pt x="4672" y="11685"/>
                </a:lnTo>
                <a:lnTo>
                  <a:pt x="3648" y="17579"/>
                </a:lnTo>
                <a:cubicBezTo>
                  <a:pt x="3584" y="17947"/>
                  <a:pt x="3875" y="18245"/>
                  <a:pt x="4207" y="18245"/>
                </a:cubicBezTo>
                <a:cubicBezTo>
                  <a:pt x="4293" y="18245"/>
                  <a:pt x="4383" y="18225"/>
                  <a:pt x="4470" y="18180"/>
                </a:cubicBezTo>
                <a:lnTo>
                  <a:pt x="9829" y="15393"/>
                </a:lnTo>
                <a:lnTo>
                  <a:pt x="15189" y="18180"/>
                </a:lnTo>
                <a:cubicBezTo>
                  <a:pt x="15275" y="18225"/>
                  <a:pt x="15365" y="18245"/>
                  <a:pt x="15452" y="18245"/>
                </a:cubicBezTo>
                <a:cubicBezTo>
                  <a:pt x="15782" y="18245"/>
                  <a:pt x="16072" y="17948"/>
                  <a:pt x="16007" y="17582"/>
                </a:cubicBezTo>
                <a:lnTo>
                  <a:pt x="14986" y="11685"/>
                </a:lnTo>
                <a:lnTo>
                  <a:pt x="19316" y="7512"/>
                </a:lnTo>
                <a:cubicBezTo>
                  <a:pt x="19655" y="7183"/>
                  <a:pt x="19470" y="6609"/>
                  <a:pt x="19005" y="6543"/>
                </a:cubicBezTo>
                <a:lnTo>
                  <a:pt x="13015" y="5682"/>
                </a:lnTo>
                <a:lnTo>
                  <a:pt x="10333" y="313"/>
                </a:lnTo>
                <a:cubicBezTo>
                  <a:pt x="10229" y="105"/>
                  <a:pt x="10029" y="1"/>
                  <a:pt x="982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nvGrpSpPr>
          <p:cNvPr id="10210" name="Google Shape;10210;p81"/>
          <p:cNvGrpSpPr/>
          <p:nvPr/>
        </p:nvGrpSpPr>
        <p:grpSpPr>
          <a:xfrm>
            <a:off x="5488629" y="2707036"/>
            <a:ext cx="342087" cy="340186"/>
            <a:chOff x="1487200" y="3210375"/>
            <a:chExt cx="485850" cy="483150"/>
          </a:xfrm>
          <a:solidFill>
            <a:srgbClr val="FFC000"/>
          </a:solidFill>
        </p:grpSpPr>
        <p:sp>
          <p:nvSpPr>
            <p:cNvPr id="10211" name="Google Shape;10211;p81"/>
            <p:cNvSpPr/>
            <p:nvPr/>
          </p:nvSpPr>
          <p:spPr>
            <a:xfrm>
              <a:off x="1712075" y="3294975"/>
              <a:ext cx="146750" cy="141525"/>
            </a:xfrm>
            <a:custGeom>
              <a:avLst/>
              <a:gdLst/>
              <a:ahLst/>
              <a:cxnLst/>
              <a:rect l="l" t="t" r="r" b="b"/>
              <a:pathLst>
                <a:path w="5870" h="5661" extrusionOk="0">
                  <a:moveTo>
                    <a:pt x="2935" y="1832"/>
                  </a:moveTo>
                  <a:lnTo>
                    <a:pt x="3183" y="2327"/>
                  </a:lnTo>
                  <a:cubicBezTo>
                    <a:pt x="3237" y="2438"/>
                    <a:pt x="3327" y="2526"/>
                    <a:pt x="3436" y="2580"/>
                  </a:cubicBezTo>
                  <a:lnTo>
                    <a:pt x="3931" y="2831"/>
                  </a:lnTo>
                  <a:lnTo>
                    <a:pt x="3436" y="3079"/>
                  </a:lnTo>
                  <a:cubicBezTo>
                    <a:pt x="3327" y="3133"/>
                    <a:pt x="3237" y="3220"/>
                    <a:pt x="3183" y="3332"/>
                  </a:cubicBezTo>
                  <a:lnTo>
                    <a:pt x="2935" y="3827"/>
                  </a:lnTo>
                  <a:lnTo>
                    <a:pt x="2684" y="3332"/>
                  </a:lnTo>
                  <a:cubicBezTo>
                    <a:pt x="2630" y="3220"/>
                    <a:pt x="2542" y="3133"/>
                    <a:pt x="2431" y="3079"/>
                  </a:cubicBezTo>
                  <a:lnTo>
                    <a:pt x="1936" y="2831"/>
                  </a:lnTo>
                  <a:lnTo>
                    <a:pt x="2431" y="2580"/>
                  </a:lnTo>
                  <a:cubicBezTo>
                    <a:pt x="2542" y="2526"/>
                    <a:pt x="2630" y="2438"/>
                    <a:pt x="2684" y="2327"/>
                  </a:cubicBezTo>
                  <a:lnTo>
                    <a:pt x="2935" y="1832"/>
                  </a:lnTo>
                  <a:close/>
                  <a:moveTo>
                    <a:pt x="2933" y="0"/>
                  </a:moveTo>
                  <a:cubicBezTo>
                    <a:pt x="2733" y="0"/>
                    <a:pt x="2532" y="104"/>
                    <a:pt x="2428" y="313"/>
                  </a:cubicBezTo>
                  <a:lnTo>
                    <a:pt x="1757" y="1653"/>
                  </a:lnTo>
                  <a:lnTo>
                    <a:pt x="417" y="2324"/>
                  </a:lnTo>
                  <a:cubicBezTo>
                    <a:pt x="0" y="2532"/>
                    <a:pt x="0" y="3127"/>
                    <a:pt x="417" y="3335"/>
                  </a:cubicBezTo>
                  <a:lnTo>
                    <a:pt x="1757" y="4006"/>
                  </a:lnTo>
                  <a:lnTo>
                    <a:pt x="2428" y="5346"/>
                  </a:lnTo>
                  <a:cubicBezTo>
                    <a:pt x="2532" y="5556"/>
                    <a:pt x="2733" y="5661"/>
                    <a:pt x="2933" y="5661"/>
                  </a:cubicBezTo>
                  <a:cubicBezTo>
                    <a:pt x="3134" y="5661"/>
                    <a:pt x="3335" y="5556"/>
                    <a:pt x="3439" y="5346"/>
                  </a:cubicBezTo>
                  <a:lnTo>
                    <a:pt x="4110" y="4006"/>
                  </a:lnTo>
                  <a:lnTo>
                    <a:pt x="5453" y="3335"/>
                  </a:lnTo>
                  <a:cubicBezTo>
                    <a:pt x="5870" y="3127"/>
                    <a:pt x="5870" y="2532"/>
                    <a:pt x="5453" y="2324"/>
                  </a:cubicBezTo>
                  <a:lnTo>
                    <a:pt x="4110" y="1653"/>
                  </a:lnTo>
                  <a:lnTo>
                    <a:pt x="3439" y="313"/>
                  </a:lnTo>
                  <a:cubicBezTo>
                    <a:pt x="3335" y="104"/>
                    <a:pt x="3134" y="0"/>
                    <a:pt x="293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212" name="Google Shape;10212;p81"/>
            <p:cNvSpPr/>
            <p:nvPr/>
          </p:nvSpPr>
          <p:spPr>
            <a:xfrm>
              <a:off x="1825300" y="3408200"/>
              <a:ext cx="147750" cy="141550"/>
            </a:xfrm>
            <a:custGeom>
              <a:avLst/>
              <a:gdLst/>
              <a:ahLst/>
              <a:cxnLst/>
              <a:rect l="l" t="t" r="r" b="b"/>
              <a:pathLst>
                <a:path w="5910" h="5662" extrusionOk="0">
                  <a:moveTo>
                    <a:pt x="2935" y="1832"/>
                  </a:moveTo>
                  <a:lnTo>
                    <a:pt x="3183" y="2327"/>
                  </a:lnTo>
                  <a:cubicBezTo>
                    <a:pt x="3237" y="2439"/>
                    <a:pt x="3328" y="2529"/>
                    <a:pt x="3442" y="2584"/>
                  </a:cubicBezTo>
                  <a:lnTo>
                    <a:pt x="3944" y="2831"/>
                  </a:lnTo>
                  <a:lnTo>
                    <a:pt x="3442" y="3076"/>
                  </a:lnTo>
                  <a:cubicBezTo>
                    <a:pt x="3328" y="3130"/>
                    <a:pt x="3237" y="3221"/>
                    <a:pt x="3183" y="3332"/>
                  </a:cubicBezTo>
                  <a:lnTo>
                    <a:pt x="2935" y="3828"/>
                  </a:lnTo>
                  <a:lnTo>
                    <a:pt x="2685" y="3332"/>
                  </a:lnTo>
                  <a:cubicBezTo>
                    <a:pt x="2630" y="3221"/>
                    <a:pt x="2543" y="3133"/>
                    <a:pt x="2434" y="3079"/>
                  </a:cubicBezTo>
                  <a:lnTo>
                    <a:pt x="1936" y="2831"/>
                  </a:lnTo>
                  <a:lnTo>
                    <a:pt x="2434" y="2581"/>
                  </a:lnTo>
                  <a:cubicBezTo>
                    <a:pt x="2543" y="2526"/>
                    <a:pt x="2630" y="2439"/>
                    <a:pt x="2685" y="2327"/>
                  </a:cubicBezTo>
                  <a:lnTo>
                    <a:pt x="2935" y="1832"/>
                  </a:lnTo>
                  <a:close/>
                  <a:moveTo>
                    <a:pt x="2934" y="0"/>
                  </a:moveTo>
                  <a:cubicBezTo>
                    <a:pt x="2733" y="0"/>
                    <a:pt x="2532" y="105"/>
                    <a:pt x="2428" y="313"/>
                  </a:cubicBezTo>
                  <a:lnTo>
                    <a:pt x="1758" y="1654"/>
                  </a:lnTo>
                  <a:lnTo>
                    <a:pt x="417" y="2324"/>
                  </a:lnTo>
                  <a:cubicBezTo>
                    <a:pt x="0" y="2532"/>
                    <a:pt x="0" y="3127"/>
                    <a:pt x="417" y="3335"/>
                  </a:cubicBezTo>
                  <a:lnTo>
                    <a:pt x="1758" y="4006"/>
                  </a:lnTo>
                  <a:lnTo>
                    <a:pt x="2428" y="5346"/>
                  </a:lnTo>
                  <a:cubicBezTo>
                    <a:pt x="2532" y="5556"/>
                    <a:pt x="2733" y="5661"/>
                    <a:pt x="2934" y="5661"/>
                  </a:cubicBezTo>
                  <a:cubicBezTo>
                    <a:pt x="3134" y="5661"/>
                    <a:pt x="3335" y="5556"/>
                    <a:pt x="3439" y="5346"/>
                  </a:cubicBezTo>
                  <a:lnTo>
                    <a:pt x="4110" y="4009"/>
                  </a:lnTo>
                  <a:lnTo>
                    <a:pt x="5484" y="3338"/>
                  </a:lnTo>
                  <a:cubicBezTo>
                    <a:pt x="5909" y="3133"/>
                    <a:pt x="5909" y="2526"/>
                    <a:pt x="5484" y="2321"/>
                  </a:cubicBezTo>
                  <a:lnTo>
                    <a:pt x="4110" y="1651"/>
                  </a:lnTo>
                  <a:lnTo>
                    <a:pt x="3439" y="313"/>
                  </a:lnTo>
                  <a:cubicBezTo>
                    <a:pt x="3335" y="105"/>
                    <a:pt x="3134" y="0"/>
                    <a:pt x="293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213" name="Google Shape;10213;p81"/>
            <p:cNvSpPr/>
            <p:nvPr/>
          </p:nvSpPr>
          <p:spPr>
            <a:xfrm>
              <a:off x="1487200" y="3210375"/>
              <a:ext cx="410350" cy="483150"/>
            </a:xfrm>
            <a:custGeom>
              <a:avLst/>
              <a:gdLst/>
              <a:ahLst/>
              <a:cxnLst/>
              <a:rect l="l" t="t" r="r" b="b"/>
              <a:pathLst>
                <a:path w="16414" h="19326" extrusionOk="0">
                  <a:moveTo>
                    <a:pt x="9662" y="1133"/>
                  </a:moveTo>
                  <a:cubicBezTo>
                    <a:pt x="9744" y="1133"/>
                    <a:pt x="9825" y="1133"/>
                    <a:pt x="9910" y="1136"/>
                  </a:cubicBezTo>
                  <a:cubicBezTo>
                    <a:pt x="7953" y="2866"/>
                    <a:pt x="6830" y="5351"/>
                    <a:pt x="6833" y="7966"/>
                  </a:cubicBezTo>
                  <a:cubicBezTo>
                    <a:pt x="6833" y="12311"/>
                    <a:pt x="9907" y="16049"/>
                    <a:pt x="14170" y="16889"/>
                  </a:cubicBezTo>
                  <a:cubicBezTo>
                    <a:pt x="12821" y="17740"/>
                    <a:pt x="11260" y="18193"/>
                    <a:pt x="9662" y="18193"/>
                  </a:cubicBezTo>
                  <a:cubicBezTo>
                    <a:pt x="4958" y="18193"/>
                    <a:pt x="1132" y="14368"/>
                    <a:pt x="1132" y="9663"/>
                  </a:cubicBezTo>
                  <a:cubicBezTo>
                    <a:pt x="1132" y="4959"/>
                    <a:pt x="4958" y="1133"/>
                    <a:pt x="9662" y="1133"/>
                  </a:cubicBezTo>
                  <a:close/>
                  <a:moveTo>
                    <a:pt x="9662" y="1"/>
                  </a:moveTo>
                  <a:cubicBezTo>
                    <a:pt x="7093" y="1"/>
                    <a:pt x="4668" y="1009"/>
                    <a:pt x="2838" y="2839"/>
                  </a:cubicBezTo>
                  <a:cubicBezTo>
                    <a:pt x="1009" y="4669"/>
                    <a:pt x="0" y="7094"/>
                    <a:pt x="0" y="9663"/>
                  </a:cubicBezTo>
                  <a:cubicBezTo>
                    <a:pt x="0" y="12233"/>
                    <a:pt x="1009" y="14657"/>
                    <a:pt x="2838" y="16487"/>
                  </a:cubicBezTo>
                  <a:cubicBezTo>
                    <a:pt x="4668" y="18317"/>
                    <a:pt x="7090" y="19325"/>
                    <a:pt x="9662" y="19325"/>
                  </a:cubicBezTo>
                  <a:cubicBezTo>
                    <a:pt x="12008" y="19322"/>
                    <a:pt x="14273" y="18462"/>
                    <a:pt x="16027" y="16907"/>
                  </a:cubicBezTo>
                  <a:cubicBezTo>
                    <a:pt x="16414" y="16566"/>
                    <a:pt x="16181" y="15932"/>
                    <a:pt x="15668" y="15916"/>
                  </a:cubicBezTo>
                  <a:cubicBezTo>
                    <a:pt x="11420" y="15799"/>
                    <a:pt x="7965" y="12233"/>
                    <a:pt x="7965" y="7966"/>
                  </a:cubicBezTo>
                  <a:cubicBezTo>
                    <a:pt x="7965" y="5243"/>
                    <a:pt x="9391" y="2658"/>
                    <a:pt x="11688" y="1215"/>
                  </a:cubicBezTo>
                  <a:cubicBezTo>
                    <a:pt x="12123" y="943"/>
                    <a:pt x="11999" y="276"/>
                    <a:pt x="11495" y="179"/>
                  </a:cubicBezTo>
                  <a:cubicBezTo>
                    <a:pt x="10891" y="61"/>
                    <a:pt x="10278" y="4"/>
                    <a:pt x="966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10214" name="Google Shape;10214;p81"/>
          <p:cNvSpPr/>
          <p:nvPr/>
        </p:nvSpPr>
        <p:spPr>
          <a:xfrm>
            <a:off x="5895994" y="2739750"/>
            <a:ext cx="340168" cy="273948"/>
          </a:xfrm>
          <a:custGeom>
            <a:avLst/>
            <a:gdLst/>
            <a:ahLst/>
            <a:cxnLst/>
            <a:rect l="l" t="t" r="r" b="b"/>
            <a:pathLst>
              <a:path w="19325" h="15563" extrusionOk="0">
                <a:moveTo>
                  <a:pt x="13582" y="1135"/>
                </a:moveTo>
                <a:cubicBezTo>
                  <a:pt x="14814" y="1135"/>
                  <a:pt x="15946" y="1812"/>
                  <a:pt x="16532" y="2896"/>
                </a:cubicBezTo>
                <a:cubicBezTo>
                  <a:pt x="17118" y="3983"/>
                  <a:pt x="17060" y="5302"/>
                  <a:pt x="16381" y="6332"/>
                </a:cubicBezTo>
                <a:cubicBezTo>
                  <a:pt x="15881" y="6149"/>
                  <a:pt x="15358" y="6058"/>
                  <a:pt x="14835" y="6058"/>
                </a:cubicBezTo>
                <a:cubicBezTo>
                  <a:pt x="14169" y="6058"/>
                  <a:pt x="13503" y="6206"/>
                  <a:pt x="12890" y="6501"/>
                </a:cubicBezTo>
                <a:cubicBezTo>
                  <a:pt x="12326" y="5429"/>
                  <a:pt x="11381" y="4611"/>
                  <a:pt x="10239" y="4203"/>
                </a:cubicBezTo>
                <a:cubicBezTo>
                  <a:pt x="10390" y="2470"/>
                  <a:pt x="11843" y="1138"/>
                  <a:pt x="13582" y="1135"/>
                </a:cubicBezTo>
                <a:close/>
                <a:moveTo>
                  <a:pt x="8612" y="5055"/>
                </a:moveTo>
                <a:cubicBezTo>
                  <a:pt x="8920" y="5055"/>
                  <a:pt x="9222" y="5094"/>
                  <a:pt x="9518" y="5172"/>
                </a:cubicBezTo>
                <a:cubicBezTo>
                  <a:pt x="10710" y="5489"/>
                  <a:pt x="11673" y="6413"/>
                  <a:pt x="12093" y="7639"/>
                </a:cubicBezTo>
                <a:cubicBezTo>
                  <a:pt x="12176" y="7879"/>
                  <a:pt x="12400" y="8020"/>
                  <a:pt x="12631" y="8020"/>
                </a:cubicBezTo>
                <a:cubicBezTo>
                  <a:pt x="12744" y="8020"/>
                  <a:pt x="12859" y="7986"/>
                  <a:pt x="12960" y="7914"/>
                </a:cubicBezTo>
                <a:cubicBezTo>
                  <a:pt x="13506" y="7519"/>
                  <a:pt x="14164" y="7304"/>
                  <a:pt x="14838" y="7304"/>
                </a:cubicBezTo>
                <a:cubicBezTo>
                  <a:pt x="14844" y="7304"/>
                  <a:pt x="14850" y="7304"/>
                  <a:pt x="14856" y="7304"/>
                </a:cubicBezTo>
                <a:cubicBezTo>
                  <a:pt x="15360" y="7304"/>
                  <a:pt x="15858" y="7428"/>
                  <a:pt x="16308" y="7663"/>
                </a:cubicBezTo>
                <a:cubicBezTo>
                  <a:pt x="17471" y="8267"/>
                  <a:pt x="18192" y="9493"/>
                  <a:pt x="18192" y="10864"/>
                </a:cubicBezTo>
                <a:cubicBezTo>
                  <a:pt x="18192" y="12830"/>
                  <a:pt x="16689" y="14427"/>
                  <a:pt x="14838" y="14427"/>
                </a:cubicBezTo>
                <a:lnTo>
                  <a:pt x="3904" y="14427"/>
                </a:lnTo>
                <a:cubicBezTo>
                  <a:pt x="2377" y="14427"/>
                  <a:pt x="1133" y="13104"/>
                  <a:pt x="1133" y="11480"/>
                </a:cubicBezTo>
                <a:cubicBezTo>
                  <a:pt x="1133" y="9853"/>
                  <a:pt x="2377" y="8530"/>
                  <a:pt x="3904" y="8530"/>
                </a:cubicBezTo>
                <a:cubicBezTo>
                  <a:pt x="4052" y="8533"/>
                  <a:pt x="4200" y="8545"/>
                  <a:pt x="4345" y="8569"/>
                </a:cubicBezTo>
                <a:cubicBezTo>
                  <a:pt x="4377" y="8575"/>
                  <a:pt x="4409" y="8577"/>
                  <a:pt x="4441" y="8577"/>
                </a:cubicBezTo>
                <a:cubicBezTo>
                  <a:pt x="4704" y="8577"/>
                  <a:pt x="4941" y="8393"/>
                  <a:pt x="4994" y="8128"/>
                </a:cubicBezTo>
                <a:cubicBezTo>
                  <a:pt x="5369" y="6347"/>
                  <a:pt x="6891" y="5055"/>
                  <a:pt x="8612" y="5055"/>
                </a:cubicBezTo>
                <a:close/>
                <a:moveTo>
                  <a:pt x="13579" y="1"/>
                </a:moveTo>
                <a:cubicBezTo>
                  <a:pt x="11392" y="1"/>
                  <a:pt x="9410" y="1624"/>
                  <a:pt x="9128" y="3953"/>
                </a:cubicBezTo>
                <a:cubicBezTo>
                  <a:pt x="8954" y="3933"/>
                  <a:pt x="8780" y="3923"/>
                  <a:pt x="8607" y="3923"/>
                </a:cubicBezTo>
                <a:cubicBezTo>
                  <a:pt x="7490" y="3923"/>
                  <a:pt x="6402" y="4324"/>
                  <a:pt x="5550" y="5064"/>
                </a:cubicBezTo>
                <a:cubicBezTo>
                  <a:pt x="4831" y="5686"/>
                  <a:pt x="4300" y="6495"/>
                  <a:pt x="4016" y="7401"/>
                </a:cubicBezTo>
                <a:lnTo>
                  <a:pt x="3901" y="7401"/>
                </a:lnTo>
                <a:cubicBezTo>
                  <a:pt x="1752" y="7401"/>
                  <a:pt x="0" y="9231"/>
                  <a:pt x="0" y="11480"/>
                </a:cubicBezTo>
                <a:cubicBezTo>
                  <a:pt x="0" y="13730"/>
                  <a:pt x="1749" y="15562"/>
                  <a:pt x="3901" y="15562"/>
                </a:cubicBezTo>
                <a:lnTo>
                  <a:pt x="14838" y="15562"/>
                </a:lnTo>
                <a:cubicBezTo>
                  <a:pt x="17311" y="15562"/>
                  <a:pt x="19325" y="13455"/>
                  <a:pt x="19325" y="10867"/>
                </a:cubicBezTo>
                <a:cubicBezTo>
                  <a:pt x="19325" y="9985"/>
                  <a:pt x="19086" y="9122"/>
                  <a:pt x="18633" y="8364"/>
                </a:cubicBezTo>
                <a:cubicBezTo>
                  <a:pt x="18301" y="7808"/>
                  <a:pt x="17854" y="7331"/>
                  <a:pt x="17326" y="6960"/>
                </a:cubicBezTo>
                <a:cubicBezTo>
                  <a:pt x="18917" y="4544"/>
                  <a:pt x="17842" y="1274"/>
                  <a:pt x="15125" y="278"/>
                </a:cubicBezTo>
                <a:cubicBezTo>
                  <a:pt x="14611" y="89"/>
                  <a:pt x="14089" y="1"/>
                  <a:pt x="13579"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215" name="Google Shape;10215;p81"/>
          <p:cNvSpPr/>
          <p:nvPr/>
        </p:nvSpPr>
        <p:spPr>
          <a:xfrm>
            <a:off x="6310174" y="2774289"/>
            <a:ext cx="340221" cy="204858"/>
          </a:xfrm>
          <a:custGeom>
            <a:avLst/>
            <a:gdLst/>
            <a:ahLst/>
            <a:cxnLst/>
            <a:rect l="l" t="t" r="r" b="b"/>
            <a:pathLst>
              <a:path w="19328" h="11638" extrusionOk="0">
                <a:moveTo>
                  <a:pt x="8612" y="1133"/>
                </a:moveTo>
                <a:cubicBezTo>
                  <a:pt x="8920" y="1133"/>
                  <a:pt x="9222" y="1172"/>
                  <a:pt x="9518" y="1251"/>
                </a:cubicBezTo>
                <a:cubicBezTo>
                  <a:pt x="10710" y="1571"/>
                  <a:pt x="11674" y="2492"/>
                  <a:pt x="12093" y="3718"/>
                </a:cubicBezTo>
                <a:cubicBezTo>
                  <a:pt x="12176" y="3959"/>
                  <a:pt x="12399" y="4099"/>
                  <a:pt x="12630" y="4099"/>
                </a:cubicBezTo>
                <a:cubicBezTo>
                  <a:pt x="12743" y="4099"/>
                  <a:pt x="12858" y="4065"/>
                  <a:pt x="12960" y="3992"/>
                </a:cubicBezTo>
                <a:cubicBezTo>
                  <a:pt x="13506" y="3597"/>
                  <a:pt x="14165" y="3382"/>
                  <a:pt x="14838" y="3382"/>
                </a:cubicBezTo>
                <a:cubicBezTo>
                  <a:pt x="14844" y="3382"/>
                  <a:pt x="14850" y="3382"/>
                  <a:pt x="14856" y="3382"/>
                </a:cubicBezTo>
                <a:cubicBezTo>
                  <a:pt x="15360" y="3382"/>
                  <a:pt x="15858" y="3506"/>
                  <a:pt x="16308" y="3742"/>
                </a:cubicBezTo>
                <a:cubicBezTo>
                  <a:pt x="17471" y="4346"/>
                  <a:pt x="18193" y="5572"/>
                  <a:pt x="18193" y="6942"/>
                </a:cubicBezTo>
                <a:cubicBezTo>
                  <a:pt x="18193" y="8908"/>
                  <a:pt x="16689" y="10505"/>
                  <a:pt x="14838" y="10505"/>
                </a:cubicBezTo>
                <a:lnTo>
                  <a:pt x="3905" y="10505"/>
                </a:lnTo>
                <a:cubicBezTo>
                  <a:pt x="2377" y="10505"/>
                  <a:pt x="1133" y="9183"/>
                  <a:pt x="1133" y="7558"/>
                </a:cubicBezTo>
                <a:cubicBezTo>
                  <a:pt x="1133" y="5931"/>
                  <a:pt x="2377" y="4611"/>
                  <a:pt x="3905" y="4611"/>
                </a:cubicBezTo>
                <a:cubicBezTo>
                  <a:pt x="4053" y="4611"/>
                  <a:pt x="4200" y="4623"/>
                  <a:pt x="4345" y="4648"/>
                </a:cubicBezTo>
                <a:cubicBezTo>
                  <a:pt x="4378" y="4653"/>
                  <a:pt x="4410" y="4656"/>
                  <a:pt x="4442" y="4656"/>
                </a:cubicBezTo>
                <a:cubicBezTo>
                  <a:pt x="4704" y="4656"/>
                  <a:pt x="4941" y="4473"/>
                  <a:pt x="4995" y="4207"/>
                </a:cubicBezTo>
                <a:cubicBezTo>
                  <a:pt x="5369" y="2425"/>
                  <a:pt x="6891" y="1133"/>
                  <a:pt x="8612" y="1133"/>
                </a:cubicBezTo>
                <a:close/>
                <a:moveTo>
                  <a:pt x="8612" y="1"/>
                </a:moveTo>
                <a:cubicBezTo>
                  <a:pt x="7489" y="4"/>
                  <a:pt x="6405" y="408"/>
                  <a:pt x="5553" y="1142"/>
                </a:cubicBezTo>
                <a:cubicBezTo>
                  <a:pt x="4832" y="1764"/>
                  <a:pt x="4300" y="2573"/>
                  <a:pt x="4016" y="3479"/>
                </a:cubicBezTo>
                <a:lnTo>
                  <a:pt x="3905" y="3479"/>
                </a:lnTo>
                <a:cubicBezTo>
                  <a:pt x="1752" y="3479"/>
                  <a:pt x="0" y="5309"/>
                  <a:pt x="0" y="7558"/>
                </a:cubicBezTo>
                <a:cubicBezTo>
                  <a:pt x="0" y="9808"/>
                  <a:pt x="1752" y="11638"/>
                  <a:pt x="3905" y="11638"/>
                </a:cubicBezTo>
                <a:lnTo>
                  <a:pt x="14838" y="11638"/>
                </a:lnTo>
                <a:cubicBezTo>
                  <a:pt x="17314" y="11638"/>
                  <a:pt x="19325" y="9533"/>
                  <a:pt x="19325" y="6945"/>
                </a:cubicBezTo>
                <a:cubicBezTo>
                  <a:pt x="19328" y="6064"/>
                  <a:pt x="19089" y="5197"/>
                  <a:pt x="18636" y="4442"/>
                </a:cubicBezTo>
                <a:cubicBezTo>
                  <a:pt x="18202" y="3718"/>
                  <a:pt x="17577" y="3129"/>
                  <a:pt x="16831" y="2736"/>
                </a:cubicBezTo>
                <a:cubicBezTo>
                  <a:pt x="16206" y="2412"/>
                  <a:pt x="15522" y="2249"/>
                  <a:pt x="14838" y="2249"/>
                </a:cubicBezTo>
                <a:cubicBezTo>
                  <a:pt x="14173" y="2249"/>
                  <a:pt x="13508" y="2403"/>
                  <a:pt x="12896" y="2709"/>
                </a:cubicBezTo>
                <a:cubicBezTo>
                  <a:pt x="12265" y="1447"/>
                  <a:pt x="11151" y="514"/>
                  <a:pt x="9811" y="158"/>
                </a:cubicBezTo>
                <a:cubicBezTo>
                  <a:pt x="9421" y="55"/>
                  <a:pt x="9016" y="1"/>
                  <a:pt x="8612"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nvGrpSpPr>
          <p:cNvPr id="10216" name="Google Shape;10216;p81"/>
          <p:cNvGrpSpPr/>
          <p:nvPr/>
        </p:nvGrpSpPr>
        <p:grpSpPr>
          <a:xfrm>
            <a:off x="6727988" y="2707027"/>
            <a:ext cx="341136" cy="340204"/>
            <a:chOff x="3269875" y="3210400"/>
            <a:chExt cx="484500" cy="483175"/>
          </a:xfrm>
          <a:solidFill>
            <a:srgbClr val="FFC000"/>
          </a:solidFill>
        </p:grpSpPr>
        <p:sp>
          <p:nvSpPr>
            <p:cNvPr id="10217" name="Google Shape;10217;p81"/>
            <p:cNvSpPr/>
            <p:nvPr/>
          </p:nvSpPr>
          <p:spPr>
            <a:xfrm>
              <a:off x="3364000" y="3303850"/>
              <a:ext cx="296300" cy="296300"/>
            </a:xfrm>
            <a:custGeom>
              <a:avLst/>
              <a:gdLst/>
              <a:ahLst/>
              <a:cxnLst/>
              <a:rect l="l" t="t" r="r" b="b"/>
              <a:pathLst>
                <a:path w="11852" h="11852" extrusionOk="0">
                  <a:moveTo>
                    <a:pt x="5925" y="1132"/>
                  </a:moveTo>
                  <a:cubicBezTo>
                    <a:pt x="7863" y="1132"/>
                    <a:pt x="9612" y="2298"/>
                    <a:pt x="10354" y="4088"/>
                  </a:cubicBezTo>
                  <a:cubicBezTo>
                    <a:pt x="11094" y="5882"/>
                    <a:pt x="10683" y="7941"/>
                    <a:pt x="9313" y="9312"/>
                  </a:cubicBezTo>
                  <a:cubicBezTo>
                    <a:pt x="8395" y="10230"/>
                    <a:pt x="7169" y="10717"/>
                    <a:pt x="5920" y="10717"/>
                  </a:cubicBezTo>
                  <a:cubicBezTo>
                    <a:pt x="5304" y="10717"/>
                    <a:pt x="4682" y="10598"/>
                    <a:pt x="4089" y="10354"/>
                  </a:cubicBezTo>
                  <a:cubicBezTo>
                    <a:pt x="2298" y="9611"/>
                    <a:pt x="1133" y="7863"/>
                    <a:pt x="1133" y="5924"/>
                  </a:cubicBezTo>
                  <a:cubicBezTo>
                    <a:pt x="1133" y="3279"/>
                    <a:pt x="3280" y="1132"/>
                    <a:pt x="5925" y="1132"/>
                  </a:cubicBezTo>
                  <a:close/>
                  <a:moveTo>
                    <a:pt x="5925" y="0"/>
                  </a:moveTo>
                  <a:cubicBezTo>
                    <a:pt x="2658" y="0"/>
                    <a:pt x="1" y="2657"/>
                    <a:pt x="1" y="5924"/>
                  </a:cubicBezTo>
                  <a:cubicBezTo>
                    <a:pt x="1" y="9191"/>
                    <a:pt x="2658" y="11851"/>
                    <a:pt x="5925" y="11851"/>
                  </a:cubicBezTo>
                  <a:cubicBezTo>
                    <a:pt x="9192" y="11851"/>
                    <a:pt x="11852" y="9191"/>
                    <a:pt x="11852" y="5924"/>
                  </a:cubicBezTo>
                  <a:cubicBezTo>
                    <a:pt x="11852" y="2657"/>
                    <a:pt x="9192" y="0"/>
                    <a:pt x="592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218" name="Google Shape;10218;p81"/>
            <p:cNvSpPr/>
            <p:nvPr/>
          </p:nvSpPr>
          <p:spPr>
            <a:xfrm>
              <a:off x="3269875" y="3210400"/>
              <a:ext cx="484500" cy="483175"/>
            </a:xfrm>
            <a:custGeom>
              <a:avLst/>
              <a:gdLst/>
              <a:ahLst/>
              <a:cxnLst/>
              <a:rect l="l" t="t" r="r" b="b"/>
              <a:pathLst>
                <a:path w="19380" h="19327" extrusionOk="0">
                  <a:moveTo>
                    <a:pt x="9690" y="1208"/>
                  </a:moveTo>
                  <a:lnTo>
                    <a:pt x="11426" y="2126"/>
                  </a:lnTo>
                  <a:cubicBezTo>
                    <a:pt x="11507" y="2168"/>
                    <a:pt x="11598" y="2192"/>
                    <a:pt x="11692" y="2192"/>
                  </a:cubicBezTo>
                  <a:lnTo>
                    <a:pt x="13651" y="2192"/>
                  </a:lnTo>
                  <a:lnTo>
                    <a:pt x="14765" y="3817"/>
                  </a:lnTo>
                  <a:cubicBezTo>
                    <a:pt x="14817" y="3892"/>
                    <a:pt x="14886" y="3955"/>
                    <a:pt x="14968" y="3998"/>
                  </a:cubicBezTo>
                  <a:lnTo>
                    <a:pt x="16704" y="4916"/>
                  </a:lnTo>
                  <a:lnTo>
                    <a:pt x="16939" y="6878"/>
                  </a:lnTo>
                  <a:cubicBezTo>
                    <a:pt x="16952" y="6969"/>
                    <a:pt x="16985" y="7056"/>
                    <a:pt x="17036" y="7132"/>
                  </a:cubicBezTo>
                  <a:lnTo>
                    <a:pt x="18150" y="8759"/>
                  </a:lnTo>
                  <a:lnTo>
                    <a:pt x="17456" y="10610"/>
                  </a:lnTo>
                  <a:cubicBezTo>
                    <a:pt x="17423" y="10695"/>
                    <a:pt x="17410" y="10785"/>
                    <a:pt x="17423" y="10876"/>
                  </a:cubicBezTo>
                  <a:lnTo>
                    <a:pt x="17658" y="12842"/>
                  </a:lnTo>
                  <a:lnTo>
                    <a:pt x="16188" y="14155"/>
                  </a:lnTo>
                  <a:cubicBezTo>
                    <a:pt x="16121" y="14216"/>
                    <a:pt x="16067" y="14291"/>
                    <a:pt x="16037" y="14379"/>
                  </a:cubicBezTo>
                  <a:lnTo>
                    <a:pt x="15339" y="16226"/>
                  </a:lnTo>
                  <a:lnTo>
                    <a:pt x="13437" y="16701"/>
                  </a:lnTo>
                  <a:cubicBezTo>
                    <a:pt x="13346" y="16722"/>
                    <a:pt x="13265" y="16764"/>
                    <a:pt x="13195" y="16827"/>
                  </a:cubicBezTo>
                  <a:lnTo>
                    <a:pt x="11728" y="18138"/>
                  </a:lnTo>
                  <a:lnTo>
                    <a:pt x="9826" y="17664"/>
                  </a:lnTo>
                  <a:cubicBezTo>
                    <a:pt x="9782" y="17653"/>
                    <a:pt x="9736" y="17648"/>
                    <a:pt x="9690" y="17648"/>
                  </a:cubicBezTo>
                  <a:cubicBezTo>
                    <a:pt x="9644" y="17648"/>
                    <a:pt x="9598" y="17653"/>
                    <a:pt x="9554" y="17664"/>
                  </a:cubicBezTo>
                  <a:lnTo>
                    <a:pt x="7652" y="18138"/>
                  </a:lnTo>
                  <a:lnTo>
                    <a:pt x="6184" y="16827"/>
                  </a:lnTo>
                  <a:cubicBezTo>
                    <a:pt x="6115" y="16767"/>
                    <a:pt x="6033" y="16722"/>
                    <a:pt x="5943" y="16701"/>
                  </a:cubicBezTo>
                  <a:lnTo>
                    <a:pt x="4040" y="16226"/>
                  </a:lnTo>
                  <a:lnTo>
                    <a:pt x="3343" y="14379"/>
                  </a:lnTo>
                  <a:cubicBezTo>
                    <a:pt x="3313" y="14291"/>
                    <a:pt x="3258" y="14216"/>
                    <a:pt x="3192" y="14155"/>
                  </a:cubicBezTo>
                  <a:lnTo>
                    <a:pt x="1721" y="12842"/>
                  </a:lnTo>
                  <a:lnTo>
                    <a:pt x="1960" y="10879"/>
                  </a:lnTo>
                  <a:cubicBezTo>
                    <a:pt x="1969" y="10788"/>
                    <a:pt x="1960" y="10695"/>
                    <a:pt x="1927" y="10610"/>
                  </a:cubicBezTo>
                  <a:lnTo>
                    <a:pt x="1229" y="8762"/>
                  </a:lnTo>
                  <a:lnTo>
                    <a:pt x="2346" y="7132"/>
                  </a:lnTo>
                  <a:cubicBezTo>
                    <a:pt x="2398" y="7056"/>
                    <a:pt x="2428" y="6969"/>
                    <a:pt x="2440" y="6878"/>
                  </a:cubicBezTo>
                  <a:lnTo>
                    <a:pt x="2679" y="4916"/>
                  </a:lnTo>
                  <a:lnTo>
                    <a:pt x="4415" y="3998"/>
                  </a:lnTo>
                  <a:cubicBezTo>
                    <a:pt x="4493" y="3955"/>
                    <a:pt x="4563" y="3892"/>
                    <a:pt x="4617" y="3817"/>
                  </a:cubicBezTo>
                  <a:lnTo>
                    <a:pt x="5731" y="2192"/>
                  </a:lnTo>
                  <a:lnTo>
                    <a:pt x="7691" y="2192"/>
                  </a:lnTo>
                  <a:cubicBezTo>
                    <a:pt x="7781" y="2192"/>
                    <a:pt x="7872" y="2168"/>
                    <a:pt x="7954" y="2126"/>
                  </a:cubicBezTo>
                  <a:lnTo>
                    <a:pt x="9690" y="1208"/>
                  </a:lnTo>
                  <a:close/>
                  <a:moveTo>
                    <a:pt x="9690" y="1"/>
                  </a:moveTo>
                  <a:cubicBezTo>
                    <a:pt x="9599" y="1"/>
                    <a:pt x="9509" y="23"/>
                    <a:pt x="9427" y="66"/>
                  </a:cubicBezTo>
                  <a:lnTo>
                    <a:pt x="7549" y="1057"/>
                  </a:lnTo>
                  <a:lnTo>
                    <a:pt x="5432" y="1057"/>
                  </a:lnTo>
                  <a:cubicBezTo>
                    <a:pt x="5245" y="1057"/>
                    <a:pt x="5070" y="1150"/>
                    <a:pt x="4964" y="1304"/>
                  </a:cubicBezTo>
                  <a:lnTo>
                    <a:pt x="3760" y="3062"/>
                  </a:lnTo>
                  <a:lnTo>
                    <a:pt x="1885" y="4052"/>
                  </a:lnTo>
                  <a:cubicBezTo>
                    <a:pt x="1721" y="4140"/>
                    <a:pt x="1610" y="4300"/>
                    <a:pt x="1586" y="4484"/>
                  </a:cubicBezTo>
                  <a:lnTo>
                    <a:pt x="1332" y="6607"/>
                  </a:lnTo>
                  <a:lnTo>
                    <a:pt x="127" y="8364"/>
                  </a:lnTo>
                  <a:cubicBezTo>
                    <a:pt x="22" y="8515"/>
                    <a:pt x="0" y="8711"/>
                    <a:pt x="67" y="8883"/>
                  </a:cubicBezTo>
                  <a:lnTo>
                    <a:pt x="819" y="10882"/>
                  </a:lnTo>
                  <a:lnTo>
                    <a:pt x="562" y="13002"/>
                  </a:lnTo>
                  <a:cubicBezTo>
                    <a:pt x="538" y="13186"/>
                    <a:pt x="607" y="13370"/>
                    <a:pt x="746" y="13494"/>
                  </a:cubicBezTo>
                  <a:lnTo>
                    <a:pt x="2331" y="14910"/>
                  </a:lnTo>
                  <a:lnTo>
                    <a:pt x="3083" y="16906"/>
                  </a:lnTo>
                  <a:cubicBezTo>
                    <a:pt x="3150" y="17081"/>
                    <a:pt x="3298" y="17211"/>
                    <a:pt x="3476" y="17256"/>
                  </a:cubicBezTo>
                  <a:lnTo>
                    <a:pt x="5535" y="17766"/>
                  </a:lnTo>
                  <a:lnTo>
                    <a:pt x="7120" y="19183"/>
                  </a:lnTo>
                  <a:cubicBezTo>
                    <a:pt x="7225" y="19276"/>
                    <a:pt x="7360" y="19326"/>
                    <a:pt x="7498" y="19326"/>
                  </a:cubicBezTo>
                  <a:cubicBezTo>
                    <a:pt x="7543" y="19326"/>
                    <a:pt x="7589" y="19321"/>
                    <a:pt x="7634" y="19309"/>
                  </a:cubicBezTo>
                  <a:lnTo>
                    <a:pt x="9690" y="18796"/>
                  </a:lnTo>
                  <a:lnTo>
                    <a:pt x="11746" y="19306"/>
                  </a:lnTo>
                  <a:cubicBezTo>
                    <a:pt x="11791" y="19318"/>
                    <a:pt x="11837" y="19324"/>
                    <a:pt x="11882" y="19324"/>
                  </a:cubicBezTo>
                  <a:cubicBezTo>
                    <a:pt x="12021" y="19324"/>
                    <a:pt x="12157" y="19273"/>
                    <a:pt x="12259" y="19180"/>
                  </a:cubicBezTo>
                  <a:lnTo>
                    <a:pt x="13845" y="17763"/>
                  </a:lnTo>
                  <a:lnTo>
                    <a:pt x="15901" y="17253"/>
                  </a:lnTo>
                  <a:cubicBezTo>
                    <a:pt x="16082" y="17208"/>
                    <a:pt x="16230" y="17078"/>
                    <a:pt x="16296" y="16903"/>
                  </a:cubicBezTo>
                  <a:lnTo>
                    <a:pt x="17048" y="14907"/>
                  </a:lnTo>
                  <a:lnTo>
                    <a:pt x="18633" y="13491"/>
                  </a:lnTo>
                  <a:cubicBezTo>
                    <a:pt x="18769" y="13367"/>
                    <a:pt x="18839" y="13183"/>
                    <a:pt x="18818" y="12999"/>
                  </a:cubicBezTo>
                  <a:lnTo>
                    <a:pt x="18561" y="10879"/>
                  </a:lnTo>
                  <a:lnTo>
                    <a:pt x="19313" y="8880"/>
                  </a:lnTo>
                  <a:cubicBezTo>
                    <a:pt x="19379" y="8708"/>
                    <a:pt x="19355" y="8515"/>
                    <a:pt x="19249" y="8361"/>
                  </a:cubicBezTo>
                  <a:lnTo>
                    <a:pt x="18048" y="6607"/>
                  </a:lnTo>
                  <a:lnTo>
                    <a:pt x="17794" y="4484"/>
                  </a:lnTo>
                  <a:cubicBezTo>
                    <a:pt x="17770" y="4300"/>
                    <a:pt x="17658" y="4140"/>
                    <a:pt x="17495" y="4052"/>
                  </a:cubicBezTo>
                  <a:lnTo>
                    <a:pt x="15620" y="3059"/>
                  </a:lnTo>
                  <a:lnTo>
                    <a:pt x="14415" y="1301"/>
                  </a:lnTo>
                  <a:cubicBezTo>
                    <a:pt x="14310" y="1147"/>
                    <a:pt x="14134" y="1057"/>
                    <a:pt x="13947" y="1057"/>
                  </a:cubicBezTo>
                  <a:lnTo>
                    <a:pt x="11831" y="1057"/>
                  </a:lnTo>
                  <a:lnTo>
                    <a:pt x="9955" y="66"/>
                  </a:lnTo>
                  <a:cubicBezTo>
                    <a:pt x="9872" y="23"/>
                    <a:pt x="9781" y="1"/>
                    <a:pt x="969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10219" name="Google Shape;10219;p81"/>
          <p:cNvGrpSpPr/>
          <p:nvPr/>
        </p:nvGrpSpPr>
        <p:grpSpPr>
          <a:xfrm>
            <a:off x="7227082" y="2706666"/>
            <a:ext cx="170216" cy="340925"/>
            <a:chOff x="3985700" y="3210375"/>
            <a:chExt cx="241750" cy="484200"/>
          </a:xfrm>
          <a:solidFill>
            <a:srgbClr val="FFC000"/>
          </a:solidFill>
        </p:grpSpPr>
        <p:sp>
          <p:nvSpPr>
            <p:cNvPr id="10220" name="Google Shape;10220;p81"/>
            <p:cNvSpPr/>
            <p:nvPr/>
          </p:nvSpPr>
          <p:spPr>
            <a:xfrm>
              <a:off x="4042700" y="3294475"/>
              <a:ext cx="127750" cy="339425"/>
            </a:xfrm>
            <a:custGeom>
              <a:avLst/>
              <a:gdLst/>
              <a:ahLst/>
              <a:cxnLst/>
              <a:rect l="l" t="t" r="r" b="b"/>
              <a:pathLst>
                <a:path w="5110" h="13577" extrusionOk="0">
                  <a:moveTo>
                    <a:pt x="2554" y="9854"/>
                  </a:moveTo>
                  <a:cubicBezTo>
                    <a:pt x="2721" y="9854"/>
                    <a:pt x="2890" y="9887"/>
                    <a:pt x="3050" y="9953"/>
                  </a:cubicBezTo>
                  <a:cubicBezTo>
                    <a:pt x="3533" y="10155"/>
                    <a:pt x="3850" y="10626"/>
                    <a:pt x="3850" y="11151"/>
                  </a:cubicBezTo>
                  <a:cubicBezTo>
                    <a:pt x="3850" y="11864"/>
                    <a:pt x="3271" y="12444"/>
                    <a:pt x="2555" y="12447"/>
                  </a:cubicBezTo>
                  <a:cubicBezTo>
                    <a:pt x="2030" y="12447"/>
                    <a:pt x="1558" y="12130"/>
                    <a:pt x="1356" y="11647"/>
                  </a:cubicBezTo>
                  <a:cubicBezTo>
                    <a:pt x="1157" y="11164"/>
                    <a:pt x="1269" y="10605"/>
                    <a:pt x="1637" y="10234"/>
                  </a:cubicBezTo>
                  <a:cubicBezTo>
                    <a:pt x="1885" y="9985"/>
                    <a:pt x="2217" y="9854"/>
                    <a:pt x="2554" y="9854"/>
                  </a:cubicBezTo>
                  <a:close/>
                  <a:moveTo>
                    <a:pt x="2555" y="1"/>
                  </a:moveTo>
                  <a:cubicBezTo>
                    <a:pt x="2241" y="1"/>
                    <a:pt x="1990" y="254"/>
                    <a:pt x="1990" y="565"/>
                  </a:cubicBezTo>
                  <a:lnTo>
                    <a:pt x="1990" y="8790"/>
                  </a:lnTo>
                  <a:cubicBezTo>
                    <a:pt x="792" y="9077"/>
                    <a:pt x="0" y="10215"/>
                    <a:pt x="145" y="11435"/>
                  </a:cubicBezTo>
                  <a:cubicBezTo>
                    <a:pt x="287" y="12658"/>
                    <a:pt x="1326" y="13576"/>
                    <a:pt x="2555" y="13576"/>
                  </a:cubicBezTo>
                  <a:cubicBezTo>
                    <a:pt x="3784" y="13576"/>
                    <a:pt x="4823" y="12658"/>
                    <a:pt x="4964" y="11435"/>
                  </a:cubicBezTo>
                  <a:cubicBezTo>
                    <a:pt x="5109" y="10215"/>
                    <a:pt x="4318" y="9077"/>
                    <a:pt x="3123" y="8790"/>
                  </a:cubicBezTo>
                  <a:lnTo>
                    <a:pt x="3123" y="565"/>
                  </a:lnTo>
                  <a:cubicBezTo>
                    <a:pt x="3123" y="254"/>
                    <a:pt x="2869" y="1"/>
                    <a:pt x="255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221" name="Google Shape;10221;p81"/>
            <p:cNvSpPr/>
            <p:nvPr/>
          </p:nvSpPr>
          <p:spPr>
            <a:xfrm>
              <a:off x="3985700" y="3210375"/>
              <a:ext cx="241750" cy="484200"/>
            </a:xfrm>
            <a:custGeom>
              <a:avLst/>
              <a:gdLst/>
              <a:ahLst/>
              <a:cxnLst/>
              <a:rect l="l" t="t" r="r" b="b"/>
              <a:pathLst>
                <a:path w="9670" h="19368" extrusionOk="0">
                  <a:moveTo>
                    <a:pt x="4835" y="1133"/>
                  </a:moveTo>
                  <a:cubicBezTo>
                    <a:pt x="5792" y="1133"/>
                    <a:pt x="6571" y="1909"/>
                    <a:pt x="6571" y="2869"/>
                  </a:cubicBezTo>
                  <a:lnTo>
                    <a:pt x="6574" y="10853"/>
                  </a:lnTo>
                  <a:lnTo>
                    <a:pt x="6574" y="10871"/>
                  </a:lnTo>
                  <a:cubicBezTo>
                    <a:pt x="6568" y="11073"/>
                    <a:pt x="6668" y="11260"/>
                    <a:pt x="6837" y="11369"/>
                  </a:cubicBezTo>
                  <a:cubicBezTo>
                    <a:pt x="7869" y="12027"/>
                    <a:pt x="8513" y="13232"/>
                    <a:pt x="8513" y="14512"/>
                  </a:cubicBezTo>
                  <a:cubicBezTo>
                    <a:pt x="8510" y="16545"/>
                    <a:pt x="6864" y="18190"/>
                    <a:pt x="4835" y="18193"/>
                  </a:cubicBezTo>
                  <a:cubicBezTo>
                    <a:pt x="2803" y="18190"/>
                    <a:pt x="1157" y="16545"/>
                    <a:pt x="1157" y="14515"/>
                  </a:cubicBezTo>
                  <a:cubicBezTo>
                    <a:pt x="1157" y="13280"/>
                    <a:pt x="1818" y="12043"/>
                    <a:pt x="2842" y="11363"/>
                  </a:cubicBezTo>
                  <a:cubicBezTo>
                    <a:pt x="2987" y="11267"/>
                    <a:pt x="3078" y="11110"/>
                    <a:pt x="3093" y="10934"/>
                  </a:cubicBezTo>
                  <a:cubicBezTo>
                    <a:pt x="3096" y="10907"/>
                    <a:pt x="3099" y="10880"/>
                    <a:pt x="3099" y="10856"/>
                  </a:cubicBezTo>
                  <a:lnTo>
                    <a:pt x="3099" y="2869"/>
                  </a:lnTo>
                  <a:cubicBezTo>
                    <a:pt x="3099" y="1909"/>
                    <a:pt x="3875" y="1133"/>
                    <a:pt x="4835" y="1133"/>
                  </a:cubicBezTo>
                  <a:close/>
                  <a:moveTo>
                    <a:pt x="4835" y="1"/>
                  </a:moveTo>
                  <a:cubicBezTo>
                    <a:pt x="3250" y="1"/>
                    <a:pt x="1966" y="1284"/>
                    <a:pt x="1966" y="2869"/>
                  </a:cubicBezTo>
                  <a:lnTo>
                    <a:pt x="1966" y="10596"/>
                  </a:lnTo>
                  <a:cubicBezTo>
                    <a:pt x="750" y="11532"/>
                    <a:pt x="34" y="12979"/>
                    <a:pt x="25" y="14515"/>
                  </a:cubicBezTo>
                  <a:cubicBezTo>
                    <a:pt x="1" y="17188"/>
                    <a:pt x="2163" y="19368"/>
                    <a:pt x="4835" y="19368"/>
                  </a:cubicBezTo>
                  <a:cubicBezTo>
                    <a:pt x="7510" y="19368"/>
                    <a:pt x="9669" y="17188"/>
                    <a:pt x="9648" y="14515"/>
                  </a:cubicBezTo>
                  <a:cubicBezTo>
                    <a:pt x="9648" y="13688"/>
                    <a:pt x="9443" y="12879"/>
                    <a:pt x="9053" y="12151"/>
                  </a:cubicBezTo>
                  <a:cubicBezTo>
                    <a:pt x="8724" y="11541"/>
                    <a:pt x="8265" y="11010"/>
                    <a:pt x="7709" y="10596"/>
                  </a:cubicBezTo>
                  <a:lnTo>
                    <a:pt x="7703" y="2869"/>
                  </a:lnTo>
                  <a:cubicBezTo>
                    <a:pt x="7703" y="1284"/>
                    <a:pt x="6420" y="1"/>
                    <a:pt x="483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10222" name="Google Shape;10222;p81"/>
          <p:cNvGrpSpPr/>
          <p:nvPr/>
        </p:nvGrpSpPr>
        <p:grpSpPr>
          <a:xfrm>
            <a:off x="7566351" y="2707678"/>
            <a:ext cx="339007" cy="338901"/>
            <a:chOff x="4460225" y="3211300"/>
            <a:chExt cx="481475" cy="481325"/>
          </a:xfrm>
          <a:solidFill>
            <a:srgbClr val="FFC000"/>
          </a:solidFill>
        </p:grpSpPr>
        <p:sp>
          <p:nvSpPr>
            <p:cNvPr id="10223" name="Google Shape;10223;p81"/>
            <p:cNvSpPr/>
            <p:nvPr/>
          </p:nvSpPr>
          <p:spPr>
            <a:xfrm>
              <a:off x="4602350" y="3353250"/>
              <a:ext cx="205125" cy="197375"/>
            </a:xfrm>
            <a:custGeom>
              <a:avLst/>
              <a:gdLst/>
              <a:ahLst/>
              <a:cxnLst/>
              <a:rect l="l" t="t" r="r" b="b"/>
              <a:pathLst>
                <a:path w="8205" h="7895" extrusionOk="0">
                  <a:moveTo>
                    <a:pt x="3947" y="1134"/>
                  </a:moveTo>
                  <a:cubicBezTo>
                    <a:pt x="5085" y="1134"/>
                    <a:pt x="6112" y="1819"/>
                    <a:pt x="6547" y="2870"/>
                  </a:cubicBezTo>
                  <a:cubicBezTo>
                    <a:pt x="6982" y="3924"/>
                    <a:pt x="6743" y="5132"/>
                    <a:pt x="5937" y="5938"/>
                  </a:cubicBezTo>
                  <a:cubicBezTo>
                    <a:pt x="5398" y="6477"/>
                    <a:pt x="4680" y="6762"/>
                    <a:pt x="3948" y="6762"/>
                  </a:cubicBezTo>
                  <a:cubicBezTo>
                    <a:pt x="3585" y="6762"/>
                    <a:pt x="3218" y="6692"/>
                    <a:pt x="2869" y="6548"/>
                  </a:cubicBezTo>
                  <a:cubicBezTo>
                    <a:pt x="1818" y="6113"/>
                    <a:pt x="1133" y="5087"/>
                    <a:pt x="1133" y="3948"/>
                  </a:cubicBezTo>
                  <a:cubicBezTo>
                    <a:pt x="1133" y="2393"/>
                    <a:pt x="2392" y="1134"/>
                    <a:pt x="3947" y="1134"/>
                  </a:cubicBezTo>
                  <a:close/>
                  <a:moveTo>
                    <a:pt x="3944" y="1"/>
                  </a:moveTo>
                  <a:cubicBezTo>
                    <a:pt x="3436" y="1"/>
                    <a:pt x="2925" y="99"/>
                    <a:pt x="2437" y="301"/>
                  </a:cubicBezTo>
                  <a:cubicBezTo>
                    <a:pt x="961" y="914"/>
                    <a:pt x="1" y="2351"/>
                    <a:pt x="1" y="3948"/>
                  </a:cubicBezTo>
                  <a:cubicBezTo>
                    <a:pt x="4" y="6128"/>
                    <a:pt x="1767" y="7892"/>
                    <a:pt x="3947" y="7895"/>
                  </a:cubicBezTo>
                  <a:cubicBezTo>
                    <a:pt x="5544" y="7895"/>
                    <a:pt x="6982" y="6934"/>
                    <a:pt x="7595" y="5458"/>
                  </a:cubicBezTo>
                  <a:cubicBezTo>
                    <a:pt x="8204" y="3984"/>
                    <a:pt x="7866" y="2287"/>
                    <a:pt x="6737" y="1158"/>
                  </a:cubicBezTo>
                  <a:cubicBezTo>
                    <a:pt x="5981" y="402"/>
                    <a:pt x="4971" y="1"/>
                    <a:pt x="394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224" name="Google Shape;10224;p81"/>
            <p:cNvSpPr/>
            <p:nvPr/>
          </p:nvSpPr>
          <p:spPr>
            <a:xfrm>
              <a:off x="4460225" y="3211300"/>
              <a:ext cx="481475" cy="481325"/>
            </a:xfrm>
            <a:custGeom>
              <a:avLst/>
              <a:gdLst/>
              <a:ahLst/>
              <a:cxnLst/>
              <a:rect l="l" t="t" r="r" b="b"/>
              <a:pathLst>
                <a:path w="19259" h="19253" extrusionOk="0">
                  <a:moveTo>
                    <a:pt x="9632" y="1126"/>
                  </a:moveTo>
                  <a:cubicBezTo>
                    <a:pt x="10704" y="1126"/>
                    <a:pt x="11649" y="1824"/>
                    <a:pt x="11972" y="2845"/>
                  </a:cubicBezTo>
                  <a:cubicBezTo>
                    <a:pt x="12049" y="3090"/>
                    <a:pt x="12276" y="3240"/>
                    <a:pt x="12513" y="3240"/>
                  </a:cubicBezTo>
                  <a:cubicBezTo>
                    <a:pt x="12600" y="3240"/>
                    <a:pt x="12689" y="3220"/>
                    <a:pt x="12772" y="3177"/>
                  </a:cubicBezTo>
                  <a:cubicBezTo>
                    <a:pt x="13131" y="2990"/>
                    <a:pt x="13520" y="2899"/>
                    <a:pt x="13906" y="2899"/>
                  </a:cubicBezTo>
                  <a:cubicBezTo>
                    <a:pt x="14542" y="2899"/>
                    <a:pt x="15169" y="3146"/>
                    <a:pt x="15641" y="3617"/>
                  </a:cubicBezTo>
                  <a:cubicBezTo>
                    <a:pt x="16399" y="4375"/>
                    <a:pt x="16577" y="5535"/>
                    <a:pt x="16082" y="6486"/>
                  </a:cubicBezTo>
                  <a:cubicBezTo>
                    <a:pt x="15922" y="6797"/>
                    <a:pt x="16079" y="7180"/>
                    <a:pt x="16414" y="7286"/>
                  </a:cubicBezTo>
                  <a:cubicBezTo>
                    <a:pt x="17434" y="7609"/>
                    <a:pt x="18132" y="8554"/>
                    <a:pt x="18132" y="9626"/>
                  </a:cubicBezTo>
                  <a:cubicBezTo>
                    <a:pt x="18132" y="10698"/>
                    <a:pt x="17434" y="11643"/>
                    <a:pt x="16414" y="11966"/>
                  </a:cubicBezTo>
                  <a:cubicBezTo>
                    <a:pt x="16079" y="12072"/>
                    <a:pt x="15922" y="12455"/>
                    <a:pt x="16082" y="12766"/>
                  </a:cubicBezTo>
                  <a:cubicBezTo>
                    <a:pt x="16577" y="13718"/>
                    <a:pt x="16399" y="14877"/>
                    <a:pt x="15641" y="15635"/>
                  </a:cubicBezTo>
                  <a:cubicBezTo>
                    <a:pt x="15169" y="16107"/>
                    <a:pt x="14542" y="16354"/>
                    <a:pt x="13906" y="16354"/>
                  </a:cubicBezTo>
                  <a:cubicBezTo>
                    <a:pt x="13520" y="16354"/>
                    <a:pt x="13131" y="16263"/>
                    <a:pt x="12772" y="16076"/>
                  </a:cubicBezTo>
                  <a:cubicBezTo>
                    <a:pt x="12689" y="16033"/>
                    <a:pt x="12600" y="16013"/>
                    <a:pt x="12513" y="16013"/>
                  </a:cubicBezTo>
                  <a:cubicBezTo>
                    <a:pt x="12276" y="16013"/>
                    <a:pt x="12049" y="16163"/>
                    <a:pt x="11972" y="16408"/>
                  </a:cubicBezTo>
                  <a:cubicBezTo>
                    <a:pt x="11649" y="17428"/>
                    <a:pt x="10704" y="18126"/>
                    <a:pt x="9632" y="18126"/>
                  </a:cubicBezTo>
                  <a:cubicBezTo>
                    <a:pt x="8560" y="18126"/>
                    <a:pt x="7615" y="17428"/>
                    <a:pt x="7292" y="16408"/>
                  </a:cubicBezTo>
                  <a:cubicBezTo>
                    <a:pt x="7215" y="16163"/>
                    <a:pt x="6988" y="16013"/>
                    <a:pt x="6751" y="16013"/>
                  </a:cubicBezTo>
                  <a:cubicBezTo>
                    <a:pt x="6664" y="16013"/>
                    <a:pt x="6575" y="16033"/>
                    <a:pt x="6492" y="16076"/>
                  </a:cubicBezTo>
                  <a:cubicBezTo>
                    <a:pt x="6133" y="16263"/>
                    <a:pt x="5744" y="16354"/>
                    <a:pt x="5358" y="16354"/>
                  </a:cubicBezTo>
                  <a:cubicBezTo>
                    <a:pt x="4722" y="16354"/>
                    <a:pt x="4095" y="16107"/>
                    <a:pt x="3623" y="15635"/>
                  </a:cubicBezTo>
                  <a:cubicBezTo>
                    <a:pt x="2865" y="14877"/>
                    <a:pt x="2687" y="13718"/>
                    <a:pt x="3183" y="12766"/>
                  </a:cubicBezTo>
                  <a:cubicBezTo>
                    <a:pt x="3343" y="12455"/>
                    <a:pt x="3186" y="12072"/>
                    <a:pt x="2850" y="11966"/>
                  </a:cubicBezTo>
                  <a:cubicBezTo>
                    <a:pt x="1830" y="11643"/>
                    <a:pt x="1132" y="10698"/>
                    <a:pt x="1132" y="9626"/>
                  </a:cubicBezTo>
                  <a:cubicBezTo>
                    <a:pt x="1132" y="8554"/>
                    <a:pt x="1830" y="7609"/>
                    <a:pt x="2850" y="7286"/>
                  </a:cubicBezTo>
                  <a:cubicBezTo>
                    <a:pt x="3186" y="7180"/>
                    <a:pt x="3343" y="6797"/>
                    <a:pt x="3183" y="6486"/>
                  </a:cubicBezTo>
                  <a:cubicBezTo>
                    <a:pt x="2687" y="5535"/>
                    <a:pt x="2865" y="4375"/>
                    <a:pt x="3623" y="3617"/>
                  </a:cubicBezTo>
                  <a:cubicBezTo>
                    <a:pt x="4095" y="3146"/>
                    <a:pt x="4722" y="2899"/>
                    <a:pt x="5358" y="2899"/>
                  </a:cubicBezTo>
                  <a:cubicBezTo>
                    <a:pt x="5744" y="2899"/>
                    <a:pt x="6133" y="2990"/>
                    <a:pt x="6492" y="3177"/>
                  </a:cubicBezTo>
                  <a:cubicBezTo>
                    <a:pt x="6575" y="3220"/>
                    <a:pt x="6664" y="3240"/>
                    <a:pt x="6751" y="3240"/>
                  </a:cubicBezTo>
                  <a:cubicBezTo>
                    <a:pt x="6988" y="3240"/>
                    <a:pt x="7215" y="3090"/>
                    <a:pt x="7292" y="2845"/>
                  </a:cubicBezTo>
                  <a:cubicBezTo>
                    <a:pt x="7615" y="1824"/>
                    <a:pt x="8560" y="1126"/>
                    <a:pt x="9632" y="1126"/>
                  </a:cubicBezTo>
                  <a:close/>
                  <a:moveTo>
                    <a:pt x="9632" y="0"/>
                  </a:moveTo>
                  <a:cubicBezTo>
                    <a:pt x="8291" y="0"/>
                    <a:pt x="7062" y="746"/>
                    <a:pt x="6447" y="1936"/>
                  </a:cubicBezTo>
                  <a:cubicBezTo>
                    <a:pt x="6091" y="1823"/>
                    <a:pt x="5726" y="1768"/>
                    <a:pt x="5364" y="1768"/>
                  </a:cubicBezTo>
                  <a:cubicBezTo>
                    <a:pt x="4426" y="1768"/>
                    <a:pt x="3508" y="2136"/>
                    <a:pt x="2826" y="2820"/>
                  </a:cubicBezTo>
                  <a:cubicBezTo>
                    <a:pt x="1878" y="3765"/>
                    <a:pt x="1537" y="5163"/>
                    <a:pt x="1942" y="6441"/>
                  </a:cubicBezTo>
                  <a:cubicBezTo>
                    <a:pt x="749" y="7054"/>
                    <a:pt x="0" y="8286"/>
                    <a:pt x="6" y="9626"/>
                  </a:cubicBezTo>
                  <a:cubicBezTo>
                    <a:pt x="0" y="10967"/>
                    <a:pt x="749" y="12199"/>
                    <a:pt x="1942" y="12812"/>
                  </a:cubicBezTo>
                  <a:cubicBezTo>
                    <a:pt x="1537" y="14089"/>
                    <a:pt x="1878" y="15487"/>
                    <a:pt x="2826" y="16432"/>
                  </a:cubicBezTo>
                  <a:cubicBezTo>
                    <a:pt x="3508" y="17116"/>
                    <a:pt x="4426" y="17484"/>
                    <a:pt x="5364" y="17484"/>
                  </a:cubicBezTo>
                  <a:cubicBezTo>
                    <a:pt x="5726" y="17484"/>
                    <a:pt x="6091" y="17429"/>
                    <a:pt x="6447" y="17317"/>
                  </a:cubicBezTo>
                  <a:cubicBezTo>
                    <a:pt x="7062" y="18506"/>
                    <a:pt x="8291" y="19252"/>
                    <a:pt x="9632" y="19252"/>
                  </a:cubicBezTo>
                  <a:cubicBezTo>
                    <a:pt x="10973" y="19252"/>
                    <a:pt x="12202" y="18506"/>
                    <a:pt x="12818" y="17317"/>
                  </a:cubicBezTo>
                  <a:cubicBezTo>
                    <a:pt x="13173" y="17429"/>
                    <a:pt x="13538" y="17484"/>
                    <a:pt x="13900" y="17484"/>
                  </a:cubicBezTo>
                  <a:cubicBezTo>
                    <a:pt x="14838" y="17484"/>
                    <a:pt x="15756" y="17116"/>
                    <a:pt x="16438" y="16432"/>
                  </a:cubicBezTo>
                  <a:cubicBezTo>
                    <a:pt x="17386" y="15487"/>
                    <a:pt x="17727" y="14089"/>
                    <a:pt x="17323" y="12812"/>
                  </a:cubicBezTo>
                  <a:cubicBezTo>
                    <a:pt x="18512" y="12196"/>
                    <a:pt x="19258" y="10967"/>
                    <a:pt x="19258" y="9626"/>
                  </a:cubicBezTo>
                  <a:cubicBezTo>
                    <a:pt x="19258" y="8286"/>
                    <a:pt x="18512" y="7057"/>
                    <a:pt x="17323" y="6441"/>
                  </a:cubicBezTo>
                  <a:cubicBezTo>
                    <a:pt x="17727" y="5163"/>
                    <a:pt x="17386" y="3765"/>
                    <a:pt x="16438" y="2820"/>
                  </a:cubicBezTo>
                  <a:cubicBezTo>
                    <a:pt x="15756" y="2136"/>
                    <a:pt x="14838" y="1768"/>
                    <a:pt x="13900" y="1768"/>
                  </a:cubicBezTo>
                  <a:cubicBezTo>
                    <a:pt x="13538" y="1768"/>
                    <a:pt x="13173" y="1823"/>
                    <a:pt x="12818" y="1936"/>
                  </a:cubicBezTo>
                  <a:cubicBezTo>
                    <a:pt x="12202" y="746"/>
                    <a:pt x="10973" y="0"/>
                    <a:pt x="963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10225" name="Google Shape;10225;p81"/>
          <p:cNvSpPr/>
          <p:nvPr/>
        </p:nvSpPr>
        <p:spPr>
          <a:xfrm>
            <a:off x="7990101" y="2726454"/>
            <a:ext cx="340186" cy="300545"/>
          </a:xfrm>
          <a:custGeom>
            <a:avLst/>
            <a:gdLst/>
            <a:ahLst/>
            <a:cxnLst/>
            <a:rect l="l" t="t" r="r" b="b"/>
            <a:pathLst>
              <a:path w="19326" h="17074" extrusionOk="0">
                <a:moveTo>
                  <a:pt x="14226" y="1132"/>
                </a:moveTo>
                <a:cubicBezTo>
                  <a:pt x="15314" y="1132"/>
                  <a:pt x="16352" y="1605"/>
                  <a:pt x="17070" y="2425"/>
                </a:cubicBezTo>
                <a:cubicBezTo>
                  <a:pt x="17798" y="3252"/>
                  <a:pt x="18196" y="4366"/>
                  <a:pt x="18196" y="5568"/>
                </a:cubicBezTo>
                <a:cubicBezTo>
                  <a:pt x="18193" y="8476"/>
                  <a:pt x="15599" y="10686"/>
                  <a:pt x="11671" y="14032"/>
                </a:cubicBezTo>
                <a:cubicBezTo>
                  <a:pt x="11025" y="14581"/>
                  <a:pt x="10364" y="15146"/>
                  <a:pt x="9663" y="15756"/>
                </a:cubicBezTo>
                <a:cubicBezTo>
                  <a:pt x="8963" y="15146"/>
                  <a:pt x="8301" y="14581"/>
                  <a:pt x="7655" y="14032"/>
                </a:cubicBezTo>
                <a:cubicBezTo>
                  <a:pt x="3727" y="10686"/>
                  <a:pt x="1133" y="8476"/>
                  <a:pt x="1133" y="5568"/>
                </a:cubicBezTo>
                <a:cubicBezTo>
                  <a:pt x="1133" y="4366"/>
                  <a:pt x="1535" y="3252"/>
                  <a:pt x="2259" y="2425"/>
                </a:cubicBezTo>
                <a:cubicBezTo>
                  <a:pt x="2977" y="1605"/>
                  <a:pt x="4015" y="1132"/>
                  <a:pt x="5103" y="1132"/>
                </a:cubicBezTo>
                <a:cubicBezTo>
                  <a:pt x="5113" y="1132"/>
                  <a:pt x="5124" y="1132"/>
                  <a:pt x="5134" y="1132"/>
                </a:cubicBezTo>
                <a:cubicBezTo>
                  <a:pt x="6686" y="1132"/>
                  <a:pt x="7691" y="2090"/>
                  <a:pt x="8259" y="2890"/>
                </a:cubicBezTo>
                <a:cubicBezTo>
                  <a:pt x="8631" y="3421"/>
                  <a:pt x="8920" y="4001"/>
                  <a:pt x="9126" y="4614"/>
                </a:cubicBezTo>
                <a:cubicBezTo>
                  <a:pt x="9212" y="4875"/>
                  <a:pt x="9438" y="5006"/>
                  <a:pt x="9665" y="5006"/>
                </a:cubicBezTo>
                <a:cubicBezTo>
                  <a:pt x="9891" y="5006"/>
                  <a:pt x="10118" y="4875"/>
                  <a:pt x="10204" y="4614"/>
                </a:cubicBezTo>
                <a:cubicBezTo>
                  <a:pt x="10409" y="4001"/>
                  <a:pt x="10699" y="3421"/>
                  <a:pt x="11070" y="2890"/>
                </a:cubicBezTo>
                <a:cubicBezTo>
                  <a:pt x="11641" y="2090"/>
                  <a:pt x="12643" y="1132"/>
                  <a:pt x="14195" y="1132"/>
                </a:cubicBezTo>
                <a:cubicBezTo>
                  <a:pt x="14206" y="1132"/>
                  <a:pt x="14216" y="1132"/>
                  <a:pt x="14226" y="1132"/>
                </a:cubicBezTo>
                <a:close/>
                <a:moveTo>
                  <a:pt x="5103" y="0"/>
                </a:moveTo>
                <a:cubicBezTo>
                  <a:pt x="3689" y="0"/>
                  <a:pt x="2343" y="612"/>
                  <a:pt x="1411" y="1676"/>
                </a:cubicBezTo>
                <a:cubicBezTo>
                  <a:pt x="502" y="2709"/>
                  <a:pt x="1" y="4092"/>
                  <a:pt x="1" y="5568"/>
                </a:cubicBezTo>
                <a:cubicBezTo>
                  <a:pt x="1" y="7174"/>
                  <a:pt x="629" y="8672"/>
                  <a:pt x="1976" y="10275"/>
                </a:cubicBezTo>
                <a:cubicBezTo>
                  <a:pt x="3180" y="11710"/>
                  <a:pt x="4914" y="13183"/>
                  <a:pt x="6922" y="14895"/>
                </a:cubicBezTo>
                <a:cubicBezTo>
                  <a:pt x="7670" y="15532"/>
                  <a:pt x="8443" y="16191"/>
                  <a:pt x="9265" y="16909"/>
                </a:cubicBezTo>
                <a:lnTo>
                  <a:pt x="9292" y="16933"/>
                </a:lnTo>
                <a:cubicBezTo>
                  <a:pt x="9397" y="17027"/>
                  <a:pt x="9530" y="17074"/>
                  <a:pt x="9664" y="17074"/>
                </a:cubicBezTo>
                <a:cubicBezTo>
                  <a:pt x="9797" y="17074"/>
                  <a:pt x="9930" y="17027"/>
                  <a:pt x="10038" y="16933"/>
                </a:cubicBezTo>
                <a:lnTo>
                  <a:pt x="10062" y="16909"/>
                </a:lnTo>
                <a:cubicBezTo>
                  <a:pt x="10883" y="16191"/>
                  <a:pt x="11659" y="15532"/>
                  <a:pt x="12405" y="14895"/>
                </a:cubicBezTo>
                <a:cubicBezTo>
                  <a:pt x="14413" y="13183"/>
                  <a:pt x="16146" y="11707"/>
                  <a:pt x="17351" y="10275"/>
                </a:cubicBezTo>
                <a:cubicBezTo>
                  <a:pt x="18697" y="8672"/>
                  <a:pt x="19325" y="7174"/>
                  <a:pt x="19325" y="5568"/>
                </a:cubicBezTo>
                <a:cubicBezTo>
                  <a:pt x="19325" y="4092"/>
                  <a:pt x="18824" y="2709"/>
                  <a:pt x="17915" y="1676"/>
                </a:cubicBezTo>
                <a:cubicBezTo>
                  <a:pt x="16983" y="612"/>
                  <a:pt x="15637" y="0"/>
                  <a:pt x="14224" y="0"/>
                </a:cubicBezTo>
                <a:cubicBezTo>
                  <a:pt x="14213" y="0"/>
                  <a:pt x="14203" y="0"/>
                  <a:pt x="14192" y="0"/>
                </a:cubicBezTo>
                <a:cubicBezTo>
                  <a:pt x="12157" y="0"/>
                  <a:pt x="10868" y="1217"/>
                  <a:pt x="10143" y="2238"/>
                </a:cubicBezTo>
                <a:cubicBezTo>
                  <a:pt x="9968" y="2485"/>
                  <a:pt x="9808" y="2748"/>
                  <a:pt x="9663" y="3017"/>
                </a:cubicBezTo>
                <a:cubicBezTo>
                  <a:pt x="9518" y="2748"/>
                  <a:pt x="9358" y="2485"/>
                  <a:pt x="9183" y="2238"/>
                </a:cubicBezTo>
                <a:cubicBezTo>
                  <a:pt x="8458" y="1217"/>
                  <a:pt x="7169" y="0"/>
                  <a:pt x="5134" y="0"/>
                </a:cubicBezTo>
                <a:cubicBezTo>
                  <a:pt x="5124" y="0"/>
                  <a:pt x="5113" y="0"/>
                  <a:pt x="5103" y="0"/>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nvGrpSpPr>
          <p:cNvPr id="10226" name="Google Shape;10226;p81"/>
          <p:cNvGrpSpPr/>
          <p:nvPr/>
        </p:nvGrpSpPr>
        <p:grpSpPr>
          <a:xfrm>
            <a:off x="6859688" y="3985756"/>
            <a:ext cx="342034" cy="280654"/>
            <a:chOff x="5647000" y="3252650"/>
            <a:chExt cx="485775" cy="398600"/>
          </a:xfrm>
          <a:solidFill>
            <a:srgbClr val="FFC000"/>
          </a:solidFill>
        </p:grpSpPr>
        <p:sp>
          <p:nvSpPr>
            <p:cNvPr id="10227" name="Google Shape;10227;p81"/>
            <p:cNvSpPr/>
            <p:nvPr/>
          </p:nvSpPr>
          <p:spPr>
            <a:xfrm>
              <a:off x="5762575" y="3252650"/>
              <a:ext cx="113250" cy="143825"/>
            </a:xfrm>
            <a:custGeom>
              <a:avLst/>
              <a:gdLst/>
              <a:ahLst/>
              <a:cxnLst/>
              <a:rect l="l" t="t" r="r" b="b"/>
              <a:pathLst>
                <a:path w="4530" h="5753" extrusionOk="0">
                  <a:moveTo>
                    <a:pt x="2265" y="1133"/>
                  </a:moveTo>
                  <a:cubicBezTo>
                    <a:pt x="2383" y="1133"/>
                    <a:pt x="2667" y="1348"/>
                    <a:pt x="2960" y="1930"/>
                  </a:cubicBezTo>
                  <a:cubicBezTo>
                    <a:pt x="3246" y="2501"/>
                    <a:pt x="3397" y="3147"/>
                    <a:pt x="3397" y="3488"/>
                  </a:cubicBezTo>
                  <a:cubicBezTo>
                    <a:pt x="3397" y="4113"/>
                    <a:pt x="2890" y="4621"/>
                    <a:pt x="2265" y="4621"/>
                  </a:cubicBezTo>
                  <a:cubicBezTo>
                    <a:pt x="1637" y="4621"/>
                    <a:pt x="1133" y="4113"/>
                    <a:pt x="1133" y="3488"/>
                  </a:cubicBezTo>
                  <a:cubicBezTo>
                    <a:pt x="1133" y="3147"/>
                    <a:pt x="1284" y="2501"/>
                    <a:pt x="1568" y="1930"/>
                  </a:cubicBezTo>
                  <a:cubicBezTo>
                    <a:pt x="1860" y="1348"/>
                    <a:pt x="2144" y="1133"/>
                    <a:pt x="2265" y="1133"/>
                  </a:cubicBezTo>
                  <a:close/>
                  <a:moveTo>
                    <a:pt x="2265" y="1"/>
                  </a:moveTo>
                  <a:cubicBezTo>
                    <a:pt x="1613" y="1"/>
                    <a:pt x="1024" y="493"/>
                    <a:pt x="556" y="1423"/>
                  </a:cubicBezTo>
                  <a:cubicBezTo>
                    <a:pt x="218" y="2096"/>
                    <a:pt x="1" y="2909"/>
                    <a:pt x="1" y="3488"/>
                  </a:cubicBezTo>
                  <a:cubicBezTo>
                    <a:pt x="1" y="4738"/>
                    <a:pt x="1012" y="5750"/>
                    <a:pt x="2265" y="5753"/>
                  </a:cubicBezTo>
                  <a:cubicBezTo>
                    <a:pt x="3515" y="5750"/>
                    <a:pt x="4527" y="4738"/>
                    <a:pt x="4530" y="3488"/>
                  </a:cubicBezTo>
                  <a:cubicBezTo>
                    <a:pt x="4530" y="2909"/>
                    <a:pt x="4309" y="2096"/>
                    <a:pt x="3971" y="1423"/>
                  </a:cubicBezTo>
                  <a:cubicBezTo>
                    <a:pt x="3503" y="493"/>
                    <a:pt x="2914" y="1"/>
                    <a:pt x="226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228" name="Google Shape;10228;p81"/>
            <p:cNvSpPr/>
            <p:nvPr/>
          </p:nvSpPr>
          <p:spPr>
            <a:xfrm>
              <a:off x="5647000" y="3371750"/>
              <a:ext cx="124425" cy="136450"/>
            </a:xfrm>
            <a:custGeom>
              <a:avLst/>
              <a:gdLst/>
              <a:ahLst/>
              <a:cxnLst/>
              <a:rect l="l" t="t" r="r" b="b"/>
              <a:pathLst>
                <a:path w="4977" h="5458" extrusionOk="0">
                  <a:moveTo>
                    <a:pt x="1510" y="1131"/>
                  </a:moveTo>
                  <a:cubicBezTo>
                    <a:pt x="1680" y="1131"/>
                    <a:pt x="1994" y="1221"/>
                    <a:pt x="2422" y="1496"/>
                  </a:cubicBezTo>
                  <a:cubicBezTo>
                    <a:pt x="2969" y="1852"/>
                    <a:pt x="3425" y="2333"/>
                    <a:pt x="3594" y="2625"/>
                  </a:cubicBezTo>
                  <a:cubicBezTo>
                    <a:pt x="3908" y="3166"/>
                    <a:pt x="3721" y="3860"/>
                    <a:pt x="3180" y="4171"/>
                  </a:cubicBezTo>
                  <a:cubicBezTo>
                    <a:pt x="3000" y="4276"/>
                    <a:pt x="2801" y="4325"/>
                    <a:pt x="2603" y="4325"/>
                  </a:cubicBezTo>
                  <a:cubicBezTo>
                    <a:pt x="2200" y="4325"/>
                    <a:pt x="1804" y="4120"/>
                    <a:pt x="1595" y="3758"/>
                  </a:cubicBezTo>
                  <a:cubicBezTo>
                    <a:pt x="1423" y="3462"/>
                    <a:pt x="1233" y="2828"/>
                    <a:pt x="1193" y="2191"/>
                  </a:cubicBezTo>
                  <a:cubicBezTo>
                    <a:pt x="1157" y="1538"/>
                    <a:pt x="1296" y="1212"/>
                    <a:pt x="1399" y="1155"/>
                  </a:cubicBezTo>
                  <a:cubicBezTo>
                    <a:pt x="1432" y="1137"/>
                    <a:pt x="1471" y="1131"/>
                    <a:pt x="1510" y="1131"/>
                  </a:cubicBezTo>
                  <a:close/>
                  <a:moveTo>
                    <a:pt x="1512" y="1"/>
                  </a:moveTo>
                  <a:cubicBezTo>
                    <a:pt x="1262" y="1"/>
                    <a:pt x="1033" y="59"/>
                    <a:pt x="831" y="177"/>
                  </a:cubicBezTo>
                  <a:cubicBezTo>
                    <a:pt x="269" y="500"/>
                    <a:pt x="1" y="1221"/>
                    <a:pt x="61" y="2260"/>
                  </a:cubicBezTo>
                  <a:cubicBezTo>
                    <a:pt x="106" y="3012"/>
                    <a:pt x="324" y="3821"/>
                    <a:pt x="614" y="4325"/>
                  </a:cubicBezTo>
                  <a:cubicBezTo>
                    <a:pt x="919" y="4851"/>
                    <a:pt x="1420" y="5231"/>
                    <a:pt x="2009" y="5382"/>
                  </a:cubicBezTo>
                  <a:cubicBezTo>
                    <a:pt x="2205" y="5431"/>
                    <a:pt x="2404" y="5458"/>
                    <a:pt x="2607" y="5458"/>
                  </a:cubicBezTo>
                  <a:cubicBezTo>
                    <a:pt x="2609" y="5458"/>
                    <a:pt x="2612" y="5458"/>
                    <a:pt x="2615" y="5458"/>
                  </a:cubicBezTo>
                  <a:cubicBezTo>
                    <a:pt x="3421" y="5458"/>
                    <a:pt x="4166" y="5026"/>
                    <a:pt x="4572" y="4328"/>
                  </a:cubicBezTo>
                  <a:cubicBezTo>
                    <a:pt x="4977" y="3628"/>
                    <a:pt x="4977" y="2761"/>
                    <a:pt x="4572" y="2061"/>
                  </a:cubicBezTo>
                  <a:cubicBezTo>
                    <a:pt x="4282" y="1560"/>
                    <a:pt x="3678" y="968"/>
                    <a:pt x="3035" y="548"/>
                  </a:cubicBezTo>
                  <a:cubicBezTo>
                    <a:pt x="2471" y="185"/>
                    <a:pt x="1957" y="1"/>
                    <a:pt x="151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229" name="Google Shape;10229;p81"/>
            <p:cNvSpPr/>
            <p:nvPr/>
          </p:nvSpPr>
          <p:spPr>
            <a:xfrm>
              <a:off x="5904100" y="3252650"/>
              <a:ext cx="113275" cy="143825"/>
            </a:xfrm>
            <a:custGeom>
              <a:avLst/>
              <a:gdLst/>
              <a:ahLst/>
              <a:cxnLst/>
              <a:rect l="l" t="t" r="r" b="b"/>
              <a:pathLst>
                <a:path w="4531" h="5753" extrusionOk="0">
                  <a:moveTo>
                    <a:pt x="2266" y="1133"/>
                  </a:moveTo>
                  <a:cubicBezTo>
                    <a:pt x="2383" y="1133"/>
                    <a:pt x="2667" y="1348"/>
                    <a:pt x="2960" y="1930"/>
                  </a:cubicBezTo>
                  <a:cubicBezTo>
                    <a:pt x="3247" y="2501"/>
                    <a:pt x="3398" y="3147"/>
                    <a:pt x="3398" y="3488"/>
                  </a:cubicBezTo>
                  <a:cubicBezTo>
                    <a:pt x="3398" y="4113"/>
                    <a:pt x="2891" y="4621"/>
                    <a:pt x="2266" y="4621"/>
                  </a:cubicBezTo>
                  <a:cubicBezTo>
                    <a:pt x="1638" y="4621"/>
                    <a:pt x="1133" y="4113"/>
                    <a:pt x="1133" y="3488"/>
                  </a:cubicBezTo>
                  <a:cubicBezTo>
                    <a:pt x="1133" y="3147"/>
                    <a:pt x="1284" y="2501"/>
                    <a:pt x="1568" y="1930"/>
                  </a:cubicBezTo>
                  <a:cubicBezTo>
                    <a:pt x="1861" y="1348"/>
                    <a:pt x="2145" y="1133"/>
                    <a:pt x="2266" y="1133"/>
                  </a:cubicBezTo>
                  <a:close/>
                  <a:moveTo>
                    <a:pt x="2266" y="1"/>
                  </a:moveTo>
                  <a:cubicBezTo>
                    <a:pt x="1613" y="1"/>
                    <a:pt x="1025" y="493"/>
                    <a:pt x="557" y="1423"/>
                  </a:cubicBezTo>
                  <a:cubicBezTo>
                    <a:pt x="218" y="2096"/>
                    <a:pt x="1" y="2909"/>
                    <a:pt x="1" y="3488"/>
                  </a:cubicBezTo>
                  <a:cubicBezTo>
                    <a:pt x="1" y="4738"/>
                    <a:pt x="1012" y="5753"/>
                    <a:pt x="2266" y="5753"/>
                  </a:cubicBezTo>
                  <a:cubicBezTo>
                    <a:pt x="3516" y="5753"/>
                    <a:pt x="4530" y="4738"/>
                    <a:pt x="4530" y="3488"/>
                  </a:cubicBezTo>
                  <a:cubicBezTo>
                    <a:pt x="4530" y="2909"/>
                    <a:pt x="4310" y="2096"/>
                    <a:pt x="3972" y="1423"/>
                  </a:cubicBezTo>
                  <a:cubicBezTo>
                    <a:pt x="3507" y="493"/>
                    <a:pt x="2915" y="1"/>
                    <a:pt x="226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230" name="Google Shape;10230;p81"/>
            <p:cNvSpPr/>
            <p:nvPr/>
          </p:nvSpPr>
          <p:spPr>
            <a:xfrm>
              <a:off x="5996750" y="3371150"/>
              <a:ext cx="136025" cy="136525"/>
            </a:xfrm>
            <a:custGeom>
              <a:avLst/>
              <a:gdLst/>
              <a:ahLst/>
              <a:cxnLst/>
              <a:rect l="l" t="t" r="r" b="b"/>
              <a:pathLst>
                <a:path w="5441" h="5461" extrusionOk="0">
                  <a:moveTo>
                    <a:pt x="3955" y="1136"/>
                  </a:moveTo>
                  <a:cubicBezTo>
                    <a:pt x="3986" y="1136"/>
                    <a:pt x="4019" y="1143"/>
                    <a:pt x="4049" y="1158"/>
                  </a:cubicBezTo>
                  <a:cubicBezTo>
                    <a:pt x="4152" y="1218"/>
                    <a:pt x="4290" y="1541"/>
                    <a:pt x="4251" y="2194"/>
                  </a:cubicBezTo>
                  <a:cubicBezTo>
                    <a:pt x="4215" y="2834"/>
                    <a:pt x="4022" y="3468"/>
                    <a:pt x="3853" y="3761"/>
                  </a:cubicBezTo>
                  <a:cubicBezTo>
                    <a:pt x="3644" y="4124"/>
                    <a:pt x="3246" y="4329"/>
                    <a:pt x="2842" y="4329"/>
                  </a:cubicBezTo>
                  <a:cubicBezTo>
                    <a:pt x="2645" y="4329"/>
                    <a:pt x="2447" y="4280"/>
                    <a:pt x="2267" y="4177"/>
                  </a:cubicBezTo>
                  <a:cubicBezTo>
                    <a:pt x="2008" y="4026"/>
                    <a:pt x="1815" y="3779"/>
                    <a:pt x="1739" y="3489"/>
                  </a:cubicBezTo>
                  <a:cubicBezTo>
                    <a:pt x="1661" y="3199"/>
                    <a:pt x="1703" y="2888"/>
                    <a:pt x="1854" y="2628"/>
                  </a:cubicBezTo>
                  <a:cubicBezTo>
                    <a:pt x="2020" y="2338"/>
                    <a:pt x="2479" y="1855"/>
                    <a:pt x="3025" y="1502"/>
                  </a:cubicBezTo>
                  <a:cubicBezTo>
                    <a:pt x="3451" y="1224"/>
                    <a:pt x="3768" y="1137"/>
                    <a:pt x="3937" y="1137"/>
                  </a:cubicBezTo>
                  <a:cubicBezTo>
                    <a:pt x="3943" y="1136"/>
                    <a:pt x="3949" y="1136"/>
                    <a:pt x="3955" y="1136"/>
                  </a:cubicBezTo>
                  <a:close/>
                  <a:moveTo>
                    <a:pt x="3932" y="1"/>
                  </a:moveTo>
                  <a:cubicBezTo>
                    <a:pt x="3486" y="1"/>
                    <a:pt x="2972" y="186"/>
                    <a:pt x="2409" y="551"/>
                  </a:cubicBezTo>
                  <a:cubicBezTo>
                    <a:pt x="1766" y="968"/>
                    <a:pt x="1162" y="1562"/>
                    <a:pt x="872" y="2064"/>
                  </a:cubicBezTo>
                  <a:cubicBezTo>
                    <a:pt x="1" y="3572"/>
                    <a:pt x="1091" y="5461"/>
                    <a:pt x="2834" y="5461"/>
                  </a:cubicBezTo>
                  <a:cubicBezTo>
                    <a:pt x="2835" y="5461"/>
                    <a:pt x="2837" y="5461"/>
                    <a:pt x="2838" y="5461"/>
                  </a:cubicBezTo>
                  <a:cubicBezTo>
                    <a:pt x="3037" y="5461"/>
                    <a:pt x="3240" y="5433"/>
                    <a:pt x="3436" y="5385"/>
                  </a:cubicBezTo>
                  <a:cubicBezTo>
                    <a:pt x="4022" y="5234"/>
                    <a:pt x="4526" y="4854"/>
                    <a:pt x="4831" y="4328"/>
                  </a:cubicBezTo>
                  <a:cubicBezTo>
                    <a:pt x="5121" y="3824"/>
                    <a:pt x="5335" y="3015"/>
                    <a:pt x="5380" y="2260"/>
                  </a:cubicBezTo>
                  <a:cubicBezTo>
                    <a:pt x="5441" y="1221"/>
                    <a:pt x="5175" y="503"/>
                    <a:pt x="4614" y="177"/>
                  </a:cubicBezTo>
                  <a:cubicBezTo>
                    <a:pt x="4410" y="59"/>
                    <a:pt x="4182" y="1"/>
                    <a:pt x="393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231" name="Google Shape;10231;p81"/>
            <p:cNvSpPr/>
            <p:nvPr/>
          </p:nvSpPr>
          <p:spPr>
            <a:xfrm>
              <a:off x="5734275" y="3424700"/>
              <a:ext cx="311325" cy="226550"/>
            </a:xfrm>
            <a:custGeom>
              <a:avLst/>
              <a:gdLst/>
              <a:ahLst/>
              <a:cxnLst/>
              <a:rect l="l" t="t" r="r" b="b"/>
              <a:pathLst>
                <a:path w="12453" h="9062" extrusionOk="0">
                  <a:moveTo>
                    <a:pt x="6226" y="1135"/>
                  </a:moveTo>
                  <a:cubicBezTo>
                    <a:pt x="8575" y="1135"/>
                    <a:pt x="9059" y="1815"/>
                    <a:pt x="9059" y="2832"/>
                  </a:cubicBezTo>
                  <a:lnTo>
                    <a:pt x="9059" y="3159"/>
                  </a:lnTo>
                  <a:cubicBezTo>
                    <a:pt x="9056" y="3850"/>
                    <a:pt x="9472" y="4472"/>
                    <a:pt x="10115" y="4732"/>
                  </a:cubicBezTo>
                  <a:cubicBezTo>
                    <a:pt x="10846" y="5031"/>
                    <a:pt x="11323" y="5619"/>
                    <a:pt x="11323" y="6229"/>
                  </a:cubicBezTo>
                  <a:cubicBezTo>
                    <a:pt x="11323" y="6658"/>
                    <a:pt x="11103" y="7069"/>
                    <a:pt x="10704" y="7389"/>
                  </a:cubicBezTo>
                  <a:cubicBezTo>
                    <a:pt x="10269" y="7736"/>
                    <a:pt x="9687" y="7929"/>
                    <a:pt x="9059" y="7929"/>
                  </a:cubicBezTo>
                  <a:cubicBezTo>
                    <a:pt x="9046" y="7929"/>
                    <a:pt x="9034" y="7929"/>
                    <a:pt x="9021" y="7929"/>
                  </a:cubicBezTo>
                  <a:cubicBezTo>
                    <a:pt x="8787" y="7929"/>
                    <a:pt x="8554" y="7902"/>
                    <a:pt x="8328" y="7848"/>
                  </a:cubicBezTo>
                  <a:cubicBezTo>
                    <a:pt x="7639" y="7673"/>
                    <a:pt x="6933" y="7585"/>
                    <a:pt x="6223" y="7585"/>
                  </a:cubicBezTo>
                  <a:cubicBezTo>
                    <a:pt x="5517" y="7585"/>
                    <a:pt x="4813" y="7673"/>
                    <a:pt x="4128" y="7848"/>
                  </a:cubicBezTo>
                  <a:cubicBezTo>
                    <a:pt x="3901" y="7902"/>
                    <a:pt x="3666" y="7929"/>
                    <a:pt x="3434" y="7929"/>
                  </a:cubicBezTo>
                  <a:cubicBezTo>
                    <a:pt x="3422" y="7929"/>
                    <a:pt x="3409" y="7929"/>
                    <a:pt x="3397" y="7929"/>
                  </a:cubicBezTo>
                  <a:cubicBezTo>
                    <a:pt x="2769" y="7929"/>
                    <a:pt x="2183" y="7736"/>
                    <a:pt x="1748" y="7389"/>
                  </a:cubicBezTo>
                  <a:cubicBezTo>
                    <a:pt x="1350" y="7069"/>
                    <a:pt x="1133" y="6658"/>
                    <a:pt x="1133" y="6229"/>
                  </a:cubicBezTo>
                  <a:cubicBezTo>
                    <a:pt x="1133" y="5619"/>
                    <a:pt x="1604" y="5031"/>
                    <a:pt x="2340" y="4732"/>
                  </a:cubicBezTo>
                  <a:cubicBezTo>
                    <a:pt x="2980" y="4472"/>
                    <a:pt x="3397" y="3850"/>
                    <a:pt x="3397" y="3159"/>
                  </a:cubicBezTo>
                  <a:lnTo>
                    <a:pt x="3397" y="2832"/>
                  </a:lnTo>
                  <a:cubicBezTo>
                    <a:pt x="3397" y="1815"/>
                    <a:pt x="3877" y="1135"/>
                    <a:pt x="6226" y="1135"/>
                  </a:cubicBezTo>
                  <a:close/>
                  <a:moveTo>
                    <a:pt x="6226" y="0"/>
                  </a:moveTo>
                  <a:cubicBezTo>
                    <a:pt x="5034" y="0"/>
                    <a:pt x="4185" y="157"/>
                    <a:pt x="3557" y="498"/>
                  </a:cubicBezTo>
                  <a:cubicBezTo>
                    <a:pt x="2700" y="960"/>
                    <a:pt x="2262" y="1745"/>
                    <a:pt x="2262" y="2829"/>
                  </a:cubicBezTo>
                  <a:lnTo>
                    <a:pt x="2262" y="3156"/>
                  </a:lnTo>
                  <a:cubicBezTo>
                    <a:pt x="2265" y="3388"/>
                    <a:pt x="2123" y="3593"/>
                    <a:pt x="1912" y="3681"/>
                  </a:cubicBezTo>
                  <a:cubicBezTo>
                    <a:pt x="749" y="4158"/>
                    <a:pt x="0" y="5157"/>
                    <a:pt x="0" y="6229"/>
                  </a:cubicBezTo>
                  <a:cubicBezTo>
                    <a:pt x="0" y="7790"/>
                    <a:pt x="1522" y="9062"/>
                    <a:pt x="3397" y="9062"/>
                  </a:cubicBezTo>
                  <a:cubicBezTo>
                    <a:pt x="3409" y="9062"/>
                    <a:pt x="3421" y="9062"/>
                    <a:pt x="3433" y="9062"/>
                  </a:cubicBezTo>
                  <a:cubicBezTo>
                    <a:pt x="3760" y="9062"/>
                    <a:pt x="4088" y="9022"/>
                    <a:pt x="4409" y="8944"/>
                  </a:cubicBezTo>
                  <a:cubicBezTo>
                    <a:pt x="5005" y="8793"/>
                    <a:pt x="5616" y="8717"/>
                    <a:pt x="6228" y="8717"/>
                  </a:cubicBezTo>
                  <a:cubicBezTo>
                    <a:pt x="6839" y="8717"/>
                    <a:pt x="7451" y="8793"/>
                    <a:pt x="8047" y="8944"/>
                  </a:cubicBezTo>
                  <a:cubicBezTo>
                    <a:pt x="8366" y="9022"/>
                    <a:pt x="8691" y="9059"/>
                    <a:pt x="9017" y="9059"/>
                  </a:cubicBezTo>
                  <a:cubicBezTo>
                    <a:pt x="9030" y="9059"/>
                    <a:pt x="9043" y="9059"/>
                    <a:pt x="9056" y="9059"/>
                  </a:cubicBezTo>
                  <a:cubicBezTo>
                    <a:pt x="10931" y="9059"/>
                    <a:pt x="12452" y="7787"/>
                    <a:pt x="12452" y="6226"/>
                  </a:cubicBezTo>
                  <a:cubicBezTo>
                    <a:pt x="12452" y="5154"/>
                    <a:pt x="11704" y="4155"/>
                    <a:pt x="10541" y="3681"/>
                  </a:cubicBezTo>
                  <a:cubicBezTo>
                    <a:pt x="10330" y="3593"/>
                    <a:pt x="10188" y="3388"/>
                    <a:pt x="10188" y="3156"/>
                  </a:cubicBezTo>
                  <a:lnTo>
                    <a:pt x="10188" y="2829"/>
                  </a:lnTo>
                  <a:cubicBezTo>
                    <a:pt x="10188" y="1745"/>
                    <a:pt x="9753" y="960"/>
                    <a:pt x="8896" y="498"/>
                  </a:cubicBezTo>
                  <a:cubicBezTo>
                    <a:pt x="8267" y="157"/>
                    <a:pt x="7419" y="0"/>
                    <a:pt x="622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10232" name="Google Shape;10232;p81"/>
          <p:cNvGrpSpPr/>
          <p:nvPr/>
        </p:nvGrpSpPr>
        <p:grpSpPr>
          <a:xfrm>
            <a:off x="5165128" y="3991768"/>
            <a:ext cx="326536" cy="268454"/>
            <a:chOff x="6242450" y="3252800"/>
            <a:chExt cx="484475" cy="398300"/>
          </a:xfrm>
          <a:solidFill>
            <a:srgbClr val="FFC000"/>
          </a:solidFill>
        </p:grpSpPr>
        <p:sp>
          <p:nvSpPr>
            <p:cNvPr id="10233" name="Google Shape;10233;p81"/>
            <p:cNvSpPr/>
            <p:nvPr/>
          </p:nvSpPr>
          <p:spPr>
            <a:xfrm>
              <a:off x="6626825" y="3427175"/>
              <a:ext cx="28325" cy="28350"/>
            </a:xfrm>
            <a:custGeom>
              <a:avLst/>
              <a:gdLst/>
              <a:ahLst/>
              <a:cxnLst/>
              <a:rect l="l" t="t" r="r" b="b"/>
              <a:pathLst>
                <a:path w="1133" h="1134" extrusionOk="0">
                  <a:moveTo>
                    <a:pt x="568" y="1"/>
                  </a:moveTo>
                  <a:cubicBezTo>
                    <a:pt x="254" y="1"/>
                    <a:pt x="0" y="254"/>
                    <a:pt x="0" y="565"/>
                  </a:cubicBezTo>
                  <a:cubicBezTo>
                    <a:pt x="0" y="879"/>
                    <a:pt x="254" y="1133"/>
                    <a:pt x="568" y="1133"/>
                  </a:cubicBezTo>
                  <a:cubicBezTo>
                    <a:pt x="879" y="1133"/>
                    <a:pt x="1132" y="879"/>
                    <a:pt x="1132" y="565"/>
                  </a:cubicBezTo>
                  <a:cubicBezTo>
                    <a:pt x="1132" y="254"/>
                    <a:pt x="879" y="1"/>
                    <a:pt x="56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234" name="Google Shape;10234;p81"/>
            <p:cNvSpPr/>
            <p:nvPr/>
          </p:nvSpPr>
          <p:spPr>
            <a:xfrm>
              <a:off x="6508150" y="3418300"/>
              <a:ext cx="45550" cy="68400"/>
            </a:xfrm>
            <a:custGeom>
              <a:avLst/>
              <a:gdLst/>
              <a:ahLst/>
              <a:cxnLst/>
              <a:rect l="l" t="t" r="r" b="b"/>
              <a:pathLst>
                <a:path w="1822" h="2736" extrusionOk="0">
                  <a:moveTo>
                    <a:pt x="1062" y="0"/>
                  </a:moveTo>
                  <a:cubicBezTo>
                    <a:pt x="917" y="0"/>
                    <a:pt x="772" y="55"/>
                    <a:pt x="662" y="166"/>
                  </a:cubicBezTo>
                  <a:cubicBezTo>
                    <a:pt x="1" y="830"/>
                    <a:pt x="1" y="1905"/>
                    <a:pt x="662" y="2569"/>
                  </a:cubicBezTo>
                  <a:cubicBezTo>
                    <a:pt x="768" y="2675"/>
                    <a:pt x="912" y="2732"/>
                    <a:pt x="1063" y="2735"/>
                  </a:cubicBezTo>
                  <a:cubicBezTo>
                    <a:pt x="1568" y="2732"/>
                    <a:pt x="1821" y="2122"/>
                    <a:pt x="1462" y="1766"/>
                  </a:cubicBezTo>
                  <a:cubicBezTo>
                    <a:pt x="1242" y="1545"/>
                    <a:pt x="1242" y="1186"/>
                    <a:pt x="1462" y="966"/>
                  </a:cubicBezTo>
                  <a:cubicBezTo>
                    <a:pt x="1685" y="745"/>
                    <a:pt x="1685" y="386"/>
                    <a:pt x="1462" y="166"/>
                  </a:cubicBezTo>
                  <a:cubicBezTo>
                    <a:pt x="1352" y="55"/>
                    <a:pt x="1207" y="0"/>
                    <a:pt x="106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235" name="Google Shape;10235;p81"/>
            <p:cNvSpPr/>
            <p:nvPr/>
          </p:nvSpPr>
          <p:spPr>
            <a:xfrm>
              <a:off x="6242450" y="3252800"/>
              <a:ext cx="484475" cy="398300"/>
            </a:xfrm>
            <a:custGeom>
              <a:avLst/>
              <a:gdLst/>
              <a:ahLst/>
              <a:cxnLst/>
              <a:rect l="l" t="t" r="r" b="b"/>
              <a:pathLst>
                <a:path w="19379" h="15932" extrusionOk="0">
                  <a:moveTo>
                    <a:pt x="9593" y="1178"/>
                  </a:moveTo>
                  <a:cubicBezTo>
                    <a:pt x="11124" y="1417"/>
                    <a:pt x="12374" y="2528"/>
                    <a:pt x="12794" y="4017"/>
                  </a:cubicBezTo>
                  <a:cubicBezTo>
                    <a:pt x="12443" y="4032"/>
                    <a:pt x="12093" y="4065"/>
                    <a:pt x="11746" y="4116"/>
                  </a:cubicBezTo>
                  <a:cubicBezTo>
                    <a:pt x="10595" y="3543"/>
                    <a:pt x="9792" y="2450"/>
                    <a:pt x="9593" y="1178"/>
                  </a:cubicBezTo>
                  <a:close/>
                  <a:moveTo>
                    <a:pt x="1697" y="2890"/>
                  </a:moveTo>
                  <a:cubicBezTo>
                    <a:pt x="3790" y="2894"/>
                    <a:pt x="5520" y="4524"/>
                    <a:pt x="5653" y="6613"/>
                  </a:cubicBezTo>
                  <a:lnTo>
                    <a:pt x="4360" y="5321"/>
                  </a:lnTo>
                  <a:cubicBezTo>
                    <a:pt x="4250" y="5211"/>
                    <a:pt x="4105" y="5156"/>
                    <a:pt x="3960" y="5156"/>
                  </a:cubicBezTo>
                  <a:cubicBezTo>
                    <a:pt x="3815" y="5156"/>
                    <a:pt x="3670" y="5211"/>
                    <a:pt x="3560" y="5321"/>
                  </a:cubicBezTo>
                  <a:cubicBezTo>
                    <a:pt x="3340" y="5542"/>
                    <a:pt x="3340" y="5901"/>
                    <a:pt x="3560" y="6121"/>
                  </a:cubicBezTo>
                  <a:lnTo>
                    <a:pt x="4852" y="7414"/>
                  </a:lnTo>
                  <a:cubicBezTo>
                    <a:pt x="2763" y="7281"/>
                    <a:pt x="1132" y="5551"/>
                    <a:pt x="1132" y="3458"/>
                  </a:cubicBezTo>
                  <a:lnTo>
                    <a:pt x="1129" y="3458"/>
                  </a:lnTo>
                  <a:lnTo>
                    <a:pt x="1129" y="2890"/>
                  </a:lnTo>
                  <a:close/>
                  <a:moveTo>
                    <a:pt x="15511" y="5593"/>
                  </a:moveTo>
                  <a:cubicBezTo>
                    <a:pt x="16553" y="6067"/>
                    <a:pt x="17477" y="6888"/>
                    <a:pt x="18135" y="7966"/>
                  </a:cubicBezTo>
                  <a:cubicBezTo>
                    <a:pt x="17471" y="9056"/>
                    <a:pt x="16532" y="9887"/>
                    <a:pt x="15472" y="10358"/>
                  </a:cubicBezTo>
                  <a:cubicBezTo>
                    <a:pt x="13748" y="9228"/>
                    <a:pt x="13766" y="6695"/>
                    <a:pt x="15511" y="5593"/>
                  </a:cubicBezTo>
                  <a:close/>
                  <a:moveTo>
                    <a:pt x="13326" y="5134"/>
                  </a:moveTo>
                  <a:cubicBezTo>
                    <a:pt x="13345" y="5134"/>
                    <a:pt x="13363" y="5134"/>
                    <a:pt x="13382" y="5134"/>
                  </a:cubicBezTo>
                  <a:cubicBezTo>
                    <a:pt x="13417" y="5140"/>
                    <a:pt x="13451" y="5143"/>
                    <a:pt x="13485" y="5143"/>
                  </a:cubicBezTo>
                  <a:cubicBezTo>
                    <a:pt x="13504" y="5143"/>
                    <a:pt x="13523" y="5142"/>
                    <a:pt x="13542" y="5140"/>
                  </a:cubicBezTo>
                  <a:cubicBezTo>
                    <a:pt x="13548" y="5140"/>
                    <a:pt x="13554" y="5137"/>
                    <a:pt x="13560" y="5137"/>
                  </a:cubicBezTo>
                  <a:cubicBezTo>
                    <a:pt x="13775" y="5143"/>
                    <a:pt x="13989" y="5161"/>
                    <a:pt x="14204" y="5197"/>
                  </a:cubicBezTo>
                  <a:cubicBezTo>
                    <a:pt x="12688" y="6728"/>
                    <a:pt x="12676" y="9189"/>
                    <a:pt x="14170" y="10738"/>
                  </a:cubicBezTo>
                  <a:cubicBezTo>
                    <a:pt x="13968" y="10771"/>
                    <a:pt x="13763" y="10789"/>
                    <a:pt x="13560" y="10792"/>
                  </a:cubicBezTo>
                  <a:lnTo>
                    <a:pt x="13542" y="10792"/>
                  </a:lnTo>
                  <a:cubicBezTo>
                    <a:pt x="13520" y="10789"/>
                    <a:pt x="13497" y="10787"/>
                    <a:pt x="13475" y="10787"/>
                  </a:cubicBezTo>
                  <a:cubicBezTo>
                    <a:pt x="13444" y="10787"/>
                    <a:pt x="13414" y="10790"/>
                    <a:pt x="13382" y="10795"/>
                  </a:cubicBezTo>
                  <a:cubicBezTo>
                    <a:pt x="13362" y="10796"/>
                    <a:pt x="13341" y="10796"/>
                    <a:pt x="13321" y="10796"/>
                  </a:cubicBezTo>
                  <a:cubicBezTo>
                    <a:pt x="12807" y="10796"/>
                    <a:pt x="12296" y="10759"/>
                    <a:pt x="11788" y="10684"/>
                  </a:cubicBezTo>
                  <a:cubicBezTo>
                    <a:pt x="11755" y="10675"/>
                    <a:pt x="11722" y="10672"/>
                    <a:pt x="11691" y="10669"/>
                  </a:cubicBezTo>
                  <a:cubicBezTo>
                    <a:pt x="9931" y="10370"/>
                    <a:pt x="8938" y="9530"/>
                    <a:pt x="7114" y="7990"/>
                  </a:cubicBezTo>
                  <a:lnTo>
                    <a:pt x="7105" y="7987"/>
                  </a:lnTo>
                  <a:lnTo>
                    <a:pt x="7177" y="7927"/>
                  </a:lnTo>
                  <a:cubicBezTo>
                    <a:pt x="8986" y="6402"/>
                    <a:pt x="9973" y="5569"/>
                    <a:pt x="11691" y="5267"/>
                  </a:cubicBezTo>
                  <a:cubicBezTo>
                    <a:pt x="11731" y="5264"/>
                    <a:pt x="11767" y="5258"/>
                    <a:pt x="11806" y="5249"/>
                  </a:cubicBezTo>
                  <a:cubicBezTo>
                    <a:pt x="12310" y="5173"/>
                    <a:pt x="12816" y="5134"/>
                    <a:pt x="13326" y="5134"/>
                  </a:cubicBezTo>
                  <a:close/>
                  <a:moveTo>
                    <a:pt x="4852" y="8561"/>
                  </a:moveTo>
                  <a:lnTo>
                    <a:pt x="3560" y="9850"/>
                  </a:lnTo>
                  <a:cubicBezTo>
                    <a:pt x="3340" y="10071"/>
                    <a:pt x="3340" y="10430"/>
                    <a:pt x="3560" y="10650"/>
                  </a:cubicBezTo>
                  <a:cubicBezTo>
                    <a:pt x="3670" y="10762"/>
                    <a:pt x="3815" y="10818"/>
                    <a:pt x="3960" y="10818"/>
                  </a:cubicBezTo>
                  <a:cubicBezTo>
                    <a:pt x="4105" y="10818"/>
                    <a:pt x="4250" y="10762"/>
                    <a:pt x="4360" y="10650"/>
                  </a:cubicBezTo>
                  <a:lnTo>
                    <a:pt x="5653" y="9361"/>
                  </a:lnTo>
                  <a:lnTo>
                    <a:pt x="5653" y="9361"/>
                  </a:lnTo>
                  <a:cubicBezTo>
                    <a:pt x="5520" y="11451"/>
                    <a:pt x="3790" y="13078"/>
                    <a:pt x="1697" y="13081"/>
                  </a:cubicBezTo>
                  <a:lnTo>
                    <a:pt x="1129" y="13081"/>
                  </a:lnTo>
                  <a:lnTo>
                    <a:pt x="1129" y="12517"/>
                  </a:lnTo>
                  <a:cubicBezTo>
                    <a:pt x="1132" y="10421"/>
                    <a:pt x="2760" y="8691"/>
                    <a:pt x="4852" y="8561"/>
                  </a:cubicBezTo>
                  <a:close/>
                  <a:moveTo>
                    <a:pt x="11734" y="11822"/>
                  </a:moveTo>
                  <a:cubicBezTo>
                    <a:pt x="12066" y="11870"/>
                    <a:pt x="12416" y="11901"/>
                    <a:pt x="12794" y="11916"/>
                  </a:cubicBezTo>
                  <a:cubicBezTo>
                    <a:pt x="12374" y="13407"/>
                    <a:pt x="11121" y="14515"/>
                    <a:pt x="9593" y="14754"/>
                  </a:cubicBezTo>
                  <a:cubicBezTo>
                    <a:pt x="9792" y="13489"/>
                    <a:pt x="10589" y="12396"/>
                    <a:pt x="11734" y="11822"/>
                  </a:cubicBezTo>
                  <a:close/>
                  <a:moveTo>
                    <a:pt x="8986" y="1"/>
                  </a:moveTo>
                  <a:cubicBezTo>
                    <a:pt x="8984" y="1"/>
                    <a:pt x="8982" y="1"/>
                    <a:pt x="8980" y="1"/>
                  </a:cubicBezTo>
                  <a:cubicBezTo>
                    <a:pt x="8666" y="1"/>
                    <a:pt x="8412" y="255"/>
                    <a:pt x="8412" y="566"/>
                  </a:cubicBezTo>
                  <a:cubicBezTo>
                    <a:pt x="8415" y="2084"/>
                    <a:pt x="9092" y="3522"/>
                    <a:pt x="10257" y="4491"/>
                  </a:cubicBezTo>
                  <a:cubicBezTo>
                    <a:pt x="9019" y="4950"/>
                    <a:pt x="8044" y="5720"/>
                    <a:pt x="6794" y="6774"/>
                  </a:cubicBezTo>
                  <a:cubicBezTo>
                    <a:pt x="6749" y="4002"/>
                    <a:pt x="4481" y="1761"/>
                    <a:pt x="1697" y="1761"/>
                  </a:cubicBezTo>
                  <a:lnTo>
                    <a:pt x="565" y="1761"/>
                  </a:lnTo>
                  <a:cubicBezTo>
                    <a:pt x="251" y="1761"/>
                    <a:pt x="0" y="2015"/>
                    <a:pt x="0" y="2326"/>
                  </a:cubicBezTo>
                  <a:lnTo>
                    <a:pt x="0" y="3458"/>
                  </a:lnTo>
                  <a:cubicBezTo>
                    <a:pt x="0" y="5366"/>
                    <a:pt x="1066" y="7115"/>
                    <a:pt x="2763" y="7987"/>
                  </a:cubicBezTo>
                  <a:cubicBezTo>
                    <a:pt x="1066" y="8863"/>
                    <a:pt x="0" y="10611"/>
                    <a:pt x="0" y="12517"/>
                  </a:cubicBezTo>
                  <a:lnTo>
                    <a:pt x="0" y="13649"/>
                  </a:lnTo>
                  <a:cubicBezTo>
                    <a:pt x="0" y="13963"/>
                    <a:pt x="254" y="14213"/>
                    <a:pt x="565" y="14213"/>
                  </a:cubicBezTo>
                  <a:lnTo>
                    <a:pt x="1697" y="14213"/>
                  </a:lnTo>
                  <a:cubicBezTo>
                    <a:pt x="4478" y="14213"/>
                    <a:pt x="6746" y="11973"/>
                    <a:pt x="6794" y="9204"/>
                  </a:cubicBezTo>
                  <a:cubicBezTo>
                    <a:pt x="7808" y="10056"/>
                    <a:pt x="8606" y="10693"/>
                    <a:pt x="9523" y="11149"/>
                  </a:cubicBezTo>
                  <a:cubicBezTo>
                    <a:pt x="9756" y="11263"/>
                    <a:pt x="9998" y="11366"/>
                    <a:pt x="10242" y="11457"/>
                  </a:cubicBezTo>
                  <a:cubicBezTo>
                    <a:pt x="9086" y="12426"/>
                    <a:pt x="8415" y="13857"/>
                    <a:pt x="8412" y="15367"/>
                  </a:cubicBezTo>
                  <a:cubicBezTo>
                    <a:pt x="8412" y="15678"/>
                    <a:pt x="8666" y="15932"/>
                    <a:pt x="8980" y="15932"/>
                  </a:cubicBezTo>
                  <a:cubicBezTo>
                    <a:pt x="8982" y="15932"/>
                    <a:pt x="8984" y="15932"/>
                    <a:pt x="8986" y="15932"/>
                  </a:cubicBezTo>
                  <a:cubicBezTo>
                    <a:pt x="11387" y="15932"/>
                    <a:pt x="13461" y="14254"/>
                    <a:pt x="13962" y="11907"/>
                  </a:cubicBezTo>
                  <a:cubicBezTo>
                    <a:pt x="14971" y="11813"/>
                    <a:pt x="15943" y="11481"/>
                    <a:pt x="16794" y="10934"/>
                  </a:cubicBezTo>
                  <a:cubicBezTo>
                    <a:pt x="17812" y="10288"/>
                    <a:pt x="18672" y="9355"/>
                    <a:pt x="19285" y="8238"/>
                  </a:cubicBezTo>
                  <a:cubicBezTo>
                    <a:pt x="19379" y="8069"/>
                    <a:pt x="19379" y="7864"/>
                    <a:pt x="19285" y="7694"/>
                  </a:cubicBezTo>
                  <a:cubicBezTo>
                    <a:pt x="18672" y="6577"/>
                    <a:pt x="17809" y="5644"/>
                    <a:pt x="16794" y="4998"/>
                  </a:cubicBezTo>
                  <a:cubicBezTo>
                    <a:pt x="15943" y="4452"/>
                    <a:pt x="14971" y="4119"/>
                    <a:pt x="13962" y="4026"/>
                  </a:cubicBezTo>
                  <a:cubicBezTo>
                    <a:pt x="13461" y="1679"/>
                    <a:pt x="11387" y="1"/>
                    <a:pt x="898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10236" name="Google Shape;10236;p81"/>
          <p:cNvGrpSpPr/>
          <p:nvPr/>
        </p:nvGrpSpPr>
        <p:grpSpPr>
          <a:xfrm>
            <a:off x="5077111" y="3126102"/>
            <a:ext cx="298978" cy="340168"/>
            <a:chOff x="922025" y="3804850"/>
            <a:chExt cx="424625" cy="483125"/>
          </a:xfrm>
          <a:solidFill>
            <a:srgbClr val="FFC000"/>
          </a:solidFill>
        </p:grpSpPr>
        <p:sp>
          <p:nvSpPr>
            <p:cNvPr id="10237" name="Google Shape;10237;p81"/>
            <p:cNvSpPr/>
            <p:nvPr/>
          </p:nvSpPr>
          <p:spPr>
            <a:xfrm>
              <a:off x="922025" y="3804850"/>
              <a:ext cx="424625" cy="483125"/>
            </a:xfrm>
            <a:custGeom>
              <a:avLst/>
              <a:gdLst/>
              <a:ahLst/>
              <a:cxnLst/>
              <a:rect l="l" t="t" r="r" b="b"/>
              <a:pathLst>
                <a:path w="16985" h="19325" extrusionOk="0">
                  <a:moveTo>
                    <a:pt x="14153" y="1132"/>
                  </a:moveTo>
                  <a:cubicBezTo>
                    <a:pt x="15092" y="1132"/>
                    <a:pt x="15850" y="1893"/>
                    <a:pt x="15853" y="2832"/>
                  </a:cubicBezTo>
                  <a:lnTo>
                    <a:pt x="15853" y="3560"/>
                  </a:lnTo>
                  <a:cubicBezTo>
                    <a:pt x="15472" y="3162"/>
                    <a:pt x="15037" y="2769"/>
                    <a:pt x="14648" y="2558"/>
                  </a:cubicBezTo>
                  <a:cubicBezTo>
                    <a:pt x="14158" y="2296"/>
                    <a:pt x="13305" y="2239"/>
                    <a:pt x="12660" y="2239"/>
                  </a:cubicBezTo>
                  <a:cubicBezTo>
                    <a:pt x="12589" y="2239"/>
                    <a:pt x="12521" y="2239"/>
                    <a:pt x="12456" y="2241"/>
                  </a:cubicBezTo>
                  <a:lnTo>
                    <a:pt x="12456" y="1132"/>
                  </a:lnTo>
                  <a:close/>
                  <a:moveTo>
                    <a:pt x="12611" y="3372"/>
                  </a:moveTo>
                  <a:cubicBezTo>
                    <a:pt x="13207" y="3372"/>
                    <a:pt x="13858" y="3421"/>
                    <a:pt x="14110" y="3557"/>
                  </a:cubicBezTo>
                  <a:cubicBezTo>
                    <a:pt x="14430" y="3726"/>
                    <a:pt x="14844" y="4128"/>
                    <a:pt x="15209" y="4529"/>
                  </a:cubicBezTo>
                  <a:lnTo>
                    <a:pt x="12456" y="4529"/>
                  </a:lnTo>
                  <a:lnTo>
                    <a:pt x="12456" y="3373"/>
                  </a:lnTo>
                  <a:cubicBezTo>
                    <a:pt x="12507" y="3372"/>
                    <a:pt x="12559" y="3372"/>
                    <a:pt x="12611" y="3372"/>
                  </a:cubicBezTo>
                  <a:close/>
                  <a:moveTo>
                    <a:pt x="7927" y="6794"/>
                  </a:moveTo>
                  <a:lnTo>
                    <a:pt x="7927" y="9626"/>
                  </a:lnTo>
                  <a:cubicBezTo>
                    <a:pt x="7924" y="11812"/>
                    <a:pt x="6151" y="13585"/>
                    <a:pt x="3962" y="13588"/>
                  </a:cubicBezTo>
                  <a:lnTo>
                    <a:pt x="3397" y="13588"/>
                  </a:lnTo>
                  <a:lnTo>
                    <a:pt x="3397" y="12455"/>
                  </a:lnTo>
                  <a:lnTo>
                    <a:pt x="3962" y="12455"/>
                  </a:lnTo>
                  <a:cubicBezTo>
                    <a:pt x="5526" y="12452"/>
                    <a:pt x="6791" y="11187"/>
                    <a:pt x="6794" y="9626"/>
                  </a:cubicBezTo>
                  <a:cubicBezTo>
                    <a:pt x="6794" y="9312"/>
                    <a:pt x="6541" y="9058"/>
                    <a:pt x="6227" y="9058"/>
                  </a:cubicBezTo>
                  <a:cubicBezTo>
                    <a:pt x="5913" y="9058"/>
                    <a:pt x="5662" y="9312"/>
                    <a:pt x="5662" y="9626"/>
                  </a:cubicBezTo>
                  <a:cubicBezTo>
                    <a:pt x="5659" y="10562"/>
                    <a:pt x="4901" y="11323"/>
                    <a:pt x="3962" y="11323"/>
                  </a:cubicBezTo>
                  <a:lnTo>
                    <a:pt x="3397" y="11323"/>
                  </a:lnTo>
                  <a:lnTo>
                    <a:pt x="3397" y="10758"/>
                  </a:lnTo>
                  <a:cubicBezTo>
                    <a:pt x="3397" y="8569"/>
                    <a:pt x="5170" y="6797"/>
                    <a:pt x="7359" y="6794"/>
                  </a:cubicBezTo>
                  <a:close/>
                  <a:moveTo>
                    <a:pt x="11323" y="1132"/>
                  </a:moveTo>
                  <a:lnTo>
                    <a:pt x="11323" y="10758"/>
                  </a:lnTo>
                  <a:cubicBezTo>
                    <a:pt x="11320" y="12320"/>
                    <a:pt x="10055" y="13585"/>
                    <a:pt x="8491" y="13588"/>
                  </a:cubicBezTo>
                  <a:lnTo>
                    <a:pt x="7160" y="13588"/>
                  </a:lnTo>
                  <a:cubicBezTo>
                    <a:pt x="8361" y="12621"/>
                    <a:pt x="9059" y="11166"/>
                    <a:pt x="9059" y="9626"/>
                  </a:cubicBezTo>
                  <a:lnTo>
                    <a:pt x="9059" y="6229"/>
                  </a:lnTo>
                  <a:cubicBezTo>
                    <a:pt x="9059" y="5915"/>
                    <a:pt x="8805" y="5662"/>
                    <a:pt x="8491" y="5662"/>
                  </a:cubicBezTo>
                  <a:lnTo>
                    <a:pt x="7359" y="5662"/>
                  </a:lnTo>
                  <a:cubicBezTo>
                    <a:pt x="6779" y="5662"/>
                    <a:pt x="6206" y="5761"/>
                    <a:pt x="5662" y="5954"/>
                  </a:cubicBezTo>
                  <a:lnTo>
                    <a:pt x="5662" y="5097"/>
                  </a:lnTo>
                  <a:cubicBezTo>
                    <a:pt x="5662" y="2908"/>
                    <a:pt x="7434" y="1135"/>
                    <a:pt x="9624" y="1132"/>
                  </a:cubicBezTo>
                  <a:close/>
                  <a:moveTo>
                    <a:pt x="6794" y="14720"/>
                  </a:moveTo>
                  <a:lnTo>
                    <a:pt x="6794" y="16957"/>
                  </a:lnTo>
                  <a:cubicBezTo>
                    <a:pt x="6115" y="16698"/>
                    <a:pt x="5665" y="16049"/>
                    <a:pt x="5662" y="15324"/>
                  </a:cubicBezTo>
                  <a:lnTo>
                    <a:pt x="5662" y="14720"/>
                  </a:lnTo>
                  <a:close/>
                  <a:moveTo>
                    <a:pt x="4530" y="14720"/>
                  </a:moveTo>
                  <a:lnTo>
                    <a:pt x="4530" y="18096"/>
                  </a:lnTo>
                  <a:cubicBezTo>
                    <a:pt x="3850" y="17854"/>
                    <a:pt x="3397" y="17214"/>
                    <a:pt x="3397" y="16495"/>
                  </a:cubicBezTo>
                  <a:lnTo>
                    <a:pt x="3397" y="14720"/>
                  </a:lnTo>
                  <a:close/>
                  <a:moveTo>
                    <a:pt x="3326" y="1"/>
                  </a:moveTo>
                  <a:cubicBezTo>
                    <a:pt x="3182" y="1"/>
                    <a:pt x="3037" y="56"/>
                    <a:pt x="2926" y="166"/>
                  </a:cubicBezTo>
                  <a:cubicBezTo>
                    <a:pt x="2480" y="613"/>
                    <a:pt x="2265" y="1114"/>
                    <a:pt x="2265" y="1700"/>
                  </a:cubicBezTo>
                  <a:cubicBezTo>
                    <a:pt x="2265" y="2950"/>
                    <a:pt x="3277" y="3965"/>
                    <a:pt x="4530" y="3965"/>
                  </a:cubicBezTo>
                  <a:cubicBezTo>
                    <a:pt x="4572" y="3965"/>
                    <a:pt x="4614" y="3965"/>
                    <a:pt x="4657" y="3959"/>
                  </a:cubicBezTo>
                  <a:lnTo>
                    <a:pt x="4657" y="3959"/>
                  </a:lnTo>
                  <a:cubicBezTo>
                    <a:pt x="4572" y="4333"/>
                    <a:pt x="4527" y="4714"/>
                    <a:pt x="4530" y="5097"/>
                  </a:cubicBezTo>
                  <a:lnTo>
                    <a:pt x="4530" y="6522"/>
                  </a:lnTo>
                  <a:cubicBezTo>
                    <a:pt x="3114" y="7467"/>
                    <a:pt x="2265" y="9055"/>
                    <a:pt x="2265" y="10758"/>
                  </a:cubicBezTo>
                  <a:lnTo>
                    <a:pt x="2265" y="13588"/>
                  </a:lnTo>
                  <a:lnTo>
                    <a:pt x="565" y="13588"/>
                  </a:lnTo>
                  <a:cubicBezTo>
                    <a:pt x="251" y="13588"/>
                    <a:pt x="1" y="13841"/>
                    <a:pt x="1" y="14155"/>
                  </a:cubicBezTo>
                  <a:cubicBezTo>
                    <a:pt x="1" y="14466"/>
                    <a:pt x="251" y="14720"/>
                    <a:pt x="565" y="14720"/>
                  </a:cubicBezTo>
                  <a:lnTo>
                    <a:pt x="2265" y="14720"/>
                  </a:lnTo>
                  <a:lnTo>
                    <a:pt x="2265" y="16495"/>
                  </a:lnTo>
                  <a:cubicBezTo>
                    <a:pt x="2265" y="18056"/>
                    <a:pt x="3530" y="19322"/>
                    <a:pt x="5094" y="19325"/>
                  </a:cubicBezTo>
                  <a:cubicBezTo>
                    <a:pt x="5408" y="19325"/>
                    <a:pt x="5662" y="19071"/>
                    <a:pt x="5662" y="18760"/>
                  </a:cubicBezTo>
                  <a:lnTo>
                    <a:pt x="5662" y="17613"/>
                  </a:lnTo>
                  <a:cubicBezTo>
                    <a:pt x="6148" y="17990"/>
                    <a:pt x="6743" y="18192"/>
                    <a:pt x="7359" y="18192"/>
                  </a:cubicBezTo>
                  <a:cubicBezTo>
                    <a:pt x="7673" y="18192"/>
                    <a:pt x="7927" y="17939"/>
                    <a:pt x="7927" y="17628"/>
                  </a:cubicBezTo>
                  <a:lnTo>
                    <a:pt x="7927" y="14720"/>
                  </a:lnTo>
                  <a:lnTo>
                    <a:pt x="9059" y="14720"/>
                  </a:lnTo>
                  <a:lnTo>
                    <a:pt x="9059" y="18760"/>
                  </a:lnTo>
                  <a:cubicBezTo>
                    <a:pt x="9059" y="19071"/>
                    <a:pt x="9309" y="19325"/>
                    <a:pt x="9624" y="19325"/>
                  </a:cubicBezTo>
                  <a:cubicBezTo>
                    <a:pt x="9938" y="19325"/>
                    <a:pt x="10191" y="19071"/>
                    <a:pt x="10191" y="18760"/>
                  </a:cubicBezTo>
                  <a:lnTo>
                    <a:pt x="10191" y="14720"/>
                  </a:lnTo>
                  <a:lnTo>
                    <a:pt x="16417" y="14720"/>
                  </a:lnTo>
                  <a:cubicBezTo>
                    <a:pt x="16731" y="14720"/>
                    <a:pt x="16982" y="14466"/>
                    <a:pt x="16982" y="14155"/>
                  </a:cubicBezTo>
                  <a:cubicBezTo>
                    <a:pt x="16982" y="13841"/>
                    <a:pt x="16731" y="13588"/>
                    <a:pt x="16417" y="13588"/>
                  </a:cubicBezTo>
                  <a:lnTo>
                    <a:pt x="11263" y="13588"/>
                  </a:lnTo>
                  <a:cubicBezTo>
                    <a:pt x="12024" y="12845"/>
                    <a:pt x="12456" y="11821"/>
                    <a:pt x="12456" y="10758"/>
                  </a:cubicBezTo>
                  <a:lnTo>
                    <a:pt x="12456" y="5662"/>
                  </a:lnTo>
                  <a:lnTo>
                    <a:pt x="16417" y="5662"/>
                  </a:lnTo>
                  <a:cubicBezTo>
                    <a:pt x="16435" y="5662"/>
                    <a:pt x="16454" y="5662"/>
                    <a:pt x="16472" y="5659"/>
                  </a:cubicBezTo>
                  <a:lnTo>
                    <a:pt x="16484" y="5659"/>
                  </a:lnTo>
                  <a:cubicBezTo>
                    <a:pt x="16496" y="5659"/>
                    <a:pt x="16511" y="5656"/>
                    <a:pt x="16523" y="5653"/>
                  </a:cubicBezTo>
                  <a:cubicBezTo>
                    <a:pt x="16529" y="5653"/>
                    <a:pt x="16535" y="5653"/>
                    <a:pt x="16538" y="5650"/>
                  </a:cubicBezTo>
                  <a:cubicBezTo>
                    <a:pt x="16550" y="5647"/>
                    <a:pt x="16562" y="5643"/>
                    <a:pt x="16577" y="5640"/>
                  </a:cubicBezTo>
                  <a:lnTo>
                    <a:pt x="16592" y="5637"/>
                  </a:lnTo>
                  <a:cubicBezTo>
                    <a:pt x="16607" y="5631"/>
                    <a:pt x="16623" y="5625"/>
                    <a:pt x="16638" y="5619"/>
                  </a:cubicBezTo>
                  <a:lnTo>
                    <a:pt x="16644" y="5616"/>
                  </a:lnTo>
                  <a:cubicBezTo>
                    <a:pt x="16659" y="5610"/>
                    <a:pt x="16671" y="5604"/>
                    <a:pt x="16683" y="5598"/>
                  </a:cubicBezTo>
                  <a:lnTo>
                    <a:pt x="16701" y="5586"/>
                  </a:lnTo>
                  <a:cubicBezTo>
                    <a:pt x="16710" y="5583"/>
                    <a:pt x="16719" y="5577"/>
                    <a:pt x="16728" y="5571"/>
                  </a:cubicBezTo>
                  <a:cubicBezTo>
                    <a:pt x="16734" y="5568"/>
                    <a:pt x="16740" y="5562"/>
                    <a:pt x="16746" y="5559"/>
                  </a:cubicBezTo>
                  <a:lnTo>
                    <a:pt x="16758" y="5550"/>
                  </a:lnTo>
                  <a:lnTo>
                    <a:pt x="16768" y="5541"/>
                  </a:lnTo>
                  <a:lnTo>
                    <a:pt x="16792" y="5523"/>
                  </a:lnTo>
                  <a:cubicBezTo>
                    <a:pt x="16798" y="5517"/>
                    <a:pt x="16807" y="5511"/>
                    <a:pt x="16813" y="5505"/>
                  </a:cubicBezTo>
                  <a:lnTo>
                    <a:pt x="16831" y="5486"/>
                  </a:lnTo>
                  <a:lnTo>
                    <a:pt x="16849" y="5462"/>
                  </a:lnTo>
                  <a:lnTo>
                    <a:pt x="16864" y="5444"/>
                  </a:lnTo>
                  <a:cubicBezTo>
                    <a:pt x="16870" y="5435"/>
                    <a:pt x="16879" y="5429"/>
                    <a:pt x="16885" y="5420"/>
                  </a:cubicBezTo>
                  <a:lnTo>
                    <a:pt x="16897" y="5399"/>
                  </a:lnTo>
                  <a:cubicBezTo>
                    <a:pt x="16903" y="5390"/>
                    <a:pt x="16906" y="5381"/>
                    <a:pt x="16912" y="5375"/>
                  </a:cubicBezTo>
                  <a:lnTo>
                    <a:pt x="16925" y="5351"/>
                  </a:lnTo>
                  <a:cubicBezTo>
                    <a:pt x="16928" y="5342"/>
                    <a:pt x="16934" y="5332"/>
                    <a:pt x="16937" y="5326"/>
                  </a:cubicBezTo>
                  <a:cubicBezTo>
                    <a:pt x="16940" y="5317"/>
                    <a:pt x="16943" y="5305"/>
                    <a:pt x="16949" y="5296"/>
                  </a:cubicBezTo>
                  <a:cubicBezTo>
                    <a:pt x="16952" y="5287"/>
                    <a:pt x="16955" y="5281"/>
                    <a:pt x="16958" y="5275"/>
                  </a:cubicBezTo>
                  <a:cubicBezTo>
                    <a:pt x="16958" y="5266"/>
                    <a:pt x="16964" y="5254"/>
                    <a:pt x="16964" y="5245"/>
                  </a:cubicBezTo>
                  <a:cubicBezTo>
                    <a:pt x="16967" y="5236"/>
                    <a:pt x="16970" y="5230"/>
                    <a:pt x="16970" y="5221"/>
                  </a:cubicBezTo>
                  <a:cubicBezTo>
                    <a:pt x="16973" y="5215"/>
                    <a:pt x="16976" y="5203"/>
                    <a:pt x="16976" y="5194"/>
                  </a:cubicBezTo>
                  <a:cubicBezTo>
                    <a:pt x="16979" y="5182"/>
                    <a:pt x="16979" y="5175"/>
                    <a:pt x="16982" y="5166"/>
                  </a:cubicBezTo>
                  <a:cubicBezTo>
                    <a:pt x="16982" y="5157"/>
                    <a:pt x="16982" y="5148"/>
                    <a:pt x="16982" y="5139"/>
                  </a:cubicBezTo>
                  <a:cubicBezTo>
                    <a:pt x="16982" y="5130"/>
                    <a:pt x="16982" y="5118"/>
                    <a:pt x="16985" y="5109"/>
                  </a:cubicBezTo>
                  <a:lnTo>
                    <a:pt x="16985" y="5097"/>
                  </a:lnTo>
                  <a:lnTo>
                    <a:pt x="16985" y="2832"/>
                  </a:lnTo>
                  <a:cubicBezTo>
                    <a:pt x="16982" y="1271"/>
                    <a:pt x="15717" y="3"/>
                    <a:pt x="14153" y="3"/>
                  </a:cubicBezTo>
                  <a:lnTo>
                    <a:pt x="9624" y="3"/>
                  </a:lnTo>
                  <a:cubicBezTo>
                    <a:pt x="7754" y="3"/>
                    <a:pt x="6033" y="1027"/>
                    <a:pt x="5143" y="2672"/>
                  </a:cubicBezTo>
                  <a:cubicBezTo>
                    <a:pt x="5106" y="2681"/>
                    <a:pt x="5067" y="2697"/>
                    <a:pt x="5034" y="2715"/>
                  </a:cubicBezTo>
                  <a:cubicBezTo>
                    <a:pt x="4869" y="2797"/>
                    <a:pt x="4697" y="2834"/>
                    <a:pt x="4530" y="2834"/>
                  </a:cubicBezTo>
                  <a:cubicBezTo>
                    <a:pt x="3934" y="2834"/>
                    <a:pt x="3395" y="2356"/>
                    <a:pt x="3397" y="1700"/>
                  </a:cubicBezTo>
                  <a:cubicBezTo>
                    <a:pt x="3397" y="1419"/>
                    <a:pt x="3494" y="1199"/>
                    <a:pt x="3727" y="966"/>
                  </a:cubicBezTo>
                  <a:cubicBezTo>
                    <a:pt x="3950" y="746"/>
                    <a:pt x="3950" y="387"/>
                    <a:pt x="3727" y="166"/>
                  </a:cubicBezTo>
                  <a:cubicBezTo>
                    <a:pt x="3616" y="56"/>
                    <a:pt x="3471" y="1"/>
                    <a:pt x="332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238" name="Google Shape;10238;p81"/>
            <p:cNvSpPr/>
            <p:nvPr/>
          </p:nvSpPr>
          <p:spPr>
            <a:xfrm>
              <a:off x="1135200" y="3869900"/>
              <a:ext cx="37850" cy="28400"/>
            </a:xfrm>
            <a:custGeom>
              <a:avLst/>
              <a:gdLst/>
              <a:ahLst/>
              <a:cxnLst/>
              <a:rect l="l" t="t" r="r" b="b"/>
              <a:pathLst>
                <a:path w="1514" h="1136" extrusionOk="0">
                  <a:moveTo>
                    <a:pt x="758" y="1"/>
                  </a:moveTo>
                  <a:cubicBezTo>
                    <a:pt x="254" y="1"/>
                    <a:pt x="0" y="611"/>
                    <a:pt x="357" y="970"/>
                  </a:cubicBezTo>
                  <a:cubicBezTo>
                    <a:pt x="467" y="1080"/>
                    <a:pt x="612" y="1135"/>
                    <a:pt x="757" y="1135"/>
                  </a:cubicBezTo>
                  <a:cubicBezTo>
                    <a:pt x="902" y="1135"/>
                    <a:pt x="1047" y="1080"/>
                    <a:pt x="1157" y="970"/>
                  </a:cubicBezTo>
                  <a:cubicBezTo>
                    <a:pt x="1513" y="611"/>
                    <a:pt x="1263" y="1"/>
                    <a:pt x="75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10239" name="Google Shape;10239;p81"/>
          <p:cNvSpPr/>
          <p:nvPr/>
        </p:nvSpPr>
        <p:spPr>
          <a:xfrm>
            <a:off x="5485351" y="3125004"/>
            <a:ext cx="348301" cy="341418"/>
          </a:xfrm>
          <a:custGeom>
            <a:avLst/>
            <a:gdLst/>
            <a:ahLst/>
            <a:cxnLst/>
            <a:rect l="l" t="t" r="r" b="b"/>
            <a:pathLst>
              <a:path w="19787" h="19396" extrusionOk="0">
                <a:moveTo>
                  <a:pt x="16583" y="1203"/>
                </a:moveTo>
                <a:cubicBezTo>
                  <a:pt x="17017" y="1203"/>
                  <a:pt x="17451" y="1370"/>
                  <a:pt x="17782" y="1702"/>
                </a:cubicBezTo>
                <a:cubicBezTo>
                  <a:pt x="18446" y="2363"/>
                  <a:pt x="18446" y="3438"/>
                  <a:pt x="17782" y="4102"/>
                </a:cubicBezTo>
                <a:lnTo>
                  <a:pt x="16565" y="5319"/>
                </a:lnTo>
                <a:lnTo>
                  <a:pt x="14165" y="2918"/>
                </a:lnTo>
                <a:lnTo>
                  <a:pt x="15382" y="1702"/>
                </a:lnTo>
                <a:cubicBezTo>
                  <a:pt x="15714" y="1370"/>
                  <a:pt x="16149" y="1203"/>
                  <a:pt x="16583" y="1203"/>
                </a:cubicBezTo>
                <a:close/>
                <a:moveTo>
                  <a:pt x="13362" y="3719"/>
                </a:moveTo>
                <a:lnTo>
                  <a:pt x="14162" y="4519"/>
                </a:lnTo>
                <a:lnTo>
                  <a:pt x="4587" y="14096"/>
                </a:lnTo>
                <a:cubicBezTo>
                  <a:pt x="4255" y="13861"/>
                  <a:pt x="3884" y="13692"/>
                  <a:pt x="3488" y="13595"/>
                </a:cubicBezTo>
                <a:lnTo>
                  <a:pt x="13310" y="3770"/>
                </a:lnTo>
                <a:lnTo>
                  <a:pt x="13362" y="3719"/>
                </a:lnTo>
                <a:close/>
                <a:moveTo>
                  <a:pt x="14965" y="5322"/>
                </a:moveTo>
                <a:lnTo>
                  <a:pt x="15765" y="6122"/>
                </a:lnTo>
                <a:lnTo>
                  <a:pt x="15714" y="6173"/>
                </a:lnTo>
                <a:lnTo>
                  <a:pt x="5888" y="15996"/>
                </a:lnTo>
                <a:cubicBezTo>
                  <a:pt x="5792" y="15600"/>
                  <a:pt x="5623" y="15229"/>
                  <a:pt x="5387" y="14897"/>
                </a:cubicBezTo>
                <a:lnTo>
                  <a:pt x="14965" y="5322"/>
                </a:lnTo>
                <a:close/>
                <a:moveTo>
                  <a:pt x="2704" y="14631"/>
                </a:moveTo>
                <a:cubicBezTo>
                  <a:pt x="3925" y="14631"/>
                  <a:pt x="4911" y="15655"/>
                  <a:pt x="4850" y="16889"/>
                </a:cubicBezTo>
                <a:lnTo>
                  <a:pt x="3736" y="17249"/>
                </a:lnTo>
                <a:cubicBezTo>
                  <a:pt x="3449" y="16572"/>
                  <a:pt x="2911" y="16035"/>
                  <a:pt x="2235" y="15748"/>
                </a:cubicBezTo>
                <a:lnTo>
                  <a:pt x="2594" y="14634"/>
                </a:lnTo>
                <a:cubicBezTo>
                  <a:pt x="2631" y="14632"/>
                  <a:pt x="2667" y="14631"/>
                  <a:pt x="2704" y="14631"/>
                </a:cubicBezTo>
                <a:close/>
                <a:moveTo>
                  <a:pt x="1888" y="16835"/>
                </a:moveTo>
                <a:cubicBezTo>
                  <a:pt x="2217" y="17001"/>
                  <a:pt x="2483" y="17267"/>
                  <a:pt x="2649" y="17596"/>
                </a:cubicBezTo>
                <a:lnTo>
                  <a:pt x="1528" y="17955"/>
                </a:lnTo>
                <a:lnTo>
                  <a:pt x="1888" y="16835"/>
                </a:lnTo>
                <a:close/>
                <a:moveTo>
                  <a:pt x="16654" y="1"/>
                </a:moveTo>
                <a:cubicBezTo>
                  <a:pt x="15897" y="1"/>
                  <a:pt x="15141" y="302"/>
                  <a:pt x="14581" y="901"/>
                </a:cubicBezTo>
                <a:lnTo>
                  <a:pt x="11710" y="3770"/>
                </a:lnTo>
                <a:lnTo>
                  <a:pt x="1882" y="13601"/>
                </a:lnTo>
                <a:cubicBezTo>
                  <a:pt x="1861" y="13619"/>
                  <a:pt x="1842" y="13641"/>
                  <a:pt x="1827" y="13662"/>
                </a:cubicBezTo>
                <a:lnTo>
                  <a:pt x="1809" y="13677"/>
                </a:lnTo>
                <a:lnTo>
                  <a:pt x="1788" y="13695"/>
                </a:lnTo>
                <a:cubicBezTo>
                  <a:pt x="1782" y="13701"/>
                  <a:pt x="1773" y="13707"/>
                  <a:pt x="1767" y="13716"/>
                </a:cubicBezTo>
                <a:cubicBezTo>
                  <a:pt x="1761" y="13722"/>
                  <a:pt x="1755" y="13725"/>
                  <a:pt x="1752" y="13731"/>
                </a:cubicBezTo>
                <a:cubicBezTo>
                  <a:pt x="1746" y="13737"/>
                  <a:pt x="1737" y="13746"/>
                  <a:pt x="1728" y="13755"/>
                </a:cubicBezTo>
                <a:lnTo>
                  <a:pt x="1716" y="13773"/>
                </a:lnTo>
                <a:cubicBezTo>
                  <a:pt x="1710" y="13782"/>
                  <a:pt x="1704" y="13789"/>
                  <a:pt x="1698" y="13801"/>
                </a:cubicBezTo>
                <a:cubicBezTo>
                  <a:pt x="1688" y="13810"/>
                  <a:pt x="1688" y="13813"/>
                  <a:pt x="1685" y="13819"/>
                </a:cubicBezTo>
                <a:cubicBezTo>
                  <a:pt x="1679" y="13825"/>
                  <a:pt x="1673" y="13837"/>
                  <a:pt x="1667" y="13846"/>
                </a:cubicBezTo>
                <a:cubicBezTo>
                  <a:pt x="1661" y="13855"/>
                  <a:pt x="1658" y="13861"/>
                  <a:pt x="1655" y="13870"/>
                </a:cubicBezTo>
                <a:cubicBezTo>
                  <a:pt x="1652" y="13879"/>
                  <a:pt x="1646" y="13885"/>
                  <a:pt x="1643" y="13894"/>
                </a:cubicBezTo>
                <a:cubicBezTo>
                  <a:pt x="1640" y="13903"/>
                  <a:pt x="1634" y="13918"/>
                  <a:pt x="1631" y="13933"/>
                </a:cubicBezTo>
                <a:cubicBezTo>
                  <a:pt x="1631" y="13936"/>
                  <a:pt x="1625" y="13939"/>
                  <a:pt x="1625" y="13943"/>
                </a:cubicBezTo>
                <a:lnTo>
                  <a:pt x="1625" y="13949"/>
                </a:lnTo>
                <a:cubicBezTo>
                  <a:pt x="1625" y="13949"/>
                  <a:pt x="1625" y="13952"/>
                  <a:pt x="1625" y="13952"/>
                </a:cubicBezTo>
                <a:lnTo>
                  <a:pt x="118" y="18656"/>
                </a:lnTo>
                <a:cubicBezTo>
                  <a:pt x="1" y="19021"/>
                  <a:pt x="272" y="19393"/>
                  <a:pt x="656" y="19396"/>
                </a:cubicBezTo>
                <a:cubicBezTo>
                  <a:pt x="713" y="19396"/>
                  <a:pt x="771" y="19387"/>
                  <a:pt x="828" y="19368"/>
                </a:cubicBezTo>
                <a:lnTo>
                  <a:pt x="5538" y="17859"/>
                </a:lnTo>
                <a:lnTo>
                  <a:pt x="5547" y="17856"/>
                </a:lnTo>
                <a:cubicBezTo>
                  <a:pt x="5559" y="17853"/>
                  <a:pt x="5571" y="17847"/>
                  <a:pt x="5584" y="17844"/>
                </a:cubicBezTo>
                <a:lnTo>
                  <a:pt x="5599" y="17838"/>
                </a:lnTo>
                <a:cubicBezTo>
                  <a:pt x="5611" y="17832"/>
                  <a:pt x="5623" y="17826"/>
                  <a:pt x="5635" y="17819"/>
                </a:cubicBezTo>
                <a:cubicBezTo>
                  <a:pt x="5650" y="17810"/>
                  <a:pt x="5653" y="17810"/>
                  <a:pt x="5659" y="17804"/>
                </a:cubicBezTo>
                <a:cubicBezTo>
                  <a:pt x="5668" y="17798"/>
                  <a:pt x="5680" y="17792"/>
                  <a:pt x="5689" y="17786"/>
                </a:cubicBezTo>
                <a:cubicBezTo>
                  <a:pt x="5698" y="17780"/>
                  <a:pt x="5701" y="17777"/>
                  <a:pt x="5710" y="17771"/>
                </a:cubicBezTo>
                <a:lnTo>
                  <a:pt x="5728" y="17756"/>
                </a:lnTo>
                <a:lnTo>
                  <a:pt x="5750" y="17738"/>
                </a:lnTo>
                <a:cubicBezTo>
                  <a:pt x="5756" y="17732"/>
                  <a:pt x="5762" y="17726"/>
                  <a:pt x="5768" y="17720"/>
                </a:cubicBezTo>
                <a:cubicBezTo>
                  <a:pt x="5774" y="17714"/>
                  <a:pt x="5780" y="17708"/>
                  <a:pt x="5783" y="17702"/>
                </a:cubicBezTo>
                <a:lnTo>
                  <a:pt x="5798" y="17687"/>
                </a:lnTo>
                <a:cubicBezTo>
                  <a:pt x="5810" y="17678"/>
                  <a:pt x="5819" y="17669"/>
                  <a:pt x="5828" y="17659"/>
                </a:cubicBezTo>
                <a:lnTo>
                  <a:pt x="15714" y="7777"/>
                </a:lnTo>
                <a:lnTo>
                  <a:pt x="18582" y="4902"/>
                </a:lnTo>
                <a:cubicBezTo>
                  <a:pt x="19754" y="3809"/>
                  <a:pt x="19787" y="1961"/>
                  <a:pt x="18655" y="829"/>
                </a:cubicBezTo>
                <a:cubicBezTo>
                  <a:pt x="18102" y="276"/>
                  <a:pt x="17378" y="1"/>
                  <a:pt x="16654"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nvGrpSpPr>
          <p:cNvPr id="10240" name="Google Shape;10240;p81"/>
          <p:cNvGrpSpPr/>
          <p:nvPr/>
        </p:nvGrpSpPr>
        <p:grpSpPr>
          <a:xfrm>
            <a:off x="5909841" y="3126102"/>
            <a:ext cx="312955" cy="340168"/>
            <a:chOff x="2100300" y="3804850"/>
            <a:chExt cx="444475" cy="483125"/>
          </a:xfrm>
          <a:solidFill>
            <a:srgbClr val="FFC000"/>
          </a:solidFill>
        </p:grpSpPr>
        <p:sp>
          <p:nvSpPr>
            <p:cNvPr id="10241" name="Google Shape;10241;p81"/>
            <p:cNvSpPr/>
            <p:nvPr/>
          </p:nvSpPr>
          <p:spPr>
            <a:xfrm>
              <a:off x="2100300" y="3804850"/>
              <a:ext cx="444475" cy="483125"/>
            </a:xfrm>
            <a:custGeom>
              <a:avLst/>
              <a:gdLst/>
              <a:ahLst/>
              <a:cxnLst/>
              <a:rect l="l" t="t" r="r" b="b"/>
              <a:pathLst>
                <a:path w="17779" h="19325" extrusionOk="0">
                  <a:moveTo>
                    <a:pt x="2123" y="4001"/>
                  </a:moveTo>
                  <a:cubicBezTo>
                    <a:pt x="2627" y="4001"/>
                    <a:pt x="2881" y="4611"/>
                    <a:pt x="2524" y="4967"/>
                  </a:cubicBezTo>
                  <a:cubicBezTo>
                    <a:pt x="2408" y="5083"/>
                    <a:pt x="2265" y="5134"/>
                    <a:pt x="2126" y="5134"/>
                  </a:cubicBezTo>
                  <a:cubicBezTo>
                    <a:pt x="1835" y="5134"/>
                    <a:pt x="1558" y="4909"/>
                    <a:pt x="1558" y="4569"/>
                  </a:cubicBezTo>
                  <a:cubicBezTo>
                    <a:pt x="1558" y="4255"/>
                    <a:pt x="1809" y="4001"/>
                    <a:pt x="2123" y="4001"/>
                  </a:cubicBezTo>
                  <a:close/>
                  <a:moveTo>
                    <a:pt x="15710" y="4001"/>
                  </a:moveTo>
                  <a:cubicBezTo>
                    <a:pt x="16215" y="4001"/>
                    <a:pt x="16468" y="4611"/>
                    <a:pt x="16112" y="4967"/>
                  </a:cubicBezTo>
                  <a:cubicBezTo>
                    <a:pt x="15995" y="5083"/>
                    <a:pt x="15853" y="5134"/>
                    <a:pt x="15714" y="5134"/>
                  </a:cubicBezTo>
                  <a:cubicBezTo>
                    <a:pt x="15423" y="5134"/>
                    <a:pt x="15146" y="4909"/>
                    <a:pt x="15146" y="4569"/>
                  </a:cubicBezTo>
                  <a:cubicBezTo>
                    <a:pt x="15146" y="4255"/>
                    <a:pt x="15396" y="4001"/>
                    <a:pt x="15710" y="4001"/>
                  </a:cubicBezTo>
                  <a:close/>
                  <a:moveTo>
                    <a:pt x="8917" y="1132"/>
                  </a:moveTo>
                  <a:cubicBezTo>
                    <a:pt x="9551" y="1132"/>
                    <a:pt x="10251" y="1993"/>
                    <a:pt x="10789" y="3436"/>
                  </a:cubicBezTo>
                  <a:cubicBezTo>
                    <a:pt x="10894" y="3723"/>
                    <a:pt x="10994" y="4028"/>
                    <a:pt x="11084" y="4345"/>
                  </a:cubicBezTo>
                  <a:cubicBezTo>
                    <a:pt x="10345" y="4590"/>
                    <a:pt x="9623" y="4877"/>
                    <a:pt x="8917" y="5203"/>
                  </a:cubicBezTo>
                  <a:cubicBezTo>
                    <a:pt x="8210" y="4877"/>
                    <a:pt x="7488" y="4590"/>
                    <a:pt x="6749" y="4345"/>
                  </a:cubicBezTo>
                  <a:cubicBezTo>
                    <a:pt x="6842" y="4028"/>
                    <a:pt x="6939" y="3723"/>
                    <a:pt x="7044" y="3436"/>
                  </a:cubicBezTo>
                  <a:cubicBezTo>
                    <a:pt x="7582" y="1993"/>
                    <a:pt x="8282" y="1132"/>
                    <a:pt x="8917" y="1132"/>
                  </a:cubicBezTo>
                  <a:close/>
                  <a:moveTo>
                    <a:pt x="6483" y="5453"/>
                  </a:moveTo>
                  <a:cubicBezTo>
                    <a:pt x="6845" y="5577"/>
                    <a:pt x="7217" y="5713"/>
                    <a:pt x="7591" y="5867"/>
                  </a:cubicBezTo>
                  <a:cubicBezTo>
                    <a:pt x="7371" y="5985"/>
                    <a:pt x="7153" y="6105"/>
                    <a:pt x="6936" y="6229"/>
                  </a:cubicBezTo>
                  <a:cubicBezTo>
                    <a:pt x="6715" y="6356"/>
                    <a:pt x="6501" y="6486"/>
                    <a:pt x="6287" y="6619"/>
                  </a:cubicBezTo>
                  <a:cubicBezTo>
                    <a:pt x="6341" y="6217"/>
                    <a:pt x="6407" y="5831"/>
                    <a:pt x="6483" y="5453"/>
                  </a:cubicBezTo>
                  <a:close/>
                  <a:moveTo>
                    <a:pt x="11350" y="5453"/>
                  </a:moveTo>
                  <a:cubicBezTo>
                    <a:pt x="11426" y="5831"/>
                    <a:pt x="11492" y="6217"/>
                    <a:pt x="11546" y="6619"/>
                  </a:cubicBezTo>
                  <a:cubicBezTo>
                    <a:pt x="11335" y="6486"/>
                    <a:pt x="11118" y="6356"/>
                    <a:pt x="10897" y="6229"/>
                  </a:cubicBezTo>
                  <a:cubicBezTo>
                    <a:pt x="10677" y="6102"/>
                    <a:pt x="10459" y="5982"/>
                    <a:pt x="10242" y="5867"/>
                  </a:cubicBezTo>
                  <a:cubicBezTo>
                    <a:pt x="10619" y="5716"/>
                    <a:pt x="10988" y="5574"/>
                    <a:pt x="11350" y="5453"/>
                  </a:cubicBezTo>
                  <a:close/>
                  <a:moveTo>
                    <a:pt x="3799" y="4852"/>
                  </a:moveTo>
                  <a:cubicBezTo>
                    <a:pt x="4336" y="4904"/>
                    <a:pt x="4870" y="4997"/>
                    <a:pt x="5396" y="5133"/>
                  </a:cubicBezTo>
                  <a:cubicBezTo>
                    <a:pt x="5239" y="5894"/>
                    <a:pt x="5124" y="6661"/>
                    <a:pt x="5055" y="7434"/>
                  </a:cubicBezTo>
                  <a:cubicBezTo>
                    <a:pt x="4421" y="7881"/>
                    <a:pt x="3811" y="8361"/>
                    <a:pt x="3231" y="8877"/>
                  </a:cubicBezTo>
                  <a:cubicBezTo>
                    <a:pt x="3004" y="8645"/>
                    <a:pt x="2796" y="8412"/>
                    <a:pt x="2606" y="8180"/>
                  </a:cubicBezTo>
                  <a:cubicBezTo>
                    <a:pt x="1969" y="7404"/>
                    <a:pt x="1579" y="6691"/>
                    <a:pt x="1483" y="6139"/>
                  </a:cubicBezTo>
                  <a:lnTo>
                    <a:pt x="1483" y="6139"/>
                  </a:lnTo>
                  <a:cubicBezTo>
                    <a:pt x="1695" y="6225"/>
                    <a:pt x="1912" y="6266"/>
                    <a:pt x="2125" y="6266"/>
                  </a:cubicBezTo>
                  <a:cubicBezTo>
                    <a:pt x="2922" y="6266"/>
                    <a:pt x="3656" y="5698"/>
                    <a:pt x="3799" y="4852"/>
                  </a:cubicBezTo>
                  <a:close/>
                  <a:moveTo>
                    <a:pt x="14037" y="4852"/>
                  </a:moveTo>
                  <a:cubicBezTo>
                    <a:pt x="14180" y="5698"/>
                    <a:pt x="14914" y="6266"/>
                    <a:pt x="15711" y="6266"/>
                  </a:cubicBezTo>
                  <a:cubicBezTo>
                    <a:pt x="15924" y="6266"/>
                    <a:pt x="16141" y="6225"/>
                    <a:pt x="16353" y="6139"/>
                  </a:cubicBezTo>
                  <a:lnTo>
                    <a:pt x="16353" y="6139"/>
                  </a:lnTo>
                  <a:cubicBezTo>
                    <a:pt x="16254" y="6691"/>
                    <a:pt x="15867" y="7404"/>
                    <a:pt x="15227" y="8180"/>
                  </a:cubicBezTo>
                  <a:cubicBezTo>
                    <a:pt x="15037" y="8412"/>
                    <a:pt x="14829" y="8645"/>
                    <a:pt x="14602" y="8877"/>
                  </a:cubicBezTo>
                  <a:cubicBezTo>
                    <a:pt x="14022" y="8361"/>
                    <a:pt x="13412" y="7881"/>
                    <a:pt x="12778" y="7434"/>
                  </a:cubicBezTo>
                  <a:cubicBezTo>
                    <a:pt x="12709" y="6661"/>
                    <a:pt x="12594" y="5894"/>
                    <a:pt x="12440" y="5133"/>
                  </a:cubicBezTo>
                  <a:cubicBezTo>
                    <a:pt x="12963" y="4997"/>
                    <a:pt x="13497" y="4904"/>
                    <a:pt x="14037" y="4852"/>
                  </a:cubicBezTo>
                  <a:close/>
                  <a:moveTo>
                    <a:pt x="4964" y="8908"/>
                  </a:moveTo>
                  <a:lnTo>
                    <a:pt x="4964" y="8908"/>
                  </a:lnTo>
                  <a:cubicBezTo>
                    <a:pt x="4958" y="9158"/>
                    <a:pt x="4955" y="9409"/>
                    <a:pt x="4955" y="9662"/>
                  </a:cubicBezTo>
                  <a:cubicBezTo>
                    <a:pt x="4952" y="9916"/>
                    <a:pt x="4958" y="10167"/>
                    <a:pt x="4964" y="10417"/>
                  </a:cubicBezTo>
                  <a:cubicBezTo>
                    <a:pt x="4644" y="10170"/>
                    <a:pt x="4339" y="9916"/>
                    <a:pt x="4052" y="9662"/>
                  </a:cubicBezTo>
                  <a:cubicBezTo>
                    <a:pt x="4339" y="9409"/>
                    <a:pt x="4644" y="9155"/>
                    <a:pt x="4964" y="8908"/>
                  </a:cubicBezTo>
                  <a:close/>
                  <a:moveTo>
                    <a:pt x="12869" y="8908"/>
                  </a:moveTo>
                  <a:lnTo>
                    <a:pt x="12869" y="8908"/>
                  </a:lnTo>
                  <a:cubicBezTo>
                    <a:pt x="13189" y="9155"/>
                    <a:pt x="13491" y="9409"/>
                    <a:pt x="13781" y="9662"/>
                  </a:cubicBezTo>
                  <a:cubicBezTo>
                    <a:pt x="13494" y="9916"/>
                    <a:pt x="13189" y="10170"/>
                    <a:pt x="12869" y="10417"/>
                  </a:cubicBezTo>
                  <a:cubicBezTo>
                    <a:pt x="12875" y="10167"/>
                    <a:pt x="12878" y="9916"/>
                    <a:pt x="12881" y="9662"/>
                  </a:cubicBezTo>
                  <a:cubicBezTo>
                    <a:pt x="12881" y="9409"/>
                    <a:pt x="12875" y="9158"/>
                    <a:pt x="12869" y="8908"/>
                  </a:cubicBezTo>
                  <a:close/>
                  <a:moveTo>
                    <a:pt x="8917" y="6459"/>
                  </a:moveTo>
                  <a:cubicBezTo>
                    <a:pt x="9391" y="6688"/>
                    <a:pt x="9865" y="6942"/>
                    <a:pt x="10333" y="7211"/>
                  </a:cubicBezTo>
                  <a:cubicBezTo>
                    <a:pt x="10801" y="7482"/>
                    <a:pt x="11260" y="7766"/>
                    <a:pt x="11694" y="8059"/>
                  </a:cubicBezTo>
                  <a:cubicBezTo>
                    <a:pt x="11728" y="8581"/>
                    <a:pt x="11749" y="9119"/>
                    <a:pt x="11749" y="9662"/>
                  </a:cubicBezTo>
                  <a:cubicBezTo>
                    <a:pt x="11749" y="10206"/>
                    <a:pt x="11728" y="10743"/>
                    <a:pt x="11694" y="11266"/>
                  </a:cubicBezTo>
                  <a:cubicBezTo>
                    <a:pt x="11260" y="11559"/>
                    <a:pt x="10804" y="11839"/>
                    <a:pt x="10333" y="12114"/>
                  </a:cubicBezTo>
                  <a:cubicBezTo>
                    <a:pt x="9862" y="12386"/>
                    <a:pt x="9388" y="12637"/>
                    <a:pt x="8920" y="12869"/>
                  </a:cubicBezTo>
                  <a:cubicBezTo>
                    <a:pt x="8445" y="12640"/>
                    <a:pt x="7971" y="12386"/>
                    <a:pt x="7500" y="12114"/>
                  </a:cubicBezTo>
                  <a:cubicBezTo>
                    <a:pt x="7032" y="11842"/>
                    <a:pt x="6576" y="11559"/>
                    <a:pt x="6139" y="11266"/>
                  </a:cubicBezTo>
                  <a:cubicBezTo>
                    <a:pt x="6105" y="10743"/>
                    <a:pt x="6087" y="10206"/>
                    <a:pt x="6087" y="9662"/>
                  </a:cubicBezTo>
                  <a:cubicBezTo>
                    <a:pt x="6087" y="9119"/>
                    <a:pt x="6105" y="8581"/>
                    <a:pt x="6139" y="8059"/>
                  </a:cubicBezTo>
                  <a:cubicBezTo>
                    <a:pt x="6576" y="7766"/>
                    <a:pt x="7029" y="7485"/>
                    <a:pt x="7500" y="7211"/>
                  </a:cubicBezTo>
                  <a:cubicBezTo>
                    <a:pt x="7971" y="6942"/>
                    <a:pt x="8445" y="6688"/>
                    <a:pt x="8917" y="6459"/>
                  </a:cubicBezTo>
                  <a:close/>
                  <a:moveTo>
                    <a:pt x="11546" y="12706"/>
                  </a:moveTo>
                  <a:lnTo>
                    <a:pt x="11546" y="12706"/>
                  </a:lnTo>
                  <a:cubicBezTo>
                    <a:pt x="11492" y="13108"/>
                    <a:pt x="11426" y="13497"/>
                    <a:pt x="11350" y="13872"/>
                  </a:cubicBezTo>
                  <a:cubicBezTo>
                    <a:pt x="10988" y="13751"/>
                    <a:pt x="10619" y="13612"/>
                    <a:pt x="10242" y="13461"/>
                  </a:cubicBezTo>
                  <a:cubicBezTo>
                    <a:pt x="10462" y="13343"/>
                    <a:pt x="10680" y="13219"/>
                    <a:pt x="10897" y="13096"/>
                  </a:cubicBezTo>
                  <a:cubicBezTo>
                    <a:pt x="11115" y="12969"/>
                    <a:pt x="11332" y="12839"/>
                    <a:pt x="11546" y="12706"/>
                  </a:cubicBezTo>
                  <a:close/>
                  <a:moveTo>
                    <a:pt x="6287" y="12706"/>
                  </a:moveTo>
                  <a:cubicBezTo>
                    <a:pt x="6498" y="12836"/>
                    <a:pt x="6715" y="12966"/>
                    <a:pt x="6936" y="13092"/>
                  </a:cubicBezTo>
                  <a:cubicBezTo>
                    <a:pt x="7153" y="13219"/>
                    <a:pt x="7374" y="13343"/>
                    <a:pt x="7597" y="13461"/>
                  </a:cubicBezTo>
                  <a:lnTo>
                    <a:pt x="7594" y="13461"/>
                  </a:lnTo>
                  <a:cubicBezTo>
                    <a:pt x="7217" y="13615"/>
                    <a:pt x="6848" y="13754"/>
                    <a:pt x="6483" y="13875"/>
                  </a:cubicBezTo>
                  <a:cubicBezTo>
                    <a:pt x="6407" y="13497"/>
                    <a:pt x="6341" y="13108"/>
                    <a:pt x="6287" y="12706"/>
                  </a:cubicBezTo>
                  <a:close/>
                  <a:moveTo>
                    <a:pt x="14602" y="10447"/>
                  </a:moveTo>
                  <a:cubicBezTo>
                    <a:pt x="14829" y="10680"/>
                    <a:pt x="15037" y="10912"/>
                    <a:pt x="15227" y="11145"/>
                  </a:cubicBezTo>
                  <a:cubicBezTo>
                    <a:pt x="15867" y="11921"/>
                    <a:pt x="16254" y="12634"/>
                    <a:pt x="16353" y="13186"/>
                  </a:cubicBezTo>
                  <a:cubicBezTo>
                    <a:pt x="16141" y="13099"/>
                    <a:pt x="15923" y="13059"/>
                    <a:pt x="15710" y="13059"/>
                  </a:cubicBezTo>
                  <a:cubicBezTo>
                    <a:pt x="14912" y="13059"/>
                    <a:pt x="14180" y="13627"/>
                    <a:pt x="14034" y="14472"/>
                  </a:cubicBezTo>
                  <a:cubicBezTo>
                    <a:pt x="13497" y="14421"/>
                    <a:pt x="12963" y="14327"/>
                    <a:pt x="12440" y="14192"/>
                  </a:cubicBezTo>
                  <a:cubicBezTo>
                    <a:pt x="12594" y="13431"/>
                    <a:pt x="12709" y="12664"/>
                    <a:pt x="12778" y="11891"/>
                  </a:cubicBezTo>
                  <a:cubicBezTo>
                    <a:pt x="13412" y="11444"/>
                    <a:pt x="14022" y="10964"/>
                    <a:pt x="14602" y="10447"/>
                  </a:cubicBezTo>
                  <a:close/>
                  <a:moveTo>
                    <a:pt x="3231" y="10447"/>
                  </a:moveTo>
                  <a:cubicBezTo>
                    <a:pt x="3811" y="10964"/>
                    <a:pt x="4421" y="11444"/>
                    <a:pt x="5055" y="11891"/>
                  </a:cubicBezTo>
                  <a:cubicBezTo>
                    <a:pt x="5124" y="12664"/>
                    <a:pt x="5239" y="13434"/>
                    <a:pt x="5393" y="14195"/>
                  </a:cubicBezTo>
                  <a:cubicBezTo>
                    <a:pt x="5079" y="14273"/>
                    <a:pt x="4774" y="14336"/>
                    <a:pt x="4478" y="14388"/>
                  </a:cubicBezTo>
                  <a:cubicBezTo>
                    <a:pt x="4028" y="14462"/>
                    <a:pt x="3616" y="14499"/>
                    <a:pt x="3250" y="14499"/>
                  </a:cubicBezTo>
                  <a:cubicBezTo>
                    <a:pt x="2389" y="14499"/>
                    <a:pt x="1786" y="14296"/>
                    <a:pt x="1561" y="13908"/>
                  </a:cubicBezTo>
                  <a:cubicBezTo>
                    <a:pt x="1244" y="13358"/>
                    <a:pt x="1634" y="12326"/>
                    <a:pt x="2606" y="11145"/>
                  </a:cubicBezTo>
                  <a:cubicBezTo>
                    <a:pt x="2796" y="10912"/>
                    <a:pt x="3007" y="10680"/>
                    <a:pt x="3231" y="10447"/>
                  </a:cubicBezTo>
                  <a:close/>
                  <a:moveTo>
                    <a:pt x="15707" y="14191"/>
                  </a:moveTo>
                  <a:cubicBezTo>
                    <a:pt x="15999" y="14191"/>
                    <a:pt x="16278" y="14416"/>
                    <a:pt x="16278" y="14759"/>
                  </a:cubicBezTo>
                  <a:cubicBezTo>
                    <a:pt x="16278" y="15070"/>
                    <a:pt x="16024" y="15324"/>
                    <a:pt x="15710" y="15324"/>
                  </a:cubicBezTo>
                  <a:cubicBezTo>
                    <a:pt x="15206" y="15324"/>
                    <a:pt x="14952" y="14714"/>
                    <a:pt x="15309" y="14358"/>
                  </a:cubicBezTo>
                  <a:cubicBezTo>
                    <a:pt x="15425" y="14242"/>
                    <a:pt x="15568" y="14191"/>
                    <a:pt x="15707" y="14191"/>
                  </a:cubicBezTo>
                  <a:close/>
                  <a:moveTo>
                    <a:pt x="8917" y="14122"/>
                  </a:moveTo>
                  <a:cubicBezTo>
                    <a:pt x="9623" y="14448"/>
                    <a:pt x="10348" y="14735"/>
                    <a:pt x="11084" y="14980"/>
                  </a:cubicBezTo>
                  <a:cubicBezTo>
                    <a:pt x="10994" y="15297"/>
                    <a:pt x="10894" y="15602"/>
                    <a:pt x="10789" y="15892"/>
                  </a:cubicBezTo>
                  <a:cubicBezTo>
                    <a:pt x="10251" y="17332"/>
                    <a:pt x="9551" y="18192"/>
                    <a:pt x="8917" y="18192"/>
                  </a:cubicBezTo>
                  <a:cubicBezTo>
                    <a:pt x="8282" y="18192"/>
                    <a:pt x="7582" y="17332"/>
                    <a:pt x="7044" y="15892"/>
                  </a:cubicBezTo>
                  <a:cubicBezTo>
                    <a:pt x="6939" y="15602"/>
                    <a:pt x="6839" y="15300"/>
                    <a:pt x="6749" y="14980"/>
                  </a:cubicBezTo>
                  <a:cubicBezTo>
                    <a:pt x="7488" y="14735"/>
                    <a:pt x="8213" y="14448"/>
                    <a:pt x="8917" y="14122"/>
                  </a:cubicBezTo>
                  <a:close/>
                  <a:moveTo>
                    <a:pt x="8917" y="0"/>
                  </a:moveTo>
                  <a:cubicBezTo>
                    <a:pt x="7757" y="0"/>
                    <a:pt x="6715" y="1081"/>
                    <a:pt x="5985" y="3041"/>
                  </a:cubicBezTo>
                  <a:cubicBezTo>
                    <a:pt x="5867" y="3355"/>
                    <a:pt x="5758" y="3687"/>
                    <a:pt x="5662" y="4031"/>
                  </a:cubicBezTo>
                  <a:cubicBezTo>
                    <a:pt x="4919" y="3844"/>
                    <a:pt x="4215" y="3732"/>
                    <a:pt x="3587" y="3702"/>
                  </a:cubicBezTo>
                  <a:cubicBezTo>
                    <a:pt x="3271" y="3173"/>
                    <a:pt x="2709" y="2871"/>
                    <a:pt x="2126" y="2871"/>
                  </a:cubicBezTo>
                  <a:cubicBezTo>
                    <a:pt x="1901" y="2871"/>
                    <a:pt x="1673" y="2916"/>
                    <a:pt x="1455" y="3011"/>
                  </a:cubicBezTo>
                  <a:cubicBezTo>
                    <a:pt x="670" y="3346"/>
                    <a:pt x="260" y="4212"/>
                    <a:pt x="492" y="5034"/>
                  </a:cubicBezTo>
                  <a:cubicBezTo>
                    <a:pt x="54" y="6024"/>
                    <a:pt x="489" y="7389"/>
                    <a:pt x="1733" y="8898"/>
                  </a:cubicBezTo>
                  <a:cubicBezTo>
                    <a:pt x="1942" y="9152"/>
                    <a:pt x="2171" y="9409"/>
                    <a:pt x="2416" y="9662"/>
                  </a:cubicBezTo>
                  <a:cubicBezTo>
                    <a:pt x="2171" y="9916"/>
                    <a:pt x="1942" y="10170"/>
                    <a:pt x="1733" y="10426"/>
                  </a:cubicBezTo>
                  <a:cubicBezTo>
                    <a:pt x="411" y="12033"/>
                    <a:pt x="0" y="13470"/>
                    <a:pt x="583" y="14475"/>
                  </a:cubicBezTo>
                  <a:cubicBezTo>
                    <a:pt x="1021" y="15233"/>
                    <a:pt x="1954" y="15629"/>
                    <a:pt x="3270" y="15629"/>
                  </a:cubicBezTo>
                  <a:cubicBezTo>
                    <a:pt x="3738" y="15626"/>
                    <a:pt x="4203" y="15584"/>
                    <a:pt x="4662" y="15505"/>
                  </a:cubicBezTo>
                  <a:cubicBezTo>
                    <a:pt x="4985" y="15451"/>
                    <a:pt x="5320" y="15378"/>
                    <a:pt x="5662" y="15294"/>
                  </a:cubicBezTo>
                  <a:cubicBezTo>
                    <a:pt x="5761" y="15641"/>
                    <a:pt x="5867" y="15970"/>
                    <a:pt x="5985" y="16284"/>
                  </a:cubicBezTo>
                  <a:cubicBezTo>
                    <a:pt x="6715" y="18244"/>
                    <a:pt x="7757" y="19325"/>
                    <a:pt x="8917" y="19325"/>
                  </a:cubicBezTo>
                  <a:cubicBezTo>
                    <a:pt x="10076" y="19325"/>
                    <a:pt x="11118" y="18244"/>
                    <a:pt x="11848" y="16284"/>
                  </a:cubicBezTo>
                  <a:cubicBezTo>
                    <a:pt x="11966" y="15970"/>
                    <a:pt x="12075" y="15638"/>
                    <a:pt x="12171" y="15294"/>
                  </a:cubicBezTo>
                  <a:cubicBezTo>
                    <a:pt x="12917" y="15481"/>
                    <a:pt x="13618" y="15593"/>
                    <a:pt x="14246" y="15623"/>
                  </a:cubicBezTo>
                  <a:cubicBezTo>
                    <a:pt x="14562" y="16152"/>
                    <a:pt x="15123" y="16453"/>
                    <a:pt x="15705" y="16453"/>
                  </a:cubicBezTo>
                  <a:cubicBezTo>
                    <a:pt x="15930" y="16453"/>
                    <a:pt x="16159" y="16408"/>
                    <a:pt x="16378" y="16314"/>
                  </a:cubicBezTo>
                  <a:cubicBezTo>
                    <a:pt x="17163" y="15979"/>
                    <a:pt x="17573" y="15112"/>
                    <a:pt x="17341" y="14291"/>
                  </a:cubicBezTo>
                  <a:cubicBezTo>
                    <a:pt x="17779" y="13301"/>
                    <a:pt x="17344" y="11936"/>
                    <a:pt x="16100" y="10426"/>
                  </a:cubicBezTo>
                  <a:cubicBezTo>
                    <a:pt x="15891" y="10170"/>
                    <a:pt x="15662" y="9916"/>
                    <a:pt x="15417" y="9662"/>
                  </a:cubicBezTo>
                  <a:cubicBezTo>
                    <a:pt x="15662" y="9409"/>
                    <a:pt x="15891" y="9152"/>
                    <a:pt x="16100" y="8898"/>
                  </a:cubicBezTo>
                  <a:cubicBezTo>
                    <a:pt x="17347" y="7389"/>
                    <a:pt x="17779" y="6024"/>
                    <a:pt x="17341" y="5034"/>
                  </a:cubicBezTo>
                  <a:cubicBezTo>
                    <a:pt x="17573" y="4212"/>
                    <a:pt x="17163" y="3346"/>
                    <a:pt x="16378" y="3011"/>
                  </a:cubicBezTo>
                  <a:cubicBezTo>
                    <a:pt x="16159" y="2916"/>
                    <a:pt x="15930" y="2871"/>
                    <a:pt x="15705" y="2871"/>
                  </a:cubicBezTo>
                  <a:cubicBezTo>
                    <a:pt x="15123" y="2871"/>
                    <a:pt x="14562" y="3173"/>
                    <a:pt x="14246" y="3702"/>
                  </a:cubicBezTo>
                  <a:cubicBezTo>
                    <a:pt x="13615" y="3732"/>
                    <a:pt x="12914" y="3844"/>
                    <a:pt x="12171" y="4031"/>
                  </a:cubicBezTo>
                  <a:cubicBezTo>
                    <a:pt x="12075" y="3684"/>
                    <a:pt x="11966" y="3355"/>
                    <a:pt x="11848" y="3041"/>
                  </a:cubicBezTo>
                  <a:cubicBezTo>
                    <a:pt x="11118" y="1081"/>
                    <a:pt x="10076" y="0"/>
                    <a:pt x="891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242" name="Google Shape;10242;p81"/>
            <p:cNvSpPr/>
            <p:nvPr/>
          </p:nvSpPr>
          <p:spPr>
            <a:xfrm>
              <a:off x="2280775" y="4003900"/>
              <a:ext cx="88275" cy="85025"/>
            </a:xfrm>
            <a:custGeom>
              <a:avLst/>
              <a:gdLst/>
              <a:ahLst/>
              <a:cxnLst/>
              <a:rect l="l" t="t" r="r" b="b"/>
              <a:pathLst>
                <a:path w="3531" h="3401" extrusionOk="0">
                  <a:moveTo>
                    <a:pt x="1698" y="1136"/>
                  </a:moveTo>
                  <a:cubicBezTo>
                    <a:pt x="2202" y="1136"/>
                    <a:pt x="2455" y="1743"/>
                    <a:pt x="2099" y="2102"/>
                  </a:cubicBezTo>
                  <a:cubicBezTo>
                    <a:pt x="1983" y="2217"/>
                    <a:pt x="1841" y="2268"/>
                    <a:pt x="1703" y="2268"/>
                  </a:cubicBezTo>
                  <a:cubicBezTo>
                    <a:pt x="1411" y="2268"/>
                    <a:pt x="1133" y="2042"/>
                    <a:pt x="1133" y="1700"/>
                  </a:cubicBezTo>
                  <a:cubicBezTo>
                    <a:pt x="1133" y="1386"/>
                    <a:pt x="1383" y="1136"/>
                    <a:pt x="1698" y="1136"/>
                  </a:cubicBezTo>
                  <a:close/>
                  <a:moveTo>
                    <a:pt x="1698" y="1"/>
                  </a:moveTo>
                  <a:cubicBezTo>
                    <a:pt x="1479" y="1"/>
                    <a:pt x="1258" y="43"/>
                    <a:pt x="1048" y="130"/>
                  </a:cubicBezTo>
                  <a:cubicBezTo>
                    <a:pt x="414" y="393"/>
                    <a:pt x="1" y="1012"/>
                    <a:pt x="1" y="1700"/>
                  </a:cubicBezTo>
                  <a:cubicBezTo>
                    <a:pt x="1" y="2639"/>
                    <a:pt x="758" y="3397"/>
                    <a:pt x="1698" y="3400"/>
                  </a:cubicBezTo>
                  <a:cubicBezTo>
                    <a:pt x="2386" y="3400"/>
                    <a:pt x="3005" y="2984"/>
                    <a:pt x="3268" y="2350"/>
                  </a:cubicBezTo>
                  <a:cubicBezTo>
                    <a:pt x="3530" y="1715"/>
                    <a:pt x="3385" y="985"/>
                    <a:pt x="2899" y="499"/>
                  </a:cubicBezTo>
                  <a:cubicBezTo>
                    <a:pt x="2574" y="173"/>
                    <a:pt x="2140" y="1"/>
                    <a:pt x="169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10243" name="Google Shape;10243;p81"/>
          <p:cNvGrpSpPr/>
          <p:nvPr/>
        </p:nvGrpSpPr>
        <p:grpSpPr>
          <a:xfrm>
            <a:off x="6333463" y="3126102"/>
            <a:ext cx="294261" cy="340168"/>
            <a:chOff x="2708700" y="3804850"/>
            <a:chExt cx="417925" cy="483125"/>
          </a:xfrm>
          <a:solidFill>
            <a:srgbClr val="FFC000"/>
          </a:solidFill>
        </p:grpSpPr>
        <p:sp>
          <p:nvSpPr>
            <p:cNvPr id="10244" name="Google Shape;10244;p81"/>
            <p:cNvSpPr/>
            <p:nvPr/>
          </p:nvSpPr>
          <p:spPr>
            <a:xfrm>
              <a:off x="2708700" y="3804850"/>
              <a:ext cx="417925" cy="483125"/>
            </a:xfrm>
            <a:custGeom>
              <a:avLst/>
              <a:gdLst/>
              <a:ahLst/>
              <a:cxnLst/>
              <a:rect l="l" t="t" r="r" b="b"/>
              <a:pathLst>
                <a:path w="16717" h="19325" extrusionOk="0">
                  <a:moveTo>
                    <a:pt x="10354" y="1132"/>
                  </a:moveTo>
                  <a:lnTo>
                    <a:pt x="10354" y="8618"/>
                  </a:lnTo>
                  <a:cubicBezTo>
                    <a:pt x="10354" y="8714"/>
                    <a:pt x="10379" y="8811"/>
                    <a:pt x="10430" y="8898"/>
                  </a:cubicBezTo>
                  <a:lnTo>
                    <a:pt x="12447" y="12425"/>
                  </a:lnTo>
                  <a:lnTo>
                    <a:pt x="4273" y="12425"/>
                  </a:lnTo>
                  <a:lnTo>
                    <a:pt x="6290" y="8898"/>
                  </a:lnTo>
                  <a:cubicBezTo>
                    <a:pt x="6339" y="8811"/>
                    <a:pt x="6366" y="8714"/>
                    <a:pt x="6366" y="8618"/>
                  </a:cubicBezTo>
                  <a:lnTo>
                    <a:pt x="6366" y="1132"/>
                  </a:lnTo>
                  <a:close/>
                  <a:moveTo>
                    <a:pt x="13090" y="13557"/>
                  </a:moveTo>
                  <a:lnTo>
                    <a:pt x="15469" y="17718"/>
                  </a:lnTo>
                  <a:cubicBezTo>
                    <a:pt x="15527" y="17818"/>
                    <a:pt x="15530" y="17939"/>
                    <a:pt x="15472" y="18038"/>
                  </a:cubicBezTo>
                  <a:cubicBezTo>
                    <a:pt x="15418" y="18135"/>
                    <a:pt x="15318" y="18192"/>
                    <a:pt x="15210" y="18192"/>
                  </a:cubicBezTo>
                  <a:lnTo>
                    <a:pt x="1511" y="18192"/>
                  </a:lnTo>
                  <a:cubicBezTo>
                    <a:pt x="1399" y="18192"/>
                    <a:pt x="1299" y="18135"/>
                    <a:pt x="1245" y="18038"/>
                  </a:cubicBezTo>
                  <a:cubicBezTo>
                    <a:pt x="1187" y="17939"/>
                    <a:pt x="1187" y="17818"/>
                    <a:pt x="1245" y="17718"/>
                  </a:cubicBezTo>
                  <a:lnTo>
                    <a:pt x="3624" y="13557"/>
                  </a:lnTo>
                  <a:close/>
                  <a:moveTo>
                    <a:pt x="4717" y="0"/>
                  </a:moveTo>
                  <a:cubicBezTo>
                    <a:pt x="4403" y="0"/>
                    <a:pt x="4153" y="254"/>
                    <a:pt x="4153" y="568"/>
                  </a:cubicBezTo>
                  <a:cubicBezTo>
                    <a:pt x="4153" y="879"/>
                    <a:pt x="4403" y="1132"/>
                    <a:pt x="4717" y="1132"/>
                  </a:cubicBezTo>
                  <a:lnTo>
                    <a:pt x="5234" y="1132"/>
                  </a:lnTo>
                  <a:lnTo>
                    <a:pt x="5234" y="8467"/>
                  </a:lnTo>
                  <a:lnTo>
                    <a:pt x="264" y="17157"/>
                  </a:lnTo>
                  <a:cubicBezTo>
                    <a:pt x="1" y="17604"/>
                    <a:pt x="4" y="18159"/>
                    <a:pt x="267" y="18606"/>
                  </a:cubicBezTo>
                  <a:cubicBezTo>
                    <a:pt x="519" y="19050"/>
                    <a:pt x="992" y="19325"/>
                    <a:pt x="1502" y="19325"/>
                  </a:cubicBezTo>
                  <a:cubicBezTo>
                    <a:pt x="1505" y="19325"/>
                    <a:pt x="1508" y="19325"/>
                    <a:pt x="1511" y="19325"/>
                  </a:cubicBezTo>
                  <a:lnTo>
                    <a:pt x="15207" y="19325"/>
                  </a:lnTo>
                  <a:cubicBezTo>
                    <a:pt x="15210" y="19325"/>
                    <a:pt x="15212" y="19325"/>
                    <a:pt x="15215" y="19325"/>
                  </a:cubicBezTo>
                  <a:cubicBezTo>
                    <a:pt x="15725" y="19325"/>
                    <a:pt x="16198" y="19050"/>
                    <a:pt x="16451" y="18606"/>
                  </a:cubicBezTo>
                  <a:cubicBezTo>
                    <a:pt x="16713" y="18159"/>
                    <a:pt x="16716" y="17607"/>
                    <a:pt x="16454" y="17157"/>
                  </a:cubicBezTo>
                  <a:lnTo>
                    <a:pt x="11487" y="8467"/>
                  </a:lnTo>
                  <a:lnTo>
                    <a:pt x="11487" y="1132"/>
                  </a:lnTo>
                  <a:lnTo>
                    <a:pt x="12003" y="1132"/>
                  </a:lnTo>
                  <a:cubicBezTo>
                    <a:pt x="12314" y="1132"/>
                    <a:pt x="12568" y="879"/>
                    <a:pt x="12568" y="568"/>
                  </a:cubicBezTo>
                  <a:cubicBezTo>
                    <a:pt x="12568" y="254"/>
                    <a:pt x="12314" y="0"/>
                    <a:pt x="1200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245" name="Google Shape;10245;p81"/>
            <p:cNvSpPr/>
            <p:nvPr/>
          </p:nvSpPr>
          <p:spPr>
            <a:xfrm>
              <a:off x="2875975" y="4055200"/>
              <a:ext cx="33100" cy="28350"/>
            </a:xfrm>
            <a:custGeom>
              <a:avLst/>
              <a:gdLst/>
              <a:ahLst/>
              <a:cxnLst/>
              <a:rect l="l" t="t" r="r" b="b"/>
              <a:pathLst>
                <a:path w="1324" h="1134" extrusionOk="0">
                  <a:moveTo>
                    <a:pt x="570" y="1"/>
                  </a:moveTo>
                  <a:cubicBezTo>
                    <a:pt x="280" y="1"/>
                    <a:pt x="1" y="225"/>
                    <a:pt x="1" y="566"/>
                  </a:cubicBezTo>
                  <a:cubicBezTo>
                    <a:pt x="1" y="880"/>
                    <a:pt x="255" y="1134"/>
                    <a:pt x="569" y="1134"/>
                  </a:cubicBezTo>
                  <a:cubicBezTo>
                    <a:pt x="1073" y="1134"/>
                    <a:pt x="1323" y="524"/>
                    <a:pt x="967" y="168"/>
                  </a:cubicBezTo>
                  <a:cubicBezTo>
                    <a:pt x="852" y="52"/>
                    <a:pt x="710" y="1"/>
                    <a:pt x="57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246" name="Google Shape;10246;p81"/>
            <p:cNvSpPr/>
            <p:nvPr/>
          </p:nvSpPr>
          <p:spPr>
            <a:xfrm>
              <a:off x="2931025" y="4055200"/>
              <a:ext cx="33075" cy="28350"/>
            </a:xfrm>
            <a:custGeom>
              <a:avLst/>
              <a:gdLst/>
              <a:ahLst/>
              <a:cxnLst/>
              <a:rect l="l" t="t" r="r" b="b"/>
              <a:pathLst>
                <a:path w="1323" h="1134" extrusionOk="0">
                  <a:moveTo>
                    <a:pt x="569" y="1"/>
                  </a:moveTo>
                  <a:cubicBezTo>
                    <a:pt x="279" y="1"/>
                    <a:pt x="0" y="225"/>
                    <a:pt x="0" y="566"/>
                  </a:cubicBezTo>
                  <a:cubicBezTo>
                    <a:pt x="0" y="880"/>
                    <a:pt x="254" y="1134"/>
                    <a:pt x="565" y="1134"/>
                  </a:cubicBezTo>
                  <a:cubicBezTo>
                    <a:pt x="1069" y="1134"/>
                    <a:pt x="1323" y="524"/>
                    <a:pt x="966" y="168"/>
                  </a:cubicBezTo>
                  <a:cubicBezTo>
                    <a:pt x="851" y="52"/>
                    <a:pt x="709" y="1"/>
                    <a:pt x="56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247" name="Google Shape;10247;p81"/>
            <p:cNvSpPr/>
            <p:nvPr/>
          </p:nvSpPr>
          <p:spPr>
            <a:xfrm>
              <a:off x="2903525" y="4008200"/>
              <a:ext cx="28350" cy="28325"/>
            </a:xfrm>
            <a:custGeom>
              <a:avLst/>
              <a:gdLst/>
              <a:ahLst/>
              <a:cxnLst/>
              <a:rect l="l" t="t" r="r" b="b"/>
              <a:pathLst>
                <a:path w="1134" h="1133" extrusionOk="0">
                  <a:moveTo>
                    <a:pt x="566" y="1"/>
                  </a:moveTo>
                  <a:cubicBezTo>
                    <a:pt x="252" y="1"/>
                    <a:pt x="1" y="254"/>
                    <a:pt x="1" y="568"/>
                  </a:cubicBezTo>
                  <a:cubicBezTo>
                    <a:pt x="1" y="879"/>
                    <a:pt x="252" y="1133"/>
                    <a:pt x="566" y="1133"/>
                  </a:cubicBezTo>
                  <a:cubicBezTo>
                    <a:pt x="880" y="1133"/>
                    <a:pt x="1133" y="879"/>
                    <a:pt x="1133" y="568"/>
                  </a:cubicBezTo>
                  <a:cubicBezTo>
                    <a:pt x="1133" y="254"/>
                    <a:pt x="880" y="1"/>
                    <a:pt x="56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10248" name="Google Shape;10248;p81"/>
          <p:cNvSpPr/>
          <p:nvPr/>
        </p:nvSpPr>
        <p:spPr>
          <a:xfrm>
            <a:off x="6728094" y="3166169"/>
            <a:ext cx="340168" cy="259074"/>
          </a:xfrm>
          <a:custGeom>
            <a:avLst/>
            <a:gdLst/>
            <a:ahLst/>
            <a:cxnLst/>
            <a:rect l="l" t="t" r="r" b="b"/>
            <a:pathLst>
              <a:path w="19325" h="14718" extrusionOk="0">
                <a:moveTo>
                  <a:pt x="14192" y="1133"/>
                </a:moveTo>
                <a:cubicBezTo>
                  <a:pt x="14974" y="1133"/>
                  <a:pt x="15520" y="1906"/>
                  <a:pt x="15261" y="2643"/>
                </a:cubicBezTo>
                <a:cubicBezTo>
                  <a:pt x="15131" y="3008"/>
                  <a:pt x="15403" y="3395"/>
                  <a:pt x="15792" y="3398"/>
                </a:cubicBezTo>
                <a:lnTo>
                  <a:pt x="17628" y="3398"/>
                </a:lnTo>
                <a:cubicBezTo>
                  <a:pt x="17939" y="3398"/>
                  <a:pt x="18193" y="3648"/>
                  <a:pt x="18193" y="3962"/>
                </a:cubicBezTo>
                <a:lnTo>
                  <a:pt x="18193" y="10756"/>
                </a:lnTo>
                <a:cubicBezTo>
                  <a:pt x="18193" y="11070"/>
                  <a:pt x="17939" y="11324"/>
                  <a:pt x="17628" y="11324"/>
                </a:cubicBezTo>
                <a:lnTo>
                  <a:pt x="10230" y="11324"/>
                </a:lnTo>
                <a:lnTo>
                  <a:pt x="10230" y="9624"/>
                </a:lnTo>
                <a:cubicBezTo>
                  <a:pt x="11480" y="9624"/>
                  <a:pt x="12492" y="8609"/>
                  <a:pt x="12492" y="7359"/>
                </a:cubicBezTo>
                <a:cubicBezTo>
                  <a:pt x="12492" y="6109"/>
                  <a:pt x="11480" y="5095"/>
                  <a:pt x="10230" y="5095"/>
                </a:cubicBezTo>
                <a:lnTo>
                  <a:pt x="10230" y="3398"/>
                </a:lnTo>
                <a:lnTo>
                  <a:pt x="12592" y="3398"/>
                </a:lnTo>
                <a:cubicBezTo>
                  <a:pt x="12981" y="3395"/>
                  <a:pt x="13253" y="3008"/>
                  <a:pt x="13123" y="2643"/>
                </a:cubicBezTo>
                <a:cubicBezTo>
                  <a:pt x="12863" y="1906"/>
                  <a:pt x="13410" y="1133"/>
                  <a:pt x="14192" y="1133"/>
                </a:cubicBezTo>
                <a:close/>
                <a:moveTo>
                  <a:pt x="9098" y="3398"/>
                </a:moveTo>
                <a:lnTo>
                  <a:pt x="9098" y="5759"/>
                </a:lnTo>
                <a:cubicBezTo>
                  <a:pt x="9098" y="6082"/>
                  <a:pt x="9363" y="6323"/>
                  <a:pt x="9663" y="6323"/>
                </a:cubicBezTo>
                <a:cubicBezTo>
                  <a:pt x="9726" y="6323"/>
                  <a:pt x="9790" y="6313"/>
                  <a:pt x="9853" y="6290"/>
                </a:cubicBezTo>
                <a:cubicBezTo>
                  <a:pt x="9979" y="6247"/>
                  <a:pt x="10105" y="6226"/>
                  <a:pt x="10229" y="6226"/>
                </a:cubicBezTo>
                <a:cubicBezTo>
                  <a:pt x="10828" y="6226"/>
                  <a:pt x="11357" y="6708"/>
                  <a:pt x="11360" y="7353"/>
                </a:cubicBezTo>
                <a:cubicBezTo>
                  <a:pt x="11362" y="8003"/>
                  <a:pt x="10832" y="8493"/>
                  <a:pt x="10229" y="8493"/>
                </a:cubicBezTo>
                <a:cubicBezTo>
                  <a:pt x="10108" y="8493"/>
                  <a:pt x="9985" y="8473"/>
                  <a:pt x="9862" y="8431"/>
                </a:cubicBezTo>
                <a:cubicBezTo>
                  <a:pt x="9829" y="8419"/>
                  <a:pt x="9796" y="8410"/>
                  <a:pt x="9759" y="8404"/>
                </a:cubicBezTo>
                <a:cubicBezTo>
                  <a:pt x="9726" y="8398"/>
                  <a:pt x="9692" y="8395"/>
                  <a:pt x="9659" y="8395"/>
                </a:cubicBezTo>
                <a:cubicBezTo>
                  <a:pt x="9350" y="8395"/>
                  <a:pt x="9090" y="8653"/>
                  <a:pt x="9098" y="8975"/>
                </a:cubicBezTo>
                <a:lnTo>
                  <a:pt x="9098" y="11324"/>
                </a:lnTo>
                <a:lnTo>
                  <a:pt x="6737" y="11324"/>
                </a:lnTo>
                <a:cubicBezTo>
                  <a:pt x="6344" y="11324"/>
                  <a:pt x="6073" y="11710"/>
                  <a:pt x="6202" y="12079"/>
                </a:cubicBezTo>
                <a:cubicBezTo>
                  <a:pt x="6462" y="12813"/>
                  <a:pt x="5916" y="13585"/>
                  <a:pt x="5134" y="13585"/>
                </a:cubicBezTo>
                <a:cubicBezTo>
                  <a:pt x="4352" y="13585"/>
                  <a:pt x="3805" y="12813"/>
                  <a:pt x="4065" y="12079"/>
                </a:cubicBezTo>
                <a:cubicBezTo>
                  <a:pt x="4195" y="11710"/>
                  <a:pt x="3923" y="11324"/>
                  <a:pt x="3533" y="11324"/>
                </a:cubicBezTo>
                <a:lnTo>
                  <a:pt x="1700" y="11324"/>
                </a:lnTo>
                <a:cubicBezTo>
                  <a:pt x="1386" y="11324"/>
                  <a:pt x="1133" y="11070"/>
                  <a:pt x="1133" y="10756"/>
                </a:cubicBezTo>
                <a:lnTo>
                  <a:pt x="1133" y="3962"/>
                </a:lnTo>
                <a:cubicBezTo>
                  <a:pt x="1133" y="3648"/>
                  <a:pt x="1386" y="3398"/>
                  <a:pt x="1700" y="3398"/>
                </a:cubicBezTo>
                <a:lnTo>
                  <a:pt x="2941" y="3398"/>
                </a:lnTo>
                <a:cubicBezTo>
                  <a:pt x="2570" y="4829"/>
                  <a:pt x="3654" y="6227"/>
                  <a:pt x="5134" y="6227"/>
                </a:cubicBezTo>
                <a:cubicBezTo>
                  <a:pt x="6613" y="6227"/>
                  <a:pt x="7697" y="4829"/>
                  <a:pt x="7326" y="3398"/>
                </a:cubicBezTo>
                <a:close/>
                <a:moveTo>
                  <a:pt x="14192" y="1"/>
                </a:moveTo>
                <a:cubicBezTo>
                  <a:pt x="12942" y="1"/>
                  <a:pt x="11927" y="1012"/>
                  <a:pt x="11927" y="2266"/>
                </a:cubicBezTo>
                <a:lnTo>
                  <a:pt x="6399" y="2266"/>
                </a:lnTo>
                <a:cubicBezTo>
                  <a:pt x="5910" y="2266"/>
                  <a:pt x="5650" y="2842"/>
                  <a:pt x="5979" y="3208"/>
                </a:cubicBezTo>
                <a:cubicBezTo>
                  <a:pt x="6631" y="3938"/>
                  <a:pt x="6112" y="5095"/>
                  <a:pt x="5134" y="5095"/>
                </a:cubicBezTo>
                <a:cubicBezTo>
                  <a:pt x="4155" y="5095"/>
                  <a:pt x="3636" y="3938"/>
                  <a:pt x="4291" y="3208"/>
                </a:cubicBezTo>
                <a:cubicBezTo>
                  <a:pt x="4617" y="2842"/>
                  <a:pt x="4358" y="2266"/>
                  <a:pt x="3868" y="2266"/>
                </a:cubicBezTo>
                <a:lnTo>
                  <a:pt x="1700" y="2266"/>
                </a:lnTo>
                <a:cubicBezTo>
                  <a:pt x="761" y="2266"/>
                  <a:pt x="1" y="3023"/>
                  <a:pt x="1" y="3962"/>
                </a:cubicBezTo>
                <a:lnTo>
                  <a:pt x="1" y="10756"/>
                </a:lnTo>
                <a:cubicBezTo>
                  <a:pt x="1" y="11695"/>
                  <a:pt x="761" y="12453"/>
                  <a:pt x="1700" y="12456"/>
                </a:cubicBezTo>
                <a:lnTo>
                  <a:pt x="2869" y="12456"/>
                </a:lnTo>
                <a:cubicBezTo>
                  <a:pt x="2869" y="13706"/>
                  <a:pt x="3884" y="14718"/>
                  <a:pt x="5134" y="14718"/>
                </a:cubicBezTo>
                <a:cubicBezTo>
                  <a:pt x="6384" y="14718"/>
                  <a:pt x="7398" y="13706"/>
                  <a:pt x="7398" y="12456"/>
                </a:cubicBezTo>
                <a:lnTo>
                  <a:pt x="17628" y="12456"/>
                </a:lnTo>
                <a:cubicBezTo>
                  <a:pt x="18564" y="12453"/>
                  <a:pt x="19325" y="11695"/>
                  <a:pt x="19325" y="10756"/>
                </a:cubicBezTo>
                <a:lnTo>
                  <a:pt x="19325" y="3962"/>
                </a:lnTo>
                <a:cubicBezTo>
                  <a:pt x="19325" y="3023"/>
                  <a:pt x="18564" y="2266"/>
                  <a:pt x="17628" y="2266"/>
                </a:cubicBezTo>
                <a:lnTo>
                  <a:pt x="16457" y="2266"/>
                </a:lnTo>
                <a:cubicBezTo>
                  <a:pt x="16457" y="1012"/>
                  <a:pt x="15442" y="1"/>
                  <a:pt x="14192"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249" name="Google Shape;10249;p81"/>
          <p:cNvSpPr/>
          <p:nvPr/>
        </p:nvSpPr>
        <p:spPr>
          <a:xfrm>
            <a:off x="7154806" y="3125620"/>
            <a:ext cx="313870" cy="340186"/>
          </a:xfrm>
          <a:custGeom>
            <a:avLst/>
            <a:gdLst/>
            <a:ahLst/>
            <a:cxnLst/>
            <a:rect l="l" t="t" r="r" b="b"/>
            <a:pathLst>
              <a:path w="17831" h="19326" extrusionOk="0">
                <a:moveTo>
                  <a:pt x="7090" y="1417"/>
                </a:moveTo>
                <a:lnTo>
                  <a:pt x="7090" y="1417"/>
                </a:lnTo>
                <a:cubicBezTo>
                  <a:pt x="7570" y="1746"/>
                  <a:pt x="8228" y="2317"/>
                  <a:pt x="8533" y="3111"/>
                </a:cubicBezTo>
                <a:cubicBezTo>
                  <a:pt x="8835" y="3905"/>
                  <a:pt x="8727" y="4766"/>
                  <a:pt x="8591" y="5337"/>
                </a:cubicBezTo>
                <a:cubicBezTo>
                  <a:pt x="8111" y="5004"/>
                  <a:pt x="7452" y="4437"/>
                  <a:pt x="7148" y="3643"/>
                </a:cubicBezTo>
                <a:cubicBezTo>
                  <a:pt x="6843" y="2848"/>
                  <a:pt x="6954" y="1985"/>
                  <a:pt x="7090" y="1417"/>
                </a:cubicBezTo>
                <a:close/>
                <a:moveTo>
                  <a:pt x="12577" y="5533"/>
                </a:moveTo>
                <a:cubicBezTo>
                  <a:pt x="12772" y="5533"/>
                  <a:pt x="12967" y="5549"/>
                  <a:pt x="13162" y="5581"/>
                </a:cubicBezTo>
                <a:cubicBezTo>
                  <a:pt x="15215" y="5913"/>
                  <a:pt x="16623" y="7906"/>
                  <a:pt x="16299" y="10023"/>
                </a:cubicBezTo>
                <a:cubicBezTo>
                  <a:pt x="15711" y="13866"/>
                  <a:pt x="14596" y="16484"/>
                  <a:pt x="13078" y="17592"/>
                </a:cubicBezTo>
                <a:cubicBezTo>
                  <a:pt x="12526" y="17996"/>
                  <a:pt x="11929" y="18194"/>
                  <a:pt x="11264" y="18194"/>
                </a:cubicBezTo>
                <a:cubicBezTo>
                  <a:pt x="11073" y="18194"/>
                  <a:pt x="10877" y="18177"/>
                  <a:pt x="10674" y="18145"/>
                </a:cubicBezTo>
                <a:cubicBezTo>
                  <a:pt x="10119" y="18054"/>
                  <a:pt x="9681" y="17828"/>
                  <a:pt x="9334" y="17454"/>
                </a:cubicBezTo>
                <a:cubicBezTo>
                  <a:pt x="9222" y="17333"/>
                  <a:pt x="9070" y="17272"/>
                  <a:pt x="8918" y="17272"/>
                </a:cubicBezTo>
                <a:cubicBezTo>
                  <a:pt x="8767" y="17272"/>
                  <a:pt x="8615" y="17333"/>
                  <a:pt x="8503" y="17454"/>
                </a:cubicBezTo>
                <a:cubicBezTo>
                  <a:pt x="8156" y="17831"/>
                  <a:pt x="7715" y="18057"/>
                  <a:pt x="7160" y="18145"/>
                </a:cubicBezTo>
                <a:cubicBezTo>
                  <a:pt x="6958" y="18177"/>
                  <a:pt x="6762" y="18194"/>
                  <a:pt x="6571" y="18194"/>
                </a:cubicBezTo>
                <a:cubicBezTo>
                  <a:pt x="5907" y="18194"/>
                  <a:pt x="5310" y="17996"/>
                  <a:pt x="4756" y="17592"/>
                </a:cubicBezTo>
                <a:cubicBezTo>
                  <a:pt x="3237" y="16484"/>
                  <a:pt x="2126" y="13869"/>
                  <a:pt x="1537" y="10023"/>
                </a:cubicBezTo>
                <a:cubicBezTo>
                  <a:pt x="1214" y="7906"/>
                  <a:pt x="2621" y="5913"/>
                  <a:pt x="4675" y="5581"/>
                </a:cubicBezTo>
                <a:cubicBezTo>
                  <a:pt x="4869" y="5549"/>
                  <a:pt x="5065" y="5533"/>
                  <a:pt x="5260" y="5533"/>
                </a:cubicBezTo>
                <a:cubicBezTo>
                  <a:pt x="6062" y="5533"/>
                  <a:pt x="6848" y="5799"/>
                  <a:pt x="7492" y="6300"/>
                </a:cubicBezTo>
                <a:cubicBezTo>
                  <a:pt x="7913" y="6620"/>
                  <a:pt x="8416" y="6780"/>
                  <a:pt x="8918" y="6780"/>
                </a:cubicBezTo>
                <a:cubicBezTo>
                  <a:pt x="9421" y="6780"/>
                  <a:pt x="9924" y="6620"/>
                  <a:pt x="10345" y="6300"/>
                </a:cubicBezTo>
                <a:cubicBezTo>
                  <a:pt x="10989" y="5799"/>
                  <a:pt x="11775" y="5533"/>
                  <a:pt x="12577" y="5533"/>
                </a:cubicBezTo>
                <a:close/>
                <a:moveTo>
                  <a:pt x="6762" y="0"/>
                </a:moveTo>
                <a:cubicBezTo>
                  <a:pt x="6543" y="0"/>
                  <a:pt x="6335" y="128"/>
                  <a:pt x="6242" y="345"/>
                </a:cubicBezTo>
                <a:cubicBezTo>
                  <a:pt x="6208" y="424"/>
                  <a:pt x="5420" y="2302"/>
                  <a:pt x="6091" y="4047"/>
                </a:cubicBezTo>
                <a:cubicBezTo>
                  <a:pt x="6154" y="4207"/>
                  <a:pt x="6227" y="4364"/>
                  <a:pt x="6308" y="4518"/>
                </a:cubicBezTo>
                <a:cubicBezTo>
                  <a:pt x="5965" y="4440"/>
                  <a:pt x="5614" y="4401"/>
                  <a:pt x="5262" y="4401"/>
                </a:cubicBezTo>
                <a:cubicBezTo>
                  <a:pt x="5004" y="4401"/>
                  <a:pt x="4746" y="4422"/>
                  <a:pt x="4490" y="4464"/>
                </a:cubicBezTo>
                <a:cubicBezTo>
                  <a:pt x="1827" y="4893"/>
                  <a:pt x="0" y="7462"/>
                  <a:pt x="417" y="10192"/>
                </a:cubicBezTo>
                <a:cubicBezTo>
                  <a:pt x="713" y="12139"/>
                  <a:pt x="1148" y="13812"/>
                  <a:pt x="1706" y="15162"/>
                </a:cubicBezTo>
                <a:cubicBezTo>
                  <a:pt x="2341" y="16693"/>
                  <a:pt x="3141" y="17819"/>
                  <a:pt x="4086" y="18507"/>
                </a:cubicBezTo>
                <a:cubicBezTo>
                  <a:pt x="4833" y="19051"/>
                  <a:pt x="5666" y="19325"/>
                  <a:pt x="6571" y="19325"/>
                </a:cubicBezTo>
                <a:cubicBezTo>
                  <a:pt x="6821" y="19325"/>
                  <a:pt x="7077" y="19304"/>
                  <a:pt x="7338" y="19262"/>
                </a:cubicBezTo>
                <a:cubicBezTo>
                  <a:pt x="7942" y="19163"/>
                  <a:pt x="8470" y="18942"/>
                  <a:pt x="8914" y="18601"/>
                </a:cubicBezTo>
                <a:cubicBezTo>
                  <a:pt x="9361" y="18942"/>
                  <a:pt x="9889" y="19163"/>
                  <a:pt x="10493" y="19262"/>
                </a:cubicBezTo>
                <a:cubicBezTo>
                  <a:pt x="10747" y="19301"/>
                  <a:pt x="11000" y="19323"/>
                  <a:pt x="11260" y="19326"/>
                </a:cubicBezTo>
                <a:cubicBezTo>
                  <a:pt x="12163" y="19326"/>
                  <a:pt x="12996" y="19051"/>
                  <a:pt x="13742" y="18504"/>
                </a:cubicBezTo>
                <a:cubicBezTo>
                  <a:pt x="14687" y="17816"/>
                  <a:pt x="15490" y="16693"/>
                  <a:pt x="16124" y="15162"/>
                </a:cubicBezTo>
                <a:cubicBezTo>
                  <a:pt x="16686" y="13812"/>
                  <a:pt x="17121" y="12139"/>
                  <a:pt x="17417" y="10195"/>
                </a:cubicBezTo>
                <a:cubicBezTo>
                  <a:pt x="17830" y="7465"/>
                  <a:pt x="16007" y="4893"/>
                  <a:pt x="13343" y="4464"/>
                </a:cubicBezTo>
                <a:cubicBezTo>
                  <a:pt x="13086" y="4421"/>
                  <a:pt x="12827" y="4400"/>
                  <a:pt x="12570" y="4400"/>
                </a:cubicBezTo>
                <a:cubicBezTo>
                  <a:pt x="11637" y="4400"/>
                  <a:pt x="10720" y="4675"/>
                  <a:pt x="9934" y="5201"/>
                </a:cubicBezTo>
                <a:cubicBezTo>
                  <a:pt x="10233" y="4524"/>
                  <a:pt x="10710" y="3917"/>
                  <a:pt x="11360" y="3380"/>
                </a:cubicBezTo>
                <a:cubicBezTo>
                  <a:pt x="11807" y="3005"/>
                  <a:pt x="12305" y="2698"/>
                  <a:pt x="12842" y="2465"/>
                </a:cubicBezTo>
                <a:cubicBezTo>
                  <a:pt x="13132" y="2350"/>
                  <a:pt x="13277" y="2024"/>
                  <a:pt x="13165" y="1731"/>
                </a:cubicBezTo>
                <a:cubicBezTo>
                  <a:pt x="13080" y="1507"/>
                  <a:pt x="12866" y="1369"/>
                  <a:pt x="12640" y="1369"/>
                </a:cubicBezTo>
                <a:cubicBezTo>
                  <a:pt x="12572" y="1369"/>
                  <a:pt x="12502" y="1382"/>
                  <a:pt x="12435" y="1408"/>
                </a:cubicBezTo>
                <a:cubicBezTo>
                  <a:pt x="12398" y="1420"/>
                  <a:pt x="11565" y="1746"/>
                  <a:pt x="10668" y="2480"/>
                </a:cubicBezTo>
                <a:cubicBezTo>
                  <a:pt x="10345" y="2743"/>
                  <a:pt x="10046" y="3039"/>
                  <a:pt x="9777" y="3356"/>
                </a:cubicBezTo>
                <a:cubicBezTo>
                  <a:pt x="9732" y="3135"/>
                  <a:pt x="9669" y="2915"/>
                  <a:pt x="9590" y="2704"/>
                </a:cubicBezTo>
                <a:cubicBezTo>
                  <a:pt x="8920" y="958"/>
                  <a:pt x="7078" y="89"/>
                  <a:pt x="7000" y="52"/>
                </a:cubicBezTo>
                <a:cubicBezTo>
                  <a:pt x="6922" y="17"/>
                  <a:pt x="6842" y="0"/>
                  <a:pt x="6762" y="0"/>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nvGrpSpPr>
          <p:cNvPr id="10250" name="Google Shape;10250;p81"/>
          <p:cNvGrpSpPr/>
          <p:nvPr/>
        </p:nvGrpSpPr>
        <p:grpSpPr>
          <a:xfrm>
            <a:off x="7570338" y="3127378"/>
            <a:ext cx="331033" cy="337616"/>
            <a:chOff x="4467450" y="3808475"/>
            <a:chExt cx="470150" cy="479500"/>
          </a:xfrm>
          <a:solidFill>
            <a:srgbClr val="FFC000"/>
          </a:solidFill>
        </p:grpSpPr>
        <p:sp>
          <p:nvSpPr>
            <p:cNvPr id="10251" name="Google Shape;10251;p81"/>
            <p:cNvSpPr/>
            <p:nvPr/>
          </p:nvSpPr>
          <p:spPr>
            <a:xfrm>
              <a:off x="4729325" y="3808475"/>
              <a:ext cx="56625" cy="138200"/>
            </a:xfrm>
            <a:custGeom>
              <a:avLst/>
              <a:gdLst/>
              <a:ahLst/>
              <a:cxnLst/>
              <a:rect l="l" t="t" r="r" b="b"/>
              <a:pathLst>
                <a:path w="2265" h="5528" extrusionOk="0">
                  <a:moveTo>
                    <a:pt x="1510" y="0"/>
                  </a:moveTo>
                  <a:lnTo>
                    <a:pt x="1133" y="423"/>
                  </a:lnTo>
                  <a:lnTo>
                    <a:pt x="752" y="839"/>
                  </a:lnTo>
                  <a:cubicBezTo>
                    <a:pt x="852" y="930"/>
                    <a:pt x="1133" y="1256"/>
                    <a:pt x="1133" y="1555"/>
                  </a:cubicBezTo>
                  <a:cubicBezTo>
                    <a:pt x="1133" y="1851"/>
                    <a:pt x="852" y="2177"/>
                    <a:pt x="755" y="2265"/>
                  </a:cubicBezTo>
                  <a:cubicBezTo>
                    <a:pt x="680" y="2334"/>
                    <a:pt x="0" y="2965"/>
                    <a:pt x="0" y="3820"/>
                  </a:cubicBezTo>
                  <a:cubicBezTo>
                    <a:pt x="0" y="4671"/>
                    <a:pt x="677" y="5302"/>
                    <a:pt x="755" y="5372"/>
                  </a:cubicBezTo>
                  <a:cubicBezTo>
                    <a:pt x="866" y="5476"/>
                    <a:pt x="1007" y="5528"/>
                    <a:pt x="1147" y="5528"/>
                  </a:cubicBezTo>
                  <a:cubicBezTo>
                    <a:pt x="1302" y="5528"/>
                    <a:pt x="1457" y="5465"/>
                    <a:pt x="1567" y="5341"/>
                  </a:cubicBezTo>
                  <a:cubicBezTo>
                    <a:pt x="1782" y="5103"/>
                    <a:pt x="1755" y="4735"/>
                    <a:pt x="1510" y="4529"/>
                  </a:cubicBezTo>
                  <a:cubicBezTo>
                    <a:pt x="1432" y="4457"/>
                    <a:pt x="1133" y="4128"/>
                    <a:pt x="1133" y="3820"/>
                  </a:cubicBezTo>
                  <a:cubicBezTo>
                    <a:pt x="1133" y="3521"/>
                    <a:pt x="1413" y="3195"/>
                    <a:pt x="1510" y="3107"/>
                  </a:cubicBezTo>
                  <a:cubicBezTo>
                    <a:pt x="1586" y="3038"/>
                    <a:pt x="2265" y="2407"/>
                    <a:pt x="2265" y="1555"/>
                  </a:cubicBezTo>
                  <a:cubicBezTo>
                    <a:pt x="2265" y="701"/>
                    <a:pt x="1589" y="70"/>
                    <a:pt x="151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252" name="Google Shape;10252;p81"/>
            <p:cNvSpPr/>
            <p:nvPr/>
          </p:nvSpPr>
          <p:spPr>
            <a:xfrm>
              <a:off x="4644400" y="3808475"/>
              <a:ext cx="56650" cy="138200"/>
            </a:xfrm>
            <a:custGeom>
              <a:avLst/>
              <a:gdLst/>
              <a:ahLst/>
              <a:cxnLst/>
              <a:rect l="l" t="t" r="r" b="b"/>
              <a:pathLst>
                <a:path w="2266" h="5528" extrusionOk="0">
                  <a:moveTo>
                    <a:pt x="1510" y="0"/>
                  </a:moveTo>
                  <a:lnTo>
                    <a:pt x="1133" y="423"/>
                  </a:lnTo>
                  <a:lnTo>
                    <a:pt x="752" y="839"/>
                  </a:lnTo>
                  <a:cubicBezTo>
                    <a:pt x="852" y="930"/>
                    <a:pt x="1133" y="1256"/>
                    <a:pt x="1133" y="1555"/>
                  </a:cubicBezTo>
                  <a:cubicBezTo>
                    <a:pt x="1133" y="1851"/>
                    <a:pt x="852" y="2177"/>
                    <a:pt x="755" y="2265"/>
                  </a:cubicBezTo>
                  <a:cubicBezTo>
                    <a:pt x="680" y="2334"/>
                    <a:pt x="0" y="2965"/>
                    <a:pt x="0" y="3820"/>
                  </a:cubicBezTo>
                  <a:cubicBezTo>
                    <a:pt x="0" y="4671"/>
                    <a:pt x="677" y="5302"/>
                    <a:pt x="755" y="5372"/>
                  </a:cubicBezTo>
                  <a:cubicBezTo>
                    <a:pt x="866" y="5476"/>
                    <a:pt x="1007" y="5528"/>
                    <a:pt x="1147" y="5528"/>
                  </a:cubicBezTo>
                  <a:cubicBezTo>
                    <a:pt x="1302" y="5528"/>
                    <a:pt x="1457" y="5465"/>
                    <a:pt x="1568" y="5341"/>
                  </a:cubicBezTo>
                  <a:cubicBezTo>
                    <a:pt x="1782" y="5103"/>
                    <a:pt x="1755" y="4735"/>
                    <a:pt x="1510" y="4529"/>
                  </a:cubicBezTo>
                  <a:cubicBezTo>
                    <a:pt x="1432" y="4457"/>
                    <a:pt x="1133" y="4128"/>
                    <a:pt x="1133" y="3820"/>
                  </a:cubicBezTo>
                  <a:cubicBezTo>
                    <a:pt x="1133" y="3521"/>
                    <a:pt x="1414" y="3195"/>
                    <a:pt x="1510" y="3107"/>
                  </a:cubicBezTo>
                  <a:cubicBezTo>
                    <a:pt x="1586" y="3038"/>
                    <a:pt x="2265" y="2407"/>
                    <a:pt x="2265" y="1555"/>
                  </a:cubicBezTo>
                  <a:cubicBezTo>
                    <a:pt x="2265" y="701"/>
                    <a:pt x="1589" y="70"/>
                    <a:pt x="151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253" name="Google Shape;10253;p81"/>
            <p:cNvSpPr/>
            <p:nvPr/>
          </p:nvSpPr>
          <p:spPr>
            <a:xfrm>
              <a:off x="4559475" y="3808475"/>
              <a:ext cx="56650" cy="138200"/>
            </a:xfrm>
            <a:custGeom>
              <a:avLst/>
              <a:gdLst/>
              <a:ahLst/>
              <a:cxnLst/>
              <a:rect l="l" t="t" r="r" b="b"/>
              <a:pathLst>
                <a:path w="2266" h="5528" extrusionOk="0">
                  <a:moveTo>
                    <a:pt x="1510" y="0"/>
                  </a:moveTo>
                  <a:lnTo>
                    <a:pt x="1133" y="423"/>
                  </a:lnTo>
                  <a:lnTo>
                    <a:pt x="752" y="839"/>
                  </a:lnTo>
                  <a:cubicBezTo>
                    <a:pt x="852" y="930"/>
                    <a:pt x="1133" y="1256"/>
                    <a:pt x="1133" y="1555"/>
                  </a:cubicBezTo>
                  <a:cubicBezTo>
                    <a:pt x="1133" y="1851"/>
                    <a:pt x="852" y="2177"/>
                    <a:pt x="755" y="2265"/>
                  </a:cubicBezTo>
                  <a:cubicBezTo>
                    <a:pt x="680" y="2334"/>
                    <a:pt x="1" y="2965"/>
                    <a:pt x="1" y="3820"/>
                  </a:cubicBezTo>
                  <a:cubicBezTo>
                    <a:pt x="1" y="4671"/>
                    <a:pt x="677" y="5302"/>
                    <a:pt x="755" y="5372"/>
                  </a:cubicBezTo>
                  <a:cubicBezTo>
                    <a:pt x="866" y="5476"/>
                    <a:pt x="1007" y="5528"/>
                    <a:pt x="1148" y="5528"/>
                  </a:cubicBezTo>
                  <a:cubicBezTo>
                    <a:pt x="1303" y="5528"/>
                    <a:pt x="1457" y="5465"/>
                    <a:pt x="1568" y="5341"/>
                  </a:cubicBezTo>
                  <a:cubicBezTo>
                    <a:pt x="1782" y="5103"/>
                    <a:pt x="1755" y="4735"/>
                    <a:pt x="1510" y="4529"/>
                  </a:cubicBezTo>
                  <a:cubicBezTo>
                    <a:pt x="1432" y="4457"/>
                    <a:pt x="1133" y="4128"/>
                    <a:pt x="1133" y="3820"/>
                  </a:cubicBezTo>
                  <a:cubicBezTo>
                    <a:pt x="1133" y="3521"/>
                    <a:pt x="1414" y="3195"/>
                    <a:pt x="1510" y="3107"/>
                  </a:cubicBezTo>
                  <a:cubicBezTo>
                    <a:pt x="1586" y="3038"/>
                    <a:pt x="2265" y="2407"/>
                    <a:pt x="2265" y="1555"/>
                  </a:cubicBezTo>
                  <a:cubicBezTo>
                    <a:pt x="2265" y="701"/>
                    <a:pt x="1589" y="70"/>
                    <a:pt x="151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254" name="Google Shape;10254;p81"/>
            <p:cNvSpPr/>
            <p:nvPr/>
          </p:nvSpPr>
          <p:spPr>
            <a:xfrm>
              <a:off x="4467450" y="3975675"/>
              <a:ext cx="470150" cy="312300"/>
            </a:xfrm>
            <a:custGeom>
              <a:avLst/>
              <a:gdLst/>
              <a:ahLst/>
              <a:cxnLst/>
              <a:rect l="l" t="t" r="r" b="b"/>
              <a:pathLst>
                <a:path w="18806" h="12492" extrusionOk="0">
                  <a:moveTo>
                    <a:pt x="16340" y="2263"/>
                  </a:moveTo>
                  <a:cubicBezTo>
                    <a:pt x="16709" y="2263"/>
                    <a:pt x="17020" y="2371"/>
                    <a:pt x="17233" y="2582"/>
                  </a:cubicBezTo>
                  <a:cubicBezTo>
                    <a:pt x="17622" y="2974"/>
                    <a:pt x="17571" y="3581"/>
                    <a:pt x="17505" y="3907"/>
                  </a:cubicBezTo>
                  <a:cubicBezTo>
                    <a:pt x="17375" y="4553"/>
                    <a:pt x="16994" y="5221"/>
                    <a:pt x="16430" y="5785"/>
                  </a:cubicBezTo>
                  <a:cubicBezTo>
                    <a:pt x="15793" y="6426"/>
                    <a:pt x="15014" y="6824"/>
                    <a:pt x="14337" y="6897"/>
                  </a:cubicBezTo>
                  <a:cubicBezTo>
                    <a:pt x="15056" y="5562"/>
                    <a:pt x="15539" y="4007"/>
                    <a:pt x="15744" y="2346"/>
                  </a:cubicBezTo>
                  <a:cubicBezTo>
                    <a:pt x="15954" y="2291"/>
                    <a:pt x="16154" y="2263"/>
                    <a:pt x="16340" y="2263"/>
                  </a:cubicBezTo>
                  <a:close/>
                  <a:moveTo>
                    <a:pt x="14709" y="1132"/>
                  </a:moveTo>
                  <a:cubicBezTo>
                    <a:pt x="14618" y="3340"/>
                    <a:pt x="13999" y="5390"/>
                    <a:pt x="12978" y="6987"/>
                  </a:cubicBezTo>
                  <a:cubicBezTo>
                    <a:pt x="12948" y="7023"/>
                    <a:pt x="12921" y="7066"/>
                    <a:pt x="12900" y="7108"/>
                  </a:cubicBezTo>
                  <a:cubicBezTo>
                    <a:pt x="12390" y="7881"/>
                    <a:pt x="11786" y="8542"/>
                    <a:pt x="11103" y="9059"/>
                  </a:cubicBezTo>
                  <a:lnTo>
                    <a:pt x="4750" y="9059"/>
                  </a:lnTo>
                  <a:cubicBezTo>
                    <a:pt x="2634" y="7461"/>
                    <a:pt x="1281" y="4478"/>
                    <a:pt x="1145" y="1132"/>
                  </a:cubicBezTo>
                  <a:close/>
                  <a:moveTo>
                    <a:pt x="13247" y="10191"/>
                  </a:moveTo>
                  <a:lnTo>
                    <a:pt x="12827" y="11048"/>
                  </a:lnTo>
                  <a:cubicBezTo>
                    <a:pt x="12731" y="11239"/>
                    <a:pt x="12538" y="11359"/>
                    <a:pt x="12326" y="11359"/>
                  </a:cubicBezTo>
                  <a:lnTo>
                    <a:pt x="3531" y="11359"/>
                  </a:lnTo>
                  <a:cubicBezTo>
                    <a:pt x="3316" y="11359"/>
                    <a:pt x="3120" y="11239"/>
                    <a:pt x="3026" y="11048"/>
                  </a:cubicBezTo>
                  <a:lnTo>
                    <a:pt x="2607" y="10191"/>
                  </a:lnTo>
                  <a:close/>
                  <a:moveTo>
                    <a:pt x="569" y="0"/>
                  </a:moveTo>
                  <a:cubicBezTo>
                    <a:pt x="255" y="0"/>
                    <a:pt x="1" y="254"/>
                    <a:pt x="1" y="565"/>
                  </a:cubicBezTo>
                  <a:cubicBezTo>
                    <a:pt x="1" y="3931"/>
                    <a:pt x="1145" y="7045"/>
                    <a:pt x="3060" y="9059"/>
                  </a:cubicBezTo>
                  <a:lnTo>
                    <a:pt x="569" y="9059"/>
                  </a:lnTo>
                  <a:cubicBezTo>
                    <a:pt x="255" y="9059"/>
                    <a:pt x="1" y="9312"/>
                    <a:pt x="1" y="9623"/>
                  </a:cubicBezTo>
                  <a:cubicBezTo>
                    <a:pt x="1" y="9937"/>
                    <a:pt x="255" y="10191"/>
                    <a:pt x="569" y="10191"/>
                  </a:cubicBezTo>
                  <a:lnTo>
                    <a:pt x="1348" y="10191"/>
                  </a:lnTo>
                  <a:lnTo>
                    <a:pt x="2012" y="11550"/>
                  </a:lnTo>
                  <a:lnTo>
                    <a:pt x="2012" y="11556"/>
                  </a:lnTo>
                  <a:cubicBezTo>
                    <a:pt x="2298" y="12127"/>
                    <a:pt x="2883" y="12492"/>
                    <a:pt x="3523" y="12492"/>
                  </a:cubicBezTo>
                  <a:cubicBezTo>
                    <a:pt x="3525" y="12492"/>
                    <a:pt x="3528" y="12492"/>
                    <a:pt x="3531" y="12492"/>
                  </a:cubicBezTo>
                  <a:lnTo>
                    <a:pt x="12326" y="12492"/>
                  </a:lnTo>
                  <a:cubicBezTo>
                    <a:pt x="12329" y="12492"/>
                    <a:pt x="12332" y="12492"/>
                    <a:pt x="12334" y="12492"/>
                  </a:cubicBezTo>
                  <a:cubicBezTo>
                    <a:pt x="12974" y="12492"/>
                    <a:pt x="13559" y="12127"/>
                    <a:pt x="13845" y="11553"/>
                  </a:cubicBezTo>
                  <a:lnTo>
                    <a:pt x="13845" y="11550"/>
                  </a:lnTo>
                  <a:lnTo>
                    <a:pt x="14509" y="10191"/>
                  </a:lnTo>
                  <a:lnTo>
                    <a:pt x="15288" y="10191"/>
                  </a:lnTo>
                  <a:cubicBezTo>
                    <a:pt x="15602" y="10191"/>
                    <a:pt x="15856" y="9937"/>
                    <a:pt x="15856" y="9623"/>
                  </a:cubicBezTo>
                  <a:cubicBezTo>
                    <a:pt x="15856" y="9309"/>
                    <a:pt x="15602" y="9059"/>
                    <a:pt x="15288" y="9059"/>
                  </a:cubicBezTo>
                  <a:lnTo>
                    <a:pt x="12797" y="9059"/>
                  </a:lnTo>
                  <a:cubicBezTo>
                    <a:pt x="13111" y="8726"/>
                    <a:pt x="13401" y="8373"/>
                    <a:pt x="13664" y="8002"/>
                  </a:cubicBezTo>
                  <a:cubicBezTo>
                    <a:pt x="13812" y="8026"/>
                    <a:pt x="13963" y="8038"/>
                    <a:pt x="14114" y="8038"/>
                  </a:cubicBezTo>
                  <a:cubicBezTo>
                    <a:pt x="15143" y="8038"/>
                    <a:pt x="16303" y="7516"/>
                    <a:pt x="17233" y="6589"/>
                  </a:cubicBezTo>
                  <a:cubicBezTo>
                    <a:pt x="17951" y="5867"/>
                    <a:pt x="18444" y="4994"/>
                    <a:pt x="18619" y="4131"/>
                  </a:cubicBezTo>
                  <a:cubicBezTo>
                    <a:pt x="18806" y="3183"/>
                    <a:pt x="18601" y="2349"/>
                    <a:pt x="18033" y="1785"/>
                  </a:cubicBezTo>
                  <a:cubicBezTo>
                    <a:pt x="17604" y="1353"/>
                    <a:pt x="17013" y="1132"/>
                    <a:pt x="16345" y="1132"/>
                  </a:cubicBezTo>
                  <a:cubicBezTo>
                    <a:pt x="16181" y="1132"/>
                    <a:pt x="16013" y="1145"/>
                    <a:pt x="15841" y="1172"/>
                  </a:cubicBezTo>
                  <a:cubicBezTo>
                    <a:pt x="15850" y="972"/>
                    <a:pt x="15853" y="770"/>
                    <a:pt x="15853" y="565"/>
                  </a:cubicBezTo>
                  <a:cubicBezTo>
                    <a:pt x="15853" y="254"/>
                    <a:pt x="15599" y="0"/>
                    <a:pt x="1528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10255" name="Google Shape;10255;p81"/>
          <p:cNvGrpSpPr/>
          <p:nvPr/>
        </p:nvGrpSpPr>
        <p:grpSpPr>
          <a:xfrm>
            <a:off x="7990685" y="3126102"/>
            <a:ext cx="340186" cy="340168"/>
            <a:chOff x="5053900" y="3804850"/>
            <a:chExt cx="483150" cy="483125"/>
          </a:xfrm>
          <a:solidFill>
            <a:srgbClr val="FFC000"/>
          </a:solidFill>
        </p:grpSpPr>
        <p:sp>
          <p:nvSpPr>
            <p:cNvPr id="10256" name="Google Shape;10256;p81"/>
            <p:cNvSpPr/>
            <p:nvPr/>
          </p:nvSpPr>
          <p:spPr>
            <a:xfrm>
              <a:off x="5053900" y="3804850"/>
              <a:ext cx="483150" cy="483125"/>
            </a:xfrm>
            <a:custGeom>
              <a:avLst/>
              <a:gdLst/>
              <a:ahLst/>
              <a:cxnLst/>
              <a:rect l="l" t="t" r="r" b="b"/>
              <a:pathLst>
                <a:path w="19326" h="19325" extrusionOk="0">
                  <a:moveTo>
                    <a:pt x="9663" y="1132"/>
                  </a:moveTo>
                  <a:cubicBezTo>
                    <a:pt x="14367" y="1132"/>
                    <a:pt x="18193" y="4958"/>
                    <a:pt x="18193" y="9662"/>
                  </a:cubicBezTo>
                  <a:cubicBezTo>
                    <a:pt x="18193" y="14367"/>
                    <a:pt x="14367" y="18192"/>
                    <a:pt x="9663" y="18192"/>
                  </a:cubicBezTo>
                  <a:cubicBezTo>
                    <a:pt x="4959" y="18192"/>
                    <a:pt x="1133" y="14367"/>
                    <a:pt x="1133" y="9662"/>
                  </a:cubicBezTo>
                  <a:cubicBezTo>
                    <a:pt x="1133" y="4958"/>
                    <a:pt x="4959" y="1132"/>
                    <a:pt x="9663" y="1132"/>
                  </a:cubicBezTo>
                  <a:close/>
                  <a:moveTo>
                    <a:pt x="9663" y="0"/>
                  </a:moveTo>
                  <a:cubicBezTo>
                    <a:pt x="7094" y="0"/>
                    <a:pt x="4669" y="1009"/>
                    <a:pt x="2839" y="2838"/>
                  </a:cubicBezTo>
                  <a:cubicBezTo>
                    <a:pt x="1009" y="4668"/>
                    <a:pt x="1" y="7093"/>
                    <a:pt x="1" y="9662"/>
                  </a:cubicBezTo>
                  <a:cubicBezTo>
                    <a:pt x="1" y="12232"/>
                    <a:pt x="1009" y="14657"/>
                    <a:pt x="2839" y="16486"/>
                  </a:cubicBezTo>
                  <a:cubicBezTo>
                    <a:pt x="4669" y="18316"/>
                    <a:pt x="7094" y="19325"/>
                    <a:pt x="9663" y="19325"/>
                  </a:cubicBezTo>
                  <a:cubicBezTo>
                    <a:pt x="12233" y="19325"/>
                    <a:pt x="14657" y="18316"/>
                    <a:pt x="16487" y="16486"/>
                  </a:cubicBezTo>
                  <a:cubicBezTo>
                    <a:pt x="18317" y="14657"/>
                    <a:pt x="19325" y="12232"/>
                    <a:pt x="19325" y="9662"/>
                  </a:cubicBezTo>
                  <a:cubicBezTo>
                    <a:pt x="19325" y="7093"/>
                    <a:pt x="18317" y="4668"/>
                    <a:pt x="16487" y="2838"/>
                  </a:cubicBezTo>
                  <a:cubicBezTo>
                    <a:pt x="14657" y="1009"/>
                    <a:pt x="12233" y="0"/>
                    <a:pt x="966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257" name="Google Shape;10257;p81"/>
            <p:cNvSpPr/>
            <p:nvPr/>
          </p:nvSpPr>
          <p:spPr>
            <a:xfrm>
              <a:off x="5168125" y="3947300"/>
              <a:ext cx="88275" cy="85000"/>
            </a:xfrm>
            <a:custGeom>
              <a:avLst/>
              <a:gdLst/>
              <a:ahLst/>
              <a:cxnLst/>
              <a:rect l="l" t="t" r="r" b="b"/>
              <a:pathLst>
                <a:path w="3531" h="3400" extrusionOk="0">
                  <a:moveTo>
                    <a:pt x="1697" y="1135"/>
                  </a:moveTo>
                  <a:cubicBezTo>
                    <a:pt x="2202" y="1135"/>
                    <a:pt x="2455" y="1742"/>
                    <a:pt x="2099" y="2101"/>
                  </a:cubicBezTo>
                  <a:cubicBezTo>
                    <a:pt x="1983" y="2216"/>
                    <a:pt x="1841" y="2268"/>
                    <a:pt x="1702" y="2268"/>
                  </a:cubicBezTo>
                  <a:cubicBezTo>
                    <a:pt x="1411" y="2268"/>
                    <a:pt x="1133" y="2041"/>
                    <a:pt x="1133" y="1700"/>
                  </a:cubicBezTo>
                  <a:cubicBezTo>
                    <a:pt x="1133" y="1386"/>
                    <a:pt x="1383" y="1135"/>
                    <a:pt x="1697" y="1135"/>
                  </a:cubicBezTo>
                  <a:close/>
                  <a:moveTo>
                    <a:pt x="1697" y="0"/>
                  </a:moveTo>
                  <a:cubicBezTo>
                    <a:pt x="1479" y="0"/>
                    <a:pt x="1258" y="43"/>
                    <a:pt x="1048" y="130"/>
                  </a:cubicBezTo>
                  <a:cubicBezTo>
                    <a:pt x="414" y="392"/>
                    <a:pt x="0" y="1011"/>
                    <a:pt x="0" y="1700"/>
                  </a:cubicBezTo>
                  <a:cubicBezTo>
                    <a:pt x="0" y="2639"/>
                    <a:pt x="758" y="3397"/>
                    <a:pt x="1697" y="3400"/>
                  </a:cubicBezTo>
                  <a:cubicBezTo>
                    <a:pt x="2386" y="3400"/>
                    <a:pt x="3005" y="2983"/>
                    <a:pt x="3267" y="2349"/>
                  </a:cubicBezTo>
                  <a:cubicBezTo>
                    <a:pt x="3530" y="1715"/>
                    <a:pt x="3385" y="984"/>
                    <a:pt x="2899" y="498"/>
                  </a:cubicBezTo>
                  <a:cubicBezTo>
                    <a:pt x="2574" y="173"/>
                    <a:pt x="2139" y="0"/>
                    <a:pt x="169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258" name="Google Shape;10258;p81"/>
            <p:cNvSpPr/>
            <p:nvPr/>
          </p:nvSpPr>
          <p:spPr>
            <a:xfrm>
              <a:off x="5334575" y="3947350"/>
              <a:ext cx="88325" cy="84950"/>
            </a:xfrm>
            <a:custGeom>
              <a:avLst/>
              <a:gdLst/>
              <a:ahLst/>
              <a:cxnLst/>
              <a:rect l="l" t="t" r="r" b="b"/>
              <a:pathLst>
                <a:path w="3533" h="3398" extrusionOk="0">
                  <a:moveTo>
                    <a:pt x="1829" y="1130"/>
                  </a:moveTo>
                  <a:cubicBezTo>
                    <a:pt x="2121" y="1130"/>
                    <a:pt x="2401" y="1356"/>
                    <a:pt x="2401" y="1698"/>
                  </a:cubicBezTo>
                  <a:cubicBezTo>
                    <a:pt x="2401" y="2012"/>
                    <a:pt x="2147" y="2265"/>
                    <a:pt x="1833" y="2265"/>
                  </a:cubicBezTo>
                  <a:cubicBezTo>
                    <a:pt x="1329" y="2265"/>
                    <a:pt x="1075" y="1656"/>
                    <a:pt x="1431" y="1296"/>
                  </a:cubicBezTo>
                  <a:cubicBezTo>
                    <a:pt x="1547" y="1181"/>
                    <a:pt x="1690" y="1130"/>
                    <a:pt x="1829" y="1130"/>
                  </a:cubicBezTo>
                  <a:close/>
                  <a:moveTo>
                    <a:pt x="1833" y="1"/>
                  </a:moveTo>
                  <a:cubicBezTo>
                    <a:pt x="1145" y="1"/>
                    <a:pt x="526" y="415"/>
                    <a:pt x="263" y="1049"/>
                  </a:cubicBezTo>
                  <a:cubicBezTo>
                    <a:pt x="0" y="1683"/>
                    <a:pt x="145" y="2413"/>
                    <a:pt x="631" y="2900"/>
                  </a:cubicBezTo>
                  <a:cubicBezTo>
                    <a:pt x="956" y="3225"/>
                    <a:pt x="1391" y="3397"/>
                    <a:pt x="1833" y="3397"/>
                  </a:cubicBezTo>
                  <a:cubicBezTo>
                    <a:pt x="2052" y="3397"/>
                    <a:pt x="2272" y="3355"/>
                    <a:pt x="2482" y="3268"/>
                  </a:cubicBezTo>
                  <a:cubicBezTo>
                    <a:pt x="3116" y="3005"/>
                    <a:pt x="3533" y="2386"/>
                    <a:pt x="3533" y="1698"/>
                  </a:cubicBezTo>
                  <a:cubicBezTo>
                    <a:pt x="3530" y="759"/>
                    <a:pt x="2772" y="1"/>
                    <a:pt x="183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259" name="Google Shape;10259;p81"/>
            <p:cNvSpPr/>
            <p:nvPr/>
          </p:nvSpPr>
          <p:spPr>
            <a:xfrm>
              <a:off x="5170150" y="4060600"/>
              <a:ext cx="250650" cy="113225"/>
            </a:xfrm>
            <a:custGeom>
              <a:avLst/>
              <a:gdLst/>
              <a:ahLst/>
              <a:cxnLst/>
              <a:rect l="l" t="t" r="r" b="b"/>
              <a:pathLst>
                <a:path w="10026" h="4529" extrusionOk="0">
                  <a:moveTo>
                    <a:pt x="5006" y="0"/>
                  </a:moveTo>
                  <a:cubicBezTo>
                    <a:pt x="2684" y="0"/>
                    <a:pt x="659" y="1572"/>
                    <a:pt x="79" y="3820"/>
                  </a:cubicBezTo>
                  <a:cubicBezTo>
                    <a:pt x="1" y="4125"/>
                    <a:pt x="182" y="4433"/>
                    <a:pt x="487" y="4511"/>
                  </a:cubicBezTo>
                  <a:cubicBezTo>
                    <a:pt x="533" y="4523"/>
                    <a:pt x="580" y="4528"/>
                    <a:pt x="625" y="4528"/>
                  </a:cubicBezTo>
                  <a:cubicBezTo>
                    <a:pt x="878" y="4528"/>
                    <a:pt x="1109" y="4359"/>
                    <a:pt x="1175" y="4103"/>
                  </a:cubicBezTo>
                  <a:cubicBezTo>
                    <a:pt x="1625" y="2352"/>
                    <a:pt x="3205" y="1126"/>
                    <a:pt x="5013" y="1126"/>
                  </a:cubicBezTo>
                  <a:cubicBezTo>
                    <a:pt x="6822" y="1126"/>
                    <a:pt x="8401" y="2352"/>
                    <a:pt x="8851" y="4103"/>
                  </a:cubicBezTo>
                  <a:cubicBezTo>
                    <a:pt x="8917" y="4359"/>
                    <a:pt x="9148" y="4528"/>
                    <a:pt x="9401" y="4528"/>
                  </a:cubicBezTo>
                  <a:cubicBezTo>
                    <a:pt x="9447" y="4528"/>
                    <a:pt x="9493" y="4523"/>
                    <a:pt x="9539" y="4511"/>
                  </a:cubicBezTo>
                  <a:cubicBezTo>
                    <a:pt x="9844" y="4433"/>
                    <a:pt x="10025" y="4125"/>
                    <a:pt x="9947" y="3820"/>
                  </a:cubicBezTo>
                  <a:cubicBezTo>
                    <a:pt x="9368" y="1572"/>
                    <a:pt x="7342" y="0"/>
                    <a:pt x="5020" y="0"/>
                  </a:cubicBezTo>
                  <a:cubicBezTo>
                    <a:pt x="5018" y="0"/>
                    <a:pt x="5015" y="0"/>
                    <a:pt x="5013" y="0"/>
                  </a:cubicBezTo>
                  <a:cubicBezTo>
                    <a:pt x="5011" y="0"/>
                    <a:pt x="5009" y="0"/>
                    <a:pt x="500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10260" name="Google Shape;10260;p81"/>
          <p:cNvGrpSpPr/>
          <p:nvPr/>
        </p:nvGrpSpPr>
        <p:grpSpPr>
          <a:xfrm>
            <a:off x="7306081" y="3956021"/>
            <a:ext cx="340168" cy="340168"/>
            <a:chOff x="5648375" y="3804850"/>
            <a:chExt cx="483125" cy="483125"/>
          </a:xfrm>
          <a:solidFill>
            <a:srgbClr val="FFC000"/>
          </a:solidFill>
        </p:grpSpPr>
        <p:sp>
          <p:nvSpPr>
            <p:cNvPr id="10261" name="Google Shape;10261;p81"/>
            <p:cNvSpPr/>
            <p:nvPr/>
          </p:nvSpPr>
          <p:spPr>
            <a:xfrm>
              <a:off x="5648375" y="3804850"/>
              <a:ext cx="483125" cy="483125"/>
            </a:xfrm>
            <a:custGeom>
              <a:avLst/>
              <a:gdLst/>
              <a:ahLst/>
              <a:cxnLst/>
              <a:rect l="l" t="t" r="r" b="b"/>
              <a:pathLst>
                <a:path w="19325" h="19325" extrusionOk="0">
                  <a:moveTo>
                    <a:pt x="9662" y="1132"/>
                  </a:moveTo>
                  <a:cubicBezTo>
                    <a:pt x="14367" y="1132"/>
                    <a:pt x="18192" y="4958"/>
                    <a:pt x="18192" y="9662"/>
                  </a:cubicBezTo>
                  <a:cubicBezTo>
                    <a:pt x="18192" y="14367"/>
                    <a:pt x="14367" y="18192"/>
                    <a:pt x="9662" y="18192"/>
                  </a:cubicBezTo>
                  <a:cubicBezTo>
                    <a:pt x="4958" y="18192"/>
                    <a:pt x="1132" y="14367"/>
                    <a:pt x="1132" y="9662"/>
                  </a:cubicBezTo>
                  <a:cubicBezTo>
                    <a:pt x="1132" y="4958"/>
                    <a:pt x="4958" y="1132"/>
                    <a:pt x="9662" y="1132"/>
                  </a:cubicBezTo>
                  <a:close/>
                  <a:moveTo>
                    <a:pt x="9662" y="0"/>
                  </a:moveTo>
                  <a:cubicBezTo>
                    <a:pt x="7093" y="0"/>
                    <a:pt x="4668" y="1009"/>
                    <a:pt x="2838" y="2838"/>
                  </a:cubicBezTo>
                  <a:cubicBezTo>
                    <a:pt x="1009" y="4668"/>
                    <a:pt x="0" y="7093"/>
                    <a:pt x="0" y="9662"/>
                  </a:cubicBezTo>
                  <a:cubicBezTo>
                    <a:pt x="0" y="12232"/>
                    <a:pt x="1009" y="14657"/>
                    <a:pt x="2838" y="16486"/>
                  </a:cubicBezTo>
                  <a:cubicBezTo>
                    <a:pt x="4668" y="18316"/>
                    <a:pt x="7093" y="19325"/>
                    <a:pt x="9662" y="19325"/>
                  </a:cubicBezTo>
                  <a:cubicBezTo>
                    <a:pt x="12232" y="19325"/>
                    <a:pt x="14656" y="18316"/>
                    <a:pt x="16486" y="16486"/>
                  </a:cubicBezTo>
                  <a:cubicBezTo>
                    <a:pt x="18316" y="14657"/>
                    <a:pt x="19325" y="12232"/>
                    <a:pt x="19325" y="9662"/>
                  </a:cubicBezTo>
                  <a:cubicBezTo>
                    <a:pt x="19325" y="7093"/>
                    <a:pt x="18316" y="4668"/>
                    <a:pt x="16486" y="2838"/>
                  </a:cubicBezTo>
                  <a:cubicBezTo>
                    <a:pt x="14656" y="1009"/>
                    <a:pt x="12232" y="0"/>
                    <a:pt x="966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262" name="Google Shape;10262;p81"/>
            <p:cNvSpPr/>
            <p:nvPr/>
          </p:nvSpPr>
          <p:spPr>
            <a:xfrm>
              <a:off x="5762575" y="3947300"/>
              <a:ext cx="88275" cy="85000"/>
            </a:xfrm>
            <a:custGeom>
              <a:avLst/>
              <a:gdLst/>
              <a:ahLst/>
              <a:cxnLst/>
              <a:rect l="l" t="t" r="r" b="b"/>
              <a:pathLst>
                <a:path w="3531" h="3400" extrusionOk="0">
                  <a:moveTo>
                    <a:pt x="1697" y="1135"/>
                  </a:moveTo>
                  <a:cubicBezTo>
                    <a:pt x="2202" y="1135"/>
                    <a:pt x="2455" y="1742"/>
                    <a:pt x="2099" y="2101"/>
                  </a:cubicBezTo>
                  <a:cubicBezTo>
                    <a:pt x="1983" y="2216"/>
                    <a:pt x="1841" y="2268"/>
                    <a:pt x="1702" y="2268"/>
                  </a:cubicBezTo>
                  <a:cubicBezTo>
                    <a:pt x="1411" y="2268"/>
                    <a:pt x="1133" y="2041"/>
                    <a:pt x="1133" y="1700"/>
                  </a:cubicBezTo>
                  <a:cubicBezTo>
                    <a:pt x="1133" y="1386"/>
                    <a:pt x="1383" y="1135"/>
                    <a:pt x="1697" y="1135"/>
                  </a:cubicBezTo>
                  <a:close/>
                  <a:moveTo>
                    <a:pt x="1698" y="0"/>
                  </a:moveTo>
                  <a:cubicBezTo>
                    <a:pt x="1479" y="0"/>
                    <a:pt x="1258" y="43"/>
                    <a:pt x="1048" y="130"/>
                  </a:cubicBezTo>
                  <a:cubicBezTo>
                    <a:pt x="414" y="392"/>
                    <a:pt x="1" y="1011"/>
                    <a:pt x="1" y="1700"/>
                  </a:cubicBezTo>
                  <a:cubicBezTo>
                    <a:pt x="1" y="2639"/>
                    <a:pt x="758" y="3397"/>
                    <a:pt x="1697" y="3400"/>
                  </a:cubicBezTo>
                  <a:cubicBezTo>
                    <a:pt x="2386" y="3400"/>
                    <a:pt x="3005" y="2983"/>
                    <a:pt x="3268" y="2349"/>
                  </a:cubicBezTo>
                  <a:cubicBezTo>
                    <a:pt x="3530" y="1715"/>
                    <a:pt x="3385" y="984"/>
                    <a:pt x="2899" y="498"/>
                  </a:cubicBezTo>
                  <a:cubicBezTo>
                    <a:pt x="2574" y="173"/>
                    <a:pt x="2139" y="0"/>
                    <a:pt x="169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263" name="Google Shape;10263;p81"/>
            <p:cNvSpPr/>
            <p:nvPr/>
          </p:nvSpPr>
          <p:spPr>
            <a:xfrm>
              <a:off x="5932425" y="3947300"/>
              <a:ext cx="88250" cy="85000"/>
            </a:xfrm>
            <a:custGeom>
              <a:avLst/>
              <a:gdLst/>
              <a:ahLst/>
              <a:cxnLst/>
              <a:rect l="l" t="t" r="r" b="b"/>
              <a:pathLst>
                <a:path w="3530" h="3400" extrusionOk="0">
                  <a:moveTo>
                    <a:pt x="1697" y="1135"/>
                  </a:moveTo>
                  <a:cubicBezTo>
                    <a:pt x="2201" y="1135"/>
                    <a:pt x="2455" y="1742"/>
                    <a:pt x="2099" y="2101"/>
                  </a:cubicBezTo>
                  <a:cubicBezTo>
                    <a:pt x="1983" y="2216"/>
                    <a:pt x="1841" y="2268"/>
                    <a:pt x="1702" y="2268"/>
                  </a:cubicBezTo>
                  <a:cubicBezTo>
                    <a:pt x="1411" y="2268"/>
                    <a:pt x="1133" y="2041"/>
                    <a:pt x="1133" y="1700"/>
                  </a:cubicBezTo>
                  <a:cubicBezTo>
                    <a:pt x="1133" y="1386"/>
                    <a:pt x="1383" y="1135"/>
                    <a:pt x="1697" y="1135"/>
                  </a:cubicBezTo>
                  <a:close/>
                  <a:moveTo>
                    <a:pt x="1697" y="0"/>
                  </a:moveTo>
                  <a:cubicBezTo>
                    <a:pt x="1479" y="0"/>
                    <a:pt x="1258" y="43"/>
                    <a:pt x="1048" y="130"/>
                  </a:cubicBezTo>
                  <a:cubicBezTo>
                    <a:pt x="414" y="392"/>
                    <a:pt x="0" y="1011"/>
                    <a:pt x="0" y="1700"/>
                  </a:cubicBezTo>
                  <a:cubicBezTo>
                    <a:pt x="0" y="2639"/>
                    <a:pt x="758" y="3397"/>
                    <a:pt x="1697" y="3400"/>
                  </a:cubicBezTo>
                  <a:cubicBezTo>
                    <a:pt x="2386" y="3400"/>
                    <a:pt x="3005" y="2983"/>
                    <a:pt x="3267" y="2349"/>
                  </a:cubicBezTo>
                  <a:cubicBezTo>
                    <a:pt x="3530" y="1715"/>
                    <a:pt x="3385" y="984"/>
                    <a:pt x="2899" y="498"/>
                  </a:cubicBezTo>
                  <a:cubicBezTo>
                    <a:pt x="2574" y="173"/>
                    <a:pt x="2139" y="0"/>
                    <a:pt x="169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264" name="Google Shape;10264;p81"/>
            <p:cNvSpPr/>
            <p:nvPr/>
          </p:nvSpPr>
          <p:spPr>
            <a:xfrm>
              <a:off x="5762575" y="4060600"/>
              <a:ext cx="254800" cy="141550"/>
            </a:xfrm>
            <a:custGeom>
              <a:avLst/>
              <a:gdLst/>
              <a:ahLst/>
              <a:cxnLst/>
              <a:rect l="l" t="t" r="r" b="b"/>
              <a:pathLst>
                <a:path w="10192" h="5662" extrusionOk="0">
                  <a:moveTo>
                    <a:pt x="9017" y="1132"/>
                  </a:moveTo>
                  <a:cubicBezTo>
                    <a:pt x="8736" y="3083"/>
                    <a:pt x="7066" y="4529"/>
                    <a:pt x="5094" y="4529"/>
                  </a:cubicBezTo>
                  <a:cubicBezTo>
                    <a:pt x="3123" y="4529"/>
                    <a:pt x="1453" y="3083"/>
                    <a:pt x="1172" y="1132"/>
                  </a:cubicBezTo>
                  <a:close/>
                  <a:moveTo>
                    <a:pt x="565" y="0"/>
                  </a:moveTo>
                  <a:cubicBezTo>
                    <a:pt x="251" y="0"/>
                    <a:pt x="1" y="251"/>
                    <a:pt x="1" y="565"/>
                  </a:cubicBezTo>
                  <a:cubicBezTo>
                    <a:pt x="1" y="3373"/>
                    <a:pt x="2286" y="5662"/>
                    <a:pt x="5094" y="5662"/>
                  </a:cubicBezTo>
                  <a:cubicBezTo>
                    <a:pt x="7905" y="5662"/>
                    <a:pt x="10191" y="3373"/>
                    <a:pt x="10191" y="565"/>
                  </a:cubicBezTo>
                  <a:cubicBezTo>
                    <a:pt x="10191" y="251"/>
                    <a:pt x="9938" y="0"/>
                    <a:pt x="962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10265" name="Google Shape;10265;p81"/>
          <p:cNvGrpSpPr/>
          <p:nvPr/>
        </p:nvGrpSpPr>
        <p:grpSpPr>
          <a:xfrm>
            <a:off x="5596036" y="3968278"/>
            <a:ext cx="280923" cy="315449"/>
            <a:chOff x="6276025" y="3812400"/>
            <a:chExt cx="416800" cy="468025"/>
          </a:xfrm>
          <a:solidFill>
            <a:srgbClr val="FFC000"/>
          </a:solidFill>
        </p:grpSpPr>
        <p:sp>
          <p:nvSpPr>
            <p:cNvPr id="10266" name="Google Shape;10266;p81"/>
            <p:cNvSpPr/>
            <p:nvPr/>
          </p:nvSpPr>
          <p:spPr>
            <a:xfrm>
              <a:off x="6276025" y="3812400"/>
              <a:ext cx="416800" cy="468025"/>
            </a:xfrm>
            <a:custGeom>
              <a:avLst/>
              <a:gdLst/>
              <a:ahLst/>
              <a:cxnLst/>
              <a:rect l="l" t="t" r="r" b="b"/>
              <a:pathLst>
                <a:path w="16672" h="18721" extrusionOk="0">
                  <a:moveTo>
                    <a:pt x="8334" y="1132"/>
                  </a:moveTo>
                  <a:cubicBezTo>
                    <a:pt x="12311" y="1132"/>
                    <a:pt x="15536" y="4354"/>
                    <a:pt x="15536" y="8334"/>
                  </a:cubicBezTo>
                  <a:lnTo>
                    <a:pt x="15536" y="8346"/>
                  </a:lnTo>
                  <a:lnTo>
                    <a:pt x="15536" y="11652"/>
                  </a:lnTo>
                  <a:cubicBezTo>
                    <a:pt x="15536" y="12332"/>
                    <a:pt x="15240" y="12981"/>
                    <a:pt x="14724" y="13425"/>
                  </a:cubicBezTo>
                  <a:lnTo>
                    <a:pt x="12849" y="15034"/>
                  </a:lnTo>
                  <a:cubicBezTo>
                    <a:pt x="12725" y="15143"/>
                    <a:pt x="12652" y="15300"/>
                    <a:pt x="12652" y="15466"/>
                  </a:cubicBezTo>
                  <a:lnTo>
                    <a:pt x="12652" y="17588"/>
                  </a:lnTo>
                  <a:lnTo>
                    <a:pt x="11197" y="17588"/>
                  </a:lnTo>
                  <a:lnTo>
                    <a:pt x="11197" y="16254"/>
                  </a:lnTo>
                  <a:cubicBezTo>
                    <a:pt x="11197" y="15943"/>
                    <a:pt x="10943" y="15689"/>
                    <a:pt x="10629" y="15689"/>
                  </a:cubicBezTo>
                  <a:cubicBezTo>
                    <a:pt x="10318" y="15689"/>
                    <a:pt x="10065" y="15943"/>
                    <a:pt x="10065" y="16254"/>
                  </a:cubicBezTo>
                  <a:lnTo>
                    <a:pt x="10065" y="17588"/>
                  </a:lnTo>
                  <a:lnTo>
                    <a:pt x="8902" y="17588"/>
                  </a:lnTo>
                  <a:lnTo>
                    <a:pt x="8902" y="16254"/>
                  </a:lnTo>
                  <a:cubicBezTo>
                    <a:pt x="8902" y="15943"/>
                    <a:pt x="8648" y="15689"/>
                    <a:pt x="8334" y="15689"/>
                  </a:cubicBezTo>
                  <a:cubicBezTo>
                    <a:pt x="8020" y="15689"/>
                    <a:pt x="7770" y="15943"/>
                    <a:pt x="7770" y="16254"/>
                  </a:cubicBezTo>
                  <a:lnTo>
                    <a:pt x="7770" y="17588"/>
                  </a:lnTo>
                  <a:lnTo>
                    <a:pt x="6604" y="17588"/>
                  </a:lnTo>
                  <a:lnTo>
                    <a:pt x="6604" y="16254"/>
                  </a:lnTo>
                  <a:cubicBezTo>
                    <a:pt x="6604" y="15943"/>
                    <a:pt x="6351" y="15689"/>
                    <a:pt x="6040" y="15689"/>
                  </a:cubicBezTo>
                  <a:cubicBezTo>
                    <a:pt x="5726" y="15689"/>
                    <a:pt x="5472" y="15943"/>
                    <a:pt x="5472" y="16254"/>
                  </a:cubicBezTo>
                  <a:lnTo>
                    <a:pt x="5472" y="17588"/>
                  </a:lnTo>
                  <a:lnTo>
                    <a:pt x="4017" y="17588"/>
                  </a:lnTo>
                  <a:lnTo>
                    <a:pt x="4017" y="15466"/>
                  </a:lnTo>
                  <a:cubicBezTo>
                    <a:pt x="4017" y="15300"/>
                    <a:pt x="3944" y="15143"/>
                    <a:pt x="3820" y="15037"/>
                  </a:cubicBezTo>
                  <a:lnTo>
                    <a:pt x="1945" y="13425"/>
                  </a:lnTo>
                  <a:cubicBezTo>
                    <a:pt x="1429" y="12981"/>
                    <a:pt x="1133" y="12335"/>
                    <a:pt x="1133" y="11652"/>
                  </a:cubicBezTo>
                  <a:lnTo>
                    <a:pt x="1133" y="8406"/>
                  </a:lnTo>
                  <a:cubicBezTo>
                    <a:pt x="1133" y="4396"/>
                    <a:pt x="4361" y="1132"/>
                    <a:pt x="8331" y="1132"/>
                  </a:cubicBezTo>
                  <a:close/>
                  <a:moveTo>
                    <a:pt x="8331" y="0"/>
                  </a:moveTo>
                  <a:cubicBezTo>
                    <a:pt x="3736" y="3"/>
                    <a:pt x="1" y="3774"/>
                    <a:pt x="1" y="8409"/>
                  </a:cubicBezTo>
                  <a:lnTo>
                    <a:pt x="1" y="11655"/>
                  </a:lnTo>
                  <a:cubicBezTo>
                    <a:pt x="1" y="12664"/>
                    <a:pt x="442" y="13627"/>
                    <a:pt x="1209" y="14285"/>
                  </a:cubicBezTo>
                  <a:lnTo>
                    <a:pt x="2884" y="15725"/>
                  </a:lnTo>
                  <a:lnTo>
                    <a:pt x="2884" y="18156"/>
                  </a:lnTo>
                  <a:cubicBezTo>
                    <a:pt x="2884" y="18467"/>
                    <a:pt x="3138" y="18721"/>
                    <a:pt x="3449" y="18721"/>
                  </a:cubicBezTo>
                  <a:lnTo>
                    <a:pt x="13220" y="18721"/>
                  </a:lnTo>
                  <a:cubicBezTo>
                    <a:pt x="13531" y="18721"/>
                    <a:pt x="13785" y="18467"/>
                    <a:pt x="13785" y="18156"/>
                  </a:cubicBezTo>
                  <a:lnTo>
                    <a:pt x="13785" y="15725"/>
                  </a:lnTo>
                  <a:lnTo>
                    <a:pt x="15463" y="14282"/>
                  </a:lnTo>
                  <a:cubicBezTo>
                    <a:pt x="16227" y="13624"/>
                    <a:pt x="16671" y="12664"/>
                    <a:pt x="16671" y="11652"/>
                  </a:cubicBezTo>
                  <a:lnTo>
                    <a:pt x="16671" y="8334"/>
                  </a:lnTo>
                  <a:lnTo>
                    <a:pt x="16671" y="8322"/>
                  </a:lnTo>
                  <a:cubicBezTo>
                    <a:pt x="16662" y="3723"/>
                    <a:pt x="12933" y="0"/>
                    <a:pt x="833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267" name="Google Shape;10267;p81"/>
            <p:cNvSpPr/>
            <p:nvPr/>
          </p:nvSpPr>
          <p:spPr>
            <a:xfrm>
              <a:off x="6436375" y="4078825"/>
              <a:ext cx="96025" cy="80400"/>
            </a:xfrm>
            <a:custGeom>
              <a:avLst/>
              <a:gdLst/>
              <a:ahLst/>
              <a:cxnLst/>
              <a:rect l="l" t="t" r="r" b="b"/>
              <a:pathLst>
                <a:path w="3841" h="3216" extrusionOk="0">
                  <a:moveTo>
                    <a:pt x="1922" y="1"/>
                  </a:moveTo>
                  <a:cubicBezTo>
                    <a:pt x="1736" y="1"/>
                    <a:pt x="1551" y="91"/>
                    <a:pt x="1440" y="270"/>
                  </a:cubicBezTo>
                  <a:lnTo>
                    <a:pt x="166" y="2354"/>
                  </a:lnTo>
                  <a:cubicBezTo>
                    <a:pt x="0" y="2623"/>
                    <a:pt x="85" y="2970"/>
                    <a:pt x="350" y="3133"/>
                  </a:cubicBezTo>
                  <a:cubicBezTo>
                    <a:pt x="443" y="3189"/>
                    <a:pt x="545" y="3216"/>
                    <a:pt x="646" y="3216"/>
                  </a:cubicBezTo>
                  <a:cubicBezTo>
                    <a:pt x="837" y="3216"/>
                    <a:pt x="1023" y="3120"/>
                    <a:pt x="1129" y="2946"/>
                  </a:cubicBezTo>
                  <a:lnTo>
                    <a:pt x="1923" y="1653"/>
                  </a:lnTo>
                  <a:lnTo>
                    <a:pt x="2712" y="2946"/>
                  </a:lnTo>
                  <a:cubicBezTo>
                    <a:pt x="2818" y="3120"/>
                    <a:pt x="3005" y="3216"/>
                    <a:pt x="3196" y="3216"/>
                  </a:cubicBezTo>
                  <a:cubicBezTo>
                    <a:pt x="3297" y="3216"/>
                    <a:pt x="3399" y="3189"/>
                    <a:pt x="3491" y="3133"/>
                  </a:cubicBezTo>
                  <a:cubicBezTo>
                    <a:pt x="3759" y="2970"/>
                    <a:pt x="3841" y="2623"/>
                    <a:pt x="3678" y="2354"/>
                  </a:cubicBezTo>
                  <a:lnTo>
                    <a:pt x="2407" y="270"/>
                  </a:lnTo>
                  <a:cubicBezTo>
                    <a:pt x="2295" y="91"/>
                    <a:pt x="2108" y="1"/>
                    <a:pt x="192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268" name="Google Shape;10268;p81"/>
            <p:cNvSpPr/>
            <p:nvPr/>
          </p:nvSpPr>
          <p:spPr>
            <a:xfrm>
              <a:off x="6327450" y="3974775"/>
              <a:ext cx="125550" cy="118300"/>
            </a:xfrm>
            <a:custGeom>
              <a:avLst/>
              <a:gdLst/>
              <a:ahLst/>
              <a:cxnLst/>
              <a:rect l="l" t="t" r="r" b="b"/>
              <a:pathLst>
                <a:path w="5022" h="4732" extrusionOk="0">
                  <a:moveTo>
                    <a:pt x="2505" y="1115"/>
                  </a:moveTo>
                  <a:cubicBezTo>
                    <a:pt x="2806" y="1115"/>
                    <a:pt x="3107" y="1230"/>
                    <a:pt x="3337" y="1461"/>
                  </a:cubicBezTo>
                  <a:cubicBezTo>
                    <a:pt x="3795" y="1920"/>
                    <a:pt x="3795" y="2663"/>
                    <a:pt x="3337" y="3125"/>
                  </a:cubicBezTo>
                  <a:cubicBezTo>
                    <a:pt x="3049" y="3413"/>
                    <a:pt x="2565" y="3600"/>
                    <a:pt x="2133" y="3600"/>
                  </a:cubicBezTo>
                  <a:cubicBezTo>
                    <a:pt x="1861" y="3600"/>
                    <a:pt x="1610" y="3526"/>
                    <a:pt x="1440" y="3358"/>
                  </a:cubicBezTo>
                  <a:cubicBezTo>
                    <a:pt x="1253" y="3167"/>
                    <a:pt x="1166" y="2844"/>
                    <a:pt x="1208" y="2473"/>
                  </a:cubicBezTo>
                  <a:cubicBezTo>
                    <a:pt x="1253" y="2089"/>
                    <a:pt x="1431" y="1703"/>
                    <a:pt x="1673" y="1461"/>
                  </a:cubicBezTo>
                  <a:cubicBezTo>
                    <a:pt x="1902" y="1230"/>
                    <a:pt x="2203" y="1115"/>
                    <a:pt x="2505" y="1115"/>
                  </a:cubicBezTo>
                  <a:close/>
                  <a:moveTo>
                    <a:pt x="2486" y="0"/>
                  </a:moveTo>
                  <a:cubicBezTo>
                    <a:pt x="1903" y="0"/>
                    <a:pt x="1321" y="219"/>
                    <a:pt x="873" y="658"/>
                  </a:cubicBezTo>
                  <a:cubicBezTo>
                    <a:pt x="444" y="1084"/>
                    <a:pt x="157" y="1697"/>
                    <a:pt x="85" y="2340"/>
                  </a:cubicBezTo>
                  <a:cubicBezTo>
                    <a:pt x="0" y="3059"/>
                    <a:pt x="202" y="3717"/>
                    <a:pt x="640" y="4155"/>
                  </a:cubicBezTo>
                  <a:cubicBezTo>
                    <a:pt x="1042" y="4556"/>
                    <a:pt x="1582" y="4731"/>
                    <a:pt x="2138" y="4731"/>
                  </a:cubicBezTo>
                  <a:cubicBezTo>
                    <a:pt x="2141" y="4731"/>
                    <a:pt x="2145" y="4731"/>
                    <a:pt x="2149" y="4731"/>
                  </a:cubicBezTo>
                  <a:cubicBezTo>
                    <a:pt x="2882" y="4731"/>
                    <a:pt x="3638" y="4424"/>
                    <a:pt x="4137" y="3922"/>
                  </a:cubicBezTo>
                  <a:cubicBezTo>
                    <a:pt x="5021" y="3016"/>
                    <a:pt x="5012" y="1570"/>
                    <a:pt x="4119" y="676"/>
                  </a:cubicBezTo>
                  <a:cubicBezTo>
                    <a:pt x="3668" y="226"/>
                    <a:pt x="3077" y="0"/>
                    <a:pt x="248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269" name="Google Shape;10269;p81"/>
            <p:cNvSpPr/>
            <p:nvPr/>
          </p:nvSpPr>
          <p:spPr>
            <a:xfrm>
              <a:off x="6515325" y="3974300"/>
              <a:ext cx="126000" cy="118775"/>
            </a:xfrm>
            <a:custGeom>
              <a:avLst/>
              <a:gdLst/>
              <a:ahLst/>
              <a:cxnLst/>
              <a:rect l="l" t="t" r="r" b="b"/>
              <a:pathLst>
                <a:path w="5040" h="4751" extrusionOk="0">
                  <a:moveTo>
                    <a:pt x="2535" y="1133"/>
                  </a:moveTo>
                  <a:cubicBezTo>
                    <a:pt x="2836" y="1133"/>
                    <a:pt x="3138" y="1248"/>
                    <a:pt x="3367" y="1477"/>
                  </a:cubicBezTo>
                  <a:cubicBezTo>
                    <a:pt x="3609" y="1722"/>
                    <a:pt x="3787" y="2108"/>
                    <a:pt x="3832" y="2492"/>
                  </a:cubicBezTo>
                  <a:cubicBezTo>
                    <a:pt x="3874" y="2860"/>
                    <a:pt x="3790" y="3183"/>
                    <a:pt x="3600" y="3374"/>
                  </a:cubicBezTo>
                  <a:cubicBezTo>
                    <a:pt x="3429" y="3544"/>
                    <a:pt x="3178" y="3618"/>
                    <a:pt x="2906" y="3618"/>
                  </a:cubicBezTo>
                  <a:cubicBezTo>
                    <a:pt x="2474" y="3618"/>
                    <a:pt x="1991" y="3430"/>
                    <a:pt x="1703" y="3141"/>
                  </a:cubicBezTo>
                  <a:cubicBezTo>
                    <a:pt x="1244" y="2682"/>
                    <a:pt x="1244" y="1936"/>
                    <a:pt x="1703" y="1477"/>
                  </a:cubicBezTo>
                  <a:cubicBezTo>
                    <a:pt x="1933" y="1248"/>
                    <a:pt x="2234" y="1133"/>
                    <a:pt x="2535" y="1133"/>
                  </a:cubicBezTo>
                  <a:close/>
                  <a:moveTo>
                    <a:pt x="2535" y="0"/>
                  </a:moveTo>
                  <a:cubicBezTo>
                    <a:pt x="1944" y="0"/>
                    <a:pt x="1353" y="226"/>
                    <a:pt x="903" y="677"/>
                  </a:cubicBezTo>
                  <a:cubicBezTo>
                    <a:pt x="0" y="1580"/>
                    <a:pt x="0" y="3041"/>
                    <a:pt x="903" y="3941"/>
                  </a:cubicBezTo>
                  <a:cubicBezTo>
                    <a:pt x="1329" y="4370"/>
                    <a:pt x="1945" y="4660"/>
                    <a:pt x="2588" y="4732"/>
                  </a:cubicBezTo>
                  <a:cubicBezTo>
                    <a:pt x="2691" y="4744"/>
                    <a:pt x="2793" y="4750"/>
                    <a:pt x="2899" y="4750"/>
                  </a:cubicBezTo>
                  <a:cubicBezTo>
                    <a:pt x="3491" y="4750"/>
                    <a:pt x="4028" y="4548"/>
                    <a:pt x="4400" y="4174"/>
                  </a:cubicBezTo>
                  <a:cubicBezTo>
                    <a:pt x="4838" y="3739"/>
                    <a:pt x="5040" y="3078"/>
                    <a:pt x="4958" y="2362"/>
                  </a:cubicBezTo>
                  <a:cubicBezTo>
                    <a:pt x="4883" y="1719"/>
                    <a:pt x="4596" y="1103"/>
                    <a:pt x="4167" y="677"/>
                  </a:cubicBezTo>
                  <a:cubicBezTo>
                    <a:pt x="3717" y="226"/>
                    <a:pt x="3126" y="0"/>
                    <a:pt x="253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10270" name="Google Shape;10270;p81"/>
          <p:cNvGrpSpPr/>
          <p:nvPr/>
        </p:nvGrpSpPr>
        <p:grpSpPr>
          <a:xfrm>
            <a:off x="5055293" y="3545089"/>
            <a:ext cx="342615" cy="340186"/>
            <a:chOff x="890400" y="4399350"/>
            <a:chExt cx="486600" cy="483150"/>
          </a:xfrm>
          <a:solidFill>
            <a:srgbClr val="FFC000"/>
          </a:solidFill>
        </p:grpSpPr>
        <p:sp>
          <p:nvSpPr>
            <p:cNvPr id="10271" name="Google Shape;10271;p81"/>
            <p:cNvSpPr/>
            <p:nvPr/>
          </p:nvSpPr>
          <p:spPr>
            <a:xfrm>
              <a:off x="1125300" y="4503075"/>
              <a:ext cx="153800" cy="141650"/>
            </a:xfrm>
            <a:custGeom>
              <a:avLst/>
              <a:gdLst/>
              <a:ahLst/>
              <a:cxnLst/>
              <a:rect l="l" t="t" r="r" b="b"/>
              <a:pathLst>
                <a:path w="6152" h="5666" extrusionOk="0">
                  <a:moveTo>
                    <a:pt x="3044" y="1140"/>
                  </a:moveTo>
                  <a:cubicBezTo>
                    <a:pt x="3263" y="1140"/>
                    <a:pt x="3484" y="1182"/>
                    <a:pt x="3694" y="1269"/>
                  </a:cubicBezTo>
                  <a:cubicBezTo>
                    <a:pt x="4328" y="1532"/>
                    <a:pt x="4741" y="2151"/>
                    <a:pt x="4741" y="2836"/>
                  </a:cubicBezTo>
                  <a:cubicBezTo>
                    <a:pt x="4741" y="3525"/>
                    <a:pt x="4328" y="4144"/>
                    <a:pt x="3694" y="4406"/>
                  </a:cubicBezTo>
                  <a:cubicBezTo>
                    <a:pt x="3484" y="4493"/>
                    <a:pt x="3263" y="4536"/>
                    <a:pt x="3044" y="4536"/>
                  </a:cubicBezTo>
                  <a:cubicBezTo>
                    <a:pt x="2602" y="4536"/>
                    <a:pt x="2168" y="4363"/>
                    <a:pt x="1843" y="4038"/>
                  </a:cubicBezTo>
                  <a:cubicBezTo>
                    <a:pt x="1178" y="3377"/>
                    <a:pt x="1178" y="2299"/>
                    <a:pt x="1843" y="1638"/>
                  </a:cubicBezTo>
                  <a:cubicBezTo>
                    <a:pt x="2168" y="1312"/>
                    <a:pt x="2602" y="1140"/>
                    <a:pt x="3044" y="1140"/>
                  </a:cubicBezTo>
                  <a:close/>
                  <a:moveTo>
                    <a:pt x="3043" y="0"/>
                  </a:moveTo>
                  <a:cubicBezTo>
                    <a:pt x="2680" y="0"/>
                    <a:pt x="2313" y="70"/>
                    <a:pt x="1961" y="215"/>
                  </a:cubicBezTo>
                  <a:cubicBezTo>
                    <a:pt x="710" y="732"/>
                    <a:pt x="1" y="2060"/>
                    <a:pt x="264" y="3386"/>
                  </a:cubicBezTo>
                  <a:cubicBezTo>
                    <a:pt x="529" y="4709"/>
                    <a:pt x="1688" y="5666"/>
                    <a:pt x="3038" y="5666"/>
                  </a:cubicBezTo>
                  <a:cubicBezTo>
                    <a:pt x="3040" y="5666"/>
                    <a:pt x="3042" y="5666"/>
                    <a:pt x="3045" y="5666"/>
                  </a:cubicBezTo>
                  <a:cubicBezTo>
                    <a:pt x="3048" y="5666"/>
                    <a:pt x="3052" y="5666"/>
                    <a:pt x="3056" y="5666"/>
                  </a:cubicBezTo>
                  <a:cubicBezTo>
                    <a:pt x="3801" y="5666"/>
                    <a:pt x="4518" y="5367"/>
                    <a:pt x="5046" y="4838"/>
                  </a:cubicBezTo>
                  <a:cubicBezTo>
                    <a:pt x="6004" y="3884"/>
                    <a:pt x="6152" y="2386"/>
                    <a:pt x="5400" y="1260"/>
                  </a:cubicBezTo>
                  <a:cubicBezTo>
                    <a:pt x="4862" y="453"/>
                    <a:pt x="3967" y="0"/>
                    <a:pt x="304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272" name="Google Shape;10272;p81"/>
            <p:cNvSpPr/>
            <p:nvPr/>
          </p:nvSpPr>
          <p:spPr>
            <a:xfrm>
              <a:off x="890400" y="4399350"/>
              <a:ext cx="486600" cy="483150"/>
            </a:xfrm>
            <a:custGeom>
              <a:avLst/>
              <a:gdLst/>
              <a:ahLst/>
              <a:cxnLst/>
              <a:rect l="l" t="t" r="r" b="b"/>
              <a:pathLst>
                <a:path w="19464" h="19326" extrusionOk="0">
                  <a:moveTo>
                    <a:pt x="17908" y="1131"/>
                  </a:moveTo>
                  <a:cubicBezTo>
                    <a:pt x="18031" y="1131"/>
                    <a:pt x="18157" y="1132"/>
                    <a:pt x="18283" y="1134"/>
                  </a:cubicBezTo>
                  <a:cubicBezTo>
                    <a:pt x="18301" y="2369"/>
                    <a:pt x="18232" y="3465"/>
                    <a:pt x="18057" y="4449"/>
                  </a:cubicBezTo>
                  <a:cubicBezTo>
                    <a:pt x="16453" y="4223"/>
                    <a:pt x="15191" y="2960"/>
                    <a:pt x="14968" y="1357"/>
                  </a:cubicBezTo>
                  <a:cubicBezTo>
                    <a:pt x="15851" y="1203"/>
                    <a:pt x="16825" y="1131"/>
                    <a:pt x="17908" y="1131"/>
                  </a:cubicBezTo>
                  <a:close/>
                  <a:moveTo>
                    <a:pt x="6462" y="6683"/>
                  </a:moveTo>
                  <a:lnTo>
                    <a:pt x="6462" y="6686"/>
                  </a:lnTo>
                  <a:cubicBezTo>
                    <a:pt x="6003" y="7471"/>
                    <a:pt x="5574" y="8281"/>
                    <a:pt x="5173" y="9066"/>
                  </a:cubicBezTo>
                  <a:lnTo>
                    <a:pt x="2712" y="8839"/>
                  </a:lnTo>
                  <a:cubicBezTo>
                    <a:pt x="3545" y="7571"/>
                    <a:pt x="4952" y="6756"/>
                    <a:pt x="6462" y="6683"/>
                  </a:cubicBezTo>
                  <a:close/>
                  <a:moveTo>
                    <a:pt x="13863" y="1608"/>
                  </a:moveTo>
                  <a:cubicBezTo>
                    <a:pt x="14195" y="3637"/>
                    <a:pt x="15783" y="5225"/>
                    <a:pt x="17809" y="5557"/>
                  </a:cubicBezTo>
                  <a:cubicBezTo>
                    <a:pt x="17347" y="7209"/>
                    <a:pt x="16532" y="8534"/>
                    <a:pt x="15303" y="9718"/>
                  </a:cubicBezTo>
                  <a:cubicBezTo>
                    <a:pt x="13932" y="11043"/>
                    <a:pt x="11825" y="12218"/>
                    <a:pt x="9868" y="13221"/>
                  </a:cubicBezTo>
                  <a:lnTo>
                    <a:pt x="6196" y="9552"/>
                  </a:lnTo>
                  <a:cubicBezTo>
                    <a:pt x="7199" y="7592"/>
                    <a:pt x="8376" y="5485"/>
                    <a:pt x="9699" y="4114"/>
                  </a:cubicBezTo>
                  <a:cubicBezTo>
                    <a:pt x="10886" y="2885"/>
                    <a:pt x="12208" y="2073"/>
                    <a:pt x="13863" y="1608"/>
                  </a:cubicBezTo>
                  <a:close/>
                  <a:moveTo>
                    <a:pt x="5659" y="10612"/>
                  </a:moveTo>
                  <a:lnTo>
                    <a:pt x="8805" y="13758"/>
                  </a:lnTo>
                  <a:lnTo>
                    <a:pt x="8503" y="13909"/>
                  </a:lnTo>
                  <a:cubicBezTo>
                    <a:pt x="8237" y="14039"/>
                    <a:pt x="7984" y="14169"/>
                    <a:pt x="7736" y="14292"/>
                  </a:cubicBezTo>
                  <a:lnTo>
                    <a:pt x="5124" y="11681"/>
                  </a:lnTo>
                  <a:cubicBezTo>
                    <a:pt x="5248" y="11433"/>
                    <a:pt x="5378" y="11179"/>
                    <a:pt x="5508" y="10914"/>
                  </a:cubicBezTo>
                  <a:lnTo>
                    <a:pt x="5659" y="10612"/>
                  </a:lnTo>
                  <a:close/>
                  <a:moveTo>
                    <a:pt x="12658" y="13000"/>
                  </a:moveTo>
                  <a:lnTo>
                    <a:pt x="12658" y="13000"/>
                  </a:lnTo>
                  <a:cubicBezTo>
                    <a:pt x="12567" y="14483"/>
                    <a:pt x="11782" y="15835"/>
                    <a:pt x="10538" y="16651"/>
                  </a:cubicBezTo>
                  <a:lnTo>
                    <a:pt x="10348" y="14247"/>
                  </a:lnTo>
                  <a:cubicBezTo>
                    <a:pt x="11109" y="13858"/>
                    <a:pt x="11894" y="13441"/>
                    <a:pt x="12658" y="13000"/>
                  </a:cubicBezTo>
                  <a:close/>
                  <a:moveTo>
                    <a:pt x="4596" y="12756"/>
                  </a:moveTo>
                  <a:lnTo>
                    <a:pt x="5233" y="13393"/>
                  </a:lnTo>
                  <a:lnTo>
                    <a:pt x="4034" y="14594"/>
                  </a:lnTo>
                  <a:cubicBezTo>
                    <a:pt x="3814" y="14815"/>
                    <a:pt x="3811" y="15174"/>
                    <a:pt x="4034" y="15395"/>
                  </a:cubicBezTo>
                  <a:cubicBezTo>
                    <a:pt x="4145" y="15505"/>
                    <a:pt x="4290" y="15560"/>
                    <a:pt x="4434" y="15560"/>
                  </a:cubicBezTo>
                  <a:cubicBezTo>
                    <a:pt x="4579" y="15560"/>
                    <a:pt x="4724" y="15505"/>
                    <a:pt x="4835" y="15395"/>
                  </a:cubicBezTo>
                  <a:lnTo>
                    <a:pt x="6036" y="14193"/>
                  </a:lnTo>
                  <a:lnTo>
                    <a:pt x="6673" y="14833"/>
                  </a:lnTo>
                  <a:cubicBezTo>
                    <a:pt x="6528" y="15192"/>
                    <a:pt x="6311" y="15521"/>
                    <a:pt x="6036" y="15796"/>
                  </a:cubicBezTo>
                  <a:cubicBezTo>
                    <a:pt x="5387" y="16445"/>
                    <a:pt x="3110" y="17327"/>
                    <a:pt x="1555" y="17864"/>
                  </a:cubicBezTo>
                  <a:cubicBezTo>
                    <a:pt x="2096" y="16312"/>
                    <a:pt x="2984" y="14042"/>
                    <a:pt x="3633" y="13393"/>
                  </a:cubicBezTo>
                  <a:cubicBezTo>
                    <a:pt x="3908" y="13115"/>
                    <a:pt x="4234" y="12900"/>
                    <a:pt x="4596" y="12756"/>
                  </a:cubicBezTo>
                  <a:close/>
                  <a:moveTo>
                    <a:pt x="17939" y="0"/>
                  </a:moveTo>
                  <a:cubicBezTo>
                    <a:pt x="16582" y="0"/>
                    <a:pt x="15371" y="113"/>
                    <a:pt x="14282" y="349"/>
                  </a:cubicBezTo>
                  <a:cubicBezTo>
                    <a:pt x="14258" y="352"/>
                    <a:pt x="14234" y="358"/>
                    <a:pt x="14213" y="364"/>
                  </a:cubicBezTo>
                  <a:cubicBezTo>
                    <a:pt x="12057" y="841"/>
                    <a:pt x="10360" y="1801"/>
                    <a:pt x="8887" y="3329"/>
                  </a:cubicBezTo>
                  <a:cubicBezTo>
                    <a:pt x="8277" y="3960"/>
                    <a:pt x="7703" y="4724"/>
                    <a:pt x="7166" y="5548"/>
                  </a:cubicBezTo>
                  <a:lnTo>
                    <a:pt x="6676" y="5548"/>
                  </a:lnTo>
                  <a:cubicBezTo>
                    <a:pt x="5583" y="5548"/>
                    <a:pt x="4511" y="5856"/>
                    <a:pt x="3584" y="6436"/>
                  </a:cubicBezTo>
                  <a:cubicBezTo>
                    <a:pt x="2658" y="7016"/>
                    <a:pt x="1909" y="7837"/>
                    <a:pt x="1420" y="8815"/>
                  </a:cubicBezTo>
                  <a:lnTo>
                    <a:pt x="1284" y="9084"/>
                  </a:lnTo>
                  <a:cubicBezTo>
                    <a:pt x="1096" y="9458"/>
                    <a:pt x="1368" y="9902"/>
                    <a:pt x="1791" y="9905"/>
                  </a:cubicBezTo>
                  <a:lnTo>
                    <a:pt x="1948" y="9905"/>
                  </a:lnTo>
                  <a:lnTo>
                    <a:pt x="4623" y="10153"/>
                  </a:lnTo>
                  <a:cubicBezTo>
                    <a:pt x="4581" y="10237"/>
                    <a:pt x="4539" y="10322"/>
                    <a:pt x="4496" y="10409"/>
                  </a:cubicBezTo>
                  <a:cubicBezTo>
                    <a:pt x="4297" y="10802"/>
                    <a:pt x="4113" y="11176"/>
                    <a:pt x="3929" y="11533"/>
                  </a:cubicBezTo>
                  <a:cubicBezTo>
                    <a:pt x="3880" y="11626"/>
                    <a:pt x="3859" y="11732"/>
                    <a:pt x="3868" y="11838"/>
                  </a:cubicBezTo>
                  <a:cubicBezTo>
                    <a:pt x="3485" y="12031"/>
                    <a:pt x="3135" y="12287"/>
                    <a:pt x="2833" y="12592"/>
                  </a:cubicBezTo>
                  <a:cubicBezTo>
                    <a:pt x="1664" y="13761"/>
                    <a:pt x="275" y="18097"/>
                    <a:pt x="121" y="18586"/>
                  </a:cubicBezTo>
                  <a:cubicBezTo>
                    <a:pt x="1" y="18966"/>
                    <a:pt x="294" y="19325"/>
                    <a:pt x="657" y="19325"/>
                  </a:cubicBezTo>
                  <a:cubicBezTo>
                    <a:pt x="713" y="19325"/>
                    <a:pt x="770" y="19317"/>
                    <a:pt x="828" y="19299"/>
                  </a:cubicBezTo>
                  <a:cubicBezTo>
                    <a:pt x="1320" y="19145"/>
                    <a:pt x="5665" y="17765"/>
                    <a:pt x="6836" y="16593"/>
                  </a:cubicBezTo>
                  <a:cubicBezTo>
                    <a:pt x="7144" y="16288"/>
                    <a:pt x="7398" y="15935"/>
                    <a:pt x="7594" y="15549"/>
                  </a:cubicBezTo>
                  <a:lnTo>
                    <a:pt x="7628" y="15549"/>
                  </a:lnTo>
                  <a:cubicBezTo>
                    <a:pt x="7715" y="15549"/>
                    <a:pt x="7806" y="15527"/>
                    <a:pt x="7884" y="15485"/>
                  </a:cubicBezTo>
                  <a:cubicBezTo>
                    <a:pt x="8240" y="15304"/>
                    <a:pt x="8615" y="15117"/>
                    <a:pt x="9010" y="14920"/>
                  </a:cubicBezTo>
                  <a:lnTo>
                    <a:pt x="9255" y="14797"/>
                  </a:lnTo>
                  <a:lnTo>
                    <a:pt x="9463" y="17418"/>
                  </a:lnTo>
                  <a:lnTo>
                    <a:pt x="9463" y="17578"/>
                  </a:lnTo>
                  <a:cubicBezTo>
                    <a:pt x="9463" y="17906"/>
                    <a:pt x="9732" y="18144"/>
                    <a:pt x="10028" y="18144"/>
                  </a:cubicBezTo>
                  <a:cubicBezTo>
                    <a:pt x="10113" y="18144"/>
                    <a:pt x="10201" y="18124"/>
                    <a:pt x="10285" y="18082"/>
                  </a:cubicBezTo>
                  <a:lnTo>
                    <a:pt x="10553" y="17946"/>
                  </a:lnTo>
                  <a:cubicBezTo>
                    <a:pt x="12543" y="16950"/>
                    <a:pt x="13802" y="14914"/>
                    <a:pt x="13799" y="12689"/>
                  </a:cubicBezTo>
                  <a:lnTo>
                    <a:pt x="13799" y="12303"/>
                  </a:lnTo>
                  <a:cubicBezTo>
                    <a:pt x="14654" y="11750"/>
                    <a:pt x="15442" y="11161"/>
                    <a:pt x="16091" y="10536"/>
                  </a:cubicBezTo>
                  <a:cubicBezTo>
                    <a:pt x="17619" y="9060"/>
                    <a:pt x="18582" y="7366"/>
                    <a:pt x="19059" y="5207"/>
                  </a:cubicBezTo>
                  <a:cubicBezTo>
                    <a:pt x="19065" y="5186"/>
                    <a:pt x="19068" y="5165"/>
                    <a:pt x="19071" y="5140"/>
                  </a:cubicBezTo>
                  <a:cubicBezTo>
                    <a:pt x="19361" y="3809"/>
                    <a:pt x="19464" y="2302"/>
                    <a:pt x="19403" y="563"/>
                  </a:cubicBezTo>
                  <a:cubicBezTo>
                    <a:pt x="19394" y="264"/>
                    <a:pt x="19156" y="25"/>
                    <a:pt x="18857" y="16"/>
                  </a:cubicBezTo>
                  <a:cubicBezTo>
                    <a:pt x="18544" y="6"/>
                    <a:pt x="18238" y="0"/>
                    <a:pt x="1793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273" name="Google Shape;10273;p81"/>
            <p:cNvSpPr/>
            <p:nvPr/>
          </p:nvSpPr>
          <p:spPr>
            <a:xfrm>
              <a:off x="1106975" y="4639875"/>
              <a:ext cx="28325" cy="28325"/>
            </a:xfrm>
            <a:custGeom>
              <a:avLst/>
              <a:gdLst/>
              <a:ahLst/>
              <a:cxnLst/>
              <a:rect l="l" t="t" r="r" b="b"/>
              <a:pathLst>
                <a:path w="1133" h="1133" extrusionOk="0">
                  <a:moveTo>
                    <a:pt x="565" y="0"/>
                  </a:moveTo>
                  <a:cubicBezTo>
                    <a:pt x="254" y="0"/>
                    <a:pt x="0" y="254"/>
                    <a:pt x="0" y="568"/>
                  </a:cubicBezTo>
                  <a:cubicBezTo>
                    <a:pt x="0" y="879"/>
                    <a:pt x="254" y="1133"/>
                    <a:pt x="565" y="1133"/>
                  </a:cubicBezTo>
                  <a:cubicBezTo>
                    <a:pt x="879" y="1133"/>
                    <a:pt x="1132" y="879"/>
                    <a:pt x="1132" y="568"/>
                  </a:cubicBezTo>
                  <a:cubicBezTo>
                    <a:pt x="1132" y="254"/>
                    <a:pt x="879" y="0"/>
                    <a:pt x="56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10274" name="Google Shape;10274;p81"/>
          <p:cNvGrpSpPr/>
          <p:nvPr/>
        </p:nvGrpSpPr>
        <p:grpSpPr>
          <a:xfrm>
            <a:off x="5489588" y="3560368"/>
            <a:ext cx="340168" cy="309628"/>
            <a:chOff x="1487200" y="4421025"/>
            <a:chExt cx="483125" cy="439750"/>
          </a:xfrm>
          <a:solidFill>
            <a:srgbClr val="FFC000"/>
          </a:solidFill>
        </p:grpSpPr>
        <p:sp>
          <p:nvSpPr>
            <p:cNvPr id="10275" name="Google Shape;10275;p81"/>
            <p:cNvSpPr/>
            <p:nvPr/>
          </p:nvSpPr>
          <p:spPr>
            <a:xfrm>
              <a:off x="1487200" y="4421025"/>
              <a:ext cx="483125" cy="439750"/>
            </a:xfrm>
            <a:custGeom>
              <a:avLst/>
              <a:gdLst/>
              <a:ahLst/>
              <a:cxnLst/>
              <a:rect l="l" t="t" r="r" b="b"/>
              <a:pathLst>
                <a:path w="19325" h="17590" extrusionOk="0">
                  <a:moveTo>
                    <a:pt x="12818" y="1130"/>
                  </a:moveTo>
                  <a:cubicBezTo>
                    <a:pt x="14361" y="1130"/>
                    <a:pt x="15671" y="2389"/>
                    <a:pt x="15867" y="4059"/>
                  </a:cubicBezTo>
                  <a:cubicBezTo>
                    <a:pt x="15867" y="4077"/>
                    <a:pt x="15870" y="4095"/>
                    <a:pt x="15873" y="4110"/>
                  </a:cubicBezTo>
                  <a:lnTo>
                    <a:pt x="16242" y="5871"/>
                  </a:lnTo>
                  <a:lnTo>
                    <a:pt x="9406" y="5871"/>
                  </a:lnTo>
                  <a:lnTo>
                    <a:pt x="11707" y="4110"/>
                  </a:lnTo>
                  <a:cubicBezTo>
                    <a:pt x="11957" y="3920"/>
                    <a:pt x="12008" y="3561"/>
                    <a:pt x="11815" y="3310"/>
                  </a:cubicBezTo>
                  <a:cubicBezTo>
                    <a:pt x="11703" y="3166"/>
                    <a:pt x="11534" y="3091"/>
                    <a:pt x="11364" y="3091"/>
                  </a:cubicBezTo>
                  <a:cubicBezTo>
                    <a:pt x="11242" y="3091"/>
                    <a:pt x="11119" y="3130"/>
                    <a:pt x="11015" y="3211"/>
                  </a:cubicBezTo>
                  <a:lnTo>
                    <a:pt x="7618" y="5816"/>
                  </a:lnTo>
                  <a:cubicBezTo>
                    <a:pt x="7597" y="5835"/>
                    <a:pt x="7576" y="5853"/>
                    <a:pt x="7558" y="5871"/>
                  </a:cubicBezTo>
                  <a:lnTo>
                    <a:pt x="3083" y="5871"/>
                  </a:lnTo>
                  <a:lnTo>
                    <a:pt x="3451" y="4110"/>
                  </a:lnTo>
                  <a:cubicBezTo>
                    <a:pt x="3454" y="4095"/>
                    <a:pt x="3457" y="4077"/>
                    <a:pt x="3460" y="4059"/>
                  </a:cubicBezTo>
                  <a:cubicBezTo>
                    <a:pt x="3654" y="2389"/>
                    <a:pt x="4964" y="1130"/>
                    <a:pt x="6507" y="1130"/>
                  </a:cubicBezTo>
                  <a:close/>
                  <a:moveTo>
                    <a:pt x="16939" y="7021"/>
                  </a:moveTo>
                  <a:cubicBezTo>
                    <a:pt x="17631" y="7021"/>
                    <a:pt x="18192" y="7580"/>
                    <a:pt x="18192" y="8274"/>
                  </a:cubicBezTo>
                  <a:lnTo>
                    <a:pt x="18192" y="11913"/>
                  </a:lnTo>
                  <a:cubicBezTo>
                    <a:pt x="18192" y="12604"/>
                    <a:pt x="17631" y="13163"/>
                    <a:pt x="16939" y="13166"/>
                  </a:cubicBezTo>
                  <a:lnTo>
                    <a:pt x="2385" y="13166"/>
                  </a:lnTo>
                  <a:cubicBezTo>
                    <a:pt x="1694" y="13163"/>
                    <a:pt x="1132" y="12604"/>
                    <a:pt x="1132" y="11913"/>
                  </a:cubicBezTo>
                  <a:lnTo>
                    <a:pt x="1132" y="8274"/>
                  </a:lnTo>
                  <a:cubicBezTo>
                    <a:pt x="1132" y="7580"/>
                    <a:pt x="1694" y="7021"/>
                    <a:pt x="2385" y="7021"/>
                  </a:cubicBezTo>
                  <a:close/>
                  <a:moveTo>
                    <a:pt x="5813" y="14304"/>
                  </a:moveTo>
                  <a:lnTo>
                    <a:pt x="5813" y="15889"/>
                  </a:lnTo>
                  <a:cubicBezTo>
                    <a:pt x="5813" y="16203"/>
                    <a:pt x="5559" y="16457"/>
                    <a:pt x="5248" y="16457"/>
                  </a:cubicBezTo>
                  <a:lnTo>
                    <a:pt x="3874" y="16457"/>
                  </a:lnTo>
                  <a:cubicBezTo>
                    <a:pt x="3560" y="16457"/>
                    <a:pt x="3306" y="16203"/>
                    <a:pt x="3306" y="15889"/>
                  </a:cubicBezTo>
                  <a:lnTo>
                    <a:pt x="3306" y="14304"/>
                  </a:lnTo>
                  <a:close/>
                  <a:moveTo>
                    <a:pt x="16018" y="14304"/>
                  </a:moveTo>
                  <a:lnTo>
                    <a:pt x="16018" y="15889"/>
                  </a:lnTo>
                  <a:cubicBezTo>
                    <a:pt x="16018" y="16203"/>
                    <a:pt x="15765" y="16457"/>
                    <a:pt x="15454" y="16457"/>
                  </a:cubicBezTo>
                  <a:lnTo>
                    <a:pt x="14080" y="16457"/>
                  </a:lnTo>
                  <a:cubicBezTo>
                    <a:pt x="13766" y="16457"/>
                    <a:pt x="13512" y="16203"/>
                    <a:pt x="13512" y="15889"/>
                  </a:cubicBezTo>
                  <a:lnTo>
                    <a:pt x="13512" y="14304"/>
                  </a:lnTo>
                  <a:close/>
                  <a:moveTo>
                    <a:pt x="6507" y="1"/>
                  </a:moveTo>
                  <a:cubicBezTo>
                    <a:pt x="4396" y="1"/>
                    <a:pt x="2609" y="1677"/>
                    <a:pt x="2337" y="3902"/>
                  </a:cubicBezTo>
                  <a:lnTo>
                    <a:pt x="1911" y="5934"/>
                  </a:lnTo>
                  <a:cubicBezTo>
                    <a:pt x="800" y="6161"/>
                    <a:pt x="0" y="7139"/>
                    <a:pt x="0" y="8274"/>
                  </a:cubicBezTo>
                  <a:lnTo>
                    <a:pt x="0" y="11910"/>
                  </a:lnTo>
                  <a:cubicBezTo>
                    <a:pt x="3" y="13145"/>
                    <a:pt x="945" y="14177"/>
                    <a:pt x="2174" y="14286"/>
                  </a:cubicBezTo>
                  <a:lnTo>
                    <a:pt x="2174" y="15889"/>
                  </a:lnTo>
                  <a:cubicBezTo>
                    <a:pt x="2174" y="16828"/>
                    <a:pt x="2935" y="17586"/>
                    <a:pt x="3874" y="17589"/>
                  </a:cubicBezTo>
                  <a:lnTo>
                    <a:pt x="5248" y="17589"/>
                  </a:lnTo>
                  <a:cubicBezTo>
                    <a:pt x="6184" y="17586"/>
                    <a:pt x="6945" y="16828"/>
                    <a:pt x="6945" y="15889"/>
                  </a:cubicBezTo>
                  <a:lnTo>
                    <a:pt x="6945" y="14298"/>
                  </a:lnTo>
                  <a:lnTo>
                    <a:pt x="12380" y="14298"/>
                  </a:lnTo>
                  <a:lnTo>
                    <a:pt x="12380" y="15889"/>
                  </a:lnTo>
                  <a:cubicBezTo>
                    <a:pt x="12380" y="16828"/>
                    <a:pt x="13141" y="17586"/>
                    <a:pt x="14080" y="17589"/>
                  </a:cubicBezTo>
                  <a:lnTo>
                    <a:pt x="15454" y="17589"/>
                  </a:lnTo>
                  <a:cubicBezTo>
                    <a:pt x="16390" y="17586"/>
                    <a:pt x="17151" y="16828"/>
                    <a:pt x="17151" y="15889"/>
                  </a:cubicBezTo>
                  <a:lnTo>
                    <a:pt x="17151" y="14286"/>
                  </a:lnTo>
                  <a:cubicBezTo>
                    <a:pt x="18380" y="14177"/>
                    <a:pt x="19322" y="13145"/>
                    <a:pt x="19325" y="11913"/>
                  </a:cubicBezTo>
                  <a:lnTo>
                    <a:pt x="19325" y="8274"/>
                  </a:lnTo>
                  <a:cubicBezTo>
                    <a:pt x="19325" y="7139"/>
                    <a:pt x="18524" y="6161"/>
                    <a:pt x="17413" y="5934"/>
                  </a:cubicBezTo>
                  <a:lnTo>
                    <a:pt x="16988" y="3902"/>
                  </a:lnTo>
                  <a:cubicBezTo>
                    <a:pt x="16716" y="1677"/>
                    <a:pt x="14928" y="1"/>
                    <a:pt x="1281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276" name="Google Shape;10276;p81"/>
            <p:cNvSpPr/>
            <p:nvPr/>
          </p:nvSpPr>
          <p:spPr>
            <a:xfrm>
              <a:off x="1544950" y="4622200"/>
              <a:ext cx="103950" cy="100025"/>
            </a:xfrm>
            <a:custGeom>
              <a:avLst/>
              <a:gdLst/>
              <a:ahLst/>
              <a:cxnLst/>
              <a:rect l="l" t="t" r="r" b="b"/>
              <a:pathLst>
                <a:path w="4158" h="4001" extrusionOk="0">
                  <a:moveTo>
                    <a:pt x="2152" y="1131"/>
                  </a:moveTo>
                  <a:cubicBezTo>
                    <a:pt x="2599" y="1131"/>
                    <a:pt x="3025" y="1477"/>
                    <a:pt x="3025" y="2000"/>
                  </a:cubicBezTo>
                  <a:cubicBezTo>
                    <a:pt x="3025" y="2480"/>
                    <a:pt x="2639" y="2869"/>
                    <a:pt x="2159" y="2869"/>
                  </a:cubicBezTo>
                  <a:cubicBezTo>
                    <a:pt x="1386" y="2869"/>
                    <a:pt x="996" y="1933"/>
                    <a:pt x="1543" y="1387"/>
                  </a:cubicBezTo>
                  <a:cubicBezTo>
                    <a:pt x="1721" y="1210"/>
                    <a:pt x="1939" y="1131"/>
                    <a:pt x="2152" y="1131"/>
                  </a:cubicBezTo>
                  <a:close/>
                  <a:moveTo>
                    <a:pt x="2159" y="1"/>
                  </a:moveTo>
                  <a:cubicBezTo>
                    <a:pt x="1350" y="1"/>
                    <a:pt x="619" y="487"/>
                    <a:pt x="311" y="1233"/>
                  </a:cubicBezTo>
                  <a:cubicBezTo>
                    <a:pt x="0" y="1982"/>
                    <a:pt x="172" y="2842"/>
                    <a:pt x="743" y="3413"/>
                  </a:cubicBezTo>
                  <a:cubicBezTo>
                    <a:pt x="1127" y="3796"/>
                    <a:pt x="1639" y="4001"/>
                    <a:pt x="2159" y="4001"/>
                  </a:cubicBezTo>
                  <a:cubicBezTo>
                    <a:pt x="2416" y="4001"/>
                    <a:pt x="2676" y="3951"/>
                    <a:pt x="2923" y="3848"/>
                  </a:cubicBezTo>
                  <a:cubicBezTo>
                    <a:pt x="3672" y="3540"/>
                    <a:pt x="4158" y="2809"/>
                    <a:pt x="4158" y="2000"/>
                  </a:cubicBezTo>
                  <a:cubicBezTo>
                    <a:pt x="4158" y="895"/>
                    <a:pt x="3261" y="1"/>
                    <a:pt x="215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277" name="Google Shape;10277;p81"/>
            <p:cNvSpPr/>
            <p:nvPr/>
          </p:nvSpPr>
          <p:spPr>
            <a:xfrm>
              <a:off x="1804675" y="4622200"/>
              <a:ext cx="103975" cy="100025"/>
            </a:xfrm>
            <a:custGeom>
              <a:avLst/>
              <a:gdLst/>
              <a:ahLst/>
              <a:cxnLst/>
              <a:rect l="l" t="t" r="r" b="b"/>
              <a:pathLst>
                <a:path w="4159" h="4001" extrusionOk="0">
                  <a:moveTo>
                    <a:pt x="2152" y="1131"/>
                  </a:moveTo>
                  <a:cubicBezTo>
                    <a:pt x="2598" y="1131"/>
                    <a:pt x="3026" y="1477"/>
                    <a:pt x="3026" y="2000"/>
                  </a:cubicBezTo>
                  <a:cubicBezTo>
                    <a:pt x="3026" y="2480"/>
                    <a:pt x="2637" y="2869"/>
                    <a:pt x="2157" y="2869"/>
                  </a:cubicBezTo>
                  <a:cubicBezTo>
                    <a:pt x="1384" y="2869"/>
                    <a:pt x="997" y="1933"/>
                    <a:pt x="1544" y="1387"/>
                  </a:cubicBezTo>
                  <a:cubicBezTo>
                    <a:pt x="1721" y="1210"/>
                    <a:pt x="1938" y="1131"/>
                    <a:pt x="2152" y="1131"/>
                  </a:cubicBezTo>
                  <a:close/>
                  <a:moveTo>
                    <a:pt x="2157" y="1"/>
                  </a:moveTo>
                  <a:cubicBezTo>
                    <a:pt x="1348" y="1"/>
                    <a:pt x="620" y="487"/>
                    <a:pt x="309" y="1233"/>
                  </a:cubicBezTo>
                  <a:cubicBezTo>
                    <a:pt x="1" y="1982"/>
                    <a:pt x="170" y="2842"/>
                    <a:pt x="744" y="3413"/>
                  </a:cubicBezTo>
                  <a:cubicBezTo>
                    <a:pt x="1125" y="3796"/>
                    <a:pt x="1637" y="4001"/>
                    <a:pt x="2158" y="4001"/>
                  </a:cubicBezTo>
                  <a:cubicBezTo>
                    <a:pt x="2416" y="4001"/>
                    <a:pt x="2676" y="3951"/>
                    <a:pt x="2924" y="3848"/>
                  </a:cubicBezTo>
                  <a:cubicBezTo>
                    <a:pt x="3670" y="3540"/>
                    <a:pt x="4159" y="2809"/>
                    <a:pt x="4159" y="2000"/>
                  </a:cubicBezTo>
                  <a:cubicBezTo>
                    <a:pt x="4156" y="895"/>
                    <a:pt x="3262" y="1"/>
                    <a:pt x="215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278" name="Google Shape;10278;p81"/>
            <p:cNvSpPr/>
            <p:nvPr/>
          </p:nvSpPr>
          <p:spPr>
            <a:xfrm>
              <a:off x="1667450" y="4661825"/>
              <a:ext cx="119825" cy="28350"/>
            </a:xfrm>
            <a:custGeom>
              <a:avLst/>
              <a:gdLst/>
              <a:ahLst/>
              <a:cxnLst/>
              <a:rect l="l" t="t" r="r" b="b"/>
              <a:pathLst>
                <a:path w="4793" h="1134" extrusionOk="0">
                  <a:moveTo>
                    <a:pt x="565" y="1"/>
                  </a:moveTo>
                  <a:cubicBezTo>
                    <a:pt x="251" y="1"/>
                    <a:pt x="1" y="252"/>
                    <a:pt x="1" y="566"/>
                  </a:cubicBezTo>
                  <a:cubicBezTo>
                    <a:pt x="1" y="880"/>
                    <a:pt x="251" y="1133"/>
                    <a:pt x="565" y="1133"/>
                  </a:cubicBezTo>
                  <a:lnTo>
                    <a:pt x="4228" y="1133"/>
                  </a:lnTo>
                  <a:cubicBezTo>
                    <a:pt x="4539" y="1133"/>
                    <a:pt x="4792" y="880"/>
                    <a:pt x="4792" y="566"/>
                  </a:cubicBezTo>
                  <a:cubicBezTo>
                    <a:pt x="4792" y="252"/>
                    <a:pt x="4539" y="1"/>
                    <a:pt x="422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10279" name="Google Shape;10279;p81"/>
          <p:cNvGrpSpPr/>
          <p:nvPr/>
        </p:nvGrpSpPr>
        <p:grpSpPr>
          <a:xfrm>
            <a:off x="5893867" y="3545107"/>
            <a:ext cx="344903" cy="340151"/>
            <a:chOff x="2079300" y="4399325"/>
            <a:chExt cx="489850" cy="483100"/>
          </a:xfrm>
          <a:solidFill>
            <a:srgbClr val="FFC000"/>
          </a:solidFill>
        </p:grpSpPr>
        <p:sp>
          <p:nvSpPr>
            <p:cNvPr id="10280" name="Google Shape;10280;p81"/>
            <p:cNvSpPr/>
            <p:nvPr/>
          </p:nvSpPr>
          <p:spPr>
            <a:xfrm>
              <a:off x="2079300" y="4399325"/>
              <a:ext cx="489850" cy="483100"/>
            </a:xfrm>
            <a:custGeom>
              <a:avLst/>
              <a:gdLst/>
              <a:ahLst/>
              <a:cxnLst/>
              <a:rect l="l" t="t" r="r" b="b"/>
              <a:pathLst>
                <a:path w="19594" h="19324" extrusionOk="0">
                  <a:moveTo>
                    <a:pt x="17109" y="1134"/>
                  </a:moveTo>
                  <a:cubicBezTo>
                    <a:pt x="17415" y="1134"/>
                    <a:pt x="17714" y="1254"/>
                    <a:pt x="17939" y="1479"/>
                  </a:cubicBezTo>
                  <a:cubicBezTo>
                    <a:pt x="18268" y="1805"/>
                    <a:pt x="18371" y="2297"/>
                    <a:pt x="18205" y="2732"/>
                  </a:cubicBezTo>
                  <a:cubicBezTo>
                    <a:pt x="18003" y="3260"/>
                    <a:pt x="17770" y="3774"/>
                    <a:pt x="17507" y="4275"/>
                  </a:cubicBezTo>
                  <a:cubicBezTo>
                    <a:pt x="16288" y="4088"/>
                    <a:pt x="15330" y="3130"/>
                    <a:pt x="15143" y="1911"/>
                  </a:cubicBezTo>
                  <a:cubicBezTo>
                    <a:pt x="15644" y="1648"/>
                    <a:pt x="16158" y="1415"/>
                    <a:pt x="16686" y="1210"/>
                  </a:cubicBezTo>
                  <a:lnTo>
                    <a:pt x="16686" y="1213"/>
                  </a:lnTo>
                  <a:cubicBezTo>
                    <a:pt x="16824" y="1160"/>
                    <a:pt x="16967" y="1134"/>
                    <a:pt x="17109" y="1134"/>
                  </a:cubicBezTo>
                  <a:close/>
                  <a:moveTo>
                    <a:pt x="2905" y="2901"/>
                  </a:moveTo>
                  <a:lnTo>
                    <a:pt x="10016" y="4541"/>
                  </a:lnTo>
                  <a:cubicBezTo>
                    <a:pt x="9744" y="4855"/>
                    <a:pt x="9485" y="5178"/>
                    <a:pt x="9234" y="5513"/>
                  </a:cubicBezTo>
                  <a:lnTo>
                    <a:pt x="9234" y="5516"/>
                  </a:lnTo>
                  <a:lnTo>
                    <a:pt x="7812" y="7463"/>
                  </a:lnTo>
                  <a:lnTo>
                    <a:pt x="2027" y="3780"/>
                  </a:lnTo>
                  <a:lnTo>
                    <a:pt x="2905" y="2901"/>
                  </a:lnTo>
                  <a:close/>
                  <a:moveTo>
                    <a:pt x="2465" y="11352"/>
                  </a:moveTo>
                  <a:lnTo>
                    <a:pt x="4738" y="11676"/>
                  </a:lnTo>
                  <a:lnTo>
                    <a:pt x="3488" y="13388"/>
                  </a:lnTo>
                  <a:lnTo>
                    <a:pt x="1574" y="12240"/>
                  </a:lnTo>
                  <a:lnTo>
                    <a:pt x="2465" y="11352"/>
                  </a:lnTo>
                  <a:close/>
                  <a:moveTo>
                    <a:pt x="14111" y="2502"/>
                  </a:moveTo>
                  <a:cubicBezTo>
                    <a:pt x="14479" y="3870"/>
                    <a:pt x="15545" y="4939"/>
                    <a:pt x="16913" y="5308"/>
                  </a:cubicBezTo>
                  <a:cubicBezTo>
                    <a:pt x="16318" y="6250"/>
                    <a:pt x="15617" y="7122"/>
                    <a:pt x="14823" y="7907"/>
                  </a:cubicBezTo>
                  <a:cubicBezTo>
                    <a:pt x="14811" y="7916"/>
                    <a:pt x="14802" y="7928"/>
                    <a:pt x="14793" y="7937"/>
                  </a:cubicBezTo>
                  <a:cubicBezTo>
                    <a:pt x="14304" y="8418"/>
                    <a:pt x="13784" y="8861"/>
                    <a:pt x="13235" y="9269"/>
                  </a:cubicBezTo>
                  <a:lnTo>
                    <a:pt x="5140" y="15184"/>
                  </a:lnTo>
                  <a:cubicBezTo>
                    <a:pt x="5128" y="15196"/>
                    <a:pt x="5113" y="15208"/>
                    <a:pt x="5101" y="15217"/>
                  </a:cubicBezTo>
                  <a:cubicBezTo>
                    <a:pt x="5082" y="15235"/>
                    <a:pt x="5061" y="15248"/>
                    <a:pt x="5040" y="15260"/>
                  </a:cubicBezTo>
                  <a:cubicBezTo>
                    <a:pt x="5031" y="15263"/>
                    <a:pt x="5022" y="15269"/>
                    <a:pt x="5016" y="15272"/>
                  </a:cubicBezTo>
                  <a:cubicBezTo>
                    <a:pt x="4925" y="15314"/>
                    <a:pt x="4801" y="15339"/>
                    <a:pt x="4674" y="15339"/>
                  </a:cubicBezTo>
                  <a:cubicBezTo>
                    <a:pt x="4506" y="15339"/>
                    <a:pt x="4333" y="15295"/>
                    <a:pt x="4228" y="15190"/>
                  </a:cubicBezTo>
                  <a:cubicBezTo>
                    <a:pt x="3998" y="14961"/>
                    <a:pt x="4004" y="14544"/>
                    <a:pt x="4237" y="14278"/>
                  </a:cubicBezTo>
                  <a:cubicBezTo>
                    <a:pt x="4249" y="14266"/>
                    <a:pt x="4261" y="14251"/>
                    <a:pt x="4270" y="14239"/>
                  </a:cubicBezTo>
                  <a:lnTo>
                    <a:pt x="10149" y="6186"/>
                  </a:lnTo>
                  <a:cubicBezTo>
                    <a:pt x="11230" y="4722"/>
                    <a:pt x="12574" y="3475"/>
                    <a:pt x="14111" y="2502"/>
                  </a:cubicBezTo>
                  <a:close/>
                  <a:moveTo>
                    <a:pt x="14877" y="9402"/>
                  </a:moveTo>
                  <a:lnTo>
                    <a:pt x="16517" y="16513"/>
                  </a:lnTo>
                  <a:lnTo>
                    <a:pt x="15635" y="17391"/>
                  </a:lnTo>
                  <a:lnTo>
                    <a:pt x="11955" y="11606"/>
                  </a:lnTo>
                  <a:lnTo>
                    <a:pt x="13905" y="10181"/>
                  </a:lnTo>
                  <a:cubicBezTo>
                    <a:pt x="14240" y="9933"/>
                    <a:pt x="14563" y="9674"/>
                    <a:pt x="14877" y="9402"/>
                  </a:cubicBezTo>
                  <a:close/>
                  <a:moveTo>
                    <a:pt x="7743" y="14686"/>
                  </a:moveTo>
                  <a:lnTo>
                    <a:pt x="8069" y="16957"/>
                  </a:lnTo>
                  <a:lnTo>
                    <a:pt x="7181" y="17844"/>
                  </a:lnTo>
                  <a:lnTo>
                    <a:pt x="6034" y="15936"/>
                  </a:lnTo>
                  <a:lnTo>
                    <a:pt x="7743" y="14686"/>
                  </a:lnTo>
                  <a:close/>
                  <a:moveTo>
                    <a:pt x="17108" y="0"/>
                  </a:moveTo>
                  <a:cubicBezTo>
                    <a:pt x="16830" y="0"/>
                    <a:pt x="16550" y="50"/>
                    <a:pt x="16282" y="153"/>
                  </a:cubicBezTo>
                  <a:cubicBezTo>
                    <a:pt x="14280" y="923"/>
                    <a:pt x="12456" y="2092"/>
                    <a:pt x="10919" y="3586"/>
                  </a:cubicBezTo>
                  <a:lnTo>
                    <a:pt x="7758" y="2856"/>
                  </a:lnTo>
                  <a:lnTo>
                    <a:pt x="7978" y="2635"/>
                  </a:lnTo>
                  <a:cubicBezTo>
                    <a:pt x="8198" y="2415"/>
                    <a:pt x="8198" y="2056"/>
                    <a:pt x="7978" y="1835"/>
                  </a:cubicBezTo>
                  <a:cubicBezTo>
                    <a:pt x="7868" y="1724"/>
                    <a:pt x="7724" y="1669"/>
                    <a:pt x="7579" y="1669"/>
                  </a:cubicBezTo>
                  <a:cubicBezTo>
                    <a:pt x="7434" y="1669"/>
                    <a:pt x="7288" y="1725"/>
                    <a:pt x="7178" y="1835"/>
                  </a:cubicBezTo>
                  <a:lnTo>
                    <a:pt x="6456" y="2557"/>
                  </a:lnTo>
                  <a:lnTo>
                    <a:pt x="3850" y="1956"/>
                  </a:lnTo>
                  <a:lnTo>
                    <a:pt x="4074" y="1736"/>
                  </a:lnTo>
                  <a:cubicBezTo>
                    <a:pt x="4300" y="1515"/>
                    <a:pt x="4303" y="1150"/>
                    <a:pt x="4080" y="926"/>
                  </a:cubicBezTo>
                  <a:cubicBezTo>
                    <a:pt x="3969" y="816"/>
                    <a:pt x="3824" y="761"/>
                    <a:pt x="3679" y="761"/>
                  </a:cubicBezTo>
                  <a:cubicBezTo>
                    <a:pt x="3531" y="761"/>
                    <a:pt x="3384" y="818"/>
                    <a:pt x="3274" y="932"/>
                  </a:cubicBezTo>
                  <a:lnTo>
                    <a:pt x="1945" y="2261"/>
                  </a:lnTo>
                  <a:lnTo>
                    <a:pt x="725" y="3478"/>
                  </a:lnTo>
                  <a:cubicBezTo>
                    <a:pt x="469" y="3734"/>
                    <a:pt x="517" y="4163"/>
                    <a:pt x="822" y="4356"/>
                  </a:cubicBezTo>
                  <a:lnTo>
                    <a:pt x="7145" y="8378"/>
                  </a:lnTo>
                  <a:lnTo>
                    <a:pt x="5496" y="10640"/>
                  </a:lnTo>
                  <a:lnTo>
                    <a:pt x="2344" y="10190"/>
                  </a:lnTo>
                  <a:cubicBezTo>
                    <a:pt x="2317" y="10186"/>
                    <a:pt x="2290" y="10185"/>
                    <a:pt x="2264" y="10185"/>
                  </a:cubicBezTo>
                  <a:cubicBezTo>
                    <a:pt x="2113" y="10185"/>
                    <a:pt x="1969" y="10242"/>
                    <a:pt x="1864" y="10350"/>
                  </a:cubicBezTo>
                  <a:lnTo>
                    <a:pt x="260" y="11950"/>
                  </a:lnTo>
                  <a:cubicBezTo>
                    <a:pt x="1" y="12213"/>
                    <a:pt x="55" y="12648"/>
                    <a:pt x="369" y="12838"/>
                  </a:cubicBezTo>
                  <a:lnTo>
                    <a:pt x="2966" y="14393"/>
                  </a:lnTo>
                  <a:cubicBezTo>
                    <a:pt x="2851" y="14964"/>
                    <a:pt x="3008" y="15574"/>
                    <a:pt x="3428" y="15990"/>
                  </a:cubicBezTo>
                  <a:cubicBezTo>
                    <a:pt x="3757" y="16322"/>
                    <a:pt x="4219" y="16467"/>
                    <a:pt x="4669" y="16467"/>
                  </a:cubicBezTo>
                  <a:cubicBezTo>
                    <a:pt x="4786" y="16467"/>
                    <a:pt x="4901" y="16458"/>
                    <a:pt x="5016" y="16440"/>
                  </a:cubicBezTo>
                  <a:lnTo>
                    <a:pt x="6580" y="19049"/>
                  </a:lnTo>
                  <a:cubicBezTo>
                    <a:pt x="6671" y="19197"/>
                    <a:pt x="6825" y="19297"/>
                    <a:pt x="6997" y="19318"/>
                  </a:cubicBezTo>
                  <a:cubicBezTo>
                    <a:pt x="7021" y="19321"/>
                    <a:pt x="7042" y="19324"/>
                    <a:pt x="7066" y="19324"/>
                  </a:cubicBezTo>
                  <a:cubicBezTo>
                    <a:pt x="7217" y="19324"/>
                    <a:pt x="7359" y="19263"/>
                    <a:pt x="7465" y="19158"/>
                  </a:cubicBezTo>
                  <a:lnTo>
                    <a:pt x="9068" y="17554"/>
                  </a:lnTo>
                  <a:cubicBezTo>
                    <a:pt x="9192" y="17431"/>
                    <a:pt x="9252" y="17252"/>
                    <a:pt x="9228" y="17074"/>
                  </a:cubicBezTo>
                  <a:lnTo>
                    <a:pt x="8778" y="13931"/>
                  </a:lnTo>
                  <a:lnTo>
                    <a:pt x="11040" y="12276"/>
                  </a:lnTo>
                  <a:lnTo>
                    <a:pt x="15062" y="18596"/>
                  </a:lnTo>
                  <a:cubicBezTo>
                    <a:pt x="15152" y="18741"/>
                    <a:pt x="15306" y="18835"/>
                    <a:pt x="15475" y="18853"/>
                  </a:cubicBezTo>
                  <a:cubicBezTo>
                    <a:pt x="15496" y="18856"/>
                    <a:pt x="15518" y="18859"/>
                    <a:pt x="15539" y="18859"/>
                  </a:cubicBezTo>
                  <a:cubicBezTo>
                    <a:pt x="15687" y="18859"/>
                    <a:pt x="15832" y="18798"/>
                    <a:pt x="15937" y="18693"/>
                  </a:cubicBezTo>
                  <a:lnTo>
                    <a:pt x="16740" y="17890"/>
                  </a:lnTo>
                  <a:lnTo>
                    <a:pt x="18483" y="16144"/>
                  </a:lnTo>
                  <a:cubicBezTo>
                    <a:pt x="18712" y="15924"/>
                    <a:pt x="18715" y="15562"/>
                    <a:pt x="18492" y="15338"/>
                  </a:cubicBezTo>
                  <a:cubicBezTo>
                    <a:pt x="18381" y="15228"/>
                    <a:pt x="18236" y="15172"/>
                    <a:pt x="18090" y="15172"/>
                  </a:cubicBezTo>
                  <a:cubicBezTo>
                    <a:pt x="17942" y="15172"/>
                    <a:pt x="17794" y="15230"/>
                    <a:pt x="17683" y="15344"/>
                  </a:cubicBezTo>
                  <a:lnTo>
                    <a:pt x="17462" y="15568"/>
                  </a:lnTo>
                  <a:lnTo>
                    <a:pt x="16861" y="12965"/>
                  </a:lnTo>
                  <a:lnTo>
                    <a:pt x="17583" y="12243"/>
                  </a:lnTo>
                  <a:cubicBezTo>
                    <a:pt x="17803" y="12020"/>
                    <a:pt x="17803" y="11660"/>
                    <a:pt x="17583" y="11440"/>
                  </a:cubicBezTo>
                  <a:cubicBezTo>
                    <a:pt x="17473" y="11330"/>
                    <a:pt x="17328" y="11275"/>
                    <a:pt x="17183" y="11275"/>
                  </a:cubicBezTo>
                  <a:cubicBezTo>
                    <a:pt x="17038" y="11275"/>
                    <a:pt x="16893" y="11330"/>
                    <a:pt x="16783" y="11440"/>
                  </a:cubicBezTo>
                  <a:lnTo>
                    <a:pt x="16559" y="11663"/>
                  </a:lnTo>
                  <a:lnTo>
                    <a:pt x="15835" y="8499"/>
                  </a:lnTo>
                  <a:cubicBezTo>
                    <a:pt x="17329" y="6962"/>
                    <a:pt x="18498" y="5138"/>
                    <a:pt x="19265" y="3137"/>
                  </a:cubicBezTo>
                  <a:cubicBezTo>
                    <a:pt x="19594" y="2285"/>
                    <a:pt x="19389" y="1322"/>
                    <a:pt x="18742" y="676"/>
                  </a:cubicBezTo>
                  <a:cubicBezTo>
                    <a:pt x="18302" y="236"/>
                    <a:pt x="17711" y="0"/>
                    <a:pt x="1710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281" name="Google Shape;10281;p81"/>
            <p:cNvSpPr/>
            <p:nvPr/>
          </p:nvSpPr>
          <p:spPr>
            <a:xfrm>
              <a:off x="2348725" y="4522375"/>
              <a:ext cx="94375" cy="88150"/>
            </a:xfrm>
            <a:custGeom>
              <a:avLst/>
              <a:gdLst/>
              <a:ahLst/>
              <a:cxnLst/>
              <a:rect l="l" t="t" r="r" b="b"/>
              <a:pathLst>
                <a:path w="3775" h="3526" extrusionOk="0">
                  <a:moveTo>
                    <a:pt x="3155" y="0"/>
                  </a:moveTo>
                  <a:cubicBezTo>
                    <a:pt x="3013" y="0"/>
                    <a:pt x="2870" y="53"/>
                    <a:pt x="2760" y="159"/>
                  </a:cubicBezTo>
                  <a:lnTo>
                    <a:pt x="359" y="2560"/>
                  </a:lnTo>
                  <a:cubicBezTo>
                    <a:pt x="0" y="2916"/>
                    <a:pt x="254" y="3526"/>
                    <a:pt x="758" y="3526"/>
                  </a:cubicBezTo>
                  <a:cubicBezTo>
                    <a:pt x="909" y="3526"/>
                    <a:pt x="1054" y="3468"/>
                    <a:pt x="1160" y="3360"/>
                  </a:cubicBezTo>
                  <a:lnTo>
                    <a:pt x="3560" y="959"/>
                  </a:lnTo>
                  <a:cubicBezTo>
                    <a:pt x="3774" y="736"/>
                    <a:pt x="3771" y="383"/>
                    <a:pt x="3554" y="165"/>
                  </a:cubicBezTo>
                  <a:cubicBezTo>
                    <a:pt x="3444" y="55"/>
                    <a:pt x="3300" y="0"/>
                    <a:pt x="315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10282" name="Google Shape;10282;p81"/>
          <p:cNvSpPr/>
          <p:nvPr/>
        </p:nvSpPr>
        <p:spPr>
          <a:xfrm>
            <a:off x="6330757" y="3544569"/>
            <a:ext cx="299049" cy="340133"/>
          </a:xfrm>
          <a:custGeom>
            <a:avLst/>
            <a:gdLst/>
            <a:ahLst/>
            <a:cxnLst/>
            <a:rect l="l" t="t" r="r" b="b"/>
            <a:pathLst>
              <a:path w="16989" h="19323" extrusionOk="0">
                <a:moveTo>
                  <a:pt x="8495" y="2378"/>
                </a:moveTo>
                <a:cubicBezTo>
                  <a:pt x="9434" y="2378"/>
                  <a:pt x="10195" y="3136"/>
                  <a:pt x="10195" y="4075"/>
                </a:cubicBezTo>
                <a:lnTo>
                  <a:pt x="10195" y="4642"/>
                </a:lnTo>
                <a:lnTo>
                  <a:pt x="6798" y="4642"/>
                </a:lnTo>
                <a:lnTo>
                  <a:pt x="6798" y="4075"/>
                </a:lnTo>
                <a:cubicBezTo>
                  <a:pt x="6798" y="3136"/>
                  <a:pt x="7556" y="2378"/>
                  <a:pt x="8495" y="2378"/>
                </a:cubicBezTo>
                <a:close/>
                <a:moveTo>
                  <a:pt x="4242" y="1130"/>
                </a:moveTo>
                <a:cubicBezTo>
                  <a:pt x="4665" y="1130"/>
                  <a:pt x="5096" y="1267"/>
                  <a:pt x="5469" y="1565"/>
                </a:cubicBezTo>
                <a:lnTo>
                  <a:pt x="6330" y="2251"/>
                </a:lnTo>
                <a:cubicBezTo>
                  <a:pt x="5901" y="2761"/>
                  <a:pt x="5662" y="3407"/>
                  <a:pt x="5665" y="4075"/>
                </a:cubicBezTo>
                <a:lnTo>
                  <a:pt x="5665" y="4642"/>
                </a:lnTo>
                <a:lnTo>
                  <a:pt x="3872" y="4642"/>
                </a:lnTo>
                <a:cubicBezTo>
                  <a:pt x="3870" y="4642"/>
                  <a:pt x="3869" y="4642"/>
                  <a:pt x="3867" y="4642"/>
                </a:cubicBezTo>
                <a:cubicBezTo>
                  <a:pt x="2879" y="4642"/>
                  <a:pt x="2127" y="3756"/>
                  <a:pt x="2290" y="2782"/>
                </a:cubicBezTo>
                <a:cubicBezTo>
                  <a:pt x="2459" y="1765"/>
                  <a:pt x="3331" y="1130"/>
                  <a:pt x="4242" y="1130"/>
                </a:cubicBezTo>
                <a:close/>
                <a:moveTo>
                  <a:pt x="12746" y="1131"/>
                </a:moveTo>
                <a:cubicBezTo>
                  <a:pt x="13657" y="1131"/>
                  <a:pt x="14530" y="1767"/>
                  <a:pt x="14700" y="2782"/>
                </a:cubicBezTo>
                <a:cubicBezTo>
                  <a:pt x="14862" y="3756"/>
                  <a:pt x="14110" y="4642"/>
                  <a:pt x="13122" y="4642"/>
                </a:cubicBezTo>
                <a:cubicBezTo>
                  <a:pt x="13121" y="4642"/>
                  <a:pt x="13119" y="4642"/>
                  <a:pt x="13117" y="4642"/>
                </a:cubicBezTo>
                <a:lnTo>
                  <a:pt x="11327" y="4642"/>
                </a:lnTo>
                <a:lnTo>
                  <a:pt x="11327" y="4075"/>
                </a:lnTo>
                <a:cubicBezTo>
                  <a:pt x="11327" y="3407"/>
                  <a:pt x="11088" y="2761"/>
                  <a:pt x="10660" y="2251"/>
                </a:cubicBezTo>
                <a:lnTo>
                  <a:pt x="11523" y="1565"/>
                </a:lnTo>
                <a:cubicBezTo>
                  <a:pt x="11895" y="1267"/>
                  <a:pt x="12325" y="1131"/>
                  <a:pt x="12746" y="1131"/>
                </a:cubicBezTo>
                <a:close/>
                <a:moveTo>
                  <a:pt x="6798" y="5775"/>
                </a:moveTo>
                <a:lnTo>
                  <a:pt x="6798" y="8039"/>
                </a:lnTo>
                <a:lnTo>
                  <a:pt x="1136" y="8039"/>
                </a:lnTo>
                <a:lnTo>
                  <a:pt x="1136" y="6339"/>
                </a:lnTo>
                <a:cubicBezTo>
                  <a:pt x="1136" y="6025"/>
                  <a:pt x="1387" y="5775"/>
                  <a:pt x="1701" y="5775"/>
                </a:cubicBezTo>
                <a:close/>
                <a:moveTo>
                  <a:pt x="15288" y="5775"/>
                </a:moveTo>
                <a:cubicBezTo>
                  <a:pt x="15602" y="5775"/>
                  <a:pt x="15856" y="6025"/>
                  <a:pt x="15856" y="6339"/>
                </a:cubicBezTo>
                <a:lnTo>
                  <a:pt x="15856" y="8039"/>
                </a:lnTo>
                <a:lnTo>
                  <a:pt x="10195" y="8039"/>
                </a:lnTo>
                <a:lnTo>
                  <a:pt x="10195" y="5775"/>
                </a:lnTo>
                <a:close/>
                <a:moveTo>
                  <a:pt x="6798" y="9171"/>
                </a:moveTo>
                <a:lnTo>
                  <a:pt x="6798" y="11361"/>
                </a:lnTo>
                <a:lnTo>
                  <a:pt x="2269" y="11361"/>
                </a:lnTo>
                <a:lnTo>
                  <a:pt x="2269" y="9171"/>
                </a:lnTo>
                <a:close/>
                <a:moveTo>
                  <a:pt x="14724" y="9171"/>
                </a:moveTo>
                <a:lnTo>
                  <a:pt x="14724" y="11361"/>
                </a:lnTo>
                <a:lnTo>
                  <a:pt x="10195" y="11361"/>
                </a:lnTo>
                <a:lnTo>
                  <a:pt x="10195" y="9171"/>
                </a:lnTo>
                <a:close/>
                <a:moveTo>
                  <a:pt x="6798" y="12493"/>
                </a:moveTo>
                <a:lnTo>
                  <a:pt x="6798" y="13625"/>
                </a:lnTo>
                <a:lnTo>
                  <a:pt x="2269" y="13625"/>
                </a:lnTo>
                <a:lnTo>
                  <a:pt x="2269" y="12493"/>
                </a:lnTo>
                <a:close/>
                <a:moveTo>
                  <a:pt x="14724" y="12493"/>
                </a:moveTo>
                <a:lnTo>
                  <a:pt x="14724" y="13625"/>
                </a:lnTo>
                <a:lnTo>
                  <a:pt x="10195" y="13625"/>
                </a:lnTo>
                <a:lnTo>
                  <a:pt x="10195" y="12493"/>
                </a:lnTo>
                <a:close/>
                <a:moveTo>
                  <a:pt x="6798" y="14757"/>
                </a:moveTo>
                <a:lnTo>
                  <a:pt x="6798" y="18191"/>
                </a:lnTo>
                <a:lnTo>
                  <a:pt x="2833" y="18191"/>
                </a:lnTo>
                <a:cubicBezTo>
                  <a:pt x="2519" y="18191"/>
                  <a:pt x="2269" y="17937"/>
                  <a:pt x="2269" y="17626"/>
                </a:cubicBezTo>
                <a:lnTo>
                  <a:pt x="2269" y="14757"/>
                </a:lnTo>
                <a:close/>
                <a:moveTo>
                  <a:pt x="9062" y="5775"/>
                </a:moveTo>
                <a:lnTo>
                  <a:pt x="9062" y="18191"/>
                </a:lnTo>
                <a:lnTo>
                  <a:pt x="7930" y="18191"/>
                </a:lnTo>
                <a:lnTo>
                  <a:pt x="7930" y="5775"/>
                </a:lnTo>
                <a:close/>
                <a:moveTo>
                  <a:pt x="14724" y="14757"/>
                </a:moveTo>
                <a:lnTo>
                  <a:pt x="14724" y="17626"/>
                </a:lnTo>
                <a:cubicBezTo>
                  <a:pt x="14724" y="17937"/>
                  <a:pt x="14470" y="18191"/>
                  <a:pt x="14156" y="18191"/>
                </a:cubicBezTo>
                <a:lnTo>
                  <a:pt x="10195" y="18191"/>
                </a:lnTo>
                <a:lnTo>
                  <a:pt x="10195" y="14757"/>
                </a:lnTo>
                <a:close/>
                <a:moveTo>
                  <a:pt x="4235" y="0"/>
                </a:moveTo>
                <a:cubicBezTo>
                  <a:pt x="3860" y="0"/>
                  <a:pt x="3484" y="68"/>
                  <a:pt x="3123" y="207"/>
                </a:cubicBezTo>
                <a:cubicBezTo>
                  <a:pt x="2096" y="599"/>
                  <a:pt x="1351" y="1508"/>
                  <a:pt x="1172" y="2595"/>
                </a:cubicBezTo>
                <a:cubicBezTo>
                  <a:pt x="1052" y="3314"/>
                  <a:pt x="1224" y="4050"/>
                  <a:pt x="1653" y="4642"/>
                </a:cubicBezTo>
                <a:cubicBezTo>
                  <a:pt x="732" y="4666"/>
                  <a:pt x="1" y="5421"/>
                  <a:pt x="1" y="6339"/>
                </a:cubicBezTo>
                <a:lnTo>
                  <a:pt x="4" y="8604"/>
                </a:lnTo>
                <a:cubicBezTo>
                  <a:pt x="4" y="8918"/>
                  <a:pt x="255" y="9171"/>
                  <a:pt x="569" y="9171"/>
                </a:cubicBezTo>
                <a:lnTo>
                  <a:pt x="1136" y="9171"/>
                </a:lnTo>
                <a:lnTo>
                  <a:pt x="1136" y="17626"/>
                </a:lnTo>
                <a:cubicBezTo>
                  <a:pt x="1136" y="18562"/>
                  <a:pt x="1894" y="19323"/>
                  <a:pt x="2833" y="19323"/>
                </a:cubicBezTo>
                <a:lnTo>
                  <a:pt x="14156" y="19323"/>
                </a:lnTo>
                <a:cubicBezTo>
                  <a:pt x="15095" y="19323"/>
                  <a:pt x="15853" y="18562"/>
                  <a:pt x="15856" y="17626"/>
                </a:cubicBezTo>
                <a:lnTo>
                  <a:pt x="15856" y="9171"/>
                </a:lnTo>
                <a:lnTo>
                  <a:pt x="16421" y="9171"/>
                </a:lnTo>
                <a:cubicBezTo>
                  <a:pt x="16735" y="9171"/>
                  <a:pt x="16988" y="8918"/>
                  <a:pt x="16988" y="8604"/>
                </a:cubicBezTo>
                <a:lnTo>
                  <a:pt x="16988" y="6339"/>
                </a:lnTo>
                <a:cubicBezTo>
                  <a:pt x="16988" y="5418"/>
                  <a:pt x="16255" y="4666"/>
                  <a:pt x="15337" y="4642"/>
                </a:cubicBezTo>
                <a:cubicBezTo>
                  <a:pt x="15762" y="4050"/>
                  <a:pt x="15938" y="3314"/>
                  <a:pt x="15817" y="2595"/>
                </a:cubicBezTo>
                <a:cubicBezTo>
                  <a:pt x="15636" y="1508"/>
                  <a:pt x="14893" y="599"/>
                  <a:pt x="13866" y="207"/>
                </a:cubicBezTo>
                <a:cubicBezTo>
                  <a:pt x="13506" y="68"/>
                  <a:pt x="13129" y="0"/>
                  <a:pt x="12755" y="0"/>
                </a:cubicBezTo>
                <a:cubicBezTo>
                  <a:pt x="12061" y="0"/>
                  <a:pt x="11376" y="233"/>
                  <a:pt x="10817" y="681"/>
                </a:cubicBezTo>
                <a:lnTo>
                  <a:pt x="9742" y="1535"/>
                </a:lnTo>
                <a:cubicBezTo>
                  <a:pt x="9348" y="1340"/>
                  <a:pt x="8920" y="1243"/>
                  <a:pt x="8494" y="1243"/>
                </a:cubicBezTo>
                <a:cubicBezTo>
                  <a:pt x="8067" y="1243"/>
                  <a:pt x="7640" y="1340"/>
                  <a:pt x="7248" y="1535"/>
                </a:cubicBezTo>
                <a:lnTo>
                  <a:pt x="6173" y="681"/>
                </a:lnTo>
                <a:cubicBezTo>
                  <a:pt x="5614" y="233"/>
                  <a:pt x="4928" y="0"/>
                  <a:pt x="4235" y="0"/>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nvGrpSpPr>
          <p:cNvPr id="10283" name="Google Shape;10283;p81"/>
          <p:cNvGrpSpPr/>
          <p:nvPr/>
        </p:nvGrpSpPr>
        <p:grpSpPr>
          <a:xfrm>
            <a:off x="6760439" y="3545107"/>
            <a:ext cx="276236" cy="340151"/>
            <a:chOff x="3316000" y="4399325"/>
            <a:chExt cx="392325" cy="483100"/>
          </a:xfrm>
          <a:solidFill>
            <a:srgbClr val="FFC000"/>
          </a:solidFill>
        </p:grpSpPr>
        <p:sp>
          <p:nvSpPr>
            <p:cNvPr id="10284" name="Google Shape;10284;p81"/>
            <p:cNvSpPr/>
            <p:nvPr/>
          </p:nvSpPr>
          <p:spPr>
            <a:xfrm>
              <a:off x="3316000" y="4399325"/>
              <a:ext cx="392325" cy="483100"/>
            </a:xfrm>
            <a:custGeom>
              <a:avLst/>
              <a:gdLst/>
              <a:ahLst/>
              <a:cxnLst/>
              <a:rect l="l" t="t" r="r" b="b"/>
              <a:pathLst>
                <a:path w="15693" h="19324" extrusionOk="0">
                  <a:moveTo>
                    <a:pt x="7824" y="1132"/>
                  </a:moveTo>
                  <a:cubicBezTo>
                    <a:pt x="8714" y="1132"/>
                    <a:pt x="9554" y="1551"/>
                    <a:pt x="10088" y="2264"/>
                  </a:cubicBezTo>
                  <a:cubicBezTo>
                    <a:pt x="9551" y="2977"/>
                    <a:pt x="8711" y="3393"/>
                    <a:pt x="7824" y="3396"/>
                  </a:cubicBezTo>
                  <a:lnTo>
                    <a:pt x="5049" y="3396"/>
                  </a:lnTo>
                  <a:cubicBezTo>
                    <a:pt x="5321" y="2080"/>
                    <a:pt x="6477" y="1135"/>
                    <a:pt x="7824" y="1132"/>
                  </a:cubicBezTo>
                  <a:close/>
                  <a:moveTo>
                    <a:pt x="10595" y="3393"/>
                  </a:moveTo>
                  <a:cubicBezTo>
                    <a:pt x="10635" y="3580"/>
                    <a:pt x="10653" y="3771"/>
                    <a:pt x="10653" y="3964"/>
                  </a:cubicBezTo>
                  <a:lnTo>
                    <a:pt x="10653" y="6304"/>
                  </a:lnTo>
                  <a:cubicBezTo>
                    <a:pt x="10653" y="7865"/>
                    <a:pt x="9385" y="9133"/>
                    <a:pt x="7824" y="9133"/>
                  </a:cubicBezTo>
                  <a:cubicBezTo>
                    <a:pt x="6260" y="9133"/>
                    <a:pt x="4991" y="7865"/>
                    <a:pt x="4991" y="6304"/>
                  </a:cubicBezTo>
                  <a:lnTo>
                    <a:pt x="4991" y="4529"/>
                  </a:lnTo>
                  <a:lnTo>
                    <a:pt x="7824" y="4529"/>
                  </a:lnTo>
                  <a:cubicBezTo>
                    <a:pt x="8859" y="4525"/>
                    <a:pt x="9856" y="4121"/>
                    <a:pt x="10595" y="3393"/>
                  </a:cubicBezTo>
                  <a:close/>
                  <a:moveTo>
                    <a:pt x="6465" y="10027"/>
                  </a:moveTo>
                  <a:cubicBezTo>
                    <a:pt x="6903" y="10187"/>
                    <a:pt x="7362" y="10267"/>
                    <a:pt x="7823" y="10267"/>
                  </a:cubicBezTo>
                  <a:cubicBezTo>
                    <a:pt x="8283" y="10267"/>
                    <a:pt x="8743" y="10187"/>
                    <a:pt x="9182" y="10027"/>
                  </a:cubicBezTo>
                  <a:lnTo>
                    <a:pt x="9182" y="10027"/>
                  </a:lnTo>
                  <a:lnTo>
                    <a:pt x="7824" y="12071"/>
                  </a:lnTo>
                  <a:lnTo>
                    <a:pt x="6465" y="10027"/>
                  </a:lnTo>
                  <a:close/>
                  <a:moveTo>
                    <a:pt x="10152" y="10610"/>
                  </a:moveTo>
                  <a:lnTo>
                    <a:pt x="11051" y="11476"/>
                  </a:lnTo>
                  <a:lnTo>
                    <a:pt x="9433" y="13904"/>
                  </a:lnTo>
                  <a:lnTo>
                    <a:pt x="8551" y="13022"/>
                  </a:lnTo>
                  <a:lnTo>
                    <a:pt x="10152" y="10610"/>
                  </a:lnTo>
                  <a:close/>
                  <a:moveTo>
                    <a:pt x="5493" y="10610"/>
                  </a:moveTo>
                  <a:lnTo>
                    <a:pt x="7096" y="13022"/>
                  </a:lnTo>
                  <a:lnTo>
                    <a:pt x="6211" y="13907"/>
                  </a:lnTo>
                  <a:lnTo>
                    <a:pt x="4593" y="11476"/>
                  </a:lnTo>
                  <a:lnTo>
                    <a:pt x="5493" y="10610"/>
                  </a:lnTo>
                  <a:close/>
                  <a:moveTo>
                    <a:pt x="3630" y="12074"/>
                  </a:moveTo>
                  <a:lnTo>
                    <a:pt x="5653" y="15109"/>
                  </a:lnTo>
                  <a:cubicBezTo>
                    <a:pt x="5746" y="15251"/>
                    <a:pt x="5900" y="15341"/>
                    <a:pt x="6069" y="15356"/>
                  </a:cubicBezTo>
                  <a:cubicBezTo>
                    <a:pt x="6087" y="15359"/>
                    <a:pt x="6106" y="15359"/>
                    <a:pt x="6124" y="15359"/>
                  </a:cubicBezTo>
                  <a:cubicBezTo>
                    <a:pt x="6275" y="15359"/>
                    <a:pt x="6417" y="15302"/>
                    <a:pt x="6525" y="15193"/>
                  </a:cubicBezTo>
                  <a:lnTo>
                    <a:pt x="7256" y="14463"/>
                  </a:lnTo>
                  <a:lnTo>
                    <a:pt x="7256" y="18192"/>
                  </a:lnTo>
                  <a:lnTo>
                    <a:pt x="2247" y="18192"/>
                  </a:lnTo>
                  <a:lnTo>
                    <a:pt x="1332" y="13502"/>
                  </a:lnTo>
                  <a:cubicBezTo>
                    <a:pt x="1329" y="13493"/>
                    <a:pt x="1326" y="13484"/>
                    <a:pt x="1326" y="13475"/>
                  </a:cubicBezTo>
                  <a:cubicBezTo>
                    <a:pt x="1235" y="13110"/>
                    <a:pt x="1438" y="12735"/>
                    <a:pt x="1791" y="12612"/>
                  </a:cubicBezTo>
                  <a:lnTo>
                    <a:pt x="3630" y="12074"/>
                  </a:lnTo>
                  <a:close/>
                  <a:moveTo>
                    <a:pt x="12015" y="12074"/>
                  </a:moveTo>
                  <a:lnTo>
                    <a:pt x="13899" y="12612"/>
                  </a:lnTo>
                  <a:cubicBezTo>
                    <a:pt x="14252" y="12735"/>
                    <a:pt x="14454" y="13110"/>
                    <a:pt x="14367" y="13475"/>
                  </a:cubicBezTo>
                  <a:cubicBezTo>
                    <a:pt x="14364" y="13481"/>
                    <a:pt x="14361" y="13490"/>
                    <a:pt x="14361" y="13496"/>
                  </a:cubicBezTo>
                  <a:lnTo>
                    <a:pt x="13395" y="18192"/>
                  </a:lnTo>
                  <a:lnTo>
                    <a:pt x="8388" y="18192"/>
                  </a:lnTo>
                  <a:lnTo>
                    <a:pt x="8388" y="14463"/>
                  </a:lnTo>
                  <a:lnTo>
                    <a:pt x="9119" y="15196"/>
                  </a:lnTo>
                  <a:cubicBezTo>
                    <a:pt x="9228" y="15302"/>
                    <a:pt x="9370" y="15362"/>
                    <a:pt x="9521" y="15362"/>
                  </a:cubicBezTo>
                  <a:cubicBezTo>
                    <a:pt x="9539" y="15362"/>
                    <a:pt x="9557" y="15359"/>
                    <a:pt x="9578" y="15359"/>
                  </a:cubicBezTo>
                  <a:cubicBezTo>
                    <a:pt x="9744" y="15341"/>
                    <a:pt x="9898" y="15251"/>
                    <a:pt x="9992" y="15109"/>
                  </a:cubicBezTo>
                  <a:lnTo>
                    <a:pt x="12015" y="12074"/>
                  </a:lnTo>
                  <a:close/>
                  <a:moveTo>
                    <a:pt x="7823" y="1"/>
                  </a:moveTo>
                  <a:cubicBezTo>
                    <a:pt x="7476" y="1"/>
                    <a:pt x="7126" y="46"/>
                    <a:pt x="6779" y="141"/>
                  </a:cubicBezTo>
                  <a:cubicBezTo>
                    <a:pt x="5055" y="612"/>
                    <a:pt x="3859" y="2176"/>
                    <a:pt x="3859" y="3964"/>
                  </a:cubicBezTo>
                  <a:lnTo>
                    <a:pt x="3859" y="6304"/>
                  </a:lnTo>
                  <a:cubicBezTo>
                    <a:pt x="3859" y="7355"/>
                    <a:pt x="4279" y="8363"/>
                    <a:pt x="5022" y="9106"/>
                  </a:cubicBezTo>
                  <a:lnTo>
                    <a:pt x="5022" y="9489"/>
                  </a:lnTo>
                  <a:lnTo>
                    <a:pt x="3539" y="10921"/>
                  </a:lnTo>
                  <a:lnTo>
                    <a:pt x="1462" y="11528"/>
                  </a:lnTo>
                  <a:lnTo>
                    <a:pt x="1444" y="11534"/>
                  </a:lnTo>
                  <a:cubicBezTo>
                    <a:pt x="529" y="11842"/>
                    <a:pt x="0" y="12796"/>
                    <a:pt x="221" y="13735"/>
                  </a:cubicBezTo>
                  <a:lnTo>
                    <a:pt x="1223" y="18868"/>
                  </a:lnTo>
                  <a:cubicBezTo>
                    <a:pt x="1274" y="19131"/>
                    <a:pt x="1507" y="19324"/>
                    <a:pt x="1779" y="19324"/>
                  </a:cubicBezTo>
                  <a:cubicBezTo>
                    <a:pt x="1794" y="19324"/>
                    <a:pt x="1809" y="19324"/>
                    <a:pt x="1824" y="19321"/>
                  </a:cubicBezTo>
                  <a:cubicBezTo>
                    <a:pt x="1839" y="19321"/>
                    <a:pt x="1854" y="19324"/>
                    <a:pt x="1869" y="19324"/>
                  </a:cubicBezTo>
                  <a:lnTo>
                    <a:pt x="13856" y="19324"/>
                  </a:lnTo>
                  <a:cubicBezTo>
                    <a:pt x="14125" y="19324"/>
                    <a:pt x="14358" y="19134"/>
                    <a:pt x="14412" y="18871"/>
                  </a:cubicBezTo>
                  <a:lnTo>
                    <a:pt x="15469" y="13735"/>
                  </a:lnTo>
                  <a:cubicBezTo>
                    <a:pt x="15692" y="12796"/>
                    <a:pt x="15164" y="11842"/>
                    <a:pt x="14249" y="11534"/>
                  </a:cubicBezTo>
                  <a:lnTo>
                    <a:pt x="14225" y="11525"/>
                  </a:lnTo>
                  <a:lnTo>
                    <a:pt x="12108" y="10921"/>
                  </a:lnTo>
                  <a:lnTo>
                    <a:pt x="10623" y="9489"/>
                  </a:lnTo>
                  <a:lnTo>
                    <a:pt x="10623" y="9103"/>
                  </a:lnTo>
                  <a:cubicBezTo>
                    <a:pt x="11368" y="8363"/>
                    <a:pt x="11785" y="7355"/>
                    <a:pt x="11785" y="6304"/>
                  </a:cubicBezTo>
                  <a:lnTo>
                    <a:pt x="11785" y="3964"/>
                  </a:lnTo>
                  <a:cubicBezTo>
                    <a:pt x="11785" y="3281"/>
                    <a:pt x="11610" y="2611"/>
                    <a:pt x="11275" y="2019"/>
                  </a:cubicBezTo>
                  <a:cubicBezTo>
                    <a:pt x="11263" y="1995"/>
                    <a:pt x="11251" y="1971"/>
                    <a:pt x="11233" y="1950"/>
                  </a:cubicBezTo>
                  <a:cubicBezTo>
                    <a:pt x="10507" y="720"/>
                    <a:pt x="9197" y="1"/>
                    <a:pt x="782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285" name="Google Shape;10285;p81"/>
            <p:cNvSpPr/>
            <p:nvPr/>
          </p:nvSpPr>
          <p:spPr>
            <a:xfrm>
              <a:off x="3582300" y="4797475"/>
              <a:ext cx="56650" cy="28350"/>
            </a:xfrm>
            <a:custGeom>
              <a:avLst/>
              <a:gdLst/>
              <a:ahLst/>
              <a:cxnLst/>
              <a:rect l="l" t="t" r="r" b="b"/>
              <a:pathLst>
                <a:path w="2266" h="1134" extrusionOk="0">
                  <a:moveTo>
                    <a:pt x="569" y="1"/>
                  </a:moveTo>
                  <a:cubicBezTo>
                    <a:pt x="254" y="1"/>
                    <a:pt x="1" y="255"/>
                    <a:pt x="1" y="569"/>
                  </a:cubicBezTo>
                  <a:cubicBezTo>
                    <a:pt x="1" y="880"/>
                    <a:pt x="254" y="1133"/>
                    <a:pt x="569" y="1133"/>
                  </a:cubicBezTo>
                  <a:lnTo>
                    <a:pt x="1701" y="1133"/>
                  </a:lnTo>
                  <a:cubicBezTo>
                    <a:pt x="2012" y="1133"/>
                    <a:pt x="2265" y="880"/>
                    <a:pt x="2265" y="569"/>
                  </a:cubicBezTo>
                  <a:cubicBezTo>
                    <a:pt x="2265" y="255"/>
                    <a:pt x="2012" y="1"/>
                    <a:pt x="170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10286" name="Google Shape;10286;p81"/>
          <p:cNvGrpSpPr/>
          <p:nvPr/>
        </p:nvGrpSpPr>
        <p:grpSpPr>
          <a:xfrm>
            <a:off x="7185179" y="3545089"/>
            <a:ext cx="254022" cy="340186"/>
            <a:chOff x="3926225" y="4399275"/>
            <a:chExt cx="360775" cy="483150"/>
          </a:xfrm>
          <a:solidFill>
            <a:srgbClr val="FFC000"/>
          </a:solidFill>
        </p:grpSpPr>
        <p:sp>
          <p:nvSpPr>
            <p:cNvPr id="10287" name="Google Shape;10287;p81"/>
            <p:cNvSpPr/>
            <p:nvPr/>
          </p:nvSpPr>
          <p:spPr>
            <a:xfrm>
              <a:off x="4163400" y="4797475"/>
              <a:ext cx="56650" cy="28350"/>
            </a:xfrm>
            <a:custGeom>
              <a:avLst/>
              <a:gdLst/>
              <a:ahLst/>
              <a:cxnLst/>
              <a:rect l="l" t="t" r="r" b="b"/>
              <a:pathLst>
                <a:path w="2266" h="1134" extrusionOk="0">
                  <a:moveTo>
                    <a:pt x="568" y="1"/>
                  </a:moveTo>
                  <a:cubicBezTo>
                    <a:pt x="254" y="1"/>
                    <a:pt x="1" y="255"/>
                    <a:pt x="1" y="569"/>
                  </a:cubicBezTo>
                  <a:cubicBezTo>
                    <a:pt x="1" y="880"/>
                    <a:pt x="254" y="1133"/>
                    <a:pt x="568" y="1133"/>
                  </a:cubicBezTo>
                  <a:lnTo>
                    <a:pt x="1701" y="1133"/>
                  </a:lnTo>
                  <a:cubicBezTo>
                    <a:pt x="2012" y="1133"/>
                    <a:pt x="2265" y="880"/>
                    <a:pt x="2265" y="569"/>
                  </a:cubicBezTo>
                  <a:cubicBezTo>
                    <a:pt x="2265" y="255"/>
                    <a:pt x="2012" y="1"/>
                    <a:pt x="170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288" name="Google Shape;10288;p81"/>
            <p:cNvSpPr/>
            <p:nvPr/>
          </p:nvSpPr>
          <p:spPr>
            <a:xfrm>
              <a:off x="3926225" y="4399275"/>
              <a:ext cx="360775" cy="483150"/>
            </a:xfrm>
            <a:custGeom>
              <a:avLst/>
              <a:gdLst/>
              <a:ahLst/>
              <a:cxnLst/>
              <a:rect l="l" t="t" r="r" b="b"/>
              <a:pathLst>
                <a:path w="14431" h="19326" extrusionOk="0">
                  <a:moveTo>
                    <a:pt x="10055" y="1134"/>
                  </a:moveTo>
                  <a:cubicBezTo>
                    <a:pt x="10547" y="1134"/>
                    <a:pt x="10985" y="1457"/>
                    <a:pt x="11133" y="1928"/>
                  </a:cubicBezTo>
                  <a:cubicBezTo>
                    <a:pt x="11281" y="2399"/>
                    <a:pt x="11106" y="2912"/>
                    <a:pt x="10698" y="3196"/>
                  </a:cubicBezTo>
                  <a:cubicBezTo>
                    <a:pt x="10692" y="3181"/>
                    <a:pt x="10683" y="3169"/>
                    <a:pt x="10677" y="3154"/>
                  </a:cubicBezTo>
                  <a:cubicBezTo>
                    <a:pt x="10665" y="3129"/>
                    <a:pt x="10650" y="3105"/>
                    <a:pt x="10635" y="3081"/>
                  </a:cubicBezTo>
                  <a:cubicBezTo>
                    <a:pt x="10270" y="2468"/>
                    <a:pt x="9750" y="1964"/>
                    <a:pt x="9125" y="1620"/>
                  </a:cubicBezTo>
                  <a:cubicBezTo>
                    <a:pt x="9337" y="1318"/>
                    <a:pt x="9684" y="1134"/>
                    <a:pt x="10055" y="1134"/>
                  </a:cubicBezTo>
                  <a:close/>
                  <a:moveTo>
                    <a:pt x="7223" y="2266"/>
                  </a:moveTo>
                  <a:cubicBezTo>
                    <a:pt x="8114" y="2266"/>
                    <a:pt x="8953" y="2686"/>
                    <a:pt x="9488" y="3398"/>
                  </a:cubicBezTo>
                  <a:cubicBezTo>
                    <a:pt x="8953" y="4111"/>
                    <a:pt x="8114" y="4527"/>
                    <a:pt x="7223" y="4531"/>
                  </a:cubicBezTo>
                  <a:lnTo>
                    <a:pt x="4448" y="4531"/>
                  </a:lnTo>
                  <a:cubicBezTo>
                    <a:pt x="4720" y="3214"/>
                    <a:pt x="5879" y="2269"/>
                    <a:pt x="7223" y="2266"/>
                  </a:cubicBezTo>
                  <a:close/>
                  <a:moveTo>
                    <a:pt x="9998" y="4527"/>
                  </a:moveTo>
                  <a:cubicBezTo>
                    <a:pt x="10034" y="4715"/>
                    <a:pt x="10055" y="4905"/>
                    <a:pt x="10055" y="5098"/>
                  </a:cubicBezTo>
                  <a:lnTo>
                    <a:pt x="10055" y="7363"/>
                  </a:lnTo>
                  <a:cubicBezTo>
                    <a:pt x="10055" y="8924"/>
                    <a:pt x="8787" y="10192"/>
                    <a:pt x="7223" y="10192"/>
                  </a:cubicBezTo>
                  <a:cubicBezTo>
                    <a:pt x="5659" y="10192"/>
                    <a:pt x="4394" y="8924"/>
                    <a:pt x="4394" y="7363"/>
                  </a:cubicBezTo>
                  <a:lnTo>
                    <a:pt x="4394" y="5663"/>
                  </a:lnTo>
                  <a:lnTo>
                    <a:pt x="7223" y="5663"/>
                  </a:lnTo>
                  <a:cubicBezTo>
                    <a:pt x="8262" y="5660"/>
                    <a:pt x="9255" y="5255"/>
                    <a:pt x="9998" y="4527"/>
                  </a:cubicBezTo>
                  <a:close/>
                  <a:moveTo>
                    <a:pt x="5526" y="10941"/>
                  </a:moveTo>
                  <a:cubicBezTo>
                    <a:pt x="6063" y="11196"/>
                    <a:pt x="6643" y="11324"/>
                    <a:pt x="7224" y="11324"/>
                  </a:cubicBezTo>
                  <a:cubicBezTo>
                    <a:pt x="7777" y="11324"/>
                    <a:pt x="8331" y="11208"/>
                    <a:pt x="8847" y="10977"/>
                  </a:cubicBezTo>
                  <a:lnTo>
                    <a:pt x="8847" y="11967"/>
                  </a:lnTo>
                  <a:cubicBezTo>
                    <a:pt x="8847" y="12227"/>
                    <a:pt x="9026" y="12454"/>
                    <a:pt x="9279" y="12517"/>
                  </a:cubicBezTo>
                  <a:lnTo>
                    <a:pt x="9466" y="12562"/>
                  </a:lnTo>
                  <a:cubicBezTo>
                    <a:pt x="8899" y="13298"/>
                    <a:pt x="8061" y="13665"/>
                    <a:pt x="7223" y="13665"/>
                  </a:cubicBezTo>
                  <a:cubicBezTo>
                    <a:pt x="6379" y="13665"/>
                    <a:pt x="5536" y="13293"/>
                    <a:pt x="4970" y="12547"/>
                  </a:cubicBezTo>
                  <a:lnTo>
                    <a:pt x="5097" y="12514"/>
                  </a:lnTo>
                  <a:cubicBezTo>
                    <a:pt x="5348" y="12454"/>
                    <a:pt x="5526" y="12227"/>
                    <a:pt x="5526" y="11964"/>
                  </a:cubicBezTo>
                  <a:lnTo>
                    <a:pt x="5526" y="10941"/>
                  </a:lnTo>
                  <a:close/>
                  <a:moveTo>
                    <a:pt x="3805" y="12837"/>
                  </a:moveTo>
                  <a:cubicBezTo>
                    <a:pt x="4515" y="14051"/>
                    <a:pt x="5813" y="14794"/>
                    <a:pt x="7217" y="14797"/>
                  </a:cubicBezTo>
                  <a:cubicBezTo>
                    <a:pt x="7220" y="14797"/>
                    <a:pt x="7223" y="14797"/>
                    <a:pt x="7225" y="14797"/>
                  </a:cubicBezTo>
                  <a:cubicBezTo>
                    <a:pt x="8626" y="14797"/>
                    <a:pt x="9924" y="14054"/>
                    <a:pt x="10635" y="12849"/>
                  </a:cubicBezTo>
                  <a:lnTo>
                    <a:pt x="11767" y="13124"/>
                  </a:lnTo>
                  <a:cubicBezTo>
                    <a:pt x="12649" y="13344"/>
                    <a:pt x="13201" y="14217"/>
                    <a:pt x="13020" y="15105"/>
                  </a:cubicBezTo>
                  <a:lnTo>
                    <a:pt x="12404" y="18194"/>
                  </a:lnTo>
                  <a:lnTo>
                    <a:pt x="2027" y="18194"/>
                  </a:lnTo>
                  <a:lnTo>
                    <a:pt x="1408" y="15105"/>
                  </a:lnTo>
                  <a:cubicBezTo>
                    <a:pt x="1229" y="14214"/>
                    <a:pt x="1782" y="13341"/>
                    <a:pt x="2661" y="13124"/>
                  </a:cubicBezTo>
                  <a:lnTo>
                    <a:pt x="3805" y="12837"/>
                  </a:lnTo>
                  <a:close/>
                  <a:moveTo>
                    <a:pt x="10061" y="0"/>
                  </a:moveTo>
                  <a:cubicBezTo>
                    <a:pt x="9256" y="0"/>
                    <a:pt x="8461" y="426"/>
                    <a:pt x="8047" y="1221"/>
                  </a:cubicBezTo>
                  <a:cubicBezTo>
                    <a:pt x="7767" y="1162"/>
                    <a:pt x="7489" y="1134"/>
                    <a:pt x="7216" y="1134"/>
                  </a:cubicBezTo>
                  <a:cubicBezTo>
                    <a:pt x="5084" y="1134"/>
                    <a:pt x="3261" y="2863"/>
                    <a:pt x="3261" y="5098"/>
                  </a:cubicBezTo>
                  <a:lnTo>
                    <a:pt x="3261" y="7363"/>
                  </a:lnTo>
                  <a:cubicBezTo>
                    <a:pt x="3258" y="8398"/>
                    <a:pt x="3666" y="9392"/>
                    <a:pt x="4394" y="10132"/>
                  </a:cubicBezTo>
                  <a:lnTo>
                    <a:pt x="4394" y="11524"/>
                  </a:lnTo>
                  <a:lnTo>
                    <a:pt x="2386" y="12025"/>
                  </a:lnTo>
                  <a:cubicBezTo>
                    <a:pt x="921" y="12390"/>
                    <a:pt x="0" y="13846"/>
                    <a:pt x="299" y="15328"/>
                  </a:cubicBezTo>
                  <a:lnTo>
                    <a:pt x="1006" y="18870"/>
                  </a:lnTo>
                  <a:cubicBezTo>
                    <a:pt x="1060" y="19136"/>
                    <a:pt x="1293" y="19326"/>
                    <a:pt x="1562" y="19326"/>
                  </a:cubicBezTo>
                  <a:lnTo>
                    <a:pt x="12866" y="19326"/>
                  </a:lnTo>
                  <a:cubicBezTo>
                    <a:pt x="13138" y="19326"/>
                    <a:pt x="13371" y="19136"/>
                    <a:pt x="13422" y="18870"/>
                  </a:cubicBezTo>
                  <a:lnTo>
                    <a:pt x="14131" y="15328"/>
                  </a:lnTo>
                  <a:cubicBezTo>
                    <a:pt x="14430" y="13842"/>
                    <a:pt x="13506" y="12387"/>
                    <a:pt x="12039" y="12025"/>
                  </a:cubicBezTo>
                  <a:lnTo>
                    <a:pt x="10569" y="11665"/>
                  </a:lnTo>
                  <a:lnTo>
                    <a:pt x="10565" y="11665"/>
                  </a:lnTo>
                  <a:cubicBezTo>
                    <a:pt x="10505" y="11638"/>
                    <a:pt x="10445" y="11626"/>
                    <a:pt x="10378" y="11620"/>
                  </a:cubicBezTo>
                  <a:lnTo>
                    <a:pt x="9980" y="11524"/>
                  </a:lnTo>
                  <a:lnTo>
                    <a:pt x="9980" y="10207"/>
                  </a:lnTo>
                  <a:cubicBezTo>
                    <a:pt x="10750" y="9461"/>
                    <a:pt x="11188" y="8435"/>
                    <a:pt x="11188" y="7363"/>
                  </a:cubicBezTo>
                  <a:lnTo>
                    <a:pt x="11188" y="5098"/>
                  </a:lnTo>
                  <a:cubicBezTo>
                    <a:pt x="11188" y="4820"/>
                    <a:pt x="11157" y="4546"/>
                    <a:pt x="11100" y="4274"/>
                  </a:cubicBezTo>
                  <a:cubicBezTo>
                    <a:pt x="12459" y="3567"/>
                    <a:pt x="12739" y="1747"/>
                    <a:pt x="11659" y="663"/>
                  </a:cubicBezTo>
                  <a:cubicBezTo>
                    <a:pt x="11209" y="214"/>
                    <a:pt x="10632" y="0"/>
                    <a:pt x="1006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10289" name="Google Shape;10289;p81"/>
          <p:cNvSpPr/>
          <p:nvPr/>
        </p:nvSpPr>
        <p:spPr>
          <a:xfrm>
            <a:off x="7645633" y="3544578"/>
            <a:ext cx="179387" cy="340116"/>
          </a:xfrm>
          <a:custGeom>
            <a:avLst/>
            <a:gdLst/>
            <a:ahLst/>
            <a:cxnLst/>
            <a:rect l="l" t="t" r="r" b="b"/>
            <a:pathLst>
              <a:path w="10191" h="19322" extrusionOk="0">
                <a:moveTo>
                  <a:pt x="5102" y="1126"/>
                </a:moveTo>
                <a:cubicBezTo>
                  <a:pt x="5353" y="1126"/>
                  <a:pt x="5610" y="1220"/>
                  <a:pt x="5819" y="1429"/>
                </a:cubicBezTo>
                <a:cubicBezTo>
                  <a:pt x="6115" y="1724"/>
                  <a:pt x="6202" y="2165"/>
                  <a:pt x="6042" y="2549"/>
                </a:cubicBezTo>
                <a:cubicBezTo>
                  <a:pt x="5882" y="2932"/>
                  <a:pt x="5508" y="3180"/>
                  <a:pt x="5094" y="3180"/>
                </a:cubicBezTo>
                <a:cubicBezTo>
                  <a:pt x="4526" y="3180"/>
                  <a:pt x="4070" y="2721"/>
                  <a:pt x="4067" y="2156"/>
                </a:cubicBezTo>
                <a:cubicBezTo>
                  <a:pt x="4067" y="1537"/>
                  <a:pt x="4574" y="1126"/>
                  <a:pt x="5102" y="1126"/>
                </a:cubicBezTo>
                <a:close/>
                <a:moveTo>
                  <a:pt x="7513" y="5432"/>
                </a:moveTo>
                <a:cubicBezTo>
                  <a:pt x="8364" y="5432"/>
                  <a:pt x="9059" y="6214"/>
                  <a:pt x="9059" y="7175"/>
                </a:cubicBezTo>
                <a:lnTo>
                  <a:pt x="9059" y="10433"/>
                </a:lnTo>
                <a:cubicBezTo>
                  <a:pt x="9059" y="10747"/>
                  <a:pt x="8805" y="11000"/>
                  <a:pt x="8491" y="11000"/>
                </a:cubicBezTo>
                <a:cubicBezTo>
                  <a:pt x="8177" y="11000"/>
                  <a:pt x="7926" y="10747"/>
                  <a:pt x="7926" y="10433"/>
                </a:cubicBezTo>
                <a:lnTo>
                  <a:pt x="7926" y="7395"/>
                </a:lnTo>
                <a:cubicBezTo>
                  <a:pt x="7926" y="7081"/>
                  <a:pt x="7673" y="6830"/>
                  <a:pt x="7359" y="6830"/>
                </a:cubicBezTo>
                <a:cubicBezTo>
                  <a:pt x="7045" y="6830"/>
                  <a:pt x="6794" y="7081"/>
                  <a:pt x="6794" y="7395"/>
                </a:cubicBezTo>
                <a:lnTo>
                  <a:pt x="6794" y="17625"/>
                </a:lnTo>
                <a:cubicBezTo>
                  <a:pt x="6794" y="17936"/>
                  <a:pt x="6540" y="18190"/>
                  <a:pt x="6226" y="18190"/>
                </a:cubicBezTo>
                <a:cubicBezTo>
                  <a:pt x="5912" y="18190"/>
                  <a:pt x="5662" y="17936"/>
                  <a:pt x="5662" y="17625"/>
                </a:cubicBezTo>
                <a:lnTo>
                  <a:pt x="5662" y="11867"/>
                </a:lnTo>
                <a:cubicBezTo>
                  <a:pt x="5662" y="11556"/>
                  <a:pt x="5408" y="11302"/>
                  <a:pt x="5094" y="11302"/>
                </a:cubicBezTo>
                <a:cubicBezTo>
                  <a:pt x="4780" y="11302"/>
                  <a:pt x="4529" y="11556"/>
                  <a:pt x="4529" y="11867"/>
                </a:cubicBezTo>
                <a:lnTo>
                  <a:pt x="4529" y="17625"/>
                </a:lnTo>
                <a:cubicBezTo>
                  <a:pt x="4529" y="17936"/>
                  <a:pt x="4276" y="18190"/>
                  <a:pt x="3962" y="18190"/>
                </a:cubicBezTo>
                <a:cubicBezTo>
                  <a:pt x="3648" y="18190"/>
                  <a:pt x="3397" y="17936"/>
                  <a:pt x="3397" y="17625"/>
                </a:cubicBezTo>
                <a:lnTo>
                  <a:pt x="3397" y="7395"/>
                </a:lnTo>
                <a:cubicBezTo>
                  <a:pt x="3397" y="7081"/>
                  <a:pt x="3143" y="6830"/>
                  <a:pt x="2829" y="6830"/>
                </a:cubicBezTo>
                <a:cubicBezTo>
                  <a:pt x="2515" y="6830"/>
                  <a:pt x="2265" y="7081"/>
                  <a:pt x="2265" y="7395"/>
                </a:cubicBezTo>
                <a:lnTo>
                  <a:pt x="2265" y="10433"/>
                </a:lnTo>
                <a:cubicBezTo>
                  <a:pt x="2265" y="10747"/>
                  <a:pt x="2011" y="11000"/>
                  <a:pt x="1697" y="11000"/>
                </a:cubicBezTo>
                <a:cubicBezTo>
                  <a:pt x="1383" y="11000"/>
                  <a:pt x="1133" y="10747"/>
                  <a:pt x="1133" y="10433"/>
                </a:cubicBezTo>
                <a:lnTo>
                  <a:pt x="1133" y="7175"/>
                </a:lnTo>
                <a:cubicBezTo>
                  <a:pt x="1133" y="6214"/>
                  <a:pt x="1824" y="5432"/>
                  <a:pt x="2675" y="5432"/>
                </a:cubicBezTo>
                <a:close/>
                <a:moveTo>
                  <a:pt x="5094" y="0"/>
                </a:moveTo>
                <a:cubicBezTo>
                  <a:pt x="3950" y="0"/>
                  <a:pt x="3002" y="894"/>
                  <a:pt x="2938" y="2038"/>
                </a:cubicBezTo>
                <a:cubicBezTo>
                  <a:pt x="2878" y="3180"/>
                  <a:pt x="3720" y="4173"/>
                  <a:pt x="4859" y="4300"/>
                </a:cubicBezTo>
                <a:lnTo>
                  <a:pt x="2675" y="4300"/>
                </a:lnTo>
                <a:cubicBezTo>
                  <a:pt x="1199" y="4300"/>
                  <a:pt x="0" y="5589"/>
                  <a:pt x="0" y="7175"/>
                </a:cubicBezTo>
                <a:lnTo>
                  <a:pt x="0" y="10433"/>
                </a:lnTo>
                <a:cubicBezTo>
                  <a:pt x="0" y="11403"/>
                  <a:pt x="797" y="12134"/>
                  <a:pt x="1698" y="12134"/>
                </a:cubicBezTo>
                <a:cubicBezTo>
                  <a:pt x="1885" y="12134"/>
                  <a:pt x="2076" y="12103"/>
                  <a:pt x="2265" y="12036"/>
                </a:cubicBezTo>
                <a:lnTo>
                  <a:pt x="2265" y="17625"/>
                </a:lnTo>
                <a:cubicBezTo>
                  <a:pt x="2265" y="18561"/>
                  <a:pt x="3023" y="19322"/>
                  <a:pt x="3962" y="19322"/>
                </a:cubicBezTo>
                <a:cubicBezTo>
                  <a:pt x="4378" y="19322"/>
                  <a:pt x="4783" y="19168"/>
                  <a:pt x="5094" y="18887"/>
                </a:cubicBezTo>
                <a:cubicBezTo>
                  <a:pt x="5412" y="19172"/>
                  <a:pt x="5817" y="19321"/>
                  <a:pt x="6228" y="19321"/>
                </a:cubicBezTo>
                <a:cubicBezTo>
                  <a:pt x="6462" y="19321"/>
                  <a:pt x="6697" y="19272"/>
                  <a:pt x="6918" y="19174"/>
                </a:cubicBezTo>
                <a:cubicBezTo>
                  <a:pt x="7531" y="18899"/>
                  <a:pt x="7923" y="18292"/>
                  <a:pt x="7926" y="17625"/>
                </a:cubicBezTo>
                <a:lnTo>
                  <a:pt x="7926" y="12036"/>
                </a:lnTo>
                <a:cubicBezTo>
                  <a:pt x="8115" y="12103"/>
                  <a:pt x="8305" y="12134"/>
                  <a:pt x="8492" y="12134"/>
                </a:cubicBezTo>
                <a:cubicBezTo>
                  <a:pt x="9392" y="12134"/>
                  <a:pt x="10188" y="11403"/>
                  <a:pt x="10191" y="10433"/>
                </a:cubicBezTo>
                <a:lnTo>
                  <a:pt x="10191" y="7175"/>
                </a:lnTo>
                <a:cubicBezTo>
                  <a:pt x="10191" y="5589"/>
                  <a:pt x="8989" y="4300"/>
                  <a:pt x="7513" y="4300"/>
                </a:cubicBezTo>
                <a:lnTo>
                  <a:pt x="5330" y="4300"/>
                </a:lnTo>
                <a:cubicBezTo>
                  <a:pt x="6468" y="4173"/>
                  <a:pt x="7310" y="3180"/>
                  <a:pt x="7250" y="2038"/>
                </a:cubicBezTo>
                <a:cubicBezTo>
                  <a:pt x="7187" y="894"/>
                  <a:pt x="6238" y="0"/>
                  <a:pt x="5094" y="0"/>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nvGrpSpPr>
          <p:cNvPr id="10290" name="Google Shape;10290;p81"/>
          <p:cNvGrpSpPr/>
          <p:nvPr/>
        </p:nvGrpSpPr>
        <p:grpSpPr>
          <a:xfrm>
            <a:off x="7990738" y="3545151"/>
            <a:ext cx="340080" cy="340063"/>
            <a:chOff x="5053975" y="4399375"/>
            <a:chExt cx="483000" cy="482975"/>
          </a:xfrm>
          <a:solidFill>
            <a:srgbClr val="FFC000"/>
          </a:solidFill>
        </p:grpSpPr>
        <p:sp>
          <p:nvSpPr>
            <p:cNvPr id="10291" name="Google Shape;10291;p81"/>
            <p:cNvSpPr/>
            <p:nvPr/>
          </p:nvSpPr>
          <p:spPr>
            <a:xfrm>
              <a:off x="5053975" y="4399375"/>
              <a:ext cx="483000" cy="482975"/>
            </a:xfrm>
            <a:custGeom>
              <a:avLst/>
              <a:gdLst/>
              <a:ahLst/>
              <a:cxnLst/>
              <a:rect l="l" t="t" r="r" b="b"/>
              <a:pathLst>
                <a:path w="19320" h="19319" extrusionOk="0">
                  <a:moveTo>
                    <a:pt x="9660" y="1130"/>
                  </a:moveTo>
                  <a:cubicBezTo>
                    <a:pt x="11822" y="1130"/>
                    <a:pt x="13981" y="1972"/>
                    <a:pt x="15666" y="3654"/>
                  </a:cubicBezTo>
                  <a:cubicBezTo>
                    <a:pt x="19033" y="7021"/>
                    <a:pt x="19033" y="12299"/>
                    <a:pt x="15666" y="15665"/>
                  </a:cubicBezTo>
                  <a:cubicBezTo>
                    <a:pt x="13983" y="17349"/>
                    <a:pt x="11821" y="18190"/>
                    <a:pt x="9660" y="18190"/>
                  </a:cubicBezTo>
                  <a:cubicBezTo>
                    <a:pt x="7499" y="18190"/>
                    <a:pt x="5338" y="17349"/>
                    <a:pt x="3655" y="15665"/>
                  </a:cubicBezTo>
                  <a:cubicBezTo>
                    <a:pt x="288" y="12299"/>
                    <a:pt x="288" y="7024"/>
                    <a:pt x="3655" y="3654"/>
                  </a:cubicBezTo>
                  <a:cubicBezTo>
                    <a:pt x="5339" y="1972"/>
                    <a:pt x="7498" y="1130"/>
                    <a:pt x="9660" y="1130"/>
                  </a:cubicBezTo>
                  <a:close/>
                  <a:moveTo>
                    <a:pt x="9660" y="0"/>
                  </a:moveTo>
                  <a:cubicBezTo>
                    <a:pt x="7112" y="0"/>
                    <a:pt x="4693" y="1015"/>
                    <a:pt x="2854" y="2854"/>
                  </a:cubicBezTo>
                  <a:cubicBezTo>
                    <a:pt x="1016" y="4693"/>
                    <a:pt x="1" y="7111"/>
                    <a:pt x="1" y="9660"/>
                  </a:cubicBezTo>
                  <a:cubicBezTo>
                    <a:pt x="1" y="12208"/>
                    <a:pt x="1016" y="14627"/>
                    <a:pt x="2854" y="16465"/>
                  </a:cubicBezTo>
                  <a:cubicBezTo>
                    <a:pt x="4693" y="18304"/>
                    <a:pt x="7112" y="19319"/>
                    <a:pt x="9660" y="19319"/>
                  </a:cubicBezTo>
                  <a:cubicBezTo>
                    <a:pt x="12209" y="19319"/>
                    <a:pt x="14627" y="18304"/>
                    <a:pt x="16466" y="16465"/>
                  </a:cubicBezTo>
                  <a:cubicBezTo>
                    <a:pt x="18305" y="14627"/>
                    <a:pt x="19319" y="12208"/>
                    <a:pt x="19319" y="9660"/>
                  </a:cubicBezTo>
                  <a:cubicBezTo>
                    <a:pt x="19319" y="7111"/>
                    <a:pt x="18305" y="4693"/>
                    <a:pt x="16466" y="2854"/>
                  </a:cubicBezTo>
                  <a:cubicBezTo>
                    <a:pt x="14627" y="1015"/>
                    <a:pt x="12209" y="0"/>
                    <a:pt x="966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292" name="Google Shape;10292;p81"/>
            <p:cNvSpPr/>
            <p:nvPr/>
          </p:nvSpPr>
          <p:spPr>
            <a:xfrm>
              <a:off x="5100725" y="4528375"/>
              <a:ext cx="309350" cy="296450"/>
            </a:xfrm>
            <a:custGeom>
              <a:avLst/>
              <a:gdLst/>
              <a:ahLst/>
              <a:cxnLst/>
              <a:rect l="l" t="t" r="r" b="b"/>
              <a:pathLst>
                <a:path w="12374" h="11858" extrusionOk="0">
                  <a:moveTo>
                    <a:pt x="2352" y="1462"/>
                  </a:moveTo>
                  <a:lnTo>
                    <a:pt x="10828" y="9938"/>
                  </a:lnTo>
                  <a:cubicBezTo>
                    <a:pt x="9875" y="10469"/>
                    <a:pt x="8830" y="10728"/>
                    <a:pt x="7793" y="10728"/>
                  </a:cubicBezTo>
                  <a:cubicBezTo>
                    <a:pt x="6180" y="10728"/>
                    <a:pt x="4586" y="10102"/>
                    <a:pt x="3388" y="8902"/>
                  </a:cubicBezTo>
                  <a:cubicBezTo>
                    <a:pt x="1416" y="6933"/>
                    <a:pt x="993" y="3896"/>
                    <a:pt x="2352" y="1462"/>
                  </a:cubicBezTo>
                  <a:close/>
                  <a:moveTo>
                    <a:pt x="2253" y="0"/>
                  </a:moveTo>
                  <a:cubicBezTo>
                    <a:pt x="2078" y="0"/>
                    <a:pt x="1904" y="81"/>
                    <a:pt x="1794" y="236"/>
                  </a:cubicBezTo>
                  <a:cubicBezTo>
                    <a:pt x="257" y="2395"/>
                    <a:pt x="0" y="5215"/>
                    <a:pt x="1120" y="7616"/>
                  </a:cubicBezTo>
                  <a:cubicBezTo>
                    <a:pt x="2243" y="10016"/>
                    <a:pt x="4568" y="11628"/>
                    <a:pt x="7210" y="11837"/>
                  </a:cubicBezTo>
                  <a:lnTo>
                    <a:pt x="7210" y="11834"/>
                  </a:lnTo>
                  <a:cubicBezTo>
                    <a:pt x="7404" y="11849"/>
                    <a:pt x="7597" y="11858"/>
                    <a:pt x="7787" y="11858"/>
                  </a:cubicBezTo>
                  <a:cubicBezTo>
                    <a:pt x="9318" y="11858"/>
                    <a:pt x="10807" y="11384"/>
                    <a:pt x="12057" y="10502"/>
                  </a:cubicBezTo>
                  <a:cubicBezTo>
                    <a:pt x="12340" y="10297"/>
                    <a:pt x="12374" y="9886"/>
                    <a:pt x="12126" y="9639"/>
                  </a:cubicBezTo>
                  <a:lnTo>
                    <a:pt x="2654" y="167"/>
                  </a:lnTo>
                  <a:cubicBezTo>
                    <a:pt x="2542" y="55"/>
                    <a:pt x="2397" y="0"/>
                    <a:pt x="225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293" name="Google Shape;10293;p81"/>
            <p:cNvSpPr/>
            <p:nvPr/>
          </p:nvSpPr>
          <p:spPr>
            <a:xfrm>
              <a:off x="5180875" y="4456850"/>
              <a:ext cx="316625" cy="296575"/>
            </a:xfrm>
            <a:custGeom>
              <a:avLst/>
              <a:gdLst/>
              <a:ahLst/>
              <a:cxnLst/>
              <a:rect l="l" t="t" r="r" b="b"/>
              <a:pathLst>
                <a:path w="12665" h="11863" extrusionOk="0">
                  <a:moveTo>
                    <a:pt x="4584" y="1128"/>
                  </a:moveTo>
                  <a:cubicBezTo>
                    <a:pt x="6196" y="1128"/>
                    <a:pt x="7791" y="1755"/>
                    <a:pt x="8987" y="2958"/>
                  </a:cubicBezTo>
                  <a:cubicBezTo>
                    <a:pt x="10964" y="4924"/>
                    <a:pt x="11387" y="7967"/>
                    <a:pt x="10022" y="10398"/>
                  </a:cubicBezTo>
                  <a:lnTo>
                    <a:pt x="1547" y="1923"/>
                  </a:lnTo>
                  <a:cubicBezTo>
                    <a:pt x="2499" y="1388"/>
                    <a:pt x="3545" y="1128"/>
                    <a:pt x="4584" y="1128"/>
                  </a:cubicBezTo>
                  <a:close/>
                  <a:moveTo>
                    <a:pt x="4578" y="1"/>
                  </a:moveTo>
                  <a:cubicBezTo>
                    <a:pt x="3095" y="1"/>
                    <a:pt x="1604" y="448"/>
                    <a:pt x="321" y="1361"/>
                  </a:cubicBezTo>
                  <a:cubicBezTo>
                    <a:pt x="34" y="1563"/>
                    <a:pt x="1" y="1977"/>
                    <a:pt x="248" y="2224"/>
                  </a:cubicBezTo>
                  <a:lnTo>
                    <a:pt x="9723" y="11697"/>
                  </a:lnTo>
                  <a:cubicBezTo>
                    <a:pt x="9829" y="11802"/>
                    <a:pt x="9971" y="11863"/>
                    <a:pt x="10122" y="11863"/>
                  </a:cubicBezTo>
                  <a:lnTo>
                    <a:pt x="10170" y="11863"/>
                  </a:lnTo>
                  <a:cubicBezTo>
                    <a:pt x="10336" y="11847"/>
                    <a:pt x="10487" y="11763"/>
                    <a:pt x="10584" y="11624"/>
                  </a:cubicBezTo>
                  <a:cubicBezTo>
                    <a:pt x="12664" y="8698"/>
                    <a:pt x="12326" y="4697"/>
                    <a:pt x="9787" y="2158"/>
                  </a:cubicBezTo>
                  <a:cubicBezTo>
                    <a:pt x="8361" y="733"/>
                    <a:pt x="6476" y="1"/>
                    <a:pt x="457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10294" name="Google Shape;10294;p81"/>
          <p:cNvGrpSpPr/>
          <p:nvPr/>
        </p:nvGrpSpPr>
        <p:grpSpPr>
          <a:xfrm>
            <a:off x="7750609" y="3956042"/>
            <a:ext cx="340168" cy="340168"/>
            <a:chOff x="5648375" y="4399300"/>
            <a:chExt cx="483125" cy="483125"/>
          </a:xfrm>
          <a:solidFill>
            <a:srgbClr val="FFC000"/>
          </a:solidFill>
        </p:grpSpPr>
        <p:sp>
          <p:nvSpPr>
            <p:cNvPr id="10295" name="Google Shape;10295;p81"/>
            <p:cNvSpPr/>
            <p:nvPr/>
          </p:nvSpPr>
          <p:spPr>
            <a:xfrm>
              <a:off x="5648375" y="4399300"/>
              <a:ext cx="483125" cy="483125"/>
            </a:xfrm>
            <a:custGeom>
              <a:avLst/>
              <a:gdLst/>
              <a:ahLst/>
              <a:cxnLst/>
              <a:rect l="l" t="t" r="r" b="b"/>
              <a:pathLst>
                <a:path w="19325" h="19325" extrusionOk="0">
                  <a:moveTo>
                    <a:pt x="9662" y="1133"/>
                  </a:moveTo>
                  <a:cubicBezTo>
                    <a:pt x="11906" y="1133"/>
                    <a:pt x="14041" y="2029"/>
                    <a:pt x="15668" y="3657"/>
                  </a:cubicBezTo>
                  <a:cubicBezTo>
                    <a:pt x="17295" y="5287"/>
                    <a:pt x="18192" y="7419"/>
                    <a:pt x="18192" y="9663"/>
                  </a:cubicBezTo>
                  <a:cubicBezTo>
                    <a:pt x="18192" y="11906"/>
                    <a:pt x="17295" y="14041"/>
                    <a:pt x="15668" y="15668"/>
                  </a:cubicBezTo>
                  <a:cubicBezTo>
                    <a:pt x="14041" y="17296"/>
                    <a:pt x="11906" y="18193"/>
                    <a:pt x="9662" y="18193"/>
                  </a:cubicBezTo>
                  <a:cubicBezTo>
                    <a:pt x="7419" y="18193"/>
                    <a:pt x="5284" y="17296"/>
                    <a:pt x="3657" y="15668"/>
                  </a:cubicBezTo>
                  <a:cubicBezTo>
                    <a:pt x="290" y="12302"/>
                    <a:pt x="290" y="7024"/>
                    <a:pt x="3657" y="3657"/>
                  </a:cubicBezTo>
                  <a:cubicBezTo>
                    <a:pt x="5287" y="2029"/>
                    <a:pt x="7419" y="1133"/>
                    <a:pt x="9662" y="1133"/>
                  </a:cubicBezTo>
                  <a:close/>
                  <a:moveTo>
                    <a:pt x="9662" y="0"/>
                  </a:moveTo>
                  <a:cubicBezTo>
                    <a:pt x="7117" y="0"/>
                    <a:pt x="4698" y="1015"/>
                    <a:pt x="2856" y="2857"/>
                  </a:cubicBezTo>
                  <a:cubicBezTo>
                    <a:pt x="1015" y="4699"/>
                    <a:pt x="0" y="7117"/>
                    <a:pt x="0" y="9663"/>
                  </a:cubicBezTo>
                  <a:cubicBezTo>
                    <a:pt x="0" y="12208"/>
                    <a:pt x="1015" y="14627"/>
                    <a:pt x="2856" y="16468"/>
                  </a:cubicBezTo>
                  <a:cubicBezTo>
                    <a:pt x="4698" y="18310"/>
                    <a:pt x="7117" y="19325"/>
                    <a:pt x="9662" y="19325"/>
                  </a:cubicBezTo>
                  <a:cubicBezTo>
                    <a:pt x="12208" y="19325"/>
                    <a:pt x="14626" y="18310"/>
                    <a:pt x="16468" y="16468"/>
                  </a:cubicBezTo>
                  <a:cubicBezTo>
                    <a:pt x="18310" y="14627"/>
                    <a:pt x="19325" y="12208"/>
                    <a:pt x="19325" y="9663"/>
                  </a:cubicBezTo>
                  <a:cubicBezTo>
                    <a:pt x="19325" y="7117"/>
                    <a:pt x="18310" y="4699"/>
                    <a:pt x="16468" y="2857"/>
                  </a:cubicBezTo>
                  <a:cubicBezTo>
                    <a:pt x="14626" y="1015"/>
                    <a:pt x="12211" y="0"/>
                    <a:pt x="966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296" name="Google Shape;10296;p81"/>
            <p:cNvSpPr/>
            <p:nvPr/>
          </p:nvSpPr>
          <p:spPr>
            <a:xfrm>
              <a:off x="5734275" y="4598425"/>
              <a:ext cx="311400" cy="84950"/>
            </a:xfrm>
            <a:custGeom>
              <a:avLst/>
              <a:gdLst/>
              <a:ahLst/>
              <a:cxnLst/>
              <a:rect l="l" t="t" r="r" b="b"/>
              <a:pathLst>
                <a:path w="12456" h="3398" extrusionOk="0">
                  <a:moveTo>
                    <a:pt x="11323" y="1133"/>
                  </a:moveTo>
                  <a:lnTo>
                    <a:pt x="11323" y="2265"/>
                  </a:lnTo>
                  <a:lnTo>
                    <a:pt x="1133" y="2265"/>
                  </a:lnTo>
                  <a:lnTo>
                    <a:pt x="1133" y="1133"/>
                  </a:lnTo>
                  <a:close/>
                  <a:moveTo>
                    <a:pt x="565" y="1"/>
                  </a:moveTo>
                  <a:cubicBezTo>
                    <a:pt x="251" y="1"/>
                    <a:pt x="0" y="251"/>
                    <a:pt x="0" y="565"/>
                  </a:cubicBezTo>
                  <a:lnTo>
                    <a:pt x="0" y="2830"/>
                  </a:lnTo>
                  <a:cubicBezTo>
                    <a:pt x="0" y="3144"/>
                    <a:pt x="251" y="3398"/>
                    <a:pt x="565" y="3398"/>
                  </a:cubicBezTo>
                  <a:lnTo>
                    <a:pt x="11888" y="3398"/>
                  </a:lnTo>
                  <a:cubicBezTo>
                    <a:pt x="12202" y="3398"/>
                    <a:pt x="12455" y="3144"/>
                    <a:pt x="12455" y="2830"/>
                  </a:cubicBezTo>
                  <a:lnTo>
                    <a:pt x="12455" y="565"/>
                  </a:lnTo>
                  <a:cubicBezTo>
                    <a:pt x="12455" y="251"/>
                    <a:pt x="12202" y="1"/>
                    <a:pt x="1188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10297" name="Google Shape;10297;p81"/>
          <p:cNvGrpSpPr/>
          <p:nvPr/>
        </p:nvGrpSpPr>
        <p:grpSpPr>
          <a:xfrm>
            <a:off x="5981331" y="3974637"/>
            <a:ext cx="330007" cy="302744"/>
            <a:chOff x="6239575" y="4416275"/>
            <a:chExt cx="489625" cy="449175"/>
          </a:xfrm>
          <a:solidFill>
            <a:srgbClr val="FFC000"/>
          </a:solidFill>
        </p:grpSpPr>
        <p:sp>
          <p:nvSpPr>
            <p:cNvPr id="10298" name="Google Shape;10298;p81"/>
            <p:cNvSpPr/>
            <p:nvPr/>
          </p:nvSpPr>
          <p:spPr>
            <a:xfrm>
              <a:off x="6239575" y="4416275"/>
              <a:ext cx="489625" cy="449175"/>
            </a:xfrm>
            <a:custGeom>
              <a:avLst/>
              <a:gdLst/>
              <a:ahLst/>
              <a:cxnLst/>
              <a:rect l="l" t="t" r="r" b="b"/>
              <a:pathLst>
                <a:path w="19585" h="17967" extrusionOk="0">
                  <a:moveTo>
                    <a:pt x="9792" y="1132"/>
                  </a:moveTo>
                  <a:cubicBezTo>
                    <a:pt x="10374" y="1132"/>
                    <a:pt x="10955" y="1424"/>
                    <a:pt x="11278" y="2009"/>
                  </a:cubicBezTo>
                  <a:lnTo>
                    <a:pt x="18111" y="14313"/>
                  </a:lnTo>
                  <a:cubicBezTo>
                    <a:pt x="18404" y="14838"/>
                    <a:pt x="18395" y="15481"/>
                    <a:pt x="18087" y="15998"/>
                  </a:cubicBezTo>
                  <a:cubicBezTo>
                    <a:pt x="17786" y="16518"/>
                    <a:pt x="17232" y="16834"/>
                    <a:pt x="16634" y="16834"/>
                  </a:cubicBezTo>
                  <a:cubicBezTo>
                    <a:pt x="16631" y="16834"/>
                    <a:pt x="16628" y="16834"/>
                    <a:pt x="16625" y="16834"/>
                  </a:cubicBezTo>
                  <a:lnTo>
                    <a:pt x="2962" y="16834"/>
                  </a:lnTo>
                  <a:cubicBezTo>
                    <a:pt x="1667" y="16834"/>
                    <a:pt x="849" y="15445"/>
                    <a:pt x="1474" y="14313"/>
                  </a:cubicBezTo>
                  <a:lnTo>
                    <a:pt x="8307" y="2009"/>
                  </a:lnTo>
                  <a:cubicBezTo>
                    <a:pt x="8630" y="1424"/>
                    <a:pt x="9211" y="1132"/>
                    <a:pt x="9792" y="1132"/>
                  </a:cubicBezTo>
                  <a:close/>
                  <a:moveTo>
                    <a:pt x="9792" y="1"/>
                  </a:moveTo>
                  <a:cubicBezTo>
                    <a:pt x="8763" y="1"/>
                    <a:pt x="7815" y="559"/>
                    <a:pt x="7317" y="1462"/>
                  </a:cubicBezTo>
                  <a:lnTo>
                    <a:pt x="483" y="13766"/>
                  </a:lnTo>
                  <a:cubicBezTo>
                    <a:pt x="0" y="14642"/>
                    <a:pt x="15" y="15711"/>
                    <a:pt x="523" y="16574"/>
                  </a:cubicBezTo>
                  <a:cubicBezTo>
                    <a:pt x="1033" y="17435"/>
                    <a:pt x="1960" y="17966"/>
                    <a:pt x="2962" y="17966"/>
                  </a:cubicBezTo>
                  <a:lnTo>
                    <a:pt x="16625" y="17966"/>
                  </a:lnTo>
                  <a:cubicBezTo>
                    <a:pt x="17625" y="17966"/>
                    <a:pt x="18555" y="17435"/>
                    <a:pt x="19062" y="16574"/>
                  </a:cubicBezTo>
                  <a:cubicBezTo>
                    <a:pt x="19572" y="15711"/>
                    <a:pt x="19585" y="14642"/>
                    <a:pt x="19101" y="13766"/>
                  </a:cubicBezTo>
                  <a:lnTo>
                    <a:pt x="12271" y="1462"/>
                  </a:lnTo>
                  <a:cubicBezTo>
                    <a:pt x="11770" y="559"/>
                    <a:pt x="10822" y="1"/>
                    <a:pt x="979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299" name="Google Shape;10299;p81"/>
            <p:cNvSpPr/>
            <p:nvPr/>
          </p:nvSpPr>
          <p:spPr>
            <a:xfrm>
              <a:off x="6438550" y="4723875"/>
              <a:ext cx="88350" cy="84950"/>
            </a:xfrm>
            <a:custGeom>
              <a:avLst/>
              <a:gdLst/>
              <a:ahLst/>
              <a:cxnLst/>
              <a:rect l="l" t="t" r="r" b="b"/>
              <a:pathLst>
                <a:path w="3534" h="3398" extrusionOk="0">
                  <a:moveTo>
                    <a:pt x="1830" y="1132"/>
                  </a:moveTo>
                  <a:cubicBezTo>
                    <a:pt x="2122" y="1132"/>
                    <a:pt x="2401" y="1358"/>
                    <a:pt x="2401" y="1701"/>
                  </a:cubicBezTo>
                  <a:cubicBezTo>
                    <a:pt x="2401" y="2012"/>
                    <a:pt x="2147" y="2266"/>
                    <a:pt x="1833" y="2266"/>
                  </a:cubicBezTo>
                  <a:cubicBezTo>
                    <a:pt x="1329" y="2266"/>
                    <a:pt x="1076" y="1656"/>
                    <a:pt x="1432" y="1299"/>
                  </a:cubicBezTo>
                  <a:cubicBezTo>
                    <a:pt x="1548" y="1184"/>
                    <a:pt x="1691" y="1132"/>
                    <a:pt x="1830" y="1132"/>
                  </a:cubicBezTo>
                  <a:close/>
                  <a:moveTo>
                    <a:pt x="1833" y="1"/>
                  </a:moveTo>
                  <a:cubicBezTo>
                    <a:pt x="1145" y="1"/>
                    <a:pt x="526" y="415"/>
                    <a:pt x="263" y="1049"/>
                  </a:cubicBezTo>
                  <a:cubicBezTo>
                    <a:pt x="1" y="1683"/>
                    <a:pt x="146" y="2414"/>
                    <a:pt x="632" y="2900"/>
                  </a:cubicBezTo>
                  <a:cubicBezTo>
                    <a:pt x="957" y="3225"/>
                    <a:pt x="1391" y="3397"/>
                    <a:pt x="1833" y="3397"/>
                  </a:cubicBezTo>
                  <a:cubicBezTo>
                    <a:pt x="2052" y="3397"/>
                    <a:pt x="2273" y="3355"/>
                    <a:pt x="2483" y="3268"/>
                  </a:cubicBezTo>
                  <a:cubicBezTo>
                    <a:pt x="3117" y="3005"/>
                    <a:pt x="3533" y="2386"/>
                    <a:pt x="3533" y="1701"/>
                  </a:cubicBezTo>
                  <a:cubicBezTo>
                    <a:pt x="3530" y="762"/>
                    <a:pt x="2772" y="1"/>
                    <a:pt x="183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300" name="Google Shape;10300;p81"/>
            <p:cNvSpPr/>
            <p:nvPr/>
          </p:nvSpPr>
          <p:spPr>
            <a:xfrm>
              <a:off x="6441950" y="4497425"/>
              <a:ext cx="84950" cy="198250"/>
            </a:xfrm>
            <a:custGeom>
              <a:avLst/>
              <a:gdLst/>
              <a:ahLst/>
              <a:cxnLst/>
              <a:rect l="l" t="t" r="r" b="b"/>
              <a:pathLst>
                <a:path w="3398" h="7930" extrusionOk="0">
                  <a:moveTo>
                    <a:pt x="1697" y="1133"/>
                  </a:moveTo>
                  <a:cubicBezTo>
                    <a:pt x="2011" y="1133"/>
                    <a:pt x="2265" y="1387"/>
                    <a:pt x="2265" y="1701"/>
                  </a:cubicBezTo>
                  <a:lnTo>
                    <a:pt x="2265" y="6230"/>
                  </a:lnTo>
                  <a:cubicBezTo>
                    <a:pt x="2265" y="6544"/>
                    <a:pt x="2011" y="6797"/>
                    <a:pt x="1697" y="6797"/>
                  </a:cubicBezTo>
                  <a:cubicBezTo>
                    <a:pt x="1383" y="6797"/>
                    <a:pt x="1133" y="6544"/>
                    <a:pt x="1133" y="6230"/>
                  </a:cubicBezTo>
                  <a:lnTo>
                    <a:pt x="1133" y="1701"/>
                  </a:lnTo>
                  <a:cubicBezTo>
                    <a:pt x="1133" y="1387"/>
                    <a:pt x="1383" y="1133"/>
                    <a:pt x="1697" y="1133"/>
                  </a:cubicBezTo>
                  <a:close/>
                  <a:moveTo>
                    <a:pt x="1697" y="1"/>
                  </a:moveTo>
                  <a:cubicBezTo>
                    <a:pt x="758" y="1"/>
                    <a:pt x="1" y="762"/>
                    <a:pt x="1" y="1701"/>
                  </a:cubicBezTo>
                  <a:lnTo>
                    <a:pt x="1" y="6233"/>
                  </a:lnTo>
                  <a:cubicBezTo>
                    <a:pt x="1" y="7169"/>
                    <a:pt x="758" y="7930"/>
                    <a:pt x="1697" y="7930"/>
                  </a:cubicBezTo>
                  <a:cubicBezTo>
                    <a:pt x="2636" y="7930"/>
                    <a:pt x="3397" y="7169"/>
                    <a:pt x="3397" y="6233"/>
                  </a:cubicBezTo>
                  <a:lnTo>
                    <a:pt x="3397" y="1701"/>
                  </a:lnTo>
                  <a:cubicBezTo>
                    <a:pt x="3397" y="762"/>
                    <a:pt x="2636" y="1"/>
                    <a:pt x="169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10301" name="Google Shape;10301;p81"/>
          <p:cNvGrpSpPr/>
          <p:nvPr/>
        </p:nvGrpSpPr>
        <p:grpSpPr>
          <a:xfrm>
            <a:off x="3084610" y="3971815"/>
            <a:ext cx="308234" cy="308234"/>
            <a:chOff x="892750" y="4993750"/>
            <a:chExt cx="483125" cy="483125"/>
          </a:xfrm>
          <a:solidFill>
            <a:srgbClr val="FFC000"/>
          </a:solidFill>
        </p:grpSpPr>
        <p:sp>
          <p:nvSpPr>
            <p:cNvPr id="10302" name="Google Shape;10302;p81"/>
            <p:cNvSpPr/>
            <p:nvPr/>
          </p:nvSpPr>
          <p:spPr>
            <a:xfrm>
              <a:off x="892750" y="4993750"/>
              <a:ext cx="483125" cy="483125"/>
            </a:xfrm>
            <a:custGeom>
              <a:avLst/>
              <a:gdLst/>
              <a:ahLst/>
              <a:cxnLst/>
              <a:rect l="l" t="t" r="r" b="b"/>
              <a:pathLst>
                <a:path w="19325" h="19325" extrusionOk="0">
                  <a:moveTo>
                    <a:pt x="9662" y="1133"/>
                  </a:moveTo>
                  <a:cubicBezTo>
                    <a:pt x="11824" y="1133"/>
                    <a:pt x="13983" y="1975"/>
                    <a:pt x="15668" y="3657"/>
                  </a:cubicBezTo>
                  <a:cubicBezTo>
                    <a:pt x="19035" y="7027"/>
                    <a:pt x="19035" y="12302"/>
                    <a:pt x="15668" y="15668"/>
                  </a:cubicBezTo>
                  <a:cubicBezTo>
                    <a:pt x="13985" y="17352"/>
                    <a:pt x="11823" y="18193"/>
                    <a:pt x="9662" y="18193"/>
                  </a:cubicBezTo>
                  <a:cubicBezTo>
                    <a:pt x="7501" y="18193"/>
                    <a:pt x="5340" y="17352"/>
                    <a:pt x="3657" y="15668"/>
                  </a:cubicBezTo>
                  <a:cubicBezTo>
                    <a:pt x="290" y="12302"/>
                    <a:pt x="290" y="7024"/>
                    <a:pt x="3657" y="3657"/>
                  </a:cubicBezTo>
                  <a:cubicBezTo>
                    <a:pt x="5341" y="1975"/>
                    <a:pt x="7500" y="1133"/>
                    <a:pt x="9662" y="1133"/>
                  </a:cubicBezTo>
                  <a:close/>
                  <a:moveTo>
                    <a:pt x="9662" y="1"/>
                  </a:moveTo>
                  <a:cubicBezTo>
                    <a:pt x="7117" y="1"/>
                    <a:pt x="4698" y="1015"/>
                    <a:pt x="2856" y="2857"/>
                  </a:cubicBezTo>
                  <a:cubicBezTo>
                    <a:pt x="1015" y="4699"/>
                    <a:pt x="0" y="7117"/>
                    <a:pt x="0" y="9663"/>
                  </a:cubicBezTo>
                  <a:cubicBezTo>
                    <a:pt x="0" y="12208"/>
                    <a:pt x="1015" y="14627"/>
                    <a:pt x="2856" y="16469"/>
                  </a:cubicBezTo>
                  <a:cubicBezTo>
                    <a:pt x="4698" y="18310"/>
                    <a:pt x="7117" y="19325"/>
                    <a:pt x="9662" y="19325"/>
                  </a:cubicBezTo>
                  <a:cubicBezTo>
                    <a:pt x="12208" y="19325"/>
                    <a:pt x="14626" y="18310"/>
                    <a:pt x="16468" y="16469"/>
                  </a:cubicBezTo>
                  <a:cubicBezTo>
                    <a:pt x="18310" y="14627"/>
                    <a:pt x="19324" y="12208"/>
                    <a:pt x="19324" y="9663"/>
                  </a:cubicBezTo>
                  <a:cubicBezTo>
                    <a:pt x="19324" y="7117"/>
                    <a:pt x="18310" y="4699"/>
                    <a:pt x="16468" y="2857"/>
                  </a:cubicBezTo>
                  <a:cubicBezTo>
                    <a:pt x="14626" y="1015"/>
                    <a:pt x="12208" y="1"/>
                    <a:pt x="966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303" name="Google Shape;10303;p81"/>
            <p:cNvSpPr/>
            <p:nvPr/>
          </p:nvSpPr>
          <p:spPr>
            <a:xfrm>
              <a:off x="1021000" y="5052250"/>
              <a:ext cx="230775" cy="253450"/>
            </a:xfrm>
            <a:custGeom>
              <a:avLst/>
              <a:gdLst/>
              <a:ahLst/>
              <a:cxnLst/>
              <a:rect l="l" t="t" r="r" b="b"/>
              <a:pathLst>
                <a:path w="9231" h="10138" extrusionOk="0">
                  <a:moveTo>
                    <a:pt x="4532" y="1133"/>
                  </a:moveTo>
                  <a:cubicBezTo>
                    <a:pt x="5450" y="1133"/>
                    <a:pt x="6326" y="1483"/>
                    <a:pt x="6936" y="2090"/>
                  </a:cubicBezTo>
                  <a:cubicBezTo>
                    <a:pt x="8261" y="3419"/>
                    <a:pt x="8261" y="5568"/>
                    <a:pt x="6936" y="6894"/>
                  </a:cubicBezTo>
                  <a:lnTo>
                    <a:pt x="6933" y="6894"/>
                  </a:lnTo>
                  <a:cubicBezTo>
                    <a:pt x="6688" y="7142"/>
                    <a:pt x="6404" y="7347"/>
                    <a:pt x="6096" y="7510"/>
                  </a:cubicBezTo>
                  <a:cubicBezTo>
                    <a:pt x="5595" y="7767"/>
                    <a:pt x="5275" y="8135"/>
                    <a:pt x="5154" y="8600"/>
                  </a:cubicBezTo>
                  <a:cubicBezTo>
                    <a:pt x="5079" y="8842"/>
                    <a:pt x="4856" y="9000"/>
                    <a:pt x="4614" y="9000"/>
                  </a:cubicBezTo>
                  <a:cubicBezTo>
                    <a:pt x="4566" y="9000"/>
                    <a:pt x="4517" y="8993"/>
                    <a:pt x="4469" y="8980"/>
                  </a:cubicBezTo>
                  <a:cubicBezTo>
                    <a:pt x="4176" y="8905"/>
                    <a:pt x="3995" y="8612"/>
                    <a:pt x="4058" y="8316"/>
                  </a:cubicBezTo>
                  <a:cubicBezTo>
                    <a:pt x="4254" y="7534"/>
                    <a:pt x="4765" y="6924"/>
                    <a:pt x="5574" y="6504"/>
                  </a:cubicBezTo>
                  <a:cubicBezTo>
                    <a:pt x="6936" y="5801"/>
                    <a:pt x="7220" y="3974"/>
                    <a:pt x="6136" y="2890"/>
                  </a:cubicBezTo>
                  <a:cubicBezTo>
                    <a:pt x="5690" y="2458"/>
                    <a:pt x="5113" y="2243"/>
                    <a:pt x="4535" y="2243"/>
                  </a:cubicBezTo>
                  <a:cubicBezTo>
                    <a:pt x="3958" y="2243"/>
                    <a:pt x="3380" y="2458"/>
                    <a:pt x="2935" y="2890"/>
                  </a:cubicBezTo>
                  <a:cubicBezTo>
                    <a:pt x="2506" y="3313"/>
                    <a:pt x="2268" y="3890"/>
                    <a:pt x="2268" y="4494"/>
                  </a:cubicBezTo>
                  <a:cubicBezTo>
                    <a:pt x="2268" y="4805"/>
                    <a:pt x="2014" y="5058"/>
                    <a:pt x="1703" y="5058"/>
                  </a:cubicBezTo>
                  <a:cubicBezTo>
                    <a:pt x="1389" y="5058"/>
                    <a:pt x="1135" y="4805"/>
                    <a:pt x="1135" y="4494"/>
                  </a:cubicBezTo>
                  <a:cubicBezTo>
                    <a:pt x="1132" y="3591"/>
                    <a:pt x="1492" y="2724"/>
                    <a:pt x="2132" y="2090"/>
                  </a:cubicBezTo>
                  <a:cubicBezTo>
                    <a:pt x="2739" y="1483"/>
                    <a:pt x="3614" y="1133"/>
                    <a:pt x="4532" y="1133"/>
                  </a:cubicBezTo>
                  <a:close/>
                  <a:moveTo>
                    <a:pt x="4532" y="1"/>
                  </a:moveTo>
                  <a:cubicBezTo>
                    <a:pt x="3315" y="1"/>
                    <a:pt x="2150" y="469"/>
                    <a:pt x="1332" y="1290"/>
                  </a:cubicBezTo>
                  <a:cubicBezTo>
                    <a:pt x="477" y="2135"/>
                    <a:pt x="0" y="3289"/>
                    <a:pt x="3" y="4494"/>
                  </a:cubicBezTo>
                  <a:cubicBezTo>
                    <a:pt x="3" y="5430"/>
                    <a:pt x="764" y="6190"/>
                    <a:pt x="1703" y="6190"/>
                  </a:cubicBezTo>
                  <a:cubicBezTo>
                    <a:pt x="2639" y="6190"/>
                    <a:pt x="3400" y="5430"/>
                    <a:pt x="3400" y="4494"/>
                  </a:cubicBezTo>
                  <a:cubicBezTo>
                    <a:pt x="3400" y="3830"/>
                    <a:pt x="3944" y="3358"/>
                    <a:pt x="4535" y="3358"/>
                  </a:cubicBezTo>
                  <a:cubicBezTo>
                    <a:pt x="4731" y="3358"/>
                    <a:pt x="4933" y="3410"/>
                    <a:pt x="5121" y="3524"/>
                  </a:cubicBezTo>
                  <a:cubicBezTo>
                    <a:pt x="5876" y="3986"/>
                    <a:pt x="5837" y="5094"/>
                    <a:pt x="5052" y="5499"/>
                  </a:cubicBezTo>
                  <a:cubicBezTo>
                    <a:pt x="3959" y="6064"/>
                    <a:pt x="3234" y="6945"/>
                    <a:pt x="2959" y="8041"/>
                  </a:cubicBezTo>
                  <a:cubicBezTo>
                    <a:pt x="2742" y="8941"/>
                    <a:pt x="3288" y="9850"/>
                    <a:pt x="4185" y="10083"/>
                  </a:cubicBezTo>
                  <a:cubicBezTo>
                    <a:pt x="4327" y="10119"/>
                    <a:pt x="4470" y="10137"/>
                    <a:pt x="4611" y="10137"/>
                  </a:cubicBezTo>
                  <a:cubicBezTo>
                    <a:pt x="5356" y="10137"/>
                    <a:pt x="6039" y="9642"/>
                    <a:pt x="6247" y="8893"/>
                  </a:cubicBezTo>
                  <a:cubicBezTo>
                    <a:pt x="6262" y="8832"/>
                    <a:pt x="6305" y="8675"/>
                    <a:pt x="6616" y="8515"/>
                  </a:cubicBezTo>
                  <a:cubicBezTo>
                    <a:pt x="7899" y="7851"/>
                    <a:pt x="8787" y="6613"/>
                    <a:pt x="9007" y="5188"/>
                  </a:cubicBezTo>
                  <a:cubicBezTo>
                    <a:pt x="9230" y="3760"/>
                    <a:pt x="8756" y="2313"/>
                    <a:pt x="7736" y="1290"/>
                  </a:cubicBezTo>
                  <a:cubicBezTo>
                    <a:pt x="6918" y="472"/>
                    <a:pt x="5749" y="1"/>
                    <a:pt x="453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304" name="Google Shape;10304;p81"/>
            <p:cNvSpPr/>
            <p:nvPr/>
          </p:nvSpPr>
          <p:spPr>
            <a:xfrm>
              <a:off x="1088475" y="5334425"/>
              <a:ext cx="88350" cy="84925"/>
            </a:xfrm>
            <a:custGeom>
              <a:avLst/>
              <a:gdLst/>
              <a:ahLst/>
              <a:cxnLst/>
              <a:rect l="l" t="t" r="r" b="b"/>
              <a:pathLst>
                <a:path w="3534" h="3397" extrusionOk="0">
                  <a:moveTo>
                    <a:pt x="1829" y="1129"/>
                  </a:moveTo>
                  <a:cubicBezTo>
                    <a:pt x="2121" y="1129"/>
                    <a:pt x="2401" y="1356"/>
                    <a:pt x="2401" y="1697"/>
                  </a:cubicBezTo>
                  <a:cubicBezTo>
                    <a:pt x="2401" y="2011"/>
                    <a:pt x="2147" y="2265"/>
                    <a:pt x="1833" y="2265"/>
                  </a:cubicBezTo>
                  <a:cubicBezTo>
                    <a:pt x="1329" y="2265"/>
                    <a:pt x="1075" y="1655"/>
                    <a:pt x="1432" y="1296"/>
                  </a:cubicBezTo>
                  <a:cubicBezTo>
                    <a:pt x="1548" y="1181"/>
                    <a:pt x="1690" y="1129"/>
                    <a:pt x="1829" y="1129"/>
                  </a:cubicBezTo>
                  <a:close/>
                  <a:moveTo>
                    <a:pt x="1833" y="0"/>
                  </a:moveTo>
                  <a:cubicBezTo>
                    <a:pt x="1145" y="0"/>
                    <a:pt x="526" y="414"/>
                    <a:pt x="263" y="1048"/>
                  </a:cubicBezTo>
                  <a:cubicBezTo>
                    <a:pt x="0" y="1682"/>
                    <a:pt x="145" y="2413"/>
                    <a:pt x="631" y="2899"/>
                  </a:cubicBezTo>
                  <a:cubicBezTo>
                    <a:pt x="957" y="3224"/>
                    <a:pt x="1391" y="3397"/>
                    <a:pt x="1833" y="3397"/>
                  </a:cubicBezTo>
                  <a:cubicBezTo>
                    <a:pt x="2052" y="3397"/>
                    <a:pt x="2272" y="3354"/>
                    <a:pt x="2482" y="3267"/>
                  </a:cubicBezTo>
                  <a:cubicBezTo>
                    <a:pt x="3116" y="3005"/>
                    <a:pt x="3533" y="2386"/>
                    <a:pt x="3533" y="1697"/>
                  </a:cubicBezTo>
                  <a:cubicBezTo>
                    <a:pt x="3530" y="758"/>
                    <a:pt x="2772" y="0"/>
                    <a:pt x="183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10305" name="Google Shape;10305;p81"/>
          <p:cNvGrpSpPr/>
          <p:nvPr/>
        </p:nvGrpSpPr>
        <p:grpSpPr>
          <a:xfrm>
            <a:off x="1491328" y="3979188"/>
            <a:ext cx="293982" cy="293982"/>
            <a:chOff x="2676100" y="4993750"/>
            <a:chExt cx="483125" cy="483125"/>
          </a:xfrm>
          <a:solidFill>
            <a:srgbClr val="FFC000"/>
          </a:solidFill>
        </p:grpSpPr>
        <p:sp>
          <p:nvSpPr>
            <p:cNvPr id="10306" name="Google Shape;10306;p81"/>
            <p:cNvSpPr/>
            <p:nvPr/>
          </p:nvSpPr>
          <p:spPr>
            <a:xfrm>
              <a:off x="2676100" y="4993750"/>
              <a:ext cx="483125" cy="483125"/>
            </a:xfrm>
            <a:custGeom>
              <a:avLst/>
              <a:gdLst/>
              <a:ahLst/>
              <a:cxnLst/>
              <a:rect l="l" t="t" r="r" b="b"/>
              <a:pathLst>
                <a:path w="19325" h="19325" extrusionOk="0">
                  <a:moveTo>
                    <a:pt x="17628" y="1133"/>
                  </a:moveTo>
                  <a:cubicBezTo>
                    <a:pt x="17939" y="1133"/>
                    <a:pt x="18193" y="1386"/>
                    <a:pt x="18193" y="1700"/>
                  </a:cubicBezTo>
                  <a:lnTo>
                    <a:pt x="18193" y="17628"/>
                  </a:lnTo>
                  <a:cubicBezTo>
                    <a:pt x="18193" y="17939"/>
                    <a:pt x="17939" y="18193"/>
                    <a:pt x="17628" y="18193"/>
                  </a:cubicBezTo>
                  <a:lnTo>
                    <a:pt x="1700" y="18193"/>
                  </a:lnTo>
                  <a:cubicBezTo>
                    <a:pt x="1386" y="18193"/>
                    <a:pt x="1133" y="17939"/>
                    <a:pt x="1133" y="17628"/>
                  </a:cubicBezTo>
                  <a:lnTo>
                    <a:pt x="1133" y="1700"/>
                  </a:lnTo>
                  <a:cubicBezTo>
                    <a:pt x="1133" y="1386"/>
                    <a:pt x="1386" y="1133"/>
                    <a:pt x="1700" y="1133"/>
                  </a:cubicBezTo>
                  <a:close/>
                  <a:moveTo>
                    <a:pt x="1700" y="1"/>
                  </a:moveTo>
                  <a:cubicBezTo>
                    <a:pt x="761" y="1"/>
                    <a:pt x="0" y="761"/>
                    <a:pt x="0" y="1700"/>
                  </a:cubicBezTo>
                  <a:lnTo>
                    <a:pt x="0" y="17628"/>
                  </a:lnTo>
                  <a:cubicBezTo>
                    <a:pt x="0" y="18564"/>
                    <a:pt x="761" y="19325"/>
                    <a:pt x="1700" y="19325"/>
                  </a:cubicBezTo>
                  <a:lnTo>
                    <a:pt x="17628" y="19325"/>
                  </a:lnTo>
                  <a:cubicBezTo>
                    <a:pt x="18564" y="19325"/>
                    <a:pt x="19325" y="18564"/>
                    <a:pt x="19325" y="17628"/>
                  </a:cubicBezTo>
                  <a:lnTo>
                    <a:pt x="19325" y="1700"/>
                  </a:lnTo>
                  <a:cubicBezTo>
                    <a:pt x="19325" y="761"/>
                    <a:pt x="18564" y="1"/>
                    <a:pt x="1762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307" name="Google Shape;10307;p81"/>
            <p:cNvSpPr/>
            <p:nvPr/>
          </p:nvSpPr>
          <p:spPr>
            <a:xfrm>
              <a:off x="2776125" y="5051350"/>
              <a:ext cx="141550" cy="367950"/>
            </a:xfrm>
            <a:custGeom>
              <a:avLst/>
              <a:gdLst/>
              <a:ahLst/>
              <a:cxnLst/>
              <a:rect l="l" t="t" r="r" b="b"/>
              <a:pathLst>
                <a:path w="5662" h="14718" extrusionOk="0">
                  <a:moveTo>
                    <a:pt x="4529" y="4530"/>
                  </a:moveTo>
                  <a:lnTo>
                    <a:pt x="4529" y="5094"/>
                  </a:lnTo>
                  <a:cubicBezTo>
                    <a:pt x="4529" y="5408"/>
                    <a:pt x="4276" y="5662"/>
                    <a:pt x="3965" y="5662"/>
                  </a:cubicBezTo>
                  <a:cubicBezTo>
                    <a:pt x="3651" y="5662"/>
                    <a:pt x="3397" y="5912"/>
                    <a:pt x="3397" y="6226"/>
                  </a:cubicBezTo>
                  <a:lnTo>
                    <a:pt x="3397" y="13020"/>
                  </a:lnTo>
                  <a:cubicBezTo>
                    <a:pt x="3397" y="13334"/>
                    <a:pt x="3143" y="13585"/>
                    <a:pt x="2832" y="13585"/>
                  </a:cubicBezTo>
                  <a:cubicBezTo>
                    <a:pt x="2518" y="13585"/>
                    <a:pt x="2265" y="13334"/>
                    <a:pt x="2265" y="13020"/>
                  </a:cubicBezTo>
                  <a:lnTo>
                    <a:pt x="2265" y="6226"/>
                  </a:lnTo>
                  <a:cubicBezTo>
                    <a:pt x="2265" y="5912"/>
                    <a:pt x="2011" y="5662"/>
                    <a:pt x="1700" y="5662"/>
                  </a:cubicBezTo>
                  <a:cubicBezTo>
                    <a:pt x="1386" y="5662"/>
                    <a:pt x="1132" y="5408"/>
                    <a:pt x="1132" y="5094"/>
                  </a:cubicBezTo>
                  <a:lnTo>
                    <a:pt x="1132" y="4530"/>
                  </a:lnTo>
                  <a:close/>
                  <a:moveTo>
                    <a:pt x="568" y="0"/>
                  </a:moveTo>
                  <a:cubicBezTo>
                    <a:pt x="254" y="0"/>
                    <a:pt x="0" y="251"/>
                    <a:pt x="0" y="565"/>
                  </a:cubicBezTo>
                  <a:lnTo>
                    <a:pt x="0" y="5094"/>
                  </a:lnTo>
                  <a:cubicBezTo>
                    <a:pt x="0" y="5813"/>
                    <a:pt x="453" y="6456"/>
                    <a:pt x="1132" y="6694"/>
                  </a:cubicBezTo>
                  <a:lnTo>
                    <a:pt x="1132" y="13020"/>
                  </a:lnTo>
                  <a:cubicBezTo>
                    <a:pt x="1132" y="13959"/>
                    <a:pt x="1893" y="14717"/>
                    <a:pt x="2832" y="14717"/>
                  </a:cubicBezTo>
                  <a:cubicBezTo>
                    <a:pt x="3768" y="14717"/>
                    <a:pt x="4529" y="13959"/>
                    <a:pt x="4529" y="13020"/>
                  </a:cubicBezTo>
                  <a:lnTo>
                    <a:pt x="4529" y="6694"/>
                  </a:lnTo>
                  <a:cubicBezTo>
                    <a:pt x="5209" y="6456"/>
                    <a:pt x="5662" y="5813"/>
                    <a:pt x="5662" y="5094"/>
                  </a:cubicBezTo>
                  <a:lnTo>
                    <a:pt x="5662" y="565"/>
                  </a:lnTo>
                  <a:cubicBezTo>
                    <a:pt x="5662" y="251"/>
                    <a:pt x="5408" y="0"/>
                    <a:pt x="5097" y="0"/>
                  </a:cubicBezTo>
                  <a:cubicBezTo>
                    <a:pt x="4783" y="0"/>
                    <a:pt x="4529" y="251"/>
                    <a:pt x="4529" y="565"/>
                  </a:cubicBezTo>
                  <a:lnTo>
                    <a:pt x="4529" y="3397"/>
                  </a:lnTo>
                  <a:lnTo>
                    <a:pt x="3397" y="3397"/>
                  </a:lnTo>
                  <a:lnTo>
                    <a:pt x="3397" y="565"/>
                  </a:lnTo>
                  <a:cubicBezTo>
                    <a:pt x="3397" y="251"/>
                    <a:pt x="3143" y="0"/>
                    <a:pt x="2832" y="0"/>
                  </a:cubicBezTo>
                  <a:cubicBezTo>
                    <a:pt x="2518" y="0"/>
                    <a:pt x="2265" y="251"/>
                    <a:pt x="2265" y="565"/>
                  </a:cubicBezTo>
                  <a:lnTo>
                    <a:pt x="2265" y="3397"/>
                  </a:lnTo>
                  <a:lnTo>
                    <a:pt x="1132" y="3397"/>
                  </a:lnTo>
                  <a:lnTo>
                    <a:pt x="1132" y="565"/>
                  </a:lnTo>
                  <a:cubicBezTo>
                    <a:pt x="1132" y="251"/>
                    <a:pt x="879" y="0"/>
                    <a:pt x="56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308" name="Google Shape;10308;p81"/>
            <p:cNvSpPr/>
            <p:nvPr/>
          </p:nvSpPr>
          <p:spPr>
            <a:xfrm>
              <a:off x="2945950" y="5051350"/>
              <a:ext cx="113275" cy="367950"/>
            </a:xfrm>
            <a:custGeom>
              <a:avLst/>
              <a:gdLst/>
              <a:ahLst/>
              <a:cxnLst/>
              <a:rect l="l" t="t" r="r" b="b"/>
              <a:pathLst>
                <a:path w="4531" h="14718" extrusionOk="0">
                  <a:moveTo>
                    <a:pt x="3398" y="1187"/>
                  </a:moveTo>
                  <a:lnTo>
                    <a:pt x="3398" y="13020"/>
                  </a:lnTo>
                  <a:cubicBezTo>
                    <a:pt x="3398" y="13334"/>
                    <a:pt x="3144" y="13585"/>
                    <a:pt x="2833" y="13585"/>
                  </a:cubicBezTo>
                  <a:cubicBezTo>
                    <a:pt x="2519" y="13585"/>
                    <a:pt x="2266" y="13334"/>
                    <a:pt x="2266" y="13020"/>
                  </a:cubicBezTo>
                  <a:lnTo>
                    <a:pt x="2266" y="8491"/>
                  </a:lnTo>
                  <a:cubicBezTo>
                    <a:pt x="2266" y="8177"/>
                    <a:pt x="2012" y="7926"/>
                    <a:pt x="1701" y="7926"/>
                  </a:cubicBezTo>
                  <a:lnTo>
                    <a:pt x="1133" y="7926"/>
                  </a:lnTo>
                  <a:lnTo>
                    <a:pt x="1133" y="3962"/>
                  </a:lnTo>
                  <a:cubicBezTo>
                    <a:pt x="1136" y="2618"/>
                    <a:pt x="2081" y="1459"/>
                    <a:pt x="3398" y="1187"/>
                  </a:cubicBezTo>
                  <a:close/>
                  <a:moveTo>
                    <a:pt x="3965" y="0"/>
                  </a:moveTo>
                  <a:cubicBezTo>
                    <a:pt x="1776" y="0"/>
                    <a:pt x="4" y="1773"/>
                    <a:pt x="1" y="3962"/>
                  </a:cubicBezTo>
                  <a:lnTo>
                    <a:pt x="1" y="8491"/>
                  </a:lnTo>
                  <a:cubicBezTo>
                    <a:pt x="1" y="8805"/>
                    <a:pt x="255" y="9059"/>
                    <a:pt x="569" y="9059"/>
                  </a:cubicBezTo>
                  <a:lnTo>
                    <a:pt x="1133" y="9059"/>
                  </a:lnTo>
                  <a:lnTo>
                    <a:pt x="1133" y="13020"/>
                  </a:lnTo>
                  <a:cubicBezTo>
                    <a:pt x="1133" y="13959"/>
                    <a:pt x="1894" y="14717"/>
                    <a:pt x="2833" y="14717"/>
                  </a:cubicBezTo>
                  <a:cubicBezTo>
                    <a:pt x="3769" y="14717"/>
                    <a:pt x="4530" y="13959"/>
                    <a:pt x="4530" y="13020"/>
                  </a:cubicBezTo>
                  <a:lnTo>
                    <a:pt x="4530" y="565"/>
                  </a:lnTo>
                  <a:cubicBezTo>
                    <a:pt x="4530" y="251"/>
                    <a:pt x="4276" y="0"/>
                    <a:pt x="396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10309" name="Google Shape;10309;p81"/>
          <p:cNvGrpSpPr/>
          <p:nvPr/>
        </p:nvGrpSpPr>
        <p:grpSpPr>
          <a:xfrm>
            <a:off x="4322435" y="3971815"/>
            <a:ext cx="308234" cy="308234"/>
            <a:chOff x="3270550" y="4993750"/>
            <a:chExt cx="483125" cy="483125"/>
          </a:xfrm>
          <a:solidFill>
            <a:srgbClr val="FFC000"/>
          </a:solidFill>
        </p:grpSpPr>
        <p:sp>
          <p:nvSpPr>
            <p:cNvPr id="10310" name="Google Shape;10310;p81"/>
            <p:cNvSpPr/>
            <p:nvPr/>
          </p:nvSpPr>
          <p:spPr>
            <a:xfrm>
              <a:off x="3270550" y="4993750"/>
              <a:ext cx="483125" cy="483125"/>
            </a:xfrm>
            <a:custGeom>
              <a:avLst/>
              <a:gdLst/>
              <a:ahLst/>
              <a:cxnLst/>
              <a:rect l="l" t="t" r="r" b="b"/>
              <a:pathLst>
                <a:path w="19325" h="19325" extrusionOk="0">
                  <a:moveTo>
                    <a:pt x="17628" y="1133"/>
                  </a:moveTo>
                  <a:cubicBezTo>
                    <a:pt x="17939" y="1133"/>
                    <a:pt x="18193" y="1386"/>
                    <a:pt x="18193" y="1700"/>
                  </a:cubicBezTo>
                  <a:lnTo>
                    <a:pt x="18193" y="17628"/>
                  </a:lnTo>
                  <a:cubicBezTo>
                    <a:pt x="18193" y="17939"/>
                    <a:pt x="17939" y="18193"/>
                    <a:pt x="17628" y="18193"/>
                  </a:cubicBezTo>
                  <a:lnTo>
                    <a:pt x="1700" y="18193"/>
                  </a:lnTo>
                  <a:cubicBezTo>
                    <a:pt x="1386" y="18193"/>
                    <a:pt x="1133" y="17939"/>
                    <a:pt x="1133" y="17628"/>
                  </a:cubicBezTo>
                  <a:lnTo>
                    <a:pt x="1133" y="1700"/>
                  </a:lnTo>
                  <a:cubicBezTo>
                    <a:pt x="1133" y="1386"/>
                    <a:pt x="1386" y="1133"/>
                    <a:pt x="1700" y="1133"/>
                  </a:cubicBezTo>
                  <a:close/>
                  <a:moveTo>
                    <a:pt x="1700" y="1"/>
                  </a:moveTo>
                  <a:cubicBezTo>
                    <a:pt x="761" y="1"/>
                    <a:pt x="1" y="761"/>
                    <a:pt x="1" y="1700"/>
                  </a:cubicBezTo>
                  <a:lnTo>
                    <a:pt x="1" y="17628"/>
                  </a:lnTo>
                  <a:cubicBezTo>
                    <a:pt x="1" y="18564"/>
                    <a:pt x="761" y="19325"/>
                    <a:pt x="1700" y="19325"/>
                  </a:cubicBezTo>
                  <a:lnTo>
                    <a:pt x="17628" y="19325"/>
                  </a:lnTo>
                  <a:cubicBezTo>
                    <a:pt x="18564" y="19325"/>
                    <a:pt x="19325" y="18564"/>
                    <a:pt x="19325" y="17628"/>
                  </a:cubicBezTo>
                  <a:lnTo>
                    <a:pt x="19325" y="1700"/>
                  </a:lnTo>
                  <a:cubicBezTo>
                    <a:pt x="19325" y="761"/>
                    <a:pt x="18564" y="1"/>
                    <a:pt x="1762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311" name="Google Shape;10311;p81"/>
            <p:cNvSpPr/>
            <p:nvPr/>
          </p:nvSpPr>
          <p:spPr>
            <a:xfrm>
              <a:off x="3469675" y="5079600"/>
              <a:ext cx="88275" cy="85000"/>
            </a:xfrm>
            <a:custGeom>
              <a:avLst/>
              <a:gdLst/>
              <a:ahLst/>
              <a:cxnLst/>
              <a:rect l="l" t="t" r="r" b="b"/>
              <a:pathLst>
                <a:path w="3531" h="3400" extrusionOk="0">
                  <a:moveTo>
                    <a:pt x="1698" y="1135"/>
                  </a:moveTo>
                  <a:cubicBezTo>
                    <a:pt x="2202" y="1135"/>
                    <a:pt x="2456" y="1742"/>
                    <a:pt x="2099" y="2101"/>
                  </a:cubicBezTo>
                  <a:cubicBezTo>
                    <a:pt x="1983" y="2216"/>
                    <a:pt x="1842" y="2268"/>
                    <a:pt x="1703" y="2268"/>
                  </a:cubicBezTo>
                  <a:cubicBezTo>
                    <a:pt x="1411" y="2268"/>
                    <a:pt x="1133" y="2041"/>
                    <a:pt x="1133" y="1700"/>
                  </a:cubicBezTo>
                  <a:cubicBezTo>
                    <a:pt x="1133" y="1386"/>
                    <a:pt x="1384" y="1135"/>
                    <a:pt x="1698" y="1135"/>
                  </a:cubicBezTo>
                  <a:close/>
                  <a:moveTo>
                    <a:pt x="1698" y="0"/>
                  </a:moveTo>
                  <a:cubicBezTo>
                    <a:pt x="1479" y="0"/>
                    <a:pt x="1259" y="42"/>
                    <a:pt x="1049" y="129"/>
                  </a:cubicBezTo>
                  <a:cubicBezTo>
                    <a:pt x="415" y="392"/>
                    <a:pt x="1" y="1011"/>
                    <a:pt x="1" y="1700"/>
                  </a:cubicBezTo>
                  <a:cubicBezTo>
                    <a:pt x="1" y="2639"/>
                    <a:pt x="759" y="3397"/>
                    <a:pt x="1698" y="3400"/>
                  </a:cubicBezTo>
                  <a:cubicBezTo>
                    <a:pt x="2386" y="3400"/>
                    <a:pt x="3005" y="2983"/>
                    <a:pt x="3268" y="2349"/>
                  </a:cubicBezTo>
                  <a:cubicBezTo>
                    <a:pt x="3531" y="1715"/>
                    <a:pt x="3386" y="984"/>
                    <a:pt x="2900" y="498"/>
                  </a:cubicBezTo>
                  <a:cubicBezTo>
                    <a:pt x="2574" y="173"/>
                    <a:pt x="2140" y="0"/>
                    <a:pt x="169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312" name="Google Shape;10312;p81"/>
            <p:cNvSpPr/>
            <p:nvPr/>
          </p:nvSpPr>
          <p:spPr>
            <a:xfrm>
              <a:off x="3441375" y="5192875"/>
              <a:ext cx="141475" cy="198175"/>
            </a:xfrm>
            <a:custGeom>
              <a:avLst/>
              <a:gdLst/>
              <a:ahLst/>
              <a:cxnLst/>
              <a:rect l="l" t="t" r="r" b="b"/>
              <a:pathLst>
                <a:path w="5659" h="7927" extrusionOk="0">
                  <a:moveTo>
                    <a:pt x="3397" y="1133"/>
                  </a:moveTo>
                  <a:lnTo>
                    <a:pt x="3397" y="6795"/>
                  </a:lnTo>
                  <a:lnTo>
                    <a:pt x="2265" y="6795"/>
                  </a:lnTo>
                  <a:lnTo>
                    <a:pt x="2265" y="1133"/>
                  </a:lnTo>
                  <a:close/>
                  <a:moveTo>
                    <a:pt x="565" y="1"/>
                  </a:moveTo>
                  <a:cubicBezTo>
                    <a:pt x="251" y="1"/>
                    <a:pt x="1" y="251"/>
                    <a:pt x="1" y="565"/>
                  </a:cubicBezTo>
                  <a:cubicBezTo>
                    <a:pt x="1" y="879"/>
                    <a:pt x="251" y="1133"/>
                    <a:pt x="565" y="1133"/>
                  </a:cubicBezTo>
                  <a:lnTo>
                    <a:pt x="1133" y="1133"/>
                  </a:lnTo>
                  <a:lnTo>
                    <a:pt x="1133" y="6795"/>
                  </a:lnTo>
                  <a:lnTo>
                    <a:pt x="565" y="6795"/>
                  </a:lnTo>
                  <a:cubicBezTo>
                    <a:pt x="251" y="6795"/>
                    <a:pt x="1" y="7045"/>
                    <a:pt x="1" y="7359"/>
                  </a:cubicBezTo>
                  <a:cubicBezTo>
                    <a:pt x="1" y="7673"/>
                    <a:pt x="251" y="7927"/>
                    <a:pt x="565" y="7927"/>
                  </a:cubicBezTo>
                  <a:lnTo>
                    <a:pt x="5094" y="7927"/>
                  </a:lnTo>
                  <a:cubicBezTo>
                    <a:pt x="5408" y="7927"/>
                    <a:pt x="5659" y="7673"/>
                    <a:pt x="5659" y="7359"/>
                  </a:cubicBezTo>
                  <a:cubicBezTo>
                    <a:pt x="5659" y="7045"/>
                    <a:pt x="5408" y="6795"/>
                    <a:pt x="5094" y="6795"/>
                  </a:cubicBezTo>
                  <a:lnTo>
                    <a:pt x="4530" y="6795"/>
                  </a:lnTo>
                  <a:lnTo>
                    <a:pt x="4530" y="565"/>
                  </a:lnTo>
                  <a:cubicBezTo>
                    <a:pt x="4530" y="251"/>
                    <a:pt x="4276" y="1"/>
                    <a:pt x="396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10313" name="Google Shape;10313;p81"/>
          <p:cNvSpPr/>
          <p:nvPr/>
        </p:nvSpPr>
        <p:spPr>
          <a:xfrm>
            <a:off x="1889555" y="3978931"/>
            <a:ext cx="293997" cy="294073"/>
          </a:xfrm>
          <a:custGeom>
            <a:avLst/>
            <a:gdLst/>
            <a:ahLst/>
            <a:cxnLst/>
            <a:rect l="l" t="t" r="r" b="b"/>
            <a:pathLst>
              <a:path w="19326" h="19331" extrusionOk="0">
                <a:moveTo>
                  <a:pt x="9470" y="1131"/>
                </a:moveTo>
                <a:cubicBezTo>
                  <a:pt x="9519" y="1131"/>
                  <a:pt x="9569" y="1143"/>
                  <a:pt x="9615" y="1165"/>
                </a:cubicBezTo>
                <a:lnTo>
                  <a:pt x="17504" y="5208"/>
                </a:lnTo>
                <a:lnTo>
                  <a:pt x="14283" y="6820"/>
                </a:lnTo>
                <a:lnTo>
                  <a:pt x="6360" y="2756"/>
                </a:lnTo>
                <a:lnTo>
                  <a:pt x="9325" y="1168"/>
                </a:lnTo>
                <a:cubicBezTo>
                  <a:pt x="9369" y="1143"/>
                  <a:pt x="9419" y="1131"/>
                  <a:pt x="9470" y="1131"/>
                </a:cubicBezTo>
                <a:close/>
                <a:moveTo>
                  <a:pt x="5149" y="3405"/>
                </a:moveTo>
                <a:lnTo>
                  <a:pt x="13027" y="7448"/>
                </a:lnTo>
                <a:lnTo>
                  <a:pt x="9467" y="9230"/>
                </a:lnTo>
                <a:lnTo>
                  <a:pt x="1779" y="5208"/>
                </a:lnTo>
                <a:lnTo>
                  <a:pt x="5149" y="3405"/>
                </a:lnTo>
                <a:close/>
                <a:moveTo>
                  <a:pt x="1133" y="6150"/>
                </a:moveTo>
                <a:lnTo>
                  <a:pt x="8896" y="10208"/>
                </a:lnTo>
                <a:lnTo>
                  <a:pt x="8896" y="17935"/>
                </a:lnTo>
                <a:lnTo>
                  <a:pt x="1299" y="13916"/>
                </a:lnTo>
                <a:cubicBezTo>
                  <a:pt x="1196" y="13862"/>
                  <a:pt x="1133" y="13753"/>
                  <a:pt x="1133" y="13638"/>
                </a:cubicBezTo>
                <a:lnTo>
                  <a:pt x="1133" y="6150"/>
                </a:lnTo>
                <a:close/>
                <a:moveTo>
                  <a:pt x="18190" y="6132"/>
                </a:moveTo>
                <a:lnTo>
                  <a:pt x="18190" y="13629"/>
                </a:lnTo>
                <a:cubicBezTo>
                  <a:pt x="18193" y="13744"/>
                  <a:pt x="18126" y="13853"/>
                  <a:pt x="18021" y="13907"/>
                </a:cubicBezTo>
                <a:lnTo>
                  <a:pt x="10028" y="17953"/>
                </a:lnTo>
                <a:lnTo>
                  <a:pt x="10028" y="10217"/>
                </a:lnTo>
                <a:lnTo>
                  <a:pt x="13730" y="8363"/>
                </a:lnTo>
                <a:lnTo>
                  <a:pt x="13730" y="10281"/>
                </a:lnTo>
                <a:cubicBezTo>
                  <a:pt x="13730" y="10592"/>
                  <a:pt x="13984" y="10845"/>
                  <a:pt x="14298" y="10845"/>
                </a:cubicBezTo>
                <a:cubicBezTo>
                  <a:pt x="14609" y="10845"/>
                  <a:pt x="14862" y="10592"/>
                  <a:pt x="14862" y="10281"/>
                </a:cubicBezTo>
                <a:lnTo>
                  <a:pt x="14862" y="7796"/>
                </a:lnTo>
                <a:lnTo>
                  <a:pt x="18190" y="6132"/>
                </a:lnTo>
                <a:close/>
                <a:moveTo>
                  <a:pt x="9473" y="0"/>
                </a:moveTo>
                <a:cubicBezTo>
                  <a:pt x="9238" y="0"/>
                  <a:pt x="9003" y="58"/>
                  <a:pt x="8790" y="172"/>
                </a:cubicBezTo>
                <a:lnTo>
                  <a:pt x="765" y="4468"/>
                </a:lnTo>
                <a:cubicBezTo>
                  <a:pt x="294" y="4719"/>
                  <a:pt x="1" y="5208"/>
                  <a:pt x="1" y="5739"/>
                </a:cubicBezTo>
                <a:lnTo>
                  <a:pt x="1" y="13638"/>
                </a:lnTo>
                <a:cubicBezTo>
                  <a:pt x="1" y="14173"/>
                  <a:pt x="297" y="14665"/>
                  <a:pt x="771" y="14913"/>
                </a:cubicBezTo>
                <a:lnTo>
                  <a:pt x="8796" y="19164"/>
                </a:lnTo>
                <a:cubicBezTo>
                  <a:pt x="9008" y="19275"/>
                  <a:pt x="9240" y="19331"/>
                  <a:pt x="9473" y="19331"/>
                </a:cubicBezTo>
                <a:cubicBezTo>
                  <a:pt x="9696" y="19331"/>
                  <a:pt x="9919" y="19279"/>
                  <a:pt x="10125" y="19176"/>
                </a:cubicBezTo>
                <a:lnTo>
                  <a:pt x="18534" y="14916"/>
                </a:lnTo>
                <a:cubicBezTo>
                  <a:pt x="19020" y="14671"/>
                  <a:pt x="19325" y="14173"/>
                  <a:pt x="19325" y="13629"/>
                </a:cubicBezTo>
                <a:lnTo>
                  <a:pt x="19325" y="5752"/>
                </a:lnTo>
                <a:cubicBezTo>
                  <a:pt x="19325" y="5208"/>
                  <a:pt x="19023" y="4713"/>
                  <a:pt x="18537" y="4465"/>
                </a:cubicBezTo>
                <a:lnTo>
                  <a:pt x="10131" y="160"/>
                </a:lnTo>
                <a:cubicBezTo>
                  <a:pt x="9924" y="53"/>
                  <a:pt x="9698" y="0"/>
                  <a:pt x="9473" y="0"/>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nvGrpSpPr>
          <p:cNvPr id="10314" name="Google Shape;10314;p81"/>
          <p:cNvGrpSpPr/>
          <p:nvPr/>
        </p:nvGrpSpPr>
        <p:grpSpPr>
          <a:xfrm>
            <a:off x="2288093" y="3979142"/>
            <a:ext cx="293997" cy="294073"/>
            <a:chOff x="4459450" y="4993700"/>
            <a:chExt cx="483150" cy="483275"/>
          </a:xfrm>
          <a:solidFill>
            <a:srgbClr val="FFC000"/>
          </a:solidFill>
        </p:grpSpPr>
        <p:sp>
          <p:nvSpPr>
            <p:cNvPr id="10315" name="Google Shape;10315;p81"/>
            <p:cNvSpPr/>
            <p:nvPr/>
          </p:nvSpPr>
          <p:spPr>
            <a:xfrm>
              <a:off x="4459450" y="4993700"/>
              <a:ext cx="483150" cy="483275"/>
            </a:xfrm>
            <a:custGeom>
              <a:avLst/>
              <a:gdLst/>
              <a:ahLst/>
              <a:cxnLst/>
              <a:rect l="l" t="t" r="r" b="b"/>
              <a:pathLst>
                <a:path w="19326" h="19331" extrusionOk="0">
                  <a:moveTo>
                    <a:pt x="9470" y="1131"/>
                  </a:moveTo>
                  <a:cubicBezTo>
                    <a:pt x="9519" y="1131"/>
                    <a:pt x="9569" y="1143"/>
                    <a:pt x="9615" y="1165"/>
                  </a:cubicBezTo>
                  <a:lnTo>
                    <a:pt x="17505" y="5208"/>
                  </a:lnTo>
                  <a:lnTo>
                    <a:pt x="14283" y="6820"/>
                  </a:lnTo>
                  <a:lnTo>
                    <a:pt x="6429" y="2720"/>
                  </a:lnTo>
                  <a:lnTo>
                    <a:pt x="9325" y="1168"/>
                  </a:lnTo>
                  <a:cubicBezTo>
                    <a:pt x="9369" y="1143"/>
                    <a:pt x="9419" y="1131"/>
                    <a:pt x="9470" y="1131"/>
                  </a:cubicBezTo>
                  <a:close/>
                  <a:moveTo>
                    <a:pt x="5221" y="3366"/>
                  </a:moveTo>
                  <a:lnTo>
                    <a:pt x="13033" y="7445"/>
                  </a:lnTo>
                  <a:lnTo>
                    <a:pt x="9467" y="9230"/>
                  </a:lnTo>
                  <a:lnTo>
                    <a:pt x="1779" y="5208"/>
                  </a:lnTo>
                  <a:lnTo>
                    <a:pt x="5221" y="3366"/>
                  </a:lnTo>
                  <a:close/>
                  <a:moveTo>
                    <a:pt x="1133" y="6150"/>
                  </a:moveTo>
                  <a:lnTo>
                    <a:pt x="8896" y="10208"/>
                  </a:lnTo>
                  <a:lnTo>
                    <a:pt x="8896" y="17935"/>
                  </a:lnTo>
                  <a:lnTo>
                    <a:pt x="1299" y="13916"/>
                  </a:lnTo>
                  <a:cubicBezTo>
                    <a:pt x="1197" y="13862"/>
                    <a:pt x="1133" y="13753"/>
                    <a:pt x="1133" y="13638"/>
                  </a:cubicBezTo>
                  <a:lnTo>
                    <a:pt x="1133" y="6150"/>
                  </a:lnTo>
                  <a:close/>
                  <a:moveTo>
                    <a:pt x="18193" y="6132"/>
                  </a:moveTo>
                  <a:lnTo>
                    <a:pt x="18193" y="13629"/>
                  </a:lnTo>
                  <a:cubicBezTo>
                    <a:pt x="18193" y="13744"/>
                    <a:pt x="18127" y="13853"/>
                    <a:pt x="18021" y="13907"/>
                  </a:cubicBezTo>
                  <a:lnTo>
                    <a:pt x="10028" y="17953"/>
                  </a:lnTo>
                  <a:lnTo>
                    <a:pt x="10028" y="10217"/>
                  </a:lnTo>
                  <a:lnTo>
                    <a:pt x="13730" y="8363"/>
                  </a:lnTo>
                  <a:lnTo>
                    <a:pt x="13730" y="10281"/>
                  </a:lnTo>
                  <a:cubicBezTo>
                    <a:pt x="13730" y="10592"/>
                    <a:pt x="13984" y="10845"/>
                    <a:pt x="14298" y="10845"/>
                  </a:cubicBezTo>
                  <a:cubicBezTo>
                    <a:pt x="14609" y="10845"/>
                    <a:pt x="14863" y="10592"/>
                    <a:pt x="14863" y="10281"/>
                  </a:cubicBezTo>
                  <a:lnTo>
                    <a:pt x="14863" y="7796"/>
                  </a:lnTo>
                  <a:lnTo>
                    <a:pt x="18193" y="6132"/>
                  </a:lnTo>
                  <a:close/>
                  <a:moveTo>
                    <a:pt x="9472" y="0"/>
                  </a:moveTo>
                  <a:cubicBezTo>
                    <a:pt x="9237" y="0"/>
                    <a:pt x="9002" y="58"/>
                    <a:pt x="8787" y="172"/>
                  </a:cubicBezTo>
                  <a:lnTo>
                    <a:pt x="765" y="4468"/>
                  </a:lnTo>
                  <a:cubicBezTo>
                    <a:pt x="294" y="4719"/>
                    <a:pt x="1" y="5208"/>
                    <a:pt x="1" y="5739"/>
                  </a:cubicBezTo>
                  <a:lnTo>
                    <a:pt x="1" y="13638"/>
                  </a:lnTo>
                  <a:cubicBezTo>
                    <a:pt x="1" y="14173"/>
                    <a:pt x="297" y="14665"/>
                    <a:pt x="771" y="14913"/>
                  </a:cubicBezTo>
                  <a:lnTo>
                    <a:pt x="8796" y="19164"/>
                  </a:lnTo>
                  <a:cubicBezTo>
                    <a:pt x="9008" y="19275"/>
                    <a:pt x="9240" y="19331"/>
                    <a:pt x="9473" y="19331"/>
                  </a:cubicBezTo>
                  <a:cubicBezTo>
                    <a:pt x="9696" y="19331"/>
                    <a:pt x="9920" y="19279"/>
                    <a:pt x="10125" y="19176"/>
                  </a:cubicBezTo>
                  <a:lnTo>
                    <a:pt x="18534" y="14916"/>
                  </a:lnTo>
                  <a:cubicBezTo>
                    <a:pt x="19020" y="14671"/>
                    <a:pt x="19325" y="14173"/>
                    <a:pt x="19325" y="13629"/>
                  </a:cubicBezTo>
                  <a:lnTo>
                    <a:pt x="19325" y="5752"/>
                  </a:lnTo>
                  <a:cubicBezTo>
                    <a:pt x="19325" y="5208"/>
                    <a:pt x="19023" y="4713"/>
                    <a:pt x="18537" y="4465"/>
                  </a:cubicBezTo>
                  <a:lnTo>
                    <a:pt x="10128" y="160"/>
                  </a:lnTo>
                  <a:cubicBezTo>
                    <a:pt x="9922" y="53"/>
                    <a:pt x="9697" y="0"/>
                    <a:pt x="947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316" name="Google Shape;10316;p81"/>
            <p:cNvSpPr/>
            <p:nvPr/>
          </p:nvSpPr>
          <p:spPr>
            <a:xfrm>
              <a:off x="4530800" y="5235675"/>
              <a:ext cx="99650" cy="118650"/>
            </a:xfrm>
            <a:custGeom>
              <a:avLst/>
              <a:gdLst/>
              <a:ahLst/>
              <a:cxnLst/>
              <a:rect l="l" t="t" r="r" b="b"/>
              <a:pathLst>
                <a:path w="3986" h="4746" extrusionOk="0">
                  <a:moveTo>
                    <a:pt x="859" y="1"/>
                  </a:moveTo>
                  <a:cubicBezTo>
                    <a:pt x="757" y="1"/>
                    <a:pt x="654" y="28"/>
                    <a:pt x="562" y="85"/>
                  </a:cubicBezTo>
                  <a:cubicBezTo>
                    <a:pt x="296" y="251"/>
                    <a:pt x="215" y="596"/>
                    <a:pt x="378" y="861"/>
                  </a:cubicBezTo>
                  <a:lnTo>
                    <a:pt x="1136" y="2081"/>
                  </a:lnTo>
                  <a:lnTo>
                    <a:pt x="432" y="2374"/>
                  </a:lnTo>
                  <a:cubicBezTo>
                    <a:pt x="139" y="2492"/>
                    <a:pt x="0" y="2827"/>
                    <a:pt x="121" y="3117"/>
                  </a:cubicBezTo>
                  <a:cubicBezTo>
                    <a:pt x="211" y="3335"/>
                    <a:pt x="422" y="3466"/>
                    <a:pt x="644" y="3466"/>
                  </a:cubicBezTo>
                  <a:cubicBezTo>
                    <a:pt x="719" y="3466"/>
                    <a:pt x="796" y="3451"/>
                    <a:pt x="870" y="3419"/>
                  </a:cubicBezTo>
                  <a:lnTo>
                    <a:pt x="1742" y="3054"/>
                  </a:lnTo>
                  <a:lnTo>
                    <a:pt x="2627" y="4476"/>
                  </a:lnTo>
                  <a:cubicBezTo>
                    <a:pt x="2733" y="4650"/>
                    <a:pt x="2919" y="4746"/>
                    <a:pt x="3110" y="4746"/>
                  </a:cubicBezTo>
                  <a:cubicBezTo>
                    <a:pt x="3212" y="4746"/>
                    <a:pt x="3316" y="4718"/>
                    <a:pt x="3409" y="4660"/>
                  </a:cubicBezTo>
                  <a:cubicBezTo>
                    <a:pt x="3675" y="4494"/>
                    <a:pt x="3756" y="4144"/>
                    <a:pt x="3587" y="3878"/>
                  </a:cubicBezTo>
                  <a:lnTo>
                    <a:pt x="2802" y="2613"/>
                  </a:lnTo>
                  <a:lnTo>
                    <a:pt x="3560" y="2296"/>
                  </a:lnTo>
                  <a:cubicBezTo>
                    <a:pt x="3850" y="2175"/>
                    <a:pt x="3986" y="1843"/>
                    <a:pt x="3865" y="1556"/>
                  </a:cubicBezTo>
                  <a:cubicBezTo>
                    <a:pt x="3774" y="1338"/>
                    <a:pt x="3564" y="1207"/>
                    <a:pt x="3343" y="1207"/>
                  </a:cubicBezTo>
                  <a:cubicBezTo>
                    <a:pt x="3270" y="1207"/>
                    <a:pt x="3196" y="1221"/>
                    <a:pt x="3125" y="1251"/>
                  </a:cubicBezTo>
                  <a:lnTo>
                    <a:pt x="2195" y="1637"/>
                  </a:lnTo>
                  <a:lnTo>
                    <a:pt x="1338" y="264"/>
                  </a:lnTo>
                  <a:cubicBezTo>
                    <a:pt x="1230" y="93"/>
                    <a:pt x="1047" y="1"/>
                    <a:pt x="85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10317" name="Google Shape;10317;p81"/>
          <p:cNvGrpSpPr/>
          <p:nvPr/>
        </p:nvGrpSpPr>
        <p:grpSpPr>
          <a:xfrm>
            <a:off x="3497219" y="3971815"/>
            <a:ext cx="308234" cy="308234"/>
            <a:chOff x="1487200" y="4993750"/>
            <a:chExt cx="483125" cy="483125"/>
          </a:xfrm>
          <a:solidFill>
            <a:srgbClr val="FFC000"/>
          </a:solidFill>
        </p:grpSpPr>
        <p:sp>
          <p:nvSpPr>
            <p:cNvPr id="10318" name="Google Shape;10318;p81"/>
            <p:cNvSpPr/>
            <p:nvPr/>
          </p:nvSpPr>
          <p:spPr>
            <a:xfrm>
              <a:off x="1487200" y="4993750"/>
              <a:ext cx="483125" cy="483125"/>
            </a:xfrm>
            <a:custGeom>
              <a:avLst/>
              <a:gdLst/>
              <a:ahLst/>
              <a:cxnLst/>
              <a:rect l="l" t="t" r="r" b="b"/>
              <a:pathLst>
                <a:path w="19325" h="19325" extrusionOk="0">
                  <a:moveTo>
                    <a:pt x="9662" y="1133"/>
                  </a:moveTo>
                  <a:cubicBezTo>
                    <a:pt x="11824" y="1133"/>
                    <a:pt x="13983" y="1975"/>
                    <a:pt x="15668" y="3657"/>
                  </a:cubicBezTo>
                  <a:cubicBezTo>
                    <a:pt x="19035" y="7027"/>
                    <a:pt x="19035" y="12302"/>
                    <a:pt x="15668" y="15668"/>
                  </a:cubicBezTo>
                  <a:cubicBezTo>
                    <a:pt x="13983" y="17352"/>
                    <a:pt x="11822" y="18193"/>
                    <a:pt x="9661" y="18193"/>
                  </a:cubicBezTo>
                  <a:cubicBezTo>
                    <a:pt x="7500" y="18193"/>
                    <a:pt x="5340" y="17352"/>
                    <a:pt x="3657" y="15668"/>
                  </a:cubicBezTo>
                  <a:cubicBezTo>
                    <a:pt x="290" y="12302"/>
                    <a:pt x="290" y="7024"/>
                    <a:pt x="3657" y="3657"/>
                  </a:cubicBezTo>
                  <a:cubicBezTo>
                    <a:pt x="5342" y="1975"/>
                    <a:pt x="7500" y="1133"/>
                    <a:pt x="9662" y="1133"/>
                  </a:cubicBezTo>
                  <a:close/>
                  <a:moveTo>
                    <a:pt x="9662" y="1"/>
                  </a:moveTo>
                  <a:cubicBezTo>
                    <a:pt x="7117" y="1"/>
                    <a:pt x="4698" y="1015"/>
                    <a:pt x="2857" y="2857"/>
                  </a:cubicBezTo>
                  <a:cubicBezTo>
                    <a:pt x="1015" y="4699"/>
                    <a:pt x="0" y="7117"/>
                    <a:pt x="0" y="9663"/>
                  </a:cubicBezTo>
                  <a:cubicBezTo>
                    <a:pt x="0" y="12208"/>
                    <a:pt x="1015" y="14627"/>
                    <a:pt x="2857" y="16469"/>
                  </a:cubicBezTo>
                  <a:cubicBezTo>
                    <a:pt x="4698" y="18310"/>
                    <a:pt x="7117" y="19325"/>
                    <a:pt x="9662" y="19325"/>
                  </a:cubicBezTo>
                  <a:cubicBezTo>
                    <a:pt x="12208" y="19325"/>
                    <a:pt x="14626" y="18310"/>
                    <a:pt x="16468" y="16469"/>
                  </a:cubicBezTo>
                  <a:cubicBezTo>
                    <a:pt x="18310" y="14627"/>
                    <a:pt x="19325" y="12208"/>
                    <a:pt x="19325" y="9663"/>
                  </a:cubicBezTo>
                  <a:cubicBezTo>
                    <a:pt x="19325" y="7117"/>
                    <a:pt x="18310" y="4699"/>
                    <a:pt x="16468" y="2857"/>
                  </a:cubicBezTo>
                  <a:cubicBezTo>
                    <a:pt x="14626" y="1015"/>
                    <a:pt x="12208" y="1"/>
                    <a:pt x="966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319" name="Google Shape;10319;p81"/>
            <p:cNvSpPr/>
            <p:nvPr/>
          </p:nvSpPr>
          <p:spPr>
            <a:xfrm>
              <a:off x="1602600" y="5143950"/>
              <a:ext cx="250350" cy="182725"/>
            </a:xfrm>
            <a:custGeom>
              <a:avLst/>
              <a:gdLst/>
              <a:ahLst/>
              <a:cxnLst/>
              <a:rect l="l" t="t" r="r" b="b"/>
              <a:pathLst>
                <a:path w="10014" h="7309" extrusionOk="0">
                  <a:moveTo>
                    <a:pt x="8149" y="1134"/>
                  </a:moveTo>
                  <a:cubicBezTo>
                    <a:pt x="8294" y="1134"/>
                    <a:pt x="8439" y="1189"/>
                    <a:pt x="8549" y="1300"/>
                  </a:cubicBezTo>
                  <a:cubicBezTo>
                    <a:pt x="8769" y="1520"/>
                    <a:pt x="8769" y="1879"/>
                    <a:pt x="8549" y="2100"/>
                  </a:cubicBezTo>
                  <a:lnTo>
                    <a:pt x="4639" y="6007"/>
                  </a:lnTo>
                  <a:cubicBezTo>
                    <a:pt x="4527" y="6120"/>
                    <a:pt x="4377" y="6177"/>
                    <a:pt x="4227" y="6177"/>
                  </a:cubicBezTo>
                  <a:cubicBezTo>
                    <a:pt x="4081" y="6177"/>
                    <a:pt x="3937" y="6123"/>
                    <a:pt x="3830" y="6016"/>
                  </a:cubicBezTo>
                  <a:lnTo>
                    <a:pt x="1547" y="3748"/>
                  </a:lnTo>
                  <a:cubicBezTo>
                    <a:pt x="1296" y="3534"/>
                    <a:pt x="1281" y="3151"/>
                    <a:pt x="1514" y="2918"/>
                  </a:cubicBezTo>
                  <a:cubicBezTo>
                    <a:pt x="1626" y="2806"/>
                    <a:pt x="1771" y="2750"/>
                    <a:pt x="1916" y="2750"/>
                  </a:cubicBezTo>
                  <a:cubicBezTo>
                    <a:pt x="2074" y="2750"/>
                    <a:pt x="2232" y="2817"/>
                    <a:pt x="2344" y="2948"/>
                  </a:cubicBezTo>
                  <a:lnTo>
                    <a:pt x="3784" y="4388"/>
                  </a:lnTo>
                  <a:cubicBezTo>
                    <a:pt x="3793" y="4401"/>
                    <a:pt x="3805" y="4410"/>
                    <a:pt x="3817" y="4419"/>
                  </a:cubicBezTo>
                  <a:cubicBezTo>
                    <a:pt x="3817" y="4422"/>
                    <a:pt x="3820" y="4422"/>
                    <a:pt x="3823" y="4425"/>
                  </a:cubicBezTo>
                  <a:cubicBezTo>
                    <a:pt x="3934" y="4535"/>
                    <a:pt x="4078" y="4590"/>
                    <a:pt x="4222" y="4590"/>
                  </a:cubicBezTo>
                  <a:cubicBezTo>
                    <a:pt x="4367" y="4590"/>
                    <a:pt x="4512" y="4535"/>
                    <a:pt x="4624" y="4425"/>
                  </a:cubicBezTo>
                  <a:lnTo>
                    <a:pt x="7749" y="1300"/>
                  </a:lnTo>
                  <a:cubicBezTo>
                    <a:pt x="7859" y="1189"/>
                    <a:pt x="8004" y="1134"/>
                    <a:pt x="8149" y="1134"/>
                  </a:cubicBezTo>
                  <a:close/>
                  <a:moveTo>
                    <a:pt x="8146" y="1"/>
                  </a:moveTo>
                  <a:cubicBezTo>
                    <a:pt x="7712" y="1"/>
                    <a:pt x="7279" y="166"/>
                    <a:pt x="6949" y="496"/>
                  </a:cubicBezTo>
                  <a:lnTo>
                    <a:pt x="6946" y="496"/>
                  </a:lnTo>
                  <a:lnTo>
                    <a:pt x="4219" y="3223"/>
                  </a:lnTo>
                  <a:lnTo>
                    <a:pt x="3144" y="2148"/>
                  </a:lnTo>
                  <a:cubicBezTo>
                    <a:pt x="2808" y="1779"/>
                    <a:pt x="2348" y="1594"/>
                    <a:pt x="1887" y="1594"/>
                  </a:cubicBezTo>
                  <a:cubicBezTo>
                    <a:pt x="1453" y="1594"/>
                    <a:pt x="1019" y="1758"/>
                    <a:pt x="686" y="2091"/>
                  </a:cubicBezTo>
                  <a:cubicBezTo>
                    <a:pt x="1" y="2776"/>
                    <a:pt x="28" y="3896"/>
                    <a:pt x="747" y="4549"/>
                  </a:cubicBezTo>
                  <a:lnTo>
                    <a:pt x="3029" y="6819"/>
                  </a:lnTo>
                  <a:cubicBezTo>
                    <a:pt x="3344" y="7131"/>
                    <a:pt x="3768" y="7308"/>
                    <a:pt x="4214" y="7308"/>
                  </a:cubicBezTo>
                  <a:cubicBezTo>
                    <a:pt x="4218" y="7308"/>
                    <a:pt x="4221" y="7308"/>
                    <a:pt x="4225" y="7308"/>
                  </a:cubicBezTo>
                  <a:cubicBezTo>
                    <a:pt x="4678" y="7308"/>
                    <a:pt x="5116" y="7127"/>
                    <a:pt x="5439" y="6807"/>
                  </a:cubicBezTo>
                  <a:lnTo>
                    <a:pt x="9349" y="2900"/>
                  </a:lnTo>
                  <a:cubicBezTo>
                    <a:pt x="10013" y="2236"/>
                    <a:pt x="10013" y="1161"/>
                    <a:pt x="9349" y="499"/>
                  </a:cubicBezTo>
                  <a:cubicBezTo>
                    <a:pt x="9017" y="167"/>
                    <a:pt x="8581" y="1"/>
                    <a:pt x="814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10320" name="Google Shape;10320;p81"/>
          <p:cNvGrpSpPr/>
          <p:nvPr/>
        </p:nvGrpSpPr>
        <p:grpSpPr>
          <a:xfrm>
            <a:off x="3909829" y="3971815"/>
            <a:ext cx="308234" cy="308234"/>
            <a:chOff x="2081650" y="4993750"/>
            <a:chExt cx="483125" cy="483125"/>
          </a:xfrm>
          <a:solidFill>
            <a:srgbClr val="FFC000"/>
          </a:solidFill>
        </p:grpSpPr>
        <p:sp>
          <p:nvSpPr>
            <p:cNvPr id="10321" name="Google Shape;10321;p81"/>
            <p:cNvSpPr/>
            <p:nvPr/>
          </p:nvSpPr>
          <p:spPr>
            <a:xfrm>
              <a:off x="2081650" y="4993750"/>
              <a:ext cx="483125" cy="483125"/>
            </a:xfrm>
            <a:custGeom>
              <a:avLst/>
              <a:gdLst/>
              <a:ahLst/>
              <a:cxnLst/>
              <a:rect l="l" t="t" r="r" b="b"/>
              <a:pathLst>
                <a:path w="19325" h="19325" extrusionOk="0">
                  <a:moveTo>
                    <a:pt x="9663" y="1133"/>
                  </a:moveTo>
                  <a:cubicBezTo>
                    <a:pt x="11824" y="1133"/>
                    <a:pt x="13983" y="1975"/>
                    <a:pt x="15668" y="3657"/>
                  </a:cubicBezTo>
                  <a:cubicBezTo>
                    <a:pt x="19035" y="7027"/>
                    <a:pt x="19035" y="12302"/>
                    <a:pt x="15668" y="15668"/>
                  </a:cubicBezTo>
                  <a:cubicBezTo>
                    <a:pt x="13983" y="17350"/>
                    <a:pt x="11824" y="18193"/>
                    <a:pt x="9663" y="18193"/>
                  </a:cubicBezTo>
                  <a:cubicBezTo>
                    <a:pt x="7501" y="18193"/>
                    <a:pt x="5342" y="17350"/>
                    <a:pt x="3657" y="15668"/>
                  </a:cubicBezTo>
                  <a:cubicBezTo>
                    <a:pt x="290" y="12302"/>
                    <a:pt x="290" y="7024"/>
                    <a:pt x="3657" y="3657"/>
                  </a:cubicBezTo>
                  <a:cubicBezTo>
                    <a:pt x="5342" y="1975"/>
                    <a:pt x="7501" y="1133"/>
                    <a:pt x="9663" y="1133"/>
                  </a:cubicBezTo>
                  <a:close/>
                  <a:moveTo>
                    <a:pt x="9663" y="1"/>
                  </a:moveTo>
                  <a:cubicBezTo>
                    <a:pt x="7117" y="1"/>
                    <a:pt x="4699" y="1015"/>
                    <a:pt x="2857" y="2857"/>
                  </a:cubicBezTo>
                  <a:cubicBezTo>
                    <a:pt x="1015" y="4699"/>
                    <a:pt x="0" y="7117"/>
                    <a:pt x="0" y="9663"/>
                  </a:cubicBezTo>
                  <a:cubicBezTo>
                    <a:pt x="0" y="12208"/>
                    <a:pt x="1015" y="14627"/>
                    <a:pt x="2857" y="16469"/>
                  </a:cubicBezTo>
                  <a:cubicBezTo>
                    <a:pt x="4699" y="18310"/>
                    <a:pt x="7117" y="19325"/>
                    <a:pt x="9663" y="19325"/>
                  </a:cubicBezTo>
                  <a:cubicBezTo>
                    <a:pt x="12208" y="19325"/>
                    <a:pt x="14626" y="18310"/>
                    <a:pt x="16468" y="16469"/>
                  </a:cubicBezTo>
                  <a:cubicBezTo>
                    <a:pt x="18310" y="14627"/>
                    <a:pt x="19325" y="12208"/>
                    <a:pt x="19325" y="9663"/>
                  </a:cubicBezTo>
                  <a:cubicBezTo>
                    <a:pt x="19325" y="7117"/>
                    <a:pt x="18310" y="4699"/>
                    <a:pt x="16468" y="2857"/>
                  </a:cubicBezTo>
                  <a:cubicBezTo>
                    <a:pt x="14626" y="1015"/>
                    <a:pt x="12208" y="1"/>
                    <a:pt x="966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322" name="Google Shape;10322;p81"/>
            <p:cNvSpPr/>
            <p:nvPr/>
          </p:nvSpPr>
          <p:spPr>
            <a:xfrm>
              <a:off x="2209375" y="5125625"/>
              <a:ext cx="227600" cy="219350"/>
            </a:xfrm>
            <a:custGeom>
              <a:avLst/>
              <a:gdLst/>
              <a:ahLst/>
              <a:cxnLst/>
              <a:rect l="l" t="t" r="r" b="b"/>
              <a:pathLst>
                <a:path w="9104" h="8774" extrusionOk="0">
                  <a:moveTo>
                    <a:pt x="7232" y="1143"/>
                  </a:moveTo>
                  <a:cubicBezTo>
                    <a:pt x="7377" y="1143"/>
                    <a:pt x="7522" y="1198"/>
                    <a:pt x="7633" y="1308"/>
                  </a:cubicBezTo>
                  <a:cubicBezTo>
                    <a:pt x="7851" y="1528"/>
                    <a:pt x="7854" y="1882"/>
                    <a:pt x="7639" y="2102"/>
                  </a:cubicBezTo>
                  <a:lnTo>
                    <a:pt x="5755" y="3986"/>
                  </a:lnTo>
                  <a:cubicBezTo>
                    <a:pt x="5532" y="4210"/>
                    <a:pt x="5532" y="4566"/>
                    <a:pt x="5755" y="4789"/>
                  </a:cubicBezTo>
                  <a:lnTo>
                    <a:pt x="7639" y="6673"/>
                  </a:lnTo>
                  <a:cubicBezTo>
                    <a:pt x="7854" y="6894"/>
                    <a:pt x="7851" y="7247"/>
                    <a:pt x="7633" y="7468"/>
                  </a:cubicBezTo>
                  <a:cubicBezTo>
                    <a:pt x="7522" y="7577"/>
                    <a:pt x="7377" y="7633"/>
                    <a:pt x="7232" y="7633"/>
                  </a:cubicBezTo>
                  <a:cubicBezTo>
                    <a:pt x="7090" y="7633"/>
                    <a:pt x="6948" y="7580"/>
                    <a:pt x="6839" y="7474"/>
                  </a:cubicBezTo>
                  <a:lnTo>
                    <a:pt x="6830" y="7468"/>
                  </a:lnTo>
                  <a:lnTo>
                    <a:pt x="4946" y="5650"/>
                  </a:lnTo>
                  <a:cubicBezTo>
                    <a:pt x="4836" y="5544"/>
                    <a:pt x="4695" y="5491"/>
                    <a:pt x="4554" y="5491"/>
                  </a:cubicBezTo>
                  <a:cubicBezTo>
                    <a:pt x="4412" y="5491"/>
                    <a:pt x="4271" y="5544"/>
                    <a:pt x="4161" y="5650"/>
                  </a:cubicBezTo>
                  <a:lnTo>
                    <a:pt x="2277" y="7468"/>
                  </a:lnTo>
                  <a:lnTo>
                    <a:pt x="2268" y="7474"/>
                  </a:lnTo>
                  <a:cubicBezTo>
                    <a:pt x="2159" y="7580"/>
                    <a:pt x="2017" y="7633"/>
                    <a:pt x="1875" y="7633"/>
                  </a:cubicBezTo>
                  <a:cubicBezTo>
                    <a:pt x="1730" y="7633"/>
                    <a:pt x="1585" y="7577"/>
                    <a:pt x="1474" y="7468"/>
                  </a:cubicBezTo>
                  <a:cubicBezTo>
                    <a:pt x="1256" y="7247"/>
                    <a:pt x="1253" y="6894"/>
                    <a:pt x="1468" y="6673"/>
                  </a:cubicBezTo>
                  <a:lnTo>
                    <a:pt x="3352" y="4789"/>
                  </a:lnTo>
                  <a:cubicBezTo>
                    <a:pt x="3575" y="4566"/>
                    <a:pt x="3575" y="4210"/>
                    <a:pt x="3352" y="3986"/>
                  </a:cubicBezTo>
                  <a:lnTo>
                    <a:pt x="1468" y="2102"/>
                  </a:lnTo>
                  <a:cubicBezTo>
                    <a:pt x="1253" y="1882"/>
                    <a:pt x="1256" y="1528"/>
                    <a:pt x="1474" y="1308"/>
                  </a:cubicBezTo>
                  <a:cubicBezTo>
                    <a:pt x="1585" y="1198"/>
                    <a:pt x="1730" y="1143"/>
                    <a:pt x="1875" y="1143"/>
                  </a:cubicBezTo>
                  <a:cubicBezTo>
                    <a:pt x="2017" y="1143"/>
                    <a:pt x="2159" y="1196"/>
                    <a:pt x="2268" y="1302"/>
                  </a:cubicBezTo>
                  <a:lnTo>
                    <a:pt x="2277" y="1308"/>
                  </a:lnTo>
                  <a:lnTo>
                    <a:pt x="4161" y="3126"/>
                  </a:lnTo>
                  <a:cubicBezTo>
                    <a:pt x="4271" y="3231"/>
                    <a:pt x="4412" y="3284"/>
                    <a:pt x="4554" y="3284"/>
                  </a:cubicBezTo>
                  <a:cubicBezTo>
                    <a:pt x="4695" y="3284"/>
                    <a:pt x="4836" y="3231"/>
                    <a:pt x="4946" y="3126"/>
                  </a:cubicBezTo>
                  <a:lnTo>
                    <a:pt x="6830" y="1308"/>
                  </a:lnTo>
                  <a:lnTo>
                    <a:pt x="6839" y="1302"/>
                  </a:lnTo>
                  <a:cubicBezTo>
                    <a:pt x="6948" y="1196"/>
                    <a:pt x="7090" y="1143"/>
                    <a:pt x="7232" y="1143"/>
                  </a:cubicBezTo>
                  <a:close/>
                  <a:moveTo>
                    <a:pt x="1865" y="0"/>
                  </a:moveTo>
                  <a:cubicBezTo>
                    <a:pt x="1430" y="0"/>
                    <a:pt x="995" y="166"/>
                    <a:pt x="664" y="499"/>
                  </a:cubicBezTo>
                  <a:cubicBezTo>
                    <a:pt x="0" y="1163"/>
                    <a:pt x="3" y="2241"/>
                    <a:pt x="667" y="2902"/>
                  </a:cubicBezTo>
                  <a:lnTo>
                    <a:pt x="2153" y="4388"/>
                  </a:lnTo>
                  <a:lnTo>
                    <a:pt x="667" y="5873"/>
                  </a:lnTo>
                  <a:cubicBezTo>
                    <a:pt x="0" y="6535"/>
                    <a:pt x="0" y="7610"/>
                    <a:pt x="661" y="8274"/>
                  </a:cubicBezTo>
                  <a:cubicBezTo>
                    <a:pt x="995" y="8607"/>
                    <a:pt x="1431" y="8774"/>
                    <a:pt x="1868" y="8774"/>
                  </a:cubicBezTo>
                  <a:cubicBezTo>
                    <a:pt x="2301" y="8774"/>
                    <a:pt x="2734" y="8609"/>
                    <a:pt x="3065" y="8280"/>
                  </a:cubicBezTo>
                  <a:lnTo>
                    <a:pt x="4554" y="6846"/>
                  </a:lnTo>
                  <a:lnTo>
                    <a:pt x="6042" y="8280"/>
                  </a:lnTo>
                  <a:cubicBezTo>
                    <a:pt x="6373" y="8609"/>
                    <a:pt x="6806" y="8774"/>
                    <a:pt x="7239" y="8774"/>
                  </a:cubicBezTo>
                  <a:cubicBezTo>
                    <a:pt x="7675" y="8774"/>
                    <a:pt x="8111" y="8607"/>
                    <a:pt x="8443" y="8274"/>
                  </a:cubicBezTo>
                  <a:cubicBezTo>
                    <a:pt x="9104" y="7610"/>
                    <a:pt x="9104" y="6535"/>
                    <a:pt x="8440" y="5873"/>
                  </a:cubicBezTo>
                  <a:lnTo>
                    <a:pt x="6957" y="4388"/>
                  </a:lnTo>
                  <a:lnTo>
                    <a:pt x="8440" y="2902"/>
                  </a:lnTo>
                  <a:cubicBezTo>
                    <a:pt x="8760" y="2585"/>
                    <a:pt x="8938" y="2153"/>
                    <a:pt x="8938" y="1703"/>
                  </a:cubicBezTo>
                  <a:cubicBezTo>
                    <a:pt x="8938" y="1018"/>
                    <a:pt x="8524" y="399"/>
                    <a:pt x="7893" y="133"/>
                  </a:cubicBezTo>
                  <a:cubicBezTo>
                    <a:pt x="7682" y="46"/>
                    <a:pt x="7460" y="3"/>
                    <a:pt x="7239" y="3"/>
                  </a:cubicBezTo>
                  <a:cubicBezTo>
                    <a:pt x="6799" y="3"/>
                    <a:pt x="6366" y="174"/>
                    <a:pt x="6042" y="496"/>
                  </a:cubicBezTo>
                  <a:lnTo>
                    <a:pt x="4554" y="1930"/>
                  </a:lnTo>
                  <a:lnTo>
                    <a:pt x="3065" y="496"/>
                  </a:lnTo>
                  <a:cubicBezTo>
                    <a:pt x="2733" y="165"/>
                    <a:pt x="2299" y="0"/>
                    <a:pt x="186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grpSp>
        <p:nvGrpSpPr>
          <p:cNvPr id="10323" name="Google Shape;10323;p81"/>
          <p:cNvGrpSpPr/>
          <p:nvPr/>
        </p:nvGrpSpPr>
        <p:grpSpPr>
          <a:xfrm>
            <a:off x="2686471" y="3979142"/>
            <a:ext cx="293997" cy="294073"/>
            <a:chOff x="5053900" y="4993700"/>
            <a:chExt cx="483150" cy="483275"/>
          </a:xfrm>
          <a:solidFill>
            <a:srgbClr val="FFC000"/>
          </a:solidFill>
        </p:grpSpPr>
        <p:sp>
          <p:nvSpPr>
            <p:cNvPr id="10324" name="Google Shape;10324;p81"/>
            <p:cNvSpPr/>
            <p:nvPr/>
          </p:nvSpPr>
          <p:spPr>
            <a:xfrm>
              <a:off x="5053900" y="4993700"/>
              <a:ext cx="483150" cy="483275"/>
            </a:xfrm>
            <a:custGeom>
              <a:avLst/>
              <a:gdLst/>
              <a:ahLst/>
              <a:cxnLst/>
              <a:rect l="l" t="t" r="r" b="b"/>
              <a:pathLst>
                <a:path w="19326" h="19331" extrusionOk="0">
                  <a:moveTo>
                    <a:pt x="9470" y="1131"/>
                  </a:moveTo>
                  <a:cubicBezTo>
                    <a:pt x="9519" y="1131"/>
                    <a:pt x="9569" y="1143"/>
                    <a:pt x="9615" y="1165"/>
                  </a:cubicBezTo>
                  <a:lnTo>
                    <a:pt x="17505" y="5208"/>
                  </a:lnTo>
                  <a:lnTo>
                    <a:pt x="14283" y="6820"/>
                  </a:lnTo>
                  <a:lnTo>
                    <a:pt x="6429" y="2720"/>
                  </a:lnTo>
                  <a:lnTo>
                    <a:pt x="9325" y="1168"/>
                  </a:lnTo>
                  <a:cubicBezTo>
                    <a:pt x="9369" y="1143"/>
                    <a:pt x="9419" y="1131"/>
                    <a:pt x="9470" y="1131"/>
                  </a:cubicBezTo>
                  <a:close/>
                  <a:moveTo>
                    <a:pt x="5222" y="3366"/>
                  </a:moveTo>
                  <a:lnTo>
                    <a:pt x="13033" y="7445"/>
                  </a:lnTo>
                  <a:lnTo>
                    <a:pt x="9467" y="9230"/>
                  </a:lnTo>
                  <a:lnTo>
                    <a:pt x="1779" y="5208"/>
                  </a:lnTo>
                  <a:lnTo>
                    <a:pt x="5222" y="3366"/>
                  </a:lnTo>
                  <a:close/>
                  <a:moveTo>
                    <a:pt x="1133" y="6150"/>
                  </a:moveTo>
                  <a:lnTo>
                    <a:pt x="8896" y="10208"/>
                  </a:lnTo>
                  <a:lnTo>
                    <a:pt x="8896" y="17935"/>
                  </a:lnTo>
                  <a:lnTo>
                    <a:pt x="1299" y="13916"/>
                  </a:lnTo>
                  <a:cubicBezTo>
                    <a:pt x="1197" y="13862"/>
                    <a:pt x="1133" y="13753"/>
                    <a:pt x="1133" y="13638"/>
                  </a:cubicBezTo>
                  <a:lnTo>
                    <a:pt x="1133" y="6150"/>
                  </a:lnTo>
                  <a:close/>
                  <a:moveTo>
                    <a:pt x="18193" y="6132"/>
                  </a:moveTo>
                  <a:lnTo>
                    <a:pt x="18193" y="13629"/>
                  </a:lnTo>
                  <a:cubicBezTo>
                    <a:pt x="18193" y="13744"/>
                    <a:pt x="18127" y="13853"/>
                    <a:pt x="18021" y="13907"/>
                  </a:cubicBezTo>
                  <a:lnTo>
                    <a:pt x="10029" y="17953"/>
                  </a:lnTo>
                  <a:lnTo>
                    <a:pt x="10029" y="10217"/>
                  </a:lnTo>
                  <a:lnTo>
                    <a:pt x="13730" y="8363"/>
                  </a:lnTo>
                  <a:lnTo>
                    <a:pt x="13730" y="10281"/>
                  </a:lnTo>
                  <a:cubicBezTo>
                    <a:pt x="13730" y="10592"/>
                    <a:pt x="13984" y="10845"/>
                    <a:pt x="14298" y="10845"/>
                  </a:cubicBezTo>
                  <a:cubicBezTo>
                    <a:pt x="14609" y="10845"/>
                    <a:pt x="14863" y="10592"/>
                    <a:pt x="14863" y="10281"/>
                  </a:cubicBezTo>
                  <a:lnTo>
                    <a:pt x="14863" y="7796"/>
                  </a:lnTo>
                  <a:lnTo>
                    <a:pt x="18193" y="6132"/>
                  </a:lnTo>
                  <a:close/>
                  <a:moveTo>
                    <a:pt x="9472" y="0"/>
                  </a:moveTo>
                  <a:cubicBezTo>
                    <a:pt x="9237" y="0"/>
                    <a:pt x="9002" y="58"/>
                    <a:pt x="8788" y="172"/>
                  </a:cubicBezTo>
                  <a:lnTo>
                    <a:pt x="765" y="4468"/>
                  </a:lnTo>
                  <a:cubicBezTo>
                    <a:pt x="294" y="4719"/>
                    <a:pt x="1" y="5208"/>
                    <a:pt x="1" y="5739"/>
                  </a:cubicBezTo>
                  <a:lnTo>
                    <a:pt x="1" y="13638"/>
                  </a:lnTo>
                  <a:cubicBezTo>
                    <a:pt x="1" y="14173"/>
                    <a:pt x="297" y="14665"/>
                    <a:pt x="771" y="14913"/>
                  </a:cubicBezTo>
                  <a:lnTo>
                    <a:pt x="8797" y="19164"/>
                  </a:lnTo>
                  <a:cubicBezTo>
                    <a:pt x="9008" y="19275"/>
                    <a:pt x="9240" y="19331"/>
                    <a:pt x="9473" y="19331"/>
                  </a:cubicBezTo>
                  <a:cubicBezTo>
                    <a:pt x="9696" y="19331"/>
                    <a:pt x="9920" y="19279"/>
                    <a:pt x="10125" y="19176"/>
                  </a:cubicBezTo>
                  <a:lnTo>
                    <a:pt x="18534" y="14916"/>
                  </a:lnTo>
                  <a:cubicBezTo>
                    <a:pt x="19020" y="14671"/>
                    <a:pt x="19325" y="14173"/>
                    <a:pt x="19325" y="13629"/>
                  </a:cubicBezTo>
                  <a:lnTo>
                    <a:pt x="19325" y="5752"/>
                  </a:lnTo>
                  <a:cubicBezTo>
                    <a:pt x="19325" y="5208"/>
                    <a:pt x="19023" y="4713"/>
                    <a:pt x="18537" y="4465"/>
                  </a:cubicBezTo>
                  <a:lnTo>
                    <a:pt x="10128" y="160"/>
                  </a:lnTo>
                  <a:cubicBezTo>
                    <a:pt x="9923" y="53"/>
                    <a:pt x="9698" y="0"/>
                    <a:pt x="947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sp>
          <p:nvSpPr>
            <p:cNvPr id="10325" name="Google Shape;10325;p81"/>
            <p:cNvSpPr/>
            <p:nvPr/>
          </p:nvSpPr>
          <p:spPr>
            <a:xfrm>
              <a:off x="5123725" y="5264025"/>
              <a:ext cx="105200" cy="61775"/>
            </a:xfrm>
            <a:custGeom>
              <a:avLst/>
              <a:gdLst/>
              <a:ahLst/>
              <a:cxnLst/>
              <a:rect l="l" t="t" r="r" b="b"/>
              <a:pathLst>
                <a:path w="4208" h="2471" extrusionOk="0">
                  <a:moveTo>
                    <a:pt x="3561" y="1"/>
                  </a:moveTo>
                  <a:cubicBezTo>
                    <a:pt x="3462" y="1"/>
                    <a:pt x="3362" y="26"/>
                    <a:pt x="3271" y="81"/>
                  </a:cubicBezTo>
                  <a:lnTo>
                    <a:pt x="1523" y="1122"/>
                  </a:lnTo>
                  <a:lnTo>
                    <a:pt x="1139" y="449"/>
                  </a:lnTo>
                  <a:cubicBezTo>
                    <a:pt x="1035" y="266"/>
                    <a:pt x="844" y="162"/>
                    <a:pt x="647" y="162"/>
                  </a:cubicBezTo>
                  <a:cubicBezTo>
                    <a:pt x="551" y="162"/>
                    <a:pt x="455" y="187"/>
                    <a:pt x="366" y="238"/>
                  </a:cubicBezTo>
                  <a:cubicBezTo>
                    <a:pt x="95" y="392"/>
                    <a:pt x="1" y="736"/>
                    <a:pt x="155" y="1008"/>
                  </a:cubicBezTo>
                  <a:lnTo>
                    <a:pt x="825" y="2185"/>
                  </a:lnTo>
                  <a:lnTo>
                    <a:pt x="831" y="2191"/>
                  </a:lnTo>
                  <a:cubicBezTo>
                    <a:pt x="831" y="2194"/>
                    <a:pt x="831" y="2194"/>
                    <a:pt x="831" y="2194"/>
                  </a:cubicBezTo>
                  <a:cubicBezTo>
                    <a:pt x="834" y="2200"/>
                    <a:pt x="837" y="2203"/>
                    <a:pt x="840" y="2206"/>
                  </a:cubicBezTo>
                  <a:lnTo>
                    <a:pt x="849" y="2224"/>
                  </a:lnTo>
                  <a:lnTo>
                    <a:pt x="861" y="2240"/>
                  </a:lnTo>
                  <a:lnTo>
                    <a:pt x="874" y="2255"/>
                  </a:lnTo>
                  <a:lnTo>
                    <a:pt x="883" y="2270"/>
                  </a:lnTo>
                  <a:lnTo>
                    <a:pt x="898" y="2282"/>
                  </a:lnTo>
                  <a:lnTo>
                    <a:pt x="910" y="2297"/>
                  </a:lnTo>
                  <a:lnTo>
                    <a:pt x="922" y="2312"/>
                  </a:lnTo>
                  <a:lnTo>
                    <a:pt x="937" y="2324"/>
                  </a:lnTo>
                  <a:lnTo>
                    <a:pt x="949" y="2336"/>
                  </a:lnTo>
                  <a:lnTo>
                    <a:pt x="964" y="2348"/>
                  </a:lnTo>
                  <a:cubicBezTo>
                    <a:pt x="970" y="2351"/>
                    <a:pt x="973" y="2354"/>
                    <a:pt x="979" y="2357"/>
                  </a:cubicBezTo>
                  <a:lnTo>
                    <a:pt x="994" y="2369"/>
                  </a:lnTo>
                  <a:lnTo>
                    <a:pt x="1009" y="2378"/>
                  </a:lnTo>
                  <a:lnTo>
                    <a:pt x="1028" y="2391"/>
                  </a:lnTo>
                  <a:lnTo>
                    <a:pt x="1040" y="2400"/>
                  </a:lnTo>
                  <a:lnTo>
                    <a:pt x="1058" y="2409"/>
                  </a:lnTo>
                  <a:lnTo>
                    <a:pt x="1073" y="2415"/>
                  </a:lnTo>
                  <a:cubicBezTo>
                    <a:pt x="1079" y="2418"/>
                    <a:pt x="1085" y="2421"/>
                    <a:pt x="1091" y="2424"/>
                  </a:cubicBezTo>
                  <a:lnTo>
                    <a:pt x="1106" y="2430"/>
                  </a:lnTo>
                  <a:lnTo>
                    <a:pt x="1124" y="2436"/>
                  </a:lnTo>
                  <a:lnTo>
                    <a:pt x="1139" y="2442"/>
                  </a:lnTo>
                  <a:lnTo>
                    <a:pt x="1160" y="2448"/>
                  </a:lnTo>
                  <a:lnTo>
                    <a:pt x="1176" y="2454"/>
                  </a:lnTo>
                  <a:lnTo>
                    <a:pt x="1197" y="2457"/>
                  </a:lnTo>
                  <a:lnTo>
                    <a:pt x="1212" y="2460"/>
                  </a:lnTo>
                  <a:lnTo>
                    <a:pt x="1233" y="2463"/>
                  </a:lnTo>
                  <a:lnTo>
                    <a:pt x="1245" y="2466"/>
                  </a:lnTo>
                  <a:cubicBezTo>
                    <a:pt x="1254" y="2466"/>
                    <a:pt x="1263" y="2466"/>
                    <a:pt x="1269" y="2469"/>
                  </a:cubicBezTo>
                  <a:cubicBezTo>
                    <a:pt x="1272" y="2470"/>
                    <a:pt x="1274" y="2470"/>
                    <a:pt x="1276" y="2470"/>
                  </a:cubicBezTo>
                  <a:cubicBezTo>
                    <a:pt x="1279" y="2470"/>
                    <a:pt x="1279" y="2469"/>
                    <a:pt x="1281" y="2469"/>
                  </a:cubicBezTo>
                  <a:lnTo>
                    <a:pt x="1369" y="2469"/>
                  </a:lnTo>
                  <a:lnTo>
                    <a:pt x="1393" y="2466"/>
                  </a:lnTo>
                  <a:lnTo>
                    <a:pt x="1408" y="2463"/>
                  </a:lnTo>
                  <a:cubicBezTo>
                    <a:pt x="1414" y="2463"/>
                    <a:pt x="1420" y="2463"/>
                    <a:pt x="1426" y="2460"/>
                  </a:cubicBezTo>
                  <a:lnTo>
                    <a:pt x="1444" y="2457"/>
                  </a:lnTo>
                  <a:lnTo>
                    <a:pt x="1462" y="2451"/>
                  </a:lnTo>
                  <a:lnTo>
                    <a:pt x="1480" y="2448"/>
                  </a:lnTo>
                  <a:lnTo>
                    <a:pt x="1499" y="2442"/>
                  </a:lnTo>
                  <a:lnTo>
                    <a:pt x="1517" y="2436"/>
                  </a:lnTo>
                  <a:cubicBezTo>
                    <a:pt x="1523" y="2433"/>
                    <a:pt x="1529" y="2430"/>
                    <a:pt x="1535" y="2427"/>
                  </a:cubicBezTo>
                  <a:lnTo>
                    <a:pt x="1553" y="2421"/>
                  </a:lnTo>
                  <a:lnTo>
                    <a:pt x="1568" y="2412"/>
                  </a:lnTo>
                  <a:lnTo>
                    <a:pt x="1586" y="2403"/>
                  </a:lnTo>
                  <a:cubicBezTo>
                    <a:pt x="1589" y="2403"/>
                    <a:pt x="1595" y="2400"/>
                    <a:pt x="1598" y="2397"/>
                  </a:cubicBezTo>
                  <a:cubicBezTo>
                    <a:pt x="1600" y="2395"/>
                    <a:pt x="1600" y="2395"/>
                    <a:pt x="1601" y="2395"/>
                  </a:cubicBezTo>
                  <a:cubicBezTo>
                    <a:pt x="1601" y="2395"/>
                    <a:pt x="1601" y="2395"/>
                    <a:pt x="1601" y="2394"/>
                  </a:cubicBezTo>
                  <a:lnTo>
                    <a:pt x="1607" y="2391"/>
                  </a:lnTo>
                  <a:lnTo>
                    <a:pt x="3851" y="1053"/>
                  </a:lnTo>
                  <a:cubicBezTo>
                    <a:pt x="4119" y="893"/>
                    <a:pt x="4207" y="546"/>
                    <a:pt x="4047" y="277"/>
                  </a:cubicBezTo>
                  <a:cubicBezTo>
                    <a:pt x="3941" y="99"/>
                    <a:pt x="3753" y="1"/>
                    <a:pt x="356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rgbClr val="435D74"/>
                </a:solidFill>
              </a:endParaRPr>
            </a:p>
          </p:txBody>
        </p:sp>
      </p:grpSp>
      <p:sp>
        <p:nvSpPr>
          <p:cNvPr id="10326" name="Google Shape;10326;p81"/>
          <p:cNvSpPr txBox="1">
            <a:spLocks noGrp="1"/>
          </p:cNvSpPr>
          <p:nvPr>
            <p:ph type="title"/>
          </p:nvPr>
        </p:nvSpPr>
        <p:spPr>
          <a:xfrm>
            <a:off x="1048350" y="323850"/>
            <a:ext cx="7047300" cy="482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solidFill>
                  <a:srgbClr val="FFC000"/>
                </a:solidFill>
              </a:rPr>
              <a:t>...and our sets of editable icons</a:t>
            </a:r>
            <a:endParaRPr>
              <a:solidFill>
                <a:srgbClr val="FFC000"/>
              </a:solidFill>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0E2A47"/>
        </a:solidFill>
        <a:effectLst/>
      </p:bgPr>
    </p:bg>
    <p:spTree>
      <p:nvGrpSpPr>
        <p:cNvPr id="1" name="Shape 10330"/>
        <p:cNvGrpSpPr/>
        <p:nvPr/>
      </p:nvGrpSpPr>
      <p:grpSpPr>
        <a:xfrm>
          <a:off x="0" y="0"/>
          <a:ext cx="0" cy="0"/>
          <a:chOff x="0" y="0"/>
          <a:chExt cx="0" cy="0"/>
        </a:xfrm>
      </p:grpSpPr>
      <p:sp>
        <p:nvSpPr>
          <p:cNvPr id="10331" name="Google Shape;10331;p82"/>
          <p:cNvSpPr/>
          <p:nvPr/>
        </p:nvSpPr>
        <p:spPr>
          <a:xfrm>
            <a:off x="844100" y="1308173"/>
            <a:ext cx="323667" cy="373560"/>
          </a:xfrm>
          <a:custGeom>
            <a:avLst/>
            <a:gdLst/>
            <a:ahLst/>
            <a:cxnLst/>
            <a:rect l="l" t="t" r="r" b="b"/>
            <a:pathLst>
              <a:path w="10996" h="12691" extrusionOk="0">
                <a:moveTo>
                  <a:pt x="6050" y="820"/>
                </a:moveTo>
                <a:lnTo>
                  <a:pt x="6050" y="1639"/>
                </a:lnTo>
                <a:lnTo>
                  <a:pt x="5199" y="1639"/>
                </a:lnTo>
                <a:lnTo>
                  <a:pt x="5199" y="820"/>
                </a:lnTo>
                <a:close/>
                <a:moveTo>
                  <a:pt x="9358" y="2458"/>
                </a:moveTo>
                <a:lnTo>
                  <a:pt x="9358" y="8255"/>
                </a:lnTo>
                <a:lnTo>
                  <a:pt x="1923" y="8255"/>
                </a:lnTo>
                <a:lnTo>
                  <a:pt x="1923" y="2458"/>
                </a:lnTo>
                <a:close/>
                <a:moveTo>
                  <a:pt x="9767" y="9074"/>
                </a:moveTo>
                <a:cubicBezTo>
                  <a:pt x="10019" y="9074"/>
                  <a:pt x="10177" y="9295"/>
                  <a:pt x="10208" y="9515"/>
                </a:cubicBezTo>
                <a:cubicBezTo>
                  <a:pt x="10177" y="9704"/>
                  <a:pt x="10051" y="9830"/>
                  <a:pt x="9893" y="9925"/>
                </a:cubicBezTo>
                <a:cubicBezTo>
                  <a:pt x="9862" y="9940"/>
                  <a:pt x="9893" y="9948"/>
                  <a:pt x="9594" y="9948"/>
                </a:cubicBezTo>
                <a:cubicBezTo>
                  <a:pt x="9295" y="9948"/>
                  <a:pt x="8665" y="9940"/>
                  <a:pt x="7310" y="9925"/>
                </a:cubicBezTo>
                <a:lnTo>
                  <a:pt x="1513" y="9925"/>
                </a:lnTo>
                <a:cubicBezTo>
                  <a:pt x="1324" y="9925"/>
                  <a:pt x="1166" y="9799"/>
                  <a:pt x="1103" y="9641"/>
                </a:cubicBezTo>
                <a:cubicBezTo>
                  <a:pt x="1040" y="9358"/>
                  <a:pt x="1229" y="9074"/>
                  <a:pt x="1513" y="9074"/>
                </a:cubicBezTo>
                <a:close/>
                <a:moveTo>
                  <a:pt x="4790" y="1"/>
                </a:moveTo>
                <a:cubicBezTo>
                  <a:pt x="4538" y="1"/>
                  <a:pt x="4348" y="190"/>
                  <a:pt x="4348" y="379"/>
                </a:cubicBezTo>
                <a:lnTo>
                  <a:pt x="4348" y="1639"/>
                </a:lnTo>
                <a:lnTo>
                  <a:pt x="1419" y="1639"/>
                </a:lnTo>
                <a:cubicBezTo>
                  <a:pt x="1198" y="1639"/>
                  <a:pt x="1040" y="1828"/>
                  <a:pt x="1040" y="2080"/>
                </a:cubicBezTo>
                <a:lnTo>
                  <a:pt x="1040" y="8349"/>
                </a:lnTo>
                <a:cubicBezTo>
                  <a:pt x="788" y="8413"/>
                  <a:pt x="568" y="8570"/>
                  <a:pt x="410" y="8791"/>
                </a:cubicBezTo>
                <a:cubicBezTo>
                  <a:pt x="1" y="9358"/>
                  <a:pt x="158" y="10145"/>
                  <a:pt x="725" y="10555"/>
                </a:cubicBezTo>
                <a:cubicBezTo>
                  <a:pt x="914" y="10649"/>
                  <a:pt x="1166" y="10744"/>
                  <a:pt x="1419" y="10744"/>
                </a:cubicBezTo>
                <a:lnTo>
                  <a:pt x="3277" y="10744"/>
                </a:lnTo>
                <a:lnTo>
                  <a:pt x="2679" y="12067"/>
                </a:lnTo>
                <a:cubicBezTo>
                  <a:pt x="2616" y="12288"/>
                  <a:pt x="2679" y="12508"/>
                  <a:pt x="2836" y="12634"/>
                </a:cubicBezTo>
                <a:cubicBezTo>
                  <a:pt x="2913" y="12673"/>
                  <a:pt x="2987" y="12691"/>
                  <a:pt x="3057" y="12691"/>
                </a:cubicBezTo>
                <a:cubicBezTo>
                  <a:pt x="3214" y="12691"/>
                  <a:pt x="3347" y="12598"/>
                  <a:pt x="3435" y="12445"/>
                </a:cubicBezTo>
                <a:lnTo>
                  <a:pt x="4159" y="10744"/>
                </a:lnTo>
                <a:lnTo>
                  <a:pt x="5136" y="10744"/>
                </a:lnTo>
                <a:lnTo>
                  <a:pt x="5136" y="12225"/>
                </a:lnTo>
                <a:cubicBezTo>
                  <a:pt x="5136" y="12445"/>
                  <a:pt x="5294" y="12634"/>
                  <a:pt x="5483" y="12666"/>
                </a:cubicBezTo>
                <a:cubicBezTo>
                  <a:pt x="5501" y="12668"/>
                  <a:pt x="5520" y="12669"/>
                  <a:pt x="5538" y="12669"/>
                </a:cubicBezTo>
                <a:cubicBezTo>
                  <a:pt x="5766" y="12669"/>
                  <a:pt x="5955" y="12492"/>
                  <a:pt x="5955" y="12288"/>
                </a:cubicBezTo>
                <a:lnTo>
                  <a:pt x="5955" y="10744"/>
                </a:lnTo>
                <a:lnTo>
                  <a:pt x="6932" y="10744"/>
                </a:lnTo>
                <a:lnTo>
                  <a:pt x="7657" y="12382"/>
                </a:lnTo>
                <a:cubicBezTo>
                  <a:pt x="7708" y="12538"/>
                  <a:pt x="7888" y="12651"/>
                  <a:pt x="8056" y="12651"/>
                </a:cubicBezTo>
                <a:cubicBezTo>
                  <a:pt x="8092" y="12651"/>
                  <a:pt x="8127" y="12645"/>
                  <a:pt x="8161" y="12634"/>
                </a:cubicBezTo>
                <a:cubicBezTo>
                  <a:pt x="8413" y="12540"/>
                  <a:pt x="8507" y="12256"/>
                  <a:pt x="8444" y="12067"/>
                </a:cubicBezTo>
                <a:lnTo>
                  <a:pt x="7846" y="10744"/>
                </a:lnTo>
                <a:lnTo>
                  <a:pt x="9704" y="10744"/>
                </a:lnTo>
                <a:cubicBezTo>
                  <a:pt x="10366" y="10744"/>
                  <a:pt x="10965" y="10177"/>
                  <a:pt x="10965" y="9484"/>
                </a:cubicBezTo>
                <a:cubicBezTo>
                  <a:pt x="10996" y="8980"/>
                  <a:pt x="10681" y="8507"/>
                  <a:pt x="10177" y="8349"/>
                </a:cubicBezTo>
                <a:lnTo>
                  <a:pt x="10177" y="2080"/>
                </a:lnTo>
                <a:cubicBezTo>
                  <a:pt x="10177" y="1828"/>
                  <a:pt x="9988" y="1639"/>
                  <a:pt x="9736" y="1639"/>
                </a:cubicBezTo>
                <a:lnTo>
                  <a:pt x="6869" y="1639"/>
                </a:lnTo>
                <a:lnTo>
                  <a:pt x="6869" y="379"/>
                </a:lnTo>
                <a:cubicBezTo>
                  <a:pt x="6869" y="158"/>
                  <a:pt x="6680" y="1"/>
                  <a:pt x="6428"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2" name="Google Shape;10332;p82"/>
          <p:cNvSpPr/>
          <p:nvPr/>
        </p:nvSpPr>
        <p:spPr>
          <a:xfrm>
            <a:off x="844104" y="1772778"/>
            <a:ext cx="383008" cy="338738"/>
          </a:xfrm>
          <a:custGeom>
            <a:avLst/>
            <a:gdLst/>
            <a:ahLst/>
            <a:cxnLst/>
            <a:rect l="l" t="t" r="r" b="b"/>
            <a:pathLst>
              <a:path w="13012" h="11508" extrusionOk="0">
                <a:moveTo>
                  <a:pt x="9306" y="836"/>
                </a:moveTo>
                <a:cubicBezTo>
                  <a:pt x="9412" y="836"/>
                  <a:pt x="9515" y="875"/>
                  <a:pt x="9578" y="954"/>
                </a:cubicBezTo>
                <a:lnTo>
                  <a:pt x="11909" y="3285"/>
                </a:lnTo>
                <a:cubicBezTo>
                  <a:pt x="12067" y="3443"/>
                  <a:pt x="12067" y="3695"/>
                  <a:pt x="11909" y="3884"/>
                </a:cubicBezTo>
                <a:lnTo>
                  <a:pt x="6900" y="8861"/>
                </a:lnTo>
                <a:lnTo>
                  <a:pt x="4001" y="5963"/>
                </a:lnTo>
                <a:lnTo>
                  <a:pt x="9011" y="954"/>
                </a:lnTo>
                <a:cubicBezTo>
                  <a:pt x="9089" y="875"/>
                  <a:pt x="9200" y="836"/>
                  <a:pt x="9306" y="836"/>
                </a:cubicBezTo>
                <a:close/>
                <a:moveTo>
                  <a:pt x="3466" y="6499"/>
                </a:moveTo>
                <a:lnTo>
                  <a:pt x="6364" y="9428"/>
                </a:lnTo>
                <a:lnTo>
                  <a:pt x="6049" y="9744"/>
                </a:lnTo>
                <a:cubicBezTo>
                  <a:pt x="5986" y="9807"/>
                  <a:pt x="5892" y="9870"/>
                  <a:pt x="5766" y="9870"/>
                </a:cubicBezTo>
                <a:cubicBezTo>
                  <a:pt x="5640" y="9870"/>
                  <a:pt x="5577" y="9807"/>
                  <a:pt x="5514" y="9744"/>
                </a:cubicBezTo>
                <a:cubicBezTo>
                  <a:pt x="5255" y="9506"/>
                  <a:pt x="4936" y="9372"/>
                  <a:pt x="4610" y="9372"/>
                </a:cubicBezTo>
                <a:cubicBezTo>
                  <a:pt x="4460" y="9372"/>
                  <a:pt x="4308" y="9400"/>
                  <a:pt x="4159" y="9460"/>
                </a:cubicBezTo>
                <a:cubicBezTo>
                  <a:pt x="3938" y="9555"/>
                  <a:pt x="3812" y="9712"/>
                  <a:pt x="3686" y="9807"/>
                </a:cubicBezTo>
                <a:lnTo>
                  <a:pt x="3088" y="9239"/>
                </a:lnTo>
                <a:lnTo>
                  <a:pt x="3182" y="9145"/>
                </a:lnTo>
                <a:cubicBezTo>
                  <a:pt x="3655" y="8672"/>
                  <a:pt x="3686" y="7853"/>
                  <a:pt x="3151" y="7381"/>
                </a:cubicBezTo>
                <a:cubicBezTo>
                  <a:pt x="2993" y="7223"/>
                  <a:pt x="3025" y="6940"/>
                  <a:pt x="3182" y="6782"/>
                </a:cubicBezTo>
                <a:lnTo>
                  <a:pt x="3466" y="6499"/>
                </a:lnTo>
                <a:close/>
                <a:moveTo>
                  <a:pt x="2426" y="9807"/>
                </a:moveTo>
                <a:lnTo>
                  <a:pt x="3025" y="10405"/>
                </a:lnTo>
                <a:lnTo>
                  <a:pt x="2773" y="10657"/>
                </a:lnTo>
                <a:lnTo>
                  <a:pt x="1544" y="10657"/>
                </a:lnTo>
                <a:lnTo>
                  <a:pt x="2426" y="9807"/>
                </a:lnTo>
                <a:close/>
                <a:moveTo>
                  <a:pt x="9310" y="1"/>
                </a:moveTo>
                <a:cubicBezTo>
                  <a:pt x="8995" y="1"/>
                  <a:pt x="8680" y="119"/>
                  <a:pt x="8443" y="355"/>
                </a:cubicBezTo>
                <a:lnTo>
                  <a:pt x="2584" y="6247"/>
                </a:lnTo>
                <a:cubicBezTo>
                  <a:pt x="2111" y="6719"/>
                  <a:pt x="2079" y="7538"/>
                  <a:pt x="2552" y="8011"/>
                </a:cubicBezTo>
                <a:cubicBezTo>
                  <a:pt x="2710" y="8137"/>
                  <a:pt x="2710" y="8357"/>
                  <a:pt x="2615" y="8483"/>
                </a:cubicBezTo>
                <a:cubicBezTo>
                  <a:pt x="2584" y="8546"/>
                  <a:pt x="2584" y="8546"/>
                  <a:pt x="2552" y="8609"/>
                </a:cubicBezTo>
                <a:lnTo>
                  <a:pt x="252" y="10815"/>
                </a:lnTo>
                <a:cubicBezTo>
                  <a:pt x="0" y="11067"/>
                  <a:pt x="189" y="11508"/>
                  <a:pt x="536" y="11508"/>
                </a:cubicBezTo>
                <a:lnTo>
                  <a:pt x="2930" y="11508"/>
                </a:lnTo>
                <a:cubicBezTo>
                  <a:pt x="3056" y="11508"/>
                  <a:pt x="3182" y="11476"/>
                  <a:pt x="3245" y="11382"/>
                </a:cubicBezTo>
                <a:lnTo>
                  <a:pt x="4285" y="10374"/>
                </a:lnTo>
                <a:cubicBezTo>
                  <a:pt x="4364" y="10295"/>
                  <a:pt x="4474" y="10255"/>
                  <a:pt x="4584" y="10255"/>
                </a:cubicBezTo>
                <a:cubicBezTo>
                  <a:pt x="4694" y="10255"/>
                  <a:pt x="4805" y="10295"/>
                  <a:pt x="4883" y="10374"/>
                </a:cubicBezTo>
                <a:cubicBezTo>
                  <a:pt x="5092" y="10614"/>
                  <a:pt x="5413" y="10740"/>
                  <a:pt x="5742" y="10740"/>
                </a:cubicBezTo>
                <a:cubicBezTo>
                  <a:pt x="6060" y="10740"/>
                  <a:pt x="6384" y="10622"/>
                  <a:pt x="6616" y="10374"/>
                </a:cubicBezTo>
                <a:lnTo>
                  <a:pt x="12476" y="4482"/>
                </a:lnTo>
                <a:cubicBezTo>
                  <a:pt x="12980" y="3978"/>
                  <a:pt x="13012" y="3191"/>
                  <a:pt x="12508" y="2686"/>
                </a:cubicBezTo>
                <a:lnTo>
                  <a:pt x="10176" y="355"/>
                </a:lnTo>
                <a:cubicBezTo>
                  <a:pt x="9940" y="119"/>
                  <a:pt x="9625" y="1"/>
                  <a:pt x="9310"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3" name="Google Shape;10333;p82"/>
          <p:cNvSpPr/>
          <p:nvPr/>
        </p:nvSpPr>
        <p:spPr>
          <a:xfrm>
            <a:off x="852434" y="2202562"/>
            <a:ext cx="366348" cy="373412"/>
          </a:xfrm>
          <a:custGeom>
            <a:avLst/>
            <a:gdLst/>
            <a:ahLst/>
            <a:cxnLst/>
            <a:rect l="l" t="t" r="r" b="b"/>
            <a:pathLst>
              <a:path w="12446" h="12686" extrusionOk="0">
                <a:moveTo>
                  <a:pt x="6176" y="808"/>
                </a:moveTo>
                <a:cubicBezTo>
                  <a:pt x="6428" y="808"/>
                  <a:pt x="6554" y="997"/>
                  <a:pt x="6554" y="1249"/>
                </a:cubicBezTo>
                <a:cubicBezTo>
                  <a:pt x="6554" y="1497"/>
                  <a:pt x="6359" y="1667"/>
                  <a:pt x="6153" y="1667"/>
                </a:cubicBezTo>
                <a:cubicBezTo>
                  <a:pt x="6097" y="1667"/>
                  <a:pt x="6041" y="1654"/>
                  <a:pt x="5987" y="1627"/>
                </a:cubicBezTo>
                <a:cubicBezTo>
                  <a:pt x="5829" y="1564"/>
                  <a:pt x="5735" y="1438"/>
                  <a:pt x="5735" y="1249"/>
                </a:cubicBezTo>
                <a:cubicBezTo>
                  <a:pt x="5766" y="997"/>
                  <a:pt x="5924" y="808"/>
                  <a:pt x="6176" y="808"/>
                </a:cubicBezTo>
                <a:close/>
                <a:moveTo>
                  <a:pt x="1986" y="2541"/>
                </a:moveTo>
                <a:lnTo>
                  <a:pt x="3088" y="5755"/>
                </a:lnTo>
                <a:lnTo>
                  <a:pt x="946" y="5755"/>
                </a:lnTo>
                <a:lnTo>
                  <a:pt x="1986" y="2541"/>
                </a:lnTo>
                <a:close/>
                <a:moveTo>
                  <a:pt x="10303" y="2541"/>
                </a:moveTo>
                <a:lnTo>
                  <a:pt x="11374" y="5755"/>
                </a:lnTo>
                <a:lnTo>
                  <a:pt x="9200" y="5755"/>
                </a:lnTo>
                <a:lnTo>
                  <a:pt x="10303" y="2541"/>
                </a:lnTo>
                <a:close/>
                <a:moveTo>
                  <a:pt x="3183" y="6605"/>
                </a:moveTo>
                <a:cubicBezTo>
                  <a:pt x="3025" y="7109"/>
                  <a:pt x="2584" y="7424"/>
                  <a:pt x="2049" y="7424"/>
                </a:cubicBezTo>
                <a:cubicBezTo>
                  <a:pt x="1481" y="7424"/>
                  <a:pt x="1040" y="7078"/>
                  <a:pt x="851" y="6605"/>
                </a:cubicBezTo>
                <a:close/>
                <a:moveTo>
                  <a:pt x="11437" y="6605"/>
                </a:moveTo>
                <a:cubicBezTo>
                  <a:pt x="11279" y="7109"/>
                  <a:pt x="10870" y="7424"/>
                  <a:pt x="10303" y="7424"/>
                </a:cubicBezTo>
                <a:cubicBezTo>
                  <a:pt x="9767" y="7424"/>
                  <a:pt x="9326" y="7078"/>
                  <a:pt x="9137" y="6605"/>
                </a:cubicBezTo>
                <a:close/>
                <a:moveTo>
                  <a:pt x="6617" y="2415"/>
                </a:moveTo>
                <a:lnTo>
                  <a:pt x="6617" y="8558"/>
                </a:lnTo>
                <a:lnTo>
                  <a:pt x="5766" y="8558"/>
                </a:lnTo>
                <a:lnTo>
                  <a:pt x="5766" y="2415"/>
                </a:lnTo>
                <a:cubicBezTo>
                  <a:pt x="5908" y="2462"/>
                  <a:pt x="6050" y="2486"/>
                  <a:pt x="6191" y="2486"/>
                </a:cubicBezTo>
                <a:cubicBezTo>
                  <a:pt x="6333" y="2486"/>
                  <a:pt x="6475" y="2462"/>
                  <a:pt x="6617" y="2415"/>
                </a:cubicBezTo>
                <a:close/>
                <a:moveTo>
                  <a:pt x="8255" y="9346"/>
                </a:moveTo>
                <a:lnTo>
                  <a:pt x="8255" y="10165"/>
                </a:lnTo>
                <a:lnTo>
                  <a:pt x="4128" y="10165"/>
                </a:lnTo>
                <a:lnTo>
                  <a:pt x="4128" y="9346"/>
                </a:lnTo>
                <a:close/>
                <a:moveTo>
                  <a:pt x="9074" y="11016"/>
                </a:moveTo>
                <a:lnTo>
                  <a:pt x="9074" y="11835"/>
                </a:lnTo>
                <a:lnTo>
                  <a:pt x="3309" y="11835"/>
                </a:lnTo>
                <a:lnTo>
                  <a:pt x="3309" y="11016"/>
                </a:lnTo>
                <a:close/>
                <a:moveTo>
                  <a:pt x="6265" y="1"/>
                </a:moveTo>
                <a:cubicBezTo>
                  <a:pt x="5747" y="1"/>
                  <a:pt x="5253" y="326"/>
                  <a:pt x="5073" y="840"/>
                </a:cubicBezTo>
                <a:lnTo>
                  <a:pt x="1292" y="840"/>
                </a:lnTo>
                <a:cubicBezTo>
                  <a:pt x="1103" y="840"/>
                  <a:pt x="914" y="997"/>
                  <a:pt x="851" y="1186"/>
                </a:cubicBezTo>
                <a:cubicBezTo>
                  <a:pt x="820" y="1438"/>
                  <a:pt x="1009" y="1659"/>
                  <a:pt x="1261" y="1659"/>
                </a:cubicBezTo>
                <a:lnTo>
                  <a:pt x="1481" y="1659"/>
                </a:lnTo>
                <a:cubicBezTo>
                  <a:pt x="30" y="6044"/>
                  <a:pt x="1" y="6133"/>
                  <a:pt x="1" y="6133"/>
                </a:cubicBezTo>
                <a:lnTo>
                  <a:pt x="1" y="6133"/>
                </a:lnTo>
                <a:cubicBezTo>
                  <a:pt x="1" y="6133"/>
                  <a:pt x="1" y="6133"/>
                  <a:pt x="1" y="6133"/>
                </a:cubicBezTo>
                <a:lnTo>
                  <a:pt x="1" y="6196"/>
                </a:lnTo>
                <a:cubicBezTo>
                  <a:pt x="1" y="6479"/>
                  <a:pt x="64" y="6763"/>
                  <a:pt x="158" y="6983"/>
                </a:cubicBezTo>
                <a:cubicBezTo>
                  <a:pt x="464" y="7784"/>
                  <a:pt x="1229" y="8250"/>
                  <a:pt x="2042" y="8250"/>
                </a:cubicBezTo>
                <a:cubicBezTo>
                  <a:pt x="2317" y="8250"/>
                  <a:pt x="2597" y="8197"/>
                  <a:pt x="2868" y="8086"/>
                </a:cubicBezTo>
                <a:cubicBezTo>
                  <a:pt x="3403" y="7865"/>
                  <a:pt x="3844" y="7393"/>
                  <a:pt x="4033" y="6794"/>
                </a:cubicBezTo>
                <a:cubicBezTo>
                  <a:pt x="4128" y="6542"/>
                  <a:pt x="4159" y="6290"/>
                  <a:pt x="4128" y="6164"/>
                </a:cubicBezTo>
                <a:lnTo>
                  <a:pt x="4128" y="6038"/>
                </a:lnTo>
                <a:cubicBezTo>
                  <a:pt x="4128" y="6007"/>
                  <a:pt x="2679" y="1659"/>
                  <a:pt x="2679" y="1627"/>
                </a:cubicBezTo>
                <a:lnTo>
                  <a:pt x="4978" y="1627"/>
                </a:lnTo>
                <a:lnTo>
                  <a:pt x="4978" y="8527"/>
                </a:lnTo>
                <a:lnTo>
                  <a:pt x="3781" y="8527"/>
                </a:lnTo>
                <a:cubicBezTo>
                  <a:pt x="3529" y="8527"/>
                  <a:pt x="3340" y="8716"/>
                  <a:pt x="3340" y="8968"/>
                </a:cubicBezTo>
                <a:lnTo>
                  <a:pt x="3340" y="10165"/>
                </a:lnTo>
                <a:lnTo>
                  <a:pt x="2931" y="10165"/>
                </a:lnTo>
                <a:cubicBezTo>
                  <a:pt x="2710" y="10165"/>
                  <a:pt x="2521" y="10386"/>
                  <a:pt x="2521" y="10606"/>
                </a:cubicBezTo>
                <a:lnTo>
                  <a:pt x="2521" y="12245"/>
                </a:lnTo>
                <a:cubicBezTo>
                  <a:pt x="2521" y="12497"/>
                  <a:pt x="2710" y="12686"/>
                  <a:pt x="2931" y="12686"/>
                </a:cubicBezTo>
                <a:lnTo>
                  <a:pt x="9547" y="12686"/>
                </a:lnTo>
                <a:cubicBezTo>
                  <a:pt x="9673" y="12686"/>
                  <a:pt x="9767" y="12654"/>
                  <a:pt x="9830" y="12560"/>
                </a:cubicBezTo>
                <a:cubicBezTo>
                  <a:pt x="9925" y="12497"/>
                  <a:pt x="9956" y="12371"/>
                  <a:pt x="9956" y="12308"/>
                </a:cubicBezTo>
                <a:lnTo>
                  <a:pt x="9956" y="10638"/>
                </a:lnTo>
                <a:cubicBezTo>
                  <a:pt x="9956" y="10417"/>
                  <a:pt x="9767" y="10228"/>
                  <a:pt x="9515" y="10228"/>
                </a:cubicBezTo>
                <a:lnTo>
                  <a:pt x="9137" y="10228"/>
                </a:lnTo>
                <a:lnTo>
                  <a:pt x="9137" y="8968"/>
                </a:lnTo>
                <a:cubicBezTo>
                  <a:pt x="9137" y="8716"/>
                  <a:pt x="8917" y="8527"/>
                  <a:pt x="8696" y="8527"/>
                </a:cubicBezTo>
                <a:lnTo>
                  <a:pt x="7467" y="8527"/>
                </a:lnTo>
                <a:lnTo>
                  <a:pt x="7467" y="1627"/>
                </a:lnTo>
                <a:lnTo>
                  <a:pt x="9799" y="1627"/>
                </a:lnTo>
                <a:cubicBezTo>
                  <a:pt x="9799" y="1659"/>
                  <a:pt x="8350" y="6038"/>
                  <a:pt x="8350" y="6070"/>
                </a:cubicBezTo>
                <a:lnTo>
                  <a:pt x="8350" y="6164"/>
                </a:lnTo>
                <a:lnTo>
                  <a:pt x="8350" y="6227"/>
                </a:lnTo>
                <a:cubicBezTo>
                  <a:pt x="8350" y="6952"/>
                  <a:pt x="8696" y="7550"/>
                  <a:pt x="9232" y="7928"/>
                </a:cubicBezTo>
                <a:cubicBezTo>
                  <a:pt x="9601" y="8178"/>
                  <a:pt x="10011" y="8295"/>
                  <a:pt x="10411" y="8295"/>
                </a:cubicBezTo>
                <a:cubicBezTo>
                  <a:pt x="11275" y="8295"/>
                  <a:pt x="12092" y="7751"/>
                  <a:pt x="12351" y="6826"/>
                </a:cubicBezTo>
                <a:cubicBezTo>
                  <a:pt x="12382" y="6637"/>
                  <a:pt x="12445" y="6448"/>
                  <a:pt x="12445" y="6227"/>
                </a:cubicBezTo>
                <a:cubicBezTo>
                  <a:pt x="12382" y="6164"/>
                  <a:pt x="12351" y="6133"/>
                  <a:pt x="12351" y="6070"/>
                </a:cubicBezTo>
                <a:lnTo>
                  <a:pt x="10901" y="1659"/>
                </a:lnTo>
                <a:lnTo>
                  <a:pt x="11153" y="1659"/>
                </a:lnTo>
                <a:cubicBezTo>
                  <a:pt x="11342" y="1659"/>
                  <a:pt x="11532" y="1501"/>
                  <a:pt x="11563" y="1312"/>
                </a:cubicBezTo>
                <a:cubicBezTo>
                  <a:pt x="11626" y="1092"/>
                  <a:pt x="11406" y="840"/>
                  <a:pt x="11185" y="840"/>
                </a:cubicBezTo>
                <a:lnTo>
                  <a:pt x="7404" y="840"/>
                </a:lnTo>
                <a:cubicBezTo>
                  <a:pt x="7278" y="462"/>
                  <a:pt x="6963" y="178"/>
                  <a:pt x="6617" y="52"/>
                </a:cubicBezTo>
                <a:cubicBezTo>
                  <a:pt x="6501" y="17"/>
                  <a:pt x="6382" y="1"/>
                  <a:pt x="6265"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334" name="Google Shape;10334;p82"/>
          <p:cNvGrpSpPr/>
          <p:nvPr/>
        </p:nvGrpSpPr>
        <p:grpSpPr>
          <a:xfrm>
            <a:off x="2987728" y="1336070"/>
            <a:ext cx="371882" cy="373766"/>
            <a:chOff x="-41270450" y="1973375"/>
            <a:chExt cx="315850" cy="317450"/>
          </a:xfrm>
          <a:solidFill>
            <a:srgbClr val="FFC000"/>
          </a:solidFill>
        </p:grpSpPr>
        <p:sp>
          <p:nvSpPr>
            <p:cNvPr id="10335" name="Google Shape;10335;p82"/>
            <p:cNvSpPr/>
            <p:nvPr/>
          </p:nvSpPr>
          <p:spPr>
            <a:xfrm>
              <a:off x="-41270450" y="1973375"/>
              <a:ext cx="315850" cy="317450"/>
            </a:xfrm>
            <a:custGeom>
              <a:avLst/>
              <a:gdLst/>
              <a:ahLst/>
              <a:cxnLst/>
              <a:rect l="l" t="t" r="r" b="b"/>
              <a:pathLst>
                <a:path w="12634" h="12698" extrusionOk="0">
                  <a:moveTo>
                    <a:pt x="11814" y="820"/>
                  </a:moveTo>
                  <a:lnTo>
                    <a:pt x="11814" y="11847"/>
                  </a:lnTo>
                  <a:lnTo>
                    <a:pt x="788" y="11847"/>
                  </a:lnTo>
                  <a:lnTo>
                    <a:pt x="788" y="820"/>
                  </a:lnTo>
                  <a:close/>
                  <a:moveTo>
                    <a:pt x="378" y="1"/>
                  </a:moveTo>
                  <a:cubicBezTo>
                    <a:pt x="158" y="1"/>
                    <a:pt x="0" y="190"/>
                    <a:pt x="0" y="410"/>
                  </a:cubicBezTo>
                  <a:lnTo>
                    <a:pt x="0" y="12288"/>
                  </a:lnTo>
                  <a:cubicBezTo>
                    <a:pt x="0" y="12508"/>
                    <a:pt x="189" y="12697"/>
                    <a:pt x="378" y="12697"/>
                  </a:cubicBezTo>
                  <a:lnTo>
                    <a:pt x="12224" y="12697"/>
                  </a:lnTo>
                  <a:cubicBezTo>
                    <a:pt x="12476" y="12697"/>
                    <a:pt x="12634" y="12508"/>
                    <a:pt x="12634" y="12288"/>
                  </a:cubicBezTo>
                  <a:lnTo>
                    <a:pt x="12634" y="410"/>
                  </a:lnTo>
                  <a:cubicBezTo>
                    <a:pt x="12634" y="158"/>
                    <a:pt x="12476" y="1"/>
                    <a:pt x="1222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6" name="Google Shape;10336;p82"/>
            <p:cNvSpPr/>
            <p:nvPr/>
          </p:nvSpPr>
          <p:spPr>
            <a:xfrm>
              <a:off x="-41230300" y="2015125"/>
              <a:ext cx="235525" cy="192200"/>
            </a:xfrm>
            <a:custGeom>
              <a:avLst/>
              <a:gdLst/>
              <a:ahLst/>
              <a:cxnLst/>
              <a:rect l="l" t="t" r="r" b="b"/>
              <a:pathLst>
                <a:path w="9421" h="7688" extrusionOk="0">
                  <a:moveTo>
                    <a:pt x="8539" y="788"/>
                  </a:moveTo>
                  <a:lnTo>
                    <a:pt x="8539" y="6869"/>
                  </a:lnTo>
                  <a:lnTo>
                    <a:pt x="820" y="6869"/>
                  </a:lnTo>
                  <a:lnTo>
                    <a:pt x="820" y="788"/>
                  </a:lnTo>
                  <a:close/>
                  <a:moveTo>
                    <a:pt x="442" y="1"/>
                  </a:moveTo>
                  <a:cubicBezTo>
                    <a:pt x="190" y="1"/>
                    <a:pt x="1" y="221"/>
                    <a:pt x="1" y="410"/>
                  </a:cubicBezTo>
                  <a:lnTo>
                    <a:pt x="1" y="7310"/>
                  </a:lnTo>
                  <a:cubicBezTo>
                    <a:pt x="1" y="7404"/>
                    <a:pt x="32" y="7499"/>
                    <a:pt x="127" y="7562"/>
                  </a:cubicBezTo>
                  <a:cubicBezTo>
                    <a:pt x="190" y="7656"/>
                    <a:pt x="316" y="7688"/>
                    <a:pt x="442" y="7688"/>
                  </a:cubicBezTo>
                  <a:lnTo>
                    <a:pt x="8980" y="7688"/>
                  </a:lnTo>
                  <a:cubicBezTo>
                    <a:pt x="9232" y="7688"/>
                    <a:pt x="9421" y="7499"/>
                    <a:pt x="9421" y="7310"/>
                  </a:cubicBezTo>
                  <a:lnTo>
                    <a:pt x="9421" y="410"/>
                  </a:lnTo>
                  <a:cubicBezTo>
                    <a:pt x="9421" y="158"/>
                    <a:pt x="9232" y="1"/>
                    <a:pt x="898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7" name="Google Shape;10337;p82"/>
            <p:cNvSpPr/>
            <p:nvPr/>
          </p:nvSpPr>
          <p:spPr>
            <a:xfrm>
              <a:off x="-41139725" y="2061750"/>
              <a:ext cx="83525" cy="103675"/>
            </a:xfrm>
            <a:custGeom>
              <a:avLst/>
              <a:gdLst/>
              <a:ahLst/>
              <a:cxnLst/>
              <a:rect l="l" t="t" r="r" b="b"/>
              <a:pathLst>
                <a:path w="3341" h="4147" extrusionOk="0">
                  <a:moveTo>
                    <a:pt x="789" y="1223"/>
                  </a:moveTo>
                  <a:lnTo>
                    <a:pt x="2112" y="2074"/>
                  </a:lnTo>
                  <a:lnTo>
                    <a:pt x="789" y="2987"/>
                  </a:lnTo>
                  <a:lnTo>
                    <a:pt x="789" y="1223"/>
                  </a:lnTo>
                  <a:close/>
                  <a:moveTo>
                    <a:pt x="389" y="0"/>
                  </a:moveTo>
                  <a:cubicBezTo>
                    <a:pt x="182" y="0"/>
                    <a:pt x="1" y="185"/>
                    <a:pt x="1" y="435"/>
                  </a:cubicBezTo>
                  <a:lnTo>
                    <a:pt x="1" y="3743"/>
                  </a:lnTo>
                  <a:cubicBezTo>
                    <a:pt x="1" y="3981"/>
                    <a:pt x="198" y="4147"/>
                    <a:pt x="416" y="4147"/>
                  </a:cubicBezTo>
                  <a:cubicBezTo>
                    <a:pt x="487" y="4147"/>
                    <a:pt x="561" y="4129"/>
                    <a:pt x="631" y="4090"/>
                  </a:cubicBezTo>
                  <a:lnTo>
                    <a:pt x="3120" y="2452"/>
                  </a:lnTo>
                  <a:cubicBezTo>
                    <a:pt x="3340" y="2294"/>
                    <a:pt x="3340" y="1916"/>
                    <a:pt x="3120" y="1727"/>
                  </a:cubicBezTo>
                  <a:lnTo>
                    <a:pt x="631" y="89"/>
                  </a:lnTo>
                  <a:cubicBezTo>
                    <a:pt x="552" y="28"/>
                    <a:pt x="469" y="0"/>
                    <a:pt x="38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38" name="Google Shape;10338;p82"/>
            <p:cNvSpPr/>
            <p:nvPr/>
          </p:nvSpPr>
          <p:spPr>
            <a:xfrm>
              <a:off x="-41230300" y="2227000"/>
              <a:ext cx="235525" cy="21300"/>
            </a:xfrm>
            <a:custGeom>
              <a:avLst/>
              <a:gdLst/>
              <a:ahLst/>
              <a:cxnLst/>
              <a:rect l="l" t="t" r="r" b="b"/>
              <a:pathLst>
                <a:path w="9421" h="852" extrusionOk="0">
                  <a:moveTo>
                    <a:pt x="442" y="0"/>
                  </a:moveTo>
                  <a:cubicBezTo>
                    <a:pt x="190" y="0"/>
                    <a:pt x="1" y="189"/>
                    <a:pt x="1" y="441"/>
                  </a:cubicBezTo>
                  <a:cubicBezTo>
                    <a:pt x="1" y="662"/>
                    <a:pt x="190" y="851"/>
                    <a:pt x="442" y="851"/>
                  </a:cubicBezTo>
                  <a:lnTo>
                    <a:pt x="8980" y="851"/>
                  </a:lnTo>
                  <a:cubicBezTo>
                    <a:pt x="9232" y="851"/>
                    <a:pt x="9421" y="662"/>
                    <a:pt x="9421" y="441"/>
                  </a:cubicBezTo>
                  <a:cubicBezTo>
                    <a:pt x="9421" y="189"/>
                    <a:pt x="9232" y="0"/>
                    <a:pt x="898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39" name="Google Shape;10339;p82"/>
          <p:cNvGrpSpPr/>
          <p:nvPr/>
        </p:nvGrpSpPr>
        <p:grpSpPr>
          <a:xfrm>
            <a:off x="3005407" y="1783026"/>
            <a:ext cx="395871" cy="372088"/>
            <a:chOff x="-41291625" y="2339025"/>
            <a:chExt cx="336225" cy="316025"/>
          </a:xfrm>
          <a:solidFill>
            <a:srgbClr val="FFC000"/>
          </a:solidFill>
        </p:grpSpPr>
        <p:sp>
          <p:nvSpPr>
            <p:cNvPr id="10340" name="Google Shape;10340;p82"/>
            <p:cNvSpPr/>
            <p:nvPr/>
          </p:nvSpPr>
          <p:spPr>
            <a:xfrm>
              <a:off x="-41291625" y="2339025"/>
              <a:ext cx="336225" cy="316025"/>
            </a:xfrm>
            <a:custGeom>
              <a:avLst/>
              <a:gdLst/>
              <a:ahLst/>
              <a:cxnLst/>
              <a:rect l="l" t="t" r="r" b="b"/>
              <a:pathLst>
                <a:path w="13449" h="12641" extrusionOk="0">
                  <a:moveTo>
                    <a:pt x="6644" y="1064"/>
                  </a:moveTo>
                  <a:lnTo>
                    <a:pt x="7810" y="2261"/>
                  </a:lnTo>
                  <a:lnTo>
                    <a:pt x="6644" y="3427"/>
                  </a:lnTo>
                  <a:lnTo>
                    <a:pt x="5447" y="2261"/>
                  </a:lnTo>
                  <a:lnTo>
                    <a:pt x="6644" y="1064"/>
                  </a:lnTo>
                  <a:close/>
                  <a:moveTo>
                    <a:pt x="11307" y="5727"/>
                  </a:moveTo>
                  <a:lnTo>
                    <a:pt x="12504" y="6893"/>
                  </a:lnTo>
                  <a:lnTo>
                    <a:pt x="11307" y="8090"/>
                  </a:lnTo>
                  <a:lnTo>
                    <a:pt x="10141" y="6893"/>
                  </a:lnTo>
                  <a:lnTo>
                    <a:pt x="11307" y="5727"/>
                  </a:lnTo>
                  <a:close/>
                  <a:moveTo>
                    <a:pt x="4848" y="2829"/>
                  </a:moveTo>
                  <a:lnTo>
                    <a:pt x="6045" y="4026"/>
                  </a:lnTo>
                  <a:cubicBezTo>
                    <a:pt x="3872" y="6200"/>
                    <a:pt x="3935" y="6105"/>
                    <a:pt x="3809" y="6294"/>
                  </a:cubicBezTo>
                  <a:cubicBezTo>
                    <a:pt x="2769" y="7712"/>
                    <a:pt x="3494" y="9728"/>
                    <a:pt x="5226" y="10169"/>
                  </a:cubicBezTo>
                  <a:cubicBezTo>
                    <a:pt x="5463" y="10232"/>
                    <a:pt x="5675" y="10248"/>
                    <a:pt x="5825" y="10248"/>
                  </a:cubicBezTo>
                  <a:cubicBezTo>
                    <a:pt x="5975" y="10248"/>
                    <a:pt x="6061" y="10232"/>
                    <a:pt x="6045" y="10232"/>
                  </a:cubicBezTo>
                  <a:cubicBezTo>
                    <a:pt x="6045" y="10232"/>
                    <a:pt x="6108" y="10232"/>
                    <a:pt x="6234" y="10201"/>
                  </a:cubicBezTo>
                  <a:cubicBezTo>
                    <a:pt x="6739" y="10138"/>
                    <a:pt x="7180" y="9886"/>
                    <a:pt x="7526" y="9539"/>
                  </a:cubicBezTo>
                  <a:lnTo>
                    <a:pt x="9542" y="7523"/>
                  </a:lnTo>
                  <a:lnTo>
                    <a:pt x="10740" y="8720"/>
                  </a:lnTo>
                  <a:cubicBezTo>
                    <a:pt x="8566" y="10831"/>
                    <a:pt x="8629" y="10768"/>
                    <a:pt x="8440" y="10925"/>
                  </a:cubicBezTo>
                  <a:cubicBezTo>
                    <a:pt x="7699" y="11547"/>
                    <a:pt x="6741" y="11878"/>
                    <a:pt x="5785" y="11878"/>
                  </a:cubicBezTo>
                  <a:cubicBezTo>
                    <a:pt x="5480" y="11878"/>
                    <a:pt x="5176" y="11844"/>
                    <a:pt x="4880" y="11776"/>
                  </a:cubicBezTo>
                  <a:cubicBezTo>
                    <a:pt x="2769" y="11303"/>
                    <a:pt x="1257" y="9192"/>
                    <a:pt x="1729" y="6924"/>
                  </a:cubicBezTo>
                  <a:cubicBezTo>
                    <a:pt x="1887" y="6231"/>
                    <a:pt x="2202" y="5506"/>
                    <a:pt x="2769" y="4939"/>
                  </a:cubicBezTo>
                  <a:lnTo>
                    <a:pt x="4848" y="2829"/>
                  </a:lnTo>
                  <a:close/>
                  <a:moveTo>
                    <a:pt x="6565" y="1"/>
                  </a:moveTo>
                  <a:cubicBezTo>
                    <a:pt x="6455" y="1"/>
                    <a:pt x="6345" y="40"/>
                    <a:pt x="6266" y="119"/>
                  </a:cubicBezTo>
                  <a:lnTo>
                    <a:pt x="2202" y="4183"/>
                  </a:lnTo>
                  <a:cubicBezTo>
                    <a:pt x="1635" y="4782"/>
                    <a:pt x="1194" y="5538"/>
                    <a:pt x="942" y="6263"/>
                  </a:cubicBezTo>
                  <a:cubicBezTo>
                    <a:pt x="0" y="9451"/>
                    <a:pt x="2425" y="12640"/>
                    <a:pt x="5705" y="12640"/>
                  </a:cubicBezTo>
                  <a:cubicBezTo>
                    <a:pt x="5828" y="12640"/>
                    <a:pt x="5952" y="12636"/>
                    <a:pt x="6077" y="12627"/>
                  </a:cubicBezTo>
                  <a:cubicBezTo>
                    <a:pt x="6077" y="12627"/>
                    <a:pt x="6203" y="12627"/>
                    <a:pt x="6266" y="12564"/>
                  </a:cubicBezTo>
                  <a:cubicBezTo>
                    <a:pt x="7243" y="12469"/>
                    <a:pt x="8188" y="12059"/>
                    <a:pt x="8975" y="11366"/>
                  </a:cubicBezTo>
                  <a:cubicBezTo>
                    <a:pt x="9133" y="11240"/>
                    <a:pt x="8786" y="11555"/>
                    <a:pt x="13229" y="7113"/>
                  </a:cubicBezTo>
                  <a:cubicBezTo>
                    <a:pt x="13323" y="7019"/>
                    <a:pt x="13355" y="6893"/>
                    <a:pt x="13355" y="6830"/>
                  </a:cubicBezTo>
                  <a:cubicBezTo>
                    <a:pt x="13355" y="6735"/>
                    <a:pt x="13449" y="6704"/>
                    <a:pt x="13355" y="6641"/>
                  </a:cubicBezTo>
                  <a:lnTo>
                    <a:pt x="11590" y="4845"/>
                  </a:lnTo>
                  <a:cubicBezTo>
                    <a:pt x="11512" y="4766"/>
                    <a:pt x="11401" y="4727"/>
                    <a:pt x="11291" y="4727"/>
                  </a:cubicBezTo>
                  <a:cubicBezTo>
                    <a:pt x="11181" y="4727"/>
                    <a:pt x="11070" y="4766"/>
                    <a:pt x="10992" y="4845"/>
                  </a:cubicBezTo>
                  <a:lnTo>
                    <a:pt x="6928" y="8909"/>
                  </a:lnTo>
                  <a:cubicBezTo>
                    <a:pt x="6588" y="9236"/>
                    <a:pt x="6159" y="9392"/>
                    <a:pt x="5737" y="9392"/>
                  </a:cubicBezTo>
                  <a:cubicBezTo>
                    <a:pt x="5102" y="9392"/>
                    <a:pt x="4483" y="9036"/>
                    <a:pt x="4218" y="8373"/>
                  </a:cubicBezTo>
                  <a:cubicBezTo>
                    <a:pt x="3998" y="7743"/>
                    <a:pt x="4092" y="7019"/>
                    <a:pt x="4565" y="6546"/>
                  </a:cubicBezTo>
                  <a:lnTo>
                    <a:pt x="8629" y="2482"/>
                  </a:lnTo>
                  <a:cubicBezTo>
                    <a:pt x="8786" y="2324"/>
                    <a:pt x="8786" y="2072"/>
                    <a:pt x="8629" y="1883"/>
                  </a:cubicBezTo>
                  <a:lnTo>
                    <a:pt x="6865" y="119"/>
                  </a:lnTo>
                  <a:cubicBezTo>
                    <a:pt x="6786" y="40"/>
                    <a:pt x="6676" y="1"/>
                    <a:pt x="656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1" name="Google Shape;10341;p82"/>
            <p:cNvSpPr/>
            <p:nvPr/>
          </p:nvSpPr>
          <p:spPr>
            <a:xfrm>
              <a:off x="-41234225" y="2620800"/>
              <a:ext cx="25" cy="25"/>
            </a:xfrm>
            <a:custGeom>
              <a:avLst/>
              <a:gdLst/>
              <a:ahLst/>
              <a:cxnLst/>
              <a:rect l="l" t="t" r="r" b="b"/>
              <a:pathLst>
                <a:path w="1" h="1" extrusionOk="0">
                  <a:moveTo>
                    <a:pt x="0" y="1"/>
                  </a:move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342" name="Google Shape;10342;p82"/>
          <p:cNvSpPr/>
          <p:nvPr/>
        </p:nvSpPr>
        <p:spPr>
          <a:xfrm>
            <a:off x="2982027" y="1970041"/>
            <a:ext cx="0" cy="29"/>
          </a:xfrm>
          <a:custGeom>
            <a:avLst/>
            <a:gdLst/>
            <a:ahLst/>
            <a:cxnLst/>
            <a:rect l="l" t="t" r="r" b="b"/>
            <a:pathLst>
              <a:path h="1" extrusionOk="0">
                <a:moveTo>
                  <a:pt x="0" y="0"/>
                </a:move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3" name="Google Shape;10343;p82"/>
          <p:cNvSpPr/>
          <p:nvPr/>
        </p:nvSpPr>
        <p:spPr>
          <a:xfrm>
            <a:off x="3016426" y="2215314"/>
            <a:ext cx="376503" cy="373442"/>
          </a:xfrm>
          <a:custGeom>
            <a:avLst/>
            <a:gdLst/>
            <a:ahLst/>
            <a:cxnLst/>
            <a:rect l="l" t="t" r="r" b="b"/>
            <a:pathLst>
              <a:path w="12791" h="12687" extrusionOk="0">
                <a:moveTo>
                  <a:pt x="2986" y="7684"/>
                </a:moveTo>
                <a:cubicBezTo>
                  <a:pt x="4110" y="7684"/>
                  <a:pt x="5072" y="8568"/>
                  <a:pt x="5072" y="9751"/>
                </a:cubicBezTo>
                <a:cubicBezTo>
                  <a:pt x="5072" y="10727"/>
                  <a:pt x="4474" y="11484"/>
                  <a:pt x="3623" y="11736"/>
                </a:cubicBezTo>
                <a:cubicBezTo>
                  <a:pt x="3405" y="11810"/>
                  <a:pt x="3185" y="11846"/>
                  <a:pt x="2971" y="11846"/>
                </a:cubicBezTo>
                <a:cubicBezTo>
                  <a:pt x="2101" y="11846"/>
                  <a:pt x="1311" y="11265"/>
                  <a:pt x="1008" y="10381"/>
                </a:cubicBezTo>
                <a:cubicBezTo>
                  <a:pt x="662" y="9278"/>
                  <a:pt x="1292" y="8113"/>
                  <a:pt x="2394" y="7766"/>
                </a:cubicBezTo>
                <a:cubicBezTo>
                  <a:pt x="2594" y="7710"/>
                  <a:pt x="2792" y="7684"/>
                  <a:pt x="2986" y="7684"/>
                </a:cubicBezTo>
                <a:close/>
                <a:moveTo>
                  <a:pt x="9886" y="7696"/>
                </a:moveTo>
                <a:cubicBezTo>
                  <a:pt x="10161" y="7696"/>
                  <a:pt x="10441" y="7749"/>
                  <a:pt x="10712" y="7861"/>
                </a:cubicBezTo>
                <a:cubicBezTo>
                  <a:pt x="11468" y="8176"/>
                  <a:pt x="11972" y="8869"/>
                  <a:pt x="11972" y="9751"/>
                </a:cubicBezTo>
                <a:cubicBezTo>
                  <a:pt x="11972" y="10696"/>
                  <a:pt x="11373" y="11484"/>
                  <a:pt x="10523" y="11736"/>
                </a:cubicBezTo>
                <a:cubicBezTo>
                  <a:pt x="10305" y="11810"/>
                  <a:pt x="10085" y="11846"/>
                  <a:pt x="9870" y="11846"/>
                </a:cubicBezTo>
                <a:cubicBezTo>
                  <a:pt x="9001" y="11846"/>
                  <a:pt x="8211" y="11265"/>
                  <a:pt x="7908" y="10381"/>
                </a:cubicBezTo>
                <a:cubicBezTo>
                  <a:pt x="7750" y="9940"/>
                  <a:pt x="7782" y="9436"/>
                  <a:pt x="8002" y="8963"/>
                </a:cubicBezTo>
                <a:cubicBezTo>
                  <a:pt x="8309" y="8162"/>
                  <a:pt x="9073" y="7696"/>
                  <a:pt x="9886" y="7696"/>
                </a:cubicBezTo>
                <a:close/>
                <a:moveTo>
                  <a:pt x="2151" y="1"/>
                </a:moveTo>
                <a:cubicBezTo>
                  <a:pt x="1058" y="1"/>
                  <a:pt x="63" y="900"/>
                  <a:pt x="63" y="2064"/>
                </a:cubicBezTo>
                <a:lnTo>
                  <a:pt x="63" y="9593"/>
                </a:lnTo>
                <a:cubicBezTo>
                  <a:pt x="0" y="10633"/>
                  <a:pt x="504" y="11578"/>
                  <a:pt x="1323" y="12177"/>
                </a:cubicBezTo>
                <a:cubicBezTo>
                  <a:pt x="1822" y="12521"/>
                  <a:pt x="2387" y="12686"/>
                  <a:pt x="2947" y="12686"/>
                </a:cubicBezTo>
                <a:cubicBezTo>
                  <a:pt x="3874" y="12686"/>
                  <a:pt x="4786" y="12233"/>
                  <a:pt x="5356" y="11389"/>
                </a:cubicBezTo>
                <a:cubicBezTo>
                  <a:pt x="5671" y="10916"/>
                  <a:pt x="5860" y="10381"/>
                  <a:pt x="5860" y="9782"/>
                </a:cubicBezTo>
                <a:cubicBezTo>
                  <a:pt x="5860" y="9625"/>
                  <a:pt x="6018" y="9467"/>
                  <a:pt x="6207" y="9373"/>
                </a:cubicBezTo>
                <a:cubicBezTo>
                  <a:pt x="6270" y="9357"/>
                  <a:pt x="6340" y="9349"/>
                  <a:pt x="6411" y="9349"/>
                </a:cubicBezTo>
                <a:cubicBezTo>
                  <a:pt x="6482" y="9349"/>
                  <a:pt x="6553" y="9357"/>
                  <a:pt x="6616" y="9373"/>
                </a:cubicBezTo>
                <a:cubicBezTo>
                  <a:pt x="6805" y="9467"/>
                  <a:pt x="6963" y="9625"/>
                  <a:pt x="6963" y="9782"/>
                </a:cubicBezTo>
                <a:cubicBezTo>
                  <a:pt x="6963" y="10759"/>
                  <a:pt x="7467" y="11641"/>
                  <a:pt x="8223" y="12177"/>
                </a:cubicBezTo>
                <a:cubicBezTo>
                  <a:pt x="8709" y="12521"/>
                  <a:pt x="9272" y="12686"/>
                  <a:pt x="9833" y="12686"/>
                </a:cubicBezTo>
                <a:cubicBezTo>
                  <a:pt x="10762" y="12686"/>
                  <a:pt x="11686" y="12233"/>
                  <a:pt x="12256" y="11389"/>
                </a:cubicBezTo>
                <a:cubicBezTo>
                  <a:pt x="12602" y="10885"/>
                  <a:pt x="12791" y="10223"/>
                  <a:pt x="12728" y="9530"/>
                </a:cubicBezTo>
                <a:cubicBezTo>
                  <a:pt x="12791" y="9467"/>
                  <a:pt x="12791" y="9971"/>
                  <a:pt x="12791" y="2064"/>
                </a:cubicBezTo>
                <a:cubicBezTo>
                  <a:pt x="12791" y="1780"/>
                  <a:pt x="12760" y="1497"/>
                  <a:pt x="12634" y="1276"/>
                </a:cubicBezTo>
                <a:cubicBezTo>
                  <a:pt x="12310" y="458"/>
                  <a:pt x="11539" y="8"/>
                  <a:pt x="10750" y="8"/>
                </a:cubicBezTo>
                <a:cubicBezTo>
                  <a:pt x="10232" y="8"/>
                  <a:pt x="9706" y="202"/>
                  <a:pt x="9294" y="614"/>
                </a:cubicBezTo>
                <a:cubicBezTo>
                  <a:pt x="9137" y="772"/>
                  <a:pt x="9137" y="1024"/>
                  <a:pt x="9294" y="1182"/>
                </a:cubicBezTo>
                <a:cubicBezTo>
                  <a:pt x="9373" y="1260"/>
                  <a:pt x="9483" y="1300"/>
                  <a:pt x="9593" y="1300"/>
                </a:cubicBezTo>
                <a:cubicBezTo>
                  <a:pt x="9704" y="1300"/>
                  <a:pt x="9814" y="1260"/>
                  <a:pt x="9893" y="1182"/>
                </a:cubicBezTo>
                <a:cubicBezTo>
                  <a:pt x="10140" y="935"/>
                  <a:pt x="10448" y="819"/>
                  <a:pt x="10752" y="819"/>
                </a:cubicBezTo>
                <a:cubicBezTo>
                  <a:pt x="11263" y="819"/>
                  <a:pt x="11763" y="1144"/>
                  <a:pt x="11940" y="1717"/>
                </a:cubicBezTo>
                <a:cubicBezTo>
                  <a:pt x="11972" y="1812"/>
                  <a:pt x="11972" y="1938"/>
                  <a:pt x="11972" y="2064"/>
                </a:cubicBezTo>
                <a:lnTo>
                  <a:pt x="11972" y="7766"/>
                </a:lnTo>
                <a:cubicBezTo>
                  <a:pt x="11389" y="7183"/>
                  <a:pt x="10644" y="6907"/>
                  <a:pt x="9909" y="6907"/>
                </a:cubicBezTo>
                <a:cubicBezTo>
                  <a:pt x="8779" y="6907"/>
                  <a:pt x="7673" y="7559"/>
                  <a:pt x="7215" y="8743"/>
                </a:cubicBezTo>
                <a:cubicBezTo>
                  <a:pt x="6994" y="8617"/>
                  <a:pt x="6750" y="8554"/>
                  <a:pt x="6494" y="8554"/>
                </a:cubicBezTo>
                <a:cubicBezTo>
                  <a:pt x="6238" y="8554"/>
                  <a:pt x="5970" y="8617"/>
                  <a:pt x="5702" y="8743"/>
                </a:cubicBezTo>
                <a:cubicBezTo>
                  <a:pt x="5513" y="8207"/>
                  <a:pt x="5135" y="7735"/>
                  <a:pt x="4600" y="7388"/>
                </a:cubicBezTo>
                <a:cubicBezTo>
                  <a:pt x="4117" y="7053"/>
                  <a:pt x="3560" y="6889"/>
                  <a:pt x="3001" y="6889"/>
                </a:cubicBezTo>
                <a:cubicBezTo>
                  <a:pt x="2248" y="6889"/>
                  <a:pt x="1493" y="7187"/>
                  <a:pt x="914" y="7766"/>
                </a:cubicBezTo>
                <a:lnTo>
                  <a:pt x="914" y="2064"/>
                </a:lnTo>
                <a:cubicBezTo>
                  <a:pt x="914" y="1340"/>
                  <a:pt x="1486" y="814"/>
                  <a:pt x="2132" y="814"/>
                </a:cubicBezTo>
                <a:cubicBezTo>
                  <a:pt x="2301" y="814"/>
                  <a:pt x="2476" y="851"/>
                  <a:pt x="2646" y="929"/>
                </a:cubicBezTo>
                <a:cubicBezTo>
                  <a:pt x="2804" y="992"/>
                  <a:pt x="2899" y="1087"/>
                  <a:pt x="3025" y="1182"/>
                </a:cubicBezTo>
                <a:cubicBezTo>
                  <a:pt x="3103" y="1260"/>
                  <a:pt x="3214" y="1300"/>
                  <a:pt x="3324" y="1300"/>
                </a:cubicBezTo>
                <a:cubicBezTo>
                  <a:pt x="3434" y="1300"/>
                  <a:pt x="3544" y="1260"/>
                  <a:pt x="3623" y="1182"/>
                </a:cubicBezTo>
                <a:cubicBezTo>
                  <a:pt x="3781" y="1024"/>
                  <a:pt x="3781" y="772"/>
                  <a:pt x="3623" y="614"/>
                </a:cubicBezTo>
                <a:cubicBezTo>
                  <a:pt x="3434" y="394"/>
                  <a:pt x="3214" y="236"/>
                  <a:pt x="2962" y="173"/>
                </a:cubicBezTo>
                <a:cubicBezTo>
                  <a:pt x="2694" y="55"/>
                  <a:pt x="2420" y="1"/>
                  <a:pt x="2151"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4" name="Google Shape;10344;p82"/>
          <p:cNvSpPr/>
          <p:nvPr/>
        </p:nvSpPr>
        <p:spPr>
          <a:xfrm>
            <a:off x="1807487" y="2652012"/>
            <a:ext cx="231859" cy="372824"/>
          </a:xfrm>
          <a:custGeom>
            <a:avLst/>
            <a:gdLst/>
            <a:ahLst/>
            <a:cxnLst/>
            <a:rect l="l" t="t" r="r" b="b"/>
            <a:pathLst>
              <a:path w="7877" h="12666" extrusionOk="0">
                <a:moveTo>
                  <a:pt x="6491" y="788"/>
                </a:moveTo>
                <a:cubicBezTo>
                  <a:pt x="6743" y="788"/>
                  <a:pt x="6900" y="977"/>
                  <a:pt x="6932" y="1197"/>
                </a:cubicBezTo>
                <a:cubicBezTo>
                  <a:pt x="6869" y="1449"/>
                  <a:pt x="6711" y="1607"/>
                  <a:pt x="6459" y="1607"/>
                </a:cubicBezTo>
                <a:lnTo>
                  <a:pt x="5640" y="1607"/>
                </a:lnTo>
                <a:cubicBezTo>
                  <a:pt x="5388" y="1607"/>
                  <a:pt x="5230" y="1827"/>
                  <a:pt x="5230" y="2017"/>
                </a:cubicBezTo>
                <a:cubicBezTo>
                  <a:pt x="5230" y="2237"/>
                  <a:pt x="5451" y="2458"/>
                  <a:pt x="5640" y="2458"/>
                </a:cubicBezTo>
                <a:lnTo>
                  <a:pt x="6081" y="2458"/>
                </a:lnTo>
                <a:lnTo>
                  <a:pt x="6081" y="4379"/>
                </a:lnTo>
                <a:lnTo>
                  <a:pt x="1922" y="4379"/>
                </a:lnTo>
                <a:lnTo>
                  <a:pt x="1922" y="2458"/>
                </a:lnTo>
                <a:lnTo>
                  <a:pt x="2364" y="2458"/>
                </a:lnTo>
                <a:cubicBezTo>
                  <a:pt x="2616" y="2458"/>
                  <a:pt x="2805" y="2237"/>
                  <a:pt x="2805" y="2017"/>
                </a:cubicBezTo>
                <a:cubicBezTo>
                  <a:pt x="2805" y="1764"/>
                  <a:pt x="2616" y="1607"/>
                  <a:pt x="2364" y="1607"/>
                </a:cubicBezTo>
                <a:lnTo>
                  <a:pt x="1544" y="1607"/>
                </a:lnTo>
                <a:cubicBezTo>
                  <a:pt x="1292" y="1607"/>
                  <a:pt x="1135" y="1418"/>
                  <a:pt x="1135" y="1197"/>
                </a:cubicBezTo>
                <a:cubicBezTo>
                  <a:pt x="1135" y="945"/>
                  <a:pt x="1355" y="788"/>
                  <a:pt x="1544" y="788"/>
                </a:cubicBezTo>
                <a:close/>
                <a:moveTo>
                  <a:pt x="6018" y="5135"/>
                </a:moveTo>
                <a:lnTo>
                  <a:pt x="6018" y="9641"/>
                </a:lnTo>
                <a:cubicBezTo>
                  <a:pt x="6018" y="10901"/>
                  <a:pt x="5136" y="11815"/>
                  <a:pt x="3970" y="11815"/>
                </a:cubicBezTo>
                <a:cubicBezTo>
                  <a:pt x="2994" y="11815"/>
                  <a:pt x="2143" y="11090"/>
                  <a:pt x="1985" y="10176"/>
                </a:cubicBezTo>
                <a:lnTo>
                  <a:pt x="3151" y="10176"/>
                </a:lnTo>
                <a:cubicBezTo>
                  <a:pt x="3403" y="10176"/>
                  <a:pt x="3561" y="9956"/>
                  <a:pt x="3561" y="9735"/>
                </a:cubicBezTo>
                <a:cubicBezTo>
                  <a:pt x="3561" y="9483"/>
                  <a:pt x="3340" y="9326"/>
                  <a:pt x="3151" y="9326"/>
                </a:cubicBezTo>
                <a:lnTo>
                  <a:pt x="1891" y="9326"/>
                </a:lnTo>
                <a:lnTo>
                  <a:pt x="1891" y="8507"/>
                </a:lnTo>
                <a:lnTo>
                  <a:pt x="3151" y="8507"/>
                </a:lnTo>
                <a:cubicBezTo>
                  <a:pt x="3403" y="8507"/>
                  <a:pt x="3561" y="8317"/>
                  <a:pt x="3561" y="8065"/>
                </a:cubicBezTo>
                <a:cubicBezTo>
                  <a:pt x="3561" y="7845"/>
                  <a:pt x="3340" y="7656"/>
                  <a:pt x="3151" y="7656"/>
                </a:cubicBezTo>
                <a:lnTo>
                  <a:pt x="1891" y="7656"/>
                </a:lnTo>
                <a:lnTo>
                  <a:pt x="1891" y="6805"/>
                </a:lnTo>
                <a:lnTo>
                  <a:pt x="3151" y="6805"/>
                </a:lnTo>
                <a:cubicBezTo>
                  <a:pt x="3403" y="6805"/>
                  <a:pt x="3561" y="6616"/>
                  <a:pt x="3561" y="6396"/>
                </a:cubicBezTo>
                <a:cubicBezTo>
                  <a:pt x="3561" y="6144"/>
                  <a:pt x="3340" y="5955"/>
                  <a:pt x="3151" y="5955"/>
                </a:cubicBezTo>
                <a:lnTo>
                  <a:pt x="1891" y="5955"/>
                </a:lnTo>
                <a:lnTo>
                  <a:pt x="1891" y="5135"/>
                </a:lnTo>
                <a:close/>
                <a:moveTo>
                  <a:pt x="1513" y="0"/>
                </a:moveTo>
                <a:cubicBezTo>
                  <a:pt x="1072" y="0"/>
                  <a:pt x="725" y="189"/>
                  <a:pt x="473" y="567"/>
                </a:cubicBezTo>
                <a:cubicBezTo>
                  <a:pt x="1" y="1229"/>
                  <a:pt x="316" y="2143"/>
                  <a:pt x="1103" y="2395"/>
                </a:cubicBezTo>
                <a:lnTo>
                  <a:pt x="1103" y="9767"/>
                </a:lnTo>
                <a:cubicBezTo>
                  <a:pt x="1103" y="11422"/>
                  <a:pt x="2503" y="12666"/>
                  <a:pt x="4038" y="12666"/>
                </a:cubicBezTo>
                <a:cubicBezTo>
                  <a:pt x="4402" y="12666"/>
                  <a:pt x="4774" y="12596"/>
                  <a:pt x="5136" y="12445"/>
                </a:cubicBezTo>
                <a:cubicBezTo>
                  <a:pt x="6176" y="12004"/>
                  <a:pt x="6900" y="10964"/>
                  <a:pt x="6900" y="9767"/>
                </a:cubicBezTo>
                <a:lnTo>
                  <a:pt x="6900" y="2395"/>
                </a:lnTo>
                <a:cubicBezTo>
                  <a:pt x="7121" y="2332"/>
                  <a:pt x="7373" y="2174"/>
                  <a:pt x="7530" y="1922"/>
                </a:cubicBezTo>
                <a:cubicBezTo>
                  <a:pt x="7877" y="1355"/>
                  <a:pt x="7719" y="599"/>
                  <a:pt x="7184" y="189"/>
                </a:cubicBezTo>
                <a:cubicBezTo>
                  <a:pt x="6963" y="95"/>
                  <a:pt x="6743" y="0"/>
                  <a:pt x="6459" y="0"/>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5" name="Google Shape;10345;p82"/>
          <p:cNvSpPr/>
          <p:nvPr/>
        </p:nvSpPr>
        <p:spPr>
          <a:xfrm>
            <a:off x="1759274" y="3082043"/>
            <a:ext cx="328289" cy="374914"/>
          </a:xfrm>
          <a:custGeom>
            <a:avLst/>
            <a:gdLst/>
            <a:ahLst/>
            <a:cxnLst/>
            <a:rect l="l" t="t" r="r" b="b"/>
            <a:pathLst>
              <a:path w="11153" h="12737" extrusionOk="0">
                <a:moveTo>
                  <a:pt x="9452" y="4262"/>
                </a:moveTo>
                <a:lnTo>
                  <a:pt x="9452" y="4262"/>
                </a:lnTo>
                <a:cubicBezTo>
                  <a:pt x="9704" y="4703"/>
                  <a:pt x="9609" y="5270"/>
                  <a:pt x="9231" y="5679"/>
                </a:cubicBezTo>
                <a:cubicBezTo>
                  <a:pt x="8976" y="5915"/>
                  <a:pt x="8672" y="6040"/>
                  <a:pt x="8364" y="6040"/>
                </a:cubicBezTo>
                <a:cubicBezTo>
                  <a:pt x="8178" y="6040"/>
                  <a:pt x="7992" y="5995"/>
                  <a:pt x="7814" y="5900"/>
                </a:cubicBezTo>
                <a:lnTo>
                  <a:pt x="9452" y="4262"/>
                </a:lnTo>
                <a:close/>
                <a:moveTo>
                  <a:pt x="6018" y="835"/>
                </a:moveTo>
                <a:cubicBezTo>
                  <a:pt x="6120" y="835"/>
                  <a:pt x="6223" y="875"/>
                  <a:pt x="6301" y="954"/>
                </a:cubicBezTo>
                <a:lnTo>
                  <a:pt x="7215" y="1867"/>
                </a:lnTo>
                <a:cubicBezTo>
                  <a:pt x="7306" y="1935"/>
                  <a:pt x="7397" y="1987"/>
                  <a:pt x="7499" y="1987"/>
                </a:cubicBezTo>
                <a:cubicBezTo>
                  <a:pt x="7539" y="1987"/>
                  <a:pt x="7581" y="1979"/>
                  <a:pt x="7625" y="1962"/>
                </a:cubicBezTo>
                <a:cubicBezTo>
                  <a:pt x="7863" y="1897"/>
                  <a:pt x="8110" y="1865"/>
                  <a:pt x="8359" y="1865"/>
                </a:cubicBezTo>
                <a:cubicBezTo>
                  <a:pt x="8963" y="1865"/>
                  <a:pt x="9578" y="2055"/>
                  <a:pt x="10113" y="2434"/>
                </a:cubicBezTo>
                <a:lnTo>
                  <a:pt x="6049" y="6498"/>
                </a:lnTo>
                <a:cubicBezTo>
                  <a:pt x="5482" y="5774"/>
                  <a:pt x="5356" y="4892"/>
                  <a:pt x="5577" y="4010"/>
                </a:cubicBezTo>
                <a:cubicBezTo>
                  <a:pt x="5608" y="3852"/>
                  <a:pt x="5577" y="3726"/>
                  <a:pt x="5451" y="3631"/>
                </a:cubicBezTo>
                <a:lnTo>
                  <a:pt x="5199" y="3379"/>
                </a:lnTo>
                <a:lnTo>
                  <a:pt x="4537" y="2718"/>
                </a:lnTo>
                <a:cubicBezTo>
                  <a:pt x="4380" y="2560"/>
                  <a:pt x="4380" y="2277"/>
                  <a:pt x="4537" y="2119"/>
                </a:cubicBezTo>
                <a:lnTo>
                  <a:pt x="5734" y="954"/>
                </a:lnTo>
                <a:cubicBezTo>
                  <a:pt x="5813" y="875"/>
                  <a:pt x="5915" y="835"/>
                  <a:pt x="6018" y="835"/>
                </a:cubicBezTo>
                <a:close/>
                <a:moveTo>
                  <a:pt x="1290" y="6917"/>
                </a:moveTo>
                <a:cubicBezTo>
                  <a:pt x="1502" y="6917"/>
                  <a:pt x="1702" y="7106"/>
                  <a:pt x="1702" y="7318"/>
                </a:cubicBezTo>
                <a:cubicBezTo>
                  <a:pt x="1670" y="7538"/>
                  <a:pt x="1544" y="7696"/>
                  <a:pt x="1387" y="7727"/>
                </a:cubicBezTo>
                <a:cubicBezTo>
                  <a:pt x="1342" y="7740"/>
                  <a:pt x="1298" y="7746"/>
                  <a:pt x="1256" y="7746"/>
                </a:cubicBezTo>
                <a:cubicBezTo>
                  <a:pt x="1084" y="7746"/>
                  <a:pt x="933" y="7645"/>
                  <a:pt x="883" y="7444"/>
                </a:cubicBezTo>
                <a:cubicBezTo>
                  <a:pt x="788" y="7223"/>
                  <a:pt x="914" y="7002"/>
                  <a:pt x="1166" y="6939"/>
                </a:cubicBezTo>
                <a:cubicBezTo>
                  <a:pt x="1207" y="6924"/>
                  <a:pt x="1248" y="6917"/>
                  <a:pt x="1290" y="6917"/>
                </a:cubicBezTo>
                <a:close/>
                <a:moveTo>
                  <a:pt x="5807" y="10240"/>
                </a:moveTo>
                <a:cubicBezTo>
                  <a:pt x="6104" y="10240"/>
                  <a:pt x="6409" y="10293"/>
                  <a:pt x="6711" y="10405"/>
                </a:cubicBezTo>
                <a:cubicBezTo>
                  <a:pt x="7373" y="10626"/>
                  <a:pt x="7877" y="11193"/>
                  <a:pt x="8160" y="11886"/>
                </a:cubicBezTo>
                <a:lnTo>
                  <a:pt x="3529" y="11886"/>
                </a:lnTo>
                <a:cubicBezTo>
                  <a:pt x="3847" y="10882"/>
                  <a:pt x="4774" y="10240"/>
                  <a:pt x="5807" y="10240"/>
                </a:cubicBezTo>
                <a:close/>
                <a:moveTo>
                  <a:pt x="6030" y="1"/>
                </a:moveTo>
                <a:cubicBezTo>
                  <a:pt x="5711" y="1"/>
                  <a:pt x="5388" y="119"/>
                  <a:pt x="5136" y="355"/>
                </a:cubicBezTo>
                <a:lnTo>
                  <a:pt x="3938" y="1552"/>
                </a:lnTo>
                <a:cubicBezTo>
                  <a:pt x="3466" y="1993"/>
                  <a:pt x="3466" y="2781"/>
                  <a:pt x="3938" y="3316"/>
                </a:cubicBezTo>
                <a:lnTo>
                  <a:pt x="4348" y="3694"/>
                </a:lnTo>
                <a:lnTo>
                  <a:pt x="1828" y="6215"/>
                </a:lnTo>
                <a:cubicBezTo>
                  <a:pt x="1652" y="6127"/>
                  <a:pt x="1468" y="6087"/>
                  <a:pt x="1287" y="6087"/>
                </a:cubicBezTo>
                <a:cubicBezTo>
                  <a:pt x="623" y="6087"/>
                  <a:pt x="0" y="6625"/>
                  <a:pt x="0" y="7318"/>
                </a:cubicBezTo>
                <a:cubicBezTo>
                  <a:pt x="0" y="8052"/>
                  <a:pt x="611" y="8583"/>
                  <a:pt x="1293" y="8583"/>
                </a:cubicBezTo>
                <a:cubicBezTo>
                  <a:pt x="1459" y="8583"/>
                  <a:pt x="1629" y="8551"/>
                  <a:pt x="1796" y="8483"/>
                </a:cubicBezTo>
                <a:lnTo>
                  <a:pt x="3592" y="10279"/>
                </a:lnTo>
                <a:cubicBezTo>
                  <a:pt x="3056" y="10783"/>
                  <a:pt x="2647" y="11476"/>
                  <a:pt x="2584" y="12264"/>
                </a:cubicBezTo>
                <a:cubicBezTo>
                  <a:pt x="2521" y="12484"/>
                  <a:pt x="2741" y="12736"/>
                  <a:pt x="2962" y="12736"/>
                </a:cubicBezTo>
                <a:lnTo>
                  <a:pt x="8664" y="12736"/>
                </a:lnTo>
                <a:cubicBezTo>
                  <a:pt x="8916" y="12736"/>
                  <a:pt x="9105" y="12484"/>
                  <a:pt x="9074" y="12264"/>
                </a:cubicBezTo>
                <a:cubicBezTo>
                  <a:pt x="8837" y="10556"/>
                  <a:pt x="7367" y="9419"/>
                  <a:pt x="5795" y="9419"/>
                </a:cubicBezTo>
                <a:cubicBezTo>
                  <a:pt x="5279" y="9419"/>
                  <a:pt x="4752" y="9542"/>
                  <a:pt x="4254" y="9806"/>
                </a:cubicBezTo>
                <a:lnTo>
                  <a:pt x="2363" y="7916"/>
                </a:lnTo>
                <a:cubicBezTo>
                  <a:pt x="2521" y="7601"/>
                  <a:pt x="2521" y="7223"/>
                  <a:pt x="2426" y="6845"/>
                </a:cubicBezTo>
                <a:lnTo>
                  <a:pt x="4663" y="4608"/>
                </a:lnTo>
                <a:lnTo>
                  <a:pt x="4663" y="4608"/>
                </a:lnTo>
                <a:cubicBezTo>
                  <a:pt x="4632" y="5679"/>
                  <a:pt x="4978" y="6687"/>
                  <a:pt x="5734" y="7444"/>
                </a:cubicBezTo>
                <a:cubicBezTo>
                  <a:pt x="5813" y="7522"/>
                  <a:pt x="5915" y="7562"/>
                  <a:pt x="6018" y="7562"/>
                </a:cubicBezTo>
                <a:cubicBezTo>
                  <a:pt x="6120" y="7562"/>
                  <a:pt x="6223" y="7522"/>
                  <a:pt x="6301" y="7444"/>
                </a:cubicBezTo>
                <a:lnTo>
                  <a:pt x="7215" y="6530"/>
                </a:lnTo>
                <a:cubicBezTo>
                  <a:pt x="7564" y="6771"/>
                  <a:pt x="7958" y="6887"/>
                  <a:pt x="8352" y="6887"/>
                </a:cubicBezTo>
                <a:cubicBezTo>
                  <a:pt x="8883" y="6887"/>
                  <a:pt x="9414" y="6676"/>
                  <a:pt x="9830" y="6278"/>
                </a:cubicBezTo>
                <a:cubicBezTo>
                  <a:pt x="10523" y="5553"/>
                  <a:pt x="10618" y="4451"/>
                  <a:pt x="10082" y="3663"/>
                </a:cubicBezTo>
                <a:lnTo>
                  <a:pt x="10996" y="2749"/>
                </a:lnTo>
                <a:cubicBezTo>
                  <a:pt x="11153" y="2560"/>
                  <a:pt x="11153" y="2340"/>
                  <a:pt x="10996" y="2119"/>
                </a:cubicBezTo>
                <a:cubicBezTo>
                  <a:pt x="10259" y="1383"/>
                  <a:pt x="9297" y="1056"/>
                  <a:pt x="8341" y="1056"/>
                </a:cubicBezTo>
                <a:cubicBezTo>
                  <a:pt x="8111" y="1056"/>
                  <a:pt x="7882" y="1074"/>
                  <a:pt x="7656" y="1111"/>
                </a:cubicBezTo>
                <a:lnTo>
                  <a:pt x="6900" y="355"/>
                </a:lnTo>
                <a:cubicBezTo>
                  <a:pt x="6664" y="119"/>
                  <a:pt x="6349" y="1"/>
                  <a:pt x="6030"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6" name="Google Shape;10346;p82"/>
          <p:cNvSpPr/>
          <p:nvPr/>
        </p:nvSpPr>
        <p:spPr>
          <a:xfrm>
            <a:off x="1735189" y="3576077"/>
            <a:ext cx="372824" cy="374060"/>
          </a:xfrm>
          <a:custGeom>
            <a:avLst/>
            <a:gdLst/>
            <a:ahLst/>
            <a:cxnLst/>
            <a:rect l="l" t="t" r="r" b="b"/>
            <a:pathLst>
              <a:path w="12666" h="12708" extrusionOk="0">
                <a:moveTo>
                  <a:pt x="6347" y="841"/>
                </a:moveTo>
                <a:cubicBezTo>
                  <a:pt x="6876" y="841"/>
                  <a:pt x="7350" y="1172"/>
                  <a:pt x="7530" y="1712"/>
                </a:cubicBezTo>
                <a:cubicBezTo>
                  <a:pt x="7719" y="2405"/>
                  <a:pt x="7372" y="3067"/>
                  <a:pt x="6679" y="3256"/>
                </a:cubicBezTo>
                <a:cubicBezTo>
                  <a:pt x="6569" y="3289"/>
                  <a:pt x="6457" y="3305"/>
                  <a:pt x="6345" y="3305"/>
                </a:cubicBezTo>
                <a:cubicBezTo>
                  <a:pt x="5822" y="3305"/>
                  <a:pt x="5323" y="2956"/>
                  <a:pt x="5167" y="2437"/>
                </a:cubicBezTo>
                <a:cubicBezTo>
                  <a:pt x="4947" y="1775"/>
                  <a:pt x="5325" y="1082"/>
                  <a:pt x="5986" y="893"/>
                </a:cubicBezTo>
                <a:cubicBezTo>
                  <a:pt x="6108" y="858"/>
                  <a:pt x="6229" y="841"/>
                  <a:pt x="6347" y="841"/>
                </a:cubicBezTo>
                <a:close/>
                <a:moveTo>
                  <a:pt x="6353" y="5919"/>
                </a:moveTo>
                <a:cubicBezTo>
                  <a:pt x="7021" y="5919"/>
                  <a:pt x="7624" y="6459"/>
                  <a:pt x="7624" y="7162"/>
                </a:cubicBezTo>
                <a:cubicBezTo>
                  <a:pt x="7593" y="7698"/>
                  <a:pt x="7215" y="8170"/>
                  <a:pt x="6742" y="8328"/>
                </a:cubicBezTo>
                <a:cubicBezTo>
                  <a:pt x="6608" y="8371"/>
                  <a:pt x="6474" y="8391"/>
                  <a:pt x="6345" y="8391"/>
                </a:cubicBezTo>
                <a:cubicBezTo>
                  <a:pt x="5810" y="8391"/>
                  <a:pt x="5351" y="8042"/>
                  <a:pt x="5199" y="7509"/>
                </a:cubicBezTo>
                <a:cubicBezTo>
                  <a:pt x="5010" y="6847"/>
                  <a:pt x="5356" y="6186"/>
                  <a:pt x="6018" y="5965"/>
                </a:cubicBezTo>
                <a:cubicBezTo>
                  <a:pt x="6130" y="5934"/>
                  <a:pt x="6242" y="5919"/>
                  <a:pt x="6353" y="5919"/>
                </a:cubicBezTo>
                <a:close/>
                <a:moveTo>
                  <a:pt x="2079" y="9351"/>
                </a:moveTo>
                <a:cubicBezTo>
                  <a:pt x="2744" y="9351"/>
                  <a:pt x="3340" y="9871"/>
                  <a:pt x="3340" y="10596"/>
                </a:cubicBezTo>
                <a:cubicBezTo>
                  <a:pt x="3308" y="11163"/>
                  <a:pt x="2962" y="11604"/>
                  <a:pt x="2426" y="11762"/>
                </a:cubicBezTo>
                <a:cubicBezTo>
                  <a:pt x="2305" y="11797"/>
                  <a:pt x="2183" y="11813"/>
                  <a:pt x="2065" y="11813"/>
                </a:cubicBezTo>
                <a:cubicBezTo>
                  <a:pt x="1538" y="11813"/>
                  <a:pt x="1068" y="11483"/>
                  <a:pt x="914" y="10943"/>
                </a:cubicBezTo>
                <a:cubicBezTo>
                  <a:pt x="693" y="10281"/>
                  <a:pt x="1071" y="9588"/>
                  <a:pt x="1733" y="9399"/>
                </a:cubicBezTo>
                <a:cubicBezTo>
                  <a:pt x="1849" y="9367"/>
                  <a:pt x="1965" y="9351"/>
                  <a:pt x="2079" y="9351"/>
                </a:cubicBezTo>
                <a:close/>
                <a:moveTo>
                  <a:pt x="10617" y="9351"/>
                </a:moveTo>
                <a:cubicBezTo>
                  <a:pt x="11281" y="9351"/>
                  <a:pt x="11878" y="9871"/>
                  <a:pt x="11878" y="10596"/>
                </a:cubicBezTo>
                <a:cubicBezTo>
                  <a:pt x="11846" y="11163"/>
                  <a:pt x="11500" y="11604"/>
                  <a:pt x="10995" y="11762"/>
                </a:cubicBezTo>
                <a:cubicBezTo>
                  <a:pt x="10868" y="11797"/>
                  <a:pt x="10742" y="11813"/>
                  <a:pt x="10620" y="11813"/>
                </a:cubicBezTo>
                <a:cubicBezTo>
                  <a:pt x="10076" y="11813"/>
                  <a:pt x="9606" y="11483"/>
                  <a:pt x="9452" y="10943"/>
                </a:cubicBezTo>
                <a:cubicBezTo>
                  <a:pt x="9263" y="10281"/>
                  <a:pt x="9609" y="9588"/>
                  <a:pt x="10271" y="9399"/>
                </a:cubicBezTo>
                <a:cubicBezTo>
                  <a:pt x="10387" y="9367"/>
                  <a:pt x="10503" y="9351"/>
                  <a:pt x="10617" y="9351"/>
                </a:cubicBezTo>
                <a:close/>
                <a:moveTo>
                  <a:pt x="6344" y="0"/>
                </a:moveTo>
                <a:cubicBezTo>
                  <a:pt x="5677" y="0"/>
                  <a:pt x="5021" y="308"/>
                  <a:pt x="4631" y="893"/>
                </a:cubicBezTo>
                <a:cubicBezTo>
                  <a:pt x="3812" y="2122"/>
                  <a:pt x="4474" y="3760"/>
                  <a:pt x="5955" y="4075"/>
                </a:cubicBezTo>
                <a:lnTo>
                  <a:pt x="5955" y="5146"/>
                </a:lnTo>
                <a:cubicBezTo>
                  <a:pt x="4600" y="5430"/>
                  <a:pt x="3907" y="6910"/>
                  <a:pt x="4537" y="8107"/>
                </a:cubicBezTo>
                <a:lnTo>
                  <a:pt x="3434" y="9021"/>
                </a:lnTo>
                <a:cubicBezTo>
                  <a:pt x="3025" y="8706"/>
                  <a:pt x="2584" y="8548"/>
                  <a:pt x="2080" y="8548"/>
                </a:cubicBezTo>
                <a:cubicBezTo>
                  <a:pt x="945" y="8548"/>
                  <a:pt x="0" y="9494"/>
                  <a:pt x="0" y="10628"/>
                </a:cubicBezTo>
                <a:cubicBezTo>
                  <a:pt x="0" y="11762"/>
                  <a:pt x="945" y="12707"/>
                  <a:pt x="2080" y="12707"/>
                </a:cubicBezTo>
                <a:cubicBezTo>
                  <a:pt x="3214" y="12707"/>
                  <a:pt x="4159" y="11793"/>
                  <a:pt x="4159" y="10628"/>
                </a:cubicBezTo>
                <a:cubicBezTo>
                  <a:pt x="4159" y="10281"/>
                  <a:pt x="4096" y="9966"/>
                  <a:pt x="3938" y="9683"/>
                </a:cubicBezTo>
                <a:lnTo>
                  <a:pt x="5041" y="8769"/>
                </a:lnTo>
                <a:cubicBezTo>
                  <a:pt x="5435" y="9084"/>
                  <a:pt x="5907" y="9242"/>
                  <a:pt x="6376" y="9242"/>
                </a:cubicBezTo>
                <a:cubicBezTo>
                  <a:pt x="6845" y="9242"/>
                  <a:pt x="7309" y="9084"/>
                  <a:pt x="7687" y="8769"/>
                </a:cubicBezTo>
                <a:lnTo>
                  <a:pt x="8790" y="9683"/>
                </a:lnTo>
                <a:cubicBezTo>
                  <a:pt x="8318" y="10596"/>
                  <a:pt x="8570" y="11730"/>
                  <a:pt x="9452" y="12361"/>
                </a:cubicBezTo>
                <a:cubicBezTo>
                  <a:pt x="9803" y="12595"/>
                  <a:pt x="10203" y="12707"/>
                  <a:pt x="10598" y="12707"/>
                </a:cubicBezTo>
                <a:cubicBezTo>
                  <a:pt x="11266" y="12707"/>
                  <a:pt x="11923" y="12387"/>
                  <a:pt x="12319" y="11793"/>
                </a:cubicBezTo>
                <a:cubicBezTo>
                  <a:pt x="12571" y="11478"/>
                  <a:pt x="12665" y="11069"/>
                  <a:pt x="12665" y="10659"/>
                </a:cubicBezTo>
                <a:cubicBezTo>
                  <a:pt x="12665" y="9431"/>
                  <a:pt x="11783" y="8548"/>
                  <a:pt x="10617" y="8548"/>
                </a:cubicBezTo>
                <a:cubicBezTo>
                  <a:pt x="10113" y="8548"/>
                  <a:pt x="9672" y="8706"/>
                  <a:pt x="9294" y="9021"/>
                </a:cubicBezTo>
                <a:lnTo>
                  <a:pt x="8192" y="8107"/>
                </a:lnTo>
                <a:cubicBezTo>
                  <a:pt x="8822" y="6879"/>
                  <a:pt x="8097" y="5398"/>
                  <a:pt x="6774" y="5146"/>
                </a:cubicBezTo>
                <a:lnTo>
                  <a:pt x="6774" y="4075"/>
                </a:lnTo>
                <a:cubicBezTo>
                  <a:pt x="7530" y="3917"/>
                  <a:pt x="8097" y="3382"/>
                  <a:pt x="8349" y="2657"/>
                </a:cubicBezTo>
                <a:cubicBezTo>
                  <a:pt x="8633" y="1806"/>
                  <a:pt x="8318" y="861"/>
                  <a:pt x="7530" y="357"/>
                </a:cubicBezTo>
                <a:cubicBezTo>
                  <a:pt x="7170" y="117"/>
                  <a:pt x="6755" y="0"/>
                  <a:pt x="6344" y="0"/>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47" name="Google Shape;10347;p82"/>
          <p:cNvSpPr/>
          <p:nvPr/>
        </p:nvSpPr>
        <p:spPr>
          <a:xfrm>
            <a:off x="3953247" y="2652248"/>
            <a:ext cx="374678" cy="372353"/>
          </a:xfrm>
          <a:custGeom>
            <a:avLst/>
            <a:gdLst/>
            <a:ahLst/>
            <a:cxnLst/>
            <a:rect l="l" t="t" r="r" b="b"/>
            <a:pathLst>
              <a:path w="12729" h="12650" extrusionOk="0">
                <a:moveTo>
                  <a:pt x="9326" y="1000"/>
                </a:moveTo>
                <a:lnTo>
                  <a:pt x="11657" y="3332"/>
                </a:lnTo>
                <a:lnTo>
                  <a:pt x="3403" y="11617"/>
                </a:lnTo>
                <a:lnTo>
                  <a:pt x="1072" y="9286"/>
                </a:lnTo>
                <a:lnTo>
                  <a:pt x="2521" y="7837"/>
                </a:lnTo>
                <a:lnTo>
                  <a:pt x="3403" y="8688"/>
                </a:lnTo>
                <a:cubicBezTo>
                  <a:pt x="3482" y="8766"/>
                  <a:pt x="3584" y="8806"/>
                  <a:pt x="3686" y="8806"/>
                </a:cubicBezTo>
                <a:cubicBezTo>
                  <a:pt x="3789" y="8806"/>
                  <a:pt x="3891" y="8766"/>
                  <a:pt x="3970" y="8688"/>
                </a:cubicBezTo>
                <a:cubicBezTo>
                  <a:pt x="4128" y="8530"/>
                  <a:pt x="4128" y="8278"/>
                  <a:pt x="3970" y="8089"/>
                </a:cubicBezTo>
                <a:lnTo>
                  <a:pt x="3119" y="7238"/>
                </a:lnTo>
                <a:lnTo>
                  <a:pt x="4191" y="6167"/>
                </a:lnTo>
                <a:lnTo>
                  <a:pt x="5041" y="7049"/>
                </a:lnTo>
                <a:cubicBezTo>
                  <a:pt x="5120" y="7128"/>
                  <a:pt x="5230" y="7167"/>
                  <a:pt x="5340" y="7167"/>
                </a:cubicBezTo>
                <a:cubicBezTo>
                  <a:pt x="5451" y="7167"/>
                  <a:pt x="5561" y="7128"/>
                  <a:pt x="5640" y="7049"/>
                </a:cubicBezTo>
                <a:cubicBezTo>
                  <a:pt x="5797" y="6892"/>
                  <a:pt x="5797" y="6608"/>
                  <a:pt x="5640" y="6451"/>
                </a:cubicBezTo>
                <a:lnTo>
                  <a:pt x="4758" y="5600"/>
                </a:lnTo>
                <a:lnTo>
                  <a:pt x="5829" y="4529"/>
                </a:lnTo>
                <a:lnTo>
                  <a:pt x="6711" y="5380"/>
                </a:lnTo>
                <a:cubicBezTo>
                  <a:pt x="6790" y="5458"/>
                  <a:pt x="6892" y="5498"/>
                  <a:pt x="6994" y="5498"/>
                </a:cubicBezTo>
                <a:cubicBezTo>
                  <a:pt x="7097" y="5498"/>
                  <a:pt x="7199" y="5458"/>
                  <a:pt x="7278" y="5380"/>
                </a:cubicBezTo>
                <a:cubicBezTo>
                  <a:pt x="7436" y="5222"/>
                  <a:pt x="7436" y="4970"/>
                  <a:pt x="7278" y="4812"/>
                </a:cubicBezTo>
                <a:lnTo>
                  <a:pt x="6427" y="3930"/>
                </a:lnTo>
                <a:lnTo>
                  <a:pt x="7499" y="2859"/>
                </a:lnTo>
                <a:lnTo>
                  <a:pt x="8349" y="3741"/>
                </a:lnTo>
                <a:cubicBezTo>
                  <a:pt x="8428" y="3820"/>
                  <a:pt x="8538" y="3859"/>
                  <a:pt x="8648" y="3859"/>
                </a:cubicBezTo>
                <a:cubicBezTo>
                  <a:pt x="8759" y="3859"/>
                  <a:pt x="8869" y="3820"/>
                  <a:pt x="8948" y="3741"/>
                </a:cubicBezTo>
                <a:cubicBezTo>
                  <a:pt x="9105" y="3584"/>
                  <a:pt x="9105" y="3300"/>
                  <a:pt x="8948" y="3143"/>
                </a:cubicBezTo>
                <a:lnTo>
                  <a:pt x="8066" y="2292"/>
                </a:lnTo>
                <a:lnTo>
                  <a:pt x="9326" y="1000"/>
                </a:lnTo>
                <a:close/>
                <a:moveTo>
                  <a:pt x="9357" y="0"/>
                </a:moveTo>
                <a:cubicBezTo>
                  <a:pt x="9255" y="0"/>
                  <a:pt x="9153" y="39"/>
                  <a:pt x="9074" y="118"/>
                </a:cubicBezTo>
                <a:lnTo>
                  <a:pt x="7247" y="1914"/>
                </a:lnTo>
                <a:lnTo>
                  <a:pt x="7120" y="2040"/>
                </a:lnTo>
                <a:lnTo>
                  <a:pt x="5608" y="3584"/>
                </a:lnTo>
                <a:lnTo>
                  <a:pt x="5482" y="3678"/>
                </a:lnTo>
                <a:lnTo>
                  <a:pt x="3938" y="5222"/>
                </a:lnTo>
                <a:lnTo>
                  <a:pt x="3812" y="5348"/>
                </a:lnTo>
                <a:lnTo>
                  <a:pt x="2300" y="6892"/>
                </a:lnTo>
                <a:lnTo>
                  <a:pt x="2174" y="7018"/>
                </a:lnTo>
                <a:lnTo>
                  <a:pt x="158" y="9003"/>
                </a:lnTo>
                <a:cubicBezTo>
                  <a:pt x="0" y="9160"/>
                  <a:pt x="0" y="9444"/>
                  <a:pt x="158" y="9601"/>
                </a:cubicBezTo>
                <a:lnTo>
                  <a:pt x="3088" y="12531"/>
                </a:lnTo>
                <a:cubicBezTo>
                  <a:pt x="3167" y="12610"/>
                  <a:pt x="3269" y="12649"/>
                  <a:pt x="3371" y="12649"/>
                </a:cubicBezTo>
                <a:cubicBezTo>
                  <a:pt x="3474" y="12649"/>
                  <a:pt x="3576" y="12610"/>
                  <a:pt x="3655" y="12531"/>
                </a:cubicBezTo>
                <a:lnTo>
                  <a:pt x="12539" y="3647"/>
                </a:lnTo>
                <a:cubicBezTo>
                  <a:pt x="12728" y="3458"/>
                  <a:pt x="12728" y="3174"/>
                  <a:pt x="12571" y="3017"/>
                </a:cubicBezTo>
                <a:lnTo>
                  <a:pt x="9641" y="118"/>
                </a:lnTo>
                <a:cubicBezTo>
                  <a:pt x="9562" y="39"/>
                  <a:pt x="9460" y="0"/>
                  <a:pt x="9357" y="0"/>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348" name="Google Shape;10348;p82"/>
          <p:cNvGrpSpPr/>
          <p:nvPr/>
        </p:nvGrpSpPr>
        <p:grpSpPr>
          <a:xfrm>
            <a:off x="1229534" y="1308077"/>
            <a:ext cx="396931" cy="373147"/>
            <a:chOff x="-42804750" y="1949600"/>
            <a:chExt cx="337125" cy="316925"/>
          </a:xfrm>
          <a:solidFill>
            <a:srgbClr val="FFC000"/>
          </a:solidFill>
        </p:grpSpPr>
        <p:sp>
          <p:nvSpPr>
            <p:cNvPr id="10349" name="Google Shape;10349;p82"/>
            <p:cNvSpPr/>
            <p:nvPr/>
          </p:nvSpPr>
          <p:spPr>
            <a:xfrm>
              <a:off x="-42731500" y="2013125"/>
              <a:ext cx="189825" cy="189900"/>
            </a:xfrm>
            <a:custGeom>
              <a:avLst/>
              <a:gdLst/>
              <a:ahLst/>
              <a:cxnLst/>
              <a:rect l="l" t="t" r="r" b="b"/>
              <a:pathLst>
                <a:path w="7593" h="7596" extrusionOk="0">
                  <a:moveTo>
                    <a:pt x="3781" y="805"/>
                  </a:moveTo>
                  <a:cubicBezTo>
                    <a:pt x="5419" y="805"/>
                    <a:pt x="6742" y="2128"/>
                    <a:pt x="6742" y="3767"/>
                  </a:cubicBezTo>
                  <a:cubicBezTo>
                    <a:pt x="6774" y="5405"/>
                    <a:pt x="5419" y="6760"/>
                    <a:pt x="3781" y="6760"/>
                  </a:cubicBezTo>
                  <a:cubicBezTo>
                    <a:pt x="2426" y="6760"/>
                    <a:pt x="1292" y="5878"/>
                    <a:pt x="946" y="4649"/>
                  </a:cubicBezTo>
                  <a:cubicBezTo>
                    <a:pt x="347" y="2727"/>
                    <a:pt x="1765" y="805"/>
                    <a:pt x="3781" y="805"/>
                  </a:cubicBezTo>
                  <a:close/>
                  <a:moveTo>
                    <a:pt x="3809" y="1"/>
                  </a:moveTo>
                  <a:cubicBezTo>
                    <a:pt x="3297" y="1"/>
                    <a:pt x="2785" y="105"/>
                    <a:pt x="2300" y="301"/>
                  </a:cubicBezTo>
                  <a:cubicBezTo>
                    <a:pt x="946" y="868"/>
                    <a:pt x="0" y="2223"/>
                    <a:pt x="0" y="3798"/>
                  </a:cubicBezTo>
                  <a:cubicBezTo>
                    <a:pt x="0" y="5058"/>
                    <a:pt x="630" y="6224"/>
                    <a:pt x="1670" y="6949"/>
                  </a:cubicBezTo>
                  <a:cubicBezTo>
                    <a:pt x="2333" y="7390"/>
                    <a:pt x="3060" y="7596"/>
                    <a:pt x="3776" y="7596"/>
                  </a:cubicBezTo>
                  <a:cubicBezTo>
                    <a:pt x="4286" y="7596"/>
                    <a:pt x="4790" y="7492"/>
                    <a:pt x="5262" y="7295"/>
                  </a:cubicBezTo>
                  <a:cubicBezTo>
                    <a:pt x="6648" y="6697"/>
                    <a:pt x="7593" y="5373"/>
                    <a:pt x="7593" y="3798"/>
                  </a:cubicBezTo>
                  <a:cubicBezTo>
                    <a:pt x="7593" y="2506"/>
                    <a:pt x="6931" y="1341"/>
                    <a:pt x="5892" y="648"/>
                  </a:cubicBezTo>
                  <a:cubicBezTo>
                    <a:pt x="5248" y="206"/>
                    <a:pt x="4528" y="1"/>
                    <a:pt x="380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0" name="Google Shape;10350;p82"/>
            <p:cNvSpPr/>
            <p:nvPr/>
          </p:nvSpPr>
          <p:spPr>
            <a:xfrm>
              <a:off x="-42804750" y="1949600"/>
              <a:ext cx="337125" cy="316925"/>
            </a:xfrm>
            <a:custGeom>
              <a:avLst/>
              <a:gdLst/>
              <a:ahLst/>
              <a:cxnLst/>
              <a:rect l="l" t="t" r="r" b="b"/>
              <a:pathLst>
                <a:path w="13485" h="12677" extrusionOk="0">
                  <a:moveTo>
                    <a:pt x="3306" y="817"/>
                  </a:moveTo>
                  <a:cubicBezTo>
                    <a:pt x="3769" y="817"/>
                    <a:pt x="4233" y="967"/>
                    <a:pt x="4600" y="1267"/>
                  </a:cubicBezTo>
                  <a:cubicBezTo>
                    <a:pt x="3277" y="1802"/>
                    <a:pt x="2174" y="2905"/>
                    <a:pt x="1607" y="4260"/>
                  </a:cubicBezTo>
                  <a:cubicBezTo>
                    <a:pt x="914" y="3283"/>
                    <a:pt x="1072" y="1897"/>
                    <a:pt x="2143" y="1172"/>
                  </a:cubicBezTo>
                  <a:cubicBezTo>
                    <a:pt x="2484" y="935"/>
                    <a:pt x="2895" y="817"/>
                    <a:pt x="3306" y="817"/>
                  </a:cubicBezTo>
                  <a:close/>
                  <a:moveTo>
                    <a:pt x="10101" y="823"/>
                  </a:moveTo>
                  <a:cubicBezTo>
                    <a:pt x="10771" y="823"/>
                    <a:pt x="11436" y="1137"/>
                    <a:pt x="11846" y="1771"/>
                  </a:cubicBezTo>
                  <a:cubicBezTo>
                    <a:pt x="12382" y="2527"/>
                    <a:pt x="12319" y="3535"/>
                    <a:pt x="11783" y="4260"/>
                  </a:cubicBezTo>
                  <a:cubicBezTo>
                    <a:pt x="11248" y="2905"/>
                    <a:pt x="10177" y="1802"/>
                    <a:pt x="8790" y="1267"/>
                  </a:cubicBezTo>
                  <a:cubicBezTo>
                    <a:pt x="9176" y="971"/>
                    <a:pt x="9640" y="823"/>
                    <a:pt x="10101" y="823"/>
                  </a:cubicBezTo>
                  <a:close/>
                  <a:moveTo>
                    <a:pt x="6662" y="1686"/>
                  </a:moveTo>
                  <a:cubicBezTo>
                    <a:pt x="7287" y="1686"/>
                    <a:pt x="7908" y="1809"/>
                    <a:pt x="8475" y="2055"/>
                  </a:cubicBezTo>
                  <a:cubicBezTo>
                    <a:pt x="10177" y="2748"/>
                    <a:pt x="11311" y="4417"/>
                    <a:pt x="11311" y="6339"/>
                  </a:cubicBezTo>
                  <a:cubicBezTo>
                    <a:pt x="11374" y="8891"/>
                    <a:pt x="9263" y="10970"/>
                    <a:pt x="6711" y="10970"/>
                  </a:cubicBezTo>
                  <a:cubicBezTo>
                    <a:pt x="4159" y="10970"/>
                    <a:pt x="2048" y="8891"/>
                    <a:pt x="2017" y="6339"/>
                  </a:cubicBezTo>
                  <a:cubicBezTo>
                    <a:pt x="2017" y="4764"/>
                    <a:pt x="2804" y="3346"/>
                    <a:pt x="4065" y="2464"/>
                  </a:cubicBezTo>
                  <a:cubicBezTo>
                    <a:pt x="4846" y="1943"/>
                    <a:pt x="5759" y="1686"/>
                    <a:pt x="6662" y="1686"/>
                  </a:cubicBezTo>
                  <a:close/>
                  <a:moveTo>
                    <a:pt x="3282" y="1"/>
                  </a:moveTo>
                  <a:cubicBezTo>
                    <a:pt x="2347" y="1"/>
                    <a:pt x="1411" y="437"/>
                    <a:pt x="820" y="1298"/>
                  </a:cubicBezTo>
                  <a:cubicBezTo>
                    <a:pt x="0" y="2496"/>
                    <a:pt x="189" y="4165"/>
                    <a:pt x="1292" y="5142"/>
                  </a:cubicBezTo>
                  <a:cubicBezTo>
                    <a:pt x="820" y="7316"/>
                    <a:pt x="1702" y="9553"/>
                    <a:pt x="3497" y="10844"/>
                  </a:cubicBezTo>
                  <a:lnTo>
                    <a:pt x="2867" y="12073"/>
                  </a:lnTo>
                  <a:cubicBezTo>
                    <a:pt x="2773" y="12262"/>
                    <a:pt x="2867" y="12514"/>
                    <a:pt x="3088" y="12640"/>
                  </a:cubicBezTo>
                  <a:cubicBezTo>
                    <a:pt x="3137" y="12665"/>
                    <a:pt x="3189" y="12677"/>
                    <a:pt x="3240" y="12677"/>
                  </a:cubicBezTo>
                  <a:cubicBezTo>
                    <a:pt x="3386" y="12677"/>
                    <a:pt x="3530" y="12582"/>
                    <a:pt x="3623" y="12420"/>
                  </a:cubicBezTo>
                  <a:lnTo>
                    <a:pt x="4222" y="11254"/>
                  </a:lnTo>
                  <a:cubicBezTo>
                    <a:pt x="4994" y="11632"/>
                    <a:pt x="5821" y="11821"/>
                    <a:pt x="6648" y="11821"/>
                  </a:cubicBezTo>
                  <a:cubicBezTo>
                    <a:pt x="7475" y="11821"/>
                    <a:pt x="8302" y="11632"/>
                    <a:pt x="9074" y="11254"/>
                  </a:cubicBezTo>
                  <a:lnTo>
                    <a:pt x="9641" y="12420"/>
                  </a:lnTo>
                  <a:cubicBezTo>
                    <a:pt x="9736" y="12587"/>
                    <a:pt x="9904" y="12663"/>
                    <a:pt x="10062" y="12663"/>
                  </a:cubicBezTo>
                  <a:cubicBezTo>
                    <a:pt x="10113" y="12663"/>
                    <a:pt x="10162" y="12655"/>
                    <a:pt x="10208" y="12640"/>
                  </a:cubicBezTo>
                  <a:cubicBezTo>
                    <a:pt x="10397" y="12514"/>
                    <a:pt x="10492" y="12262"/>
                    <a:pt x="10397" y="12073"/>
                  </a:cubicBezTo>
                  <a:lnTo>
                    <a:pt x="9767" y="10844"/>
                  </a:lnTo>
                  <a:cubicBezTo>
                    <a:pt x="11594" y="9584"/>
                    <a:pt x="12476" y="7347"/>
                    <a:pt x="11972" y="5142"/>
                  </a:cubicBezTo>
                  <a:cubicBezTo>
                    <a:pt x="13485" y="3882"/>
                    <a:pt x="13359" y="1582"/>
                    <a:pt x="11752" y="511"/>
                  </a:cubicBezTo>
                  <a:cubicBezTo>
                    <a:pt x="11243" y="171"/>
                    <a:pt x="10658" y="5"/>
                    <a:pt x="10078" y="5"/>
                  </a:cubicBezTo>
                  <a:cubicBezTo>
                    <a:pt x="9258" y="5"/>
                    <a:pt x="8449" y="338"/>
                    <a:pt x="7877" y="983"/>
                  </a:cubicBezTo>
                  <a:cubicBezTo>
                    <a:pt x="7483" y="905"/>
                    <a:pt x="7081" y="865"/>
                    <a:pt x="6679" y="865"/>
                  </a:cubicBezTo>
                  <a:cubicBezTo>
                    <a:pt x="6278" y="865"/>
                    <a:pt x="5876" y="905"/>
                    <a:pt x="5482" y="983"/>
                  </a:cubicBezTo>
                  <a:cubicBezTo>
                    <a:pt x="4898" y="326"/>
                    <a:pt x="4090" y="1"/>
                    <a:pt x="328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1" name="Google Shape;10351;p82"/>
            <p:cNvSpPr/>
            <p:nvPr/>
          </p:nvSpPr>
          <p:spPr>
            <a:xfrm>
              <a:off x="-42644075" y="2060025"/>
              <a:ext cx="59100" cy="65400"/>
            </a:xfrm>
            <a:custGeom>
              <a:avLst/>
              <a:gdLst/>
              <a:ahLst/>
              <a:cxnLst/>
              <a:rect l="l" t="t" r="r" b="b"/>
              <a:pathLst>
                <a:path w="2364" h="2616" extrusionOk="0">
                  <a:moveTo>
                    <a:pt x="442" y="0"/>
                  </a:moveTo>
                  <a:cubicBezTo>
                    <a:pt x="189" y="0"/>
                    <a:pt x="0" y="189"/>
                    <a:pt x="0" y="410"/>
                  </a:cubicBezTo>
                  <a:lnTo>
                    <a:pt x="0" y="2237"/>
                  </a:lnTo>
                  <a:cubicBezTo>
                    <a:pt x="0" y="2458"/>
                    <a:pt x="189" y="2615"/>
                    <a:pt x="442" y="2615"/>
                  </a:cubicBezTo>
                  <a:lnTo>
                    <a:pt x="1922" y="2615"/>
                  </a:lnTo>
                  <a:cubicBezTo>
                    <a:pt x="2174" y="2615"/>
                    <a:pt x="2363" y="2426"/>
                    <a:pt x="2363" y="2237"/>
                  </a:cubicBezTo>
                  <a:cubicBezTo>
                    <a:pt x="2363" y="1954"/>
                    <a:pt x="2174" y="1796"/>
                    <a:pt x="1922" y="1796"/>
                  </a:cubicBezTo>
                  <a:lnTo>
                    <a:pt x="820" y="1796"/>
                  </a:lnTo>
                  <a:lnTo>
                    <a:pt x="820" y="410"/>
                  </a:lnTo>
                  <a:cubicBezTo>
                    <a:pt x="820" y="189"/>
                    <a:pt x="631" y="0"/>
                    <a:pt x="44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52" name="Google Shape;10352;p82"/>
          <p:cNvGrpSpPr/>
          <p:nvPr/>
        </p:nvGrpSpPr>
        <p:grpSpPr>
          <a:xfrm>
            <a:off x="1292211" y="1760773"/>
            <a:ext cx="335706" cy="364258"/>
            <a:chOff x="-42778750" y="2320125"/>
            <a:chExt cx="285125" cy="309375"/>
          </a:xfrm>
          <a:solidFill>
            <a:srgbClr val="FFC000"/>
          </a:solidFill>
        </p:grpSpPr>
        <p:sp>
          <p:nvSpPr>
            <p:cNvPr id="10353" name="Google Shape;10353;p82"/>
            <p:cNvSpPr/>
            <p:nvPr/>
          </p:nvSpPr>
          <p:spPr>
            <a:xfrm>
              <a:off x="-42778750" y="2320125"/>
              <a:ext cx="285125" cy="309375"/>
            </a:xfrm>
            <a:custGeom>
              <a:avLst/>
              <a:gdLst/>
              <a:ahLst/>
              <a:cxnLst/>
              <a:rect l="l" t="t" r="r" b="b"/>
              <a:pathLst>
                <a:path w="11405" h="12375" extrusionOk="0">
                  <a:moveTo>
                    <a:pt x="5654" y="815"/>
                  </a:moveTo>
                  <a:cubicBezTo>
                    <a:pt x="5920" y="815"/>
                    <a:pt x="6185" y="965"/>
                    <a:pt x="6459" y="1253"/>
                  </a:cubicBezTo>
                  <a:cubicBezTo>
                    <a:pt x="6711" y="1568"/>
                    <a:pt x="6963" y="1978"/>
                    <a:pt x="7120" y="2419"/>
                  </a:cubicBezTo>
                  <a:cubicBezTo>
                    <a:pt x="6616" y="2545"/>
                    <a:pt x="6144" y="2734"/>
                    <a:pt x="5671" y="2923"/>
                  </a:cubicBezTo>
                  <a:cubicBezTo>
                    <a:pt x="5198" y="2734"/>
                    <a:pt x="4726" y="2545"/>
                    <a:pt x="4190" y="2419"/>
                  </a:cubicBezTo>
                  <a:cubicBezTo>
                    <a:pt x="4348" y="2072"/>
                    <a:pt x="4568" y="1663"/>
                    <a:pt x="4789" y="1348"/>
                  </a:cubicBezTo>
                  <a:cubicBezTo>
                    <a:pt x="5083" y="988"/>
                    <a:pt x="5368" y="815"/>
                    <a:pt x="5654" y="815"/>
                  </a:cubicBezTo>
                  <a:close/>
                  <a:moveTo>
                    <a:pt x="3938" y="3238"/>
                  </a:moveTo>
                  <a:cubicBezTo>
                    <a:pt x="4159" y="3332"/>
                    <a:pt x="4411" y="3364"/>
                    <a:pt x="4600" y="3427"/>
                  </a:cubicBezTo>
                  <a:cubicBezTo>
                    <a:pt x="4285" y="3616"/>
                    <a:pt x="4033" y="3774"/>
                    <a:pt x="3781" y="3900"/>
                  </a:cubicBezTo>
                  <a:cubicBezTo>
                    <a:pt x="3844" y="3679"/>
                    <a:pt x="3907" y="3427"/>
                    <a:pt x="3938" y="3238"/>
                  </a:cubicBezTo>
                  <a:close/>
                  <a:moveTo>
                    <a:pt x="7341" y="3238"/>
                  </a:moveTo>
                  <a:cubicBezTo>
                    <a:pt x="7435" y="3490"/>
                    <a:pt x="7467" y="3711"/>
                    <a:pt x="7498" y="3963"/>
                  </a:cubicBezTo>
                  <a:cubicBezTo>
                    <a:pt x="7246" y="3805"/>
                    <a:pt x="6963" y="3616"/>
                    <a:pt x="6679" y="3490"/>
                  </a:cubicBezTo>
                  <a:cubicBezTo>
                    <a:pt x="6868" y="3364"/>
                    <a:pt x="7120" y="3301"/>
                    <a:pt x="7341" y="3238"/>
                  </a:cubicBezTo>
                  <a:close/>
                  <a:moveTo>
                    <a:pt x="2340" y="2993"/>
                  </a:moveTo>
                  <a:cubicBezTo>
                    <a:pt x="2618" y="2993"/>
                    <a:pt x="2897" y="3021"/>
                    <a:pt x="3151" y="3049"/>
                  </a:cubicBezTo>
                  <a:cubicBezTo>
                    <a:pt x="3025" y="3522"/>
                    <a:pt x="2899" y="3994"/>
                    <a:pt x="2867" y="4593"/>
                  </a:cubicBezTo>
                  <a:cubicBezTo>
                    <a:pt x="2457" y="4908"/>
                    <a:pt x="2048" y="5223"/>
                    <a:pt x="1670" y="5569"/>
                  </a:cubicBezTo>
                  <a:cubicBezTo>
                    <a:pt x="1040" y="4782"/>
                    <a:pt x="473" y="3616"/>
                    <a:pt x="1355" y="3175"/>
                  </a:cubicBezTo>
                  <a:cubicBezTo>
                    <a:pt x="1651" y="3036"/>
                    <a:pt x="1995" y="2993"/>
                    <a:pt x="2340" y="2993"/>
                  </a:cubicBezTo>
                  <a:close/>
                  <a:moveTo>
                    <a:pt x="8935" y="3013"/>
                  </a:moveTo>
                  <a:cubicBezTo>
                    <a:pt x="9678" y="3013"/>
                    <a:pt x="10397" y="3218"/>
                    <a:pt x="10397" y="3868"/>
                  </a:cubicBezTo>
                  <a:cubicBezTo>
                    <a:pt x="10397" y="4435"/>
                    <a:pt x="9956" y="5097"/>
                    <a:pt x="9609" y="5569"/>
                  </a:cubicBezTo>
                  <a:cubicBezTo>
                    <a:pt x="9294" y="5254"/>
                    <a:pt x="8884" y="4908"/>
                    <a:pt x="8412" y="4593"/>
                  </a:cubicBezTo>
                  <a:cubicBezTo>
                    <a:pt x="8349" y="4089"/>
                    <a:pt x="8254" y="3553"/>
                    <a:pt x="8160" y="3080"/>
                  </a:cubicBezTo>
                  <a:cubicBezTo>
                    <a:pt x="8400" y="3039"/>
                    <a:pt x="8669" y="3013"/>
                    <a:pt x="8935" y="3013"/>
                  </a:cubicBezTo>
                  <a:close/>
                  <a:moveTo>
                    <a:pt x="8538" y="5695"/>
                  </a:moveTo>
                  <a:cubicBezTo>
                    <a:pt x="8727" y="5853"/>
                    <a:pt x="8884" y="6010"/>
                    <a:pt x="9042" y="6168"/>
                  </a:cubicBezTo>
                  <a:cubicBezTo>
                    <a:pt x="8884" y="6325"/>
                    <a:pt x="8695" y="6483"/>
                    <a:pt x="8538" y="6640"/>
                  </a:cubicBezTo>
                  <a:lnTo>
                    <a:pt x="8538" y="5695"/>
                  </a:lnTo>
                  <a:close/>
                  <a:moveTo>
                    <a:pt x="2741" y="5727"/>
                  </a:moveTo>
                  <a:lnTo>
                    <a:pt x="2741" y="6672"/>
                  </a:lnTo>
                  <a:cubicBezTo>
                    <a:pt x="2552" y="6514"/>
                    <a:pt x="2394" y="6357"/>
                    <a:pt x="2237" y="6199"/>
                  </a:cubicBezTo>
                  <a:cubicBezTo>
                    <a:pt x="2426" y="6010"/>
                    <a:pt x="2583" y="5884"/>
                    <a:pt x="2741" y="5727"/>
                  </a:cubicBezTo>
                  <a:close/>
                  <a:moveTo>
                    <a:pt x="5671" y="3837"/>
                  </a:moveTo>
                  <a:cubicBezTo>
                    <a:pt x="6364" y="4152"/>
                    <a:pt x="7026" y="4561"/>
                    <a:pt x="7656" y="5002"/>
                  </a:cubicBezTo>
                  <a:cubicBezTo>
                    <a:pt x="7750" y="5821"/>
                    <a:pt x="7750" y="6609"/>
                    <a:pt x="7656" y="7334"/>
                  </a:cubicBezTo>
                  <a:cubicBezTo>
                    <a:pt x="7026" y="7775"/>
                    <a:pt x="6364" y="8184"/>
                    <a:pt x="5671" y="8531"/>
                  </a:cubicBezTo>
                  <a:cubicBezTo>
                    <a:pt x="4946" y="8216"/>
                    <a:pt x="4285" y="7806"/>
                    <a:pt x="3655" y="7334"/>
                  </a:cubicBezTo>
                  <a:cubicBezTo>
                    <a:pt x="3560" y="6609"/>
                    <a:pt x="3560" y="5821"/>
                    <a:pt x="3655" y="5002"/>
                  </a:cubicBezTo>
                  <a:cubicBezTo>
                    <a:pt x="3970" y="4782"/>
                    <a:pt x="4285" y="4593"/>
                    <a:pt x="4631" y="4404"/>
                  </a:cubicBezTo>
                  <a:cubicBezTo>
                    <a:pt x="4978" y="4183"/>
                    <a:pt x="5356" y="3994"/>
                    <a:pt x="5671" y="3837"/>
                  </a:cubicBezTo>
                  <a:close/>
                  <a:moveTo>
                    <a:pt x="3781" y="8436"/>
                  </a:moveTo>
                  <a:lnTo>
                    <a:pt x="3781" y="8436"/>
                  </a:lnTo>
                  <a:cubicBezTo>
                    <a:pt x="3907" y="8531"/>
                    <a:pt x="4033" y="8594"/>
                    <a:pt x="4222" y="8688"/>
                  </a:cubicBezTo>
                  <a:cubicBezTo>
                    <a:pt x="4241" y="8641"/>
                    <a:pt x="4248" y="8625"/>
                    <a:pt x="4250" y="8625"/>
                  </a:cubicBezTo>
                  <a:lnTo>
                    <a:pt x="4250" y="8625"/>
                  </a:lnTo>
                  <a:cubicBezTo>
                    <a:pt x="4252" y="8625"/>
                    <a:pt x="4233" y="8679"/>
                    <a:pt x="4225" y="8690"/>
                  </a:cubicBezTo>
                  <a:lnTo>
                    <a:pt x="4225" y="8690"/>
                  </a:lnTo>
                  <a:cubicBezTo>
                    <a:pt x="4224" y="8689"/>
                    <a:pt x="4223" y="8689"/>
                    <a:pt x="4222" y="8688"/>
                  </a:cubicBezTo>
                  <a:lnTo>
                    <a:pt x="4222" y="8688"/>
                  </a:lnTo>
                  <a:cubicBezTo>
                    <a:pt x="4222" y="8691"/>
                    <a:pt x="4222" y="8692"/>
                    <a:pt x="4223" y="8692"/>
                  </a:cubicBezTo>
                  <a:cubicBezTo>
                    <a:pt x="4223" y="8692"/>
                    <a:pt x="4224" y="8691"/>
                    <a:pt x="4225" y="8690"/>
                  </a:cubicBezTo>
                  <a:lnTo>
                    <a:pt x="4225" y="8690"/>
                  </a:lnTo>
                  <a:cubicBezTo>
                    <a:pt x="4350" y="8753"/>
                    <a:pt x="4475" y="8846"/>
                    <a:pt x="4631" y="8909"/>
                  </a:cubicBezTo>
                  <a:cubicBezTo>
                    <a:pt x="4411" y="9003"/>
                    <a:pt x="4159" y="9066"/>
                    <a:pt x="3970" y="9129"/>
                  </a:cubicBezTo>
                  <a:cubicBezTo>
                    <a:pt x="3907" y="8909"/>
                    <a:pt x="3844" y="8688"/>
                    <a:pt x="3781" y="8436"/>
                  </a:cubicBezTo>
                  <a:close/>
                  <a:moveTo>
                    <a:pt x="7498" y="8499"/>
                  </a:moveTo>
                  <a:cubicBezTo>
                    <a:pt x="7467" y="8688"/>
                    <a:pt x="7435" y="8909"/>
                    <a:pt x="7341" y="9161"/>
                  </a:cubicBezTo>
                  <a:cubicBezTo>
                    <a:pt x="7120" y="9066"/>
                    <a:pt x="6868" y="9035"/>
                    <a:pt x="6679" y="8972"/>
                  </a:cubicBezTo>
                  <a:cubicBezTo>
                    <a:pt x="6994" y="8814"/>
                    <a:pt x="7278" y="8625"/>
                    <a:pt x="7498" y="8499"/>
                  </a:cubicBezTo>
                  <a:close/>
                  <a:moveTo>
                    <a:pt x="1638" y="6798"/>
                  </a:moveTo>
                  <a:cubicBezTo>
                    <a:pt x="1985" y="7145"/>
                    <a:pt x="2394" y="7491"/>
                    <a:pt x="2836" y="7775"/>
                  </a:cubicBezTo>
                  <a:cubicBezTo>
                    <a:pt x="2899" y="8279"/>
                    <a:pt x="2993" y="8814"/>
                    <a:pt x="3088" y="9287"/>
                  </a:cubicBezTo>
                  <a:cubicBezTo>
                    <a:pt x="2848" y="9347"/>
                    <a:pt x="2583" y="9369"/>
                    <a:pt x="2309" y="9369"/>
                  </a:cubicBezTo>
                  <a:cubicBezTo>
                    <a:pt x="2150" y="9369"/>
                    <a:pt x="1989" y="9361"/>
                    <a:pt x="1827" y="9350"/>
                  </a:cubicBezTo>
                  <a:cubicBezTo>
                    <a:pt x="1103" y="9224"/>
                    <a:pt x="725" y="8846"/>
                    <a:pt x="945" y="8090"/>
                  </a:cubicBezTo>
                  <a:cubicBezTo>
                    <a:pt x="1040" y="7649"/>
                    <a:pt x="1323" y="7239"/>
                    <a:pt x="1638" y="6798"/>
                  </a:cubicBezTo>
                  <a:close/>
                  <a:moveTo>
                    <a:pt x="9641" y="6830"/>
                  </a:moveTo>
                  <a:cubicBezTo>
                    <a:pt x="9987" y="7271"/>
                    <a:pt x="10428" y="7932"/>
                    <a:pt x="10428" y="8531"/>
                  </a:cubicBezTo>
                  <a:cubicBezTo>
                    <a:pt x="10405" y="9192"/>
                    <a:pt x="9707" y="9391"/>
                    <a:pt x="8988" y="9391"/>
                  </a:cubicBezTo>
                  <a:cubicBezTo>
                    <a:pt x="8713" y="9391"/>
                    <a:pt x="8435" y="9362"/>
                    <a:pt x="8191" y="9318"/>
                  </a:cubicBezTo>
                  <a:cubicBezTo>
                    <a:pt x="8286" y="8846"/>
                    <a:pt x="8412" y="8373"/>
                    <a:pt x="8443" y="7806"/>
                  </a:cubicBezTo>
                  <a:cubicBezTo>
                    <a:pt x="8853" y="7491"/>
                    <a:pt x="9294" y="7176"/>
                    <a:pt x="9641" y="6830"/>
                  </a:cubicBezTo>
                  <a:close/>
                  <a:moveTo>
                    <a:pt x="5671" y="9444"/>
                  </a:moveTo>
                  <a:cubicBezTo>
                    <a:pt x="6144" y="9633"/>
                    <a:pt x="6616" y="9822"/>
                    <a:pt x="7120" y="9948"/>
                  </a:cubicBezTo>
                  <a:cubicBezTo>
                    <a:pt x="6868" y="10453"/>
                    <a:pt x="6522" y="11177"/>
                    <a:pt x="6049" y="11429"/>
                  </a:cubicBezTo>
                  <a:cubicBezTo>
                    <a:pt x="5909" y="11527"/>
                    <a:pt x="5782" y="11569"/>
                    <a:pt x="5659" y="11569"/>
                  </a:cubicBezTo>
                  <a:cubicBezTo>
                    <a:pt x="5504" y="11569"/>
                    <a:pt x="5356" y="11503"/>
                    <a:pt x="5198" y="11398"/>
                  </a:cubicBezTo>
                  <a:cubicBezTo>
                    <a:pt x="4757" y="11083"/>
                    <a:pt x="4411" y="10453"/>
                    <a:pt x="4222" y="9948"/>
                  </a:cubicBezTo>
                  <a:cubicBezTo>
                    <a:pt x="4694" y="9822"/>
                    <a:pt x="5198" y="9633"/>
                    <a:pt x="5671" y="9444"/>
                  </a:cubicBezTo>
                  <a:close/>
                  <a:moveTo>
                    <a:pt x="5689" y="1"/>
                  </a:moveTo>
                  <a:cubicBezTo>
                    <a:pt x="5142" y="1"/>
                    <a:pt x="4663" y="283"/>
                    <a:pt x="4285" y="686"/>
                  </a:cubicBezTo>
                  <a:cubicBezTo>
                    <a:pt x="3907" y="1127"/>
                    <a:pt x="3623" y="1663"/>
                    <a:pt x="3434" y="2261"/>
                  </a:cubicBezTo>
                  <a:cubicBezTo>
                    <a:pt x="3054" y="2197"/>
                    <a:pt x="2712" y="2168"/>
                    <a:pt x="2405" y="2168"/>
                  </a:cubicBezTo>
                  <a:cubicBezTo>
                    <a:pt x="753" y="2168"/>
                    <a:pt x="126" y="3018"/>
                    <a:pt x="126" y="3868"/>
                  </a:cubicBezTo>
                  <a:cubicBezTo>
                    <a:pt x="126" y="4687"/>
                    <a:pt x="630" y="5538"/>
                    <a:pt x="1166" y="6168"/>
                  </a:cubicBezTo>
                  <a:cubicBezTo>
                    <a:pt x="788" y="6640"/>
                    <a:pt x="441" y="7176"/>
                    <a:pt x="221" y="7775"/>
                  </a:cubicBezTo>
                  <a:cubicBezTo>
                    <a:pt x="0" y="8499"/>
                    <a:pt x="126" y="9224"/>
                    <a:pt x="693" y="9696"/>
                  </a:cubicBezTo>
                  <a:cubicBezTo>
                    <a:pt x="1155" y="10078"/>
                    <a:pt x="1784" y="10204"/>
                    <a:pt x="2416" y="10204"/>
                  </a:cubicBezTo>
                  <a:cubicBezTo>
                    <a:pt x="2775" y="10204"/>
                    <a:pt x="3135" y="10163"/>
                    <a:pt x="3466" y="10106"/>
                  </a:cubicBezTo>
                  <a:lnTo>
                    <a:pt x="3812" y="10925"/>
                  </a:lnTo>
                  <a:cubicBezTo>
                    <a:pt x="4442" y="12059"/>
                    <a:pt x="5135" y="12374"/>
                    <a:pt x="5702" y="12374"/>
                  </a:cubicBezTo>
                  <a:cubicBezTo>
                    <a:pt x="6837" y="12374"/>
                    <a:pt x="7593" y="11177"/>
                    <a:pt x="8002" y="10106"/>
                  </a:cubicBezTo>
                  <a:cubicBezTo>
                    <a:pt x="8317" y="10159"/>
                    <a:pt x="8660" y="10194"/>
                    <a:pt x="9004" y="10194"/>
                  </a:cubicBezTo>
                  <a:cubicBezTo>
                    <a:pt x="9690" y="10194"/>
                    <a:pt x="10376" y="10054"/>
                    <a:pt x="10838" y="9633"/>
                  </a:cubicBezTo>
                  <a:cubicBezTo>
                    <a:pt x="11310" y="9161"/>
                    <a:pt x="11373" y="8531"/>
                    <a:pt x="11216" y="7901"/>
                  </a:cubicBezTo>
                  <a:cubicBezTo>
                    <a:pt x="10995" y="7302"/>
                    <a:pt x="10617" y="6703"/>
                    <a:pt x="10208" y="6199"/>
                  </a:cubicBezTo>
                  <a:cubicBezTo>
                    <a:pt x="10838" y="5443"/>
                    <a:pt x="11405" y="4435"/>
                    <a:pt x="11184" y="3490"/>
                  </a:cubicBezTo>
                  <a:cubicBezTo>
                    <a:pt x="10995" y="2765"/>
                    <a:pt x="10397" y="2387"/>
                    <a:pt x="9641" y="2230"/>
                  </a:cubicBezTo>
                  <a:cubicBezTo>
                    <a:pt x="9406" y="2175"/>
                    <a:pt x="9153" y="2150"/>
                    <a:pt x="8895" y="2150"/>
                  </a:cubicBezTo>
                  <a:cubicBezTo>
                    <a:pt x="8565" y="2150"/>
                    <a:pt x="8226" y="2191"/>
                    <a:pt x="7908" y="2261"/>
                  </a:cubicBezTo>
                  <a:cubicBezTo>
                    <a:pt x="7593" y="1348"/>
                    <a:pt x="6994" y="340"/>
                    <a:pt x="6112" y="56"/>
                  </a:cubicBezTo>
                  <a:cubicBezTo>
                    <a:pt x="5967" y="18"/>
                    <a:pt x="5826" y="1"/>
                    <a:pt x="568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4" name="Google Shape;10354;p82"/>
            <p:cNvSpPr/>
            <p:nvPr/>
          </p:nvSpPr>
          <p:spPr>
            <a:xfrm>
              <a:off x="-42667700" y="2443600"/>
              <a:ext cx="62250" cy="61475"/>
            </a:xfrm>
            <a:custGeom>
              <a:avLst/>
              <a:gdLst/>
              <a:ahLst/>
              <a:cxnLst/>
              <a:rect l="l" t="t" r="r" b="b"/>
              <a:pathLst>
                <a:path w="2490" h="2459" extrusionOk="0">
                  <a:moveTo>
                    <a:pt x="1249" y="858"/>
                  </a:moveTo>
                  <a:cubicBezTo>
                    <a:pt x="1468" y="858"/>
                    <a:pt x="1639" y="1027"/>
                    <a:pt x="1639" y="1260"/>
                  </a:cubicBezTo>
                  <a:cubicBezTo>
                    <a:pt x="1607" y="1418"/>
                    <a:pt x="1481" y="1575"/>
                    <a:pt x="1323" y="1670"/>
                  </a:cubicBezTo>
                  <a:cubicBezTo>
                    <a:pt x="1285" y="1681"/>
                    <a:pt x="1248" y="1686"/>
                    <a:pt x="1211" y="1686"/>
                  </a:cubicBezTo>
                  <a:cubicBezTo>
                    <a:pt x="1040" y="1686"/>
                    <a:pt x="897" y="1569"/>
                    <a:pt x="819" y="1386"/>
                  </a:cubicBezTo>
                  <a:cubicBezTo>
                    <a:pt x="756" y="1134"/>
                    <a:pt x="851" y="945"/>
                    <a:pt x="1103" y="882"/>
                  </a:cubicBezTo>
                  <a:cubicBezTo>
                    <a:pt x="1153" y="866"/>
                    <a:pt x="1202" y="858"/>
                    <a:pt x="1249" y="858"/>
                  </a:cubicBezTo>
                  <a:close/>
                  <a:moveTo>
                    <a:pt x="1229" y="0"/>
                  </a:moveTo>
                  <a:cubicBezTo>
                    <a:pt x="567" y="0"/>
                    <a:pt x="0" y="567"/>
                    <a:pt x="0" y="1229"/>
                  </a:cubicBezTo>
                  <a:cubicBezTo>
                    <a:pt x="0" y="1874"/>
                    <a:pt x="509" y="2459"/>
                    <a:pt x="1177" y="2459"/>
                  </a:cubicBezTo>
                  <a:cubicBezTo>
                    <a:pt x="1194" y="2459"/>
                    <a:pt x="1211" y="2458"/>
                    <a:pt x="1229" y="2458"/>
                  </a:cubicBezTo>
                  <a:cubicBezTo>
                    <a:pt x="1891" y="2458"/>
                    <a:pt x="2489" y="1891"/>
                    <a:pt x="2489" y="1229"/>
                  </a:cubicBezTo>
                  <a:cubicBezTo>
                    <a:pt x="2426" y="567"/>
                    <a:pt x="1891" y="0"/>
                    <a:pt x="122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55" name="Google Shape;10355;p82"/>
          <p:cNvGrpSpPr/>
          <p:nvPr/>
        </p:nvGrpSpPr>
        <p:grpSpPr>
          <a:xfrm>
            <a:off x="1269879" y="2207778"/>
            <a:ext cx="375591" cy="374678"/>
            <a:chOff x="-42796875" y="2680675"/>
            <a:chExt cx="319000" cy="318225"/>
          </a:xfrm>
          <a:solidFill>
            <a:srgbClr val="FFC000"/>
          </a:solidFill>
        </p:grpSpPr>
        <p:sp>
          <p:nvSpPr>
            <p:cNvPr id="10356" name="Google Shape;10356;p82"/>
            <p:cNvSpPr/>
            <p:nvPr/>
          </p:nvSpPr>
          <p:spPr>
            <a:xfrm>
              <a:off x="-42671650" y="2853950"/>
              <a:ext cx="70125" cy="21275"/>
            </a:xfrm>
            <a:custGeom>
              <a:avLst/>
              <a:gdLst/>
              <a:ahLst/>
              <a:cxnLst/>
              <a:rect l="l" t="t" r="r" b="b"/>
              <a:pathLst>
                <a:path w="2805" h="851" extrusionOk="0">
                  <a:moveTo>
                    <a:pt x="442" y="0"/>
                  </a:moveTo>
                  <a:cubicBezTo>
                    <a:pt x="190" y="0"/>
                    <a:pt x="1" y="221"/>
                    <a:pt x="1" y="410"/>
                  </a:cubicBezTo>
                  <a:cubicBezTo>
                    <a:pt x="1" y="630"/>
                    <a:pt x="190" y="851"/>
                    <a:pt x="442" y="851"/>
                  </a:cubicBezTo>
                  <a:lnTo>
                    <a:pt x="2364" y="851"/>
                  </a:lnTo>
                  <a:cubicBezTo>
                    <a:pt x="2616" y="851"/>
                    <a:pt x="2773" y="630"/>
                    <a:pt x="2773" y="410"/>
                  </a:cubicBezTo>
                  <a:cubicBezTo>
                    <a:pt x="2805" y="221"/>
                    <a:pt x="2584" y="0"/>
                    <a:pt x="236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7" name="Google Shape;10357;p82"/>
            <p:cNvSpPr/>
            <p:nvPr/>
          </p:nvSpPr>
          <p:spPr>
            <a:xfrm>
              <a:off x="-42671650" y="2895675"/>
              <a:ext cx="70125" cy="20525"/>
            </a:xfrm>
            <a:custGeom>
              <a:avLst/>
              <a:gdLst/>
              <a:ahLst/>
              <a:cxnLst/>
              <a:rect l="l" t="t" r="r" b="b"/>
              <a:pathLst>
                <a:path w="2805" h="821" extrusionOk="0">
                  <a:moveTo>
                    <a:pt x="442" y="1"/>
                  </a:moveTo>
                  <a:cubicBezTo>
                    <a:pt x="190" y="1"/>
                    <a:pt x="1" y="190"/>
                    <a:pt x="1" y="442"/>
                  </a:cubicBezTo>
                  <a:cubicBezTo>
                    <a:pt x="1" y="663"/>
                    <a:pt x="190" y="820"/>
                    <a:pt x="442" y="820"/>
                  </a:cubicBezTo>
                  <a:lnTo>
                    <a:pt x="2364" y="820"/>
                  </a:lnTo>
                  <a:cubicBezTo>
                    <a:pt x="2616" y="820"/>
                    <a:pt x="2773" y="631"/>
                    <a:pt x="2773" y="442"/>
                  </a:cubicBezTo>
                  <a:cubicBezTo>
                    <a:pt x="2805" y="190"/>
                    <a:pt x="2584" y="1"/>
                    <a:pt x="236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8" name="Google Shape;10358;p82"/>
            <p:cNvSpPr/>
            <p:nvPr/>
          </p:nvSpPr>
          <p:spPr>
            <a:xfrm>
              <a:off x="-42796875" y="2680675"/>
              <a:ext cx="319000" cy="318225"/>
            </a:xfrm>
            <a:custGeom>
              <a:avLst/>
              <a:gdLst/>
              <a:ahLst/>
              <a:cxnLst/>
              <a:rect l="l" t="t" r="r" b="b"/>
              <a:pathLst>
                <a:path w="12760" h="12729" extrusionOk="0">
                  <a:moveTo>
                    <a:pt x="9011" y="882"/>
                  </a:moveTo>
                  <a:cubicBezTo>
                    <a:pt x="9168" y="882"/>
                    <a:pt x="9357" y="914"/>
                    <a:pt x="9483" y="945"/>
                  </a:cubicBezTo>
                  <a:cubicBezTo>
                    <a:pt x="9799" y="1071"/>
                    <a:pt x="10051" y="1355"/>
                    <a:pt x="10177" y="1701"/>
                  </a:cubicBezTo>
                  <a:lnTo>
                    <a:pt x="2615" y="1701"/>
                  </a:lnTo>
                  <a:cubicBezTo>
                    <a:pt x="2804" y="1229"/>
                    <a:pt x="3245" y="882"/>
                    <a:pt x="3781" y="882"/>
                  </a:cubicBezTo>
                  <a:close/>
                  <a:moveTo>
                    <a:pt x="1733" y="3623"/>
                  </a:moveTo>
                  <a:lnTo>
                    <a:pt x="1733" y="5293"/>
                  </a:lnTo>
                  <a:lnTo>
                    <a:pt x="914" y="5293"/>
                  </a:lnTo>
                  <a:lnTo>
                    <a:pt x="914" y="3623"/>
                  </a:lnTo>
                  <a:close/>
                  <a:moveTo>
                    <a:pt x="11941" y="3623"/>
                  </a:moveTo>
                  <a:lnTo>
                    <a:pt x="11941" y="5293"/>
                  </a:lnTo>
                  <a:lnTo>
                    <a:pt x="11122" y="5293"/>
                  </a:lnTo>
                  <a:lnTo>
                    <a:pt x="11122" y="3623"/>
                  </a:lnTo>
                  <a:close/>
                  <a:moveTo>
                    <a:pt x="10240" y="2521"/>
                  </a:moveTo>
                  <a:lnTo>
                    <a:pt x="10240" y="5316"/>
                  </a:lnTo>
                  <a:lnTo>
                    <a:pt x="10240" y="5316"/>
                  </a:lnTo>
                  <a:cubicBezTo>
                    <a:pt x="10144" y="5293"/>
                    <a:pt x="10003" y="5293"/>
                    <a:pt x="9862" y="5293"/>
                  </a:cubicBezTo>
                  <a:lnTo>
                    <a:pt x="6932" y="5293"/>
                  </a:lnTo>
                  <a:lnTo>
                    <a:pt x="6932" y="2521"/>
                  </a:lnTo>
                  <a:close/>
                  <a:moveTo>
                    <a:pt x="6144" y="2521"/>
                  </a:moveTo>
                  <a:lnTo>
                    <a:pt x="6144" y="5293"/>
                  </a:lnTo>
                  <a:lnTo>
                    <a:pt x="2962" y="5293"/>
                  </a:lnTo>
                  <a:cubicBezTo>
                    <a:pt x="2804" y="5293"/>
                    <a:pt x="2678" y="5293"/>
                    <a:pt x="2552" y="5324"/>
                  </a:cubicBezTo>
                  <a:lnTo>
                    <a:pt x="2552" y="2521"/>
                  </a:lnTo>
                  <a:close/>
                  <a:moveTo>
                    <a:pt x="9893" y="6207"/>
                  </a:moveTo>
                  <a:cubicBezTo>
                    <a:pt x="10555" y="6207"/>
                    <a:pt x="11122" y="6742"/>
                    <a:pt x="11122" y="7404"/>
                  </a:cubicBezTo>
                  <a:lnTo>
                    <a:pt x="11122" y="9861"/>
                  </a:lnTo>
                  <a:cubicBezTo>
                    <a:pt x="11122" y="10019"/>
                    <a:pt x="11027" y="10145"/>
                    <a:pt x="10933" y="10208"/>
                  </a:cubicBezTo>
                  <a:cubicBezTo>
                    <a:pt x="10838" y="10239"/>
                    <a:pt x="10775" y="10302"/>
                    <a:pt x="10681" y="10302"/>
                  </a:cubicBezTo>
                  <a:lnTo>
                    <a:pt x="2143" y="10302"/>
                  </a:lnTo>
                  <a:cubicBezTo>
                    <a:pt x="1922" y="10302"/>
                    <a:pt x="1796" y="10176"/>
                    <a:pt x="1733" y="10019"/>
                  </a:cubicBezTo>
                  <a:cubicBezTo>
                    <a:pt x="1702" y="9924"/>
                    <a:pt x="1733" y="10050"/>
                    <a:pt x="1733" y="8254"/>
                  </a:cubicBezTo>
                  <a:lnTo>
                    <a:pt x="1733" y="7404"/>
                  </a:lnTo>
                  <a:cubicBezTo>
                    <a:pt x="1733" y="6994"/>
                    <a:pt x="1922" y="6616"/>
                    <a:pt x="2300" y="6396"/>
                  </a:cubicBezTo>
                  <a:cubicBezTo>
                    <a:pt x="2489" y="6270"/>
                    <a:pt x="2710" y="6207"/>
                    <a:pt x="2993" y="6207"/>
                  </a:cubicBezTo>
                  <a:close/>
                  <a:moveTo>
                    <a:pt x="3403" y="11090"/>
                  </a:moveTo>
                  <a:lnTo>
                    <a:pt x="3403" y="11909"/>
                  </a:lnTo>
                  <a:lnTo>
                    <a:pt x="2552" y="11909"/>
                  </a:lnTo>
                  <a:lnTo>
                    <a:pt x="2552" y="11090"/>
                  </a:lnTo>
                  <a:close/>
                  <a:moveTo>
                    <a:pt x="10271" y="11090"/>
                  </a:moveTo>
                  <a:lnTo>
                    <a:pt x="10271" y="11909"/>
                  </a:lnTo>
                  <a:lnTo>
                    <a:pt x="9452" y="11909"/>
                  </a:lnTo>
                  <a:lnTo>
                    <a:pt x="9452" y="11090"/>
                  </a:lnTo>
                  <a:close/>
                  <a:moveTo>
                    <a:pt x="3750" y="0"/>
                  </a:moveTo>
                  <a:cubicBezTo>
                    <a:pt x="2615" y="0"/>
                    <a:pt x="1670" y="945"/>
                    <a:pt x="1670" y="2079"/>
                  </a:cubicBezTo>
                  <a:lnTo>
                    <a:pt x="1670" y="2804"/>
                  </a:lnTo>
                  <a:lnTo>
                    <a:pt x="442" y="2804"/>
                  </a:lnTo>
                  <a:cubicBezTo>
                    <a:pt x="190" y="2804"/>
                    <a:pt x="0" y="2993"/>
                    <a:pt x="0" y="3214"/>
                  </a:cubicBezTo>
                  <a:lnTo>
                    <a:pt x="0" y="5671"/>
                  </a:lnTo>
                  <a:cubicBezTo>
                    <a:pt x="0" y="5923"/>
                    <a:pt x="190" y="6112"/>
                    <a:pt x="442" y="6112"/>
                  </a:cubicBezTo>
                  <a:lnTo>
                    <a:pt x="1261" y="6112"/>
                  </a:lnTo>
                  <a:cubicBezTo>
                    <a:pt x="977" y="6459"/>
                    <a:pt x="820" y="6900"/>
                    <a:pt x="820" y="7341"/>
                  </a:cubicBezTo>
                  <a:lnTo>
                    <a:pt x="820" y="9830"/>
                  </a:lnTo>
                  <a:cubicBezTo>
                    <a:pt x="820" y="10365"/>
                    <a:pt x="1198" y="10806"/>
                    <a:pt x="1670" y="10995"/>
                  </a:cubicBezTo>
                  <a:lnTo>
                    <a:pt x="1670" y="12287"/>
                  </a:lnTo>
                  <a:cubicBezTo>
                    <a:pt x="1670" y="12539"/>
                    <a:pt x="1859" y="12728"/>
                    <a:pt x="2048" y="12728"/>
                  </a:cubicBezTo>
                  <a:lnTo>
                    <a:pt x="3718" y="12728"/>
                  </a:lnTo>
                  <a:cubicBezTo>
                    <a:pt x="3939" y="12728"/>
                    <a:pt x="4096" y="12539"/>
                    <a:pt x="4096" y="12287"/>
                  </a:cubicBezTo>
                  <a:lnTo>
                    <a:pt x="4096" y="11090"/>
                  </a:lnTo>
                  <a:lnTo>
                    <a:pt x="8507" y="11090"/>
                  </a:lnTo>
                  <a:lnTo>
                    <a:pt x="8507" y="12287"/>
                  </a:lnTo>
                  <a:cubicBezTo>
                    <a:pt x="8507" y="12539"/>
                    <a:pt x="8696" y="12728"/>
                    <a:pt x="8916" y="12728"/>
                  </a:cubicBezTo>
                  <a:lnTo>
                    <a:pt x="10555" y="12728"/>
                  </a:lnTo>
                  <a:cubicBezTo>
                    <a:pt x="10807" y="12728"/>
                    <a:pt x="10964" y="12539"/>
                    <a:pt x="10964" y="12287"/>
                  </a:cubicBezTo>
                  <a:lnTo>
                    <a:pt x="10964" y="10995"/>
                  </a:lnTo>
                  <a:cubicBezTo>
                    <a:pt x="11468" y="10838"/>
                    <a:pt x="11783" y="10365"/>
                    <a:pt x="11783" y="9830"/>
                  </a:cubicBezTo>
                  <a:lnTo>
                    <a:pt x="11783" y="7341"/>
                  </a:lnTo>
                  <a:cubicBezTo>
                    <a:pt x="11783" y="6868"/>
                    <a:pt x="11626" y="6427"/>
                    <a:pt x="11374" y="6112"/>
                  </a:cubicBezTo>
                  <a:lnTo>
                    <a:pt x="12224" y="6112"/>
                  </a:lnTo>
                  <a:cubicBezTo>
                    <a:pt x="12445" y="6112"/>
                    <a:pt x="12602" y="5923"/>
                    <a:pt x="12602" y="5671"/>
                  </a:cubicBezTo>
                  <a:lnTo>
                    <a:pt x="12602" y="3214"/>
                  </a:lnTo>
                  <a:cubicBezTo>
                    <a:pt x="12760" y="2993"/>
                    <a:pt x="12571" y="2804"/>
                    <a:pt x="12319" y="2804"/>
                  </a:cubicBezTo>
                  <a:lnTo>
                    <a:pt x="11059" y="2804"/>
                  </a:lnTo>
                  <a:lnTo>
                    <a:pt x="11059" y="2079"/>
                  </a:lnTo>
                  <a:cubicBezTo>
                    <a:pt x="11059" y="945"/>
                    <a:pt x="10145" y="0"/>
                    <a:pt x="897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59" name="Google Shape;10359;p82"/>
            <p:cNvSpPr/>
            <p:nvPr/>
          </p:nvSpPr>
          <p:spPr>
            <a:xfrm>
              <a:off x="-42753550" y="2854500"/>
              <a:ext cx="63825" cy="61700"/>
            </a:xfrm>
            <a:custGeom>
              <a:avLst/>
              <a:gdLst/>
              <a:ahLst/>
              <a:cxnLst/>
              <a:rect l="l" t="t" r="r" b="b"/>
              <a:pathLst>
                <a:path w="2553" h="2468" extrusionOk="0">
                  <a:moveTo>
                    <a:pt x="1263" y="829"/>
                  </a:moveTo>
                  <a:cubicBezTo>
                    <a:pt x="1435" y="829"/>
                    <a:pt x="1565" y="949"/>
                    <a:pt x="1639" y="1144"/>
                  </a:cubicBezTo>
                  <a:cubicBezTo>
                    <a:pt x="1718" y="1410"/>
                    <a:pt x="1483" y="1676"/>
                    <a:pt x="1218" y="1676"/>
                  </a:cubicBezTo>
                  <a:cubicBezTo>
                    <a:pt x="1170" y="1676"/>
                    <a:pt x="1120" y="1668"/>
                    <a:pt x="1071" y="1648"/>
                  </a:cubicBezTo>
                  <a:cubicBezTo>
                    <a:pt x="945" y="1616"/>
                    <a:pt x="882" y="1490"/>
                    <a:pt x="851" y="1364"/>
                  </a:cubicBezTo>
                  <a:cubicBezTo>
                    <a:pt x="756" y="1144"/>
                    <a:pt x="914" y="892"/>
                    <a:pt x="1103" y="860"/>
                  </a:cubicBezTo>
                  <a:cubicBezTo>
                    <a:pt x="1160" y="839"/>
                    <a:pt x="1213" y="829"/>
                    <a:pt x="1263" y="829"/>
                  </a:cubicBezTo>
                  <a:close/>
                  <a:moveTo>
                    <a:pt x="1234" y="0"/>
                  </a:moveTo>
                  <a:cubicBezTo>
                    <a:pt x="841" y="0"/>
                    <a:pt x="443" y="194"/>
                    <a:pt x="189" y="545"/>
                  </a:cubicBezTo>
                  <a:cubicBezTo>
                    <a:pt x="95" y="734"/>
                    <a:pt x="0" y="986"/>
                    <a:pt x="0" y="1238"/>
                  </a:cubicBezTo>
                  <a:cubicBezTo>
                    <a:pt x="0" y="1932"/>
                    <a:pt x="567" y="2467"/>
                    <a:pt x="1229" y="2467"/>
                  </a:cubicBezTo>
                  <a:cubicBezTo>
                    <a:pt x="1765" y="2467"/>
                    <a:pt x="2237" y="2121"/>
                    <a:pt x="2395" y="1616"/>
                  </a:cubicBezTo>
                  <a:cubicBezTo>
                    <a:pt x="2552" y="1081"/>
                    <a:pt x="2363" y="514"/>
                    <a:pt x="1922" y="230"/>
                  </a:cubicBezTo>
                  <a:cubicBezTo>
                    <a:pt x="1718" y="74"/>
                    <a:pt x="1477" y="0"/>
                    <a:pt x="123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0" name="Google Shape;10360;p82"/>
            <p:cNvSpPr/>
            <p:nvPr/>
          </p:nvSpPr>
          <p:spPr>
            <a:xfrm>
              <a:off x="-42581850" y="2853950"/>
              <a:ext cx="63025" cy="61475"/>
            </a:xfrm>
            <a:custGeom>
              <a:avLst/>
              <a:gdLst/>
              <a:ahLst/>
              <a:cxnLst/>
              <a:rect l="l" t="t" r="r" b="b"/>
              <a:pathLst>
                <a:path w="2521" h="2459" extrusionOk="0">
                  <a:moveTo>
                    <a:pt x="1269" y="860"/>
                  </a:moveTo>
                  <a:cubicBezTo>
                    <a:pt x="1493" y="860"/>
                    <a:pt x="1670" y="1049"/>
                    <a:pt x="1670" y="1260"/>
                  </a:cubicBezTo>
                  <a:cubicBezTo>
                    <a:pt x="1670" y="1481"/>
                    <a:pt x="1576" y="1638"/>
                    <a:pt x="1355" y="1670"/>
                  </a:cubicBezTo>
                  <a:cubicBezTo>
                    <a:pt x="1311" y="1683"/>
                    <a:pt x="1268" y="1689"/>
                    <a:pt x="1227" y="1689"/>
                  </a:cubicBezTo>
                  <a:cubicBezTo>
                    <a:pt x="1063" y="1689"/>
                    <a:pt x="927" y="1588"/>
                    <a:pt x="851" y="1386"/>
                  </a:cubicBezTo>
                  <a:cubicBezTo>
                    <a:pt x="788" y="1166"/>
                    <a:pt x="882" y="945"/>
                    <a:pt x="1135" y="882"/>
                  </a:cubicBezTo>
                  <a:cubicBezTo>
                    <a:pt x="1180" y="867"/>
                    <a:pt x="1225" y="860"/>
                    <a:pt x="1269" y="860"/>
                  </a:cubicBezTo>
                  <a:close/>
                  <a:moveTo>
                    <a:pt x="1261" y="0"/>
                  </a:moveTo>
                  <a:cubicBezTo>
                    <a:pt x="567" y="0"/>
                    <a:pt x="0" y="567"/>
                    <a:pt x="32" y="1229"/>
                  </a:cubicBezTo>
                  <a:cubicBezTo>
                    <a:pt x="32" y="1874"/>
                    <a:pt x="541" y="2459"/>
                    <a:pt x="1208" y="2459"/>
                  </a:cubicBezTo>
                  <a:cubicBezTo>
                    <a:pt x="1226" y="2459"/>
                    <a:pt x="1243" y="2458"/>
                    <a:pt x="1261" y="2458"/>
                  </a:cubicBezTo>
                  <a:cubicBezTo>
                    <a:pt x="1922" y="2458"/>
                    <a:pt x="2521" y="1891"/>
                    <a:pt x="2458" y="1229"/>
                  </a:cubicBezTo>
                  <a:cubicBezTo>
                    <a:pt x="2521" y="567"/>
                    <a:pt x="1954" y="0"/>
                    <a:pt x="126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361" name="Google Shape;10361;p82"/>
          <p:cNvSpPr/>
          <p:nvPr/>
        </p:nvSpPr>
        <p:spPr>
          <a:xfrm>
            <a:off x="3439644" y="1333692"/>
            <a:ext cx="375591" cy="373030"/>
          </a:xfrm>
          <a:custGeom>
            <a:avLst/>
            <a:gdLst/>
            <a:ahLst/>
            <a:cxnLst/>
            <a:rect l="l" t="t" r="r" b="b"/>
            <a:pathLst>
              <a:path w="12760" h="12673" extrusionOk="0">
                <a:moveTo>
                  <a:pt x="2225" y="866"/>
                </a:moveTo>
                <a:cubicBezTo>
                  <a:pt x="2371" y="866"/>
                  <a:pt x="2521" y="929"/>
                  <a:pt x="2647" y="1056"/>
                </a:cubicBezTo>
                <a:lnTo>
                  <a:pt x="3245" y="1654"/>
                </a:lnTo>
                <a:lnTo>
                  <a:pt x="1702" y="3166"/>
                </a:lnTo>
                <a:lnTo>
                  <a:pt x="1103" y="2599"/>
                </a:lnTo>
                <a:cubicBezTo>
                  <a:pt x="1072" y="2536"/>
                  <a:pt x="977" y="2473"/>
                  <a:pt x="977" y="2379"/>
                </a:cubicBezTo>
                <a:cubicBezTo>
                  <a:pt x="914" y="2190"/>
                  <a:pt x="946" y="1906"/>
                  <a:pt x="1103" y="1749"/>
                </a:cubicBezTo>
                <a:lnTo>
                  <a:pt x="1828" y="1056"/>
                </a:lnTo>
                <a:cubicBezTo>
                  <a:pt x="1938" y="929"/>
                  <a:pt x="2080" y="866"/>
                  <a:pt x="2225" y="866"/>
                </a:cubicBezTo>
                <a:close/>
                <a:moveTo>
                  <a:pt x="3812" y="2221"/>
                </a:moveTo>
                <a:lnTo>
                  <a:pt x="4506" y="2914"/>
                </a:lnTo>
                <a:lnTo>
                  <a:pt x="2962" y="4427"/>
                </a:lnTo>
                <a:lnTo>
                  <a:pt x="2300" y="3765"/>
                </a:lnTo>
                <a:lnTo>
                  <a:pt x="3812" y="2221"/>
                </a:lnTo>
                <a:close/>
                <a:moveTo>
                  <a:pt x="9452" y="1056"/>
                </a:moveTo>
                <a:lnTo>
                  <a:pt x="11783" y="3387"/>
                </a:lnTo>
                <a:lnTo>
                  <a:pt x="8979" y="6159"/>
                </a:lnTo>
                <a:lnTo>
                  <a:pt x="6648" y="3828"/>
                </a:lnTo>
                <a:lnTo>
                  <a:pt x="7908" y="2599"/>
                </a:lnTo>
                <a:lnTo>
                  <a:pt x="8790" y="3450"/>
                </a:lnTo>
                <a:cubicBezTo>
                  <a:pt x="8869" y="3529"/>
                  <a:pt x="8979" y="3568"/>
                  <a:pt x="9090" y="3568"/>
                </a:cubicBezTo>
                <a:cubicBezTo>
                  <a:pt x="9200" y="3568"/>
                  <a:pt x="9310" y="3529"/>
                  <a:pt x="9389" y="3450"/>
                </a:cubicBezTo>
                <a:cubicBezTo>
                  <a:pt x="9546" y="3292"/>
                  <a:pt x="9546" y="3009"/>
                  <a:pt x="9389" y="2851"/>
                </a:cubicBezTo>
                <a:lnTo>
                  <a:pt x="8507" y="2001"/>
                </a:lnTo>
                <a:lnTo>
                  <a:pt x="9452" y="1056"/>
                </a:lnTo>
                <a:close/>
                <a:moveTo>
                  <a:pt x="5041" y="3450"/>
                </a:moveTo>
                <a:cubicBezTo>
                  <a:pt x="5356" y="3765"/>
                  <a:pt x="10366" y="8711"/>
                  <a:pt x="10523" y="8932"/>
                </a:cubicBezTo>
                <a:lnTo>
                  <a:pt x="8948" y="10412"/>
                </a:lnTo>
                <a:lnTo>
                  <a:pt x="3497" y="4994"/>
                </a:lnTo>
                <a:lnTo>
                  <a:pt x="5041" y="3450"/>
                </a:lnTo>
                <a:close/>
                <a:moveTo>
                  <a:pt x="10996" y="9625"/>
                </a:moveTo>
                <a:lnTo>
                  <a:pt x="11657" y="11610"/>
                </a:lnTo>
                <a:lnTo>
                  <a:pt x="9609" y="10948"/>
                </a:lnTo>
                <a:lnTo>
                  <a:pt x="10996" y="9625"/>
                </a:lnTo>
                <a:close/>
                <a:moveTo>
                  <a:pt x="3939" y="6600"/>
                </a:moveTo>
                <a:lnTo>
                  <a:pt x="6270" y="8932"/>
                </a:lnTo>
                <a:lnTo>
                  <a:pt x="3466" y="11736"/>
                </a:lnTo>
                <a:lnTo>
                  <a:pt x="1135" y="9404"/>
                </a:lnTo>
                <a:lnTo>
                  <a:pt x="2489" y="8050"/>
                </a:lnTo>
                <a:lnTo>
                  <a:pt x="3340" y="8932"/>
                </a:lnTo>
                <a:cubicBezTo>
                  <a:pt x="3419" y="9010"/>
                  <a:pt x="3529" y="9050"/>
                  <a:pt x="3639" y="9050"/>
                </a:cubicBezTo>
                <a:cubicBezTo>
                  <a:pt x="3749" y="9050"/>
                  <a:pt x="3860" y="9010"/>
                  <a:pt x="3939" y="8932"/>
                </a:cubicBezTo>
                <a:cubicBezTo>
                  <a:pt x="4096" y="8774"/>
                  <a:pt x="4096" y="8491"/>
                  <a:pt x="3939" y="8333"/>
                </a:cubicBezTo>
                <a:lnTo>
                  <a:pt x="3088" y="7482"/>
                </a:lnTo>
                <a:lnTo>
                  <a:pt x="3939" y="6600"/>
                </a:lnTo>
                <a:close/>
                <a:moveTo>
                  <a:pt x="2194" y="0"/>
                </a:moveTo>
                <a:cubicBezTo>
                  <a:pt x="1828" y="0"/>
                  <a:pt x="1465" y="142"/>
                  <a:pt x="1198" y="425"/>
                </a:cubicBezTo>
                <a:lnTo>
                  <a:pt x="473" y="1119"/>
                </a:lnTo>
                <a:cubicBezTo>
                  <a:pt x="221" y="1402"/>
                  <a:pt x="95" y="1749"/>
                  <a:pt x="95" y="2127"/>
                </a:cubicBezTo>
                <a:cubicBezTo>
                  <a:pt x="95" y="2473"/>
                  <a:pt x="252" y="2851"/>
                  <a:pt x="473" y="3103"/>
                </a:cubicBezTo>
                <a:lnTo>
                  <a:pt x="1387" y="4017"/>
                </a:lnTo>
                <a:cubicBezTo>
                  <a:pt x="1387" y="4017"/>
                  <a:pt x="2647" y="5277"/>
                  <a:pt x="2615" y="5277"/>
                </a:cubicBezTo>
                <a:lnTo>
                  <a:pt x="3277" y="5939"/>
                </a:lnTo>
                <a:lnTo>
                  <a:pt x="2174" y="7041"/>
                </a:lnTo>
                <a:lnTo>
                  <a:pt x="2048" y="7167"/>
                </a:lnTo>
                <a:lnTo>
                  <a:pt x="158" y="9058"/>
                </a:lnTo>
                <a:cubicBezTo>
                  <a:pt x="0" y="9215"/>
                  <a:pt x="0" y="9467"/>
                  <a:pt x="158" y="9625"/>
                </a:cubicBezTo>
                <a:lnTo>
                  <a:pt x="3088" y="12555"/>
                </a:lnTo>
                <a:cubicBezTo>
                  <a:pt x="3167" y="12634"/>
                  <a:pt x="3269" y="12673"/>
                  <a:pt x="3371" y="12673"/>
                </a:cubicBezTo>
                <a:cubicBezTo>
                  <a:pt x="3474" y="12673"/>
                  <a:pt x="3576" y="12634"/>
                  <a:pt x="3655" y="12555"/>
                </a:cubicBezTo>
                <a:lnTo>
                  <a:pt x="6742" y="9467"/>
                </a:lnTo>
                <a:lnTo>
                  <a:pt x="8570" y="11295"/>
                </a:lnTo>
                <a:cubicBezTo>
                  <a:pt x="8601" y="11326"/>
                  <a:pt x="8633" y="11358"/>
                  <a:pt x="8696" y="11358"/>
                </a:cubicBezTo>
                <a:cubicBezTo>
                  <a:pt x="8759" y="11452"/>
                  <a:pt x="8822" y="11515"/>
                  <a:pt x="8948" y="11578"/>
                </a:cubicBezTo>
                <a:lnTo>
                  <a:pt x="12098" y="12618"/>
                </a:lnTo>
                <a:cubicBezTo>
                  <a:pt x="12147" y="12637"/>
                  <a:pt x="12196" y="12646"/>
                  <a:pt x="12243" y="12646"/>
                </a:cubicBezTo>
                <a:cubicBezTo>
                  <a:pt x="12500" y="12646"/>
                  <a:pt x="12709" y="12380"/>
                  <a:pt x="12602" y="12114"/>
                </a:cubicBezTo>
                <a:lnTo>
                  <a:pt x="11657" y="8963"/>
                </a:lnTo>
                <a:cubicBezTo>
                  <a:pt x="11626" y="8900"/>
                  <a:pt x="11594" y="8806"/>
                  <a:pt x="11468" y="8743"/>
                </a:cubicBezTo>
                <a:cubicBezTo>
                  <a:pt x="11437" y="8648"/>
                  <a:pt x="11531" y="8806"/>
                  <a:pt x="9546" y="6758"/>
                </a:cubicBezTo>
                <a:lnTo>
                  <a:pt x="12602" y="3702"/>
                </a:lnTo>
                <a:cubicBezTo>
                  <a:pt x="12760" y="3544"/>
                  <a:pt x="12760" y="3261"/>
                  <a:pt x="12602" y="3103"/>
                </a:cubicBezTo>
                <a:lnTo>
                  <a:pt x="9704" y="173"/>
                </a:lnTo>
                <a:cubicBezTo>
                  <a:pt x="9625" y="95"/>
                  <a:pt x="9515" y="55"/>
                  <a:pt x="9405" y="55"/>
                </a:cubicBezTo>
                <a:cubicBezTo>
                  <a:pt x="9294" y="55"/>
                  <a:pt x="9184" y="95"/>
                  <a:pt x="9105" y="173"/>
                </a:cubicBezTo>
                <a:lnTo>
                  <a:pt x="7656" y="1654"/>
                </a:lnTo>
                <a:lnTo>
                  <a:pt x="7530" y="1749"/>
                </a:lnTo>
                <a:lnTo>
                  <a:pt x="6049" y="3261"/>
                </a:lnTo>
                <a:lnTo>
                  <a:pt x="3214" y="425"/>
                </a:lnTo>
                <a:cubicBezTo>
                  <a:pt x="2930" y="142"/>
                  <a:pt x="2560" y="0"/>
                  <a:pt x="2194" y="0"/>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2" name="Google Shape;10362;p82"/>
          <p:cNvSpPr/>
          <p:nvPr/>
        </p:nvSpPr>
        <p:spPr>
          <a:xfrm>
            <a:off x="3459773" y="1815159"/>
            <a:ext cx="380241" cy="318104"/>
          </a:xfrm>
          <a:custGeom>
            <a:avLst/>
            <a:gdLst/>
            <a:ahLst/>
            <a:cxnLst/>
            <a:rect l="l" t="t" r="r" b="b"/>
            <a:pathLst>
              <a:path w="12918" h="10807" extrusionOk="0">
                <a:moveTo>
                  <a:pt x="10807" y="851"/>
                </a:moveTo>
                <a:cubicBezTo>
                  <a:pt x="10366" y="1608"/>
                  <a:pt x="10366" y="2584"/>
                  <a:pt x="10807" y="3340"/>
                </a:cubicBezTo>
                <a:lnTo>
                  <a:pt x="2332" y="3340"/>
                </a:lnTo>
                <a:cubicBezTo>
                  <a:pt x="1765" y="3340"/>
                  <a:pt x="1293" y="2962"/>
                  <a:pt x="1135" y="2458"/>
                </a:cubicBezTo>
                <a:cubicBezTo>
                  <a:pt x="915" y="1671"/>
                  <a:pt x="1513" y="851"/>
                  <a:pt x="2332" y="851"/>
                </a:cubicBezTo>
                <a:close/>
                <a:moveTo>
                  <a:pt x="8822" y="4159"/>
                </a:moveTo>
                <a:lnTo>
                  <a:pt x="8822" y="6648"/>
                </a:lnTo>
                <a:lnTo>
                  <a:pt x="1891" y="6648"/>
                </a:lnTo>
                <a:lnTo>
                  <a:pt x="1891" y="4159"/>
                </a:lnTo>
                <a:close/>
                <a:moveTo>
                  <a:pt x="10524" y="4159"/>
                </a:moveTo>
                <a:lnTo>
                  <a:pt x="10524" y="6648"/>
                </a:lnTo>
                <a:lnTo>
                  <a:pt x="9704" y="6648"/>
                </a:lnTo>
                <a:lnTo>
                  <a:pt x="9704" y="4159"/>
                </a:lnTo>
                <a:close/>
                <a:moveTo>
                  <a:pt x="12130" y="4159"/>
                </a:moveTo>
                <a:lnTo>
                  <a:pt x="12130" y="6648"/>
                </a:lnTo>
                <a:lnTo>
                  <a:pt x="11343" y="6648"/>
                </a:lnTo>
                <a:lnTo>
                  <a:pt x="11343" y="4159"/>
                </a:lnTo>
                <a:close/>
                <a:moveTo>
                  <a:pt x="1986" y="7467"/>
                </a:moveTo>
                <a:lnTo>
                  <a:pt x="1986" y="9956"/>
                </a:lnTo>
                <a:lnTo>
                  <a:pt x="1104" y="9956"/>
                </a:lnTo>
                <a:lnTo>
                  <a:pt x="1104" y="7467"/>
                </a:lnTo>
                <a:close/>
                <a:moveTo>
                  <a:pt x="3624" y="7467"/>
                </a:moveTo>
                <a:lnTo>
                  <a:pt x="3624" y="9956"/>
                </a:lnTo>
                <a:lnTo>
                  <a:pt x="2805" y="9956"/>
                </a:lnTo>
                <a:lnTo>
                  <a:pt x="2805" y="7467"/>
                </a:lnTo>
                <a:close/>
                <a:moveTo>
                  <a:pt x="11311" y="7467"/>
                </a:moveTo>
                <a:lnTo>
                  <a:pt x="11311" y="9956"/>
                </a:lnTo>
                <a:lnTo>
                  <a:pt x="4443" y="9956"/>
                </a:lnTo>
                <a:lnTo>
                  <a:pt x="4443" y="7467"/>
                </a:lnTo>
                <a:close/>
                <a:moveTo>
                  <a:pt x="2364" y="1"/>
                </a:moveTo>
                <a:cubicBezTo>
                  <a:pt x="1671" y="1"/>
                  <a:pt x="1041" y="379"/>
                  <a:pt x="631" y="914"/>
                </a:cubicBezTo>
                <a:cubicBezTo>
                  <a:pt x="1" y="1828"/>
                  <a:pt x="253" y="3088"/>
                  <a:pt x="1104" y="3718"/>
                </a:cubicBezTo>
                <a:lnTo>
                  <a:pt x="1104" y="6648"/>
                </a:lnTo>
                <a:lnTo>
                  <a:pt x="694" y="6648"/>
                </a:lnTo>
                <a:cubicBezTo>
                  <a:pt x="442" y="6648"/>
                  <a:pt x="284" y="6837"/>
                  <a:pt x="284" y="7058"/>
                </a:cubicBezTo>
                <a:lnTo>
                  <a:pt x="284" y="10366"/>
                </a:lnTo>
                <a:cubicBezTo>
                  <a:pt x="284" y="10618"/>
                  <a:pt x="473" y="10807"/>
                  <a:pt x="694" y="10807"/>
                </a:cubicBezTo>
                <a:lnTo>
                  <a:pt x="11721" y="10807"/>
                </a:lnTo>
                <a:cubicBezTo>
                  <a:pt x="11941" y="10807"/>
                  <a:pt x="12130" y="10618"/>
                  <a:pt x="12130" y="10366"/>
                </a:cubicBezTo>
                <a:lnTo>
                  <a:pt x="12130" y="7499"/>
                </a:lnTo>
                <a:lnTo>
                  <a:pt x="12540" y="7499"/>
                </a:lnTo>
                <a:cubicBezTo>
                  <a:pt x="12760" y="7499"/>
                  <a:pt x="12918" y="7310"/>
                  <a:pt x="12918" y="7058"/>
                </a:cubicBezTo>
                <a:lnTo>
                  <a:pt x="12918" y="3750"/>
                </a:lnTo>
                <a:cubicBezTo>
                  <a:pt x="12918" y="3529"/>
                  <a:pt x="12760" y="3340"/>
                  <a:pt x="12540" y="3340"/>
                </a:cubicBezTo>
                <a:lnTo>
                  <a:pt x="11878" y="3340"/>
                </a:lnTo>
                <a:cubicBezTo>
                  <a:pt x="11091" y="2647"/>
                  <a:pt x="11122" y="1387"/>
                  <a:pt x="11973" y="757"/>
                </a:cubicBezTo>
                <a:cubicBezTo>
                  <a:pt x="12256" y="536"/>
                  <a:pt x="12130" y="64"/>
                  <a:pt x="11784"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3" name="Google Shape;10363;p82"/>
          <p:cNvSpPr/>
          <p:nvPr/>
        </p:nvSpPr>
        <p:spPr>
          <a:xfrm>
            <a:off x="3469303" y="2215314"/>
            <a:ext cx="375620" cy="372441"/>
          </a:xfrm>
          <a:custGeom>
            <a:avLst/>
            <a:gdLst/>
            <a:ahLst/>
            <a:cxnLst/>
            <a:rect l="l" t="t" r="r" b="b"/>
            <a:pathLst>
              <a:path w="12761" h="12653" extrusionOk="0">
                <a:moveTo>
                  <a:pt x="6396" y="866"/>
                </a:moveTo>
                <a:lnTo>
                  <a:pt x="11469" y="3796"/>
                </a:lnTo>
                <a:cubicBezTo>
                  <a:pt x="8759" y="5340"/>
                  <a:pt x="12729" y="3072"/>
                  <a:pt x="6396" y="6695"/>
                </a:cubicBezTo>
                <a:cubicBezTo>
                  <a:pt x="1" y="3072"/>
                  <a:pt x="4097" y="5403"/>
                  <a:pt x="1324" y="3796"/>
                </a:cubicBezTo>
                <a:lnTo>
                  <a:pt x="6396" y="866"/>
                </a:lnTo>
                <a:close/>
                <a:moveTo>
                  <a:pt x="10208" y="5498"/>
                </a:moveTo>
                <a:lnTo>
                  <a:pt x="10208" y="8081"/>
                </a:lnTo>
                <a:cubicBezTo>
                  <a:pt x="10177" y="8207"/>
                  <a:pt x="10051" y="8365"/>
                  <a:pt x="9925" y="8428"/>
                </a:cubicBezTo>
                <a:cubicBezTo>
                  <a:pt x="9312" y="8970"/>
                  <a:pt x="7887" y="9300"/>
                  <a:pt x="6364" y="9300"/>
                </a:cubicBezTo>
                <a:cubicBezTo>
                  <a:pt x="5852" y="9300"/>
                  <a:pt x="5329" y="9263"/>
                  <a:pt x="4821" y="9184"/>
                </a:cubicBezTo>
                <a:cubicBezTo>
                  <a:pt x="4317" y="9121"/>
                  <a:pt x="3718" y="8963"/>
                  <a:pt x="3246" y="8711"/>
                </a:cubicBezTo>
                <a:cubicBezTo>
                  <a:pt x="2994" y="8585"/>
                  <a:pt x="2584" y="8333"/>
                  <a:pt x="2584" y="8050"/>
                </a:cubicBezTo>
                <a:lnTo>
                  <a:pt x="2584" y="5498"/>
                </a:lnTo>
                <a:cubicBezTo>
                  <a:pt x="4412" y="6537"/>
                  <a:pt x="4317" y="6474"/>
                  <a:pt x="6207" y="7545"/>
                </a:cubicBezTo>
                <a:cubicBezTo>
                  <a:pt x="6255" y="7577"/>
                  <a:pt x="6318" y="7593"/>
                  <a:pt x="6385" y="7593"/>
                </a:cubicBezTo>
                <a:cubicBezTo>
                  <a:pt x="6452" y="7593"/>
                  <a:pt x="6522" y="7577"/>
                  <a:pt x="6585" y="7545"/>
                </a:cubicBezTo>
                <a:cubicBezTo>
                  <a:pt x="6617" y="7482"/>
                  <a:pt x="9925" y="5592"/>
                  <a:pt x="10208" y="5498"/>
                </a:cubicBezTo>
                <a:close/>
                <a:moveTo>
                  <a:pt x="6385" y="0"/>
                </a:moveTo>
                <a:cubicBezTo>
                  <a:pt x="6318" y="0"/>
                  <a:pt x="6255" y="16"/>
                  <a:pt x="6207" y="47"/>
                </a:cubicBezTo>
                <a:lnTo>
                  <a:pt x="284" y="3450"/>
                </a:lnTo>
                <a:cubicBezTo>
                  <a:pt x="1" y="3607"/>
                  <a:pt x="1" y="3985"/>
                  <a:pt x="284" y="4143"/>
                </a:cubicBezTo>
                <a:lnTo>
                  <a:pt x="1797" y="4962"/>
                </a:lnTo>
                <a:lnTo>
                  <a:pt x="1797" y="8018"/>
                </a:lnTo>
                <a:cubicBezTo>
                  <a:pt x="1797" y="8711"/>
                  <a:pt x="2458" y="9215"/>
                  <a:pt x="3088" y="9499"/>
                </a:cubicBezTo>
                <a:cubicBezTo>
                  <a:pt x="3994" y="9903"/>
                  <a:pt x="5215" y="10104"/>
                  <a:pt x="6430" y="10104"/>
                </a:cubicBezTo>
                <a:cubicBezTo>
                  <a:pt x="7963" y="10104"/>
                  <a:pt x="9488" y="9785"/>
                  <a:pt x="10366" y="9152"/>
                </a:cubicBezTo>
                <a:cubicBezTo>
                  <a:pt x="10776" y="8869"/>
                  <a:pt x="11091" y="8491"/>
                  <a:pt x="11091" y="8018"/>
                </a:cubicBezTo>
                <a:lnTo>
                  <a:pt x="11091" y="4962"/>
                </a:lnTo>
                <a:lnTo>
                  <a:pt x="11941" y="4490"/>
                </a:lnTo>
                <a:lnTo>
                  <a:pt x="11941" y="12208"/>
                </a:lnTo>
                <a:cubicBezTo>
                  <a:pt x="11941" y="12429"/>
                  <a:pt x="12099" y="12618"/>
                  <a:pt x="12288" y="12649"/>
                </a:cubicBezTo>
                <a:cubicBezTo>
                  <a:pt x="12306" y="12652"/>
                  <a:pt x="12325" y="12653"/>
                  <a:pt x="12343" y="12653"/>
                </a:cubicBezTo>
                <a:cubicBezTo>
                  <a:pt x="12571" y="12653"/>
                  <a:pt x="12760" y="12475"/>
                  <a:pt x="12760" y="12271"/>
                </a:cubicBezTo>
                <a:lnTo>
                  <a:pt x="12760" y="3796"/>
                </a:lnTo>
                <a:cubicBezTo>
                  <a:pt x="12729" y="3639"/>
                  <a:pt x="12666" y="3513"/>
                  <a:pt x="12508" y="3450"/>
                </a:cubicBezTo>
                <a:lnTo>
                  <a:pt x="6585" y="47"/>
                </a:lnTo>
                <a:cubicBezTo>
                  <a:pt x="6522" y="16"/>
                  <a:pt x="6452" y="0"/>
                  <a:pt x="6385" y="0"/>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4" name="Google Shape;10364;p82"/>
          <p:cNvSpPr/>
          <p:nvPr/>
        </p:nvSpPr>
        <p:spPr>
          <a:xfrm>
            <a:off x="2230466" y="2652012"/>
            <a:ext cx="268977" cy="370969"/>
          </a:xfrm>
          <a:custGeom>
            <a:avLst/>
            <a:gdLst/>
            <a:ahLst/>
            <a:cxnLst/>
            <a:rect l="l" t="t" r="r" b="b"/>
            <a:pathLst>
              <a:path w="9138" h="12603" extrusionOk="0">
                <a:moveTo>
                  <a:pt x="5420" y="788"/>
                </a:moveTo>
                <a:cubicBezTo>
                  <a:pt x="7026" y="788"/>
                  <a:pt x="8287" y="2080"/>
                  <a:pt x="8287" y="3655"/>
                </a:cubicBezTo>
                <a:lnTo>
                  <a:pt x="8287" y="4978"/>
                </a:lnTo>
                <a:lnTo>
                  <a:pt x="5829" y="4978"/>
                </a:lnTo>
                <a:lnTo>
                  <a:pt x="5829" y="3718"/>
                </a:lnTo>
                <a:cubicBezTo>
                  <a:pt x="5829" y="3151"/>
                  <a:pt x="5451" y="2710"/>
                  <a:pt x="4979" y="2521"/>
                </a:cubicBezTo>
                <a:lnTo>
                  <a:pt x="4979" y="788"/>
                </a:lnTo>
                <a:close/>
                <a:moveTo>
                  <a:pt x="4159" y="882"/>
                </a:moveTo>
                <a:lnTo>
                  <a:pt x="4159" y="2615"/>
                </a:lnTo>
                <a:cubicBezTo>
                  <a:pt x="3687" y="2773"/>
                  <a:pt x="3340" y="3245"/>
                  <a:pt x="3340" y="3781"/>
                </a:cubicBezTo>
                <a:lnTo>
                  <a:pt x="3340" y="5041"/>
                </a:lnTo>
                <a:lnTo>
                  <a:pt x="851" y="5041"/>
                </a:lnTo>
                <a:lnTo>
                  <a:pt x="851" y="3749"/>
                </a:lnTo>
                <a:cubicBezTo>
                  <a:pt x="851" y="2143"/>
                  <a:pt x="2175" y="882"/>
                  <a:pt x="3781" y="882"/>
                </a:cubicBezTo>
                <a:close/>
                <a:moveTo>
                  <a:pt x="4569" y="3308"/>
                </a:moveTo>
                <a:cubicBezTo>
                  <a:pt x="4790" y="3308"/>
                  <a:pt x="4947" y="3497"/>
                  <a:pt x="4947" y="3749"/>
                </a:cubicBezTo>
                <a:lnTo>
                  <a:pt x="4947" y="5388"/>
                </a:lnTo>
                <a:cubicBezTo>
                  <a:pt x="4947" y="5620"/>
                  <a:pt x="4736" y="5830"/>
                  <a:pt x="4504" y="5830"/>
                </a:cubicBezTo>
                <a:cubicBezTo>
                  <a:pt x="4453" y="5830"/>
                  <a:pt x="4400" y="5820"/>
                  <a:pt x="4348" y="5797"/>
                </a:cubicBezTo>
                <a:cubicBezTo>
                  <a:pt x="4191" y="5703"/>
                  <a:pt x="4128" y="5608"/>
                  <a:pt x="4128" y="5388"/>
                </a:cubicBezTo>
                <a:lnTo>
                  <a:pt x="4128" y="3718"/>
                </a:lnTo>
                <a:cubicBezTo>
                  <a:pt x="4159" y="3466"/>
                  <a:pt x="4348" y="3308"/>
                  <a:pt x="4569" y="3308"/>
                </a:cubicBezTo>
                <a:close/>
                <a:moveTo>
                  <a:pt x="8287" y="5797"/>
                </a:moveTo>
                <a:lnTo>
                  <a:pt x="8287" y="8948"/>
                </a:lnTo>
                <a:cubicBezTo>
                  <a:pt x="8287" y="10554"/>
                  <a:pt x="6995" y="11815"/>
                  <a:pt x="5420" y="11815"/>
                </a:cubicBezTo>
                <a:lnTo>
                  <a:pt x="3781" y="11815"/>
                </a:lnTo>
                <a:cubicBezTo>
                  <a:pt x="2143" y="11815"/>
                  <a:pt x="883" y="10523"/>
                  <a:pt x="851" y="8948"/>
                </a:cubicBezTo>
                <a:lnTo>
                  <a:pt x="851" y="5797"/>
                </a:lnTo>
                <a:lnTo>
                  <a:pt x="3403" y="5797"/>
                </a:lnTo>
                <a:cubicBezTo>
                  <a:pt x="3498" y="6018"/>
                  <a:pt x="3655" y="6270"/>
                  <a:pt x="3876" y="6427"/>
                </a:cubicBezTo>
                <a:cubicBezTo>
                  <a:pt x="4098" y="6579"/>
                  <a:pt x="4340" y="6649"/>
                  <a:pt x="4575" y="6649"/>
                </a:cubicBezTo>
                <a:cubicBezTo>
                  <a:pt x="5073" y="6649"/>
                  <a:pt x="5542" y="6332"/>
                  <a:pt x="5735" y="5797"/>
                </a:cubicBezTo>
                <a:close/>
                <a:moveTo>
                  <a:pt x="3750" y="0"/>
                </a:moveTo>
                <a:cubicBezTo>
                  <a:pt x="1702" y="0"/>
                  <a:pt x="1" y="1670"/>
                  <a:pt x="1" y="3718"/>
                </a:cubicBezTo>
                <a:lnTo>
                  <a:pt x="1" y="8885"/>
                </a:lnTo>
                <a:cubicBezTo>
                  <a:pt x="1" y="10932"/>
                  <a:pt x="1639" y="12602"/>
                  <a:pt x="3750" y="12602"/>
                </a:cubicBezTo>
                <a:lnTo>
                  <a:pt x="5388" y="12602"/>
                </a:lnTo>
                <a:cubicBezTo>
                  <a:pt x="7436" y="12602"/>
                  <a:pt x="9137" y="10964"/>
                  <a:pt x="9074" y="8885"/>
                </a:cubicBezTo>
                <a:lnTo>
                  <a:pt x="9074" y="3686"/>
                </a:lnTo>
                <a:cubicBezTo>
                  <a:pt x="9137" y="1670"/>
                  <a:pt x="7467" y="0"/>
                  <a:pt x="5388" y="0"/>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5" name="Google Shape;10365;p82"/>
          <p:cNvSpPr/>
          <p:nvPr/>
        </p:nvSpPr>
        <p:spPr>
          <a:xfrm>
            <a:off x="2117481" y="3435574"/>
            <a:ext cx="29" cy="29"/>
          </a:xfrm>
          <a:custGeom>
            <a:avLst/>
            <a:gdLst/>
            <a:ahLst/>
            <a:cxnLst/>
            <a:rect l="l" t="t" r="r" b="b"/>
            <a:pathLst>
              <a:path w="1" h="1" extrusionOk="0">
                <a:moveTo>
                  <a:pt x="1" y="1"/>
                </a:move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366" name="Google Shape;10366;p82"/>
          <p:cNvGrpSpPr/>
          <p:nvPr/>
        </p:nvGrpSpPr>
        <p:grpSpPr>
          <a:xfrm>
            <a:off x="2168150" y="3086053"/>
            <a:ext cx="390426" cy="369586"/>
            <a:chOff x="-39055650" y="2315975"/>
            <a:chExt cx="331600" cy="313900"/>
          </a:xfrm>
          <a:solidFill>
            <a:srgbClr val="FFC000"/>
          </a:solidFill>
        </p:grpSpPr>
        <p:sp>
          <p:nvSpPr>
            <p:cNvPr id="10367" name="Google Shape;10367;p82"/>
            <p:cNvSpPr/>
            <p:nvPr/>
          </p:nvSpPr>
          <p:spPr>
            <a:xfrm>
              <a:off x="-38976900" y="2390225"/>
              <a:ext cx="167775" cy="165825"/>
            </a:xfrm>
            <a:custGeom>
              <a:avLst/>
              <a:gdLst/>
              <a:ahLst/>
              <a:cxnLst/>
              <a:rect l="l" t="t" r="r" b="b"/>
              <a:pathLst>
                <a:path w="6711" h="6633" extrusionOk="0">
                  <a:moveTo>
                    <a:pt x="3765" y="1"/>
                  </a:moveTo>
                  <a:cubicBezTo>
                    <a:pt x="3655" y="1"/>
                    <a:pt x="3545" y="40"/>
                    <a:pt x="3466" y="119"/>
                  </a:cubicBezTo>
                  <a:cubicBezTo>
                    <a:pt x="3309" y="276"/>
                    <a:pt x="3309" y="560"/>
                    <a:pt x="3466" y="718"/>
                  </a:cubicBezTo>
                  <a:lnTo>
                    <a:pt x="4411" y="1663"/>
                  </a:lnTo>
                  <a:lnTo>
                    <a:pt x="3340" y="2734"/>
                  </a:lnTo>
                  <a:lnTo>
                    <a:pt x="2395" y="1789"/>
                  </a:lnTo>
                  <a:cubicBezTo>
                    <a:pt x="2316" y="1710"/>
                    <a:pt x="2214" y="1671"/>
                    <a:pt x="2111" y="1671"/>
                  </a:cubicBezTo>
                  <a:cubicBezTo>
                    <a:pt x="2009" y="1671"/>
                    <a:pt x="1907" y="1710"/>
                    <a:pt x="1828" y="1789"/>
                  </a:cubicBezTo>
                  <a:cubicBezTo>
                    <a:pt x="1670" y="1946"/>
                    <a:pt x="1670" y="2198"/>
                    <a:pt x="1828" y="2387"/>
                  </a:cubicBezTo>
                  <a:lnTo>
                    <a:pt x="2773" y="3332"/>
                  </a:lnTo>
                  <a:lnTo>
                    <a:pt x="1702" y="4372"/>
                  </a:lnTo>
                  <a:lnTo>
                    <a:pt x="757" y="3427"/>
                  </a:lnTo>
                  <a:cubicBezTo>
                    <a:pt x="678" y="3348"/>
                    <a:pt x="568" y="3309"/>
                    <a:pt x="457" y="3309"/>
                  </a:cubicBezTo>
                  <a:cubicBezTo>
                    <a:pt x="347" y="3309"/>
                    <a:pt x="237" y="3348"/>
                    <a:pt x="158" y="3427"/>
                  </a:cubicBezTo>
                  <a:cubicBezTo>
                    <a:pt x="1" y="3584"/>
                    <a:pt x="1" y="3868"/>
                    <a:pt x="158" y="4026"/>
                  </a:cubicBezTo>
                  <a:lnTo>
                    <a:pt x="1103" y="4971"/>
                  </a:lnTo>
                  <a:lnTo>
                    <a:pt x="977" y="5097"/>
                  </a:lnTo>
                  <a:cubicBezTo>
                    <a:pt x="820" y="5254"/>
                    <a:pt x="820" y="5538"/>
                    <a:pt x="977" y="5695"/>
                  </a:cubicBezTo>
                  <a:cubicBezTo>
                    <a:pt x="1056" y="5774"/>
                    <a:pt x="1166" y="5813"/>
                    <a:pt x="1276" y="5813"/>
                  </a:cubicBezTo>
                  <a:cubicBezTo>
                    <a:pt x="1387" y="5813"/>
                    <a:pt x="1497" y="5774"/>
                    <a:pt x="1576" y="5695"/>
                  </a:cubicBezTo>
                  <a:lnTo>
                    <a:pt x="1702" y="5569"/>
                  </a:lnTo>
                  <a:lnTo>
                    <a:pt x="2647" y="6514"/>
                  </a:lnTo>
                  <a:cubicBezTo>
                    <a:pt x="2726" y="6593"/>
                    <a:pt x="2836" y="6633"/>
                    <a:pt x="2946" y="6633"/>
                  </a:cubicBezTo>
                  <a:cubicBezTo>
                    <a:pt x="3057" y="6633"/>
                    <a:pt x="3167" y="6593"/>
                    <a:pt x="3246" y="6514"/>
                  </a:cubicBezTo>
                  <a:cubicBezTo>
                    <a:pt x="3403" y="6357"/>
                    <a:pt x="3403" y="6073"/>
                    <a:pt x="3246" y="5916"/>
                  </a:cubicBezTo>
                  <a:lnTo>
                    <a:pt x="2300" y="4971"/>
                  </a:lnTo>
                  <a:lnTo>
                    <a:pt x="3340" y="3899"/>
                  </a:lnTo>
                  <a:lnTo>
                    <a:pt x="4285" y="4845"/>
                  </a:lnTo>
                  <a:cubicBezTo>
                    <a:pt x="4364" y="4923"/>
                    <a:pt x="4474" y="4963"/>
                    <a:pt x="4585" y="4963"/>
                  </a:cubicBezTo>
                  <a:cubicBezTo>
                    <a:pt x="4695" y="4963"/>
                    <a:pt x="4805" y="4923"/>
                    <a:pt x="4884" y="4845"/>
                  </a:cubicBezTo>
                  <a:cubicBezTo>
                    <a:pt x="5041" y="4687"/>
                    <a:pt x="5041" y="4435"/>
                    <a:pt x="4884" y="4278"/>
                  </a:cubicBezTo>
                  <a:lnTo>
                    <a:pt x="3939" y="3332"/>
                  </a:lnTo>
                  <a:lnTo>
                    <a:pt x="5010" y="2261"/>
                  </a:lnTo>
                  <a:lnTo>
                    <a:pt x="5955" y="3206"/>
                  </a:lnTo>
                  <a:cubicBezTo>
                    <a:pt x="6034" y="3285"/>
                    <a:pt x="6144" y="3325"/>
                    <a:pt x="6254" y="3325"/>
                  </a:cubicBezTo>
                  <a:cubicBezTo>
                    <a:pt x="6365" y="3325"/>
                    <a:pt x="6475" y="3285"/>
                    <a:pt x="6554" y="3206"/>
                  </a:cubicBezTo>
                  <a:cubicBezTo>
                    <a:pt x="6711" y="3049"/>
                    <a:pt x="6711" y="2765"/>
                    <a:pt x="6554" y="2608"/>
                  </a:cubicBezTo>
                  <a:lnTo>
                    <a:pt x="5608" y="1663"/>
                  </a:lnTo>
                  <a:lnTo>
                    <a:pt x="5703" y="1537"/>
                  </a:lnTo>
                  <a:cubicBezTo>
                    <a:pt x="5860" y="1379"/>
                    <a:pt x="5860" y="1127"/>
                    <a:pt x="5703" y="970"/>
                  </a:cubicBezTo>
                  <a:cubicBezTo>
                    <a:pt x="5624" y="891"/>
                    <a:pt x="5522" y="851"/>
                    <a:pt x="5419" y="851"/>
                  </a:cubicBezTo>
                  <a:cubicBezTo>
                    <a:pt x="5317" y="851"/>
                    <a:pt x="5215" y="891"/>
                    <a:pt x="5136" y="970"/>
                  </a:cubicBezTo>
                  <a:lnTo>
                    <a:pt x="5010" y="1064"/>
                  </a:lnTo>
                  <a:lnTo>
                    <a:pt x="4065" y="119"/>
                  </a:lnTo>
                  <a:cubicBezTo>
                    <a:pt x="3986" y="40"/>
                    <a:pt x="3876" y="1"/>
                    <a:pt x="376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8" name="Google Shape;10368;p82"/>
            <p:cNvSpPr/>
            <p:nvPr/>
          </p:nvSpPr>
          <p:spPr>
            <a:xfrm>
              <a:off x="-39055650" y="2315975"/>
              <a:ext cx="331600" cy="313900"/>
            </a:xfrm>
            <a:custGeom>
              <a:avLst/>
              <a:gdLst/>
              <a:ahLst/>
              <a:cxnLst/>
              <a:rect l="l" t="t" r="r" b="b"/>
              <a:pathLst>
                <a:path w="13264" h="12556" extrusionOk="0">
                  <a:moveTo>
                    <a:pt x="9083" y="792"/>
                  </a:moveTo>
                  <a:cubicBezTo>
                    <a:pt x="9988" y="792"/>
                    <a:pt x="10673" y="917"/>
                    <a:pt x="11121" y="1041"/>
                  </a:cubicBezTo>
                  <a:cubicBezTo>
                    <a:pt x="11216" y="1073"/>
                    <a:pt x="11373" y="1167"/>
                    <a:pt x="11499" y="1199"/>
                  </a:cubicBezTo>
                  <a:lnTo>
                    <a:pt x="11625" y="1325"/>
                  </a:lnTo>
                  <a:cubicBezTo>
                    <a:pt x="11814" y="1608"/>
                    <a:pt x="11909" y="2144"/>
                    <a:pt x="11940" y="2459"/>
                  </a:cubicBezTo>
                  <a:cubicBezTo>
                    <a:pt x="12003" y="3152"/>
                    <a:pt x="12003" y="3845"/>
                    <a:pt x="11972" y="4475"/>
                  </a:cubicBezTo>
                  <a:lnTo>
                    <a:pt x="8317" y="821"/>
                  </a:lnTo>
                  <a:cubicBezTo>
                    <a:pt x="8588" y="801"/>
                    <a:pt x="8843" y="792"/>
                    <a:pt x="9083" y="792"/>
                  </a:cubicBezTo>
                  <a:close/>
                  <a:moveTo>
                    <a:pt x="7246" y="978"/>
                  </a:moveTo>
                  <a:lnTo>
                    <a:pt x="11814" y="5546"/>
                  </a:lnTo>
                  <a:cubicBezTo>
                    <a:pt x="11184" y="8728"/>
                    <a:pt x="9136" y="11028"/>
                    <a:pt x="5797" y="11595"/>
                  </a:cubicBezTo>
                  <a:lnTo>
                    <a:pt x="1229" y="7027"/>
                  </a:lnTo>
                  <a:cubicBezTo>
                    <a:pt x="1890" y="3845"/>
                    <a:pt x="3907" y="1608"/>
                    <a:pt x="7246" y="978"/>
                  </a:cubicBezTo>
                  <a:close/>
                  <a:moveTo>
                    <a:pt x="1071" y="8004"/>
                  </a:moveTo>
                  <a:lnTo>
                    <a:pt x="4726" y="11690"/>
                  </a:lnTo>
                  <a:cubicBezTo>
                    <a:pt x="4391" y="11722"/>
                    <a:pt x="4083" y="11736"/>
                    <a:pt x="3800" y="11736"/>
                  </a:cubicBezTo>
                  <a:cubicBezTo>
                    <a:pt x="2431" y="11736"/>
                    <a:pt x="1669" y="11411"/>
                    <a:pt x="1512" y="11280"/>
                  </a:cubicBezTo>
                  <a:cubicBezTo>
                    <a:pt x="1229" y="11028"/>
                    <a:pt x="914" y="9799"/>
                    <a:pt x="1071" y="8004"/>
                  </a:cubicBezTo>
                  <a:close/>
                  <a:moveTo>
                    <a:pt x="9132" y="0"/>
                  </a:moveTo>
                  <a:cubicBezTo>
                    <a:pt x="8355" y="0"/>
                    <a:pt x="7508" y="77"/>
                    <a:pt x="6742" y="222"/>
                  </a:cubicBezTo>
                  <a:cubicBezTo>
                    <a:pt x="5482" y="506"/>
                    <a:pt x="4411" y="978"/>
                    <a:pt x="3560" y="1640"/>
                  </a:cubicBezTo>
                  <a:cubicBezTo>
                    <a:pt x="1764" y="2931"/>
                    <a:pt x="756" y="4948"/>
                    <a:pt x="347" y="7090"/>
                  </a:cubicBezTo>
                  <a:lnTo>
                    <a:pt x="347" y="7122"/>
                  </a:lnTo>
                  <a:cubicBezTo>
                    <a:pt x="0" y="9012"/>
                    <a:pt x="189" y="10934"/>
                    <a:pt x="756" y="11721"/>
                  </a:cubicBezTo>
                  <a:cubicBezTo>
                    <a:pt x="882" y="11879"/>
                    <a:pt x="945" y="11942"/>
                    <a:pt x="1103" y="12036"/>
                  </a:cubicBezTo>
                  <a:cubicBezTo>
                    <a:pt x="1678" y="12389"/>
                    <a:pt x="2725" y="12556"/>
                    <a:pt x="3868" y="12556"/>
                  </a:cubicBezTo>
                  <a:cubicBezTo>
                    <a:pt x="4664" y="12556"/>
                    <a:pt x="5506" y="12475"/>
                    <a:pt x="6270" y="12320"/>
                  </a:cubicBezTo>
                  <a:cubicBezTo>
                    <a:pt x="8380" y="11879"/>
                    <a:pt x="9956" y="10776"/>
                    <a:pt x="11058" y="9295"/>
                  </a:cubicBezTo>
                  <a:cubicBezTo>
                    <a:pt x="13264" y="6302"/>
                    <a:pt x="13075" y="2018"/>
                    <a:pt x="12255" y="852"/>
                  </a:cubicBezTo>
                  <a:cubicBezTo>
                    <a:pt x="12129" y="695"/>
                    <a:pt x="11972" y="537"/>
                    <a:pt x="11657" y="411"/>
                  </a:cubicBezTo>
                  <a:cubicBezTo>
                    <a:pt x="11279" y="222"/>
                    <a:pt x="10712" y="159"/>
                    <a:pt x="10271" y="64"/>
                  </a:cubicBezTo>
                  <a:cubicBezTo>
                    <a:pt x="9925" y="21"/>
                    <a:pt x="9538" y="0"/>
                    <a:pt x="913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369" name="Google Shape;10369;p82"/>
          <p:cNvSpPr/>
          <p:nvPr/>
        </p:nvSpPr>
        <p:spPr>
          <a:xfrm>
            <a:off x="2174857" y="3604055"/>
            <a:ext cx="374649" cy="318104"/>
          </a:xfrm>
          <a:custGeom>
            <a:avLst/>
            <a:gdLst/>
            <a:ahLst/>
            <a:cxnLst/>
            <a:rect l="l" t="t" r="r" b="b"/>
            <a:pathLst>
              <a:path w="12728" h="10807" extrusionOk="0">
                <a:moveTo>
                  <a:pt x="11877" y="819"/>
                </a:moveTo>
                <a:lnTo>
                  <a:pt x="11877" y="2489"/>
                </a:lnTo>
                <a:lnTo>
                  <a:pt x="851" y="2489"/>
                </a:lnTo>
                <a:lnTo>
                  <a:pt x="851" y="819"/>
                </a:lnTo>
                <a:close/>
                <a:moveTo>
                  <a:pt x="3340" y="3308"/>
                </a:moveTo>
                <a:lnTo>
                  <a:pt x="3340" y="6616"/>
                </a:lnTo>
                <a:lnTo>
                  <a:pt x="2520" y="6616"/>
                </a:lnTo>
                <a:lnTo>
                  <a:pt x="2520" y="3308"/>
                </a:lnTo>
                <a:close/>
                <a:moveTo>
                  <a:pt x="6648" y="3308"/>
                </a:moveTo>
                <a:lnTo>
                  <a:pt x="6648" y="6616"/>
                </a:lnTo>
                <a:lnTo>
                  <a:pt x="5828" y="6616"/>
                </a:lnTo>
                <a:lnTo>
                  <a:pt x="5828" y="3308"/>
                </a:lnTo>
                <a:close/>
                <a:moveTo>
                  <a:pt x="10239" y="3308"/>
                </a:moveTo>
                <a:lnTo>
                  <a:pt x="10239" y="6616"/>
                </a:lnTo>
                <a:lnTo>
                  <a:pt x="9420" y="6616"/>
                </a:lnTo>
                <a:lnTo>
                  <a:pt x="9420" y="3308"/>
                </a:lnTo>
                <a:close/>
                <a:moveTo>
                  <a:pt x="1701" y="3308"/>
                </a:moveTo>
                <a:lnTo>
                  <a:pt x="1701" y="7026"/>
                </a:lnTo>
                <a:cubicBezTo>
                  <a:pt x="1701" y="7246"/>
                  <a:pt x="1890" y="7435"/>
                  <a:pt x="2111" y="7435"/>
                </a:cubicBezTo>
                <a:lnTo>
                  <a:pt x="2552" y="7435"/>
                </a:lnTo>
                <a:lnTo>
                  <a:pt x="2552" y="9924"/>
                </a:lnTo>
                <a:lnTo>
                  <a:pt x="851" y="9924"/>
                </a:lnTo>
                <a:lnTo>
                  <a:pt x="851" y="3308"/>
                </a:lnTo>
                <a:close/>
                <a:moveTo>
                  <a:pt x="5009" y="3308"/>
                </a:moveTo>
                <a:lnTo>
                  <a:pt x="5009" y="7026"/>
                </a:lnTo>
                <a:cubicBezTo>
                  <a:pt x="5009" y="7246"/>
                  <a:pt x="5198" y="7435"/>
                  <a:pt x="5387" y="7435"/>
                </a:cubicBezTo>
                <a:lnTo>
                  <a:pt x="5828" y="7435"/>
                </a:lnTo>
                <a:lnTo>
                  <a:pt x="5828" y="9924"/>
                </a:lnTo>
                <a:lnTo>
                  <a:pt x="3340" y="9924"/>
                </a:lnTo>
                <a:lnTo>
                  <a:pt x="3340" y="7435"/>
                </a:lnTo>
                <a:lnTo>
                  <a:pt x="3781" y="7435"/>
                </a:lnTo>
                <a:cubicBezTo>
                  <a:pt x="4001" y="7435"/>
                  <a:pt x="4159" y="7246"/>
                  <a:pt x="4159" y="7026"/>
                </a:cubicBezTo>
                <a:lnTo>
                  <a:pt x="4159" y="3308"/>
                </a:lnTo>
                <a:close/>
                <a:moveTo>
                  <a:pt x="8569" y="3308"/>
                </a:moveTo>
                <a:lnTo>
                  <a:pt x="8569" y="7026"/>
                </a:lnTo>
                <a:cubicBezTo>
                  <a:pt x="8569" y="7246"/>
                  <a:pt x="8790" y="7435"/>
                  <a:pt x="9010" y="7435"/>
                </a:cubicBezTo>
                <a:lnTo>
                  <a:pt x="9452" y="7435"/>
                </a:lnTo>
                <a:lnTo>
                  <a:pt x="9452" y="9924"/>
                </a:lnTo>
                <a:lnTo>
                  <a:pt x="6648" y="9924"/>
                </a:lnTo>
                <a:lnTo>
                  <a:pt x="6648" y="7435"/>
                </a:lnTo>
                <a:lnTo>
                  <a:pt x="7089" y="7435"/>
                </a:lnTo>
                <a:cubicBezTo>
                  <a:pt x="7309" y="7435"/>
                  <a:pt x="7467" y="7246"/>
                  <a:pt x="7467" y="7026"/>
                </a:cubicBezTo>
                <a:lnTo>
                  <a:pt x="7467" y="3308"/>
                </a:lnTo>
                <a:close/>
                <a:moveTo>
                  <a:pt x="11940" y="3308"/>
                </a:moveTo>
                <a:lnTo>
                  <a:pt x="11940" y="9924"/>
                </a:lnTo>
                <a:lnTo>
                  <a:pt x="10239" y="9924"/>
                </a:lnTo>
                <a:lnTo>
                  <a:pt x="10239" y="7435"/>
                </a:lnTo>
                <a:lnTo>
                  <a:pt x="10680" y="7435"/>
                </a:lnTo>
                <a:cubicBezTo>
                  <a:pt x="10901" y="7435"/>
                  <a:pt x="11090" y="7246"/>
                  <a:pt x="11090" y="7026"/>
                </a:cubicBezTo>
                <a:lnTo>
                  <a:pt x="11090" y="3308"/>
                </a:lnTo>
                <a:close/>
                <a:moveTo>
                  <a:pt x="441" y="0"/>
                </a:moveTo>
                <a:cubicBezTo>
                  <a:pt x="189" y="0"/>
                  <a:pt x="0" y="189"/>
                  <a:pt x="0" y="441"/>
                </a:cubicBezTo>
                <a:lnTo>
                  <a:pt x="0" y="10365"/>
                </a:lnTo>
                <a:cubicBezTo>
                  <a:pt x="0" y="10586"/>
                  <a:pt x="189" y="10806"/>
                  <a:pt x="441" y="10806"/>
                </a:cubicBezTo>
                <a:lnTo>
                  <a:pt x="12287" y="10806"/>
                </a:lnTo>
                <a:cubicBezTo>
                  <a:pt x="12508" y="10806"/>
                  <a:pt x="12728" y="10586"/>
                  <a:pt x="12728" y="10365"/>
                </a:cubicBezTo>
                <a:lnTo>
                  <a:pt x="12728" y="2930"/>
                </a:lnTo>
                <a:lnTo>
                  <a:pt x="12728" y="441"/>
                </a:lnTo>
                <a:cubicBezTo>
                  <a:pt x="12728" y="189"/>
                  <a:pt x="12508" y="0"/>
                  <a:pt x="12287" y="0"/>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0" name="Google Shape;10370;p82"/>
          <p:cNvSpPr/>
          <p:nvPr/>
        </p:nvSpPr>
        <p:spPr>
          <a:xfrm>
            <a:off x="3995440" y="3071387"/>
            <a:ext cx="290288" cy="375355"/>
          </a:xfrm>
          <a:custGeom>
            <a:avLst/>
            <a:gdLst/>
            <a:ahLst/>
            <a:cxnLst/>
            <a:rect l="l" t="t" r="r" b="b"/>
            <a:pathLst>
              <a:path w="9862" h="12752" extrusionOk="0">
                <a:moveTo>
                  <a:pt x="2395" y="1001"/>
                </a:moveTo>
                <a:lnTo>
                  <a:pt x="5042" y="3552"/>
                </a:lnTo>
                <a:lnTo>
                  <a:pt x="3971" y="4655"/>
                </a:lnTo>
                <a:lnTo>
                  <a:pt x="1356" y="2103"/>
                </a:lnTo>
                <a:lnTo>
                  <a:pt x="2395" y="1001"/>
                </a:lnTo>
                <a:close/>
                <a:moveTo>
                  <a:pt x="5640" y="4151"/>
                </a:moveTo>
                <a:lnTo>
                  <a:pt x="6302" y="4781"/>
                </a:lnTo>
                <a:lnTo>
                  <a:pt x="5231" y="5884"/>
                </a:lnTo>
                <a:lnTo>
                  <a:pt x="4569" y="5254"/>
                </a:lnTo>
                <a:lnTo>
                  <a:pt x="5640" y="4151"/>
                </a:lnTo>
                <a:close/>
                <a:moveTo>
                  <a:pt x="4443" y="8562"/>
                </a:moveTo>
                <a:cubicBezTo>
                  <a:pt x="4664" y="8562"/>
                  <a:pt x="4821" y="8688"/>
                  <a:pt x="4853" y="8845"/>
                </a:cubicBezTo>
                <a:cubicBezTo>
                  <a:pt x="4884" y="8908"/>
                  <a:pt x="4853" y="8877"/>
                  <a:pt x="4884" y="9790"/>
                </a:cubicBezTo>
                <a:lnTo>
                  <a:pt x="4884" y="10200"/>
                </a:lnTo>
                <a:lnTo>
                  <a:pt x="4065" y="10200"/>
                </a:lnTo>
                <a:lnTo>
                  <a:pt x="4065" y="9003"/>
                </a:lnTo>
                <a:cubicBezTo>
                  <a:pt x="4065" y="8751"/>
                  <a:pt x="4254" y="8562"/>
                  <a:pt x="4443" y="8562"/>
                </a:cubicBezTo>
                <a:close/>
                <a:moveTo>
                  <a:pt x="7814" y="10956"/>
                </a:moveTo>
                <a:cubicBezTo>
                  <a:pt x="8035" y="10956"/>
                  <a:pt x="8224" y="11145"/>
                  <a:pt x="8224" y="11366"/>
                </a:cubicBezTo>
                <a:lnTo>
                  <a:pt x="8224" y="11744"/>
                </a:lnTo>
                <a:lnTo>
                  <a:pt x="789" y="11870"/>
                </a:lnTo>
                <a:lnTo>
                  <a:pt x="789" y="11460"/>
                </a:lnTo>
                <a:cubicBezTo>
                  <a:pt x="789" y="11271"/>
                  <a:pt x="915" y="11114"/>
                  <a:pt x="1072" y="11082"/>
                </a:cubicBezTo>
                <a:cubicBezTo>
                  <a:pt x="1104" y="11066"/>
                  <a:pt x="1072" y="11066"/>
                  <a:pt x="1371" y="11066"/>
                </a:cubicBezTo>
                <a:cubicBezTo>
                  <a:pt x="1671" y="11066"/>
                  <a:pt x="2301" y="11066"/>
                  <a:pt x="3656" y="11051"/>
                </a:cubicBezTo>
                <a:cubicBezTo>
                  <a:pt x="3719" y="11051"/>
                  <a:pt x="5357" y="10988"/>
                  <a:pt x="5325" y="10988"/>
                </a:cubicBezTo>
                <a:cubicBezTo>
                  <a:pt x="5483" y="10988"/>
                  <a:pt x="7121" y="10956"/>
                  <a:pt x="7814" y="10956"/>
                </a:cubicBezTo>
                <a:close/>
                <a:moveTo>
                  <a:pt x="2427" y="0"/>
                </a:moveTo>
                <a:cubicBezTo>
                  <a:pt x="2324" y="0"/>
                  <a:pt x="2222" y="40"/>
                  <a:pt x="2143" y="118"/>
                </a:cubicBezTo>
                <a:lnTo>
                  <a:pt x="505" y="1820"/>
                </a:lnTo>
                <a:cubicBezTo>
                  <a:pt x="348" y="1977"/>
                  <a:pt x="348" y="2261"/>
                  <a:pt x="505" y="2418"/>
                </a:cubicBezTo>
                <a:lnTo>
                  <a:pt x="1608" y="3458"/>
                </a:lnTo>
                <a:cubicBezTo>
                  <a:pt x="726" y="4624"/>
                  <a:pt x="505" y="6104"/>
                  <a:pt x="946" y="7396"/>
                </a:cubicBezTo>
                <a:cubicBezTo>
                  <a:pt x="1356" y="8499"/>
                  <a:pt x="2175" y="9412"/>
                  <a:pt x="3277" y="9885"/>
                </a:cubicBezTo>
                <a:lnTo>
                  <a:pt x="3277" y="10263"/>
                </a:lnTo>
                <a:lnTo>
                  <a:pt x="1230" y="10294"/>
                </a:lnTo>
                <a:cubicBezTo>
                  <a:pt x="568" y="10294"/>
                  <a:pt x="1" y="10862"/>
                  <a:pt x="1" y="11555"/>
                </a:cubicBezTo>
                <a:lnTo>
                  <a:pt x="1" y="12374"/>
                </a:lnTo>
                <a:cubicBezTo>
                  <a:pt x="1" y="12594"/>
                  <a:pt x="222" y="12752"/>
                  <a:pt x="442" y="12752"/>
                </a:cubicBezTo>
                <a:lnTo>
                  <a:pt x="8728" y="12657"/>
                </a:lnTo>
                <a:cubicBezTo>
                  <a:pt x="8948" y="12657"/>
                  <a:pt x="9106" y="12437"/>
                  <a:pt x="9106" y="12216"/>
                </a:cubicBezTo>
                <a:lnTo>
                  <a:pt x="9106" y="11397"/>
                </a:lnTo>
                <a:cubicBezTo>
                  <a:pt x="9106" y="10704"/>
                  <a:pt x="8507" y="10168"/>
                  <a:pt x="7846" y="10168"/>
                </a:cubicBezTo>
                <a:lnTo>
                  <a:pt x="5798" y="10200"/>
                </a:lnTo>
                <a:lnTo>
                  <a:pt x="5798" y="10137"/>
                </a:lnTo>
                <a:cubicBezTo>
                  <a:pt x="7153" y="9853"/>
                  <a:pt x="8255" y="8908"/>
                  <a:pt x="8759" y="7680"/>
                </a:cubicBezTo>
                <a:lnTo>
                  <a:pt x="9452" y="7680"/>
                </a:lnTo>
                <a:cubicBezTo>
                  <a:pt x="9704" y="7680"/>
                  <a:pt x="9862" y="7491"/>
                  <a:pt x="9862" y="7270"/>
                </a:cubicBezTo>
                <a:cubicBezTo>
                  <a:pt x="9799" y="6986"/>
                  <a:pt x="9610" y="6797"/>
                  <a:pt x="9389" y="6797"/>
                </a:cubicBezTo>
                <a:lnTo>
                  <a:pt x="6901" y="6829"/>
                </a:lnTo>
                <a:cubicBezTo>
                  <a:pt x="6649" y="6829"/>
                  <a:pt x="6491" y="7018"/>
                  <a:pt x="6491" y="7270"/>
                </a:cubicBezTo>
                <a:cubicBezTo>
                  <a:pt x="6491" y="7491"/>
                  <a:pt x="6712" y="7648"/>
                  <a:pt x="6932" y="7648"/>
                </a:cubicBezTo>
                <a:lnTo>
                  <a:pt x="7751" y="7648"/>
                </a:lnTo>
                <a:cubicBezTo>
                  <a:pt x="7342" y="8436"/>
                  <a:pt x="6586" y="9003"/>
                  <a:pt x="5703" y="9223"/>
                </a:cubicBezTo>
                <a:lnTo>
                  <a:pt x="5703" y="8908"/>
                </a:lnTo>
                <a:cubicBezTo>
                  <a:pt x="5703" y="8341"/>
                  <a:pt x="5357" y="7900"/>
                  <a:pt x="4821" y="7711"/>
                </a:cubicBezTo>
                <a:cubicBezTo>
                  <a:pt x="4709" y="7680"/>
                  <a:pt x="4598" y="7665"/>
                  <a:pt x="4488" y="7665"/>
                </a:cubicBezTo>
                <a:cubicBezTo>
                  <a:pt x="3826" y="7665"/>
                  <a:pt x="3246" y="8205"/>
                  <a:pt x="3246" y="8908"/>
                </a:cubicBezTo>
                <a:cubicBezTo>
                  <a:pt x="1450" y="7932"/>
                  <a:pt x="1041" y="5569"/>
                  <a:pt x="2206" y="4025"/>
                </a:cubicBezTo>
                <a:lnTo>
                  <a:pt x="2206" y="4025"/>
                </a:lnTo>
                <a:lnTo>
                  <a:pt x="5010" y="6734"/>
                </a:lnTo>
                <a:cubicBezTo>
                  <a:pt x="5089" y="6813"/>
                  <a:pt x="5199" y="6853"/>
                  <a:pt x="5310" y="6853"/>
                </a:cubicBezTo>
                <a:cubicBezTo>
                  <a:pt x="5420" y="6853"/>
                  <a:pt x="5530" y="6813"/>
                  <a:pt x="5609" y="6734"/>
                </a:cubicBezTo>
                <a:lnTo>
                  <a:pt x="7216" y="5033"/>
                </a:lnTo>
                <a:cubicBezTo>
                  <a:pt x="7373" y="4876"/>
                  <a:pt x="7373" y="4624"/>
                  <a:pt x="7216" y="4466"/>
                </a:cubicBezTo>
                <a:lnTo>
                  <a:pt x="5955" y="3237"/>
                </a:lnTo>
                <a:lnTo>
                  <a:pt x="2710" y="118"/>
                </a:lnTo>
                <a:cubicBezTo>
                  <a:pt x="2632" y="40"/>
                  <a:pt x="2529" y="0"/>
                  <a:pt x="2427" y="0"/>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371" name="Google Shape;10371;p82"/>
          <p:cNvGrpSpPr/>
          <p:nvPr/>
        </p:nvGrpSpPr>
        <p:grpSpPr>
          <a:xfrm>
            <a:off x="1659816" y="1308254"/>
            <a:ext cx="380241" cy="371793"/>
            <a:chOff x="-42430625" y="1949750"/>
            <a:chExt cx="322950" cy="315775"/>
          </a:xfrm>
          <a:solidFill>
            <a:srgbClr val="FFC000"/>
          </a:solidFill>
        </p:grpSpPr>
        <p:sp>
          <p:nvSpPr>
            <p:cNvPr id="10372" name="Google Shape;10372;p82"/>
            <p:cNvSpPr/>
            <p:nvPr/>
          </p:nvSpPr>
          <p:spPr>
            <a:xfrm>
              <a:off x="-42353450" y="2065525"/>
              <a:ext cx="40975" cy="41000"/>
            </a:xfrm>
            <a:custGeom>
              <a:avLst/>
              <a:gdLst/>
              <a:ahLst/>
              <a:cxnLst/>
              <a:rect l="l" t="t" r="r" b="b"/>
              <a:pathLst>
                <a:path w="1639" h="1640" extrusionOk="0">
                  <a:moveTo>
                    <a:pt x="820" y="1"/>
                  </a:moveTo>
                  <a:cubicBezTo>
                    <a:pt x="379" y="1"/>
                    <a:pt x="1" y="379"/>
                    <a:pt x="1" y="820"/>
                  </a:cubicBezTo>
                  <a:cubicBezTo>
                    <a:pt x="1" y="1293"/>
                    <a:pt x="379" y="1639"/>
                    <a:pt x="820" y="1639"/>
                  </a:cubicBezTo>
                  <a:cubicBezTo>
                    <a:pt x="1261" y="1639"/>
                    <a:pt x="1639" y="1293"/>
                    <a:pt x="1639" y="820"/>
                  </a:cubicBezTo>
                  <a:cubicBezTo>
                    <a:pt x="1639" y="379"/>
                    <a:pt x="1261" y="1"/>
                    <a:pt x="82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3" name="Google Shape;10373;p82"/>
            <p:cNvSpPr/>
            <p:nvPr/>
          </p:nvSpPr>
          <p:spPr>
            <a:xfrm>
              <a:off x="-42289650" y="2065525"/>
              <a:ext cx="40975" cy="41000"/>
            </a:xfrm>
            <a:custGeom>
              <a:avLst/>
              <a:gdLst/>
              <a:ahLst/>
              <a:cxnLst/>
              <a:rect l="l" t="t" r="r" b="b"/>
              <a:pathLst>
                <a:path w="1639" h="1640" extrusionOk="0">
                  <a:moveTo>
                    <a:pt x="820" y="1"/>
                  </a:moveTo>
                  <a:cubicBezTo>
                    <a:pt x="379" y="1"/>
                    <a:pt x="1" y="379"/>
                    <a:pt x="1" y="820"/>
                  </a:cubicBezTo>
                  <a:cubicBezTo>
                    <a:pt x="1" y="1293"/>
                    <a:pt x="379" y="1639"/>
                    <a:pt x="820" y="1639"/>
                  </a:cubicBezTo>
                  <a:cubicBezTo>
                    <a:pt x="1292" y="1639"/>
                    <a:pt x="1639" y="1293"/>
                    <a:pt x="1639" y="820"/>
                  </a:cubicBezTo>
                  <a:cubicBezTo>
                    <a:pt x="1639" y="379"/>
                    <a:pt x="1292" y="1"/>
                    <a:pt x="82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4" name="Google Shape;10374;p82"/>
            <p:cNvSpPr/>
            <p:nvPr/>
          </p:nvSpPr>
          <p:spPr>
            <a:xfrm>
              <a:off x="-42226625" y="2065525"/>
              <a:ext cx="40975" cy="41000"/>
            </a:xfrm>
            <a:custGeom>
              <a:avLst/>
              <a:gdLst/>
              <a:ahLst/>
              <a:cxnLst/>
              <a:rect l="l" t="t" r="r" b="b"/>
              <a:pathLst>
                <a:path w="1639" h="1640" extrusionOk="0">
                  <a:moveTo>
                    <a:pt x="819" y="1"/>
                  </a:moveTo>
                  <a:cubicBezTo>
                    <a:pt x="378" y="1"/>
                    <a:pt x="0" y="379"/>
                    <a:pt x="0" y="820"/>
                  </a:cubicBezTo>
                  <a:cubicBezTo>
                    <a:pt x="0" y="1293"/>
                    <a:pt x="378" y="1639"/>
                    <a:pt x="819" y="1639"/>
                  </a:cubicBezTo>
                  <a:cubicBezTo>
                    <a:pt x="1292" y="1639"/>
                    <a:pt x="1638" y="1293"/>
                    <a:pt x="1638" y="820"/>
                  </a:cubicBezTo>
                  <a:cubicBezTo>
                    <a:pt x="1638" y="379"/>
                    <a:pt x="1292" y="1"/>
                    <a:pt x="81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5" name="Google Shape;10375;p82"/>
            <p:cNvSpPr/>
            <p:nvPr/>
          </p:nvSpPr>
          <p:spPr>
            <a:xfrm>
              <a:off x="-42430625" y="1949750"/>
              <a:ext cx="322950" cy="315775"/>
            </a:xfrm>
            <a:custGeom>
              <a:avLst/>
              <a:gdLst/>
              <a:ahLst/>
              <a:cxnLst/>
              <a:rect l="l" t="t" r="r" b="b"/>
              <a:pathLst>
                <a:path w="12918" h="12631" extrusionOk="0">
                  <a:moveTo>
                    <a:pt x="6427" y="757"/>
                  </a:moveTo>
                  <a:cubicBezTo>
                    <a:pt x="8790" y="757"/>
                    <a:pt x="10712" y="2017"/>
                    <a:pt x="11500" y="3655"/>
                  </a:cubicBezTo>
                  <a:cubicBezTo>
                    <a:pt x="12098" y="4821"/>
                    <a:pt x="12098" y="6081"/>
                    <a:pt x="11500" y="7215"/>
                  </a:cubicBezTo>
                  <a:cubicBezTo>
                    <a:pt x="10679" y="8857"/>
                    <a:pt x="8789" y="10067"/>
                    <a:pt x="6472" y="10067"/>
                  </a:cubicBezTo>
                  <a:cubicBezTo>
                    <a:pt x="6210" y="10067"/>
                    <a:pt x="5943" y="10051"/>
                    <a:pt x="5671" y="10019"/>
                  </a:cubicBezTo>
                  <a:cubicBezTo>
                    <a:pt x="5545" y="10019"/>
                    <a:pt x="5451" y="10051"/>
                    <a:pt x="5325" y="10145"/>
                  </a:cubicBezTo>
                  <a:lnTo>
                    <a:pt x="4285" y="11153"/>
                  </a:lnTo>
                  <a:lnTo>
                    <a:pt x="4285" y="9988"/>
                  </a:lnTo>
                  <a:cubicBezTo>
                    <a:pt x="4285" y="9830"/>
                    <a:pt x="4190" y="9673"/>
                    <a:pt x="4033" y="9578"/>
                  </a:cubicBezTo>
                  <a:cubicBezTo>
                    <a:pt x="3088" y="9200"/>
                    <a:pt x="2300" y="8602"/>
                    <a:pt x="1796" y="7908"/>
                  </a:cubicBezTo>
                  <a:cubicBezTo>
                    <a:pt x="0" y="5577"/>
                    <a:pt x="1071" y="2458"/>
                    <a:pt x="4033" y="1229"/>
                  </a:cubicBezTo>
                  <a:cubicBezTo>
                    <a:pt x="4726" y="914"/>
                    <a:pt x="5545" y="757"/>
                    <a:pt x="6427" y="757"/>
                  </a:cubicBezTo>
                  <a:close/>
                  <a:moveTo>
                    <a:pt x="6427" y="1"/>
                  </a:moveTo>
                  <a:cubicBezTo>
                    <a:pt x="2962" y="1"/>
                    <a:pt x="126" y="2427"/>
                    <a:pt x="126" y="5451"/>
                  </a:cubicBezTo>
                  <a:cubicBezTo>
                    <a:pt x="126" y="7593"/>
                    <a:pt x="1544" y="9389"/>
                    <a:pt x="3497" y="10303"/>
                  </a:cubicBezTo>
                  <a:lnTo>
                    <a:pt x="3497" y="12193"/>
                  </a:lnTo>
                  <a:cubicBezTo>
                    <a:pt x="3497" y="12319"/>
                    <a:pt x="3560" y="12477"/>
                    <a:pt x="3655" y="12540"/>
                  </a:cubicBezTo>
                  <a:cubicBezTo>
                    <a:pt x="3729" y="12599"/>
                    <a:pt x="3825" y="12631"/>
                    <a:pt x="3921" y="12631"/>
                  </a:cubicBezTo>
                  <a:cubicBezTo>
                    <a:pt x="4029" y="12631"/>
                    <a:pt x="4139" y="12591"/>
                    <a:pt x="4222" y="12508"/>
                  </a:cubicBezTo>
                  <a:lnTo>
                    <a:pt x="5829" y="10901"/>
                  </a:lnTo>
                  <a:cubicBezTo>
                    <a:pt x="6063" y="10925"/>
                    <a:pt x="6295" y="10936"/>
                    <a:pt x="6524" y="10936"/>
                  </a:cubicBezTo>
                  <a:cubicBezTo>
                    <a:pt x="9075" y="10936"/>
                    <a:pt x="11304" y="9530"/>
                    <a:pt x="12287" y="7593"/>
                  </a:cubicBezTo>
                  <a:cubicBezTo>
                    <a:pt x="12917" y="6239"/>
                    <a:pt x="12917" y="4663"/>
                    <a:pt x="12256" y="3309"/>
                  </a:cubicBezTo>
                  <a:cubicBezTo>
                    <a:pt x="11311" y="1324"/>
                    <a:pt x="9074" y="1"/>
                    <a:pt x="642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376" name="Google Shape;10376;p82"/>
          <p:cNvSpPr/>
          <p:nvPr/>
        </p:nvSpPr>
        <p:spPr>
          <a:xfrm>
            <a:off x="1719036" y="1755820"/>
            <a:ext cx="324609" cy="372824"/>
          </a:xfrm>
          <a:custGeom>
            <a:avLst/>
            <a:gdLst/>
            <a:ahLst/>
            <a:cxnLst/>
            <a:rect l="l" t="t" r="r" b="b"/>
            <a:pathLst>
              <a:path w="11028" h="12666" extrusionOk="0">
                <a:moveTo>
                  <a:pt x="8538" y="820"/>
                </a:moveTo>
                <a:lnTo>
                  <a:pt x="8538" y="2710"/>
                </a:lnTo>
                <a:lnTo>
                  <a:pt x="8412" y="2584"/>
                </a:lnTo>
                <a:cubicBezTo>
                  <a:pt x="8333" y="2505"/>
                  <a:pt x="8223" y="2466"/>
                  <a:pt x="8113" y="2466"/>
                </a:cubicBezTo>
                <a:cubicBezTo>
                  <a:pt x="8003" y="2466"/>
                  <a:pt x="7892" y="2505"/>
                  <a:pt x="7814" y="2584"/>
                </a:cubicBezTo>
                <a:lnTo>
                  <a:pt x="7719" y="2710"/>
                </a:lnTo>
                <a:lnTo>
                  <a:pt x="7719" y="820"/>
                </a:lnTo>
                <a:close/>
                <a:moveTo>
                  <a:pt x="10177" y="820"/>
                </a:moveTo>
                <a:lnTo>
                  <a:pt x="10177" y="9357"/>
                </a:lnTo>
                <a:lnTo>
                  <a:pt x="2458" y="9357"/>
                </a:lnTo>
                <a:lnTo>
                  <a:pt x="2458" y="820"/>
                </a:lnTo>
                <a:lnTo>
                  <a:pt x="6869" y="820"/>
                </a:lnTo>
                <a:lnTo>
                  <a:pt x="6869" y="3687"/>
                </a:lnTo>
                <a:cubicBezTo>
                  <a:pt x="6869" y="3813"/>
                  <a:pt x="6932" y="3970"/>
                  <a:pt x="7026" y="4033"/>
                </a:cubicBezTo>
                <a:cubicBezTo>
                  <a:pt x="7100" y="4093"/>
                  <a:pt x="7196" y="4124"/>
                  <a:pt x="7292" y="4124"/>
                </a:cubicBezTo>
                <a:cubicBezTo>
                  <a:pt x="7400" y="4124"/>
                  <a:pt x="7510" y="4085"/>
                  <a:pt x="7593" y="4002"/>
                </a:cubicBezTo>
                <a:lnTo>
                  <a:pt x="8129" y="3466"/>
                </a:lnTo>
                <a:lnTo>
                  <a:pt x="8664" y="3970"/>
                </a:lnTo>
                <a:cubicBezTo>
                  <a:pt x="8719" y="4024"/>
                  <a:pt x="8844" y="4102"/>
                  <a:pt x="8958" y="4102"/>
                </a:cubicBezTo>
                <a:cubicBezTo>
                  <a:pt x="8976" y="4102"/>
                  <a:pt x="8994" y="4100"/>
                  <a:pt x="9011" y="4096"/>
                </a:cubicBezTo>
                <a:cubicBezTo>
                  <a:pt x="9200" y="4033"/>
                  <a:pt x="9357" y="3876"/>
                  <a:pt x="9357" y="3687"/>
                </a:cubicBezTo>
                <a:lnTo>
                  <a:pt x="9357" y="820"/>
                </a:lnTo>
                <a:close/>
                <a:moveTo>
                  <a:pt x="1639" y="851"/>
                </a:moveTo>
                <a:lnTo>
                  <a:pt x="1639" y="9326"/>
                </a:lnTo>
                <a:cubicBezTo>
                  <a:pt x="1355" y="9326"/>
                  <a:pt x="1103" y="9389"/>
                  <a:pt x="820" y="9546"/>
                </a:cubicBezTo>
                <a:lnTo>
                  <a:pt x="820" y="2017"/>
                </a:lnTo>
                <a:cubicBezTo>
                  <a:pt x="820" y="1481"/>
                  <a:pt x="1166" y="1040"/>
                  <a:pt x="1639" y="851"/>
                </a:cubicBezTo>
                <a:close/>
                <a:moveTo>
                  <a:pt x="10145" y="10177"/>
                </a:moveTo>
                <a:lnTo>
                  <a:pt x="10145" y="11846"/>
                </a:lnTo>
                <a:lnTo>
                  <a:pt x="1639" y="11846"/>
                </a:lnTo>
                <a:cubicBezTo>
                  <a:pt x="1166" y="11846"/>
                  <a:pt x="820" y="11500"/>
                  <a:pt x="820" y="11027"/>
                </a:cubicBezTo>
                <a:cubicBezTo>
                  <a:pt x="820" y="10555"/>
                  <a:pt x="1166" y="10177"/>
                  <a:pt x="1639" y="10177"/>
                </a:cubicBezTo>
                <a:close/>
                <a:moveTo>
                  <a:pt x="1985" y="0"/>
                </a:moveTo>
                <a:cubicBezTo>
                  <a:pt x="851" y="32"/>
                  <a:pt x="0" y="946"/>
                  <a:pt x="0" y="2017"/>
                </a:cubicBezTo>
                <a:lnTo>
                  <a:pt x="0" y="11027"/>
                </a:lnTo>
                <a:cubicBezTo>
                  <a:pt x="0" y="11909"/>
                  <a:pt x="725" y="12665"/>
                  <a:pt x="1639" y="12665"/>
                </a:cubicBezTo>
                <a:lnTo>
                  <a:pt x="10618" y="12665"/>
                </a:lnTo>
                <a:cubicBezTo>
                  <a:pt x="10870" y="12665"/>
                  <a:pt x="11027" y="12476"/>
                  <a:pt x="11027" y="12224"/>
                </a:cubicBezTo>
                <a:lnTo>
                  <a:pt x="11027" y="379"/>
                </a:lnTo>
                <a:cubicBezTo>
                  <a:pt x="11027" y="189"/>
                  <a:pt x="10807" y="0"/>
                  <a:pt x="10586" y="0"/>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7" name="Google Shape;10377;p82"/>
          <p:cNvSpPr/>
          <p:nvPr/>
        </p:nvSpPr>
        <p:spPr>
          <a:xfrm>
            <a:off x="1696509" y="2188264"/>
            <a:ext cx="370057" cy="372647"/>
          </a:xfrm>
          <a:custGeom>
            <a:avLst/>
            <a:gdLst/>
            <a:ahLst/>
            <a:cxnLst/>
            <a:rect l="l" t="t" r="r" b="b"/>
            <a:pathLst>
              <a:path w="12572" h="12660" extrusionOk="0">
                <a:moveTo>
                  <a:pt x="2773" y="840"/>
                </a:moveTo>
                <a:cubicBezTo>
                  <a:pt x="3025" y="840"/>
                  <a:pt x="3183" y="1061"/>
                  <a:pt x="3183" y="1250"/>
                </a:cubicBezTo>
                <a:lnTo>
                  <a:pt x="3183" y="2888"/>
                </a:lnTo>
                <a:cubicBezTo>
                  <a:pt x="3183" y="3140"/>
                  <a:pt x="2962" y="3298"/>
                  <a:pt x="2773" y="3298"/>
                </a:cubicBezTo>
                <a:cubicBezTo>
                  <a:pt x="2553" y="3298"/>
                  <a:pt x="2395" y="3109"/>
                  <a:pt x="2332" y="2888"/>
                </a:cubicBezTo>
                <a:lnTo>
                  <a:pt x="2332" y="1250"/>
                </a:lnTo>
                <a:cubicBezTo>
                  <a:pt x="2332" y="998"/>
                  <a:pt x="2553" y="840"/>
                  <a:pt x="2773" y="840"/>
                </a:cubicBezTo>
                <a:close/>
                <a:moveTo>
                  <a:pt x="9673" y="840"/>
                </a:moveTo>
                <a:cubicBezTo>
                  <a:pt x="9925" y="840"/>
                  <a:pt x="10082" y="1061"/>
                  <a:pt x="10082" y="1250"/>
                </a:cubicBezTo>
                <a:lnTo>
                  <a:pt x="10082" y="2888"/>
                </a:lnTo>
                <a:cubicBezTo>
                  <a:pt x="10082" y="3140"/>
                  <a:pt x="9862" y="3298"/>
                  <a:pt x="9673" y="3298"/>
                </a:cubicBezTo>
                <a:cubicBezTo>
                  <a:pt x="9452" y="3298"/>
                  <a:pt x="9295" y="3109"/>
                  <a:pt x="9232" y="2888"/>
                </a:cubicBezTo>
                <a:lnTo>
                  <a:pt x="9232" y="1250"/>
                </a:lnTo>
                <a:cubicBezTo>
                  <a:pt x="9232" y="998"/>
                  <a:pt x="9452" y="840"/>
                  <a:pt x="9673" y="840"/>
                </a:cubicBezTo>
                <a:close/>
                <a:moveTo>
                  <a:pt x="11374" y="2479"/>
                </a:moveTo>
                <a:cubicBezTo>
                  <a:pt x="11469" y="2479"/>
                  <a:pt x="11595" y="2542"/>
                  <a:pt x="11689" y="2668"/>
                </a:cubicBezTo>
                <a:cubicBezTo>
                  <a:pt x="11752" y="2794"/>
                  <a:pt x="11721" y="2857"/>
                  <a:pt x="11721" y="2983"/>
                </a:cubicBezTo>
                <a:lnTo>
                  <a:pt x="11721" y="4936"/>
                </a:lnTo>
                <a:lnTo>
                  <a:pt x="694" y="4936"/>
                </a:lnTo>
                <a:lnTo>
                  <a:pt x="694" y="2983"/>
                </a:lnTo>
                <a:cubicBezTo>
                  <a:pt x="694" y="2857"/>
                  <a:pt x="694" y="2794"/>
                  <a:pt x="725" y="2668"/>
                </a:cubicBezTo>
                <a:cubicBezTo>
                  <a:pt x="820" y="2542"/>
                  <a:pt x="946" y="2479"/>
                  <a:pt x="1040" y="2479"/>
                </a:cubicBezTo>
                <a:lnTo>
                  <a:pt x="1513" y="2479"/>
                </a:lnTo>
                <a:lnTo>
                  <a:pt x="1513" y="2888"/>
                </a:lnTo>
                <a:cubicBezTo>
                  <a:pt x="1513" y="3614"/>
                  <a:pt x="2132" y="4133"/>
                  <a:pt x="2803" y="4133"/>
                </a:cubicBezTo>
                <a:cubicBezTo>
                  <a:pt x="2919" y="4133"/>
                  <a:pt x="3036" y="4118"/>
                  <a:pt x="3151" y="4085"/>
                </a:cubicBezTo>
                <a:cubicBezTo>
                  <a:pt x="3655" y="3928"/>
                  <a:pt x="4002" y="3455"/>
                  <a:pt x="4002" y="2888"/>
                </a:cubicBezTo>
                <a:lnTo>
                  <a:pt x="4002" y="2479"/>
                </a:lnTo>
                <a:lnTo>
                  <a:pt x="8413" y="2479"/>
                </a:lnTo>
                <a:lnTo>
                  <a:pt x="8413" y="2888"/>
                </a:lnTo>
                <a:cubicBezTo>
                  <a:pt x="8413" y="3455"/>
                  <a:pt x="8759" y="3928"/>
                  <a:pt x="9263" y="4085"/>
                </a:cubicBezTo>
                <a:cubicBezTo>
                  <a:pt x="9379" y="4118"/>
                  <a:pt x="9496" y="4133"/>
                  <a:pt x="9612" y="4133"/>
                </a:cubicBezTo>
                <a:cubicBezTo>
                  <a:pt x="10282" y="4133"/>
                  <a:pt x="10902" y="3614"/>
                  <a:pt x="10902" y="2888"/>
                </a:cubicBezTo>
                <a:lnTo>
                  <a:pt x="10902" y="2479"/>
                </a:lnTo>
                <a:close/>
                <a:moveTo>
                  <a:pt x="11721" y="5787"/>
                </a:moveTo>
                <a:lnTo>
                  <a:pt x="11721" y="11457"/>
                </a:lnTo>
                <a:cubicBezTo>
                  <a:pt x="11721" y="11678"/>
                  <a:pt x="11532" y="11835"/>
                  <a:pt x="11280" y="11867"/>
                </a:cubicBezTo>
                <a:lnTo>
                  <a:pt x="1072" y="11867"/>
                </a:lnTo>
                <a:cubicBezTo>
                  <a:pt x="851" y="11867"/>
                  <a:pt x="694" y="11678"/>
                  <a:pt x="694" y="11457"/>
                </a:cubicBezTo>
                <a:lnTo>
                  <a:pt x="694" y="5787"/>
                </a:lnTo>
                <a:close/>
                <a:moveTo>
                  <a:pt x="2825" y="1"/>
                </a:moveTo>
                <a:cubicBezTo>
                  <a:pt x="2180" y="1"/>
                  <a:pt x="1608" y="526"/>
                  <a:pt x="1608" y="1250"/>
                </a:cubicBezTo>
                <a:lnTo>
                  <a:pt x="1608" y="1691"/>
                </a:lnTo>
                <a:lnTo>
                  <a:pt x="1135" y="1691"/>
                </a:lnTo>
                <a:cubicBezTo>
                  <a:pt x="851" y="1691"/>
                  <a:pt x="568" y="1785"/>
                  <a:pt x="379" y="2006"/>
                </a:cubicBezTo>
                <a:cubicBezTo>
                  <a:pt x="158" y="2227"/>
                  <a:pt x="1" y="2542"/>
                  <a:pt x="1" y="2888"/>
                </a:cubicBezTo>
                <a:lnTo>
                  <a:pt x="1" y="11457"/>
                </a:lnTo>
                <a:cubicBezTo>
                  <a:pt x="1" y="12087"/>
                  <a:pt x="486" y="12659"/>
                  <a:pt x="1102" y="12659"/>
                </a:cubicBezTo>
                <a:cubicBezTo>
                  <a:pt x="1134" y="12659"/>
                  <a:pt x="1166" y="12658"/>
                  <a:pt x="1198" y="12655"/>
                </a:cubicBezTo>
                <a:lnTo>
                  <a:pt x="11311" y="12655"/>
                </a:lnTo>
                <a:cubicBezTo>
                  <a:pt x="12004" y="12655"/>
                  <a:pt x="12571" y="12119"/>
                  <a:pt x="12571" y="11457"/>
                </a:cubicBezTo>
                <a:lnTo>
                  <a:pt x="12571" y="2888"/>
                </a:lnTo>
                <a:cubicBezTo>
                  <a:pt x="12571" y="2542"/>
                  <a:pt x="12414" y="2227"/>
                  <a:pt x="12193" y="2006"/>
                </a:cubicBezTo>
                <a:cubicBezTo>
                  <a:pt x="12004" y="1785"/>
                  <a:pt x="11721" y="1691"/>
                  <a:pt x="11437" y="1691"/>
                </a:cubicBezTo>
                <a:lnTo>
                  <a:pt x="10965" y="1691"/>
                </a:lnTo>
                <a:lnTo>
                  <a:pt x="10965" y="1250"/>
                </a:lnTo>
                <a:cubicBezTo>
                  <a:pt x="10965" y="526"/>
                  <a:pt x="10392" y="1"/>
                  <a:pt x="9747" y="1"/>
                </a:cubicBezTo>
                <a:cubicBezTo>
                  <a:pt x="9577" y="1"/>
                  <a:pt x="9402" y="37"/>
                  <a:pt x="9232" y="116"/>
                </a:cubicBezTo>
                <a:cubicBezTo>
                  <a:pt x="8759" y="305"/>
                  <a:pt x="8507" y="746"/>
                  <a:pt x="8507" y="1250"/>
                </a:cubicBezTo>
                <a:lnTo>
                  <a:pt x="8507" y="1691"/>
                </a:lnTo>
                <a:lnTo>
                  <a:pt x="4096" y="1691"/>
                </a:lnTo>
                <a:lnTo>
                  <a:pt x="4096" y="1250"/>
                </a:lnTo>
                <a:cubicBezTo>
                  <a:pt x="4096" y="746"/>
                  <a:pt x="3781" y="305"/>
                  <a:pt x="3340" y="116"/>
                </a:cubicBezTo>
                <a:cubicBezTo>
                  <a:pt x="3170" y="37"/>
                  <a:pt x="2995" y="1"/>
                  <a:pt x="2825"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8" name="Google Shape;10378;p82"/>
          <p:cNvSpPr/>
          <p:nvPr/>
        </p:nvSpPr>
        <p:spPr>
          <a:xfrm>
            <a:off x="3917021" y="1342493"/>
            <a:ext cx="373766" cy="340357"/>
          </a:xfrm>
          <a:custGeom>
            <a:avLst/>
            <a:gdLst/>
            <a:ahLst/>
            <a:cxnLst/>
            <a:rect l="l" t="t" r="r" b="b"/>
            <a:pathLst>
              <a:path w="12698" h="11563" extrusionOk="0">
                <a:moveTo>
                  <a:pt x="2490" y="820"/>
                </a:moveTo>
                <a:cubicBezTo>
                  <a:pt x="3529" y="914"/>
                  <a:pt x="4600" y="1292"/>
                  <a:pt x="5483" y="2017"/>
                </a:cubicBezTo>
                <a:lnTo>
                  <a:pt x="5798" y="2237"/>
                </a:lnTo>
                <a:lnTo>
                  <a:pt x="5798" y="10334"/>
                </a:lnTo>
                <a:lnTo>
                  <a:pt x="5766" y="10334"/>
                </a:lnTo>
                <a:cubicBezTo>
                  <a:pt x="4789" y="9609"/>
                  <a:pt x="3655" y="9168"/>
                  <a:pt x="2490" y="9105"/>
                </a:cubicBezTo>
                <a:lnTo>
                  <a:pt x="2490" y="820"/>
                </a:lnTo>
                <a:close/>
                <a:moveTo>
                  <a:pt x="9925" y="883"/>
                </a:moveTo>
                <a:lnTo>
                  <a:pt x="9925" y="9137"/>
                </a:lnTo>
                <a:cubicBezTo>
                  <a:pt x="8728" y="9200"/>
                  <a:pt x="7593" y="9609"/>
                  <a:pt x="6617" y="10334"/>
                </a:cubicBezTo>
                <a:lnTo>
                  <a:pt x="6617" y="2300"/>
                </a:lnTo>
                <a:lnTo>
                  <a:pt x="6932" y="2048"/>
                </a:lnTo>
                <a:cubicBezTo>
                  <a:pt x="7782" y="1355"/>
                  <a:pt x="8854" y="946"/>
                  <a:pt x="9925" y="883"/>
                </a:cubicBezTo>
                <a:close/>
                <a:moveTo>
                  <a:pt x="1702" y="2458"/>
                </a:moveTo>
                <a:lnTo>
                  <a:pt x="1702" y="9483"/>
                </a:lnTo>
                <a:cubicBezTo>
                  <a:pt x="1702" y="9735"/>
                  <a:pt x="1891" y="9924"/>
                  <a:pt x="2080" y="9924"/>
                </a:cubicBezTo>
                <a:cubicBezTo>
                  <a:pt x="3057" y="9924"/>
                  <a:pt x="4096" y="10208"/>
                  <a:pt x="4978" y="10744"/>
                </a:cubicBezTo>
                <a:lnTo>
                  <a:pt x="1261" y="10744"/>
                </a:lnTo>
                <a:cubicBezTo>
                  <a:pt x="1009" y="10744"/>
                  <a:pt x="851" y="10555"/>
                  <a:pt x="851" y="10334"/>
                </a:cubicBezTo>
                <a:lnTo>
                  <a:pt x="851" y="2867"/>
                </a:lnTo>
                <a:cubicBezTo>
                  <a:pt x="851" y="2647"/>
                  <a:pt x="1040" y="2489"/>
                  <a:pt x="1261" y="2458"/>
                </a:cubicBezTo>
                <a:close/>
                <a:moveTo>
                  <a:pt x="11406" y="2458"/>
                </a:moveTo>
                <a:cubicBezTo>
                  <a:pt x="11658" y="2458"/>
                  <a:pt x="11815" y="2647"/>
                  <a:pt x="11847" y="2867"/>
                </a:cubicBezTo>
                <a:lnTo>
                  <a:pt x="11847" y="10334"/>
                </a:lnTo>
                <a:cubicBezTo>
                  <a:pt x="11847" y="10555"/>
                  <a:pt x="11658" y="10712"/>
                  <a:pt x="11406" y="10744"/>
                </a:cubicBezTo>
                <a:lnTo>
                  <a:pt x="7436" y="10744"/>
                </a:lnTo>
                <a:cubicBezTo>
                  <a:pt x="8255" y="10239"/>
                  <a:pt x="9295" y="9924"/>
                  <a:pt x="10303" y="9924"/>
                </a:cubicBezTo>
                <a:cubicBezTo>
                  <a:pt x="10555" y="9924"/>
                  <a:pt x="10712" y="9735"/>
                  <a:pt x="10712" y="9483"/>
                </a:cubicBezTo>
                <a:lnTo>
                  <a:pt x="10712" y="2458"/>
                </a:lnTo>
                <a:close/>
                <a:moveTo>
                  <a:pt x="2080" y="0"/>
                </a:moveTo>
                <a:cubicBezTo>
                  <a:pt x="1828" y="0"/>
                  <a:pt x="1670" y="189"/>
                  <a:pt x="1670" y="410"/>
                </a:cubicBezTo>
                <a:lnTo>
                  <a:pt x="1670" y="1670"/>
                </a:lnTo>
                <a:lnTo>
                  <a:pt x="1261" y="1670"/>
                </a:lnTo>
                <a:cubicBezTo>
                  <a:pt x="568" y="1670"/>
                  <a:pt x="1" y="2206"/>
                  <a:pt x="32" y="2930"/>
                </a:cubicBezTo>
                <a:lnTo>
                  <a:pt x="32" y="10334"/>
                </a:lnTo>
                <a:cubicBezTo>
                  <a:pt x="32" y="10996"/>
                  <a:pt x="568" y="11563"/>
                  <a:pt x="1261" y="11563"/>
                </a:cubicBezTo>
                <a:lnTo>
                  <a:pt x="11437" y="11563"/>
                </a:lnTo>
                <a:cubicBezTo>
                  <a:pt x="12130" y="11563"/>
                  <a:pt x="12697" y="11027"/>
                  <a:pt x="12697" y="10334"/>
                </a:cubicBezTo>
                <a:lnTo>
                  <a:pt x="12697" y="2867"/>
                </a:lnTo>
                <a:cubicBezTo>
                  <a:pt x="12666" y="2206"/>
                  <a:pt x="12130" y="1670"/>
                  <a:pt x="11437" y="1670"/>
                </a:cubicBezTo>
                <a:lnTo>
                  <a:pt x="10744" y="1670"/>
                </a:lnTo>
                <a:lnTo>
                  <a:pt x="10744" y="410"/>
                </a:lnTo>
                <a:cubicBezTo>
                  <a:pt x="10744" y="158"/>
                  <a:pt x="10555" y="0"/>
                  <a:pt x="10334" y="0"/>
                </a:cubicBezTo>
                <a:cubicBezTo>
                  <a:pt x="8980" y="0"/>
                  <a:pt x="7562" y="473"/>
                  <a:pt x="6396" y="1387"/>
                </a:cubicBezTo>
                <a:lnTo>
                  <a:pt x="6207" y="1544"/>
                </a:lnTo>
                <a:lnTo>
                  <a:pt x="6018" y="1387"/>
                </a:lnTo>
                <a:cubicBezTo>
                  <a:pt x="4915" y="473"/>
                  <a:pt x="3498" y="0"/>
                  <a:pt x="2080" y="0"/>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9" name="Google Shape;10379;p82"/>
          <p:cNvSpPr/>
          <p:nvPr/>
        </p:nvSpPr>
        <p:spPr>
          <a:xfrm>
            <a:off x="3936416" y="1781781"/>
            <a:ext cx="379329" cy="373766"/>
          </a:xfrm>
          <a:custGeom>
            <a:avLst/>
            <a:gdLst/>
            <a:ahLst/>
            <a:cxnLst/>
            <a:rect l="l" t="t" r="r" b="b"/>
            <a:pathLst>
              <a:path w="12887" h="12698" extrusionOk="0">
                <a:moveTo>
                  <a:pt x="7814" y="3309"/>
                </a:moveTo>
                <a:cubicBezTo>
                  <a:pt x="7782" y="3592"/>
                  <a:pt x="7782" y="3907"/>
                  <a:pt x="7814" y="4159"/>
                </a:cubicBezTo>
                <a:lnTo>
                  <a:pt x="4947" y="4159"/>
                </a:lnTo>
                <a:cubicBezTo>
                  <a:pt x="4978" y="3876"/>
                  <a:pt x="4978" y="3592"/>
                  <a:pt x="4947" y="3309"/>
                </a:cubicBezTo>
                <a:close/>
                <a:moveTo>
                  <a:pt x="9830" y="788"/>
                </a:moveTo>
                <a:cubicBezTo>
                  <a:pt x="10082" y="788"/>
                  <a:pt x="10366" y="820"/>
                  <a:pt x="10618" y="946"/>
                </a:cubicBezTo>
                <a:cubicBezTo>
                  <a:pt x="11721" y="1481"/>
                  <a:pt x="12193" y="2678"/>
                  <a:pt x="11752" y="3718"/>
                </a:cubicBezTo>
                <a:cubicBezTo>
                  <a:pt x="11500" y="4254"/>
                  <a:pt x="11027" y="4695"/>
                  <a:pt x="10460" y="4884"/>
                </a:cubicBezTo>
                <a:cubicBezTo>
                  <a:pt x="10261" y="4950"/>
                  <a:pt x="10035" y="4990"/>
                  <a:pt x="9816" y="4990"/>
                </a:cubicBezTo>
                <a:cubicBezTo>
                  <a:pt x="9619" y="4990"/>
                  <a:pt x="9427" y="4958"/>
                  <a:pt x="9263" y="4884"/>
                </a:cubicBezTo>
                <a:cubicBezTo>
                  <a:pt x="9074" y="4821"/>
                  <a:pt x="8885" y="4663"/>
                  <a:pt x="8791" y="4474"/>
                </a:cubicBezTo>
                <a:cubicBezTo>
                  <a:pt x="8791" y="4411"/>
                  <a:pt x="8759" y="4380"/>
                  <a:pt x="8728" y="4348"/>
                </a:cubicBezTo>
                <a:cubicBezTo>
                  <a:pt x="8570" y="3970"/>
                  <a:pt x="8570" y="3561"/>
                  <a:pt x="8728" y="3183"/>
                </a:cubicBezTo>
                <a:cubicBezTo>
                  <a:pt x="8759" y="3151"/>
                  <a:pt x="8759" y="3120"/>
                  <a:pt x="8791" y="3088"/>
                </a:cubicBezTo>
                <a:cubicBezTo>
                  <a:pt x="8980" y="2710"/>
                  <a:pt x="9358" y="2521"/>
                  <a:pt x="9830" y="2521"/>
                </a:cubicBezTo>
                <a:cubicBezTo>
                  <a:pt x="9956" y="2521"/>
                  <a:pt x="10019" y="2552"/>
                  <a:pt x="10082" y="2615"/>
                </a:cubicBezTo>
                <a:cubicBezTo>
                  <a:pt x="10240" y="2773"/>
                  <a:pt x="10240" y="3025"/>
                  <a:pt x="10145" y="3183"/>
                </a:cubicBezTo>
                <a:cubicBezTo>
                  <a:pt x="10051" y="3309"/>
                  <a:pt x="9956" y="3340"/>
                  <a:pt x="9830" y="3340"/>
                </a:cubicBezTo>
                <a:cubicBezTo>
                  <a:pt x="9578" y="3340"/>
                  <a:pt x="9389" y="3561"/>
                  <a:pt x="9389" y="3781"/>
                </a:cubicBezTo>
                <a:cubicBezTo>
                  <a:pt x="9389" y="4033"/>
                  <a:pt x="9578" y="4222"/>
                  <a:pt x="9830" y="4222"/>
                </a:cubicBezTo>
                <a:cubicBezTo>
                  <a:pt x="10555" y="4222"/>
                  <a:pt x="11059" y="3655"/>
                  <a:pt x="11059" y="2962"/>
                </a:cubicBezTo>
                <a:cubicBezTo>
                  <a:pt x="11059" y="2395"/>
                  <a:pt x="10681" y="1891"/>
                  <a:pt x="10114" y="1733"/>
                </a:cubicBezTo>
                <a:cubicBezTo>
                  <a:pt x="10034" y="1721"/>
                  <a:pt x="9933" y="1712"/>
                  <a:pt x="9817" y="1712"/>
                </a:cubicBezTo>
                <a:cubicBezTo>
                  <a:pt x="9339" y="1712"/>
                  <a:pt x="8611" y="1861"/>
                  <a:pt x="8129" y="2521"/>
                </a:cubicBezTo>
                <a:lnTo>
                  <a:pt x="4600" y="2521"/>
                </a:lnTo>
                <a:cubicBezTo>
                  <a:pt x="4191" y="1985"/>
                  <a:pt x="3592" y="1702"/>
                  <a:pt x="2931" y="1702"/>
                </a:cubicBezTo>
                <a:cubicBezTo>
                  <a:pt x="2395" y="1702"/>
                  <a:pt x="1986" y="1985"/>
                  <a:pt x="1796" y="2458"/>
                </a:cubicBezTo>
                <a:cubicBezTo>
                  <a:pt x="1481" y="3246"/>
                  <a:pt x="1954" y="4191"/>
                  <a:pt x="2931" y="4191"/>
                </a:cubicBezTo>
                <a:cubicBezTo>
                  <a:pt x="3183" y="4191"/>
                  <a:pt x="3340" y="3970"/>
                  <a:pt x="3340" y="3750"/>
                </a:cubicBezTo>
                <a:cubicBezTo>
                  <a:pt x="3340" y="3498"/>
                  <a:pt x="3120" y="3309"/>
                  <a:pt x="2931" y="3309"/>
                </a:cubicBezTo>
                <a:cubicBezTo>
                  <a:pt x="2805" y="3309"/>
                  <a:pt x="2742" y="3277"/>
                  <a:pt x="2647" y="3246"/>
                </a:cubicBezTo>
                <a:cubicBezTo>
                  <a:pt x="2458" y="3057"/>
                  <a:pt x="2490" y="2615"/>
                  <a:pt x="2805" y="2521"/>
                </a:cubicBezTo>
                <a:cubicBezTo>
                  <a:pt x="2836" y="2513"/>
                  <a:pt x="2879" y="2509"/>
                  <a:pt x="2931" y="2509"/>
                </a:cubicBezTo>
                <a:cubicBezTo>
                  <a:pt x="3084" y="2509"/>
                  <a:pt x="3309" y="2545"/>
                  <a:pt x="3498" y="2615"/>
                </a:cubicBezTo>
                <a:cubicBezTo>
                  <a:pt x="3687" y="2678"/>
                  <a:pt x="3876" y="2836"/>
                  <a:pt x="3970" y="3025"/>
                </a:cubicBezTo>
                <a:cubicBezTo>
                  <a:pt x="3970" y="3088"/>
                  <a:pt x="4002" y="3120"/>
                  <a:pt x="4033" y="3151"/>
                </a:cubicBezTo>
                <a:cubicBezTo>
                  <a:pt x="4191" y="3498"/>
                  <a:pt x="4191" y="3939"/>
                  <a:pt x="4033" y="4285"/>
                </a:cubicBezTo>
                <a:cubicBezTo>
                  <a:pt x="4002" y="4348"/>
                  <a:pt x="4002" y="4380"/>
                  <a:pt x="3970" y="4411"/>
                </a:cubicBezTo>
                <a:cubicBezTo>
                  <a:pt x="3750" y="4726"/>
                  <a:pt x="3403" y="4978"/>
                  <a:pt x="2931" y="4978"/>
                </a:cubicBezTo>
                <a:cubicBezTo>
                  <a:pt x="1796" y="4978"/>
                  <a:pt x="851" y="4033"/>
                  <a:pt x="851" y="2899"/>
                </a:cubicBezTo>
                <a:cubicBezTo>
                  <a:pt x="851" y="1733"/>
                  <a:pt x="1765" y="851"/>
                  <a:pt x="2931" y="788"/>
                </a:cubicBezTo>
                <a:close/>
                <a:moveTo>
                  <a:pt x="7751" y="4915"/>
                </a:moveTo>
                <a:lnTo>
                  <a:pt x="7751" y="10618"/>
                </a:lnTo>
                <a:cubicBezTo>
                  <a:pt x="7751" y="10838"/>
                  <a:pt x="7940" y="11027"/>
                  <a:pt x="8129" y="11027"/>
                </a:cubicBezTo>
                <a:cubicBezTo>
                  <a:pt x="8318" y="11027"/>
                  <a:pt x="8570" y="10838"/>
                  <a:pt x="8570" y="10618"/>
                </a:cubicBezTo>
                <a:lnTo>
                  <a:pt x="8570" y="5419"/>
                </a:lnTo>
                <a:cubicBezTo>
                  <a:pt x="8791" y="5577"/>
                  <a:pt x="9074" y="5671"/>
                  <a:pt x="9389" y="5766"/>
                </a:cubicBezTo>
                <a:lnTo>
                  <a:pt x="9389" y="11878"/>
                </a:lnTo>
                <a:lnTo>
                  <a:pt x="3372" y="11878"/>
                </a:lnTo>
                <a:lnTo>
                  <a:pt x="3372" y="5766"/>
                </a:lnTo>
                <a:cubicBezTo>
                  <a:pt x="3687" y="5734"/>
                  <a:pt x="3970" y="5608"/>
                  <a:pt x="4191" y="5419"/>
                </a:cubicBezTo>
                <a:lnTo>
                  <a:pt x="4191" y="10618"/>
                </a:lnTo>
                <a:cubicBezTo>
                  <a:pt x="4191" y="10838"/>
                  <a:pt x="4380" y="11027"/>
                  <a:pt x="4600" y="11027"/>
                </a:cubicBezTo>
                <a:cubicBezTo>
                  <a:pt x="4821" y="11027"/>
                  <a:pt x="5010" y="10838"/>
                  <a:pt x="5010" y="10618"/>
                </a:cubicBezTo>
                <a:lnTo>
                  <a:pt x="5010" y="4915"/>
                </a:lnTo>
                <a:lnTo>
                  <a:pt x="5861" y="4915"/>
                </a:lnTo>
                <a:lnTo>
                  <a:pt x="5861" y="10618"/>
                </a:lnTo>
                <a:cubicBezTo>
                  <a:pt x="5861" y="10838"/>
                  <a:pt x="6050" y="11027"/>
                  <a:pt x="6239" y="11027"/>
                </a:cubicBezTo>
                <a:cubicBezTo>
                  <a:pt x="6428" y="11027"/>
                  <a:pt x="6648" y="10838"/>
                  <a:pt x="6648" y="10618"/>
                </a:cubicBezTo>
                <a:lnTo>
                  <a:pt x="6648" y="4915"/>
                </a:lnTo>
                <a:close/>
                <a:moveTo>
                  <a:pt x="2931" y="1"/>
                </a:moveTo>
                <a:cubicBezTo>
                  <a:pt x="1324" y="1"/>
                  <a:pt x="1" y="1324"/>
                  <a:pt x="1" y="2899"/>
                </a:cubicBezTo>
                <a:cubicBezTo>
                  <a:pt x="1" y="4348"/>
                  <a:pt x="1072" y="5514"/>
                  <a:pt x="2490" y="5766"/>
                </a:cubicBezTo>
                <a:lnTo>
                  <a:pt x="2490" y="12256"/>
                </a:lnTo>
                <a:cubicBezTo>
                  <a:pt x="2490" y="12508"/>
                  <a:pt x="2679" y="12697"/>
                  <a:pt x="2931" y="12697"/>
                </a:cubicBezTo>
                <a:lnTo>
                  <a:pt x="9830" y="12697"/>
                </a:lnTo>
                <a:cubicBezTo>
                  <a:pt x="10051" y="12697"/>
                  <a:pt x="10208" y="12508"/>
                  <a:pt x="10208" y="12256"/>
                </a:cubicBezTo>
                <a:lnTo>
                  <a:pt x="10208" y="5797"/>
                </a:lnTo>
                <a:cubicBezTo>
                  <a:pt x="10964" y="5671"/>
                  <a:pt x="11721" y="5293"/>
                  <a:pt x="12193" y="4537"/>
                </a:cubicBezTo>
                <a:cubicBezTo>
                  <a:pt x="12823" y="3718"/>
                  <a:pt x="12886" y="2678"/>
                  <a:pt x="12508" y="1796"/>
                </a:cubicBezTo>
                <a:cubicBezTo>
                  <a:pt x="12067" y="725"/>
                  <a:pt x="10996" y="1"/>
                  <a:pt x="9830"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0" name="Google Shape;10380;p82"/>
          <p:cNvSpPr/>
          <p:nvPr/>
        </p:nvSpPr>
        <p:spPr>
          <a:xfrm>
            <a:off x="3906859" y="2214107"/>
            <a:ext cx="373766" cy="373736"/>
          </a:xfrm>
          <a:custGeom>
            <a:avLst/>
            <a:gdLst/>
            <a:ahLst/>
            <a:cxnLst/>
            <a:rect l="l" t="t" r="r" b="b"/>
            <a:pathLst>
              <a:path w="12698" h="12697" extrusionOk="0">
                <a:moveTo>
                  <a:pt x="11784" y="970"/>
                </a:moveTo>
                <a:lnTo>
                  <a:pt x="11784" y="2577"/>
                </a:lnTo>
                <a:lnTo>
                  <a:pt x="5168" y="4026"/>
                </a:lnTo>
                <a:lnTo>
                  <a:pt x="5168" y="2420"/>
                </a:lnTo>
                <a:lnTo>
                  <a:pt x="11784" y="970"/>
                </a:lnTo>
                <a:close/>
                <a:moveTo>
                  <a:pt x="10115" y="7741"/>
                </a:moveTo>
                <a:cubicBezTo>
                  <a:pt x="10982" y="7741"/>
                  <a:pt x="11784" y="8286"/>
                  <a:pt x="11784" y="8973"/>
                </a:cubicBezTo>
                <a:cubicBezTo>
                  <a:pt x="11784" y="9666"/>
                  <a:pt x="11027" y="10201"/>
                  <a:pt x="10145" y="10201"/>
                </a:cubicBezTo>
                <a:cubicBezTo>
                  <a:pt x="9358" y="10201"/>
                  <a:pt x="8665" y="9792"/>
                  <a:pt x="8507" y="9225"/>
                </a:cubicBezTo>
                <a:cubicBezTo>
                  <a:pt x="8350" y="8689"/>
                  <a:pt x="8728" y="8154"/>
                  <a:pt x="9263" y="7933"/>
                </a:cubicBezTo>
                <a:cubicBezTo>
                  <a:pt x="9537" y="7800"/>
                  <a:pt x="9829" y="7741"/>
                  <a:pt x="10115" y="7741"/>
                </a:cubicBezTo>
                <a:close/>
                <a:moveTo>
                  <a:pt x="2665" y="9393"/>
                </a:moveTo>
                <a:cubicBezTo>
                  <a:pt x="3537" y="9393"/>
                  <a:pt x="4348" y="9928"/>
                  <a:pt x="4348" y="10642"/>
                </a:cubicBezTo>
                <a:cubicBezTo>
                  <a:pt x="4348" y="11304"/>
                  <a:pt x="3592" y="11871"/>
                  <a:pt x="2679" y="11871"/>
                </a:cubicBezTo>
                <a:cubicBezTo>
                  <a:pt x="1891" y="11871"/>
                  <a:pt x="1229" y="11430"/>
                  <a:pt x="1072" y="10894"/>
                </a:cubicBezTo>
                <a:cubicBezTo>
                  <a:pt x="914" y="10327"/>
                  <a:pt x="1261" y="9823"/>
                  <a:pt x="1828" y="9571"/>
                </a:cubicBezTo>
                <a:cubicBezTo>
                  <a:pt x="2097" y="9448"/>
                  <a:pt x="2384" y="9393"/>
                  <a:pt x="2665" y="9393"/>
                </a:cubicBezTo>
                <a:close/>
                <a:moveTo>
                  <a:pt x="12242" y="1"/>
                </a:moveTo>
                <a:cubicBezTo>
                  <a:pt x="12197" y="1"/>
                  <a:pt x="12149" y="9"/>
                  <a:pt x="12099" y="25"/>
                </a:cubicBezTo>
                <a:lnTo>
                  <a:pt x="4663" y="1664"/>
                </a:lnTo>
                <a:cubicBezTo>
                  <a:pt x="4474" y="1695"/>
                  <a:pt x="4348" y="1853"/>
                  <a:pt x="4348" y="2073"/>
                </a:cubicBezTo>
                <a:lnTo>
                  <a:pt x="4348" y="9067"/>
                </a:lnTo>
                <a:cubicBezTo>
                  <a:pt x="3876" y="8721"/>
                  <a:pt x="3277" y="8563"/>
                  <a:pt x="2679" y="8563"/>
                </a:cubicBezTo>
                <a:cubicBezTo>
                  <a:pt x="1481" y="8563"/>
                  <a:pt x="536" y="9256"/>
                  <a:pt x="284" y="10138"/>
                </a:cubicBezTo>
                <a:cubicBezTo>
                  <a:pt x="1" y="11084"/>
                  <a:pt x="568" y="12060"/>
                  <a:pt x="1670" y="12501"/>
                </a:cubicBezTo>
                <a:cubicBezTo>
                  <a:pt x="1997" y="12634"/>
                  <a:pt x="2349" y="12697"/>
                  <a:pt x="2700" y="12697"/>
                </a:cubicBezTo>
                <a:cubicBezTo>
                  <a:pt x="3600" y="12697"/>
                  <a:pt x="4494" y="12281"/>
                  <a:pt x="4947" y="11556"/>
                </a:cubicBezTo>
                <a:cubicBezTo>
                  <a:pt x="5104" y="11273"/>
                  <a:pt x="5199" y="10957"/>
                  <a:pt x="5199" y="10611"/>
                </a:cubicBezTo>
                <a:lnTo>
                  <a:pt x="5199" y="4909"/>
                </a:lnTo>
                <a:lnTo>
                  <a:pt x="11815" y="3428"/>
                </a:lnTo>
                <a:lnTo>
                  <a:pt x="11815" y="7460"/>
                </a:lnTo>
                <a:cubicBezTo>
                  <a:pt x="11342" y="7114"/>
                  <a:pt x="10775" y="6956"/>
                  <a:pt x="10177" y="6956"/>
                </a:cubicBezTo>
                <a:cubicBezTo>
                  <a:pt x="8948" y="6956"/>
                  <a:pt x="8003" y="7649"/>
                  <a:pt x="7782" y="8532"/>
                </a:cubicBezTo>
                <a:cubicBezTo>
                  <a:pt x="7499" y="9477"/>
                  <a:pt x="8034" y="10453"/>
                  <a:pt x="9137" y="10894"/>
                </a:cubicBezTo>
                <a:cubicBezTo>
                  <a:pt x="9470" y="11017"/>
                  <a:pt x="9823" y="11076"/>
                  <a:pt x="10172" y="11076"/>
                </a:cubicBezTo>
                <a:cubicBezTo>
                  <a:pt x="11077" y="11076"/>
                  <a:pt x="11959" y="10677"/>
                  <a:pt x="12414" y="9949"/>
                </a:cubicBezTo>
                <a:cubicBezTo>
                  <a:pt x="12571" y="9666"/>
                  <a:pt x="12697" y="9351"/>
                  <a:pt x="12697" y="8973"/>
                </a:cubicBezTo>
                <a:cubicBezTo>
                  <a:pt x="12603" y="8941"/>
                  <a:pt x="12603" y="403"/>
                  <a:pt x="12603" y="403"/>
                </a:cubicBezTo>
                <a:cubicBezTo>
                  <a:pt x="12603" y="170"/>
                  <a:pt x="12453" y="1"/>
                  <a:pt x="12242"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1" name="Google Shape;10381;p82"/>
          <p:cNvSpPr/>
          <p:nvPr/>
        </p:nvSpPr>
        <p:spPr>
          <a:xfrm>
            <a:off x="2616350" y="2648981"/>
            <a:ext cx="374678" cy="375620"/>
          </a:xfrm>
          <a:custGeom>
            <a:avLst/>
            <a:gdLst/>
            <a:ahLst/>
            <a:cxnLst/>
            <a:rect l="l" t="t" r="r" b="b"/>
            <a:pathLst>
              <a:path w="12729" h="12761" extrusionOk="0">
                <a:moveTo>
                  <a:pt x="10595" y="882"/>
                </a:moveTo>
                <a:cubicBezTo>
                  <a:pt x="11081" y="882"/>
                  <a:pt x="11558" y="1164"/>
                  <a:pt x="11752" y="1647"/>
                </a:cubicBezTo>
                <a:cubicBezTo>
                  <a:pt x="11941" y="2120"/>
                  <a:pt x="11846" y="2624"/>
                  <a:pt x="11500" y="3033"/>
                </a:cubicBezTo>
                <a:lnTo>
                  <a:pt x="11374" y="3128"/>
                </a:lnTo>
                <a:lnTo>
                  <a:pt x="9609" y="1363"/>
                </a:lnTo>
                <a:lnTo>
                  <a:pt x="9735" y="1237"/>
                </a:lnTo>
                <a:cubicBezTo>
                  <a:pt x="9979" y="994"/>
                  <a:pt x="10288" y="882"/>
                  <a:pt x="10595" y="882"/>
                </a:cubicBezTo>
                <a:close/>
                <a:moveTo>
                  <a:pt x="9011" y="1899"/>
                </a:moveTo>
                <a:lnTo>
                  <a:pt x="10807" y="3695"/>
                </a:lnTo>
                <a:lnTo>
                  <a:pt x="7656" y="6845"/>
                </a:lnTo>
                <a:lnTo>
                  <a:pt x="5860" y="5049"/>
                </a:lnTo>
                <a:lnTo>
                  <a:pt x="9011" y="1899"/>
                </a:lnTo>
                <a:close/>
                <a:moveTo>
                  <a:pt x="5293" y="5648"/>
                </a:moveTo>
                <a:lnTo>
                  <a:pt x="7057" y="7444"/>
                </a:lnTo>
                <a:lnTo>
                  <a:pt x="4065" y="10437"/>
                </a:lnTo>
                <a:lnTo>
                  <a:pt x="2300" y="8641"/>
                </a:lnTo>
                <a:lnTo>
                  <a:pt x="5293" y="5648"/>
                </a:lnTo>
                <a:close/>
                <a:moveTo>
                  <a:pt x="2017" y="9523"/>
                </a:moveTo>
                <a:lnTo>
                  <a:pt x="3245" y="10752"/>
                </a:lnTo>
                <a:lnTo>
                  <a:pt x="1733" y="11004"/>
                </a:lnTo>
                <a:lnTo>
                  <a:pt x="2017" y="9523"/>
                </a:lnTo>
                <a:close/>
                <a:moveTo>
                  <a:pt x="7762" y="1"/>
                </a:moveTo>
                <a:cubicBezTo>
                  <a:pt x="7443" y="1"/>
                  <a:pt x="7120" y="119"/>
                  <a:pt x="6868" y="355"/>
                </a:cubicBezTo>
                <a:lnTo>
                  <a:pt x="4569" y="2624"/>
                </a:lnTo>
                <a:cubicBezTo>
                  <a:pt x="4411" y="2781"/>
                  <a:pt x="4411" y="3065"/>
                  <a:pt x="4569" y="3222"/>
                </a:cubicBezTo>
                <a:cubicBezTo>
                  <a:pt x="4647" y="3301"/>
                  <a:pt x="4758" y="3340"/>
                  <a:pt x="4868" y="3340"/>
                </a:cubicBezTo>
                <a:cubicBezTo>
                  <a:pt x="4978" y="3340"/>
                  <a:pt x="5088" y="3301"/>
                  <a:pt x="5167" y="3222"/>
                </a:cubicBezTo>
                <a:lnTo>
                  <a:pt x="7436" y="922"/>
                </a:lnTo>
                <a:cubicBezTo>
                  <a:pt x="7514" y="844"/>
                  <a:pt x="7625" y="804"/>
                  <a:pt x="7735" y="804"/>
                </a:cubicBezTo>
                <a:cubicBezTo>
                  <a:pt x="7845" y="804"/>
                  <a:pt x="7955" y="844"/>
                  <a:pt x="8034" y="922"/>
                </a:cubicBezTo>
                <a:lnTo>
                  <a:pt x="8475" y="1363"/>
                </a:lnTo>
                <a:lnTo>
                  <a:pt x="5041" y="4797"/>
                </a:lnTo>
                <a:lnTo>
                  <a:pt x="1450" y="8389"/>
                </a:lnTo>
                <a:cubicBezTo>
                  <a:pt x="1418" y="8420"/>
                  <a:pt x="1387" y="8483"/>
                  <a:pt x="1355" y="8578"/>
                </a:cubicBezTo>
                <a:cubicBezTo>
                  <a:pt x="1355" y="8610"/>
                  <a:pt x="1387" y="8420"/>
                  <a:pt x="883" y="11319"/>
                </a:cubicBezTo>
                <a:lnTo>
                  <a:pt x="158" y="12044"/>
                </a:lnTo>
                <a:cubicBezTo>
                  <a:pt x="0" y="12201"/>
                  <a:pt x="0" y="12485"/>
                  <a:pt x="158" y="12642"/>
                </a:cubicBezTo>
                <a:cubicBezTo>
                  <a:pt x="237" y="12721"/>
                  <a:pt x="347" y="12760"/>
                  <a:pt x="457" y="12760"/>
                </a:cubicBezTo>
                <a:cubicBezTo>
                  <a:pt x="567" y="12760"/>
                  <a:pt x="678" y="12721"/>
                  <a:pt x="756" y="12642"/>
                </a:cubicBezTo>
                <a:lnTo>
                  <a:pt x="1450" y="11918"/>
                </a:lnTo>
                <a:cubicBezTo>
                  <a:pt x="1513" y="11918"/>
                  <a:pt x="4191" y="11445"/>
                  <a:pt x="4191" y="11445"/>
                </a:cubicBezTo>
                <a:cubicBezTo>
                  <a:pt x="4254" y="11445"/>
                  <a:pt x="4317" y="11413"/>
                  <a:pt x="4380" y="11382"/>
                </a:cubicBezTo>
                <a:lnTo>
                  <a:pt x="12130" y="3600"/>
                </a:lnTo>
                <a:cubicBezTo>
                  <a:pt x="12539" y="3222"/>
                  <a:pt x="12728" y="2718"/>
                  <a:pt x="12728" y="2151"/>
                </a:cubicBezTo>
                <a:cubicBezTo>
                  <a:pt x="12697" y="985"/>
                  <a:pt x="11783" y="72"/>
                  <a:pt x="10649" y="72"/>
                </a:cubicBezTo>
                <a:cubicBezTo>
                  <a:pt x="10082" y="72"/>
                  <a:pt x="9578" y="261"/>
                  <a:pt x="9168" y="670"/>
                </a:cubicBezTo>
                <a:lnTo>
                  <a:pt x="9074" y="765"/>
                </a:lnTo>
                <a:lnTo>
                  <a:pt x="8633" y="355"/>
                </a:lnTo>
                <a:cubicBezTo>
                  <a:pt x="8396" y="119"/>
                  <a:pt x="8081" y="1"/>
                  <a:pt x="7762"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382" name="Google Shape;10382;p82"/>
          <p:cNvGrpSpPr/>
          <p:nvPr/>
        </p:nvGrpSpPr>
        <p:grpSpPr>
          <a:xfrm>
            <a:off x="2623344" y="3084199"/>
            <a:ext cx="372824" cy="372058"/>
            <a:chOff x="-38686275" y="2314400"/>
            <a:chExt cx="316650" cy="316000"/>
          </a:xfrm>
          <a:solidFill>
            <a:srgbClr val="FFC000"/>
          </a:solidFill>
        </p:grpSpPr>
        <p:sp>
          <p:nvSpPr>
            <p:cNvPr id="10383" name="Google Shape;10383;p82"/>
            <p:cNvSpPr/>
            <p:nvPr/>
          </p:nvSpPr>
          <p:spPr>
            <a:xfrm>
              <a:off x="-38686275" y="2314400"/>
              <a:ext cx="316650" cy="316000"/>
            </a:xfrm>
            <a:custGeom>
              <a:avLst/>
              <a:gdLst/>
              <a:ahLst/>
              <a:cxnLst/>
              <a:rect l="l" t="t" r="r" b="b"/>
              <a:pathLst>
                <a:path w="12666" h="12640" extrusionOk="0">
                  <a:moveTo>
                    <a:pt x="8161" y="852"/>
                  </a:moveTo>
                  <a:cubicBezTo>
                    <a:pt x="8381" y="852"/>
                    <a:pt x="8539" y="1041"/>
                    <a:pt x="8570" y="1262"/>
                  </a:cubicBezTo>
                  <a:lnTo>
                    <a:pt x="8570" y="1703"/>
                  </a:lnTo>
                  <a:lnTo>
                    <a:pt x="4160" y="1703"/>
                  </a:lnTo>
                  <a:lnTo>
                    <a:pt x="4160" y="1230"/>
                  </a:lnTo>
                  <a:lnTo>
                    <a:pt x="4128" y="1230"/>
                  </a:lnTo>
                  <a:cubicBezTo>
                    <a:pt x="4128" y="1199"/>
                    <a:pt x="4128" y="1104"/>
                    <a:pt x="4160" y="1073"/>
                  </a:cubicBezTo>
                  <a:cubicBezTo>
                    <a:pt x="4254" y="915"/>
                    <a:pt x="4380" y="852"/>
                    <a:pt x="4569" y="852"/>
                  </a:cubicBezTo>
                  <a:close/>
                  <a:moveTo>
                    <a:pt x="11437" y="2427"/>
                  </a:moveTo>
                  <a:cubicBezTo>
                    <a:pt x="11658" y="2427"/>
                    <a:pt x="11815" y="2616"/>
                    <a:pt x="11847" y="2805"/>
                  </a:cubicBezTo>
                  <a:lnTo>
                    <a:pt x="11847" y="5641"/>
                  </a:lnTo>
                  <a:cubicBezTo>
                    <a:pt x="11847" y="5830"/>
                    <a:pt x="11721" y="5987"/>
                    <a:pt x="11563" y="6050"/>
                  </a:cubicBezTo>
                  <a:cubicBezTo>
                    <a:pt x="11542" y="6061"/>
                    <a:pt x="11532" y="6064"/>
                    <a:pt x="11478" y="6064"/>
                  </a:cubicBezTo>
                  <a:cubicBezTo>
                    <a:pt x="11371" y="6064"/>
                    <a:pt x="11091" y="6050"/>
                    <a:pt x="10208" y="6050"/>
                  </a:cubicBezTo>
                  <a:lnTo>
                    <a:pt x="10208" y="4822"/>
                  </a:lnTo>
                  <a:cubicBezTo>
                    <a:pt x="10208" y="4570"/>
                    <a:pt x="9988" y="4381"/>
                    <a:pt x="9767" y="4381"/>
                  </a:cubicBezTo>
                  <a:lnTo>
                    <a:pt x="8129" y="4381"/>
                  </a:lnTo>
                  <a:cubicBezTo>
                    <a:pt x="7877" y="4381"/>
                    <a:pt x="7688" y="4570"/>
                    <a:pt x="7688" y="4822"/>
                  </a:cubicBezTo>
                  <a:lnTo>
                    <a:pt x="7688" y="6050"/>
                  </a:lnTo>
                  <a:lnTo>
                    <a:pt x="4916" y="6050"/>
                  </a:lnTo>
                  <a:lnTo>
                    <a:pt x="4916" y="4822"/>
                  </a:lnTo>
                  <a:cubicBezTo>
                    <a:pt x="4916" y="4570"/>
                    <a:pt x="4727" y="4381"/>
                    <a:pt x="4506" y="4381"/>
                  </a:cubicBezTo>
                  <a:lnTo>
                    <a:pt x="2836" y="4381"/>
                  </a:lnTo>
                  <a:cubicBezTo>
                    <a:pt x="2710" y="4381"/>
                    <a:pt x="2647" y="4412"/>
                    <a:pt x="2553" y="4507"/>
                  </a:cubicBezTo>
                  <a:cubicBezTo>
                    <a:pt x="2490" y="4570"/>
                    <a:pt x="2458" y="4696"/>
                    <a:pt x="2458" y="4790"/>
                  </a:cubicBezTo>
                  <a:lnTo>
                    <a:pt x="2458" y="5987"/>
                  </a:lnTo>
                  <a:lnTo>
                    <a:pt x="1230" y="5987"/>
                  </a:lnTo>
                  <a:cubicBezTo>
                    <a:pt x="978" y="5987"/>
                    <a:pt x="820" y="5798"/>
                    <a:pt x="788" y="5578"/>
                  </a:cubicBezTo>
                  <a:lnTo>
                    <a:pt x="788" y="2805"/>
                  </a:lnTo>
                  <a:cubicBezTo>
                    <a:pt x="788" y="2585"/>
                    <a:pt x="978" y="2427"/>
                    <a:pt x="1230" y="2427"/>
                  </a:cubicBezTo>
                  <a:close/>
                  <a:moveTo>
                    <a:pt x="4128" y="5200"/>
                  </a:moveTo>
                  <a:lnTo>
                    <a:pt x="4128" y="6428"/>
                  </a:lnTo>
                  <a:cubicBezTo>
                    <a:pt x="4128" y="6586"/>
                    <a:pt x="4065" y="6712"/>
                    <a:pt x="3939" y="6775"/>
                  </a:cubicBezTo>
                  <a:cubicBezTo>
                    <a:pt x="3857" y="6826"/>
                    <a:pt x="3768" y="6851"/>
                    <a:pt x="3684" y="6851"/>
                  </a:cubicBezTo>
                  <a:cubicBezTo>
                    <a:pt x="3508" y="6851"/>
                    <a:pt x="3351" y="6746"/>
                    <a:pt x="3309" y="6554"/>
                  </a:cubicBezTo>
                  <a:lnTo>
                    <a:pt x="3309" y="5200"/>
                  </a:lnTo>
                  <a:close/>
                  <a:moveTo>
                    <a:pt x="9358" y="5200"/>
                  </a:moveTo>
                  <a:lnTo>
                    <a:pt x="9358" y="6428"/>
                  </a:lnTo>
                  <a:cubicBezTo>
                    <a:pt x="9358" y="6586"/>
                    <a:pt x="9295" y="6712"/>
                    <a:pt x="9169" y="6775"/>
                  </a:cubicBezTo>
                  <a:cubicBezTo>
                    <a:pt x="9097" y="6826"/>
                    <a:pt x="9015" y="6851"/>
                    <a:pt x="8934" y="6851"/>
                  </a:cubicBezTo>
                  <a:cubicBezTo>
                    <a:pt x="8766" y="6851"/>
                    <a:pt x="8602" y="6746"/>
                    <a:pt x="8539" y="6554"/>
                  </a:cubicBezTo>
                  <a:lnTo>
                    <a:pt x="8539" y="5200"/>
                  </a:lnTo>
                  <a:close/>
                  <a:moveTo>
                    <a:pt x="11059" y="6869"/>
                  </a:moveTo>
                  <a:lnTo>
                    <a:pt x="11059" y="11438"/>
                  </a:lnTo>
                  <a:lnTo>
                    <a:pt x="11028" y="11438"/>
                  </a:lnTo>
                  <a:cubicBezTo>
                    <a:pt x="11028" y="11658"/>
                    <a:pt x="10839" y="11816"/>
                    <a:pt x="10618" y="11816"/>
                  </a:cubicBezTo>
                  <a:lnTo>
                    <a:pt x="2080" y="11816"/>
                  </a:lnTo>
                  <a:cubicBezTo>
                    <a:pt x="1860" y="11816"/>
                    <a:pt x="1702" y="11627"/>
                    <a:pt x="1702" y="11438"/>
                  </a:cubicBezTo>
                  <a:lnTo>
                    <a:pt x="1702" y="6869"/>
                  </a:lnTo>
                  <a:lnTo>
                    <a:pt x="2616" y="6869"/>
                  </a:lnTo>
                  <a:cubicBezTo>
                    <a:pt x="2710" y="7216"/>
                    <a:pt x="3025" y="7531"/>
                    <a:pt x="3403" y="7657"/>
                  </a:cubicBezTo>
                  <a:cubicBezTo>
                    <a:pt x="3520" y="7692"/>
                    <a:pt x="3637" y="7709"/>
                    <a:pt x="3752" y="7709"/>
                  </a:cubicBezTo>
                  <a:cubicBezTo>
                    <a:pt x="4263" y="7709"/>
                    <a:pt x="4736" y="7383"/>
                    <a:pt x="4916" y="6869"/>
                  </a:cubicBezTo>
                  <a:lnTo>
                    <a:pt x="7846" y="6869"/>
                  </a:lnTo>
                  <a:cubicBezTo>
                    <a:pt x="8017" y="7384"/>
                    <a:pt x="8513" y="7708"/>
                    <a:pt x="9036" y="7708"/>
                  </a:cubicBezTo>
                  <a:cubicBezTo>
                    <a:pt x="9185" y="7708"/>
                    <a:pt x="9337" y="7682"/>
                    <a:pt x="9484" y="7626"/>
                  </a:cubicBezTo>
                  <a:cubicBezTo>
                    <a:pt x="9799" y="7500"/>
                    <a:pt x="10082" y="7216"/>
                    <a:pt x="10145" y="6869"/>
                  </a:cubicBezTo>
                  <a:close/>
                  <a:moveTo>
                    <a:pt x="8211" y="0"/>
                  </a:moveTo>
                  <a:cubicBezTo>
                    <a:pt x="8194" y="0"/>
                    <a:pt x="8177" y="1"/>
                    <a:pt x="8161" y="1"/>
                  </a:cubicBezTo>
                  <a:lnTo>
                    <a:pt x="4569" y="1"/>
                  </a:lnTo>
                  <a:cubicBezTo>
                    <a:pt x="3907" y="1"/>
                    <a:pt x="3309" y="569"/>
                    <a:pt x="3340" y="1230"/>
                  </a:cubicBezTo>
                  <a:lnTo>
                    <a:pt x="3340" y="1671"/>
                  </a:lnTo>
                  <a:lnTo>
                    <a:pt x="1261" y="1671"/>
                  </a:lnTo>
                  <a:cubicBezTo>
                    <a:pt x="599" y="1671"/>
                    <a:pt x="1" y="2207"/>
                    <a:pt x="1" y="2868"/>
                  </a:cubicBezTo>
                  <a:lnTo>
                    <a:pt x="1" y="5641"/>
                  </a:lnTo>
                  <a:cubicBezTo>
                    <a:pt x="1" y="6145"/>
                    <a:pt x="316" y="6617"/>
                    <a:pt x="820" y="6838"/>
                  </a:cubicBezTo>
                  <a:lnTo>
                    <a:pt x="820" y="11438"/>
                  </a:lnTo>
                  <a:cubicBezTo>
                    <a:pt x="820" y="12067"/>
                    <a:pt x="1333" y="12639"/>
                    <a:pt x="1953" y="12639"/>
                  </a:cubicBezTo>
                  <a:cubicBezTo>
                    <a:pt x="1984" y="12639"/>
                    <a:pt x="2016" y="12638"/>
                    <a:pt x="2049" y="12635"/>
                  </a:cubicBezTo>
                  <a:lnTo>
                    <a:pt x="10587" y="12635"/>
                  </a:lnTo>
                  <a:cubicBezTo>
                    <a:pt x="11248" y="12635"/>
                    <a:pt x="11847" y="12099"/>
                    <a:pt x="11815" y="11438"/>
                  </a:cubicBezTo>
                  <a:lnTo>
                    <a:pt x="11815" y="6838"/>
                  </a:lnTo>
                  <a:cubicBezTo>
                    <a:pt x="12288" y="6680"/>
                    <a:pt x="12634" y="6208"/>
                    <a:pt x="12634" y="5641"/>
                  </a:cubicBezTo>
                  <a:lnTo>
                    <a:pt x="12634" y="2868"/>
                  </a:lnTo>
                  <a:cubicBezTo>
                    <a:pt x="12666" y="2207"/>
                    <a:pt x="12130" y="1640"/>
                    <a:pt x="11469" y="1640"/>
                  </a:cubicBezTo>
                  <a:lnTo>
                    <a:pt x="9358" y="1640"/>
                  </a:lnTo>
                  <a:lnTo>
                    <a:pt x="9358" y="1230"/>
                  </a:lnTo>
                  <a:cubicBezTo>
                    <a:pt x="9358" y="585"/>
                    <a:pt x="8849" y="0"/>
                    <a:pt x="821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4" name="Google Shape;10384;p82"/>
            <p:cNvSpPr/>
            <p:nvPr/>
          </p:nvSpPr>
          <p:spPr>
            <a:xfrm>
              <a:off x="-38583075" y="2527075"/>
              <a:ext cx="111075" cy="63050"/>
            </a:xfrm>
            <a:custGeom>
              <a:avLst/>
              <a:gdLst/>
              <a:ahLst/>
              <a:cxnLst/>
              <a:rect l="l" t="t" r="r" b="b"/>
              <a:pathLst>
                <a:path w="4443" h="2522" extrusionOk="0">
                  <a:moveTo>
                    <a:pt x="3592" y="851"/>
                  </a:moveTo>
                  <a:lnTo>
                    <a:pt x="3592" y="1670"/>
                  </a:lnTo>
                  <a:lnTo>
                    <a:pt x="819" y="1670"/>
                  </a:lnTo>
                  <a:lnTo>
                    <a:pt x="819" y="851"/>
                  </a:lnTo>
                  <a:close/>
                  <a:moveTo>
                    <a:pt x="441" y="1"/>
                  </a:moveTo>
                  <a:cubicBezTo>
                    <a:pt x="189" y="1"/>
                    <a:pt x="0" y="221"/>
                    <a:pt x="0" y="442"/>
                  </a:cubicBezTo>
                  <a:lnTo>
                    <a:pt x="0" y="2112"/>
                  </a:lnTo>
                  <a:cubicBezTo>
                    <a:pt x="0" y="2332"/>
                    <a:pt x="189" y="2521"/>
                    <a:pt x="441" y="2521"/>
                  </a:cubicBezTo>
                  <a:lnTo>
                    <a:pt x="4033" y="2521"/>
                  </a:lnTo>
                  <a:cubicBezTo>
                    <a:pt x="4253" y="2521"/>
                    <a:pt x="4442" y="2332"/>
                    <a:pt x="4442" y="2112"/>
                  </a:cubicBezTo>
                  <a:lnTo>
                    <a:pt x="4442" y="442"/>
                  </a:lnTo>
                  <a:cubicBezTo>
                    <a:pt x="4411" y="221"/>
                    <a:pt x="4253" y="1"/>
                    <a:pt x="403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85" name="Google Shape;10385;p82"/>
          <p:cNvGrpSpPr/>
          <p:nvPr/>
        </p:nvGrpSpPr>
        <p:grpSpPr>
          <a:xfrm>
            <a:off x="2621946" y="3576239"/>
            <a:ext cx="375620" cy="373736"/>
            <a:chOff x="-38686275" y="2682250"/>
            <a:chExt cx="319025" cy="317425"/>
          </a:xfrm>
          <a:solidFill>
            <a:srgbClr val="FFC000"/>
          </a:solidFill>
        </p:grpSpPr>
        <p:sp>
          <p:nvSpPr>
            <p:cNvPr id="10386" name="Google Shape;10386;p82"/>
            <p:cNvSpPr/>
            <p:nvPr/>
          </p:nvSpPr>
          <p:spPr>
            <a:xfrm>
              <a:off x="-38686275" y="2682250"/>
              <a:ext cx="319025" cy="317425"/>
            </a:xfrm>
            <a:custGeom>
              <a:avLst/>
              <a:gdLst/>
              <a:ahLst/>
              <a:cxnLst/>
              <a:rect l="l" t="t" r="r" b="b"/>
              <a:pathLst>
                <a:path w="12761" h="12697" extrusionOk="0">
                  <a:moveTo>
                    <a:pt x="11511" y="5995"/>
                  </a:moveTo>
                  <a:cubicBezTo>
                    <a:pt x="11742" y="5995"/>
                    <a:pt x="11941" y="6184"/>
                    <a:pt x="11941" y="6396"/>
                  </a:cubicBezTo>
                  <a:cubicBezTo>
                    <a:pt x="11941" y="6616"/>
                    <a:pt x="11815" y="6774"/>
                    <a:pt x="11626" y="6805"/>
                  </a:cubicBezTo>
                  <a:cubicBezTo>
                    <a:pt x="11576" y="6818"/>
                    <a:pt x="11528" y="6824"/>
                    <a:pt x="11483" y="6824"/>
                  </a:cubicBezTo>
                  <a:cubicBezTo>
                    <a:pt x="11302" y="6824"/>
                    <a:pt x="11166" y="6723"/>
                    <a:pt x="11091" y="6522"/>
                  </a:cubicBezTo>
                  <a:cubicBezTo>
                    <a:pt x="11028" y="6301"/>
                    <a:pt x="11154" y="6081"/>
                    <a:pt x="11374" y="6018"/>
                  </a:cubicBezTo>
                  <a:cubicBezTo>
                    <a:pt x="11420" y="6002"/>
                    <a:pt x="11466" y="5995"/>
                    <a:pt x="11511" y="5995"/>
                  </a:cubicBezTo>
                  <a:close/>
                  <a:moveTo>
                    <a:pt x="5042" y="788"/>
                  </a:moveTo>
                  <a:cubicBezTo>
                    <a:pt x="7310" y="788"/>
                    <a:pt x="9169" y="2615"/>
                    <a:pt x="9169" y="4915"/>
                  </a:cubicBezTo>
                  <a:cubicBezTo>
                    <a:pt x="9169" y="7183"/>
                    <a:pt x="7310" y="9042"/>
                    <a:pt x="5042" y="9042"/>
                  </a:cubicBezTo>
                  <a:cubicBezTo>
                    <a:pt x="3624" y="9042"/>
                    <a:pt x="2364" y="8317"/>
                    <a:pt x="1608" y="7246"/>
                  </a:cubicBezTo>
                  <a:cubicBezTo>
                    <a:pt x="820" y="6049"/>
                    <a:pt x="694" y="4568"/>
                    <a:pt x="1230" y="3308"/>
                  </a:cubicBezTo>
                  <a:cubicBezTo>
                    <a:pt x="1860" y="1827"/>
                    <a:pt x="3309" y="788"/>
                    <a:pt x="5042" y="788"/>
                  </a:cubicBezTo>
                  <a:close/>
                  <a:moveTo>
                    <a:pt x="7531" y="9200"/>
                  </a:moveTo>
                  <a:lnTo>
                    <a:pt x="7531" y="11373"/>
                  </a:lnTo>
                  <a:cubicBezTo>
                    <a:pt x="7531" y="11594"/>
                    <a:pt x="7310" y="11751"/>
                    <a:pt x="7089" y="11814"/>
                  </a:cubicBezTo>
                  <a:lnTo>
                    <a:pt x="2962" y="11814"/>
                  </a:lnTo>
                  <a:cubicBezTo>
                    <a:pt x="2710" y="11814"/>
                    <a:pt x="2553" y="11594"/>
                    <a:pt x="2553" y="11373"/>
                  </a:cubicBezTo>
                  <a:lnTo>
                    <a:pt x="2553" y="9200"/>
                  </a:lnTo>
                  <a:cubicBezTo>
                    <a:pt x="3316" y="9645"/>
                    <a:pt x="4174" y="9873"/>
                    <a:pt x="5041" y="9873"/>
                  </a:cubicBezTo>
                  <a:cubicBezTo>
                    <a:pt x="5892" y="9873"/>
                    <a:pt x="6750" y="9652"/>
                    <a:pt x="7531" y="9200"/>
                  </a:cubicBezTo>
                  <a:close/>
                  <a:moveTo>
                    <a:pt x="4947" y="0"/>
                  </a:moveTo>
                  <a:cubicBezTo>
                    <a:pt x="4296" y="0"/>
                    <a:pt x="3643" y="126"/>
                    <a:pt x="3025" y="378"/>
                  </a:cubicBezTo>
                  <a:cubicBezTo>
                    <a:pt x="1230" y="1134"/>
                    <a:pt x="1" y="2930"/>
                    <a:pt x="1" y="4946"/>
                  </a:cubicBezTo>
                  <a:cubicBezTo>
                    <a:pt x="1" y="6396"/>
                    <a:pt x="631" y="7750"/>
                    <a:pt x="1639" y="8664"/>
                  </a:cubicBezTo>
                  <a:lnTo>
                    <a:pt x="1639" y="11436"/>
                  </a:lnTo>
                  <a:cubicBezTo>
                    <a:pt x="1639" y="12098"/>
                    <a:pt x="2206" y="12697"/>
                    <a:pt x="2868" y="12697"/>
                  </a:cubicBezTo>
                  <a:lnTo>
                    <a:pt x="6995" y="12697"/>
                  </a:lnTo>
                  <a:cubicBezTo>
                    <a:pt x="7562" y="12697"/>
                    <a:pt x="8035" y="12350"/>
                    <a:pt x="8192" y="11877"/>
                  </a:cubicBezTo>
                  <a:cubicBezTo>
                    <a:pt x="10114" y="11720"/>
                    <a:pt x="11847" y="10113"/>
                    <a:pt x="11847" y="8160"/>
                  </a:cubicBezTo>
                  <a:lnTo>
                    <a:pt x="11847" y="7719"/>
                  </a:lnTo>
                  <a:cubicBezTo>
                    <a:pt x="12351" y="7530"/>
                    <a:pt x="12666" y="7089"/>
                    <a:pt x="12666" y="6522"/>
                  </a:cubicBezTo>
                  <a:cubicBezTo>
                    <a:pt x="12760" y="5734"/>
                    <a:pt x="12193" y="5198"/>
                    <a:pt x="11500" y="5198"/>
                  </a:cubicBezTo>
                  <a:cubicBezTo>
                    <a:pt x="10839" y="5198"/>
                    <a:pt x="10240" y="5734"/>
                    <a:pt x="10240" y="6459"/>
                  </a:cubicBezTo>
                  <a:cubicBezTo>
                    <a:pt x="10240" y="6994"/>
                    <a:pt x="10587" y="7435"/>
                    <a:pt x="11059" y="7624"/>
                  </a:cubicBezTo>
                  <a:lnTo>
                    <a:pt x="11059" y="8097"/>
                  </a:lnTo>
                  <a:cubicBezTo>
                    <a:pt x="11059" y="9546"/>
                    <a:pt x="9767" y="10775"/>
                    <a:pt x="8318" y="10964"/>
                  </a:cubicBezTo>
                  <a:lnTo>
                    <a:pt x="8318" y="8664"/>
                  </a:lnTo>
                  <a:cubicBezTo>
                    <a:pt x="8633" y="8380"/>
                    <a:pt x="8885" y="8065"/>
                    <a:pt x="9106" y="7750"/>
                  </a:cubicBezTo>
                  <a:cubicBezTo>
                    <a:pt x="10618" y="5514"/>
                    <a:pt x="10051" y="2395"/>
                    <a:pt x="7751" y="851"/>
                  </a:cubicBezTo>
                  <a:cubicBezTo>
                    <a:pt x="6900" y="284"/>
                    <a:pt x="5925" y="0"/>
                    <a:pt x="494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7" name="Google Shape;10387;p82"/>
            <p:cNvSpPr/>
            <p:nvPr/>
          </p:nvSpPr>
          <p:spPr>
            <a:xfrm>
              <a:off x="-38591750" y="2773600"/>
              <a:ext cx="63025" cy="61350"/>
            </a:xfrm>
            <a:custGeom>
              <a:avLst/>
              <a:gdLst/>
              <a:ahLst/>
              <a:cxnLst/>
              <a:rect l="l" t="t" r="r" b="b"/>
              <a:pathLst>
                <a:path w="2521" h="2454" extrusionOk="0">
                  <a:moveTo>
                    <a:pt x="1264" y="788"/>
                  </a:moveTo>
                  <a:cubicBezTo>
                    <a:pt x="1315" y="788"/>
                    <a:pt x="1368" y="798"/>
                    <a:pt x="1418" y="820"/>
                  </a:cubicBezTo>
                  <a:cubicBezTo>
                    <a:pt x="1544" y="851"/>
                    <a:pt x="1607" y="977"/>
                    <a:pt x="1639" y="1103"/>
                  </a:cubicBezTo>
                  <a:cubicBezTo>
                    <a:pt x="1716" y="1387"/>
                    <a:pt x="1519" y="1649"/>
                    <a:pt x="1273" y="1649"/>
                  </a:cubicBezTo>
                  <a:cubicBezTo>
                    <a:pt x="1218" y="1649"/>
                    <a:pt x="1161" y="1636"/>
                    <a:pt x="1103" y="1607"/>
                  </a:cubicBezTo>
                  <a:cubicBezTo>
                    <a:pt x="914" y="1544"/>
                    <a:pt x="788" y="1292"/>
                    <a:pt x="851" y="1072"/>
                  </a:cubicBezTo>
                  <a:cubicBezTo>
                    <a:pt x="924" y="902"/>
                    <a:pt x="1090" y="788"/>
                    <a:pt x="1264" y="788"/>
                  </a:cubicBezTo>
                  <a:close/>
                  <a:moveTo>
                    <a:pt x="1261" y="1"/>
                  </a:moveTo>
                  <a:cubicBezTo>
                    <a:pt x="599" y="1"/>
                    <a:pt x="0" y="536"/>
                    <a:pt x="32" y="1229"/>
                  </a:cubicBezTo>
                  <a:cubicBezTo>
                    <a:pt x="32" y="1765"/>
                    <a:pt x="379" y="2238"/>
                    <a:pt x="914" y="2395"/>
                  </a:cubicBezTo>
                  <a:cubicBezTo>
                    <a:pt x="1038" y="2435"/>
                    <a:pt x="1163" y="2453"/>
                    <a:pt x="1285" y="2453"/>
                  </a:cubicBezTo>
                  <a:cubicBezTo>
                    <a:pt x="1939" y="2453"/>
                    <a:pt x="2521" y="1920"/>
                    <a:pt x="2521" y="1229"/>
                  </a:cubicBezTo>
                  <a:cubicBezTo>
                    <a:pt x="2489" y="536"/>
                    <a:pt x="1922" y="1"/>
                    <a:pt x="126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388" name="Google Shape;10388;p82"/>
          <p:cNvGrpSpPr/>
          <p:nvPr/>
        </p:nvGrpSpPr>
        <p:grpSpPr>
          <a:xfrm>
            <a:off x="3940328" y="3574782"/>
            <a:ext cx="391368" cy="376650"/>
            <a:chOff x="-37534750" y="2668075"/>
            <a:chExt cx="332400" cy="319900"/>
          </a:xfrm>
          <a:solidFill>
            <a:srgbClr val="FFC000"/>
          </a:solidFill>
        </p:grpSpPr>
        <p:sp>
          <p:nvSpPr>
            <p:cNvPr id="10389" name="Google Shape;10389;p82"/>
            <p:cNvSpPr/>
            <p:nvPr/>
          </p:nvSpPr>
          <p:spPr>
            <a:xfrm>
              <a:off x="-37534750" y="2668075"/>
              <a:ext cx="332400" cy="319900"/>
            </a:xfrm>
            <a:custGeom>
              <a:avLst/>
              <a:gdLst/>
              <a:ahLst/>
              <a:cxnLst/>
              <a:rect l="l" t="t" r="r" b="b"/>
              <a:pathLst>
                <a:path w="13296" h="12796" extrusionOk="0">
                  <a:moveTo>
                    <a:pt x="5258" y="834"/>
                  </a:moveTo>
                  <a:cubicBezTo>
                    <a:pt x="5799" y="834"/>
                    <a:pt x="6338" y="935"/>
                    <a:pt x="6837" y="1134"/>
                  </a:cubicBezTo>
                  <a:cubicBezTo>
                    <a:pt x="9105" y="2142"/>
                    <a:pt x="10019" y="4852"/>
                    <a:pt x="8822" y="6963"/>
                  </a:cubicBezTo>
                  <a:cubicBezTo>
                    <a:pt x="8790" y="7026"/>
                    <a:pt x="8790" y="7026"/>
                    <a:pt x="8790" y="7057"/>
                  </a:cubicBezTo>
                  <a:cubicBezTo>
                    <a:pt x="8632" y="7372"/>
                    <a:pt x="8412" y="7656"/>
                    <a:pt x="8160" y="7876"/>
                  </a:cubicBezTo>
                  <a:cubicBezTo>
                    <a:pt x="8002" y="8002"/>
                    <a:pt x="7876" y="8128"/>
                    <a:pt x="7782" y="8191"/>
                  </a:cubicBezTo>
                  <a:cubicBezTo>
                    <a:pt x="7687" y="8223"/>
                    <a:pt x="7719" y="8223"/>
                    <a:pt x="7687" y="8286"/>
                  </a:cubicBezTo>
                  <a:cubicBezTo>
                    <a:pt x="7152" y="8664"/>
                    <a:pt x="6585" y="8947"/>
                    <a:pt x="5923" y="9073"/>
                  </a:cubicBezTo>
                  <a:cubicBezTo>
                    <a:pt x="5694" y="9110"/>
                    <a:pt x="5468" y="9128"/>
                    <a:pt x="5245" y="9128"/>
                  </a:cubicBezTo>
                  <a:cubicBezTo>
                    <a:pt x="2977" y="9128"/>
                    <a:pt x="1071" y="7298"/>
                    <a:pt x="1071" y="4946"/>
                  </a:cubicBezTo>
                  <a:cubicBezTo>
                    <a:pt x="1071" y="3592"/>
                    <a:pt x="1796" y="2268"/>
                    <a:pt x="2899" y="1544"/>
                  </a:cubicBezTo>
                  <a:cubicBezTo>
                    <a:pt x="3603" y="1068"/>
                    <a:pt x="4433" y="834"/>
                    <a:pt x="5258" y="834"/>
                  </a:cubicBezTo>
                  <a:close/>
                  <a:moveTo>
                    <a:pt x="9200" y="7876"/>
                  </a:moveTo>
                  <a:lnTo>
                    <a:pt x="11909" y="10586"/>
                  </a:lnTo>
                  <a:cubicBezTo>
                    <a:pt x="12067" y="10743"/>
                    <a:pt x="12130" y="10901"/>
                    <a:pt x="12130" y="11153"/>
                  </a:cubicBezTo>
                  <a:cubicBezTo>
                    <a:pt x="12130" y="11594"/>
                    <a:pt x="11783" y="11909"/>
                    <a:pt x="11405" y="11909"/>
                  </a:cubicBezTo>
                  <a:cubicBezTo>
                    <a:pt x="11184" y="11909"/>
                    <a:pt x="10995" y="11814"/>
                    <a:pt x="10838" y="11657"/>
                  </a:cubicBezTo>
                  <a:lnTo>
                    <a:pt x="8128" y="8947"/>
                  </a:lnTo>
                  <a:cubicBezTo>
                    <a:pt x="8160" y="8916"/>
                    <a:pt x="8759" y="8506"/>
                    <a:pt x="9200" y="7876"/>
                  </a:cubicBezTo>
                  <a:close/>
                  <a:moveTo>
                    <a:pt x="5198" y="0"/>
                  </a:moveTo>
                  <a:cubicBezTo>
                    <a:pt x="3529" y="0"/>
                    <a:pt x="1985" y="882"/>
                    <a:pt x="1103" y="2205"/>
                  </a:cubicBezTo>
                  <a:cubicBezTo>
                    <a:pt x="158" y="3623"/>
                    <a:pt x="0" y="5387"/>
                    <a:pt x="630" y="6931"/>
                  </a:cubicBezTo>
                  <a:cubicBezTo>
                    <a:pt x="1470" y="8860"/>
                    <a:pt x="3356" y="9972"/>
                    <a:pt x="5251" y="9972"/>
                  </a:cubicBezTo>
                  <a:cubicBezTo>
                    <a:pt x="5988" y="9972"/>
                    <a:pt x="6725" y="9804"/>
                    <a:pt x="7404" y="9452"/>
                  </a:cubicBezTo>
                  <a:lnTo>
                    <a:pt x="10302" y="12318"/>
                  </a:lnTo>
                  <a:cubicBezTo>
                    <a:pt x="10588" y="12626"/>
                    <a:pt x="11026" y="12796"/>
                    <a:pt x="11468" y="12796"/>
                  </a:cubicBezTo>
                  <a:cubicBezTo>
                    <a:pt x="11661" y="12796"/>
                    <a:pt x="11854" y="12763"/>
                    <a:pt x="12035" y="12697"/>
                  </a:cubicBezTo>
                  <a:cubicBezTo>
                    <a:pt x="13043" y="12161"/>
                    <a:pt x="13295" y="10806"/>
                    <a:pt x="12539" y="10050"/>
                  </a:cubicBezTo>
                  <a:lnTo>
                    <a:pt x="9672" y="7183"/>
                  </a:lnTo>
                  <a:cubicBezTo>
                    <a:pt x="10334" y="5860"/>
                    <a:pt x="10334" y="4348"/>
                    <a:pt x="9767" y="3025"/>
                  </a:cubicBezTo>
                  <a:cubicBezTo>
                    <a:pt x="9042" y="1229"/>
                    <a:pt x="7215" y="0"/>
                    <a:pt x="519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0" name="Google Shape;10390;p82"/>
            <p:cNvSpPr/>
            <p:nvPr/>
          </p:nvSpPr>
          <p:spPr>
            <a:xfrm>
              <a:off x="-37487500" y="2709475"/>
              <a:ext cx="165425" cy="164450"/>
            </a:xfrm>
            <a:custGeom>
              <a:avLst/>
              <a:gdLst/>
              <a:ahLst/>
              <a:cxnLst/>
              <a:rect l="l" t="t" r="r" b="b"/>
              <a:pathLst>
                <a:path w="6617" h="6578" extrusionOk="0">
                  <a:moveTo>
                    <a:pt x="3308" y="833"/>
                  </a:moveTo>
                  <a:cubicBezTo>
                    <a:pt x="4695" y="833"/>
                    <a:pt x="5797" y="1936"/>
                    <a:pt x="5797" y="3290"/>
                  </a:cubicBezTo>
                  <a:cubicBezTo>
                    <a:pt x="5797" y="4614"/>
                    <a:pt x="4726" y="5779"/>
                    <a:pt x="3308" y="5779"/>
                  </a:cubicBezTo>
                  <a:cubicBezTo>
                    <a:pt x="1954" y="5779"/>
                    <a:pt x="851" y="4677"/>
                    <a:pt x="851" y="3290"/>
                  </a:cubicBezTo>
                  <a:cubicBezTo>
                    <a:pt x="851" y="1936"/>
                    <a:pt x="1954" y="833"/>
                    <a:pt x="3308" y="833"/>
                  </a:cubicBezTo>
                  <a:close/>
                  <a:moveTo>
                    <a:pt x="3319" y="0"/>
                  </a:moveTo>
                  <a:cubicBezTo>
                    <a:pt x="2880" y="0"/>
                    <a:pt x="2438" y="81"/>
                    <a:pt x="2017" y="234"/>
                  </a:cubicBezTo>
                  <a:cubicBezTo>
                    <a:pt x="851" y="738"/>
                    <a:pt x="0" y="1936"/>
                    <a:pt x="0" y="3259"/>
                  </a:cubicBezTo>
                  <a:cubicBezTo>
                    <a:pt x="0" y="4362"/>
                    <a:pt x="568" y="5401"/>
                    <a:pt x="1481" y="6031"/>
                  </a:cubicBezTo>
                  <a:cubicBezTo>
                    <a:pt x="2033" y="6405"/>
                    <a:pt x="2645" y="6578"/>
                    <a:pt x="3255" y="6578"/>
                  </a:cubicBezTo>
                  <a:cubicBezTo>
                    <a:pt x="3725" y="6578"/>
                    <a:pt x="4193" y="6475"/>
                    <a:pt x="4632" y="6283"/>
                  </a:cubicBezTo>
                  <a:cubicBezTo>
                    <a:pt x="5829" y="5748"/>
                    <a:pt x="6585" y="4551"/>
                    <a:pt x="6585" y="3259"/>
                  </a:cubicBezTo>
                  <a:cubicBezTo>
                    <a:pt x="6616" y="2219"/>
                    <a:pt x="6081" y="1180"/>
                    <a:pt x="5167" y="549"/>
                  </a:cubicBezTo>
                  <a:cubicBezTo>
                    <a:pt x="4605" y="175"/>
                    <a:pt x="3965" y="0"/>
                    <a:pt x="331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391" name="Google Shape;10391;p82"/>
          <p:cNvSpPr/>
          <p:nvPr/>
        </p:nvSpPr>
        <p:spPr>
          <a:xfrm>
            <a:off x="2106751" y="1307496"/>
            <a:ext cx="375591" cy="372588"/>
          </a:xfrm>
          <a:custGeom>
            <a:avLst/>
            <a:gdLst/>
            <a:ahLst/>
            <a:cxnLst/>
            <a:rect l="l" t="t" r="r" b="b"/>
            <a:pathLst>
              <a:path w="12760" h="12658" extrusionOk="0">
                <a:moveTo>
                  <a:pt x="6270" y="1032"/>
                </a:moveTo>
                <a:lnTo>
                  <a:pt x="6932" y="1693"/>
                </a:lnTo>
                <a:lnTo>
                  <a:pt x="5640" y="1693"/>
                </a:lnTo>
                <a:lnTo>
                  <a:pt x="6270" y="1032"/>
                </a:lnTo>
                <a:close/>
                <a:moveTo>
                  <a:pt x="11342" y="2481"/>
                </a:moveTo>
                <a:lnTo>
                  <a:pt x="10523" y="3300"/>
                </a:lnTo>
                <a:lnTo>
                  <a:pt x="2332" y="3300"/>
                </a:lnTo>
                <a:lnTo>
                  <a:pt x="1513" y="2481"/>
                </a:lnTo>
                <a:close/>
                <a:moveTo>
                  <a:pt x="8381" y="9381"/>
                </a:moveTo>
                <a:lnTo>
                  <a:pt x="8381" y="10200"/>
                </a:lnTo>
                <a:lnTo>
                  <a:pt x="6711" y="10200"/>
                </a:lnTo>
                <a:lnTo>
                  <a:pt x="6711" y="9381"/>
                </a:lnTo>
                <a:close/>
                <a:moveTo>
                  <a:pt x="10303" y="4151"/>
                </a:moveTo>
                <a:lnTo>
                  <a:pt x="10303" y="10200"/>
                </a:lnTo>
                <a:lnTo>
                  <a:pt x="9200" y="10200"/>
                </a:lnTo>
                <a:lnTo>
                  <a:pt x="9200" y="9003"/>
                </a:lnTo>
                <a:cubicBezTo>
                  <a:pt x="9200" y="8751"/>
                  <a:pt x="8980" y="8562"/>
                  <a:pt x="8759" y="8562"/>
                </a:cubicBezTo>
                <a:lnTo>
                  <a:pt x="6270" y="8562"/>
                </a:lnTo>
                <a:cubicBezTo>
                  <a:pt x="6050" y="8562"/>
                  <a:pt x="5892" y="8751"/>
                  <a:pt x="5892" y="9003"/>
                </a:cubicBezTo>
                <a:lnTo>
                  <a:pt x="5892" y="10200"/>
                </a:lnTo>
                <a:lnTo>
                  <a:pt x="2584" y="10200"/>
                </a:lnTo>
                <a:lnTo>
                  <a:pt x="2584" y="4151"/>
                </a:lnTo>
                <a:close/>
                <a:moveTo>
                  <a:pt x="914" y="3080"/>
                </a:moveTo>
                <a:lnTo>
                  <a:pt x="1733" y="3899"/>
                </a:lnTo>
                <a:lnTo>
                  <a:pt x="1733" y="10452"/>
                </a:lnTo>
                <a:lnTo>
                  <a:pt x="914" y="11271"/>
                </a:lnTo>
                <a:lnTo>
                  <a:pt x="914" y="3080"/>
                </a:lnTo>
                <a:close/>
                <a:moveTo>
                  <a:pt x="11941" y="3080"/>
                </a:moveTo>
                <a:lnTo>
                  <a:pt x="11941" y="11271"/>
                </a:lnTo>
                <a:lnTo>
                  <a:pt x="11122" y="10452"/>
                </a:lnTo>
                <a:lnTo>
                  <a:pt x="11122" y="3899"/>
                </a:lnTo>
                <a:lnTo>
                  <a:pt x="11941" y="3080"/>
                </a:lnTo>
                <a:close/>
                <a:moveTo>
                  <a:pt x="10492" y="11050"/>
                </a:moveTo>
                <a:lnTo>
                  <a:pt x="11311" y="11870"/>
                </a:lnTo>
                <a:lnTo>
                  <a:pt x="1481" y="11870"/>
                </a:lnTo>
                <a:lnTo>
                  <a:pt x="2300" y="11050"/>
                </a:lnTo>
                <a:close/>
                <a:moveTo>
                  <a:pt x="6254" y="0"/>
                </a:moveTo>
                <a:cubicBezTo>
                  <a:pt x="6144" y="0"/>
                  <a:pt x="6034" y="39"/>
                  <a:pt x="5955" y="118"/>
                </a:cubicBezTo>
                <a:lnTo>
                  <a:pt x="4443" y="1662"/>
                </a:lnTo>
                <a:lnTo>
                  <a:pt x="379" y="1662"/>
                </a:lnTo>
                <a:cubicBezTo>
                  <a:pt x="221" y="1693"/>
                  <a:pt x="95" y="1819"/>
                  <a:pt x="64" y="1946"/>
                </a:cubicBezTo>
                <a:cubicBezTo>
                  <a:pt x="1" y="2009"/>
                  <a:pt x="64" y="1473"/>
                  <a:pt x="64" y="12248"/>
                </a:cubicBezTo>
                <a:cubicBezTo>
                  <a:pt x="64" y="12374"/>
                  <a:pt x="95" y="12500"/>
                  <a:pt x="221" y="12563"/>
                </a:cubicBezTo>
                <a:cubicBezTo>
                  <a:pt x="284" y="12657"/>
                  <a:pt x="379" y="12657"/>
                  <a:pt x="473" y="12657"/>
                </a:cubicBezTo>
                <a:lnTo>
                  <a:pt x="12351" y="12657"/>
                </a:lnTo>
                <a:cubicBezTo>
                  <a:pt x="12571" y="12657"/>
                  <a:pt x="12729" y="12468"/>
                  <a:pt x="12729" y="12216"/>
                </a:cubicBezTo>
                <a:lnTo>
                  <a:pt x="12729" y="2009"/>
                </a:lnTo>
                <a:cubicBezTo>
                  <a:pt x="12760" y="1851"/>
                  <a:pt x="12571" y="1662"/>
                  <a:pt x="12351" y="1662"/>
                </a:cubicBezTo>
                <a:lnTo>
                  <a:pt x="8097" y="1662"/>
                </a:lnTo>
                <a:lnTo>
                  <a:pt x="6554" y="118"/>
                </a:lnTo>
                <a:cubicBezTo>
                  <a:pt x="6475" y="39"/>
                  <a:pt x="6365" y="0"/>
                  <a:pt x="6254" y="0"/>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392" name="Google Shape;10392;p82"/>
          <p:cNvGrpSpPr/>
          <p:nvPr/>
        </p:nvGrpSpPr>
        <p:grpSpPr>
          <a:xfrm>
            <a:off x="2131694" y="1755917"/>
            <a:ext cx="375591" cy="374060"/>
            <a:chOff x="-42062025" y="2316000"/>
            <a:chExt cx="319000" cy="317700"/>
          </a:xfrm>
          <a:solidFill>
            <a:srgbClr val="FFC000"/>
          </a:solidFill>
        </p:grpSpPr>
        <p:sp>
          <p:nvSpPr>
            <p:cNvPr id="10393" name="Google Shape;10393;p82"/>
            <p:cNvSpPr/>
            <p:nvPr/>
          </p:nvSpPr>
          <p:spPr>
            <a:xfrm>
              <a:off x="-41965150" y="2477075"/>
              <a:ext cx="124475" cy="112675"/>
            </a:xfrm>
            <a:custGeom>
              <a:avLst/>
              <a:gdLst/>
              <a:ahLst/>
              <a:cxnLst/>
              <a:rect l="l" t="t" r="r" b="b"/>
              <a:pathLst>
                <a:path w="4979" h="4507" extrusionOk="0">
                  <a:moveTo>
                    <a:pt x="2521" y="1371"/>
                  </a:moveTo>
                  <a:lnTo>
                    <a:pt x="2773" y="1812"/>
                  </a:lnTo>
                  <a:cubicBezTo>
                    <a:pt x="2836" y="1938"/>
                    <a:pt x="2931" y="2001"/>
                    <a:pt x="3088" y="2064"/>
                  </a:cubicBezTo>
                  <a:lnTo>
                    <a:pt x="3592" y="2127"/>
                  </a:lnTo>
                  <a:lnTo>
                    <a:pt x="3151" y="2473"/>
                  </a:lnTo>
                  <a:cubicBezTo>
                    <a:pt x="3088" y="2568"/>
                    <a:pt x="2994" y="2725"/>
                    <a:pt x="3057" y="2851"/>
                  </a:cubicBezTo>
                  <a:lnTo>
                    <a:pt x="3120" y="3355"/>
                  </a:lnTo>
                  <a:lnTo>
                    <a:pt x="2679" y="3103"/>
                  </a:lnTo>
                  <a:cubicBezTo>
                    <a:pt x="2631" y="3072"/>
                    <a:pt x="2568" y="3056"/>
                    <a:pt x="2501" y="3056"/>
                  </a:cubicBezTo>
                  <a:cubicBezTo>
                    <a:pt x="2434" y="3056"/>
                    <a:pt x="2364" y="3072"/>
                    <a:pt x="2301" y="3103"/>
                  </a:cubicBezTo>
                  <a:lnTo>
                    <a:pt x="1860" y="3355"/>
                  </a:lnTo>
                  <a:lnTo>
                    <a:pt x="1954" y="2851"/>
                  </a:lnTo>
                  <a:cubicBezTo>
                    <a:pt x="1986" y="2725"/>
                    <a:pt x="1891" y="2568"/>
                    <a:pt x="1828" y="2473"/>
                  </a:cubicBezTo>
                  <a:lnTo>
                    <a:pt x="1481" y="2127"/>
                  </a:lnTo>
                  <a:lnTo>
                    <a:pt x="1986" y="2064"/>
                  </a:lnTo>
                  <a:cubicBezTo>
                    <a:pt x="2112" y="2064"/>
                    <a:pt x="2206" y="1938"/>
                    <a:pt x="2301" y="1812"/>
                  </a:cubicBezTo>
                  <a:lnTo>
                    <a:pt x="2521" y="1371"/>
                  </a:lnTo>
                  <a:close/>
                  <a:moveTo>
                    <a:pt x="2474" y="0"/>
                  </a:moveTo>
                  <a:cubicBezTo>
                    <a:pt x="2332" y="0"/>
                    <a:pt x="2190" y="79"/>
                    <a:pt x="2112" y="236"/>
                  </a:cubicBezTo>
                  <a:lnTo>
                    <a:pt x="1576" y="1276"/>
                  </a:lnTo>
                  <a:lnTo>
                    <a:pt x="473" y="1434"/>
                  </a:lnTo>
                  <a:cubicBezTo>
                    <a:pt x="127" y="1465"/>
                    <a:pt x="1" y="1906"/>
                    <a:pt x="253" y="2127"/>
                  </a:cubicBezTo>
                  <a:lnTo>
                    <a:pt x="1040" y="2914"/>
                  </a:lnTo>
                  <a:lnTo>
                    <a:pt x="851" y="4017"/>
                  </a:lnTo>
                  <a:cubicBezTo>
                    <a:pt x="802" y="4291"/>
                    <a:pt x="1028" y="4506"/>
                    <a:pt x="1249" y="4506"/>
                  </a:cubicBezTo>
                  <a:cubicBezTo>
                    <a:pt x="1308" y="4506"/>
                    <a:pt x="1366" y="4491"/>
                    <a:pt x="1418" y="4458"/>
                  </a:cubicBezTo>
                  <a:lnTo>
                    <a:pt x="2427" y="3954"/>
                  </a:lnTo>
                  <a:lnTo>
                    <a:pt x="3403" y="4458"/>
                  </a:lnTo>
                  <a:cubicBezTo>
                    <a:pt x="3465" y="4489"/>
                    <a:pt x="3528" y="4503"/>
                    <a:pt x="3589" y="4503"/>
                  </a:cubicBezTo>
                  <a:cubicBezTo>
                    <a:pt x="3839" y="4503"/>
                    <a:pt x="4052" y="4270"/>
                    <a:pt x="4002" y="4017"/>
                  </a:cubicBezTo>
                  <a:lnTo>
                    <a:pt x="3781" y="2914"/>
                  </a:lnTo>
                  <a:lnTo>
                    <a:pt x="4569" y="2127"/>
                  </a:lnTo>
                  <a:cubicBezTo>
                    <a:pt x="4978" y="1906"/>
                    <a:pt x="4821" y="1465"/>
                    <a:pt x="4474" y="1434"/>
                  </a:cubicBezTo>
                  <a:lnTo>
                    <a:pt x="3372" y="1276"/>
                  </a:lnTo>
                  <a:lnTo>
                    <a:pt x="2836" y="236"/>
                  </a:lnTo>
                  <a:cubicBezTo>
                    <a:pt x="2757" y="79"/>
                    <a:pt x="2616" y="0"/>
                    <a:pt x="247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4" name="Google Shape;10394;p82"/>
            <p:cNvSpPr/>
            <p:nvPr/>
          </p:nvSpPr>
          <p:spPr>
            <a:xfrm>
              <a:off x="-42062025" y="2316000"/>
              <a:ext cx="319000" cy="317700"/>
            </a:xfrm>
            <a:custGeom>
              <a:avLst/>
              <a:gdLst/>
              <a:ahLst/>
              <a:cxnLst/>
              <a:rect l="l" t="t" r="r" b="b"/>
              <a:pathLst>
                <a:path w="12760" h="12708" extrusionOk="0">
                  <a:moveTo>
                    <a:pt x="9610" y="851"/>
                  </a:moveTo>
                  <a:lnTo>
                    <a:pt x="8129" y="2615"/>
                  </a:lnTo>
                  <a:cubicBezTo>
                    <a:pt x="8097" y="2584"/>
                    <a:pt x="8034" y="2584"/>
                    <a:pt x="7940" y="2584"/>
                  </a:cubicBezTo>
                  <a:lnTo>
                    <a:pt x="4821" y="2584"/>
                  </a:lnTo>
                  <a:cubicBezTo>
                    <a:pt x="4758" y="2584"/>
                    <a:pt x="4726" y="2584"/>
                    <a:pt x="4632" y="2615"/>
                  </a:cubicBezTo>
                  <a:lnTo>
                    <a:pt x="3183" y="851"/>
                  </a:lnTo>
                  <a:close/>
                  <a:moveTo>
                    <a:pt x="7530" y="3371"/>
                  </a:moveTo>
                  <a:lnTo>
                    <a:pt x="6396" y="4726"/>
                  </a:lnTo>
                  <a:lnTo>
                    <a:pt x="5293" y="3371"/>
                  </a:lnTo>
                  <a:close/>
                  <a:moveTo>
                    <a:pt x="10555" y="1009"/>
                  </a:moveTo>
                  <a:lnTo>
                    <a:pt x="11783" y="2237"/>
                  </a:lnTo>
                  <a:lnTo>
                    <a:pt x="8759" y="5923"/>
                  </a:lnTo>
                  <a:cubicBezTo>
                    <a:pt x="8255" y="5545"/>
                    <a:pt x="7719" y="5262"/>
                    <a:pt x="7121" y="5136"/>
                  </a:cubicBezTo>
                  <a:lnTo>
                    <a:pt x="10555" y="1009"/>
                  </a:lnTo>
                  <a:close/>
                  <a:moveTo>
                    <a:pt x="2269" y="1040"/>
                  </a:moveTo>
                  <a:lnTo>
                    <a:pt x="5703" y="5199"/>
                  </a:lnTo>
                  <a:cubicBezTo>
                    <a:pt x="5104" y="5293"/>
                    <a:pt x="4506" y="5545"/>
                    <a:pt x="4033" y="5986"/>
                  </a:cubicBezTo>
                  <a:cubicBezTo>
                    <a:pt x="3214" y="4947"/>
                    <a:pt x="1040" y="2269"/>
                    <a:pt x="1040" y="2269"/>
                  </a:cubicBezTo>
                  <a:lnTo>
                    <a:pt x="2269" y="1040"/>
                  </a:lnTo>
                  <a:close/>
                  <a:moveTo>
                    <a:pt x="6349" y="5978"/>
                  </a:moveTo>
                  <a:cubicBezTo>
                    <a:pt x="7097" y="5978"/>
                    <a:pt x="7845" y="6254"/>
                    <a:pt x="8412" y="6805"/>
                  </a:cubicBezTo>
                  <a:lnTo>
                    <a:pt x="8538" y="6932"/>
                  </a:lnTo>
                  <a:cubicBezTo>
                    <a:pt x="8633" y="7026"/>
                    <a:pt x="8727" y="7152"/>
                    <a:pt x="8822" y="7278"/>
                  </a:cubicBezTo>
                  <a:cubicBezTo>
                    <a:pt x="9452" y="8097"/>
                    <a:pt x="9484" y="9168"/>
                    <a:pt x="9137" y="10082"/>
                  </a:cubicBezTo>
                  <a:cubicBezTo>
                    <a:pt x="8662" y="11199"/>
                    <a:pt x="7524" y="11885"/>
                    <a:pt x="6358" y="11885"/>
                  </a:cubicBezTo>
                  <a:cubicBezTo>
                    <a:pt x="5978" y="11885"/>
                    <a:pt x="5595" y="11812"/>
                    <a:pt x="5230" y="11657"/>
                  </a:cubicBezTo>
                  <a:cubicBezTo>
                    <a:pt x="3340" y="10870"/>
                    <a:pt x="2805" y="8412"/>
                    <a:pt x="4159" y="6932"/>
                  </a:cubicBezTo>
                  <a:lnTo>
                    <a:pt x="4285" y="6805"/>
                  </a:lnTo>
                  <a:cubicBezTo>
                    <a:pt x="4852" y="6254"/>
                    <a:pt x="5601" y="5978"/>
                    <a:pt x="6349" y="5978"/>
                  </a:cubicBezTo>
                  <a:close/>
                  <a:moveTo>
                    <a:pt x="2269" y="0"/>
                  </a:moveTo>
                  <a:cubicBezTo>
                    <a:pt x="2143" y="0"/>
                    <a:pt x="2048" y="32"/>
                    <a:pt x="1954" y="95"/>
                  </a:cubicBezTo>
                  <a:lnTo>
                    <a:pt x="158" y="1922"/>
                  </a:lnTo>
                  <a:cubicBezTo>
                    <a:pt x="1" y="2080"/>
                    <a:pt x="1" y="2300"/>
                    <a:pt x="95" y="2458"/>
                  </a:cubicBezTo>
                  <a:lnTo>
                    <a:pt x="3372" y="6522"/>
                  </a:lnTo>
                  <a:cubicBezTo>
                    <a:pt x="1985" y="8255"/>
                    <a:pt x="2395" y="10807"/>
                    <a:pt x="4254" y="12035"/>
                  </a:cubicBezTo>
                  <a:cubicBezTo>
                    <a:pt x="4911" y="12489"/>
                    <a:pt x="5659" y="12708"/>
                    <a:pt x="6397" y="12708"/>
                  </a:cubicBezTo>
                  <a:cubicBezTo>
                    <a:pt x="7606" y="12708"/>
                    <a:pt x="8791" y="12122"/>
                    <a:pt x="9515" y="11027"/>
                  </a:cubicBezTo>
                  <a:cubicBezTo>
                    <a:pt x="10429" y="9641"/>
                    <a:pt x="10397" y="7814"/>
                    <a:pt x="9326" y="6522"/>
                  </a:cubicBezTo>
                  <a:lnTo>
                    <a:pt x="12634" y="2458"/>
                  </a:lnTo>
                  <a:cubicBezTo>
                    <a:pt x="12760" y="2300"/>
                    <a:pt x="12760" y="2080"/>
                    <a:pt x="12603" y="1922"/>
                  </a:cubicBezTo>
                  <a:lnTo>
                    <a:pt x="10775" y="95"/>
                  </a:lnTo>
                  <a:cubicBezTo>
                    <a:pt x="10712" y="32"/>
                    <a:pt x="10555" y="0"/>
                    <a:pt x="1042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395" name="Google Shape;10395;p82"/>
          <p:cNvSpPr/>
          <p:nvPr/>
        </p:nvSpPr>
        <p:spPr>
          <a:xfrm>
            <a:off x="2135027" y="2187352"/>
            <a:ext cx="378387" cy="375296"/>
          </a:xfrm>
          <a:custGeom>
            <a:avLst/>
            <a:gdLst/>
            <a:ahLst/>
            <a:cxnLst/>
            <a:rect l="l" t="t" r="r" b="b"/>
            <a:pathLst>
              <a:path w="12855" h="12750" extrusionOk="0">
                <a:moveTo>
                  <a:pt x="6304" y="770"/>
                </a:moveTo>
                <a:cubicBezTo>
                  <a:pt x="6519" y="770"/>
                  <a:pt x="6711" y="952"/>
                  <a:pt x="6711" y="1186"/>
                </a:cubicBezTo>
                <a:lnTo>
                  <a:pt x="6711" y="1659"/>
                </a:lnTo>
                <a:cubicBezTo>
                  <a:pt x="6569" y="1643"/>
                  <a:pt x="6435" y="1635"/>
                  <a:pt x="6302" y="1635"/>
                </a:cubicBezTo>
                <a:cubicBezTo>
                  <a:pt x="6168" y="1635"/>
                  <a:pt x="6034" y="1643"/>
                  <a:pt x="5892" y="1659"/>
                </a:cubicBezTo>
                <a:lnTo>
                  <a:pt x="5892" y="1186"/>
                </a:lnTo>
                <a:cubicBezTo>
                  <a:pt x="5892" y="1029"/>
                  <a:pt x="5955" y="934"/>
                  <a:pt x="6081" y="840"/>
                </a:cubicBezTo>
                <a:cubicBezTo>
                  <a:pt x="6154" y="791"/>
                  <a:pt x="6230" y="770"/>
                  <a:pt x="6304" y="770"/>
                </a:cubicBezTo>
                <a:close/>
                <a:moveTo>
                  <a:pt x="6249" y="2423"/>
                </a:moveTo>
                <a:cubicBezTo>
                  <a:pt x="7067" y="2423"/>
                  <a:pt x="7748" y="3312"/>
                  <a:pt x="7373" y="4148"/>
                </a:cubicBezTo>
                <a:cubicBezTo>
                  <a:pt x="7184" y="4619"/>
                  <a:pt x="6731" y="4914"/>
                  <a:pt x="6251" y="4914"/>
                </a:cubicBezTo>
                <a:cubicBezTo>
                  <a:pt x="6089" y="4914"/>
                  <a:pt x="5925" y="4881"/>
                  <a:pt x="5766" y="4809"/>
                </a:cubicBezTo>
                <a:cubicBezTo>
                  <a:pt x="5136" y="4557"/>
                  <a:pt x="4852" y="3707"/>
                  <a:pt x="5230" y="3045"/>
                </a:cubicBezTo>
                <a:cubicBezTo>
                  <a:pt x="5325" y="2856"/>
                  <a:pt x="5482" y="2699"/>
                  <a:pt x="5640" y="2604"/>
                </a:cubicBezTo>
                <a:cubicBezTo>
                  <a:pt x="5766" y="2541"/>
                  <a:pt x="5892" y="2510"/>
                  <a:pt x="6018" y="2447"/>
                </a:cubicBezTo>
                <a:cubicBezTo>
                  <a:pt x="6096" y="2431"/>
                  <a:pt x="6173" y="2423"/>
                  <a:pt x="6249" y="2423"/>
                </a:cubicBezTo>
                <a:close/>
                <a:moveTo>
                  <a:pt x="4852" y="5156"/>
                </a:moveTo>
                <a:cubicBezTo>
                  <a:pt x="5041" y="5377"/>
                  <a:pt x="5293" y="5534"/>
                  <a:pt x="5577" y="5597"/>
                </a:cubicBezTo>
                <a:lnTo>
                  <a:pt x="3939" y="8243"/>
                </a:lnTo>
                <a:lnTo>
                  <a:pt x="2962" y="8243"/>
                </a:lnTo>
                <a:lnTo>
                  <a:pt x="4852" y="5156"/>
                </a:lnTo>
                <a:close/>
                <a:moveTo>
                  <a:pt x="7719" y="5187"/>
                </a:moveTo>
                <a:lnTo>
                  <a:pt x="9610" y="8243"/>
                </a:lnTo>
                <a:lnTo>
                  <a:pt x="8633" y="8243"/>
                </a:lnTo>
                <a:lnTo>
                  <a:pt x="7026" y="5597"/>
                </a:lnTo>
                <a:cubicBezTo>
                  <a:pt x="7310" y="5503"/>
                  <a:pt x="7530" y="5377"/>
                  <a:pt x="7719" y="5187"/>
                </a:cubicBezTo>
                <a:close/>
                <a:moveTo>
                  <a:pt x="6333" y="6007"/>
                </a:moveTo>
                <a:lnTo>
                  <a:pt x="7688" y="8275"/>
                </a:lnTo>
                <a:lnTo>
                  <a:pt x="7467" y="8275"/>
                </a:lnTo>
                <a:lnTo>
                  <a:pt x="7467" y="8243"/>
                </a:lnTo>
                <a:cubicBezTo>
                  <a:pt x="7373" y="7960"/>
                  <a:pt x="7215" y="7771"/>
                  <a:pt x="6995" y="7613"/>
                </a:cubicBezTo>
                <a:cubicBezTo>
                  <a:pt x="6783" y="7462"/>
                  <a:pt x="6545" y="7391"/>
                  <a:pt x="6310" y="7391"/>
                </a:cubicBezTo>
                <a:cubicBezTo>
                  <a:pt x="5812" y="7391"/>
                  <a:pt x="5329" y="7708"/>
                  <a:pt x="5136" y="8243"/>
                </a:cubicBezTo>
                <a:lnTo>
                  <a:pt x="4947" y="8243"/>
                </a:lnTo>
                <a:lnTo>
                  <a:pt x="6333" y="6007"/>
                </a:lnTo>
                <a:close/>
                <a:moveTo>
                  <a:pt x="6274" y="8212"/>
                </a:moveTo>
                <a:cubicBezTo>
                  <a:pt x="6325" y="8212"/>
                  <a:pt x="6377" y="8222"/>
                  <a:pt x="6428" y="8243"/>
                </a:cubicBezTo>
                <a:cubicBezTo>
                  <a:pt x="6585" y="8306"/>
                  <a:pt x="6680" y="8495"/>
                  <a:pt x="6680" y="8653"/>
                </a:cubicBezTo>
                <a:cubicBezTo>
                  <a:pt x="6704" y="8901"/>
                  <a:pt x="6515" y="9071"/>
                  <a:pt x="6295" y="9071"/>
                </a:cubicBezTo>
                <a:cubicBezTo>
                  <a:pt x="6235" y="9071"/>
                  <a:pt x="6173" y="9058"/>
                  <a:pt x="6113" y="9031"/>
                </a:cubicBezTo>
                <a:cubicBezTo>
                  <a:pt x="5924" y="8968"/>
                  <a:pt x="5798" y="8716"/>
                  <a:pt x="5892" y="8495"/>
                </a:cubicBezTo>
                <a:cubicBezTo>
                  <a:pt x="5941" y="8326"/>
                  <a:pt x="6101" y="8212"/>
                  <a:pt x="6274" y="8212"/>
                </a:cubicBezTo>
                <a:close/>
                <a:moveTo>
                  <a:pt x="3435" y="9063"/>
                </a:moveTo>
                <a:lnTo>
                  <a:pt x="1891" y="11583"/>
                </a:lnTo>
                <a:cubicBezTo>
                  <a:pt x="1576" y="11205"/>
                  <a:pt x="1513" y="10606"/>
                  <a:pt x="1796" y="10165"/>
                </a:cubicBezTo>
                <a:lnTo>
                  <a:pt x="2458" y="9063"/>
                </a:lnTo>
                <a:close/>
                <a:moveTo>
                  <a:pt x="10145" y="9063"/>
                </a:moveTo>
                <a:lnTo>
                  <a:pt x="10807" y="10165"/>
                </a:lnTo>
                <a:cubicBezTo>
                  <a:pt x="11027" y="10606"/>
                  <a:pt x="10996" y="11205"/>
                  <a:pt x="10681" y="11583"/>
                </a:cubicBezTo>
                <a:lnTo>
                  <a:pt x="9169" y="9063"/>
                </a:lnTo>
                <a:close/>
                <a:moveTo>
                  <a:pt x="6256" y="1"/>
                </a:moveTo>
                <a:cubicBezTo>
                  <a:pt x="5728" y="1"/>
                  <a:pt x="5259" y="331"/>
                  <a:pt x="5104" y="871"/>
                </a:cubicBezTo>
                <a:cubicBezTo>
                  <a:pt x="5041" y="997"/>
                  <a:pt x="5041" y="1123"/>
                  <a:pt x="5041" y="1218"/>
                </a:cubicBezTo>
                <a:lnTo>
                  <a:pt x="5041" y="2069"/>
                </a:lnTo>
                <a:cubicBezTo>
                  <a:pt x="4317" y="2604"/>
                  <a:pt x="4033" y="3581"/>
                  <a:pt x="4348" y="4431"/>
                </a:cubicBezTo>
                <a:cubicBezTo>
                  <a:pt x="4002" y="4998"/>
                  <a:pt x="2836" y="6920"/>
                  <a:pt x="1985" y="8275"/>
                </a:cubicBezTo>
                <a:lnTo>
                  <a:pt x="473" y="8275"/>
                </a:lnTo>
                <a:cubicBezTo>
                  <a:pt x="284" y="8275"/>
                  <a:pt x="95" y="8432"/>
                  <a:pt x="64" y="8653"/>
                </a:cubicBezTo>
                <a:cubicBezTo>
                  <a:pt x="1" y="8874"/>
                  <a:pt x="221" y="9094"/>
                  <a:pt x="442" y="9094"/>
                </a:cubicBezTo>
                <a:lnTo>
                  <a:pt x="1418" y="9094"/>
                </a:lnTo>
                <a:lnTo>
                  <a:pt x="1009" y="9787"/>
                </a:lnTo>
                <a:cubicBezTo>
                  <a:pt x="599" y="10417"/>
                  <a:pt x="599" y="11236"/>
                  <a:pt x="946" y="11866"/>
                </a:cubicBezTo>
                <a:cubicBezTo>
                  <a:pt x="1103" y="12182"/>
                  <a:pt x="1387" y="12465"/>
                  <a:pt x="1702" y="12654"/>
                </a:cubicBezTo>
                <a:cubicBezTo>
                  <a:pt x="1761" y="12694"/>
                  <a:pt x="1827" y="12711"/>
                  <a:pt x="1893" y="12711"/>
                </a:cubicBezTo>
                <a:cubicBezTo>
                  <a:pt x="2037" y="12711"/>
                  <a:pt x="2182" y="12626"/>
                  <a:pt x="2269" y="12497"/>
                </a:cubicBezTo>
                <a:lnTo>
                  <a:pt x="4348" y="9094"/>
                </a:lnTo>
                <a:lnTo>
                  <a:pt x="5041" y="9094"/>
                </a:lnTo>
                <a:cubicBezTo>
                  <a:pt x="5167" y="9504"/>
                  <a:pt x="5482" y="9787"/>
                  <a:pt x="5829" y="9882"/>
                </a:cubicBezTo>
                <a:cubicBezTo>
                  <a:pt x="5961" y="9928"/>
                  <a:pt x="6096" y="9950"/>
                  <a:pt x="6227" y="9950"/>
                </a:cubicBezTo>
                <a:cubicBezTo>
                  <a:pt x="6628" y="9950"/>
                  <a:pt x="7002" y="9749"/>
                  <a:pt x="7215" y="9441"/>
                </a:cubicBezTo>
                <a:cubicBezTo>
                  <a:pt x="7310" y="9346"/>
                  <a:pt x="7373" y="9189"/>
                  <a:pt x="7373" y="9189"/>
                </a:cubicBezTo>
                <a:lnTo>
                  <a:pt x="8097" y="9189"/>
                </a:lnTo>
                <a:lnTo>
                  <a:pt x="10145" y="12528"/>
                </a:lnTo>
                <a:cubicBezTo>
                  <a:pt x="10207" y="12673"/>
                  <a:pt x="10337" y="12750"/>
                  <a:pt x="10473" y="12750"/>
                </a:cubicBezTo>
                <a:cubicBezTo>
                  <a:pt x="10544" y="12750"/>
                  <a:pt x="10616" y="12729"/>
                  <a:pt x="10681" y="12686"/>
                </a:cubicBezTo>
                <a:cubicBezTo>
                  <a:pt x="11657" y="12119"/>
                  <a:pt x="11972" y="10795"/>
                  <a:pt x="11405" y="9850"/>
                </a:cubicBezTo>
                <a:lnTo>
                  <a:pt x="10996" y="9189"/>
                </a:lnTo>
                <a:lnTo>
                  <a:pt x="12288" y="9189"/>
                </a:lnTo>
                <a:cubicBezTo>
                  <a:pt x="12508" y="9189"/>
                  <a:pt x="12697" y="9031"/>
                  <a:pt x="12729" y="8842"/>
                </a:cubicBezTo>
                <a:cubicBezTo>
                  <a:pt x="12855" y="8432"/>
                  <a:pt x="12666" y="8243"/>
                  <a:pt x="12382" y="8243"/>
                </a:cubicBezTo>
                <a:lnTo>
                  <a:pt x="10555" y="8243"/>
                </a:lnTo>
                <a:lnTo>
                  <a:pt x="8192" y="4368"/>
                </a:lnTo>
                <a:cubicBezTo>
                  <a:pt x="8507" y="3549"/>
                  <a:pt x="8255" y="2573"/>
                  <a:pt x="7499" y="2005"/>
                </a:cubicBezTo>
                <a:lnTo>
                  <a:pt x="7499" y="1218"/>
                </a:lnTo>
                <a:cubicBezTo>
                  <a:pt x="7499" y="682"/>
                  <a:pt x="7152" y="210"/>
                  <a:pt x="6617" y="52"/>
                </a:cubicBezTo>
                <a:cubicBezTo>
                  <a:pt x="6495" y="18"/>
                  <a:pt x="6374" y="1"/>
                  <a:pt x="6256"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396" name="Google Shape;10396;p82"/>
          <p:cNvGrpSpPr/>
          <p:nvPr/>
        </p:nvGrpSpPr>
        <p:grpSpPr>
          <a:xfrm>
            <a:off x="876569" y="2667020"/>
            <a:ext cx="330143" cy="368173"/>
            <a:chOff x="-40150450" y="1977325"/>
            <a:chExt cx="280400" cy="312700"/>
          </a:xfrm>
          <a:solidFill>
            <a:srgbClr val="FFC000"/>
          </a:solidFill>
        </p:grpSpPr>
        <p:sp>
          <p:nvSpPr>
            <p:cNvPr id="10397" name="Google Shape;10397;p82"/>
            <p:cNvSpPr/>
            <p:nvPr/>
          </p:nvSpPr>
          <p:spPr>
            <a:xfrm>
              <a:off x="-40052800" y="2041125"/>
              <a:ext cx="25" cy="25"/>
            </a:xfrm>
            <a:custGeom>
              <a:avLst/>
              <a:gdLst/>
              <a:ahLst/>
              <a:cxnLst/>
              <a:rect l="l" t="t" r="r" b="b"/>
              <a:pathLst>
                <a:path w="1" h="1" extrusionOk="0">
                  <a:moveTo>
                    <a:pt x="1" y="0"/>
                  </a:move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8" name="Google Shape;10398;p82"/>
            <p:cNvSpPr/>
            <p:nvPr/>
          </p:nvSpPr>
          <p:spPr>
            <a:xfrm>
              <a:off x="-40150450" y="1977325"/>
              <a:ext cx="280400" cy="312700"/>
            </a:xfrm>
            <a:custGeom>
              <a:avLst/>
              <a:gdLst/>
              <a:ahLst/>
              <a:cxnLst/>
              <a:rect l="l" t="t" r="r" b="b"/>
              <a:pathLst>
                <a:path w="11216" h="12508" extrusionOk="0">
                  <a:moveTo>
                    <a:pt x="8379" y="838"/>
                  </a:moveTo>
                  <a:cubicBezTo>
                    <a:pt x="8626" y="838"/>
                    <a:pt x="8880" y="873"/>
                    <a:pt x="9137" y="946"/>
                  </a:cubicBezTo>
                  <a:cubicBezTo>
                    <a:pt x="8948" y="1733"/>
                    <a:pt x="8506" y="2300"/>
                    <a:pt x="7971" y="2615"/>
                  </a:cubicBezTo>
                  <a:cubicBezTo>
                    <a:pt x="7908" y="2678"/>
                    <a:pt x="7876" y="2678"/>
                    <a:pt x="7876" y="2678"/>
                  </a:cubicBezTo>
                  <a:cubicBezTo>
                    <a:pt x="7861" y="2694"/>
                    <a:pt x="7853" y="2694"/>
                    <a:pt x="7845" y="2694"/>
                  </a:cubicBezTo>
                  <a:cubicBezTo>
                    <a:pt x="7837" y="2694"/>
                    <a:pt x="7829" y="2694"/>
                    <a:pt x="7813" y="2710"/>
                  </a:cubicBezTo>
                  <a:cubicBezTo>
                    <a:pt x="7470" y="2868"/>
                    <a:pt x="7083" y="2938"/>
                    <a:pt x="6744" y="2938"/>
                  </a:cubicBezTo>
                  <a:cubicBezTo>
                    <a:pt x="6678" y="2938"/>
                    <a:pt x="6615" y="2935"/>
                    <a:pt x="6553" y="2930"/>
                  </a:cubicBezTo>
                  <a:lnTo>
                    <a:pt x="6459" y="2930"/>
                  </a:lnTo>
                  <a:cubicBezTo>
                    <a:pt x="6301" y="2930"/>
                    <a:pt x="6112" y="2899"/>
                    <a:pt x="5955" y="2867"/>
                  </a:cubicBezTo>
                  <a:cubicBezTo>
                    <a:pt x="6240" y="1597"/>
                    <a:pt x="7230" y="838"/>
                    <a:pt x="8379" y="838"/>
                  </a:cubicBezTo>
                  <a:close/>
                  <a:moveTo>
                    <a:pt x="9798" y="8538"/>
                  </a:moveTo>
                  <a:lnTo>
                    <a:pt x="9798" y="8538"/>
                  </a:lnTo>
                  <a:cubicBezTo>
                    <a:pt x="9831" y="8545"/>
                    <a:pt x="9862" y="8554"/>
                    <a:pt x="9892" y="8565"/>
                  </a:cubicBezTo>
                  <a:lnTo>
                    <a:pt x="9892" y="8565"/>
                  </a:lnTo>
                  <a:cubicBezTo>
                    <a:pt x="9829" y="8546"/>
                    <a:pt x="9798" y="8538"/>
                    <a:pt x="9798" y="8538"/>
                  </a:cubicBezTo>
                  <a:close/>
                  <a:moveTo>
                    <a:pt x="3433" y="3256"/>
                  </a:moveTo>
                  <a:cubicBezTo>
                    <a:pt x="3506" y="3256"/>
                    <a:pt x="3570" y="3264"/>
                    <a:pt x="3623" y="3277"/>
                  </a:cubicBezTo>
                  <a:cubicBezTo>
                    <a:pt x="4064" y="3403"/>
                    <a:pt x="4631" y="3970"/>
                    <a:pt x="5167" y="4128"/>
                  </a:cubicBezTo>
                  <a:cubicBezTo>
                    <a:pt x="5293" y="4159"/>
                    <a:pt x="5419" y="4159"/>
                    <a:pt x="5514" y="4159"/>
                  </a:cubicBezTo>
                  <a:lnTo>
                    <a:pt x="5577" y="4159"/>
                  </a:lnTo>
                  <a:cubicBezTo>
                    <a:pt x="5923" y="4159"/>
                    <a:pt x="6270" y="3907"/>
                    <a:pt x="6585" y="3718"/>
                  </a:cubicBezTo>
                  <a:cubicBezTo>
                    <a:pt x="7152" y="3718"/>
                    <a:pt x="7687" y="3592"/>
                    <a:pt x="8160" y="3371"/>
                  </a:cubicBezTo>
                  <a:cubicBezTo>
                    <a:pt x="9294" y="3812"/>
                    <a:pt x="10838" y="5388"/>
                    <a:pt x="9767" y="8475"/>
                  </a:cubicBezTo>
                  <a:cubicBezTo>
                    <a:pt x="9420" y="9672"/>
                    <a:pt x="8506" y="11342"/>
                    <a:pt x="7561" y="11594"/>
                  </a:cubicBezTo>
                  <a:cubicBezTo>
                    <a:pt x="7484" y="11627"/>
                    <a:pt x="7404" y="11641"/>
                    <a:pt x="7319" y="11641"/>
                  </a:cubicBezTo>
                  <a:cubicBezTo>
                    <a:pt x="7161" y="11641"/>
                    <a:pt x="6990" y="11593"/>
                    <a:pt x="6805" y="11531"/>
                  </a:cubicBezTo>
                  <a:cubicBezTo>
                    <a:pt x="6459" y="11279"/>
                    <a:pt x="6081" y="11027"/>
                    <a:pt x="5608" y="11027"/>
                  </a:cubicBezTo>
                  <a:cubicBezTo>
                    <a:pt x="5482" y="11027"/>
                    <a:pt x="5356" y="11027"/>
                    <a:pt x="5135" y="11059"/>
                  </a:cubicBezTo>
                  <a:cubicBezTo>
                    <a:pt x="4820" y="11122"/>
                    <a:pt x="4537" y="11311"/>
                    <a:pt x="4253" y="11468"/>
                  </a:cubicBezTo>
                  <a:cubicBezTo>
                    <a:pt x="4094" y="11568"/>
                    <a:pt x="3934" y="11630"/>
                    <a:pt x="3767" y="11630"/>
                  </a:cubicBezTo>
                  <a:cubicBezTo>
                    <a:pt x="3670" y="11630"/>
                    <a:pt x="3570" y="11609"/>
                    <a:pt x="3466" y="11563"/>
                  </a:cubicBezTo>
                  <a:cubicBezTo>
                    <a:pt x="3119" y="11437"/>
                    <a:pt x="2804" y="11122"/>
                    <a:pt x="2552" y="10838"/>
                  </a:cubicBezTo>
                  <a:cubicBezTo>
                    <a:pt x="1386" y="9515"/>
                    <a:pt x="0" y="6207"/>
                    <a:pt x="1670" y="4222"/>
                  </a:cubicBezTo>
                  <a:cubicBezTo>
                    <a:pt x="2238" y="3518"/>
                    <a:pt x="2992" y="3256"/>
                    <a:pt x="3433" y="3256"/>
                  </a:cubicBezTo>
                  <a:close/>
                  <a:moveTo>
                    <a:pt x="8415" y="0"/>
                  </a:moveTo>
                  <a:cubicBezTo>
                    <a:pt x="7084" y="0"/>
                    <a:pt x="5925" y="752"/>
                    <a:pt x="5356" y="1985"/>
                  </a:cubicBezTo>
                  <a:cubicBezTo>
                    <a:pt x="5104" y="1576"/>
                    <a:pt x="4663" y="1198"/>
                    <a:pt x="4190" y="977"/>
                  </a:cubicBezTo>
                  <a:lnTo>
                    <a:pt x="4033" y="883"/>
                  </a:lnTo>
                  <a:cubicBezTo>
                    <a:pt x="3975" y="858"/>
                    <a:pt x="3917" y="846"/>
                    <a:pt x="3862" y="846"/>
                  </a:cubicBezTo>
                  <a:cubicBezTo>
                    <a:pt x="3703" y="846"/>
                    <a:pt x="3559" y="940"/>
                    <a:pt x="3466" y="1103"/>
                  </a:cubicBezTo>
                  <a:cubicBezTo>
                    <a:pt x="3340" y="1292"/>
                    <a:pt x="3466" y="1513"/>
                    <a:pt x="3655" y="1639"/>
                  </a:cubicBezTo>
                  <a:lnTo>
                    <a:pt x="3812" y="1733"/>
                  </a:lnTo>
                  <a:cubicBezTo>
                    <a:pt x="4411" y="1985"/>
                    <a:pt x="4820" y="2521"/>
                    <a:pt x="4978" y="3088"/>
                  </a:cubicBezTo>
                  <a:cubicBezTo>
                    <a:pt x="4600" y="2867"/>
                    <a:pt x="4253" y="2615"/>
                    <a:pt x="3907" y="2521"/>
                  </a:cubicBezTo>
                  <a:cubicBezTo>
                    <a:pt x="3773" y="2479"/>
                    <a:pt x="3623" y="2459"/>
                    <a:pt x="3462" y="2459"/>
                  </a:cubicBezTo>
                  <a:cubicBezTo>
                    <a:pt x="2151" y="2459"/>
                    <a:pt x="126" y="3831"/>
                    <a:pt x="126" y="6553"/>
                  </a:cubicBezTo>
                  <a:cubicBezTo>
                    <a:pt x="126" y="8034"/>
                    <a:pt x="725" y="9641"/>
                    <a:pt x="1544" y="10870"/>
                  </a:cubicBezTo>
                  <a:cubicBezTo>
                    <a:pt x="2365" y="12070"/>
                    <a:pt x="3159" y="12482"/>
                    <a:pt x="3830" y="12482"/>
                  </a:cubicBezTo>
                  <a:cubicBezTo>
                    <a:pt x="4162" y="12482"/>
                    <a:pt x="4465" y="12381"/>
                    <a:pt x="4726" y="12224"/>
                  </a:cubicBezTo>
                  <a:cubicBezTo>
                    <a:pt x="4978" y="12067"/>
                    <a:pt x="5324" y="11846"/>
                    <a:pt x="5514" y="11846"/>
                  </a:cubicBezTo>
                  <a:cubicBezTo>
                    <a:pt x="5545" y="11846"/>
                    <a:pt x="5573" y="11844"/>
                    <a:pt x="5602" y="11844"/>
                  </a:cubicBezTo>
                  <a:cubicBezTo>
                    <a:pt x="5689" y="11844"/>
                    <a:pt x="5789" y="11862"/>
                    <a:pt x="6049" y="12004"/>
                  </a:cubicBezTo>
                  <a:lnTo>
                    <a:pt x="6396" y="12224"/>
                  </a:lnTo>
                  <a:cubicBezTo>
                    <a:pt x="6711" y="12445"/>
                    <a:pt x="6994" y="12508"/>
                    <a:pt x="7309" y="12508"/>
                  </a:cubicBezTo>
                  <a:cubicBezTo>
                    <a:pt x="8822" y="12508"/>
                    <a:pt x="10082" y="10302"/>
                    <a:pt x="10617" y="8853"/>
                  </a:cubicBezTo>
                  <a:cubicBezTo>
                    <a:pt x="11121" y="7246"/>
                    <a:pt x="11216" y="5514"/>
                    <a:pt x="10271" y="4096"/>
                  </a:cubicBezTo>
                  <a:cubicBezTo>
                    <a:pt x="9924" y="3560"/>
                    <a:pt x="9452" y="3151"/>
                    <a:pt x="8979" y="2867"/>
                  </a:cubicBezTo>
                  <a:cubicBezTo>
                    <a:pt x="9546" y="2363"/>
                    <a:pt x="9924" y="1607"/>
                    <a:pt x="10050" y="693"/>
                  </a:cubicBezTo>
                  <a:cubicBezTo>
                    <a:pt x="10082" y="504"/>
                    <a:pt x="9956" y="347"/>
                    <a:pt x="9767" y="252"/>
                  </a:cubicBezTo>
                  <a:cubicBezTo>
                    <a:pt x="9308" y="81"/>
                    <a:pt x="8852" y="0"/>
                    <a:pt x="841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99" name="Google Shape;10399;p82"/>
            <p:cNvSpPr/>
            <p:nvPr/>
          </p:nvSpPr>
          <p:spPr>
            <a:xfrm>
              <a:off x="-39925200" y="2108075"/>
              <a:ext cx="25" cy="25"/>
            </a:xfrm>
            <a:custGeom>
              <a:avLst/>
              <a:gdLst/>
              <a:ahLst/>
              <a:cxnLst/>
              <a:rect l="l" t="t" r="r" b="b"/>
              <a:pathLst>
                <a:path w="1" h="1" extrusionOk="0">
                  <a:moveTo>
                    <a:pt x="1" y="0"/>
                  </a:move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0" name="Google Shape;10400;p82"/>
            <p:cNvSpPr/>
            <p:nvPr/>
          </p:nvSpPr>
          <p:spPr>
            <a:xfrm>
              <a:off x="-39958275" y="2087025"/>
              <a:ext cx="44925" cy="105350"/>
            </a:xfrm>
            <a:custGeom>
              <a:avLst/>
              <a:gdLst/>
              <a:ahLst/>
              <a:cxnLst/>
              <a:rect l="l" t="t" r="r" b="b"/>
              <a:pathLst>
                <a:path w="1797" h="4214" extrusionOk="0">
                  <a:moveTo>
                    <a:pt x="439" y="1"/>
                  </a:moveTo>
                  <a:cubicBezTo>
                    <a:pt x="326" y="1"/>
                    <a:pt x="216" y="55"/>
                    <a:pt x="126" y="181"/>
                  </a:cubicBezTo>
                  <a:cubicBezTo>
                    <a:pt x="0" y="370"/>
                    <a:pt x="0" y="590"/>
                    <a:pt x="189" y="748"/>
                  </a:cubicBezTo>
                  <a:cubicBezTo>
                    <a:pt x="1009" y="1378"/>
                    <a:pt x="914" y="2638"/>
                    <a:pt x="536" y="3678"/>
                  </a:cubicBezTo>
                  <a:cubicBezTo>
                    <a:pt x="473" y="3867"/>
                    <a:pt x="599" y="4087"/>
                    <a:pt x="819" y="4182"/>
                  </a:cubicBezTo>
                  <a:cubicBezTo>
                    <a:pt x="862" y="4203"/>
                    <a:pt x="908" y="4213"/>
                    <a:pt x="954" y="4213"/>
                  </a:cubicBezTo>
                  <a:cubicBezTo>
                    <a:pt x="1112" y="4213"/>
                    <a:pt x="1275" y="4093"/>
                    <a:pt x="1324" y="3898"/>
                  </a:cubicBezTo>
                  <a:cubicBezTo>
                    <a:pt x="1639" y="2922"/>
                    <a:pt x="1796" y="1787"/>
                    <a:pt x="1324" y="842"/>
                  </a:cubicBezTo>
                  <a:cubicBezTo>
                    <a:pt x="1166" y="559"/>
                    <a:pt x="977" y="275"/>
                    <a:pt x="693" y="86"/>
                  </a:cubicBezTo>
                  <a:cubicBezTo>
                    <a:pt x="612" y="32"/>
                    <a:pt x="525" y="1"/>
                    <a:pt x="43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401" name="Google Shape;10401;p82"/>
          <p:cNvGrpSpPr/>
          <p:nvPr/>
        </p:nvGrpSpPr>
        <p:grpSpPr>
          <a:xfrm>
            <a:off x="870534" y="3126239"/>
            <a:ext cx="342211" cy="372824"/>
            <a:chOff x="-40160700" y="2339625"/>
            <a:chExt cx="290650" cy="316650"/>
          </a:xfrm>
          <a:solidFill>
            <a:srgbClr val="FFC000"/>
          </a:solidFill>
        </p:grpSpPr>
        <p:sp>
          <p:nvSpPr>
            <p:cNvPr id="10402" name="Google Shape;10402;p82"/>
            <p:cNvSpPr/>
            <p:nvPr/>
          </p:nvSpPr>
          <p:spPr>
            <a:xfrm>
              <a:off x="-40005525" y="2552600"/>
              <a:ext cx="70900" cy="62175"/>
            </a:xfrm>
            <a:custGeom>
              <a:avLst/>
              <a:gdLst/>
              <a:ahLst/>
              <a:cxnLst/>
              <a:rect l="l" t="t" r="r" b="b"/>
              <a:pathLst>
                <a:path w="2836" h="2487" extrusionOk="0">
                  <a:moveTo>
                    <a:pt x="1408" y="807"/>
                  </a:moveTo>
                  <a:cubicBezTo>
                    <a:pt x="1461" y="807"/>
                    <a:pt x="1518" y="817"/>
                    <a:pt x="1575" y="839"/>
                  </a:cubicBezTo>
                  <a:cubicBezTo>
                    <a:pt x="1733" y="902"/>
                    <a:pt x="1796" y="1028"/>
                    <a:pt x="1796" y="1248"/>
                  </a:cubicBezTo>
                  <a:cubicBezTo>
                    <a:pt x="1845" y="1496"/>
                    <a:pt x="1661" y="1666"/>
                    <a:pt x="1442" y="1666"/>
                  </a:cubicBezTo>
                  <a:cubicBezTo>
                    <a:pt x="1383" y="1666"/>
                    <a:pt x="1321" y="1653"/>
                    <a:pt x="1260" y="1626"/>
                  </a:cubicBezTo>
                  <a:cubicBezTo>
                    <a:pt x="1071" y="1563"/>
                    <a:pt x="945" y="1311"/>
                    <a:pt x="1008" y="1091"/>
                  </a:cubicBezTo>
                  <a:cubicBezTo>
                    <a:pt x="1081" y="921"/>
                    <a:pt x="1229" y="807"/>
                    <a:pt x="1408" y="807"/>
                  </a:cubicBezTo>
                  <a:close/>
                  <a:moveTo>
                    <a:pt x="1438" y="1"/>
                  </a:moveTo>
                  <a:cubicBezTo>
                    <a:pt x="1040" y="1"/>
                    <a:pt x="635" y="188"/>
                    <a:pt x="378" y="523"/>
                  </a:cubicBezTo>
                  <a:cubicBezTo>
                    <a:pt x="0" y="1091"/>
                    <a:pt x="158" y="1878"/>
                    <a:pt x="693" y="2256"/>
                  </a:cubicBezTo>
                  <a:cubicBezTo>
                    <a:pt x="909" y="2412"/>
                    <a:pt x="1158" y="2486"/>
                    <a:pt x="1405" y="2486"/>
                  </a:cubicBezTo>
                  <a:cubicBezTo>
                    <a:pt x="1806" y="2486"/>
                    <a:pt x="2204" y="2292"/>
                    <a:pt x="2457" y="1941"/>
                  </a:cubicBezTo>
                  <a:cubicBezTo>
                    <a:pt x="2836" y="1406"/>
                    <a:pt x="2678" y="618"/>
                    <a:pt x="2111" y="208"/>
                  </a:cubicBezTo>
                  <a:cubicBezTo>
                    <a:pt x="1911" y="67"/>
                    <a:pt x="1676" y="1"/>
                    <a:pt x="143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3" name="Google Shape;10403;p82"/>
            <p:cNvSpPr/>
            <p:nvPr/>
          </p:nvSpPr>
          <p:spPr>
            <a:xfrm>
              <a:off x="-40039400" y="2605050"/>
              <a:ext cx="29150" cy="20500"/>
            </a:xfrm>
            <a:custGeom>
              <a:avLst/>
              <a:gdLst/>
              <a:ahLst/>
              <a:cxnLst/>
              <a:rect l="l" t="t" r="r" b="b"/>
              <a:pathLst>
                <a:path w="1166" h="820" extrusionOk="0">
                  <a:moveTo>
                    <a:pt x="725" y="1"/>
                  </a:moveTo>
                  <a:cubicBezTo>
                    <a:pt x="473" y="1"/>
                    <a:pt x="0" y="190"/>
                    <a:pt x="0" y="410"/>
                  </a:cubicBezTo>
                  <a:cubicBezTo>
                    <a:pt x="0" y="631"/>
                    <a:pt x="473" y="820"/>
                    <a:pt x="725" y="820"/>
                  </a:cubicBezTo>
                  <a:cubicBezTo>
                    <a:pt x="945" y="820"/>
                    <a:pt x="1166" y="631"/>
                    <a:pt x="1166" y="410"/>
                  </a:cubicBezTo>
                  <a:cubicBezTo>
                    <a:pt x="1103" y="158"/>
                    <a:pt x="914" y="1"/>
                    <a:pt x="72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4" name="Google Shape;10404;p82"/>
            <p:cNvSpPr/>
            <p:nvPr/>
          </p:nvSpPr>
          <p:spPr>
            <a:xfrm>
              <a:off x="-40079575" y="2584575"/>
              <a:ext cx="19725" cy="19725"/>
            </a:xfrm>
            <a:custGeom>
              <a:avLst/>
              <a:gdLst/>
              <a:ahLst/>
              <a:cxnLst/>
              <a:rect l="l" t="t" r="r" b="b"/>
              <a:pathLst>
                <a:path w="789" h="789" extrusionOk="0">
                  <a:moveTo>
                    <a:pt x="410" y="1"/>
                  </a:moveTo>
                  <a:cubicBezTo>
                    <a:pt x="190" y="1"/>
                    <a:pt x="1" y="158"/>
                    <a:pt x="1" y="379"/>
                  </a:cubicBezTo>
                  <a:cubicBezTo>
                    <a:pt x="1" y="599"/>
                    <a:pt x="190" y="788"/>
                    <a:pt x="410" y="788"/>
                  </a:cubicBezTo>
                  <a:cubicBezTo>
                    <a:pt x="631" y="788"/>
                    <a:pt x="788" y="599"/>
                    <a:pt x="788" y="379"/>
                  </a:cubicBezTo>
                  <a:cubicBezTo>
                    <a:pt x="788" y="158"/>
                    <a:pt x="631" y="1"/>
                    <a:pt x="41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5" name="Google Shape;10405;p82"/>
            <p:cNvSpPr/>
            <p:nvPr/>
          </p:nvSpPr>
          <p:spPr>
            <a:xfrm>
              <a:off x="-40160700" y="2339625"/>
              <a:ext cx="290650" cy="316650"/>
            </a:xfrm>
            <a:custGeom>
              <a:avLst/>
              <a:gdLst/>
              <a:ahLst/>
              <a:cxnLst/>
              <a:rect l="l" t="t" r="r" b="b"/>
              <a:pathLst>
                <a:path w="11626" h="12666" extrusionOk="0">
                  <a:moveTo>
                    <a:pt x="7656" y="820"/>
                  </a:moveTo>
                  <a:cubicBezTo>
                    <a:pt x="7845" y="820"/>
                    <a:pt x="8003" y="946"/>
                    <a:pt x="8066" y="1072"/>
                  </a:cubicBezTo>
                  <a:cubicBezTo>
                    <a:pt x="8129" y="1355"/>
                    <a:pt x="7940" y="1639"/>
                    <a:pt x="7656" y="1639"/>
                  </a:cubicBezTo>
                  <a:lnTo>
                    <a:pt x="4065" y="1639"/>
                  </a:lnTo>
                  <a:cubicBezTo>
                    <a:pt x="3876" y="1639"/>
                    <a:pt x="3687" y="1450"/>
                    <a:pt x="3687" y="1261"/>
                  </a:cubicBezTo>
                  <a:cubicBezTo>
                    <a:pt x="3687" y="1009"/>
                    <a:pt x="3876" y="851"/>
                    <a:pt x="4065" y="820"/>
                  </a:cubicBezTo>
                  <a:close/>
                  <a:moveTo>
                    <a:pt x="7310" y="2458"/>
                  </a:moveTo>
                  <a:lnTo>
                    <a:pt x="7310" y="5860"/>
                  </a:lnTo>
                  <a:cubicBezTo>
                    <a:pt x="7310" y="6270"/>
                    <a:pt x="7467" y="6711"/>
                    <a:pt x="7656" y="7026"/>
                  </a:cubicBezTo>
                  <a:cubicBezTo>
                    <a:pt x="7026" y="7152"/>
                    <a:pt x="6396" y="7404"/>
                    <a:pt x="5797" y="7782"/>
                  </a:cubicBezTo>
                  <a:cubicBezTo>
                    <a:pt x="5146" y="8207"/>
                    <a:pt x="4241" y="8453"/>
                    <a:pt x="3401" y="8453"/>
                  </a:cubicBezTo>
                  <a:cubicBezTo>
                    <a:pt x="3306" y="8453"/>
                    <a:pt x="3212" y="8450"/>
                    <a:pt x="3120" y="8444"/>
                  </a:cubicBezTo>
                  <a:lnTo>
                    <a:pt x="4128" y="7026"/>
                  </a:lnTo>
                  <a:cubicBezTo>
                    <a:pt x="4380" y="6680"/>
                    <a:pt x="4537" y="6239"/>
                    <a:pt x="4537" y="5829"/>
                  </a:cubicBezTo>
                  <a:lnTo>
                    <a:pt x="4537" y="2458"/>
                  </a:lnTo>
                  <a:close/>
                  <a:moveTo>
                    <a:pt x="8192" y="7782"/>
                  </a:moveTo>
                  <a:cubicBezTo>
                    <a:pt x="10775" y="11500"/>
                    <a:pt x="10586" y="11216"/>
                    <a:pt x="10618" y="11279"/>
                  </a:cubicBezTo>
                  <a:cubicBezTo>
                    <a:pt x="10681" y="11563"/>
                    <a:pt x="10523" y="11846"/>
                    <a:pt x="10208" y="11846"/>
                  </a:cubicBezTo>
                  <a:lnTo>
                    <a:pt x="1576" y="11846"/>
                  </a:lnTo>
                  <a:cubicBezTo>
                    <a:pt x="1198" y="11846"/>
                    <a:pt x="1040" y="11437"/>
                    <a:pt x="1198" y="11216"/>
                  </a:cubicBezTo>
                  <a:lnTo>
                    <a:pt x="2584" y="9232"/>
                  </a:lnTo>
                  <a:cubicBezTo>
                    <a:pt x="2825" y="9263"/>
                    <a:pt x="3077" y="9280"/>
                    <a:pt x="3333" y="9280"/>
                  </a:cubicBezTo>
                  <a:cubicBezTo>
                    <a:pt x="4347" y="9280"/>
                    <a:pt x="5434" y="9022"/>
                    <a:pt x="6239" y="8444"/>
                  </a:cubicBezTo>
                  <a:cubicBezTo>
                    <a:pt x="6837" y="8066"/>
                    <a:pt x="7499" y="7814"/>
                    <a:pt x="8192" y="7782"/>
                  </a:cubicBezTo>
                  <a:close/>
                  <a:moveTo>
                    <a:pt x="4128" y="1"/>
                  </a:moveTo>
                  <a:cubicBezTo>
                    <a:pt x="3435" y="1"/>
                    <a:pt x="2899" y="536"/>
                    <a:pt x="2899" y="1261"/>
                  </a:cubicBezTo>
                  <a:cubicBezTo>
                    <a:pt x="2899" y="1765"/>
                    <a:pt x="3214" y="2237"/>
                    <a:pt x="3718" y="2426"/>
                  </a:cubicBezTo>
                  <a:lnTo>
                    <a:pt x="3718" y="5860"/>
                  </a:lnTo>
                  <a:cubicBezTo>
                    <a:pt x="3718" y="6081"/>
                    <a:pt x="3655" y="6365"/>
                    <a:pt x="3498" y="6554"/>
                  </a:cubicBezTo>
                  <a:lnTo>
                    <a:pt x="568" y="10744"/>
                  </a:lnTo>
                  <a:cubicBezTo>
                    <a:pt x="1" y="11563"/>
                    <a:pt x="568" y="12666"/>
                    <a:pt x="1607" y="12666"/>
                  </a:cubicBezTo>
                  <a:lnTo>
                    <a:pt x="10271" y="12666"/>
                  </a:lnTo>
                  <a:cubicBezTo>
                    <a:pt x="10555" y="12666"/>
                    <a:pt x="10870" y="12540"/>
                    <a:pt x="11090" y="12350"/>
                  </a:cubicBezTo>
                  <a:cubicBezTo>
                    <a:pt x="11531" y="11972"/>
                    <a:pt x="11626" y="11248"/>
                    <a:pt x="11248" y="10744"/>
                  </a:cubicBezTo>
                  <a:lnTo>
                    <a:pt x="8318" y="6554"/>
                  </a:lnTo>
                  <a:cubicBezTo>
                    <a:pt x="8160" y="6365"/>
                    <a:pt x="8097" y="6081"/>
                    <a:pt x="8097" y="5860"/>
                  </a:cubicBezTo>
                  <a:lnTo>
                    <a:pt x="8097" y="2426"/>
                  </a:lnTo>
                  <a:cubicBezTo>
                    <a:pt x="8570" y="2269"/>
                    <a:pt x="8916" y="1796"/>
                    <a:pt x="8916" y="1261"/>
                  </a:cubicBezTo>
                  <a:cubicBezTo>
                    <a:pt x="8916" y="568"/>
                    <a:pt x="8381" y="1"/>
                    <a:pt x="768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406" name="Google Shape;10406;p82"/>
          <p:cNvGrpSpPr/>
          <p:nvPr/>
        </p:nvGrpSpPr>
        <p:grpSpPr>
          <a:xfrm>
            <a:off x="852359" y="3576695"/>
            <a:ext cx="375591" cy="372824"/>
            <a:chOff x="-40171725" y="2705875"/>
            <a:chExt cx="319000" cy="316650"/>
          </a:xfrm>
          <a:solidFill>
            <a:srgbClr val="FFC000"/>
          </a:solidFill>
        </p:grpSpPr>
        <p:sp>
          <p:nvSpPr>
            <p:cNvPr id="10407" name="Google Shape;10407;p82"/>
            <p:cNvSpPr/>
            <p:nvPr/>
          </p:nvSpPr>
          <p:spPr>
            <a:xfrm>
              <a:off x="-40068550" y="2788575"/>
              <a:ext cx="48075" cy="58775"/>
            </a:xfrm>
            <a:custGeom>
              <a:avLst/>
              <a:gdLst/>
              <a:ahLst/>
              <a:cxnLst/>
              <a:rect l="l" t="t" r="r" b="b"/>
              <a:pathLst>
                <a:path w="1923" h="2351" extrusionOk="0">
                  <a:moveTo>
                    <a:pt x="442" y="0"/>
                  </a:moveTo>
                  <a:cubicBezTo>
                    <a:pt x="190" y="0"/>
                    <a:pt x="1" y="158"/>
                    <a:pt x="32" y="410"/>
                  </a:cubicBezTo>
                  <a:cubicBezTo>
                    <a:pt x="32" y="1261"/>
                    <a:pt x="505" y="1985"/>
                    <a:pt x="1261" y="2300"/>
                  </a:cubicBezTo>
                  <a:cubicBezTo>
                    <a:pt x="1322" y="2335"/>
                    <a:pt x="1386" y="2351"/>
                    <a:pt x="1448" y="2351"/>
                  </a:cubicBezTo>
                  <a:cubicBezTo>
                    <a:pt x="1607" y="2351"/>
                    <a:pt x="1751" y="2247"/>
                    <a:pt x="1796" y="2111"/>
                  </a:cubicBezTo>
                  <a:cubicBezTo>
                    <a:pt x="1922" y="1891"/>
                    <a:pt x="1796" y="1639"/>
                    <a:pt x="1607" y="1576"/>
                  </a:cubicBezTo>
                  <a:cubicBezTo>
                    <a:pt x="1135" y="1355"/>
                    <a:pt x="851" y="945"/>
                    <a:pt x="851" y="410"/>
                  </a:cubicBezTo>
                  <a:cubicBezTo>
                    <a:pt x="851" y="189"/>
                    <a:pt x="662" y="0"/>
                    <a:pt x="44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08" name="Google Shape;10408;p82"/>
            <p:cNvSpPr/>
            <p:nvPr/>
          </p:nvSpPr>
          <p:spPr>
            <a:xfrm>
              <a:off x="-40171725" y="2705875"/>
              <a:ext cx="319000" cy="316650"/>
            </a:xfrm>
            <a:custGeom>
              <a:avLst/>
              <a:gdLst/>
              <a:ahLst/>
              <a:cxnLst/>
              <a:rect l="l" t="t" r="r" b="b"/>
              <a:pathLst>
                <a:path w="12760" h="12666" extrusionOk="0">
                  <a:moveTo>
                    <a:pt x="2489" y="1639"/>
                  </a:moveTo>
                  <a:lnTo>
                    <a:pt x="2489" y="3718"/>
                  </a:lnTo>
                  <a:cubicBezTo>
                    <a:pt x="2489" y="4127"/>
                    <a:pt x="2552" y="4506"/>
                    <a:pt x="2678" y="4884"/>
                  </a:cubicBezTo>
                  <a:cubicBezTo>
                    <a:pt x="1639" y="4600"/>
                    <a:pt x="820" y="3623"/>
                    <a:pt x="820" y="2458"/>
                  </a:cubicBezTo>
                  <a:lnTo>
                    <a:pt x="820" y="2048"/>
                  </a:lnTo>
                  <a:cubicBezTo>
                    <a:pt x="820" y="1796"/>
                    <a:pt x="1009" y="1639"/>
                    <a:pt x="1261" y="1639"/>
                  </a:cubicBezTo>
                  <a:close/>
                  <a:moveTo>
                    <a:pt x="11500" y="1639"/>
                  </a:moveTo>
                  <a:cubicBezTo>
                    <a:pt x="11720" y="1639"/>
                    <a:pt x="11878" y="1828"/>
                    <a:pt x="11878" y="2048"/>
                  </a:cubicBezTo>
                  <a:lnTo>
                    <a:pt x="11878" y="2426"/>
                  </a:lnTo>
                  <a:cubicBezTo>
                    <a:pt x="11878" y="3623"/>
                    <a:pt x="11090" y="4569"/>
                    <a:pt x="10019" y="4884"/>
                  </a:cubicBezTo>
                  <a:cubicBezTo>
                    <a:pt x="10145" y="4506"/>
                    <a:pt x="10240" y="4127"/>
                    <a:pt x="10240" y="3718"/>
                  </a:cubicBezTo>
                  <a:lnTo>
                    <a:pt x="10240" y="1639"/>
                  </a:lnTo>
                  <a:close/>
                  <a:moveTo>
                    <a:pt x="9389" y="788"/>
                  </a:moveTo>
                  <a:lnTo>
                    <a:pt x="9389" y="3686"/>
                  </a:lnTo>
                  <a:cubicBezTo>
                    <a:pt x="9389" y="4789"/>
                    <a:pt x="8759" y="5860"/>
                    <a:pt x="7656" y="6333"/>
                  </a:cubicBezTo>
                  <a:cubicBezTo>
                    <a:pt x="7247" y="6522"/>
                    <a:pt x="6932" y="6963"/>
                    <a:pt x="6932" y="7467"/>
                  </a:cubicBezTo>
                  <a:cubicBezTo>
                    <a:pt x="6932" y="7467"/>
                    <a:pt x="6932" y="7908"/>
                    <a:pt x="7026" y="8507"/>
                  </a:cubicBezTo>
                  <a:cubicBezTo>
                    <a:pt x="7121" y="8759"/>
                    <a:pt x="7247" y="9074"/>
                    <a:pt x="7341" y="9357"/>
                  </a:cubicBezTo>
                  <a:lnTo>
                    <a:pt x="5356" y="9357"/>
                  </a:lnTo>
                  <a:cubicBezTo>
                    <a:pt x="5671" y="8759"/>
                    <a:pt x="5766" y="8066"/>
                    <a:pt x="5766" y="7498"/>
                  </a:cubicBezTo>
                  <a:cubicBezTo>
                    <a:pt x="5766" y="6994"/>
                    <a:pt x="5451" y="6553"/>
                    <a:pt x="5041" y="6364"/>
                  </a:cubicBezTo>
                  <a:cubicBezTo>
                    <a:pt x="4569" y="6144"/>
                    <a:pt x="4128" y="5766"/>
                    <a:pt x="3813" y="5293"/>
                  </a:cubicBezTo>
                  <a:cubicBezTo>
                    <a:pt x="3498" y="4821"/>
                    <a:pt x="3340" y="4285"/>
                    <a:pt x="3340" y="3686"/>
                  </a:cubicBezTo>
                  <a:lnTo>
                    <a:pt x="3340" y="788"/>
                  </a:lnTo>
                  <a:close/>
                  <a:moveTo>
                    <a:pt x="8696" y="10176"/>
                  </a:moveTo>
                  <a:lnTo>
                    <a:pt x="9263" y="11846"/>
                  </a:lnTo>
                  <a:lnTo>
                    <a:pt x="3498" y="11846"/>
                  </a:lnTo>
                  <a:lnTo>
                    <a:pt x="4033" y="10176"/>
                  </a:lnTo>
                  <a:close/>
                  <a:moveTo>
                    <a:pt x="2930" y="0"/>
                  </a:moveTo>
                  <a:cubicBezTo>
                    <a:pt x="2710" y="0"/>
                    <a:pt x="2552" y="189"/>
                    <a:pt x="2552" y="410"/>
                  </a:cubicBezTo>
                  <a:lnTo>
                    <a:pt x="2552" y="851"/>
                  </a:lnTo>
                  <a:lnTo>
                    <a:pt x="1324" y="851"/>
                  </a:lnTo>
                  <a:cubicBezTo>
                    <a:pt x="1302" y="850"/>
                    <a:pt x="1280" y="850"/>
                    <a:pt x="1258" y="850"/>
                  </a:cubicBezTo>
                  <a:cubicBezTo>
                    <a:pt x="506" y="850"/>
                    <a:pt x="1" y="1374"/>
                    <a:pt x="1" y="2048"/>
                  </a:cubicBezTo>
                  <a:lnTo>
                    <a:pt x="1" y="2426"/>
                  </a:lnTo>
                  <a:cubicBezTo>
                    <a:pt x="1" y="4190"/>
                    <a:pt x="1355" y="5608"/>
                    <a:pt x="3088" y="5766"/>
                  </a:cubicBezTo>
                  <a:cubicBezTo>
                    <a:pt x="3498" y="6364"/>
                    <a:pt x="4033" y="6837"/>
                    <a:pt x="4726" y="7120"/>
                  </a:cubicBezTo>
                  <a:cubicBezTo>
                    <a:pt x="4884" y="7183"/>
                    <a:pt x="4947" y="7309"/>
                    <a:pt x="4947" y="7498"/>
                  </a:cubicBezTo>
                  <a:cubicBezTo>
                    <a:pt x="4947" y="8097"/>
                    <a:pt x="4726" y="8885"/>
                    <a:pt x="4348" y="9357"/>
                  </a:cubicBezTo>
                  <a:lnTo>
                    <a:pt x="3718" y="9357"/>
                  </a:lnTo>
                  <a:cubicBezTo>
                    <a:pt x="3529" y="9357"/>
                    <a:pt x="3372" y="9483"/>
                    <a:pt x="3340" y="9641"/>
                  </a:cubicBezTo>
                  <a:lnTo>
                    <a:pt x="2521" y="12130"/>
                  </a:lnTo>
                  <a:cubicBezTo>
                    <a:pt x="2426" y="12382"/>
                    <a:pt x="2615" y="12665"/>
                    <a:pt x="2899" y="12665"/>
                  </a:cubicBezTo>
                  <a:lnTo>
                    <a:pt x="9799" y="12665"/>
                  </a:lnTo>
                  <a:cubicBezTo>
                    <a:pt x="10082" y="12665"/>
                    <a:pt x="10271" y="12382"/>
                    <a:pt x="10177" y="12130"/>
                  </a:cubicBezTo>
                  <a:lnTo>
                    <a:pt x="9357" y="9641"/>
                  </a:lnTo>
                  <a:cubicBezTo>
                    <a:pt x="9326" y="9483"/>
                    <a:pt x="9168" y="9357"/>
                    <a:pt x="8979" y="9357"/>
                  </a:cubicBezTo>
                  <a:lnTo>
                    <a:pt x="8349" y="9357"/>
                  </a:lnTo>
                  <a:cubicBezTo>
                    <a:pt x="7971" y="8885"/>
                    <a:pt x="7751" y="8097"/>
                    <a:pt x="7751" y="7498"/>
                  </a:cubicBezTo>
                  <a:cubicBezTo>
                    <a:pt x="7751" y="7341"/>
                    <a:pt x="7877" y="7183"/>
                    <a:pt x="7971" y="7152"/>
                  </a:cubicBezTo>
                  <a:cubicBezTo>
                    <a:pt x="8601" y="6868"/>
                    <a:pt x="9200" y="6396"/>
                    <a:pt x="9610" y="5829"/>
                  </a:cubicBezTo>
                  <a:cubicBezTo>
                    <a:pt x="10901" y="5734"/>
                    <a:pt x="12004" y="4947"/>
                    <a:pt x="12476" y="3781"/>
                  </a:cubicBezTo>
                  <a:cubicBezTo>
                    <a:pt x="12760" y="3056"/>
                    <a:pt x="12760" y="2552"/>
                    <a:pt x="12760" y="2080"/>
                  </a:cubicBezTo>
                  <a:cubicBezTo>
                    <a:pt x="12760" y="1435"/>
                    <a:pt x="12221" y="850"/>
                    <a:pt x="11581" y="850"/>
                  </a:cubicBezTo>
                  <a:cubicBezTo>
                    <a:pt x="11565" y="850"/>
                    <a:pt x="11548" y="850"/>
                    <a:pt x="11531" y="851"/>
                  </a:cubicBezTo>
                  <a:lnTo>
                    <a:pt x="10271" y="851"/>
                  </a:lnTo>
                  <a:lnTo>
                    <a:pt x="10271" y="410"/>
                  </a:lnTo>
                  <a:cubicBezTo>
                    <a:pt x="10271" y="189"/>
                    <a:pt x="10082" y="0"/>
                    <a:pt x="983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409" name="Google Shape;10409;p82"/>
          <p:cNvGrpSpPr/>
          <p:nvPr/>
        </p:nvGrpSpPr>
        <p:grpSpPr>
          <a:xfrm>
            <a:off x="3109957" y="2651151"/>
            <a:ext cx="272686" cy="373766"/>
            <a:chOff x="-38275925" y="1946600"/>
            <a:chExt cx="231600" cy="317450"/>
          </a:xfrm>
          <a:solidFill>
            <a:srgbClr val="FFC000"/>
          </a:solidFill>
        </p:grpSpPr>
        <p:sp>
          <p:nvSpPr>
            <p:cNvPr id="10410" name="Google Shape;10410;p82"/>
            <p:cNvSpPr/>
            <p:nvPr/>
          </p:nvSpPr>
          <p:spPr>
            <a:xfrm>
              <a:off x="-38275925" y="1946600"/>
              <a:ext cx="231600" cy="317450"/>
            </a:xfrm>
            <a:custGeom>
              <a:avLst/>
              <a:gdLst/>
              <a:ahLst/>
              <a:cxnLst/>
              <a:rect l="l" t="t" r="r" b="b"/>
              <a:pathLst>
                <a:path w="9264" h="12698" extrusionOk="0">
                  <a:moveTo>
                    <a:pt x="4546" y="892"/>
                  </a:moveTo>
                  <a:cubicBezTo>
                    <a:pt x="4811" y="892"/>
                    <a:pt x="5082" y="920"/>
                    <a:pt x="5357" y="977"/>
                  </a:cubicBezTo>
                  <a:cubicBezTo>
                    <a:pt x="6964" y="1292"/>
                    <a:pt x="8287" y="2742"/>
                    <a:pt x="8287" y="4600"/>
                  </a:cubicBezTo>
                  <a:cubicBezTo>
                    <a:pt x="8287" y="5987"/>
                    <a:pt x="7531" y="7215"/>
                    <a:pt x="6396" y="7845"/>
                  </a:cubicBezTo>
                  <a:cubicBezTo>
                    <a:pt x="5987" y="8034"/>
                    <a:pt x="5798" y="8475"/>
                    <a:pt x="5798" y="8885"/>
                  </a:cubicBezTo>
                  <a:lnTo>
                    <a:pt x="5798" y="9169"/>
                  </a:lnTo>
                  <a:lnTo>
                    <a:pt x="3309" y="9169"/>
                  </a:lnTo>
                  <a:lnTo>
                    <a:pt x="3309" y="8854"/>
                  </a:lnTo>
                  <a:cubicBezTo>
                    <a:pt x="3309" y="8412"/>
                    <a:pt x="3088" y="8034"/>
                    <a:pt x="2679" y="7782"/>
                  </a:cubicBezTo>
                  <a:cubicBezTo>
                    <a:pt x="1545" y="7121"/>
                    <a:pt x="820" y="5955"/>
                    <a:pt x="820" y="4600"/>
                  </a:cubicBezTo>
                  <a:cubicBezTo>
                    <a:pt x="820" y="2536"/>
                    <a:pt x="2499" y="892"/>
                    <a:pt x="4546" y="892"/>
                  </a:cubicBezTo>
                  <a:close/>
                  <a:moveTo>
                    <a:pt x="5798" y="9956"/>
                  </a:moveTo>
                  <a:lnTo>
                    <a:pt x="5798" y="10681"/>
                  </a:lnTo>
                  <a:cubicBezTo>
                    <a:pt x="5798" y="10901"/>
                    <a:pt x="5609" y="11059"/>
                    <a:pt x="5357" y="11090"/>
                  </a:cubicBezTo>
                  <a:lnTo>
                    <a:pt x="3719" y="11090"/>
                  </a:lnTo>
                  <a:cubicBezTo>
                    <a:pt x="3467" y="11090"/>
                    <a:pt x="3309" y="10901"/>
                    <a:pt x="3277" y="10681"/>
                  </a:cubicBezTo>
                  <a:lnTo>
                    <a:pt x="3277" y="9956"/>
                  </a:lnTo>
                  <a:close/>
                  <a:moveTo>
                    <a:pt x="4443" y="1"/>
                  </a:moveTo>
                  <a:cubicBezTo>
                    <a:pt x="2049" y="32"/>
                    <a:pt x="1" y="2080"/>
                    <a:pt x="1" y="4600"/>
                  </a:cubicBezTo>
                  <a:cubicBezTo>
                    <a:pt x="1" y="6270"/>
                    <a:pt x="883" y="7719"/>
                    <a:pt x="2238" y="8539"/>
                  </a:cubicBezTo>
                  <a:cubicBezTo>
                    <a:pt x="2332" y="8570"/>
                    <a:pt x="2395" y="8696"/>
                    <a:pt x="2458" y="8759"/>
                  </a:cubicBezTo>
                  <a:lnTo>
                    <a:pt x="2458" y="10681"/>
                  </a:lnTo>
                  <a:cubicBezTo>
                    <a:pt x="2458" y="11216"/>
                    <a:pt x="2805" y="11689"/>
                    <a:pt x="3309" y="11847"/>
                  </a:cubicBezTo>
                  <a:cubicBezTo>
                    <a:pt x="3467" y="12351"/>
                    <a:pt x="3939" y="12697"/>
                    <a:pt x="4506" y="12697"/>
                  </a:cubicBezTo>
                  <a:cubicBezTo>
                    <a:pt x="5042" y="12697"/>
                    <a:pt x="5514" y="12351"/>
                    <a:pt x="5672" y="11847"/>
                  </a:cubicBezTo>
                  <a:cubicBezTo>
                    <a:pt x="6176" y="11689"/>
                    <a:pt x="6554" y="11216"/>
                    <a:pt x="6554" y="10681"/>
                  </a:cubicBezTo>
                  <a:lnTo>
                    <a:pt x="6554" y="8854"/>
                  </a:lnTo>
                  <a:cubicBezTo>
                    <a:pt x="6554" y="8728"/>
                    <a:pt x="6617" y="8570"/>
                    <a:pt x="6712" y="8507"/>
                  </a:cubicBezTo>
                  <a:cubicBezTo>
                    <a:pt x="8318" y="7593"/>
                    <a:pt x="9263" y="5735"/>
                    <a:pt x="8948" y="3750"/>
                  </a:cubicBezTo>
                  <a:cubicBezTo>
                    <a:pt x="8602" y="1702"/>
                    <a:pt x="6806" y="1"/>
                    <a:pt x="444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1" name="Google Shape;10411;p82"/>
            <p:cNvSpPr/>
            <p:nvPr/>
          </p:nvSpPr>
          <p:spPr>
            <a:xfrm>
              <a:off x="-38235750" y="1989125"/>
              <a:ext cx="84300" cy="83525"/>
            </a:xfrm>
            <a:custGeom>
              <a:avLst/>
              <a:gdLst/>
              <a:ahLst/>
              <a:cxnLst/>
              <a:rect l="l" t="t" r="r" b="b"/>
              <a:pathLst>
                <a:path w="3372" h="3341" extrusionOk="0">
                  <a:moveTo>
                    <a:pt x="2931" y="1"/>
                  </a:moveTo>
                  <a:cubicBezTo>
                    <a:pt x="1355" y="1"/>
                    <a:pt x="64" y="1293"/>
                    <a:pt x="1" y="2899"/>
                  </a:cubicBezTo>
                  <a:cubicBezTo>
                    <a:pt x="1" y="3120"/>
                    <a:pt x="158" y="3340"/>
                    <a:pt x="410" y="3340"/>
                  </a:cubicBezTo>
                  <a:cubicBezTo>
                    <a:pt x="631" y="3340"/>
                    <a:pt x="851" y="3120"/>
                    <a:pt x="851" y="2899"/>
                  </a:cubicBezTo>
                  <a:cubicBezTo>
                    <a:pt x="883" y="1765"/>
                    <a:pt x="1796" y="820"/>
                    <a:pt x="2931" y="820"/>
                  </a:cubicBezTo>
                  <a:cubicBezTo>
                    <a:pt x="3151" y="820"/>
                    <a:pt x="3372" y="631"/>
                    <a:pt x="3372" y="379"/>
                  </a:cubicBezTo>
                  <a:cubicBezTo>
                    <a:pt x="3372" y="190"/>
                    <a:pt x="3151" y="1"/>
                    <a:pt x="293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412" name="Google Shape;10412;p82"/>
          <p:cNvSpPr/>
          <p:nvPr/>
        </p:nvSpPr>
        <p:spPr>
          <a:xfrm>
            <a:off x="3057873" y="3082867"/>
            <a:ext cx="374678" cy="374089"/>
          </a:xfrm>
          <a:custGeom>
            <a:avLst/>
            <a:gdLst/>
            <a:ahLst/>
            <a:cxnLst/>
            <a:rect l="l" t="t" r="r" b="b"/>
            <a:pathLst>
              <a:path w="12729" h="12709" extrusionOk="0">
                <a:moveTo>
                  <a:pt x="7089" y="894"/>
                </a:moveTo>
                <a:lnTo>
                  <a:pt x="7089" y="894"/>
                </a:lnTo>
                <a:cubicBezTo>
                  <a:pt x="8160" y="989"/>
                  <a:pt x="9137" y="1461"/>
                  <a:pt x="9956" y="2186"/>
                </a:cubicBezTo>
                <a:lnTo>
                  <a:pt x="8192" y="3950"/>
                </a:lnTo>
                <a:cubicBezTo>
                  <a:pt x="7436" y="3099"/>
                  <a:pt x="7089" y="1934"/>
                  <a:pt x="7089" y="894"/>
                </a:cubicBezTo>
                <a:close/>
                <a:moveTo>
                  <a:pt x="10555" y="2721"/>
                </a:moveTo>
                <a:cubicBezTo>
                  <a:pt x="11248" y="3572"/>
                  <a:pt x="11689" y="4549"/>
                  <a:pt x="11847" y="5620"/>
                </a:cubicBezTo>
                <a:cubicBezTo>
                  <a:pt x="10775" y="5620"/>
                  <a:pt x="9673" y="5242"/>
                  <a:pt x="8791" y="4486"/>
                </a:cubicBezTo>
                <a:lnTo>
                  <a:pt x="10555" y="2721"/>
                </a:lnTo>
                <a:close/>
                <a:moveTo>
                  <a:pt x="6270" y="831"/>
                </a:moveTo>
                <a:cubicBezTo>
                  <a:pt x="6207" y="2154"/>
                  <a:pt x="6680" y="3477"/>
                  <a:pt x="7593" y="4549"/>
                </a:cubicBezTo>
                <a:lnTo>
                  <a:pt x="6365" y="5777"/>
                </a:lnTo>
                <a:lnTo>
                  <a:pt x="2805" y="2186"/>
                </a:lnTo>
                <a:cubicBezTo>
                  <a:pt x="3781" y="1304"/>
                  <a:pt x="5010" y="831"/>
                  <a:pt x="6270" y="831"/>
                </a:cubicBezTo>
                <a:close/>
                <a:moveTo>
                  <a:pt x="2206" y="2721"/>
                </a:moveTo>
                <a:lnTo>
                  <a:pt x="5798" y="6313"/>
                </a:lnTo>
                <a:lnTo>
                  <a:pt x="4569" y="7542"/>
                </a:lnTo>
                <a:cubicBezTo>
                  <a:pt x="3648" y="6620"/>
                  <a:pt x="2337" y="6028"/>
                  <a:pt x="958" y="6028"/>
                </a:cubicBezTo>
                <a:cubicBezTo>
                  <a:pt x="923" y="6028"/>
                  <a:pt x="887" y="6029"/>
                  <a:pt x="851" y="6029"/>
                </a:cubicBezTo>
                <a:cubicBezTo>
                  <a:pt x="946" y="4864"/>
                  <a:pt x="1387" y="3666"/>
                  <a:pt x="2206" y="2721"/>
                </a:cubicBezTo>
                <a:close/>
                <a:moveTo>
                  <a:pt x="8192" y="5147"/>
                </a:moveTo>
                <a:cubicBezTo>
                  <a:pt x="9263" y="6029"/>
                  <a:pt x="10586" y="6470"/>
                  <a:pt x="11878" y="6470"/>
                </a:cubicBezTo>
                <a:cubicBezTo>
                  <a:pt x="11847" y="7699"/>
                  <a:pt x="11405" y="8959"/>
                  <a:pt x="10555" y="9936"/>
                </a:cubicBezTo>
                <a:lnTo>
                  <a:pt x="6963" y="6344"/>
                </a:lnTo>
                <a:lnTo>
                  <a:pt x="8192" y="5147"/>
                </a:lnTo>
                <a:close/>
                <a:moveTo>
                  <a:pt x="1027" y="6910"/>
                </a:moveTo>
                <a:cubicBezTo>
                  <a:pt x="2180" y="6910"/>
                  <a:pt x="3239" y="7378"/>
                  <a:pt x="4002" y="8172"/>
                </a:cubicBezTo>
                <a:lnTo>
                  <a:pt x="2206" y="9967"/>
                </a:lnTo>
                <a:cubicBezTo>
                  <a:pt x="1450" y="9117"/>
                  <a:pt x="1009" y="8046"/>
                  <a:pt x="914" y="6911"/>
                </a:cubicBezTo>
                <a:cubicBezTo>
                  <a:pt x="952" y="6910"/>
                  <a:pt x="989" y="6910"/>
                  <a:pt x="1027" y="6910"/>
                </a:cubicBezTo>
                <a:close/>
                <a:moveTo>
                  <a:pt x="4537" y="8770"/>
                </a:moveTo>
                <a:cubicBezTo>
                  <a:pt x="5104" y="9652"/>
                  <a:pt x="5325" y="10692"/>
                  <a:pt x="5199" y="11700"/>
                </a:cubicBezTo>
                <a:cubicBezTo>
                  <a:pt x="4285" y="11511"/>
                  <a:pt x="3498" y="11133"/>
                  <a:pt x="2805" y="10503"/>
                </a:cubicBezTo>
                <a:lnTo>
                  <a:pt x="4537" y="8770"/>
                </a:lnTo>
                <a:close/>
                <a:moveTo>
                  <a:pt x="6365" y="6911"/>
                </a:moveTo>
                <a:lnTo>
                  <a:pt x="9956" y="10503"/>
                </a:lnTo>
                <a:cubicBezTo>
                  <a:pt x="8948" y="11399"/>
                  <a:pt x="7716" y="11847"/>
                  <a:pt x="6481" y="11847"/>
                </a:cubicBezTo>
                <a:cubicBezTo>
                  <a:pt x="6327" y="11847"/>
                  <a:pt x="6172" y="11840"/>
                  <a:pt x="6018" y="11826"/>
                </a:cubicBezTo>
                <a:cubicBezTo>
                  <a:pt x="6176" y="10566"/>
                  <a:pt x="5892" y="9274"/>
                  <a:pt x="5104" y="8172"/>
                </a:cubicBezTo>
                <a:lnTo>
                  <a:pt x="6365" y="6911"/>
                </a:lnTo>
                <a:close/>
                <a:moveTo>
                  <a:pt x="6349" y="0"/>
                </a:moveTo>
                <a:cubicBezTo>
                  <a:pt x="2842" y="0"/>
                  <a:pt x="1" y="2821"/>
                  <a:pt x="1" y="6344"/>
                </a:cubicBezTo>
                <a:cubicBezTo>
                  <a:pt x="1" y="9873"/>
                  <a:pt x="2836" y="12708"/>
                  <a:pt x="6333" y="12708"/>
                </a:cubicBezTo>
                <a:cubicBezTo>
                  <a:pt x="9830" y="12708"/>
                  <a:pt x="12666" y="9873"/>
                  <a:pt x="12666" y="6344"/>
                </a:cubicBezTo>
                <a:cubicBezTo>
                  <a:pt x="12729" y="2973"/>
                  <a:pt x="10082" y="201"/>
                  <a:pt x="6743" y="12"/>
                </a:cubicBezTo>
                <a:cubicBezTo>
                  <a:pt x="6611" y="4"/>
                  <a:pt x="6479" y="0"/>
                  <a:pt x="6349" y="0"/>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3" name="Google Shape;10413;p82"/>
          <p:cNvSpPr/>
          <p:nvPr/>
        </p:nvSpPr>
        <p:spPr>
          <a:xfrm>
            <a:off x="3137950" y="3575768"/>
            <a:ext cx="219821" cy="374678"/>
          </a:xfrm>
          <a:custGeom>
            <a:avLst/>
            <a:gdLst/>
            <a:ahLst/>
            <a:cxnLst/>
            <a:rect l="l" t="t" r="r" b="b"/>
            <a:pathLst>
              <a:path w="7468" h="12729" extrusionOk="0">
                <a:moveTo>
                  <a:pt x="3715" y="5763"/>
                </a:moveTo>
                <a:cubicBezTo>
                  <a:pt x="3853" y="5763"/>
                  <a:pt x="3994" y="5833"/>
                  <a:pt x="4096" y="5955"/>
                </a:cubicBezTo>
                <a:cubicBezTo>
                  <a:pt x="4285" y="6239"/>
                  <a:pt x="4096" y="6585"/>
                  <a:pt x="3718" y="6585"/>
                </a:cubicBezTo>
                <a:cubicBezTo>
                  <a:pt x="3561" y="6585"/>
                  <a:pt x="3466" y="6491"/>
                  <a:pt x="3372" y="6396"/>
                </a:cubicBezTo>
                <a:cubicBezTo>
                  <a:pt x="3246" y="6239"/>
                  <a:pt x="3309" y="5955"/>
                  <a:pt x="3498" y="5829"/>
                </a:cubicBezTo>
                <a:cubicBezTo>
                  <a:pt x="3565" y="5784"/>
                  <a:pt x="3639" y="5763"/>
                  <a:pt x="3715" y="5763"/>
                </a:cubicBezTo>
                <a:close/>
                <a:moveTo>
                  <a:pt x="4128" y="1922"/>
                </a:moveTo>
                <a:lnTo>
                  <a:pt x="6554" y="6176"/>
                </a:lnTo>
                <a:lnTo>
                  <a:pt x="5104" y="9074"/>
                </a:lnTo>
                <a:lnTo>
                  <a:pt x="2300" y="9074"/>
                </a:lnTo>
                <a:cubicBezTo>
                  <a:pt x="1954" y="8349"/>
                  <a:pt x="977" y="6333"/>
                  <a:pt x="851" y="6176"/>
                </a:cubicBezTo>
                <a:lnTo>
                  <a:pt x="3309" y="1922"/>
                </a:lnTo>
                <a:lnTo>
                  <a:pt x="3309" y="5010"/>
                </a:lnTo>
                <a:cubicBezTo>
                  <a:pt x="2836" y="5167"/>
                  <a:pt x="2458" y="5640"/>
                  <a:pt x="2458" y="6176"/>
                </a:cubicBezTo>
                <a:cubicBezTo>
                  <a:pt x="2458" y="6837"/>
                  <a:pt x="3025" y="7436"/>
                  <a:pt x="3718" y="7436"/>
                </a:cubicBezTo>
                <a:cubicBezTo>
                  <a:pt x="4411" y="7436"/>
                  <a:pt x="4978" y="6900"/>
                  <a:pt x="4947" y="6176"/>
                </a:cubicBezTo>
                <a:cubicBezTo>
                  <a:pt x="4947" y="5640"/>
                  <a:pt x="4600" y="5199"/>
                  <a:pt x="4128" y="5010"/>
                </a:cubicBezTo>
                <a:lnTo>
                  <a:pt x="4128" y="1922"/>
                </a:lnTo>
                <a:close/>
                <a:moveTo>
                  <a:pt x="4947" y="9893"/>
                </a:moveTo>
                <a:lnTo>
                  <a:pt x="4947" y="11815"/>
                </a:lnTo>
                <a:lnTo>
                  <a:pt x="2458" y="11815"/>
                </a:lnTo>
                <a:lnTo>
                  <a:pt x="2458" y="9893"/>
                </a:lnTo>
                <a:close/>
                <a:moveTo>
                  <a:pt x="3592" y="1"/>
                </a:moveTo>
                <a:cubicBezTo>
                  <a:pt x="3529" y="32"/>
                  <a:pt x="3466" y="95"/>
                  <a:pt x="3435" y="127"/>
                </a:cubicBezTo>
                <a:cubicBezTo>
                  <a:pt x="3435" y="127"/>
                  <a:pt x="3435" y="158"/>
                  <a:pt x="3372" y="158"/>
                </a:cubicBezTo>
                <a:lnTo>
                  <a:pt x="3372" y="190"/>
                </a:lnTo>
                <a:lnTo>
                  <a:pt x="64" y="5987"/>
                </a:lnTo>
                <a:cubicBezTo>
                  <a:pt x="1" y="6113"/>
                  <a:pt x="1" y="6270"/>
                  <a:pt x="64" y="6396"/>
                </a:cubicBezTo>
                <a:lnTo>
                  <a:pt x="1670" y="9610"/>
                </a:lnTo>
                <a:lnTo>
                  <a:pt x="1670" y="12288"/>
                </a:lnTo>
                <a:cubicBezTo>
                  <a:pt x="1670" y="12540"/>
                  <a:pt x="1891" y="12729"/>
                  <a:pt x="2080" y="12729"/>
                </a:cubicBezTo>
                <a:lnTo>
                  <a:pt x="5388" y="12729"/>
                </a:lnTo>
                <a:cubicBezTo>
                  <a:pt x="5608" y="12729"/>
                  <a:pt x="5829" y="12540"/>
                  <a:pt x="5829" y="12288"/>
                </a:cubicBezTo>
                <a:lnTo>
                  <a:pt x="5829" y="9610"/>
                </a:lnTo>
                <a:lnTo>
                  <a:pt x="7436" y="6396"/>
                </a:lnTo>
                <a:cubicBezTo>
                  <a:pt x="7467" y="6239"/>
                  <a:pt x="7436" y="6113"/>
                  <a:pt x="7404" y="5987"/>
                </a:cubicBezTo>
                <a:lnTo>
                  <a:pt x="4096" y="190"/>
                </a:lnTo>
                <a:lnTo>
                  <a:pt x="4096" y="158"/>
                </a:lnTo>
                <a:cubicBezTo>
                  <a:pt x="4096" y="158"/>
                  <a:pt x="4096" y="127"/>
                  <a:pt x="4033" y="127"/>
                </a:cubicBezTo>
                <a:cubicBezTo>
                  <a:pt x="4002" y="95"/>
                  <a:pt x="3970" y="32"/>
                  <a:pt x="3876"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414" name="Google Shape;10414;p82"/>
          <p:cNvGrpSpPr/>
          <p:nvPr/>
        </p:nvGrpSpPr>
        <p:grpSpPr>
          <a:xfrm>
            <a:off x="2173841" y="4048593"/>
            <a:ext cx="382096" cy="371911"/>
            <a:chOff x="-37190575" y="1951325"/>
            <a:chExt cx="324525" cy="315875"/>
          </a:xfrm>
          <a:solidFill>
            <a:srgbClr val="FFC000"/>
          </a:solidFill>
        </p:grpSpPr>
        <p:sp>
          <p:nvSpPr>
            <p:cNvPr id="10415" name="Google Shape;10415;p82"/>
            <p:cNvSpPr/>
            <p:nvPr/>
          </p:nvSpPr>
          <p:spPr>
            <a:xfrm>
              <a:off x="-37190575" y="1951325"/>
              <a:ext cx="324525" cy="315875"/>
            </a:xfrm>
            <a:custGeom>
              <a:avLst/>
              <a:gdLst/>
              <a:ahLst/>
              <a:cxnLst/>
              <a:rect l="l" t="t" r="r" b="b"/>
              <a:pathLst>
                <a:path w="12981" h="12635" extrusionOk="0">
                  <a:moveTo>
                    <a:pt x="6693" y="790"/>
                  </a:moveTo>
                  <a:cubicBezTo>
                    <a:pt x="8301" y="790"/>
                    <a:pt x="9913" y="1489"/>
                    <a:pt x="11028" y="2868"/>
                  </a:cubicBezTo>
                  <a:cubicBezTo>
                    <a:pt x="11752" y="3813"/>
                    <a:pt x="12193" y="5010"/>
                    <a:pt x="12193" y="6270"/>
                  </a:cubicBezTo>
                  <a:cubicBezTo>
                    <a:pt x="12162" y="7058"/>
                    <a:pt x="11563" y="7593"/>
                    <a:pt x="10870" y="7593"/>
                  </a:cubicBezTo>
                  <a:lnTo>
                    <a:pt x="10019" y="7593"/>
                  </a:lnTo>
                  <a:cubicBezTo>
                    <a:pt x="8854" y="7593"/>
                    <a:pt x="7940" y="8539"/>
                    <a:pt x="7940" y="9704"/>
                  </a:cubicBezTo>
                  <a:lnTo>
                    <a:pt x="7940" y="10523"/>
                  </a:lnTo>
                  <a:cubicBezTo>
                    <a:pt x="7940" y="11216"/>
                    <a:pt x="7404" y="11784"/>
                    <a:pt x="6680" y="11815"/>
                  </a:cubicBezTo>
                  <a:cubicBezTo>
                    <a:pt x="6239" y="11815"/>
                    <a:pt x="5892" y="11784"/>
                    <a:pt x="5420" y="11658"/>
                  </a:cubicBezTo>
                  <a:cubicBezTo>
                    <a:pt x="3844" y="11311"/>
                    <a:pt x="2490" y="10208"/>
                    <a:pt x="1765" y="8791"/>
                  </a:cubicBezTo>
                  <a:cubicBezTo>
                    <a:pt x="536" y="6428"/>
                    <a:pt x="1261" y="3340"/>
                    <a:pt x="3624" y="1733"/>
                  </a:cubicBezTo>
                  <a:cubicBezTo>
                    <a:pt x="4545" y="1102"/>
                    <a:pt x="5618" y="790"/>
                    <a:pt x="6693" y="790"/>
                  </a:cubicBezTo>
                  <a:close/>
                  <a:moveTo>
                    <a:pt x="6648" y="1"/>
                  </a:moveTo>
                  <a:cubicBezTo>
                    <a:pt x="4474" y="1"/>
                    <a:pt x="2553" y="1103"/>
                    <a:pt x="1419" y="2805"/>
                  </a:cubicBezTo>
                  <a:cubicBezTo>
                    <a:pt x="95" y="4726"/>
                    <a:pt x="1" y="7215"/>
                    <a:pt x="1009" y="9169"/>
                  </a:cubicBezTo>
                  <a:cubicBezTo>
                    <a:pt x="2080" y="11216"/>
                    <a:pt x="4191" y="12634"/>
                    <a:pt x="6680" y="12634"/>
                  </a:cubicBezTo>
                  <a:cubicBezTo>
                    <a:pt x="7814" y="12634"/>
                    <a:pt x="8791" y="11689"/>
                    <a:pt x="8791" y="10523"/>
                  </a:cubicBezTo>
                  <a:lnTo>
                    <a:pt x="8791" y="9704"/>
                  </a:lnTo>
                  <a:cubicBezTo>
                    <a:pt x="8791" y="8980"/>
                    <a:pt x="9358" y="8444"/>
                    <a:pt x="10019" y="8444"/>
                  </a:cubicBezTo>
                  <a:lnTo>
                    <a:pt x="10870" y="8444"/>
                  </a:lnTo>
                  <a:cubicBezTo>
                    <a:pt x="12004" y="8444"/>
                    <a:pt x="12981" y="7499"/>
                    <a:pt x="12981" y="6333"/>
                  </a:cubicBezTo>
                  <a:cubicBezTo>
                    <a:pt x="12981" y="2962"/>
                    <a:pt x="10240" y="1"/>
                    <a:pt x="664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6" name="Google Shape;10416;p82"/>
            <p:cNvSpPr/>
            <p:nvPr/>
          </p:nvSpPr>
          <p:spPr>
            <a:xfrm>
              <a:off x="-37081875" y="2162600"/>
              <a:ext cx="72475" cy="63100"/>
            </a:xfrm>
            <a:custGeom>
              <a:avLst/>
              <a:gdLst/>
              <a:ahLst/>
              <a:cxnLst/>
              <a:rect l="l" t="t" r="r" b="b"/>
              <a:pathLst>
                <a:path w="2899" h="2524" extrusionOk="0">
                  <a:moveTo>
                    <a:pt x="1418" y="812"/>
                  </a:moveTo>
                  <a:cubicBezTo>
                    <a:pt x="1670" y="812"/>
                    <a:pt x="1859" y="1001"/>
                    <a:pt x="1859" y="1253"/>
                  </a:cubicBezTo>
                  <a:cubicBezTo>
                    <a:pt x="1859" y="1474"/>
                    <a:pt x="1670" y="1663"/>
                    <a:pt x="1418" y="1663"/>
                  </a:cubicBezTo>
                  <a:cubicBezTo>
                    <a:pt x="1198" y="1663"/>
                    <a:pt x="1009" y="1474"/>
                    <a:pt x="1009" y="1253"/>
                  </a:cubicBezTo>
                  <a:cubicBezTo>
                    <a:pt x="1009" y="1001"/>
                    <a:pt x="1198" y="812"/>
                    <a:pt x="1418" y="812"/>
                  </a:cubicBezTo>
                  <a:close/>
                  <a:moveTo>
                    <a:pt x="1405" y="0"/>
                  </a:moveTo>
                  <a:cubicBezTo>
                    <a:pt x="1250" y="0"/>
                    <a:pt x="1094" y="28"/>
                    <a:pt x="946" y="88"/>
                  </a:cubicBezTo>
                  <a:cubicBezTo>
                    <a:pt x="316" y="371"/>
                    <a:pt x="0" y="1127"/>
                    <a:pt x="284" y="1757"/>
                  </a:cubicBezTo>
                  <a:cubicBezTo>
                    <a:pt x="496" y="2229"/>
                    <a:pt x="973" y="2524"/>
                    <a:pt x="1463" y="2524"/>
                  </a:cubicBezTo>
                  <a:cubicBezTo>
                    <a:pt x="1628" y="2524"/>
                    <a:pt x="1795" y="2490"/>
                    <a:pt x="1954" y="2419"/>
                  </a:cubicBezTo>
                  <a:cubicBezTo>
                    <a:pt x="2584" y="2135"/>
                    <a:pt x="2899" y="1379"/>
                    <a:pt x="2615" y="749"/>
                  </a:cubicBezTo>
                  <a:cubicBezTo>
                    <a:pt x="2399" y="292"/>
                    <a:pt x="1907" y="0"/>
                    <a:pt x="140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7" name="Google Shape;10417;p82"/>
            <p:cNvSpPr/>
            <p:nvPr/>
          </p:nvSpPr>
          <p:spPr>
            <a:xfrm>
              <a:off x="-37144875" y="2099025"/>
              <a:ext cx="72475" cy="62875"/>
            </a:xfrm>
            <a:custGeom>
              <a:avLst/>
              <a:gdLst/>
              <a:ahLst/>
              <a:cxnLst/>
              <a:rect l="l" t="t" r="r" b="b"/>
              <a:pathLst>
                <a:path w="2899" h="2515" extrusionOk="0">
                  <a:moveTo>
                    <a:pt x="1418" y="835"/>
                  </a:moveTo>
                  <a:cubicBezTo>
                    <a:pt x="1670" y="835"/>
                    <a:pt x="1859" y="1024"/>
                    <a:pt x="1859" y="1276"/>
                  </a:cubicBezTo>
                  <a:cubicBezTo>
                    <a:pt x="1859" y="1496"/>
                    <a:pt x="1670" y="1685"/>
                    <a:pt x="1418" y="1685"/>
                  </a:cubicBezTo>
                  <a:cubicBezTo>
                    <a:pt x="1197" y="1685"/>
                    <a:pt x="1008" y="1496"/>
                    <a:pt x="1008" y="1276"/>
                  </a:cubicBezTo>
                  <a:cubicBezTo>
                    <a:pt x="1008" y="1024"/>
                    <a:pt x="1197" y="835"/>
                    <a:pt x="1418" y="835"/>
                  </a:cubicBezTo>
                  <a:close/>
                  <a:moveTo>
                    <a:pt x="1411" y="0"/>
                  </a:moveTo>
                  <a:cubicBezTo>
                    <a:pt x="1254" y="0"/>
                    <a:pt x="1096" y="26"/>
                    <a:pt x="945" y="79"/>
                  </a:cubicBezTo>
                  <a:cubicBezTo>
                    <a:pt x="315" y="362"/>
                    <a:pt x="0" y="1118"/>
                    <a:pt x="284" y="1748"/>
                  </a:cubicBezTo>
                  <a:cubicBezTo>
                    <a:pt x="496" y="2220"/>
                    <a:pt x="972" y="2515"/>
                    <a:pt x="1463" y="2515"/>
                  </a:cubicBezTo>
                  <a:cubicBezTo>
                    <a:pt x="1628" y="2515"/>
                    <a:pt x="1795" y="2481"/>
                    <a:pt x="1953" y="2410"/>
                  </a:cubicBezTo>
                  <a:cubicBezTo>
                    <a:pt x="2583" y="2126"/>
                    <a:pt x="2899" y="1370"/>
                    <a:pt x="2615" y="740"/>
                  </a:cubicBezTo>
                  <a:cubicBezTo>
                    <a:pt x="2399" y="261"/>
                    <a:pt x="1910" y="0"/>
                    <a:pt x="141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8" name="Google Shape;10418;p82"/>
            <p:cNvSpPr/>
            <p:nvPr/>
          </p:nvSpPr>
          <p:spPr>
            <a:xfrm>
              <a:off x="-37123625" y="2014875"/>
              <a:ext cx="71700" cy="62775"/>
            </a:xfrm>
            <a:custGeom>
              <a:avLst/>
              <a:gdLst/>
              <a:ahLst/>
              <a:cxnLst/>
              <a:rect l="l" t="t" r="r" b="b"/>
              <a:pathLst>
                <a:path w="2868" h="2511" extrusionOk="0">
                  <a:moveTo>
                    <a:pt x="1418" y="798"/>
                  </a:moveTo>
                  <a:cubicBezTo>
                    <a:pt x="1639" y="798"/>
                    <a:pt x="1828" y="1019"/>
                    <a:pt x="1828" y="1239"/>
                  </a:cubicBezTo>
                  <a:cubicBezTo>
                    <a:pt x="1828" y="1460"/>
                    <a:pt x="1639" y="1680"/>
                    <a:pt x="1418" y="1680"/>
                  </a:cubicBezTo>
                  <a:cubicBezTo>
                    <a:pt x="1166" y="1680"/>
                    <a:pt x="977" y="1460"/>
                    <a:pt x="977" y="1239"/>
                  </a:cubicBezTo>
                  <a:cubicBezTo>
                    <a:pt x="1009" y="1019"/>
                    <a:pt x="1166" y="798"/>
                    <a:pt x="1418" y="798"/>
                  </a:cubicBezTo>
                  <a:close/>
                  <a:moveTo>
                    <a:pt x="1431" y="0"/>
                  </a:moveTo>
                  <a:cubicBezTo>
                    <a:pt x="1269" y="0"/>
                    <a:pt x="1105" y="34"/>
                    <a:pt x="946" y="105"/>
                  </a:cubicBezTo>
                  <a:cubicBezTo>
                    <a:pt x="316" y="389"/>
                    <a:pt x="1" y="1113"/>
                    <a:pt x="253" y="1743"/>
                  </a:cubicBezTo>
                  <a:cubicBezTo>
                    <a:pt x="472" y="2231"/>
                    <a:pt x="974" y="2511"/>
                    <a:pt x="1481" y="2511"/>
                  </a:cubicBezTo>
                  <a:cubicBezTo>
                    <a:pt x="1630" y="2511"/>
                    <a:pt x="1780" y="2487"/>
                    <a:pt x="1923" y="2436"/>
                  </a:cubicBezTo>
                  <a:cubicBezTo>
                    <a:pt x="2553" y="2153"/>
                    <a:pt x="2868" y="1397"/>
                    <a:pt x="2584" y="767"/>
                  </a:cubicBezTo>
                  <a:cubicBezTo>
                    <a:pt x="2372" y="295"/>
                    <a:pt x="1913" y="0"/>
                    <a:pt x="143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19" name="Google Shape;10419;p82"/>
            <p:cNvSpPr/>
            <p:nvPr/>
          </p:nvSpPr>
          <p:spPr>
            <a:xfrm>
              <a:off x="-37039350" y="1993250"/>
              <a:ext cx="71700" cy="63125"/>
            </a:xfrm>
            <a:custGeom>
              <a:avLst/>
              <a:gdLst/>
              <a:ahLst/>
              <a:cxnLst/>
              <a:rect l="l" t="t" r="r" b="b"/>
              <a:pathLst>
                <a:path w="2868" h="2525" extrusionOk="0">
                  <a:moveTo>
                    <a:pt x="1418" y="844"/>
                  </a:moveTo>
                  <a:cubicBezTo>
                    <a:pt x="1671" y="844"/>
                    <a:pt x="1860" y="1033"/>
                    <a:pt x="1860" y="1285"/>
                  </a:cubicBezTo>
                  <a:cubicBezTo>
                    <a:pt x="1860" y="1506"/>
                    <a:pt x="1671" y="1726"/>
                    <a:pt x="1418" y="1726"/>
                  </a:cubicBezTo>
                  <a:cubicBezTo>
                    <a:pt x="1198" y="1726"/>
                    <a:pt x="977" y="1506"/>
                    <a:pt x="977" y="1285"/>
                  </a:cubicBezTo>
                  <a:cubicBezTo>
                    <a:pt x="977" y="1033"/>
                    <a:pt x="1198" y="844"/>
                    <a:pt x="1418" y="844"/>
                  </a:cubicBezTo>
                  <a:close/>
                  <a:moveTo>
                    <a:pt x="1402" y="1"/>
                  </a:moveTo>
                  <a:cubicBezTo>
                    <a:pt x="1248" y="1"/>
                    <a:pt x="1094" y="29"/>
                    <a:pt x="946" y="88"/>
                  </a:cubicBezTo>
                  <a:cubicBezTo>
                    <a:pt x="316" y="372"/>
                    <a:pt x="1" y="1128"/>
                    <a:pt x="284" y="1758"/>
                  </a:cubicBezTo>
                  <a:cubicBezTo>
                    <a:pt x="496" y="2229"/>
                    <a:pt x="955" y="2524"/>
                    <a:pt x="1437" y="2524"/>
                  </a:cubicBezTo>
                  <a:cubicBezTo>
                    <a:pt x="1599" y="2524"/>
                    <a:pt x="1764" y="2491"/>
                    <a:pt x="1923" y="2419"/>
                  </a:cubicBezTo>
                  <a:cubicBezTo>
                    <a:pt x="2553" y="2136"/>
                    <a:pt x="2868" y="1411"/>
                    <a:pt x="2616" y="781"/>
                  </a:cubicBezTo>
                  <a:cubicBezTo>
                    <a:pt x="2399" y="299"/>
                    <a:pt x="1905" y="1"/>
                    <a:pt x="140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420" name="Google Shape;10420;p82"/>
          <p:cNvSpPr/>
          <p:nvPr/>
        </p:nvSpPr>
        <p:spPr>
          <a:xfrm>
            <a:off x="2541596" y="1305641"/>
            <a:ext cx="378387" cy="373736"/>
          </a:xfrm>
          <a:custGeom>
            <a:avLst/>
            <a:gdLst/>
            <a:ahLst/>
            <a:cxnLst/>
            <a:rect l="l" t="t" r="r" b="b"/>
            <a:pathLst>
              <a:path w="12855" h="12697" extrusionOk="0">
                <a:moveTo>
                  <a:pt x="8035" y="1032"/>
                </a:moveTo>
                <a:lnTo>
                  <a:pt x="11847" y="4844"/>
                </a:lnTo>
                <a:lnTo>
                  <a:pt x="7468" y="9223"/>
                </a:lnTo>
                <a:lnTo>
                  <a:pt x="3655" y="5380"/>
                </a:lnTo>
                <a:lnTo>
                  <a:pt x="8035" y="1032"/>
                </a:lnTo>
                <a:close/>
                <a:moveTo>
                  <a:pt x="3057" y="5978"/>
                </a:moveTo>
                <a:lnTo>
                  <a:pt x="6869" y="9790"/>
                </a:lnTo>
                <a:lnTo>
                  <a:pt x="4916" y="11775"/>
                </a:lnTo>
                <a:cubicBezTo>
                  <a:pt x="4837" y="11854"/>
                  <a:pt x="4727" y="11893"/>
                  <a:pt x="4616" y="11893"/>
                </a:cubicBezTo>
                <a:cubicBezTo>
                  <a:pt x="4506" y="11893"/>
                  <a:pt x="4396" y="11854"/>
                  <a:pt x="4317" y="11775"/>
                </a:cubicBezTo>
                <a:lnTo>
                  <a:pt x="1104" y="8530"/>
                </a:lnTo>
                <a:cubicBezTo>
                  <a:pt x="946" y="8372"/>
                  <a:pt x="946" y="8120"/>
                  <a:pt x="1104" y="7963"/>
                </a:cubicBezTo>
                <a:lnTo>
                  <a:pt x="3057" y="5978"/>
                </a:lnTo>
                <a:close/>
                <a:moveTo>
                  <a:pt x="7987" y="0"/>
                </a:moveTo>
                <a:cubicBezTo>
                  <a:pt x="7877" y="0"/>
                  <a:pt x="7767" y="39"/>
                  <a:pt x="7688" y="118"/>
                </a:cubicBezTo>
                <a:lnTo>
                  <a:pt x="442" y="7364"/>
                </a:lnTo>
                <a:cubicBezTo>
                  <a:pt x="1" y="7837"/>
                  <a:pt x="1" y="8625"/>
                  <a:pt x="442" y="9129"/>
                </a:cubicBezTo>
                <a:lnTo>
                  <a:pt x="3687" y="12342"/>
                </a:lnTo>
                <a:cubicBezTo>
                  <a:pt x="3923" y="12578"/>
                  <a:pt x="4238" y="12697"/>
                  <a:pt x="4557" y="12697"/>
                </a:cubicBezTo>
                <a:cubicBezTo>
                  <a:pt x="4876" y="12697"/>
                  <a:pt x="5199" y="12578"/>
                  <a:pt x="5451" y="12342"/>
                </a:cubicBezTo>
                <a:lnTo>
                  <a:pt x="12697" y="5096"/>
                </a:lnTo>
                <a:cubicBezTo>
                  <a:pt x="12855" y="4970"/>
                  <a:pt x="12855" y="4686"/>
                  <a:pt x="12697" y="4529"/>
                </a:cubicBezTo>
                <a:lnTo>
                  <a:pt x="8287" y="118"/>
                </a:lnTo>
                <a:cubicBezTo>
                  <a:pt x="8208" y="39"/>
                  <a:pt x="8098" y="0"/>
                  <a:pt x="7987" y="0"/>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421" name="Google Shape;10421;p82"/>
          <p:cNvGrpSpPr/>
          <p:nvPr/>
        </p:nvGrpSpPr>
        <p:grpSpPr>
          <a:xfrm>
            <a:off x="2574144" y="1834744"/>
            <a:ext cx="373736" cy="293055"/>
            <a:chOff x="-41694200" y="2382950"/>
            <a:chExt cx="317425" cy="248900"/>
          </a:xfrm>
          <a:solidFill>
            <a:srgbClr val="FFC000"/>
          </a:solidFill>
        </p:grpSpPr>
        <p:sp>
          <p:nvSpPr>
            <p:cNvPr id="10422" name="Google Shape;10422;p82"/>
            <p:cNvSpPr/>
            <p:nvPr/>
          </p:nvSpPr>
          <p:spPr>
            <a:xfrm>
              <a:off x="-41694200" y="2382950"/>
              <a:ext cx="317425" cy="248900"/>
            </a:xfrm>
            <a:custGeom>
              <a:avLst/>
              <a:gdLst/>
              <a:ahLst/>
              <a:cxnLst/>
              <a:rect l="l" t="t" r="r" b="b"/>
              <a:pathLst>
                <a:path w="12697" h="9956" extrusionOk="0">
                  <a:moveTo>
                    <a:pt x="10555" y="851"/>
                  </a:moveTo>
                  <a:cubicBezTo>
                    <a:pt x="10807" y="851"/>
                    <a:pt x="10964" y="1040"/>
                    <a:pt x="10964" y="1292"/>
                  </a:cubicBezTo>
                  <a:lnTo>
                    <a:pt x="10964" y="7499"/>
                  </a:lnTo>
                  <a:lnTo>
                    <a:pt x="1576" y="7499"/>
                  </a:lnTo>
                  <a:lnTo>
                    <a:pt x="1576" y="1292"/>
                  </a:lnTo>
                  <a:lnTo>
                    <a:pt x="1607" y="1292"/>
                  </a:lnTo>
                  <a:cubicBezTo>
                    <a:pt x="1607" y="1040"/>
                    <a:pt x="1828" y="882"/>
                    <a:pt x="2017" y="851"/>
                  </a:cubicBezTo>
                  <a:close/>
                  <a:moveTo>
                    <a:pt x="8507" y="8286"/>
                  </a:moveTo>
                  <a:lnTo>
                    <a:pt x="8507" y="8727"/>
                  </a:lnTo>
                  <a:cubicBezTo>
                    <a:pt x="8507" y="8918"/>
                    <a:pt x="8633" y="9073"/>
                    <a:pt x="8777" y="9137"/>
                  </a:cubicBezTo>
                  <a:lnTo>
                    <a:pt x="1198" y="9137"/>
                  </a:lnTo>
                  <a:cubicBezTo>
                    <a:pt x="1009" y="9137"/>
                    <a:pt x="851" y="9011"/>
                    <a:pt x="788" y="8853"/>
                  </a:cubicBezTo>
                  <a:cubicBezTo>
                    <a:pt x="757" y="8759"/>
                    <a:pt x="788" y="8759"/>
                    <a:pt x="788" y="8286"/>
                  </a:cubicBezTo>
                  <a:close/>
                  <a:moveTo>
                    <a:pt x="10145" y="8286"/>
                  </a:moveTo>
                  <a:lnTo>
                    <a:pt x="10145" y="8727"/>
                  </a:lnTo>
                  <a:cubicBezTo>
                    <a:pt x="10145" y="8918"/>
                    <a:pt x="10254" y="9073"/>
                    <a:pt x="10402" y="9137"/>
                  </a:cubicBezTo>
                  <a:lnTo>
                    <a:pt x="9051" y="9137"/>
                  </a:lnTo>
                  <a:cubicBezTo>
                    <a:pt x="9186" y="9073"/>
                    <a:pt x="9294" y="8918"/>
                    <a:pt x="9294" y="8727"/>
                  </a:cubicBezTo>
                  <a:lnTo>
                    <a:pt x="9294" y="8286"/>
                  </a:lnTo>
                  <a:close/>
                  <a:moveTo>
                    <a:pt x="11783" y="8286"/>
                  </a:moveTo>
                  <a:lnTo>
                    <a:pt x="11783" y="8727"/>
                  </a:lnTo>
                  <a:cubicBezTo>
                    <a:pt x="11815" y="8979"/>
                    <a:pt x="11626" y="9137"/>
                    <a:pt x="11374" y="9137"/>
                  </a:cubicBezTo>
                  <a:lnTo>
                    <a:pt x="10720" y="9137"/>
                  </a:lnTo>
                  <a:cubicBezTo>
                    <a:pt x="10874" y="9073"/>
                    <a:pt x="10964" y="8918"/>
                    <a:pt x="10964" y="8727"/>
                  </a:cubicBezTo>
                  <a:lnTo>
                    <a:pt x="10964" y="8286"/>
                  </a:lnTo>
                  <a:close/>
                  <a:moveTo>
                    <a:pt x="2048" y="0"/>
                  </a:moveTo>
                  <a:cubicBezTo>
                    <a:pt x="1387" y="0"/>
                    <a:pt x="788" y="536"/>
                    <a:pt x="820" y="1261"/>
                  </a:cubicBezTo>
                  <a:lnTo>
                    <a:pt x="820" y="7467"/>
                  </a:lnTo>
                  <a:lnTo>
                    <a:pt x="347" y="7467"/>
                  </a:lnTo>
                  <a:cubicBezTo>
                    <a:pt x="158" y="7467"/>
                    <a:pt x="0" y="7625"/>
                    <a:pt x="0" y="7814"/>
                  </a:cubicBezTo>
                  <a:lnTo>
                    <a:pt x="0" y="8696"/>
                  </a:lnTo>
                  <a:cubicBezTo>
                    <a:pt x="0" y="9357"/>
                    <a:pt x="568" y="9956"/>
                    <a:pt x="1229" y="9956"/>
                  </a:cubicBezTo>
                  <a:lnTo>
                    <a:pt x="11437" y="9956"/>
                  </a:lnTo>
                  <a:cubicBezTo>
                    <a:pt x="12098" y="9956"/>
                    <a:pt x="12697" y="9389"/>
                    <a:pt x="12697" y="8696"/>
                  </a:cubicBezTo>
                  <a:lnTo>
                    <a:pt x="12697" y="7877"/>
                  </a:lnTo>
                  <a:cubicBezTo>
                    <a:pt x="12634" y="7656"/>
                    <a:pt x="12445" y="7467"/>
                    <a:pt x="12224" y="7467"/>
                  </a:cubicBezTo>
                  <a:lnTo>
                    <a:pt x="11815" y="7467"/>
                  </a:lnTo>
                  <a:lnTo>
                    <a:pt x="11815" y="1261"/>
                  </a:lnTo>
                  <a:cubicBezTo>
                    <a:pt x="11815" y="567"/>
                    <a:pt x="11279" y="0"/>
                    <a:pt x="1058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3" name="Google Shape;10423;p82"/>
            <p:cNvSpPr/>
            <p:nvPr/>
          </p:nvSpPr>
          <p:spPr>
            <a:xfrm>
              <a:off x="-41586600" y="2425550"/>
              <a:ext cx="107450" cy="102925"/>
            </a:xfrm>
            <a:custGeom>
              <a:avLst/>
              <a:gdLst/>
              <a:ahLst/>
              <a:cxnLst/>
              <a:rect l="l" t="t" r="r" b="b"/>
              <a:pathLst>
                <a:path w="4298" h="4117" extrusionOk="0">
                  <a:moveTo>
                    <a:pt x="1147" y="1037"/>
                  </a:moveTo>
                  <a:lnTo>
                    <a:pt x="2218" y="1384"/>
                  </a:lnTo>
                  <a:lnTo>
                    <a:pt x="1493" y="2108"/>
                  </a:lnTo>
                  <a:lnTo>
                    <a:pt x="1147" y="1037"/>
                  </a:lnTo>
                  <a:close/>
                  <a:moveTo>
                    <a:pt x="466" y="1"/>
                  </a:moveTo>
                  <a:cubicBezTo>
                    <a:pt x="209" y="1"/>
                    <a:pt x="1" y="267"/>
                    <a:pt x="107" y="533"/>
                  </a:cubicBezTo>
                  <a:lnTo>
                    <a:pt x="926" y="3022"/>
                  </a:lnTo>
                  <a:cubicBezTo>
                    <a:pt x="987" y="3184"/>
                    <a:pt x="1164" y="3293"/>
                    <a:pt x="1341" y="3293"/>
                  </a:cubicBezTo>
                  <a:cubicBezTo>
                    <a:pt x="1441" y="3293"/>
                    <a:pt x="1540" y="3259"/>
                    <a:pt x="1619" y="3180"/>
                  </a:cubicBezTo>
                  <a:lnTo>
                    <a:pt x="2155" y="2613"/>
                  </a:lnTo>
                  <a:lnTo>
                    <a:pt x="3541" y="3999"/>
                  </a:lnTo>
                  <a:cubicBezTo>
                    <a:pt x="3620" y="4077"/>
                    <a:pt x="3730" y="4117"/>
                    <a:pt x="3840" y="4117"/>
                  </a:cubicBezTo>
                  <a:cubicBezTo>
                    <a:pt x="3951" y="4117"/>
                    <a:pt x="4061" y="4077"/>
                    <a:pt x="4140" y="3999"/>
                  </a:cubicBezTo>
                  <a:cubicBezTo>
                    <a:pt x="4297" y="3841"/>
                    <a:pt x="4297" y="3558"/>
                    <a:pt x="4140" y="3400"/>
                  </a:cubicBezTo>
                  <a:lnTo>
                    <a:pt x="2722" y="2077"/>
                  </a:lnTo>
                  <a:lnTo>
                    <a:pt x="3258" y="1510"/>
                  </a:lnTo>
                  <a:cubicBezTo>
                    <a:pt x="3510" y="1289"/>
                    <a:pt x="3384" y="911"/>
                    <a:pt x="3100" y="848"/>
                  </a:cubicBezTo>
                  <a:lnTo>
                    <a:pt x="611" y="29"/>
                  </a:lnTo>
                  <a:cubicBezTo>
                    <a:pt x="562" y="10"/>
                    <a:pt x="514" y="1"/>
                    <a:pt x="46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424" name="Google Shape;10424;p82"/>
          <p:cNvGrpSpPr/>
          <p:nvPr/>
        </p:nvGrpSpPr>
        <p:grpSpPr>
          <a:xfrm>
            <a:off x="2570967" y="2188052"/>
            <a:ext cx="375591" cy="373766"/>
            <a:chOff x="-41695775" y="2683025"/>
            <a:chExt cx="319000" cy="317450"/>
          </a:xfrm>
          <a:solidFill>
            <a:srgbClr val="FFC000"/>
          </a:solidFill>
        </p:grpSpPr>
        <p:sp>
          <p:nvSpPr>
            <p:cNvPr id="10425" name="Google Shape;10425;p82"/>
            <p:cNvSpPr/>
            <p:nvPr/>
          </p:nvSpPr>
          <p:spPr>
            <a:xfrm>
              <a:off x="-41695775" y="2683025"/>
              <a:ext cx="319000" cy="317450"/>
            </a:xfrm>
            <a:custGeom>
              <a:avLst/>
              <a:gdLst/>
              <a:ahLst/>
              <a:cxnLst/>
              <a:rect l="l" t="t" r="r" b="b"/>
              <a:pathLst>
                <a:path w="12760" h="12698" extrusionOk="0">
                  <a:moveTo>
                    <a:pt x="6238" y="2521"/>
                  </a:moveTo>
                  <a:lnTo>
                    <a:pt x="10240" y="5199"/>
                  </a:lnTo>
                  <a:lnTo>
                    <a:pt x="10240" y="11815"/>
                  </a:lnTo>
                  <a:lnTo>
                    <a:pt x="2521" y="11815"/>
                  </a:lnTo>
                  <a:lnTo>
                    <a:pt x="2521" y="5199"/>
                  </a:lnTo>
                  <a:lnTo>
                    <a:pt x="6238" y="2521"/>
                  </a:lnTo>
                  <a:close/>
                  <a:moveTo>
                    <a:pt x="6270" y="1"/>
                  </a:moveTo>
                  <a:cubicBezTo>
                    <a:pt x="6049" y="1"/>
                    <a:pt x="5860" y="190"/>
                    <a:pt x="5860" y="379"/>
                  </a:cubicBezTo>
                  <a:lnTo>
                    <a:pt x="5860" y="1859"/>
                  </a:lnTo>
                  <a:lnTo>
                    <a:pt x="1891" y="4695"/>
                  </a:lnTo>
                  <a:lnTo>
                    <a:pt x="221" y="5861"/>
                  </a:lnTo>
                  <a:cubicBezTo>
                    <a:pt x="32" y="5987"/>
                    <a:pt x="0" y="6270"/>
                    <a:pt x="158" y="6459"/>
                  </a:cubicBezTo>
                  <a:cubicBezTo>
                    <a:pt x="229" y="6566"/>
                    <a:pt x="342" y="6623"/>
                    <a:pt x="466" y="6623"/>
                  </a:cubicBezTo>
                  <a:cubicBezTo>
                    <a:pt x="560" y="6623"/>
                    <a:pt x="661" y="6590"/>
                    <a:pt x="757" y="6522"/>
                  </a:cubicBezTo>
                  <a:lnTo>
                    <a:pt x="1733" y="5829"/>
                  </a:lnTo>
                  <a:lnTo>
                    <a:pt x="1733" y="12288"/>
                  </a:lnTo>
                  <a:cubicBezTo>
                    <a:pt x="1733" y="12508"/>
                    <a:pt x="1922" y="12697"/>
                    <a:pt x="2111" y="12697"/>
                  </a:cubicBezTo>
                  <a:lnTo>
                    <a:pt x="10649" y="12697"/>
                  </a:lnTo>
                  <a:cubicBezTo>
                    <a:pt x="10901" y="12697"/>
                    <a:pt x="11059" y="12508"/>
                    <a:pt x="11059" y="12288"/>
                  </a:cubicBezTo>
                  <a:lnTo>
                    <a:pt x="11059" y="5798"/>
                  </a:lnTo>
                  <a:lnTo>
                    <a:pt x="12035" y="6491"/>
                  </a:lnTo>
                  <a:cubicBezTo>
                    <a:pt x="12114" y="6543"/>
                    <a:pt x="12204" y="6568"/>
                    <a:pt x="12294" y="6568"/>
                  </a:cubicBezTo>
                  <a:cubicBezTo>
                    <a:pt x="12418" y="6568"/>
                    <a:pt x="12542" y="6519"/>
                    <a:pt x="12634" y="6428"/>
                  </a:cubicBezTo>
                  <a:cubicBezTo>
                    <a:pt x="12760" y="6207"/>
                    <a:pt x="12697" y="5987"/>
                    <a:pt x="12571" y="5829"/>
                  </a:cubicBezTo>
                  <a:lnTo>
                    <a:pt x="10901" y="4632"/>
                  </a:lnTo>
                  <a:cubicBezTo>
                    <a:pt x="10901" y="4632"/>
                    <a:pt x="6679" y="1796"/>
                    <a:pt x="6648" y="1796"/>
                  </a:cubicBezTo>
                  <a:lnTo>
                    <a:pt x="6648" y="379"/>
                  </a:lnTo>
                  <a:cubicBezTo>
                    <a:pt x="6648" y="158"/>
                    <a:pt x="6459" y="1"/>
                    <a:pt x="627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6" name="Google Shape;10426;p82"/>
            <p:cNvSpPr/>
            <p:nvPr/>
          </p:nvSpPr>
          <p:spPr>
            <a:xfrm>
              <a:off x="-41615450" y="2813750"/>
              <a:ext cx="152050" cy="144975"/>
            </a:xfrm>
            <a:custGeom>
              <a:avLst/>
              <a:gdLst/>
              <a:ahLst/>
              <a:cxnLst/>
              <a:rect l="l" t="t" r="r" b="b"/>
              <a:pathLst>
                <a:path w="6082" h="5799" extrusionOk="0">
                  <a:moveTo>
                    <a:pt x="3050" y="782"/>
                  </a:moveTo>
                  <a:cubicBezTo>
                    <a:pt x="3325" y="782"/>
                    <a:pt x="3606" y="835"/>
                    <a:pt x="3876" y="947"/>
                  </a:cubicBezTo>
                  <a:cubicBezTo>
                    <a:pt x="4853" y="1419"/>
                    <a:pt x="5357" y="2616"/>
                    <a:pt x="4916" y="3656"/>
                  </a:cubicBezTo>
                  <a:cubicBezTo>
                    <a:pt x="4601" y="4412"/>
                    <a:pt x="3908" y="4916"/>
                    <a:pt x="3025" y="4916"/>
                  </a:cubicBezTo>
                  <a:cubicBezTo>
                    <a:pt x="1545" y="4916"/>
                    <a:pt x="568" y="3436"/>
                    <a:pt x="1135" y="2049"/>
                  </a:cubicBezTo>
                  <a:cubicBezTo>
                    <a:pt x="1465" y="1248"/>
                    <a:pt x="2235" y="782"/>
                    <a:pt x="3050" y="782"/>
                  </a:cubicBezTo>
                  <a:close/>
                  <a:moveTo>
                    <a:pt x="2968" y="0"/>
                  </a:moveTo>
                  <a:cubicBezTo>
                    <a:pt x="1995" y="0"/>
                    <a:pt x="1120" y="497"/>
                    <a:pt x="631" y="1262"/>
                  </a:cubicBezTo>
                  <a:cubicBezTo>
                    <a:pt x="95" y="2081"/>
                    <a:pt x="1" y="3152"/>
                    <a:pt x="347" y="4034"/>
                  </a:cubicBezTo>
                  <a:cubicBezTo>
                    <a:pt x="789" y="5074"/>
                    <a:pt x="1860" y="5798"/>
                    <a:pt x="3057" y="5798"/>
                  </a:cubicBezTo>
                  <a:cubicBezTo>
                    <a:pt x="4034" y="5798"/>
                    <a:pt x="4884" y="5326"/>
                    <a:pt x="5451" y="4538"/>
                  </a:cubicBezTo>
                  <a:cubicBezTo>
                    <a:pt x="5987" y="3719"/>
                    <a:pt x="6081" y="2648"/>
                    <a:pt x="5735" y="1766"/>
                  </a:cubicBezTo>
                  <a:cubicBezTo>
                    <a:pt x="5294" y="726"/>
                    <a:pt x="4223" y="1"/>
                    <a:pt x="3057" y="1"/>
                  </a:cubicBezTo>
                  <a:cubicBezTo>
                    <a:pt x="3027" y="1"/>
                    <a:pt x="2997" y="0"/>
                    <a:pt x="296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27" name="Google Shape;10427;p82"/>
            <p:cNvSpPr/>
            <p:nvPr/>
          </p:nvSpPr>
          <p:spPr>
            <a:xfrm>
              <a:off x="-41550075" y="2853950"/>
              <a:ext cx="40200" cy="42550"/>
            </a:xfrm>
            <a:custGeom>
              <a:avLst/>
              <a:gdLst/>
              <a:ahLst/>
              <a:cxnLst/>
              <a:rect l="l" t="t" r="r" b="b"/>
              <a:pathLst>
                <a:path w="1608" h="1702" extrusionOk="0">
                  <a:moveTo>
                    <a:pt x="379" y="0"/>
                  </a:moveTo>
                  <a:cubicBezTo>
                    <a:pt x="190" y="0"/>
                    <a:pt x="1" y="221"/>
                    <a:pt x="1" y="441"/>
                  </a:cubicBezTo>
                  <a:lnTo>
                    <a:pt x="1" y="1260"/>
                  </a:lnTo>
                  <a:cubicBezTo>
                    <a:pt x="1" y="1512"/>
                    <a:pt x="190" y="1701"/>
                    <a:pt x="379" y="1701"/>
                  </a:cubicBezTo>
                  <a:lnTo>
                    <a:pt x="1230" y="1701"/>
                  </a:lnTo>
                  <a:cubicBezTo>
                    <a:pt x="1450" y="1701"/>
                    <a:pt x="1608" y="1512"/>
                    <a:pt x="1608" y="1260"/>
                  </a:cubicBezTo>
                  <a:cubicBezTo>
                    <a:pt x="1608" y="1040"/>
                    <a:pt x="1419" y="851"/>
                    <a:pt x="1230" y="851"/>
                  </a:cubicBezTo>
                  <a:lnTo>
                    <a:pt x="788" y="851"/>
                  </a:lnTo>
                  <a:lnTo>
                    <a:pt x="788" y="410"/>
                  </a:lnTo>
                  <a:cubicBezTo>
                    <a:pt x="788" y="158"/>
                    <a:pt x="568" y="0"/>
                    <a:pt x="37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428" name="Google Shape;10428;p82"/>
          <p:cNvGrpSpPr/>
          <p:nvPr/>
        </p:nvGrpSpPr>
        <p:grpSpPr>
          <a:xfrm>
            <a:off x="1313266" y="2680822"/>
            <a:ext cx="342211" cy="375620"/>
            <a:chOff x="-39792875" y="1971800"/>
            <a:chExt cx="290650" cy="319025"/>
          </a:xfrm>
          <a:solidFill>
            <a:srgbClr val="FFC000"/>
          </a:solidFill>
        </p:grpSpPr>
        <p:sp>
          <p:nvSpPr>
            <p:cNvPr id="10429" name="Google Shape;10429;p82"/>
            <p:cNvSpPr/>
            <p:nvPr/>
          </p:nvSpPr>
          <p:spPr>
            <a:xfrm>
              <a:off x="-39667650" y="2145075"/>
              <a:ext cx="40975" cy="41775"/>
            </a:xfrm>
            <a:custGeom>
              <a:avLst/>
              <a:gdLst/>
              <a:ahLst/>
              <a:cxnLst/>
              <a:rect l="l" t="t" r="r" b="b"/>
              <a:pathLst>
                <a:path w="1639" h="1671" extrusionOk="0">
                  <a:moveTo>
                    <a:pt x="820" y="1"/>
                  </a:moveTo>
                  <a:cubicBezTo>
                    <a:pt x="379" y="1"/>
                    <a:pt x="1" y="379"/>
                    <a:pt x="1" y="852"/>
                  </a:cubicBezTo>
                  <a:cubicBezTo>
                    <a:pt x="1" y="1293"/>
                    <a:pt x="379" y="1671"/>
                    <a:pt x="820" y="1671"/>
                  </a:cubicBezTo>
                  <a:cubicBezTo>
                    <a:pt x="1261" y="1671"/>
                    <a:pt x="1639" y="1293"/>
                    <a:pt x="1639" y="852"/>
                  </a:cubicBezTo>
                  <a:cubicBezTo>
                    <a:pt x="1639" y="379"/>
                    <a:pt x="1261" y="1"/>
                    <a:pt x="82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0" name="Google Shape;10430;p82"/>
            <p:cNvSpPr/>
            <p:nvPr/>
          </p:nvSpPr>
          <p:spPr>
            <a:xfrm>
              <a:off x="-39792875" y="1971800"/>
              <a:ext cx="290650" cy="319025"/>
            </a:xfrm>
            <a:custGeom>
              <a:avLst/>
              <a:gdLst/>
              <a:ahLst/>
              <a:cxnLst/>
              <a:rect l="l" t="t" r="r" b="b"/>
              <a:pathLst>
                <a:path w="11626" h="12761" extrusionOk="0">
                  <a:moveTo>
                    <a:pt x="6207" y="3687"/>
                  </a:moveTo>
                  <a:cubicBezTo>
                    <a:pt x="6900" y="3687"/>
                    <a:pt x="7436" y="4222"/>
                    <a:pt x="7436" y="4884"/>
                  </a:cubicBezTo>
                  <a:lnTo>
                    <a:pt x="7436" y="11910"/>
                  </a:lnTo>
                  <a:lnTo>
                    <a:pt x="4159" y="11910"/>
                  </a:lnTo>
                  <a:lnTo>
                    <a:pt x="4159" y="4884"/>
                  </a:lnTo>
                  <a:cubicBezTo>
                    <a:pt x="4159" y="4222"/>
                    <a:pt x="4726" y="3687"/>
                    <a:pt x="5388" y="3687"/>
                  </a:cubicBezTo>
                  <a:close/>
                  <a:moveTo>
                    <a:pt x="10744" y="914"/>
                  </a:moveTo>
                  <a:lnTo>
                    <a:pt x="10744" y="3939"/>
                  </a:lnTo>
                  <a:cubicBezTo>
                    <a:pt x="9767" y="4412"/>
                    <a:pt x="9105" y="5420"/>
                    <a:pt x="9105" y="6554"/>
                  </a:cubicBezTo>
                  <a:cubicBezTo>
                    <a:pt x="9105" y="7688"/>
                    <a:pt x="9767" y="8665"/>
                    <a:pt x="10744" y="9137"/>
                  </a:cubicBezTo>
                  <a:cubicBezTo>
                    <a:pt x="10775" y="10145"/>
                    <a:pt x="10775" y="11280"/>
                    <a:pt x="10775" y="11910"/>
                  </a:cubicBezTo>
                  <a:lnTo>
                    <a:pt x="8318" y="11910"/>
                  </a:lnTo>
                  <a:lnTo>
                    <a:pt x="8318" y="4884"/>
                  </a:lnTo>
                  <a:cubicBezTo>
                    <a:pt x="8318" y="3750"/>
                    <a:pt x="7373" y="2805"/>
                    <a:pt x="6207" y="2805"/>
                  </a:cubicBezTo>
                  <a:lnTo>
                    <a:pt x="5388" y="2805"/>
                  </a:lnTo>
                  <a:cubicBezTo>
                    <a:pt x="4254" y="2805"/>
                    <a:pt x="3308" y="3750"/>
                    <a:pt x="3308" y="4884"/>
                  </a:cubicBezTo>
                  <a:lnTo>
                    <a:pt x="3308" y="11910"/>
                  </a:lnTo>
                  <a:lnTo>
                    <a:pt x="820" y="11910"/>
                  </a:lnTo>
                  <a:lnTo>
                    <a:pt x="820" y="9137"/>
                  </a:lnTo>
                  <a:cubicBezTo>
                    <a:pt x="2174" y="8507"/>
                    <a:pt x="2804" y="7026"/>
                    <a:pt x="2332" y="5640"/>
                  </a:cubicBezTo>
                  <a:cubicBezTo>
                    <a:pt x="2080" y="4884"/>
                    <a:pt x="1544" y="4254"/>
                    <a:pt x="820" y="3939"/>
                  </a:cubicBezTo>
                  <a:lnTo>
                    <a:pt x="820" y="914"/>
                  </a:lnTo>
                  <a:close/>
                  <a:moveTo>
                    <a:pt x="441" y="1"/>
                  </a:moveTo>
                  <a:cubicBezTo>
                    <a:pt x="189" y="1"/>
                    <a:pt x="0" y="221"/>
                    <a:pt x="0" y="442"/>
                  </a:cubicBezTo>
                  <a:lnTo>
                    <a:pt x="0" y="4191"/>
                  </a:lnTo>
                  <a:cubicBezTo>
                    <a:pt x="0" y="4349"/>
                    <a:pt x="126" y="4506"/>
                    <a:pt x="284" y="4569"/>
                  </a:cubicBezTo>
                  <a:cubicBezTo>
                    <a:pt x="1072" y="4853"/>
                    <a:pt x="1639" y="5609"/>
                    <a:pt x="1639" y="6522"/>
                  </a:cubicBezTo>
                  <a:cubicBezTo>
                    <a:pt x="1639" y="7404"/>
                    <a:pt x="1072" y="8161"/>
                    <a:pt x="284" y="8476"/>
                  </a:cubicBezTo>
                  <a:cubicBezTo>
                    <a:pt x="126" y="8507"/>
                    <a:pt x="0" y="8665"/>
                    <a:pt x="0" y="8885"/>
                  </a:cubicBezTo>
                  <a:lnTo>
                    <a:pt x="0" y="12351"/>
                  </a:lnTo>
                  <a:cubicBezTo>
                    <a:pt x="0" y="12571"/>
                    <a:pt x="189" y="12760"/>
                    <a:pt x="441" y="12760"/>
                  </a:cubicBezTo>
                  <a:lnTo>
                    <a:pt x="11185" y="12760"/>
                  </a:lnTo>
                  <a:cubicBezTo>
                    <a:pt x="11405" y="12760"/>
                    <a:pt x="11563" y="12571"/>
                    <a:pt x="11626" y="12382"/>
                  </a:cubicBezTo>
                  <a:lnTo>
                    <a:pt x="11626" y="8885"/>
                  </a:lnTo>
                  <a:cubicBezTo>
                    <a:pt x="11626" y="8696"/>
                    <a:pt x="11500" y="8539"/>
                    <a:pt x="11342" y="8476"/>
                  </a:cubicBezTo>
                  <a:cubicBezTo>
                    <a:pt x="10555" y="8192"/>
                    <a:pt x="9956" y="7404"/>
                    <a:pt x="9956" y="6522"/>
                  </a:cubicBezTo>
                  <a:cubicBezTo>
                    <a:pt x="9956" y="5609"/>
                    <a:pt x="10555" y="4853"/>
                    <a:pt x="11342" y="4569"/>
                  </a:cubicBezTo>
                  <a:cubicBezTo>
                    <a:pt x="11500" y="4538"/>
                    <a:pt x="11626" y="4380"/>
                    <a:pt x="11626" y="4191"/>
                  </a:cubicBezTo>
                  <a:lnTo>
                    <a:pt x="11626" y="442"/>
                  </a:lnTo>
                  <a:cubicBezTo>
                    <a:pt x="11626" y="221"/>
                    <a:pt x="11405" y="1"/>
                    <a:pt x="1118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431" name="Google Shape;10431;p82"/>
          <p:cNvGrpSpPr/>
          <p:nvPr/>
        </p:nvGrpSpPr>
        <p:grpSpPr>
          <a:xfrm>
            <a:off x="1323705" y="3129047"/>
            <a:ext cx="324609" cy="374825"/>
            <a:chOff x="-39783425" y="2337925"/>
            <a:chExt cx="275700" cy="318350"/>
          </a:xfrm>
          <a:solidFill>
            <a:srgbClr val="FFC000"/>
          </a:solidFill>
        </p:grpSpPr>
        <p:sp>
          <p:nvSpPr>
            <p:cNvPr id="10432" name="Google Shape;10432;p82"/>
            <p:cNvSpPr/>
            <p:nvPr/>
          </p:nvSpPr>
          <p:spPr>
            <a:xfrm>
              <a:off x="-39739325" y="2468600"/>
              <a:ext cx="194575" cy="148500"/>
            </a:xfrm>
            <a:custGeom>
              <a:avLst/>
              <a:gdLst/>
              <a:ahLst/>
              <a:cxnLst/>
              <a:rect l="l" t="t" r="r" b="b"/>
              <a:pathLst>
                <a:path w="7783" h="5940" extrusionOk="0">
                  <a:moveTo>
                    <a:pt x="6349" y="772"/>
                  </a:moveTo>
                  <a:cubicBezTo>
                    <a:pt x="6459" y="772"/>
                    <a:pt x="6570" y="812"/>
                    <a:pt x="6648" y="891"/>
                  </a:cubicBezTo>
                  <a:cubicBezTo>
                    <a:pt x="6711" y="954"/>
                    <a:pt x="6743" y="1017"/>
                    <a:pt x="6806" y="1080"/>
                  </a:cubicBezTo>
                  <a:cubicBezTo>
                    <a:pt x="6837" y="1300"/>
                    <a:pt x="6837" y="1458"/>
                    <a:pt x="6711" y="1552"/>
                  </a:cubicBezTo>
                  <a:lnTo>
                    <a:pt x="3340" y="4955"/>
                  </a:lnTo>
                  <a:cubicBezTo>
                    <a:pt x="3261" y="5033"/>
                    <a:pt x="3151" y="5073"/>
                    <a:pt x="3041" y="5073"/>
                  </a:cubicBezTo>
                  <a:cubicBezTo>
                    <a:pt x="2931" y="5073"/>
                    <a:pt x="2820" y="5033"/>
                    <a:pt x="2742" y="4955"/>
                  </a:cubicBezTo>
                  <a:lnTo>
                    <a:pt x="1040" y="3253"/>
                  </a:lnTo>
                  <a:cubicBezTo>
                    <a:pt x="883" y="3096"/>
                    <a:pt x="883" y="2812"/>
                    <a:pt x="1040" y="2655"/>
                  </a:cubicBezTo>
                  <a:lnTo>
                    <a:pt x="1135" y="2592"/>
                  </a:lnTo>
                  <a:cubicBezTo>
                    <a:pt x="1214" y="2513"/>
                    <a:pt x="1316" y="2474"/>
                    <a:pt x="1418" y="2474"/>
                  </a:cubicBezTo>
                  <a:cubicBezTo>
                    <a:pt x="1521" y="2474"/>
                    <a:pt x="1623" y="2513"/>
                    <a:pt x="1702" y="2592"/>
                  </a:cubicBezTo>
                  <a:lnTo>
                    <a:pt x="2742" y="3600"/>
                  </a:lnTo>
                  <a:cubicBezTo>
                    <a:pt x="2820" y="3679"/>
                    <a:pt x="2931" y="3718"/>
                    <a:pt x="3041" y="3718"/>
                  </a:cubicBezTo>
                  <a:cubicBezTo>
                    <a:pt x="3151" y="3718"/>
                    <a:pt x="3261" y="3679"/>
                    <a:pt x="3340" y="3600"/>
                  </a:cubicBezTo>
                  <a:lnTo>
                    <a:pt x="6050" y="891"/>
                  </a:lnTo>
                  <a:cubicBezTo>
                    <a:pt x="6128" y="812"/>
                    <a:pt x="6239" y="772"/>
                    <a:pt x="6349" y="772"/>
                  </a:cubicBezTo>
                  <a:close/>
                  <a:moveTo>
                    <a:pt x="6369" y="1"/>
                  </a:moveTo>
                  <a:cubicBezTo>
                    <a:pt x="6050" y="1"/>
                    <a:pt x="5719" y="119"/>
                    <a:pt x="5451" y="355"/>
                  </a:cubicBezTo>
                  <a:lnTo>
                    <a:pt x="3025" y="2781"/>
                  </a:lnTo>
                  <a:lnTo>
                    <a:pt x="2269" y="2025"/>
                  </a:lnTo>
                  <a:cubicBezTo>
                    <a:pt x="2040" y="1796"/>
                    <a:pt x="1742" y="1663"/>
                    <a:pt x="1421" y="1663"/>
                  </a:cubicBezTo>
                  <a:cubicBezTo>
                    <a:pt x="1256" y="1663"/>
                    <a:pt x="1085" y="1698"/>
                    <a:pt x="914" y="1773"/>
                  </a:cubicBezTo>
                  <a:cubicBezTo>
                    <a:pt x="694" y="1867"/>
                    <a:pt x="536" y="1993"/>
                    <a:pt x="473" y="2119"/>
                  </a:cubicBezTo>
                  <a:cubicBezTo>
                    <a:pt x="1" y="2592"/>
                    <a:pt x="1" y="3379"/>
                    <a:pt x="473" y="3883"/>
                  </a:cubicBezTo>
                  <a:lnTo>
                    <a:pt x="2143" y="5585"/>
                  </a:lnTo>
                  <a:cubicBezTo>
                    <a:pt x="2379" y="5821"/>
                    <a:pt x="2694" y="5939"/>
                    <a:pt x="3017" y="5939"/>
                  </a:cubicBezTo>
                  <a:cubicBezTo>
                    <a:pt x="3340" y="5939"/>
                    <a:pt x="3671" y="5821"/>
                    <a:pt x="3939" y="5585"/>
                  </a:cubicBezTo>
                  <a:lnTo>
                    <a:pt x="7310" y="2182"/>
                  </a:lnTo>
                  <a:cubicBezTo>
                    <a:pt x="7656" y="1836"/>
                    <a:pt x="7782" y="1300"/>
                    <a:pt x="7593" y="859"/>
                  </a:cubicBezTo>
                  <a:cubicBezTo>
                    <a:pt x="7467" y="575"/>
                    <a:pt x="7310" y="418"/>
                    <a:pt x="7215" y="355"/>
                  </a:cubicBezTo>
                  <a:cubicBezTo>
                    <a:pt x="6995" y="119"/>
                    <a:pt x="6688" y="1"/>
                    <a:pt x="636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3" name="Google Shape;10433;p82"/>
            <p:cNvSpPr/>
            <p:nvPr/>
          </p:nvSpPr>
          <p:spPr>
            <a:xfrm>
              <a:off x="-39783425" y="2337925"/>
              <a:ext cx="275700" cy="318350"/>
            </a:xfrm>
            <a:custGeom>
              <a:avLst/>
              <a:gdLst/>
              <a:ahLst/>
              <a:cxnLst/>
              <a:rect l="l" t="t" r="r" b="b"/>
              <a:pathLst>
                <a:path w="11028" h="12734" extrusionOk="0">
                  <a:moveTo>
                    <a:pt x="5608" y="793"/>
                  </a:moveTo>
                  <a:cubicBezTo>
                    <a:pt x="5829" y="793"/>
                    <a:pt x="5986" y="1014"/>
                    <a:pt x="6049" y="1234"/>
                  </a:cubicBezTo>
                  <a:cubicBezTo>
                    <a:pt x="6049" y="1486"/>
                    <a:pt x="6238" y="1644"/>
                    <a:pt x="6459" y="1644"/>
                  </a:cubicBezTo>
                  <a:lnTo>
                    <a:pt x="8129" y="1644"/>
                  </a:lnTo>
                  <a:cubicBezTo>
                    <a:pt x="8349" y="1644"/>
                    <a:pt x="8507" y="1833"/>
                    <a:pt x="8570" y="2053"/>
                  </a:cubicBezTo>
                  <a:lnTo>
                    <a:pt x="8570" y="2494"/>
                  </a:lnTo>
                  <a:lnTo>
                    <a:pt x="2773" y="2494"/>
                  </a:lnTo>
                  <a:lnTo>
                    <a:pt x="2773" y="2116"/>
                  </a:lnTo>
                  <a:lnTo>
                    <a:pt x="2741" y="2116"/>
                  </a:lnTo>
                  <a:cubicBezTo>
                    <a:pt x="2741" y="1864"/>
                    <a:pt x="2930" y="1707"/>
                    <a:pt x="3119" y="1675"/>
                  </a:cubicBezTo>
                  <a:lnTo>
                    <a:pt x="4789" y="1675"/>
                  </a:lnTo>
                  <a:cubicBezTo>
                    <a:pt x="5010" y="1675"/>
                    <a:pt x="5167" y="1486"/>
                    <a:pt x="5167" y="1234"/>
                  </a:cubicBezTo>
                  <a:cubicBezTo>
                    <a:pt x="5167" y="1014"/>
                    <a:pt x="5356" y="856"/>
                    <a:pt x="5608" y="793"/>
                  </a:cubicBezTo>
                  <a:close/>
                  <a:moveTo>
                    <a:pt x="10177" y="2494"/>
                  </a:moveTo>
                  <a:lnTo>
                    <a:pt x="10177" y="11883"/>
                  </a:lnTo>
                  <a:lnTo>
                    <a:pt x="788" y="11883"/>
                  </a:lnTo>
                  <a:lnTo>
                    <a:pt x="788" y="2494"/>
                  </a:lnTo>
                  <a:lnTo>
                    <a:pt x="1891" y="2494"/>
                  </a:lnTo>
                  <a:lnTo>
                    <a:pt x="1891" y="2904"/>
                  </a:lnTo>
                  <a:cubicBezTo>
                    <a:pt x="1891" y="3125"/>
                    <a:pt x="2111" y="3314"/>
                    <a:pt x="2332" y="3314"/>
                  </a:cubicBezTo>
                  <a:lnTo>
                    <a:pt x="8948" y="3314"/>
                  </a:lnTo>
                  <a:cubicBezTo>
                    <a:pt x="9200" y="3314"/>
                    <a:pt x="9357" y="3125"/>
                    <a:pt x="9357" y="2904"/>
                  </a:cubicBezTo>
                  <a:lnTo>
                    <a:pt x="9357" y="2494"/>
                  </a:lnTo>
                  <a:close/>
                  <a:moveTo>
                    <a:pt x="5615" y="1"/>
                  </a:moveTo>
                  <a:cubicBezTo>
                    <a:pt x="5456" y="1"/>
                    <a:pt x="5293" y="33"/>
                    <a:pt x="5136" y="100"/>
                  </a:cubicBezTo>
                  <a:cubicBezTo>
                    <a:pt x="4821" y="226"/>
                    <a:pt x="4537" y="478"/>
                    <a:pt x="4474" y="856"/>
                  </a:cubicBezTo>
                  <a:lnTo>
                    <a:pt x="3151" y="856"/>
                  </a:lnTo>
                  <a:cubicBezTo>
                    <a:pt x="2647" y="856"/>
                    <a:pt x="2174" y="1203"/>
                    <a:pt x="1985" y="1675"/>
                  </a:cubicBezTo>
                  <a:lnTo>
                    <a:pt x="410" y="1675"/>
                  </a:lnTo>
                  <a:cubicBezTo>
                    <a:pt x="158" y="1675"/>
                    <a:pt x="0" y="1864"/>
                    <a:pt x="0" y="2116"/>
                  </a:cubicBezTo>
                  <a:lnTo>
                    <a:pt x="0" y="12292"/>
                  </a:lnTo>
                  <a:cubicBezTo>
                    <a:pt x="0" y="12544"/>
                    <a:pt x="221" y="12734"/>
                    <a:pt x="410" y="12734"/>
                  </a:cubicBezTo>
                  <a:lnTo>
                    <a:pt x="10618" y="12734"/>
                  </a:lnTo>
                  <a:cubicBezTo>
                    <a:pt x="10838" y="12734"/>
                    <a:pt x="11027" y="12544"/>
                    <a:pt x="11027" y="12292"/>
                  </a:cubicBezTo>
                  <a:lnTo>
                    <a:pt x="11027" y="2116"/>
                  </a:lnTo>
                  <a:cubicBezTo>
                    <a:pt x="10996" y="1864"/>
                    <a:pt x="10807" y="1675"/>
                    <a:pt x="10555" y="1675"/>
                  </a:cubicBezTo>
                  <a:lnTo>
                    <a:pt x="9263" y="1675"/>
                  </a:lnTo>
                  <a:cubicBezTo>
                    <a:pt x="9105" y="1203"/>
                    <a:pt x="8633" y="856"/>
                    <a:pt x="8097" y="856"/>
                  </a:cubicBezTo>
                  <a:lnTo>
                    <a:pt x="6774" y="856"/>
                  </a:lnTo>
                  <a:cubicBezTo>
                    <a:pt x="6606" y="328"/>
                    <a:pt x="6127" y="1"/>
                    <a:pt x="561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434" name="Google Shape;10434;p82"/>
          <p:cNvSpPr/>
          <p:nvPr/>
        </p:nvSpPr>
        <p:spPr>
          <a:xfrm>
            <a:off x="1296433" y="3576475"/>
            <a:ext cx="371911" cy="373265"/>
          </a:xfrm>
          <a:custGeom>
            <a:avLst/>
            <a:gdLst/>
            <a:ahLst/>
            <a:cxnLst/>
            <a:rect l="l" t="t" r="r" b="b"/>
            <a:pathLst>
              <a:path w="12635" h="12681" extrusionOk="0">
                <a:moveTo>
                  <a:pt x="2017" y="865"/>
                </a:moveTo>
                <a:lnTo>
                  <a:pt x="3624" y="1275"/>
                </a:lnTo>
                <a:cubicBezTo>
                  <a:pt x="3655" y="1370"/>
                  <a:pt x="2679" y="4961"/>
                  <a:pt x="2679" y="4961"/>
                </a:cubicBezTo>
                <a:lnTo>
                  <a:pt x="2553" y="5339"/>
                </a:lnTo>
                <a:lnTo>
                  <a:pt x="946" y="4898"/>
                </a:lnTo>
                <a:lnTo>
                  <a:pt x="2017" y="865"/>
                </a:lnTo>
                <a:close/>
                <a:moveTo>
                  <a:pt x="10460" y="4867"/>
                </a:moveTo>
                <a:lnTo>
                  <a:pt x="11689" y="5182"/>
                </a:lnTo>
                <a:lnTo>
                  <a:pt x="11469" y="6001"/>
                </a:lnTo>
                <a:lnTo>
                  <a:pt x="10240" y="5686"/>
                </a:lnTo>
                <a:lnTo>
                  <a:pt x="10460" y="4867"/>
                </a:lnTo>
                <a:close/>
                <a:moveTo>
                  <a:pt x="4159" y="2346"/>
                </a:moveTo>
                <a:lnTo>
                  <a:pt x="9799" y="3858"/>
                </a:lnTo>
                <a:lnTo>
                  <a:pt x="9200" y="6284"/>
                </a:lnTo>
                <a:lnTo>
                  <a:pt x="8381" y="6064"/>
                </a:lnTo>
                <a:cubicBezTo>
                  <a:pt x="8413" y="5465"/>
                  <a:pt x="8161" y="4867"/>
                  <a:pt x="7625" y="4552"/>
                </a:cubicBezTo>
                <a:cubicBezTo>
                  <a:pt x="7341" y="4366"/>
                  <a:pt x="7014" y="4275"/>
                  <a:pt x="6691" y="4275"/>
                </a:cubicBezTo>
                <a:cubicBezTo>
                  <a:pt x="6084" y="4275"/>
                  <a:pt x="5487" y="4596"/>
                  <a:pt x="5199" y="5213"/>
                </a:cubicBezTo>
                <a:cubicBezTo>
                  <a:pt x="4601" y="5056"/>
                  <a:pt x="3529" y="4804"/>
                  <a:pt x="3529" y="4804"/>
                </a:cubicBezTo>
                <a:cubicBezTo>
                  <a:pt x="3624" y="4552"/>
                  <a:pt x="4128" y="2630"/>
                  <a:pt x="4159" y="2346"/>
                </a:cubicBezTo>
                <a:close/>
                <a:moveTo>
                  <a:pt x="6746" y="5106"/>
                </a:moveTo>
                <a:cubicBezTo>
                  <a:pt x="7102" y="5106"/>
                  <a:pt x="7435" y="5355"/>
                  <a:pt x="7562" y="5686"/>
                </a:cubicBezTo>
                <a:cubicBezTo>
                  <a:pt x="7594" y="5906"/>
                  <a:pt x="7594" y="6095"/>
                  <a:pt x="7531" y="6284"/>
                </a:cubicBezTo>
                <a:cubicBezTo>
                  <a:pt x="7368" y="6610"/>
                  <a:pt x="7067" y="6798"/>
                  <a:pt x="6756" y="6798"/>
                </a:cubicBezTo>
                <a:cubicBezTo>
                  <a:pt x="6646" y="6798"/>
                  <a:pt x="6535" y="6775"/>
                  <a:pt x="6428" y="6725"/>
                </a:cubicBezTo>
                <a:cubicBezTo>
                  <a:pt x="6176" y="6631"/>
                  <a:pt x="6018" y="6442"/>
                  <a:pt x="5955" y="6221"/>
                </a:cubicBezTo>
                <a:cubicBezTo>
                  <a:pt x="5798" y="5749"/>
                  <a:pt x="6050" y="5276"/>
                  <a:pt x="6491" y="5150"/>
                </a:cubicBezTo>
                <a:cubicBezTo>
                  <a:pt x="6575" y="5120"/>
                  <a:pt x="6661" y="5106"/>
                  <a:pt x="6746" y="5106"/>
                </a:cubicBezTo>
                <a:close/>
                <a:moveTo>
                  <a:pt x="7531" y="7387"/>
                </a:moveTo>
                <a:lnTo>
                  <a:pt x="8476" y="9277"/>
                </a:lnTo>
                <a:lnTo>
                  <a:pt x="4947" y="9277"/>
                </a:lnTo>
                <a:lnTo>
                  <a:pt x="5955" y="7387"/>
                </a:lnTo>
                <a:cubicBezTo>
                  <a:pt x="6192" y="7529"/>
                  <a:pt x="6451" y="7600"/>
                  <a:pt x="6719" y="7600"/>
                </a:cubicBezTo>
                <a:cubicBezTo>
                  <a:pt x="6987" y="7600"/>
                  <a:pt x="7263" y="7529"/>
                  <a:pt x="7531" y="7387"/>
                </a:cubicBezTo>
                <a:close/>
                <a:moveTo>
                  <a:pt x="1791" y="1"/>
                </a:moveTo>
                <a:cubicBezTo>
                  <a:pt x="1607" y="1"/>
                  <a:pt x="1440" y="138"/>
                  <a:pt x="1387" y="298"/>
                </a:cubicBezTo>
                <a:lnTo>
                  <a:pt x="95" y="5150"/>
                </a:lnTo>
                <a:cubicBezTo>
                  <a:pt x="1" y="5371"/>
                  <a:pt x="158" y="5591"/>
                  <a:pt x="347" y="5654"/>
                </a:cubicBezTo>
                <a:lnTo>
                  <a:pt x="2742" y="6284"/>
                </a:lnTo>
                <a:cubicBezTo>
                  <a:pt x="2773" y="6288"/>
                  <a:pt x="2804" y="6290"/>
                  <a:pt x="2833" y="6290"/>
                </a:cubicBezTo>
                <a:cubicBezTo>
                  <a:pt x="3040" y="6290"/>
                  <a:pt x="3195" y="6194"/>
                  <a:pt x="3277" y="6001"/>
                </a:cubicBezTo>
                <a:lnTo>
                  <a:pt x="3403" y="5623"/>
                </a:lnTo>
                <a:lnTo>
                  <a:pt x="5073" y="6095"/>
                </a:lnTo>
                <a:cubicBezTo>
                  <a:pt x="5073" y="6379"/>
                  <a:pt x="5199" y="6631"/>
                  <a:pt x="5325" y="6883"/>
                </a:cubicBezTo>
                <a:lnTo>
                  <a:pt x="2616" y="12081"/>
                </a:lnTo>
                <a:cubicBezTo>
                  <a:pt x="2490" y="12270"/>
                  <a:pt x="2553" y="12522"/>
                  <a:pt x="2773" y="12617"/>
                </a:cubicBezTo>
                <a:cubicBezTo>
                  <a:pt x="2838" y="12660"/>
                  <a:pt x="2907" y="12681"/>
                  <a:pt x="2974" y="12681"/>
                </a:cubicBezTo>
                <a:cubicBezTo>
                  <a:pt x="3103" y="12681"/>
                  <a:pt x="3226" y="12604"/>
                  <a:pt x="3309" y="12459"/>
                </a:cubicBezTo>
                <a:lnTo>
                  <a:pt x="4538" y="10191"/>
                </a:lnTo>
                <a:cubicBezTo>
                  <a:pt x="4559" y="10201"/>
                  <a:pt x="4538" y="10205"/>
                  <a:pt x="4668" y="10205"/>
                </a:cubicBezTo>
                <a:cubicBezTo>
                  <a:pt x="4930" y="10205"/>
                  <a:pt x="5798" y="10191"/>
                  <a:pt x="8822" y="10191"/>
                </a:cubicBezTo>
                <a:lnTo>
                  <a:pt x="8917" y="10191"/>
                </a:lnTo>
                <a:lnTo>
                  <a:pt x="10082" y="12459"/>
                </a:lnTo>
                <a:cubicBezTo>
                  <a:pt x="10165" y="12604"/>
                  <a:pt x="10289" y="12681"/>
                  <a:pt x="10426" y="12681"/>
                </a:cubicBezTo>
                <a:cubicBezTo>
                  <a:pt x="10498" y="12681"/>
                  <a:pt x="10574" y="12660"/>
                  <a:pt x="10650" y="12617"/>
                </a:cubicBezTo>
                <a:cubicBezTo>
                  <a:pt x="10839" y="12522"/>
                  <a:pt x="10902" y="12270"/>
                  <a:pt x="10807" y="12081"/>
                </a:cubicBezTo>
                <a:lnTo>
                  <a:pt x="8129" y="6914"/>
                </a:lnTo>
                <a:lnTo>
                  <a:pt x="9389" y="7261"/>
                </a:lnTo>
                <a:cubicBezTo>
                  <a:pt x="9428" y="7272"/>
                  <a:pt x="9466" y="7277"/>
                  <a:pt x="9503" y="7277"/>
                </a:cubicBezTo>
                <a:cubicBezTo>
                  <a:pt x="9674" y="7277"/>
                  <a:pt x="9816" y="7164"/>
                  <a:pt x="9893" y="7009"/>
                </a:cubicBezTo>
                <a:lnTo>
                  <a:pt x="10019" y="6599"/>
                </a:lnTo>
                <a:lnTo>
                  <a:pt x="11626" y="7040"/>
                </a:lnTo>
                <a:cubicBezTo>
                  <a:pt x="11660" y="7050"/>
                  <a:pt x="11694" y="7055"/>
                  <a:pt x="11727" y="7055"/>
                </a:cubicBezTo>
                <a:cubicBezTo>
                  <a:pt x="11910" y="7055"/>
                  <a:pt x="12077" y="6917"/>
                  <a:pt x="12130" y="6757"/>
                </a:cubicBezTo>
                <a:lnTo>
                  <a:pt x="12571" y="5150"/>
                </a:lnTo>
                <a:cubicBezTo>
                  <a:pt x="12634" y="4804"/>
                  <a:pt x="12508" y="4583"/>
                  <a:pt x="12288" y="4520"/>
                </a:cubicBezTo>
                <a:lnTo>
                  <a:pt x="10681" y="4079"/>
                </a:lnTo>
                <a:lnTo>
                  <a:pt x="10776" y="3701"/>
                </a:lnTo>
                <a:cubicBezTo>
                  <a:pt x="10839" y="3449"/>
                  <a:pt x="10713" y="3260"/>
                  <a:pt x="10523" y="3165"/>
                </a:cubicBezTo>
                <a:lnTo>
                  <a:pt x="4443" y="1559"/>
                </a:lnTo>
                <a:lnTo>
                  <a:pt x="4569" y="1181"/>
                </a:lnTo>
                <a:cubicBezTo>
                  <a:pt x="4601" y="928"/>
                  <a:pt x="4506" y="739"/>
                  <a:pt x="4285" y="645"/>
                </a:cubicBezTo>
                <a:lnTo>
                  <a:pt x="1891" y="15"/>
                </a:lnTo>
                <a:cubicBezTo>
                  <a:pt x="1857" y="5"/>
                  <a:pt x="1824" y="1"/>
                  <a:pt x="1791"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435" name="Google Shape;10435;p82"/>
          <p:cNvGrpSpPr/>
          <p:nvPr/>
        </p:nvGrpSpPr>
        <p:grpSpPr>
          <a:xfrm>
            <a:off x="3490328" y="2653006"/>
            <a:ext cx="383950" cy="372618"/>
            <a:chOff x="-37956150" y="1948175"/>
            <a:chExt cx="326100" cy="316475"/>
          </a:xfrm>
          <a:solidFill>
            <a:srgbClr val="FFC000"/>
          </a:solidFill>
        </p:grpSpPr>
        <p:sp>
          <p:nvSpPr>
            <p:cNvPr id="10436" name="Google Shape;10436;p82"/>
            <p:cNvSpPr/>
            <p:nvPr/>
          </p:nvSpPr>
          <p:spPr>
            <a:xfrm>
              <a:off x="-37956150" y="1948175"/>
              <a:ext cx="326100" cy="316475"/>
            </a:xfrm>
            <a:custGeom>
              <a:avLst/>
              <a:gdLst/>
              <a:ahLst/>
              <a:cxnLst/>
              <a:rect l="l" t="t" r="r" b="b"/>
              <a:pathLst>
                <a:path w="13044" h="12659" extrusionOk="0">
                  <a:moveTo>
                    <a:pt x="11627" y="844"/>
                  </a:moveTo>
                  <a:cubicBezTo>
                    <a:pt x="11847" y="844"/>
                    <a:pt x="12067" y="993"/>
                    <a:pt x="12067" y="1229"/>
                  </a:cubicBezTo>
                  <a:cubicBezTo>
                    <a:pt x="12067" y="1355"/>
                    <a:pt x="12036" y="1418"/>
                    <a:pt x="11941" y="1513"/>
                  </a:cubicBezTo>
                  <a:lnTo>
                    <a:pt x="9106" y="4254"/>
                  </a:lnTo>
                  <a:cubicBezTo>
                    <a:pt x="8948" y="4065"/>
                    <a:pt x="8759" y="3876"/>
                    <a:pt x="8507" y="3687"/>
                  </a:cubicBezTo>
                  <a:cubicBezTo>
                    <a:pt x="9358" y="2899"/>
                    <a:pt x="11343" y="946"/>
                    <a:pt x="11343" y="946"/>
                  </a:cubicBezTo>
                  <a:cubicBezTo>
                    <a:pt x="11423" y="876"/>
                    <a:pt x="11525" y="844"/>
                    <a:pt x="11627" y="844"/>
                  </a:cubicBezTo>
                  <a:close/>
                  <a:moveTo>
                    <a:pt x="3845" y="10712"/>
                  </a:moveTo>
                  <a:lnTo>
                    <a:pt x="4412" y="11311"/>
                  </a:lnTo>
                  <a:lnTo>
                    <a:pt x="4065" y="11657"/>
                  </a:lnTo>
                  <a:cubicBezTo>
                    <a:pt x="3986" y="11736"/>
                    <a:pt x="3876" y="11776"/>
                    <a:pt x="3766" y="11776"/>
                  </a:cubicBezTo>
                  <a:cubicBezTo>
                    <a:pt x="3656" y="11776"/>
                    <a:pt x="3545" y="11736"/>
                    <a:pt x="3467" y="11657"/>
                  </a:cubicBezTo>
                  <a:cubicBezTo>
                    <a:pt x="3309" y="11500"/>
                    <a:pt x="3309" y="11248"/>
                    <a:pt x="3467" y="11090"/>
                  </a:cubicBezTo>
                  <a:lnTo>
                    <a:pt x="3845" y="10712"/>
                  </a:lnTo>
                  <a:close/>
                  <a:moveTo>
                    <a:pt x="6222" y="3658"/>
                  </a:moveTo>
                  <a:cubicBezTo>
                    <a:pt x="6719" y="3658"/>
                    <a:pt x="7224" y="3789"/>
                    <a:pt x="7688" y="4065"/>
                  </a:cubicBezTo>
                  <a:cubicBezTo>
                    <a:pt x="8035" y="4254"/>
                    <a:pt x="8350" y="4569"/>
                    <a:pt x="8602" y="4884"/>
                  </a:cubicBezTo>
                  <a:cubicBezTo>
                    <a:pt x="9389" y="6207"/>
                    <a:pt x="9106" y="7782"/>
                    <a:pt x="8129" y="8759"/>
                  </a:cubicBezTo>
                  <a:lnTo>
                    <a:pt x="7027" y="9862"/>
                  </a:lnTo>
                  <a:cubicBezTo>
                    <a:pt x="6838" y="10051"/>
                    <a:pt x="6712" y="10334"/>
                    <a:pt x="6680" y="10649"/>
                  </a:cubicBezTo>
                  <a:cubicBezTo>
                    <a:pt x="6680" y="11027"/>
                    <a:pt x="6554" y="11468"/>
                    <a:pt x="6270" y="11752"/>
                  </a:cubicBezTo>
                  <a:cubicBezTo>
                    <a:pt x="6255" y="11768"/>
                    <a:pt x="6215" y="11776"/>
                    <a:pt x="6176" y="11776"/>
                  </a:cubicBezTo>
                  <a:cubicBezTo>
                    <a:pt x="6137" y="11776"/>
                    <a:pt x="6097" y="11768"/>
                    <a:pt x="6081" y="11752"/>
                  </a:cubicBezTo>
                  <a:cubicBezTo>
                    <a:pt x="726" y="6396"/>
                    <a:pt x="1009" y="6680"/>
                    <a:pt x="1009" y="6617"/>
                  </a:cubicBezTo>
                  <a:lnTo>
                    <a:pt x="1009" y="6522"/>
                  </a:lnTo>
                  <a:cubicBezTo>
                    <a:pt x="1009" y="6459"/>
                    <a:pt x="1041" y="6459"/>
                    <a:pt x="1041" y="6459"/>
                  </a:cubicBezTo>
                  <a:cubicBezTo>
                    <a:pt x="1198" y="6302"/>
                    <a:pt x="1419" y="6207"/>
                    <a:pt x="1671" y="6113"/>
                  </a:cubicBezTo>
                  <a:cubicBezTo>
                    <a:pt x="2049" y="5987"/>
                    <a:pt x="2269" y="6081"/>
                    <a:pt x="2616" y="5955"/>
                  </a:cubicBezTo>
                  <a:cubicBezTo>
                    <a:pt x="2773" y="5892"/>
                    <a:pt x="2899" y="5798"/>
                    <a:pt x="2994" y="5672"/>
                  </a:cubicBezTo>
                  <a:lnTo>
                    <a:pt x="4191" y="4506"/>
                  </a:lnTo>
                  <a:cubicBezTo>
                    <a:pt x="4741" y="3956"/>
                    <a:pt x="5473" y="3658"/>
                    <a:pt x="6222" y="3658"/>
                  </a:cubicBezTo>
                  <a:close/>
                  <a:moveTo>
                    <a:pt x="11637" y="1"/>
                  </a:moveTo>
                  <a:cubicBezTo>
                    <a:pt x="11322" y="1"/>
                    <a:pt x="11007" y="127"/>
                    <a:pt x="10776" y="379"/>
                  </a:cubicBezTo>
                  <a:lnTo>
                    <a:pt x="7814" y="3277"/>
                  </a:lnTo>
                  <a:cubicBezTo>
                    <a:pt x="7301" y="3032"/>
                    <a:pt x="6741" y="2908"/>
                    <a:pt x="6181" y="2908"/>
                  </a:cubicBezTo>
                  <a:cubicBezTo>
                    <a:pt x="5227" y="2908"/>
                    <a:pt x="4275" y="3268"/>
                    <a:pt x="3561" y="4002"/>
                  </a:cubicBezTo>
                  <a:lnTo>
                    <a:pt x="2364" y="5167"/>
                  </a:lnTo>
                  <a:cubicBezTo>
                    <a:pt x="2301" y="5262"/>
                    <a:pt x="2175" y="5294"/>
                    <a:pt x="2049" y="5294"/>
                  </a:cubicBezTo>
                  <a:cubicBezTo>
                    <a:pt x="915" y="5325"/>
                    <a:pt x="474" y="5924"/>
                    <a:pt x="411" y="5955"/>
                  </a:cubicBezTo>
                  <a:cubicBezTo>
                    <a:pt x="1" y="6365"/>
                    <a:pt x="64" y="6932"/>
                    <a:pt x="411" y="7341"/>
                  </a:cubicBezTo>
                  <a:lnTo>
                    <a:pt x="3246" y="10177"/>
                  </a:lnTo>
                  <a:lnTo>
                    <a:pt x="2836" y="10555"/>
                  </a:lnTo>
                  <a:cubicBezTo>
                    <a:pt x="2206" y="11185"/>
                    <a:pt x="2458" y="12256"/>
                    <a:pt x="3246" y="12571"/>
                  </a:cubicBezTo>
                  <a:cubicBezTo>
                    <a:pt x="3395" y="12631"/>
                    <a:pt x="3547" y="12659"/>
                    <a:pt x="3696" y="12659"/>
                  </a:cubicBezTo>
                  <a:cubicBezTo>
                    <a:pt x="4020" y="12659"/>
                    <a:pt x="4332" y="12525"/>
                    <a:pt x="4569" y="12288"/>
                  </a:cubicBezTo>
                  <a:lnTo>
                    <a:pt x="4979" y="11910"/>
                  </a:lnTo>
                  <a:lnTo>
                    <a:pt x="5451" y="12382"/>
                  </a:lnTo>
                  <a:cubicBezTo>
                    <a:pt x="5636" y="12567"/>
                    <a:pt x="5874" y="12654"/>
                    <a:pt x="6116" y="12654"/>
                  </a:cubicBezTo>
                  <a:cubicBezTo>
                    <a:pt x="6370" y="12654"/>
                    <a:pt x="6628" y="12559"/>
                    <a:pt x="6838" y="12382"/>
                  </a:cubicBezTo>
                  <a:cubicBezTo>
                    <a:pt x="7247" y="11941"/>
                    <a:pt x="7468" y="11342"/>
                    <a:pt x="7499" y="10712"/>
                  </a:cubicBezTo>
                  <a:cubicBezTo>
                    <a:pt x="7499" y="10649"/>
                    <a:pt x="7531" y="10523"/>
                    <a:pt x="7625" y="10460"/>
                  </a:cubicBezTo>
                  <a:lnTo>
                    <a:pt x="8728" y="9358"/>
                  </a:lnTo>
                  <a:cubicBezTo>
                    <a:pt x="9862" y="8192"/>
                    <a:pt x="10209" y="6428"/>
                    <a:pt x="9547" y="5010"/>
                  </a:cubicBezTo>
                  <a:lnTo>
                    <a:pt x="12540" y="2112"/>
                  </a:lnTo>
                  <a:cubicBezTo>
                    <a:pt x="12666" y="1986"/>
                    <a:pt x="12729" y="1828"/>
                    <a:pt x="12823" y="1670"/>
                  </a:cubicBezTo>
                  <a:cubicBezTo>
                    <a:pt x="13044" y="1072"/>
                    <a:pt x="12729" y="379"/>
                    <a:pt x="12099" y="95"/>
                  </a:cubicBezTo>
                  <a:cubicBezTo>
                    <a:pt x="11952" y="32"/>
                    <a:pt x="11794" y="1"/>
                    <a:pt x="116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7" name="Google Shape;10437;p82"/>
            <p:cNvSpPr/>
            <p:nvPr/>
          </p:nvSpPr>
          <p:spPr>
            <a:xfrm>
              <a:off x="-37729300" y="2054500"/>
              <a:ext cx="25" cy="25"/>
            </a:xfrm>
            <a:custGeom>
              <a:avLst/>
              <a:gdLst/>
              <a:ahLst/>
              <a:cxnLst/>
              <a:rect l="l" t="t" r="r" b="b"/>
              <a:pathLst>
                <a:path w="1" h="1" extrusionOk="0">
                  <a:moveTo>
                    <a:pt x="0" y="1"/>
                  </a:move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38" name="Google Shape;10438;p82"/>
            <p:cNvSpPr/>
            <p:nvPr/>
          </p:nvSpPr>
          <p:spPr>
            <a:xfrm>
              <a:off x="-37839575" y="2058625"/>
              <a:ext cx="81950" cy="34300"/>
            </a:xfrm>
            <a:custGeom>
              <a:avLst/>
              <a:gdLst/>
              <a:ahLst/>
              <a:cxnLst/>
              <a:rect l="l" t="t" r="r" b="b"/>
              <a:pathLst>
                <a:path w="3278" h="1372" extrusionOk="0">
                  <a:moveTo>
                    <a:pt x="1497" y="0"/>
                  </a:moveTo>
                  <a:cubicBezTo>
                    <a:pt x="1030" y="0"/>
                    <a:pt x="577" y="150"/>
                    <a:pt x="221" y="434"/>
                  </a:cubicBezTo>
                  <a:cubicBezTo>
                    <a:pt x="32" y="623"/>
                    <a:pt x="1" y="876"/>
                    <a:pt x="158" y="1065"/>
                  </a:cubicBezTo>
                  <a:cubicBezTo>
                    <a:pt x="245" y="1151"/>
                    <a:pt x="350" y="1200"/>
                    <a:pt x="465" y="1200"/>
                  </a:cubicBezTo>
                  <a:cubicBezTo>
                    <a:pt x="558" y="1200"/>
                    <a:pt x="657" y="1167"/>
                    <a:pt x="757" y="1096"/>
                  </a:cubicBezTo>
                  <a:cubicBezTo>
                    <a:pt x="968" y="927"/>
                    <a:pt x="1241" y="840"/>
                    <a:pt x="1524" y="840"/>
                  </a:cubicBezTo>
                  <a:cubicBezTo>
                    <a:pt x="1876" y="840"/>
                    <a:pt x="2242" y="974"/>
                    <a:pt x="2521" y="1254"/>
                  </a:cubicBezTo>
                  <a:cubicBezTo>
                    <a:pt x="2600" y="1332"/>
                    <a:pt x="2710" y="1372"/>
                    <a:pt x="2820" y="1372"/>
                  </a:cubicBezTo>
                  <a:cubicBezTo>
                    <a:pt x="2931" y="1372"/>
                    <a:pt x="3041" y="1332"/>
                    <a:pt x="3120" y="1254"/>
                  </a:cubicBezTo>
                  <a:cubicBezTo>
                    <a:pt x="3277" y="1096"/>
                    <a:pt x="3277" y="844"/>
                    <a:pt x="3120" y="686"/>
                  </a:cubicBezTo>
                  <a:cubicBezTo>
                    <a:pt x="2653" y="220"/>
                    <a:pt x="2064" y="0"/>
                    <a:pt x="149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439" name="Google Shape;10439;p82"/>
          <p:cNvGrpSpPr/>
          <p:nvPr/>
        </p:nvGrpSpPr>
        <p:grpSpPr>
          <a:xfrm>
            <a:off x="3497847" y="3160259"/>
            <a:ext cx="375620" cy="243015"/>
            <a:chOff x="-37953000" y="2379000"/>
            <a:chExt cx="319025" cy="206400"/>
          </a:xfrm>
          <a:solidFill>
            <a:srgbClr val="FFC000"/>
          </a:solidFill>
        </p:grpSpPr>
        <p:sp>
          <p:nvSpPr>
            <p:cNvPr id="10440" name="Google Shape;10440;p82"/>
            <p:cNvSpPr/>
            <p:nvPr/>
          </p:nvSpPr>
          <p:spPr>
            <a:xfrm>
              <a:off x="-37953000" y="2379000"/>
              <a:ext cx="319025" cy="206400"/>
            </a:xfrm>
            <a:custGeom>
              <a:avLst/>
              <a:gdLst/>
              <a:ahLst/>
              <a:cxnLst/>
              <a:rect l="l" t="t" r="r" b="b"/>
              <a:pathLst>
                <a:path w="12761" h="8256" extrusionOk="0">
                  <a:moveTo>
                    <a:pt x="11469" y="788"/>
                  </a:moveTo>
                  <a:cubicBezTo>
                    <a:pt x="11721" y="788"/>
                    <a:pt x="11878" y="977"/>
                    <a:pt x="11910" y="1198"/>
                  </a:cubicBezTo>
                  <a:lnTo>
                    <a:pt x="11910" y="6207"/>
                  </a:lnTo>
                  <a:lnTo>
                    <a:pt x="11847" y="6207"/>
                  </a:lnTo>
                  <a:cubicBezTo>
                    <a:pt x="11847" y="6396"/>
                    <a:pt x="11752" y="6554"/>
                    <a:pt x="11595" y="6617"/>
                  </a:cubicBezTo>
                  <a:cubicBezTo>
                    <a:pt x="11563" y="6627"/>
                    <a:pt x="11612" y="6631"/>
                    <a:pt x="11289" y="6631"/>
                  </a:cubicBezTo>
                  <a:cubicBezTo>
                    <a:pt x="10643" y="6631"/>
                    <a:pt x="8507" y="6617"/>
                    <a:pt x="1261" y="6617"/>
                  </a:cubicBezTo>
                  <a:cubicBezTo>
                    <a:pt x="1041" y="6617"/>
                    <a:pt x="883" y="6396"/>
                    <a:pt x="852" y="6176"/>
                  </a:cubicBezTo>
                  <a:lnTo>
                    <a:pt x="852" y="1198"/>
                  </a:lnTo>
                  <a:cubicBezTo>
                    <a:pt x="852" y="977"/>
                    <a:pt x="1041" y="820"/>
                    <a:pt x="1261" y="788"/>
                  </a:cubicBezTo>
                  <a:close/>
                  <a:moveTo>
                    <a:pt x="1261" y="1"/>
                  </a:moveTo>
                  <a:cubicBezTo>
                    <a:pt x="600" y="1"/>
                    <a:pt x="1" y="536"/>
                    <a:pt x="1" y="1198"/>
                  </a:cubicBezTo>
                  <a:lnTo>
                    <a:pt x="1" y="6176"/>
                  </a:lnTo>
                  <a:cubicBezTo>
                    <a:pt x="1" y="6711"/>
                    <a:pt x="348" y="7152"/>
                    <a:pt x="820" y="7341"/>
                  </a:cubicBezTo>
                  <a:lnTo>
                    <a:pt x="820" y="7814"/>
                  </a:lnTo>
                  <a:cubicBezTo>
                    <a:pt x="820" y="8066"/>
                    <a:pt x="1041" y="8255"/>
                    <a:pt x="1261" y="8255"/>
                  </a:cubicBezTo>
                  <a:lnTo>
                    <a:pt x="2931" y="8255"/>
                  </a:lnTo>
                  <a:cubicBezTo>
                    <a:pt x="3151" y="8255"/>
                    <a:pt x="3341" y="8066"/>
                    <a:pt x="3341" y="7814"/>
                  </a:cubicBezTo>
                  <a:lnTo>
                    <a:pt x="3341" y="7404"/>
                  </a:lnTo>
                  <a:lnTo>
                    <a:pt x="9421" y="7404"/>
                  </a:lnTo>
                  <a:lnTo>
                    <a:pt x="9421" y="7814"/>
                  </a:lnTo>
                  <a:cubicBezTo>
                    <a:pt x="9421" y="8066"/>
                    <a:pt x="9610" y="8255"/>
                    <a:pt x="9862" y="8255"/>
                  </a:cubicBezTo>
                  <a:lnTo>
                    <a:pt x="11500" y="8255"/>
                  </a:lnTo>
                  <a:cubicBezTo>
                    <a:pt x="11752" y="8255"/>
                    <a:pt x="11941" y="8066"/>
                    <a:pt x="11941" y="7814"/>
                  </a:cubicBezTo>
                  <a:lnTo>
                    <a:pt x="11941" y="7341"/>
                  </a:lnTo>
                  <a:cubicBezTo>
                    <a:pt x="12445" y="7184"/>
                    <a:pt x="12760" y="6711"/>
                    <a:pt x="12760" y="6176"/>
                  </a:cubicBezTo>
                  <a:lnTo>
                    <a:pt x="12760" y="1198"/>
                  </a:lnTo>
                  <a:cubicBezTo>
                    <a:pt x="12697" y="536"/>
                    <a:pt x="12130" y="1"/>
                    <a:pt x="1146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1" name="Google Shape;10441;p82"/>
            <p:cNvSpPr/>
            <p:nvPr/>
          </p:nvSpPr>
          <p:spPr>
            <a:xfrm>
              <a:off x="-37780500" y="2419975"/>
              <a:ext cx="110300" cy="104075"/>
            </a:xfrm>
            <a:custGeom>
              <a:avLst/>
              <a:gdLst/>
              <a:ahLst/>
              <a:cxnLst/>
              <a:rect l="l" t="t" r="r" b="b"/>
              <a:pathLst>
                <a:path w="4412" h="4163" extrusionOk="0">
                  <a:moveTo>
                    <a:pt x="2043" y="804"/>
                  </a:moveTo>
                  <a:cubicBezTo>
                    <a:pt x="2447" y="804"/>
                    <a:pt x="2859" y="1006"/>
                    <a:pt x="3120" y="1386"/>
                  </a:cubicBezTo>
                  <a:cubicBezTo>
                    <a:pt x="3466" y="1922"/>
                    <a:pt x="3340" y="2709"/>
                    <a:pt x="2742" y="3119"/>
                  </a:cubicBezTo>
                  <a:cubicBezTo>
                    <a:pt x="2544" y="3259"/>
                    <a:pt x="2312" y="3325"/>
                    <a:pt x="2077" y="3325"/>
                  </a:cubicBezTo>
                  <a:cubicBezTo>
                    <a:pt x="1676" y="3325"/>
                    <a:pt x="1267" y="3130"/>
                    <a:pt x="1009" y="2773"/>
                  </a:cubicBezTo>
                  <a:cubicBezTo>
                    <a:pt x="631" y="2205"/>
                    <a:pt x="788" y="1418"/>
                    <a:pt x="1387" y="1008"/>
                  </a:cubicBezTo>
                  <a:cubicBezTo>
                    <a:pt x="1582" y="870"/>
                    <a:pt x="1811" y="804"/>
                    <a:pt x="2043" y="804"/>
                  </a:cubicBezTo>
                  <a:close/>
                  <a:moveTo>
                    <a:pt x="2080" y="0"/>
                  </a:moveTo>
                  <a:cubicBezTo>
                    <a:pt x="946" y="0"/>
                    <a:pt x="1" y="945"/>
                    <a:pt x="1" y="2079"/>
                  </a:cubicBezTo>
                  <a:cubicBezTo>
                    <a:pt x="1" y="2993"/>
                    <a:pt x="599" y="3781"/>
                    <a:pt x="1450" y="4064"/>
                  </a:cubicBezTo>
                  <a:cubicBezTo>
                    <a:pt x="1647" y="4130"/>
                    <a:pt x="1849" y="4163"/>
                    <a:pt x="2050" y="4163"/>
                  </a:cubicBezTo>
                  <a:cubicBezTo>
                    <a:pt x="2332" y="4163"/>
                    <a:pt x="2610" y="4098"/>
                    <a:pt x="2868" y="3970"/>
                  </a:cubicBezTo>
                  <a:cubicBezTo>
                    <a:pt x="3939" y="3560"/>
                    <a:pt x="4411" y="2331"/>
                    <a:pt x="3970" y="1260"/>
                  </a:cubicBezTo>
                  <a:cubicBezTo>
                    <a:pt x="3655" y="504"/>
                    <a:pt x="2899" y="0"/>
                    <a:pt x="208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2" name="Google Shape;10442;p82"/>
            <p:cNvSpPr/>
            <p:nvPr/>
          </p:nvSpPr>
          <p:spPr>
            <a:xfrm>
              <a:off x="-37910450" y="2419975"/>
              <a:ext cx="103200" cy="21275"/>
            </a:xfrm>
            <a:custGeom>
              <a:avLst/>
              <a:gdLst/>
              <a:ahLst/>
              <a:cxnLst/>
              <a:rect l="l" t="t" r="r" b="b"/>
              <a:pathLst>
                <a:path w="4128" h="851" extrusionOk="0">
                  <a:moveTo>
                    <a:pt x="378" y="0"/>
                  </a:moveTo>
                  <a:cubicBezTo>
                    <a:pt x="158" y="0"/>
                    <a:pt x="0" y="189"/>
                    <a:pt x="0" y="441"/>
                  </a:cubicBezTo>
                  <a:cubicBezTo>
                    <a:pt x="0" y="662"/>
                    <a:pt x="189" y="851"/>
                    <a:pt x="378" y="851"/>
                  </a:cubicBezTo>
                  <a:lnTo>
                    <a:pt x="3686" y="851"/>
                  </a:lnTo>
                  <a:cubicBezTo>
                    <a:pt x="3938" y="851"/>
                    <a:pt x="4127" y="662"/>
                    <a:pt x="4127" y="441"/>
                  </a:cubicBezTo>
                  <a:cubicBezTo>
                    <a:pt x="4096" y="189"/>
                    <a:pt x="3907" y="0"/>
                    <a:pt x="368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3" name="Google Shape;10443;p82"/>
            <p:cNvSpPr/>
            <p:nvPr/>
          </p:nvSpPr>
          <p:spPr>
            <a:xfrm>
              <a:off x="-37910450" y="2461700"/>
              <a:ext cx="103200" cy="21300"/>
            </a:xfrm>
            <a:custGeom>
              <a:avLst/>
              <a:gdLst/>
              <a:ahLst/>
              <a:cxnLst/>
              <a:rect l="l" t="t" r="r" b="b"/>
              <a:pathLst>
                <a:path w="4128" h="852" extrusionOk="0">
                  <a:moveTo>
                    <a:pt x="378" y="1"/>
                  </a:moveTo>
                  <a:cubicBezTo>
                    <a:pt x="158" y="1"/>
                    <a:pt x="0" y="190"/>
                    <a:pt x="0" y="410"/>
                  </a:cubicBezTo>
                  <a:cubicBezTo>
                    <a:pt x="0" y="662"/>
                    <a:pt x="189" y="851"/>
                    <a:pt x="378" y="851"/>
                  </a:cubicBezTo>
                  <a:lnTo>
                    <a:pt x="3686" y="851"/>
                  </a:lnTo>
                  <a:cubicBezTo>
                    <a:pt x="3938" y="851"/>
                    <a:pt x="4127" y="662"/>
                    <a:pt x="4127" y="410"/>
                  </a:cubicBezTo>
                  <a:cubicBezTo>
                    <a:pt x="4127" y="190"/>
                    <a:pt x="3907" y="1"/>
                    <a:pt x="368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4" name="Google Shape;10444;p82"/>
            <p:cNvSpPr/>
            <p:nvPr/>
          </p:nvSpPr>
          <p:spPr>
            <a:xfrm>
              <a:off x="-37910450" y="2502675"/>
              <a:ext cx="103200" cy="22075"/>
            </a:xfrm>
            <a:custGeom>
              <a:avLst/>
              <a:gdLst/>
              <a:ahLst/>
              <a:cxnLst/>
              <a:rect l="l" t="t" r="r" b="b"/>
              <a:pathLst>
                <a:path w="4128" h="883" extrusionOk="0">
                  <a:moveTo>
                    <a:pt x="378" y="0"/>
                  </a:moveTo>
                  <a:cubicBezTo>
                    <a:pt x="158" y="0"/>
                    <a:pt x="0" y="189"/>
                    <a:pt x="0" y="441"/>
                  </a:cubicBezTo>
                  <a:cubicBezTo>
                    <a:pt x="0" y="662"/>
                    <a:pt x="189" y="882"/>
                    <a:pt x="378" y="882"/>
                  </a:cubicBezTo>
                  <a:lnTo>
                    <a:pt x="3686" y="882"/>
                  </a:lnTo>
                  <a:cubicBezTo>
                    <a:pt x="3938" y="882"/>
                    <a:pt x="4127" y="662"/>
                    <a:pt x="4127" y="441"/>
                  </a:cubicBezTo>
                  <a:cubicBezTo>
                    <a:pt x="4127" y="189"/>
                    <a:pt x="3907" y="0"/>
                    <a:pt x="368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445" name="Google Shape;10445;p82"/>
          <p:cNvSpPr/>
          <p:nvPr/>
        </p:nvSpPr>
        <p:spPr>
          <a:xfrm>
            <a:off x="3490950" y="3575768"/>
            <a:ext cx="385805" cy="374678"/>
          </a:xfrm>
          <a:custGeom>
            <a:avLst/>
            <a:gdLst/>
            <a:ahLst/>
            <a:cxnLst/>
            <a:rect l="l" t="t" r="r" b="b"/>
            <a:pathLst>
              <a:path w="13107" h="12729" extrusionOk="0">
                <a:moveTo>
                  <a:pt x="10240" y="838"/>
                </a:moveTo>
                <a:cubicBezTo>
                  <a:pt x="10457" y="838"/>
                  <a:pt x="10681" y="882"/>
                  <a:pt x="10902" y="977"/>
                </a:cubicBezTo>
                <a:cubicBezTo>
                  <a:pt x="11752" y="1323"/>
                  <a:pt x="12130" y="2332"/>
                  <a:pt x="11784" y="3151"/>
                </a:cubicBezTo>
                <a:cubicBezTo>
                  <a:pt x="11505" y="3793"/>
                  <a:pt x="10877" y="4159"/>
                  <a:pt x="10226" y="4159"/>
                </a:cubicBezTo>
                <a:cubicBezTo>
                  <a:pt x="9920" y="4159"/>
                  <a:pt x="9609" y="4078"/>
                  <a:pt x="9326" y="3907"/>
                </a:cubicBezTo>
                <a:cubicBezTo>
                  <a:pt x="8917" y="3592"/>
                  <a:pt x="8602" y="3056"/>
                  <a:pt x="8602" y="2521"/>
                </a:cubicBezTo>
                <a:cubicBezTo>
                  <a:pt x="8627" y="1538"/>
                  <a:pt x="9377" y="838"/>
                  <a:pt x="10240" y="838"/>
                </a:cubicBezTo>
                <a:close/>
                <a:moveTo>
                  <a:pt x="11059" y="4852"/>
                </a:moveTo>
                <a:lnTo>
                  <a:pt x="11059" y="5990"/>
                </a:lnTo>
                <a:lnTo>
                  <a:pt x="10555" y="5514"/>
                </a:lnTo>
                <a:cubicBezTo>
                  <a:pt x="10476" y="5435"/>
                  <a:pt x="10366" y="5395"/>
                  <a:pt x="10256" y="5395"/>
                </a:cubicBezTo>
                <a:cubicBezTo>
                  <a:pt x="10146" y="5395"/>
                  <a:pt x="10035" y="5435"/>
                  <a:pt x="9957" y="5514"/>
                </a:cubicBezTo>
                <a:lnTo>
                  <a:pt x="9421" y="6049"/>
                </a:lnTo>
                <a:lnTo>
                  <a:pt x="9421" y="4852"/>
                </a:lnTo>
                <a:cubicBezTo>
                  <a:pt x="9673" y="4946"/>
                  <a:pt x="9949" y="4994"/>
                  <a:pt x="10228" y="4994"/>
                </a:cubicBezTo>
                <a:cubicBezTo>
                  <a:pt x="10508" y="4994"/>
                  <a:pt x="10791" y="4946"/>
                  <a:pt x="11059" y="4852"/>
                </a:cubicBezTo>
                <a:close/>
                <a:moveTo>
                  <a:pt x="11847" y="11027"/>
                </a:moveTo>
                <a:cubicBezTo>
                  <a:pt x="11658" y="11531"/>
                  <a:pt x="11217" y="11846"/>
                  <a:pt x="10681" y="11846"/>
                </a:cubicBezTo>
                <a:lnTo>
                  <a:pt x="3782" y="11846"/>
                </a:lnTo>
                <a:cubicBezTo>
                  <a:pt x="3971" y="11625"/>
                  <a:pt x="4097" y="11342"/>
                  <a:pt x="4128" y="11027"/>
                </a:cubicBezTo>
                <a:close/>
                <a:moveTo>
                  <a:pt x="8444" y="851"/>
                </a:moveTo>
                <a:cubicBezTo>
                  <a:pt x="7531" y="1890"/>
                  <a:pt x="7594" y="3466"/>
                  <a:pt x="8633" y="4379"/>
                </a:cubicBezTo>
                <a:lnTo>
                  <a:pt x="8633" y="7089"/>
                </a:lnTo>
                <a:cubicBezTo>
                  <a:pt x="8633" y="7246"/>
                  <a:pt x="8759" y="7404"/>
                  <a:pt x="8854" y="7467"/>
                </a:cubicBezTo>
                <a:cubicBezTo>
                  <a:pt x="8916" y="7504"/>
                  <a:pt x="8978" y="7522"/>
                  <a:pt x="9038" y="7522"/>
                </a:cubicBezTo>
                <a:cubicBezTo>
                  <a:pt x="9131" y="7522"/>
                  <a:pt x="9219" y="7480"/>
                  <a:pt x="9295" y="7404"/>
                </a:cubicBezTo>
                <a:lnTo>
                  <a:pt x="10240" y="6459"/>
                </a:lnTo>
                <a:lnTo>
                  <a:pt x="10240" y="10271"/>
                </a:lnTo>
                <a:lnTo>
                  <a:pt x="3782" y="10271"/>
                </a:lnTo>
                <a:cubicBezTo>
                  <a:pt x="3752" y="10262"/>
                  <a:pt x="3724" y="10258"/>
                  <a:pt x="3697" y="10258"/>
                </a:cubicBezTo>
                <a:cubicBezTo>
                  <a:pt x="3522" y="10258"/>
                  <a:pt x="3404" y="10426"/>
                  <a:pt x="3404" y="10617"/>
                </a:cubicBezTo>
                <a:cubicBezTo>
                  <a:pt x="3404" y="11331"/>
                  <a:pt x="2805" y="11880"/>
                  <a:pt x="2143" y="11880"/>
                </a:cubicBezTo>
                <a:cubicBezTo>
                  <a:pt x="1987" y="11880"/>
                  <a:pt x="1827" y="11849"/>
                  <a:pt x="1671" y="11783"/>
                </a:cubicBezTo>
                <a:cubicBezTo>
                  <a:pt x="1293" y="11625"/>
                  <a:pt x="1072" y="11342"/>
                  <a:pt x="946" y="10995"/>
                </a:cubicBezTo>
                <a:cubicBezTo>
                  <a:pt x="883" y="10743"/>
                  <a:pt x="915" y="10617"/>
                  <a:pt x="915" y="10302"/>
                </a:cubicBezTo>
                <a:lnTo>
                  <a:pt x="915" y="851"/>
                </a:lnTo>
                <a:close/>
                <a:moveTo>
                  <a:pt x="442" y="0"/>
                </a:moveTo>
                <a:cubicBezTo>
                  <a:pt x="190" y="0"/>
                  <a:pt x="1" y="189"/>
                  <a:pt x="1" y="441"/>
                </a:cubicBezTo>
                <a:lnTo>
                  <a:pt x="1" y="10617"/>
                </a:lnTo>
                <a:cubicBezTo>
                  <a:pt x="1" y="11783"/>
                  <a:pt x="946" y="12728"/>
                  <a:pt x="2080" y="12728"/>
                </a:cubicBezTo>
                <a:lnTo>
                  <a:pt x="10650" y="12728"/>
                </a:lnTo>
                <a:cubicBezTo>
                  <a:pt x="11784" y="12728"/>
                  <a:pt x="12729" y="11783"/>
                  <a:pt x="12729" y="10617"/>
                </a:cubicBezTo>
                <a:cubicBezTo>
                  <a:pt x="12760" y="10397"/>
                  <a:pt x="12571" y="10208"/>
                  <a:pt x="12319" y="10208"/>
                </a:cubicBezTo>
                <a:lnTo>
                  <a:pt x="11122" y="10208"/>
                </a:lnTo>
                <a:lnTo>
                  <a:pt x="11122" y="7215"/>
                </a:lnTo>
                <a:lnTo>
                  <a:pt x="11217" y="7309"/>
                </a:lnTo>
                <a:cubicBezTo>
                  <a:pt x="11301" y="7393"/>
                  <a:pt x="11413" y="7435"/>
                  <a:pt x="11515" y="7435"/>
                </a:cubicBezTo>
                <a:cubicBezTo>
                  <a:pt x="11567" y="7435"/>
                  <a:pt x="11616" y="7425"/>
                  <a:pt x="11658" y="7404"/>
                </a:cubicBezTo>
                <a:cubicBezTo>
                  <a:pt x="11815" y="7309"/>
                  <a:pt x="11910" y="7215"/>
                  <a:pt x="11910" y="6994"/>
                </a:cubicBezTo>
                <a:lnTo>
                  <a:pt x="11910" y="4285"/>
                </a:lnTo>
                <a:cubicBezTo>
                  <a:pt x="13107" y="3214"/>
                  <a:pt x="12950" y="1292"/>
                  <a:pt x="11626" y="378"/>
                </a:cubicBezTo>
                <a:cubicBezTo>
                  <a:pt x="11437" y="221"/>
                  <a:pt x="11154" y="126"/>
                  <a:pt x="10902" y="63"/>
                </a:cubicBezTo>
                <a:cubicBezTo>
                  <a:pt x="10839" y="0"/>
                  <a:pt x="10744" y="0"/>
                  <a:pt x="10650" y="0"/>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6" name="Google Shape;10446;p82"/>
          <p:cNvSpPr/>
          <p:nvPr/>
        </p:nvSpPr>
        <p:spPr>
          <a:xfrm>
            <a:off x="2669201" y="4047649"/>
            <a:ext cx="268977" cy="373766"/>
          </a:xfrm>
          <a:custGeom>
            <a:avLst/>
            <a:gdLst/>
            <a:ahLst/>
            <a:cxnLst/>
            <a:rect l="l" t="t" r="r" b="b"/>
            <a:pathLst>
              <a:path w="9138" h="12698" extrusionOk="0">
                <a:moveTo>
                  <a:pt x="7467" y="851"/>
                </a:moveTo>
                <a:lnTo>
                  <a:pt x="7467" y="1765"/>
                </a:lnTo>
                <a:cubicBezTo>
                  <a:pt x="7467" y="2363"/>
                  <a:pt x="7373" y="2931"/>
                  <a:pt x="7152" y="3466"/>
                </a:cubicBezTo>
                <a:cubicBezTo>
                  <a:pt x="6849" y="3390"/>
                  <a:pt x="6530" y="3352"/>
                  <a:pt x="6209" y="3352"/>
                </a:cubicBezTo>
                <a:cubicBezTo>
                  <a:pt x="5595" y="3352"/>
                  <a:pt x="4969" y="3492"/>
                  <a:pt x="4411" y="3781"/>
                </a:cubicBezTo>
                <a:cubicBezTo>
                  <a:pt x="3936" y="4019"/>
                  <a:pt x="3406" y="4131"/>
                  <a:pt x="2877" y="4131"/>
                </a:cubicBezTo>
                <a:cubicBezTo>
                  <a:pt x="2705" y="4131"/>
                  <a:pt x="2533" y="4119"/>
                  <a:pt x="2364" y="4096"/>
                </a:cubicBezTo>
                <a:cubicBezTo>
                  <a:pt x="1891" y="3403"/>
                  <a:pt x="1702" y="2584"/>
                  <a:pt x="1702" y="1765"/>
                </a:cubicBezTo>
                <a:lnTo>
                  <a:pt x="1702" y="851"/>
                </a:lnTo>
                <a:close/>
                <a:moveTo>
                  <a:pt x="6278" y="4137"/>
                </a:moveTo>
                <a:cubicBezTo>
                  <a:pt x="6425" y="4137"/>
                  <a:pt x="6570" y="4145"/>
                  <a:pt x="6711" y="4159"/>
                </a:cubicBezTo>
                <a:cubicBezTo>
                  <a:pt x="6428" y="4506"/>
                  <a:pt x="6081" y="4789"/>
                  <a:pt x="5672" y="4978"/>
                </a:cubicBezTo>
                <a:cubicBezTo>
                  <a:pt x="5168" y="5230"/>
                  <a:pt x="4916" y="5829"/>
                  <a:pt x="4947" y="6365"/>
                </a:cubicBezTo>
                <a:lnTo>
                  <a:pt x="4569" y="7152"/>
                </a:lnTo>
                <a:lnTo>
                  <a:pt x="4159" y="6365"/>
                </a:lnTo>
                <a:cubicBezTo>
                  <a:pt x="4222" y="5829"/>
                  <a:pt x="3970" y="5230"/>
                  <a:pt x="3466" y="4978"/>
                </a:cubicBezTo>
                <a:cubicBezTo>
                  <a:pt x="3372" y="4978"/>
                  <a:pt x="3340" y="4947"/>
                  <a:pt x="3277" y="4915"/>
                </a:cubicBezTo>
                <a:cubicBezTo>
                  <a:pt x="3781" y="4884"/>
                  <a:pt x="4285" y="4726"/>
                  <a:pt x="4758" y="4474"/>
                </a:cubicBezTo>
                <a:cubicBezTo>
                  <a:pt x="5246" y="4230"/>
                  <a:pt x="5773" y="4137"/>
                  <a:pt x="6278" y="4137"/>
                </a:cubicBezTo>
                <a:close/>
                <a:moveTo>
                  <a:pt x="5388" y="7436"/>
                </a:moveTo>
                <a:cubicBezTo>
                  <a:pt x="5483" y="7499"/>
                  <a:pt x="5577" y="7593"/>
                  <a:pt x="5703" y="7656"/>
                </a:cubicBezTo>
                <a:cubicBezTo>
                  <a:pt x="6932" y="8255"/>
                  <a:pt x="7499" y="9610"/>
                  <a:pt x="7499" y="10933"/>
                </a:cubicBezTo>
                <a:lnTo>
                  <a:pt x="7499" y="11437"/>
                </a:lnTo>
                <a:lnTo>
                  <a:pt x="7467" y="11437"/>
                </a:lnTo>
                <a:lnTo>
                  <a:pt x="4853" y="9484"/>
                </a:lnTo>
                <a:cubicBezTo>
                  <a:pt x="4774" y="9421"/>
                  <a:pt x="4679" y="9389"/>
                  <a:pt x="4585" y="9389"/>
                </a:cubicBezTo>
                <a:cubicBezTo>
                  <a:pt x="4490" y="9389"/>
                  <a:pt x="4396" y="9421"/>
                  <a:pt x="4317" y="9484"/>
                </a:cubicBezTo>
                <a:lnTo>
                  <a:pt x="1702" y="11437"/>
                </a:lnTo>
                <a:lnTo>
                  <a:pt x="1702" y="10933"/>
                </a:lnTo>
                <a:cubicBezTo>
                  <a:pt x="1702" y="9547"/>
                  <a:pt x="2269" y="8255"/>
                  <a:pt x="3466" y="7656"/>
                </a:cubicBezTo>
                <a:cubicBezTo>
                  <a:pt x="3592" y="7625"/>
                  <a:pt x="3655" y="7530"/>
                  <a:pt x="3781" y="7436"/>
                </a:cubicBezTo>
                <a:lnTo>
                  <a:pt x="4222" y="8286"/>
                </a:lnTo>
                <a:cubicBezTo>
                  <a:pt x="4301" y="8444"/>
                  <a:pt x="4443" y="8523"/>
                  <a:pt x="4585" y="8523"/>
                </a:cubicBezTo>
                <a:cubicBezTo>
                  <a:pt x="4726" y="8523"/>
                  <a:pt x="4868" y="8444"/>
                  <a:pt x="4947" y="8286"/>
                </a:cubicBezTo>
                <a:lnTo>
                  <a:pt x="5388" y="7436"/>
                </a:lnTo>
                <a:close/>
                <a:moveTo>
                  <a:pt x="4600" y="10303"/>
                </a:moveTo>
                <a:lnTo>
                  <a:pt x="6711" y="11846"/>
                </a:lnTo>
                <a:lnTo>
                  <a:pt x="2521" y="11846"/>
                </a:lnTo>
                <a:lnTo>
                  <a:pt x="4600" y="10303"/>
                </a:lnTo>
                <a:close/>
                <a:moveTo>
                  <a:pt x="442" y="1"/>
                </a:moveTo>
                <a:cubicBezTo>
                  <a:pt x="190" y="1"/>
                  <a:pt x="1" y="190"/>
                  <a:pt x="1" y="410"/>
                </a:cubicBezTo>
                <a:cubicBezTo>
                  <a:pt x="1" y="662"/>
                  <a:pt x="190" y="851"/>
                  <a:pt x="442" y="851"/>
                </a:cubicBezTo>
                <a:lnTo>
                  <a:pt x="851" y="851"/>
                </a:lnTo>
                <a:lnTo>
                  <a:pt x="851" y="1765"/>
                </a:lnTo>
                <a:cubicBezTo>
                  <a:pt x="851" y="3466"/>
                  <a:pt x="1607" y="5041"/>
                  <a:pt x="3120" y="5766"/>
                </a:cubicBezTo>
                <a:cubicBezTo>
                  <a:pt x="3309" y="5860"/>
                  <a:pt x="3340" y="6144"/>
                  <a:pt x="3340" y="6365"/>
                </a:cubicBezTo>
                <a:cubicBezTo>
                  <a:pt x="3340" y="6396"/>
                  <a:pt x="3309" y="6491"/>
                  <a:pt x="3340" y="6522"/>
                </a:cubicBezTo>
                <a:cubicBezTo>
                  <a:pt x="3309" y="6680"/>
                  <a:pt x="3214" y="6869"/>
                  <a:pt x="3120" y="6932"/>
                </a:cubicBezTo>
                <a:cubicBezTo>
                  <a:pt x="1607" y="7656"/>
                  <a:pt x="851" y="9232"/>
                  <a:pt x="851" y="10933"/>
                </a:cubicBezTo>
                <a:lnTo>
                  <a:pt x="851" y="11846"/>
                </a:lnTo>
                <a:lnTo>
                  <a:pt x="442" y="11846"/>
                </a:lnTo>
                <a:cubicBezTo>
                  <a:pt x="190" y="11846"/>
                  <a:pt x="1" y="12035"/>
                  <a:pt x="1" y="12287"/>
                </a:cubicBezTo>
                <a:cubicBezTo>
                  <a:pt x="1" y="12508"/>
                  <a:pt x="190" y="12697"/>
                  <a:pt x="442" y="12697"/>
                </a:cubicBezTo>
                <a:lnTo>
                  <a:pt x="8696" y="12697"/>
                </a:lnTo>
                <a:cubicBezTo>
                  <a:pt x="8948" y="12697"/>
                  <a:pt x="9137" y="12508"/>
                  <a:pt x="9137" y="12287"/>
                </a:cubicBezTo>
                <a:cubicBezTo>
                  <a:pt x="9137" y="12035"/>
                  <a:pt x="8948" y="11846"/>
                  <a:pt x="8696" y="11846"/>
                </a:cubicBezTo>
                <a:lnTo>
                  <a:pt x="8255" y="11846"/>
                </a:lnTo>
                <a:lnTo>
                  <a:pt x="8255" y="10933"/>
                </a:lnTo>
                <a:cubicBezTo>
                  <a:pt x="8255" y="9232"/>
                  <a:pt x="7530" y="7656"/>
                  <a:pt x="6018" y="6932"/>
                </a:cubicBezTo>
                <a:cubicBezTo>
                  <a:pt x="5892" y="6837"/>
                  <a:pt x="5829" y="6680"/>
                  <a:pt x="5798" y="6522"/>
                </a:cubicBezTo>
                <a:lnTo>
                  <a:pt x="5798" y="6365"/>
                </a:lnTo>
                <a:cubicBezTo>
                  <a:pt x="5798" y="6144"/>
                  <a:pt x="5861" y="5860"/>
                  <a:pt x="6018" y="5766"/>
                </a:cubicBezTo>
                <a:cubicBezTo>
                  <a:pt x="7530" y="5041"/>
                  <a:pt x="8255" y="3435"/>
                  <a:pt x="8255" y="1765"/>
                </a:cubicBezTo>
                <a:lnTo>
                  <a:pt x="8255" y="851"/>
                </a:lnTo>
                <a:lnTo>
                  <a:pt x="8696" y="851"/>
                </a:lnTo>
                <a:cubicBezTo>
                  <a:pt x="8948" y="851"/>
                  <a:pt x="9137" y="662"/>
                  <a:pt x="9137" y="410"/>
                </a:cubicBezTo>
                <a:cubicBezTo>
                  <a:pt x="9137" y="190"/>
                  <a:pt x="8948" y="1"/>
                  <a:pt x="8696"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47" name="Google Shape;10447;p82"/>
          <p:cNvSpPr txBox="1">
            <a:spLocks noGrp="1"/>
          </p:cNvSpPr>
          <p:nvPr>
            <p:ph type="title" idx="4294967295"/>
          </p:nvPr>
        </p:nvSpPr>
        <p:spPr>
          <a:xfrm>
            <a:off x="849675" y="722092"/>
            <a:ext cx="3482100" cy="482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rgbClr val="000000"/>
              </a:buClr>
              <a:buSzPts val="1100"/>
              <a:buFont typeface="Arial"/>
              <a:buNone/>
            </a:pPr>
            <a:r>
              <a:rPr lang="en">
                <a:solidFill>
                  <a:srgbClr val="FFC000"/>
                </a:solidFill>
                <a:latin typeface="Arial"/>
                <a:ea typeface="Arial"/>
                <a:cs typeface="Arial"/>
                <a:sym typeface="Arial"/>
              </a:rPr>
              <a:t>Educational Icons</a:t>
            </a:r>
            <a:endParaRPr>
              <a:solidFill>
                <a:srgbClr val="FFC000"/>
              </a:solidFill>
              <a:latin typeface="Arial"/>
              <a:ea typeface="Arial"/>
              <a:cs typeface="Arial"/>
              <a:sym typeface="Arial"/>
            </a:endParaRPr>
          </a:p>
        </p:txBody>
      </p:sp>
      <p:sp>
        <p:nvSpPr>
          <p:cNvPr id="10448" name="Google Shape;10448;p82"/>
          <p:cNvSpPr txBox="1">
            <a:spLocks noGrp="1"/>
          </p:cNvSpPr>
          <p:nvPr>
            <p:ph type="title" idx="4294967295"/>
          </p:nvPr>
        </p:nvSpPr>
        <p:spPr>
          <a:xfrm>
            <a:off x="4858400" y="722092"/>
            <a:ext cx="3482100" cy="482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rgbClr val="000000"/>
              </a:buClr>
              <a:buSzPts val="1100"/>
              <a:buFont typeface="Arial"/>
              <a:buNone/>
            </a:pPr>
            <a:r>
              <a:rPr lang="en">
                <a:solidFill>
                  <a:srgbClr val="FFC000"/>
                </a:solidFill>
                <a:latin typeface="Arial"/>
                <a:ea typeface="Arial"/>
                <a:cs typeface="Arial"/>
                <a:sym typeface="Arial"/>
              </a:rPr>
              <a:t>Medical Icons</a:t>
            </a:r>
            <a:endParaRPr>
              <a:solidFill>
                <a:srgbClr val="FFC000"/>
              </a:solidFill>
              <a:latin typeface="Arial"/>
              <a:ea typeface="Arial"/>
              <a:cs typeface="Arial"/>
              <a:sym typeface="Arial"/>
            </a:endParaRPr>
          </a:p>
        </p:txBody>
      </p:sp>
      <p:sp>
        <p:nvSpPr>
          <p:cNvPr id="10449" name="Google Shape;10449;p82"/>
          <p:cNvSpPr/>
          <p:nvPr/>
        </p:nvSpPr>
        <p:spPr>
          <a:xfrm>
            <a:off x="4866545" y="1355406"/>
            <a:ext cx="353180" cy="314589"/>
          </a:xfrm>
          <a:custGeom>
            <a:avLst/>
            <a:gdLst/>
            <a:ahLst/>
            <a:cxnLst/>
            <a:rect l="l" t="t" r="r" b="b"/>
            <a:pathLst>
              <a:path w="11815" h="10524" extrusionOk="0">
                <a:moveTo>
                  <a:pt x="8664" y="726"/>
                </a:moveTo>
                <a:cubicBezTo>
                  <a:pt x="9326" y="726"/>
                  <a:pt x="9956" y="1009"/>
                  <a:pt x="10428" y="1482"/>
                </a:cubicBezTo>
                <a:cubicBezTo>
                  <a:pt x="10869" y="1954"/>
                  <a:pt x="11090" y="2616"/>
                  <a:pt x="11090" y="3309"/>
                </a:cubicBezTo>
                <a:cubicBezTo>
                  <a:pt x="11090" y="4191"/>
                  <a:pt x="10712" y="4853"/>
                  <a:pt x="10082" y="5577"/>
                </a:cubicBezTo>
                <a:lnTo>
                  <a:pt x="7435" y="5577"/>
                </a:lnTo>
                <a:cubicBezTo>
                  <a:pt x="7309" y="5577"/>
                  <a:pt x="7215" y="5640"/>
                  <a:pt x="7120" y="5735"/>
                </a:cubicBezTo>
                <a:lnTo>
                  <a:pt x="6648" y="6522"/>
                </a:lnTo>
                <a:lnTo>
                  <a:pt x="5545" y="3687"/>
                </a:lnTo>
                <a:cubicBezTo>
                  <a:pt x="5514" y="3561"/>
                  <a:pt x="5388" y="3435"/>
                  <a:pt x="5230" y="3435"/>
                </a:cubicBezTo>
                <a:cubicBezTo>
                  <a:pt x="5073" y="3435"/>
                  <a:pt x="4947" y="3529"/>
                  <a:pt x="4915" y="3624"/>
                </a:cubicBezTo>
                <a:lnTo>
                  <a:pt x="4096" y="5514"/>
                </a:lnTo>
                <a:lnTo>
                  <a:pt x="1702" y="5514"/>
                </a:lnTo>
                <a:cubicBezTo>
                  <a:pt x="1103" y="4853"/>
                  <a:pt x="693" y="4191"/>
                  <a:pt x="693" y="3309"/>
                </a:cubicBezTo>
                <a:cubicBezTo>
                  <a:pt x="693" y="2616"/>
                  <a:pt x="945" y="1986"/>
                  <a:pt x="1355" y="1482"/>
                </a:cubicBezTo>
                <a:cubicBezTo>
                  <a:pt x="1796" y="1009"/>
                  <a:pt x="2426" y="726"/>
                  <a:pt x="3151" y="726"/>
                </a:cubicBezTo>
                <a:cubicBezTo>
                  <a:pt x="4096" y="726"/>
                  <a:pt x="4726" y="1293"/>
                  <a:pt x="5073" y="1797"/>
                </a:cubicBezTo>
                <a:cubicBezTo>
                  <a:pt x="5388" y="2206"/>
                  <a:pt x="5545" y="2647"/>
                  <a:pt x="5577" y="2836"/>
                </a:cubicBezTo>
                <a:cubicBezTo>
                  <a:pt x="5608" y="2994"/>
                  <a:pt x="5766" y="3088"/>
                  <a:pt x="5892" y="3088"/>
                </a:cubicBezTo>
                <a:cubicBezTo>
                  <a:pt x="6049" y="3088"/>
                  <a:pt x="6175" y="2994"/>
                  <a:pt x="6207" y="2836"/>
                </a:cubicBezTo>
                <a:cubicBezTo>
                  <a:pt x="6238" y="2679"/>
                  <a:pt x="6459" y="2206"/>
                  <a:pt x="6742" y="1797"/>
                </a:cubicBezTo>
                <a:cubicBezTo>
                  <a:pt x="7089" y="1293"/>
                  <a:pt x="7687" y="726"/>
                  <a:pt x="8664" y="726"/>
                </a:cubicBezTo>
                <a:close/>
                <a:moveTo>
                  <a:pt x="5293" y="4790"/>
                </a:moveTo>
                <a:lnTo>
                  <a:pt x="6364" y="7468"/>
                </a:lnTo>
                <a:cubicBezTo>
                  <a:pt x="6396" y="7562"/>
                  <a:pt x="6522" y="7657"/>
                  <a:pt x="6648" y="7688"/>
                </a:cubicBezTo>
                <a:lnTo>
                  <a:pt x="6679" y="7688"/>
                </a:lnTo>
                <a:cubicBezTo>
                  <a:pt x="6805" y="7688"/>
                  <a:pt x="6931" y="7625"/>
                  <a:pt x="6994" y="7531"/>
                </a:cubicBezTo>
                <a:lnTo>
                  <a:pt x="7750" y="6302"/>
                </a:lnTo>
                <a:lnTo>
                  <a:pt x="9483" y="6302"/>
                </a:lnTo>
                <a:cubicBezTo>
                  <a:pt x="9168" y="6459"/>
                  <a:pt x="8916" y="6711"/>
                  <a:pt x="8664" y="6932"/>
                </a:cubicBezTo>
                <a:cubicBezTo>
                  <a:pt x="7813" y="7688"/>
                  <a:pt x="6868" y="8507"/>
                  <a:pt x="5923" y="9610"/>
                </a:cubicBezTo>
                <a:cubicBezTo>
                  <a:pt x="4978" y="8507"/>
                  <a:pt x="4033" y="7688"/>
                  <a:pt x="3214" y="6932"/>
                </a:cubicBezTo>
                <a:cubicBezTo>
                  <a:pt x="2930" y="6711"/>
                  <a:pt x="2710" y="6459"/>
                  <a:pt x="2458" y="6270"/>
                </a:cubicBezTo>
                <a:lnTo>
                  <a:pt x="4411" y="6270"/>
                </a:lnTo>
                <a:cubicBezTo>
                  <a:pt x="4505" y="6270"/>
                  <a:pt x="4663" y="6207"/>
                  <a:pt x="4726" y="6081"/>
                </a:cubicBezTo>
                <a:lnTo>
                  <a:pt x="5293" y="4790"/>
                </a:lnTo>
                <a:close/>
                <a:moveTo>
                  <a:pt x="3151" y="1"/>
                </a:moveTo>
                <a:cubicBezTo>
                  <a:pt x="2269" y="1"/>
                  <a:pt x="1449" y="379"/>
                  <a:pt x="851" y="1009"/>
                </a:cubicBezTo>
                <a:cubicBezTo>
                  <a:pt x="315" y="1576"/>
                  <a:pt x="0" y="2427"/>
                  <a:pt x="0" y="3309"/>
                </a:cubicBezTo>
                <a:cubicBezTo>
                  <a:pt x="0" y="4097"/>
                  <a:pt x="252" y="4821"/>
                  <a:pt x="819" y="5514"/>
                </a:cubicBezTo>
                <a:lnTo>
                  <a:pt x="819" y="5577"/>
                </a:lnTo>
                <a:lnTo>
                  <a:pt x="347" y="5577"/>
                </a:lnTo>
                <a:cubicBezTo>
                  <a:pt x="158" y="5577"/>
                  <a:pt x="0" y="5735"/>
                  <a:pt x="0" y="5924"/>
                </a:cubicBezTo>
                <a:cubicBezTo>
                  <a:pt x="0" y="6113"/>
                  <a:pt x="158" y="6270"/>
                  <a:pt x="347" y="6270"/>
                </a:cubicBezTo>
                <a:lnTo>
                  <a:pt x="1418" y="6270"/>
                </a:lnTo>
                <a:cubicBezTo>
                  <a:pt x="1796" y="6680"/>
                  <a:pt x="2237" y="7058"/>
                  <a:pt x="2710" y="7468"/>
                </a:cubicBezTo>
                <a:cubicBezTo>
                  <a:pt x="3623" y="8255"/>
                  <a:pt x="4600" y="9137"/>
                  <a:pt x="5640" y="10366"/>
                </a:cubicBezTo>
                <a:lnTo>
                  <a:pt x="5640" y="10397"/>
                </a:lnTo>
                <a:cubicBezTo>
                  <a:pt x="5703" y="10492"/>
                  <a:pt x="5797" y="10524"/>
                  <a:pt x="5892" y="10524"/>
                </a:cubicBezTo>
                <a:cubicBezTo>
                  <a:pt x="6018" y="10524"/>
                  <a:pt x="6081" y="10492"/>
                  <a:pt x="6175" y="10397"/>
                </a:cubicBezTo>
                <a:lnTo>
                  <a:pt x="6175" y="10366"/>
                </a:lnTo>
                <a:cubicBezTo>
                  <a:pt x="7152" y="9137"/>
                  <a:pt x="8192" y="8287"/>
                  <a:pt x="9074" y="7468"/>
                </a:cubicBezTo>
                <a:cubicBezTo>
                  <a:pt x="9546" y="7026"/>
                  <a:pt x="9987" y="6617"/>
                  <a:pt x="10397" y="6270"/>
                </a:cubicBezTo>
                <a:lnTo>
                  <a:pt x="11437" y="6270"/>
                </a:lnTo>
                <a:cubicBezTo>
                  <a:pt x="11657" y="6270"/>
                  <a:pt x="11815" y="6113"/>
                  <a:pt x="11815" y="5924"/>
                </a:cubicBezTo>
                <a:cubicBezTo>
                  <a:pt x="11815" y="5735"/>
                  <a:pt x="11657" y="5577"/>
                  <a:pt x="11437" y="5577"/>
                </a:cubicBezTo>
                <a:lnTo>
                  <a:pt x="10964" y="5577"/>
                </a:lnTo>
                <a:lnTo>
                  <a:pt x="10964" y="5514"/>
                </a:lnTo>
                <a:cubicBezTo>
                  <a:pt x="11531" y="4821"/>
                  <a:pt x="11815" y="4097"/>
                  <a:pt x="11815" y="3309"/>
                </a:cubicBezTo>
                <a:cubicBezTo>
                  <a:pt x="11815" y="2458"/>
                  <a:pt x="11500" y="1639"/>
                  <a:pt x="10932" y="1009"/>
                </a:cubicBezTo>
                <a:cubicBezTo>
                  <a:pt x="10365" y="379"/>
                  <a:pt x="9578" y="1"/>
                  <a:pt x="8664" y="1"/>
                </a:cubicBezTo>
                <a:cubicBezTo>
                  <a:pt x="7404" y="1"/>
                  <a:pt x="6616" y="757"/>
                  <a:pt x="6175" y="1387"/>
                </a:cubicBezTo>
                <a:cubicBezTo>
                  <a:pt x="6049" y="1545"/>
                  <a:pt x="5986" y="1702"/>
                  <a:pt x="5892" y="1860"/>
                </a:cubicBezTo>
                <a:cubicBezTo>
                  <a:pt x="5829" y="1702"/>
                  <a:pt x="5703" y="1545"/>
                  <a:pt x="5640" y="1387"/>
                </a:cubicBezTo>
                <a:cubicBezTo>
                  <a:pt x="5199" y="757"/>
                  <a:pt x="4411" y="1"/>
                  <a:pt x="3151"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450" name="Google Shape;10450;p82"/>
          <p:cNvGrpSpPr/>
          <p:nvPr/>
        </p:nvGrpSpPr>
        <p:grpSpPr>
          <a:xfrm>
            <a:off x="4865594" y="1782519"/>
            <a:ext cx="354107" cy="355063"/>
            <a:chOff x="-28467625" y="2331750"/>
            <a:chExt cx="296150" cy="296950"/>
          </a:xfrm>
          <a:solidFill>
            <a:srgbClr val="FFC000"/>
          </a:solidFill>
        </p:grpSpPr>
        <p:sp>
          <p:nvSpPr>
            <p:cNvPr id="10451" name="Google Shape;10451;p82"/>
            <p:cNvSpPr/>
            <p:nvPr/>
          </p:nvSpPr>
          <p:spPr>
            <a:xfrm>
              <a:off x="-28467625" y="2331750"/>
              <a:ext cx="296150" cy="296950"/>
            </a:xfrm>
            <a:custGeom>
              <a:avLst/>
              <a:gdLst/>
              <a:ahLst/>
              <a:cxnLst/>
              <a:rect l="l" t="t" r="r" b="b"/>
              <a:pathLst>
                <a:path w="11846" h="11878" extrusionOk="0">
                  <a:moveTo>
                    <a:pt x="1733" y="3466"/>
                  </a:moveTo>
                  <a:cubicBezTo>
                    <a:pt x="1922" y="3466"/>
                    <a:pt x="2080" y="3624"/>
                    <a:pt x="2080" y="3813"/>
                  </a:cubicBezTo>
                  <a:cubicBezTo>
                    <a:pt x="2080" y="4002"/>
                    <a:pt x="1922" y="4159"/>
                    <a:pt x="1733" y="4159"/>
                  </a:cubicBezTo>
                  <a:lnTo>
                    <a:pt x="693" y="4159"/>
                  </a:lnTo>
                  <a:lnTo>
                    <a:pt x="693" y="3466"/>
                  </a:lnTo>
                  <a:close/>
                  <a:moveTo>
                    <a:pt x="1418" y="4821"/>
                  </a:moveTo>
                  <a:lnTo>
                    <a:pt x="1418" y="6963"/>
                  </a:lnTo>
                  <a:lnTo>
                    <a:pt x="693" y="6963"/>
                  </a:lnTo>
                  <a:lnTo>
                    <a:pt x="693" y="4821"/>
                  </a:lnTo>
                  <a:close/>
                  <a:moveTo>
                    <a:pt x="1733" y="7656"/>
                  </a:moveTo>
                  <a:cubicBezTo>
                    <a:pt x="1922" y="7656"/>
                    <a:pt x="2080" y="7814"/>
                    <a:pt x="2080" y="8034"/>
                  </a:cubicBezTo>
                  <a:cubicBezTo>
                    <a:pt x="2080" y="8223"/>
                    <a:pt x="1922" y="8381"/>
                    <a:pt x="1733" y="8381"/>
                  </a:cubicBezTo>
                  <a:lnTo>
                    <a:pt x="693" y="8381"/>
                  </a:lnTo>
                  <a:lnTo>
                    <a:pt x="693" y="7656"/>
                  </a:lnTo>
                  <a:close/>
                  <a:moveTo>
                    <a:pt x="9389" y="2080"/>
                  </a:moveTo>
                  <a:cubicBezTo>
                    <a:pt x="9609" y="2080"/>
                    <a:pt x="9767" y="2237"/>
                    <a:pt x="9767" y="2426"/>
                  </a:cubicBezTo>
                  <a:lnTo>
                    <a:pt x="9767" y="9389"/>
                  </a:lnTo>
                  <a:cubicBezTo>
                    <a:pt x="9767" y="9610"/>
                    <a:pt x="9609" y="9767"/>
                    <a:pt x="9389" y="9767"/>
                  </a:cubicBezTo>
                  <a:lnTo>
                    <a:pt x="2426" y="9767"/>
                  </a:lnTo>
                  <a:cubicBezTo>
                    <a:pt x="2237" y="9767"/>
                    <a:pt x="2080" y="9610"/>
                    <a:pt x="2080" y="9389"/>
                  </a:cubicBezTo>
                  <a:lnTo>
                    <a:pt x="2080" y="9011"/>
                  </a:lnTo>
                  <a:cubicBezTo>
                    <a:pt x="2458" y="8853"/>
                    <a:pt x="2773" y="8507"/>
                    <a:pt x="2773" y="8034"/>
                  </a:cubicBezTo>
                  <a:cubicBezTo>
                    <a:pt x="2773" y="7562"/>
                    <a:pt x="2521" y="7184"/>
                    <a:pt x="2080" y="7026"/>
                  </a:cubicBezTo>
                  <a:lnTo>
                    <a:pt x="2080" y="4789"/>
                  </a:lnTo>
                  <a:cubicBezTo>
                    <a:pt x="2458" y="4632"/>
                    <a:pt x="2773" y="4285"/>
                    <a:pt x="2773" y="3813"/>
                  </a:cubicBezTo>
                  <a:cubicBezTo>
                    <a:pt x="2773" y="3340"/>
                    <a:pt x="2521" y="2994"/>
                    <a:pt x="2080" y="2836"/>
                  </a:cubicBezTo>
                  <a:lnTo>
                    <a:pt x="2080" y="2426"/>
                  </a:lnTo>
                  <a:cubicBezTo>
                    <a:pt x="2080" y="2237"/>
                    <a:pt x="2237" y="2080"/>
                    <a:pt x="2426" y="2080"/>
                  </a:cubicBezTo>
                  <a:close/>
                  <a:moveTo>
                    <a:pt x="9389" y="694"/>
                  </a:moveTo>
                  <a:cubicBezTo>
                    <a:pt x="10334" y="694"/>
                    <a:pt x="11121" y="1481"/>
                    <a:pt x="11121" y="2426"/>
                  </a:cubicBezTo>
                  <a:lnTo>
                    <a:pt x="11121" y="9389"/>
                  </a:lnTo>
                  <a:cubicBezTo>
                    <a:pt x="11121" y="10334"/>
                    <a:pt x="10334" y="11122"/>
                    <a:pt x="9389" y="11122"/>
                  </a:cubicBezTo>
                  <a:lnTo>
                    <a:pt x="2426" y="11122"/>
                  </a:lnTo>
                  <a:cubicBezTo>
                    <a:pt x="1481" y="11122"/>
                    <a:pt x="693" y="10334"/>
                    <a:pt x="693" y="9389"/>
                  </a:cubicBezTo>
                  <a:lnTo>
                    <a:pt x="693" y="9042"/>
                  </a:lnTo>
                  <a:lnTo>
                    <a:pt x="1418" y="9042"/>
                  </a:lnTo>
                  <a:lnTo>
                    <a:pt x="1418" y="9389"/>
                  </a:lnTo>
                  <a:cubicBezTo>
                    <a:pt x="1418" y="9988"/>
                    <a:pt x="1891" y="10429"/>
                    <a:pt x="2426" y="10429"/>
                  </a:cubicBezTo>
                  <a:lnTo>
                    <a:pt x="9389" y="10429"/>
                  </a:lnTo>
                  <a:cubicBezTo>
                    <a:pt x="9987" y="10429"/>
                    <a:pt x="10428" y="9956"/>
                    <a:pt x="10428" y="9389"/>
                  </a:cubicBezTo>
                  <a:lnTo>
                    <a:pt x="10428" y="2426"/>
                  </a:lnTo>
                  <a:cubicBezTo>
                    <a:pt x="10428" y="1828"/>
                    <a:pt x="9956" y="1418"/>
                    <a:pt x="9389" y="1418"/>
                  </a:cubicBezTo>
                  <a:lnTo>
                    <a:pt x="2426" y="1418"/>
                  </a:lnTo>
                  <a:cubicBezTo>
                    <a:pt x="1828" y="1418"/>
                    <a:pt x="1418" y="1891"/>
                    <a:pt x="1418" y="2426"/>
                  </a:cubicBezTo>
                  <a:lnTo>
                    <a:pt x="1418" y="2773"/>
                  </a:lnTo>
                  <a:lnTo>
                    <a:pt x="693" y="2773"/>
                  </a:lnTo>
                  <a:lnTo>
                    <a:pt x="693" y="2426"/>
                  </a:lnTo>
                  <a:cubicBezTo>
                    <a:pt x="693" y="1481"/>
                    <a:pt x="1481" y="694"/>
                    <a:pt x="2426" y="694"/>
                  </a:cubicBezTo>
                  <a:close/>
                  <a:moveTo>
                    <a:pt x="2426" y="1"/>
                  </a:moveTo>
                  <a:cubicBezTo>
                    <a:pt x="1103" y="1"/>
                    <a:pt x="0" y="1103"/>
                    <a:pt x="0" y="2426"/>
                  </a:cubicBezTo>
                  <a:lnTo>
                    <a:pt x="0" y="3151"/>
                  </a:lnTo>
                  <a:lnTo>
                    <a:pt x="0" y="4506"/>
                  </a:lnTo>
                  <a:lnTo>
                    <a:pt x="0" y="7341"/>
                  </a:lnTo>
                  <a:lnTo>
                    <a:pt x="0" y="8727"/>
                  </a:lnTo>
                  <a:lnTo>
                    <a:pt x="0" y="9452"/>
                  </a:lnTo>
                  <a:cubicBezTo>
                    <a:pt x="0" y="10775"/>
                    <a:pt x="1103" y="11878"/>
                    <a:pt x="2426" y="11878"/>
                  </a:cubicBezTo>
                  <a:lnTo>
                    <a:pt x="9389" y="11878"/>
                  </a:lnTo>
                  <a:cubicBezTo>
                    <a:pt x="10743" y="11878"/>
                    <a:pt x="11846" y="10775"/>
                    <a:pt x="11846" y="9452"/>
                  </a:cubicBezTo>
                  <a:lnTo>
                    <a:pt x="11846" y="2458"/>
                  </a:lnTo>
                  <a:cubicBezTo>
                    <a:pt x="11846" y="1103"/>
                    <a:pt x="10743" y="1"/>
                    <a:pt x="938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2" name="Google Shape;10452;p82"/>
            <p:cNvSpPr/>
            <p:nvPr/>
          </p:nvSpPr>
          <p:spPr>
            <a:xfrm>
              <a:off x="-28371550" y="2419175"/>
              <a:ext cx="121325" cy="121325"/>
            </a:xfrm>
            <a:custGeom>
              <a:avLst/>
              <a:gdLst/>
              <a:ahLst/>
              <a:cxnLst/>
              <a:rect l="l" t="t" r="r" b="b"/>
              <a:pathLst>
                <a:path w="4853" h="4853" extrusionOk="0">
                  <a:moveTo>
                    <a:pt x="2773" y="662"/>
                  </a:moveTo>
                  <a:lnTo>
                    <a:pt x="2773" y="1670"/>
                  </a:lnTo>
                  <a:cubicBezTo>
                    <a:pt x="2773" y="1891"/>
                    <a:pt x="2931" y="2048"/>
                    <a:pt x="3120" y="2048"/>
                  </a:cubicBezTo>
                  <a:lnTo>
                    <a:pt x="4159" y="2048"/>
                  </a:lnTo>
                  <a:lnTo>
                    <a:pt x="4159" y="2741"/>
                  </a:lnTo>
                  <a:lnTo>
                    <a:pt x="3120" y="2741"/>
                  </a:lnTo>
                  <a:cubicBezTo>
                    <a:pt x="2931" y="2741"/>
                    <a:pt x="2773" y="2899"/>
                    <a:pt x="2773" y="3120"/>
                  </a:cubicBezTo>
                  <a:lnTo>
                    <a:pt x="2773" y="4128"/>
                  </a:lnTo>
                  <a:lnTo>
                    <a:pt x="2049" y="4128"/>
                  </a:lnTo>
                  <a:lnTo>
                    <a:pt x="2049" y="3120"/>
                  </a:lnTo>
                  <a:cubicBezTo>
                    <a:pt x="2049" y="2899"/>
                    <a:pt x="1891" y="2741"/>
                    <a:pt x="1702" y="2741"/>
                  </a:cubicBezTo>
                  <a:lnTo>
                    <a:pt x="662" y="2741"/>
                  </a:lnTo>
                  <a:lnTo>
                    <a:pt x="662" y="2048"/>
                  </a:lnTo>
                  <a:lnTo>
                    <a:pt x="1702" y="2048"/>
                  </a:lnTo>
                  <a:cubicBezTo>
                    <a:pt x="1891" y="2048"/>
                    <a:pt x="2049" y="1891"/>
                    <a:pt x="2049" y="1670"/>
                  </a:cubicBezTo>
                  <a:lnTo>
                    <a:pt x="2049" y="662"/>
                  </a:lnTo>
                  <a:close/>
                  <a:moveTo>
                    <a:pt x="1734" y="1"/>
                  </a:moveTo>
                  <a:cubicBezTo>
                    <a:pt x="1545" y="1"/>
                    <a:pt x="1387" y="158"/>
                    <a:pt x="1387" y="347"/>
                  </a:cubicBezTo>
                  <a:lnTo>
                    <a:pt x="1387" y="1387"/>
                  </a:lnTo>
                  <a:lnTo>
                    <a:pt x="347" y="1387"/>
                  </a:lnTo>
                  <a:cubicBezTo>
                    <a:pt x="158" y="1387"/>
                    <a:pt x="1" y="1544"/>
                    <a:pt x="1" y="1733"/>
                  </a:cubicBezTo>
                  <a:lnTo>
                    <a:pt x="1" y="3120"/>
                  </a:lnTo>
                  <a:cubicBezTo>
                    <a:pt x="1" y="3309"/>
                    <a:pt x="158" y="3466"/>
                    <a:pt x="347" y="3466"/>
                  </a:cubicBezTo>
                  <a:lnTo>
                    <a:pt x="1387" y="3466"/>
                  </a:lnTo>
                  <a:lnTo>
                    <a:pt x="1387" y="4474"/>
                  </a:lnTo>
                  <a:cubicBezTo>
                    <a:pt x="1387" y="4695"/>
                    <a:pt x="1545" y="4852"/>
                    <a:pt x="1734" y="4852"/>
                  </a:cubicBezTo>
                  <a:lnTo>
                    <a:pt x="3120" y="4852"/>
                  </a:lnTo>
                  <a:cubicBezTo>
                    <a:pt x="3309" y="4852"/>
                    <a:pt x="3466" y="4695"/>
                    <a:pt x="3466" y="4474"/>
                  </a:cubicBezTo>
                  <a:lnTo>
                    <a:pt x="3466" y="3466"/>
                  </a:lnTo>
                  <a:lnTo>
                    <a:pt x="4506" y="3466"/>
                  </a:lnTo>
                  <a:cubicBezTo>
                    <a:pt x="4695" y="3466"/>
                    <a:pt x="4853" y="3309"/>
                    <a:pt x="4853" y="3120"/>
                  </a:cubicBezTo>
                  <a:lnTo>
                    <a:pt x="4853" y="1733"/>
                  </a:lnTo>
                  <a:cubicBezTo>
                    <a:pt x="4853" y="1544"/>
                    <a:pt x="4695" y="1387"/>
                    <a:pt x="4506" y="1387"/>
                  </a:cubicBezTo>
                  <a:lnTo>
                    <a:pt x="3466" y="1387"/>
                  </a:lnTo>
                  <a:lnTo>
                    <a:pt x="3466" y="347"/>
                  </a:lnTo>
                  <a:cubicBezTo>
                    <a:pt x="3466" y="158"/>
                    <a:pt x="3309" y="1"/>
                    <a:pt x="312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453" name="Google Shape;10453;p82"/>
          <p:cNvGrpSpPr/>
          <p:nvPr/>
        </p:nvGrpSpPr>
        <p:grpSpPr>
          <a:xfrm>
            <a:off x="4879719" y="2225601"/>
            <a:ext cx="325858" cy="351327"/>
            <a:chOff x="-28461325" y="2701925"/>
            <a:chExt cx="272525" cy="293825"/>
          </a:xfrm>
          <a:solidFill>
            <a:srgbClr val="FFC000"/>
          </a:solidFill>
        </p:grpSpPr>
        <p:sp>
          <p:nvSpPr>
            <p:cNvPr id="10454" name="Google Shape;10454;p82"/>
            <p:cNvSpPr/>
            <p:nvPr/>
          </p:nvSpPr>
          <p:spPr>
            <a:xfrm>
              <a:off x="-28427475" y="2789200"/>
              <a:ext cx="54375" cy="80525"/>
            </a:xfrm>
            <a:custGeom>
              <a:avLst/>
              <a:gdLst/>
              <a:ahLst/>
              <a:cxnLst/>
              <a:rect l="l" t="t" r="r" b="b"/>
              <a:pathLst>
                <a:path w="2175" h="3221" extrusionOk="0">
                  <a:moveTo>
                    <a:pt x="1805" y="1"/>
                  </a:moveTo>
                  <a:cubicBezTo>
                    <a:pt x="1782" y="1"/>
                    <a:pt x="1758" y="3"/>
                    <a:pt x="1734" y="7"/>
                  </a:cubicBezTo>
                  <a:cubicBezTo>
                    <a:pt x="946" y="164"/>
                    <a:pt x="285" y="826"/>
                    <a:pt x="127" y="1645"/>
                  </a:cubicBezTo>
                  <a:cubicBezTo>
                    <a:pt x="1" y="2275"/>
                    <a:pt x="190" y="2811"/>
                    <a:pt x="348" y="3063"/>
                  </a:cubicBezTo>
                  <a:cubicBezTo>
                    <a:pt x="442" y="3189"/>
                    <a:pt x="537" y="3220"/>
                    <a:pt x="663" y="3220"/>
                  </a:cubicBezTo>
                  <a:cubicBezTo>
                    <a:pt x="694" y="3220"/>
                    <a:pt x="789" y="3220"/>
                    <a:pt x="820" y="3189"/>
                  </a:cubicBezTo>
                  <a:cubicBezTo>
                    <a:pt x="978" y="3126"/>
                    <a:pt x="1072" y="2874"/>
                    <a:pt x="946" y="2716"/>
                  </a:cubicBezTo>
                  <a:cubicBezTo>
                    <a:pt x="820" y="2527"/>
                    <a:pt x="726" y="2181"/>
                    <a:pt x="789" y="1740"/>
                  </a:cubicBezTo>
                  <a:cubicBezTo>
                    <a:pt x="883" y="1173"/>
                    <a:pt x="1356" y="763"/>
                    <a:pt x="1860" y="637"/>
                  </a:cubicBezTo>
                  <a:cubicBezTo>
                    <a:pt x="2049" y="605"/>
                    <a:pt x="2175" y="448"/>
                    <a:pt x="2112" y="227"/>
                  </a:cubicBezTo>
                  <a:cubicBezTo>
                    <a:pt x="2084" y="90"/>
                    <a:pt x="1961" y="1"/>
                    <a:pt x="180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5" name="Google Shape;10455;p82"/>
            <p:cNvSpPr/>
            <p:nvPr/>
          </p:nvSpPr>
          <p:spPr>
            <a:xfrm>
              <a:off x="-28362875" y="2824025"/>
              <a:ext cx="124475" cy="103200"/>
            </a:xfrm>
            <a:custGeom>
              <a:avLst/>
              <a:gdLst/>
              <a:ahLst/>
              <a:cxnLst/>
              <a:rect l="l" t="t" r="r" b="b"/>
              <a:pathLst>
                <a:path w="4979" h="4128" extrusionOk="0">
                  <a:moveTo>
                    <a:pt x="3434" y="693"/>
                  </a:moveTo>
                  <a:cubicBezTo>
                    <a:pt x="3844" y="693"/>
                    <a:pt x="4159" y="1008"/>
                    <a:pt x="4159" y="1418"/>
                  </a:cubicBezTo>
                  <a:cubicBezTo>
                    <a:pt x="4159" y="1922"/>
                    <a:pt x="3592" y="2394"/>
                    <a:pt x="2741" y="3056"/>
                  </a:cubicBezTo>
                  <a:cubicBezTo>
                    <a:pt x="2615" y="3151"/>
                    <a:pt x="2521" y="3214"/>
                    <a:pt x="2426" y="3340"/>
                  </a:cubicBezTo>
                  <a:cubicBezTo>
                    <a:pt x="2300" y="3245"/>
                    <a:pt x="2174" y="3182"/>
                    <a:pt x="2111" y="3056"/>
                  </a:cubicBezTo>
                  <a:cubicBezTo>
                    <a:pt x="1229" y="2394"/>
                    <a:pt x="694" y="1922"/>
                    <a:pt x="694" y="1418"/>
                  </a:cubicBezTo>
                  <a:cubicBezTo>
                    <a:pt x="694" y="977"/>
                    <a:pt x="1009" y="693"/>
                    <a:pt x="1387" y="693"/>
                  </a:cubicBezTo>
                  <a:cubicBezTo>
                    <a:pt x="1891" y="693"/>
                    <a:pt x="2111" y="1260"/>
                    <a:pt x="2111" y="1292"/>
                  </a:cubicBezTo>
                  <a:cubicBezTo>
                    <a:pt x="2143" y="1449"/>
                    <a:pt x="2269" y="1512"/>
                    <a:pt x="2426" y="1512"/>
                  </a:cubicBezTo>
                  <a:cubicBezTo>
                    <a:pt x="2584" y="1512"/>
                    <a:pt x="2678" y="1418"/>
                    <a:pt x="2741" y="1292"/>
                  </a:cubicBezTo>
                  <a:cubicBezTo>
                    <a:pt x="2741" y="1260"/>
                    <a:pt x="2930" y="693"/>
                    <a:pt x="3434" y="693"/>
                  </a:cubicBezTo>
                  <a:close/>
                  <a:moveTo>
                    <a:pt x="1387" y="0"/>
                  </a:moveTo>
                  <a:cubicBezTo>
                    <a:pt x="599" y="0"/>
                    <a:pt x="0" y="630"/>
                    <a:pt x="0" y="1418"/>
                  </a:cubicBezTo>
                  <a:cubicBezTo>
                    <a:pt x="0" y="2268"/>
                    <a:pt x="725" y="2835"/>
                    <a:pt x="1702" y="3623"/>
                  </a:cubicBezTo>
                  <a:cubicBezTo>
                    <a:pt x="1859" y="3718"/>
                    <a:pt x="2048" y="3875"/>
                    <a:pt x="2269" y="4033"/>
                  </a:cubicBezTo>
                  <a:cubicBezTo>
                    <a:pt x="2332" y="4064"/>
                    <a:pt x="2426" y="4127"/>
                    <a:pt x="2489" y="4127"/>
                  </a:cubicBezTo>
                  <a:cubicBezTo>
                    <a:pt x="2584" y="4127"/>
                    <a:pt x="2647" y="4064"/>
                    <a:pt x="2741" y="4033"/>
                  </a:cubicBezTo>
                  <a:cubicBezTo>
                    <a:pt x="2930" y="3875"/>
                    <a:pt x="3088" y="3718"/>
                    <a:pt x="3277" y="3623"/>
                  </a:cubicBezTo>
                  <a:cubicBezTo>
                    <a:pt x="4254" y="2835"/>
                    <a:pt x="4978" y="2268"/>
                    <a:pt x="4978" y="1418"/>
                  </a:cubicBezTo>
                  <a:cubicBezTo>
                    <a:pt x="4852" y="630"/>
                    <a:pt x="4222" y="0"/>
                    <a:pt x="3434" y="0"/>
                  </a:cubicBezTo>
                  <a:cubicBezTo>
                    <a:pt x="3056" y="0"/>
                    <a:pt x="2647" y="158"/>
                    <a:pt x="2426" y="504"/>
                  </a:cubicBezTo>
                  <a:cubicBezTo>
                    <a:pt x="2143" y="189"/>
                    <a:pt x="1796" y="0"/>
                    <a:pt x="138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6" name="Google Shape;10456;p82"/>
            <p:cNvSpPr/>
            <p:nvPr/>
          </p:nvSpPr>
          <p:spPr>
            <a:xfrm>
              <a:off x="-28461325" y="2701925"/>
              <a:ext cx="272525" cy="293825"/>
            </a:xfrm>
            <a:custGeom>
              <a:avLst/>
              <a:gdLst/>
              <a:ahLst/>
              <a:cxnLst/>
              <a:rect l="l" t="t" r="r" b="b"/>
              <a:pathLst>
                <a:path w="10901" h="11753" extrusionOk="0">
                  <a:moveTo>
                    <a:pt x="7845" y="2647"/>
                  </a:moveTo>
                  <a:cubicBezTo>
                    <a:pt x="9168" y="2647"/>
                    <a:pt x="10208" y="3781"/>
                    <a:pt x="10208" y="5136"/>
                  </a:cubicBezTo>
                  <a:cubicBezTo>
                    <a:pt x="10208" y="5577"/>
                    <a:pt x="10145" y="5924"/>
                    <a:pt x="9987" y="6239"/>
                  </a:cubicBezTo>
                  <a:lnTo>
                    <a:pt x="8034" y="10303"/>
                  </a:lnTo>
                  <a:cubicBezTo>
                    <a:pt x="7814" y="10807"/>
                    <a:pt x="7341" y="11090"/>
                    <a:pt x="6837" y="11090"/>
                  </a:cubicBezTo>
                  <a:cubicBezTo>
                    <a:pt x="6396" y="11090"/>
                    <a:pt x="6049" y="10901"/>
                    <a:pt x="5766" y="10555"/>
                  </a:cubicBezTo>
                  <a:cubicBezTo>
                    <a:pt x="5703" y="10460"/>
                    <a:pt x="5608" y="10429"/>
                    <a:pt x="5482" y="10429"/>
                  </a:cubicBezTo>
                  <a:cubicBezTo>
                    <a:pt x="5388" y="10429"/>
                    <a:pt x="5293" y="10460"/>
                    <a:pt x="5230" y="10555"/>
                  </a:cubicBezTo>
                  <a:cubicBezTo>
                    <a:pt x="4947" y="10901"/>
                    <a:pt x="4537" y="11090"/>
                    <a:pt x="4159" y="11090"/>
                  </a:cubicBezTo>
                  <a:cubicBezTo>
                    <a:pt x="3655" y="11090"/>
                    <a:pt x="3182" y="10775"/>
                    <a:pt x="2930" y="10303"/>
                  </a:cubicBezTo>
                  <a:lnTo>
                    <a:pt x="1008" y="6239"/>
                  </a:lnTo>
                  <a:cubicBezTo>
                    <a:pt x="851" y="5892"/>
                    <a:pt x="756" y="5546"/>
                    <a:pt x="756" y="5136"/>
                  </a:cubicBezTo>
                  <a:cubicBezTo>
                    <a:pt x="756" y="3781"/>
                    <a:pt x="1828" y="2647"/>
                    <a:pt x="3119" y="2647"/>
                  </a:cubicBezTo>
                  <a:cubicBezTo>
                    <a:pt x="3970" y="2647"/>
                    <a:pt x="4758" y="3120"/>
                    <a:pt x="5167" y="3876"/>
                  </a:cubicBezTo>
                  <a:cubicBezTo>
                    <a:pt x="5262" y="4002"/>
                    <a:pt x="5325" y="4033"/>
                    <a:pt x="5482" y="4033"/>
                  </a:cubicBezTo>
                  <a:cubicBezTo>
                    <a:pt x="5640" y="4033"/>
                    <a:pt x="5734" y="3970"/>
                    <a:pt x="5797" y="3876"/>
                  </a:cubicBezTo>
                  <a:cubicBezTo>
                    <a:pt x="6238" y="3120"/>
                    <a:pt x="7026" y="2647"/>
                    <a:pt x="7845" y="2647"/>
                  </a:cubicBezTo>
                  <a:close/>
                  <a:moveTo>
                    <a:pt x="6774" y="1"/>
                  </a:moveTo>
                  <a:cubicBezTo>
                    <a:pt x="5829" y="1"/>
                    <a:pt x="5104" y="788"/>
                    <a:pt x="5104" y="1734"/>
                  </a:cubicBezTo>
                  <a:lnTo>
                    <a:pt x="5104" y="2773"/>
                  </a:lnTo>
                  <a:cubicBezTo>
                    <a:pt x="4537" y="2301"/>
                    <a:pt x="3844" y="1986"/>
                    <a:pt x="3088" y="1986"/>
                  </a:cubicBezTo>
                  <a:cubicBezTo>
                    <a:pt x="1386" y="1986"/>
                    <a:pt x="0" y="3403"/>
                    <a:pt x="0" y="5136"/>
                  </a:cubicBezTo>
                  <a:cubicBezTo>
                    <a:pt x="0" y="5609"/>
                    <a:pt x="126" y="6081"/>
                    <a:pt x="315" y="6522"/>
                  </a:cubicBezTo>
                  <a:lnTo>
                    <a:pt x="2269" y="10586"/>
                  </a:lnTo>
                  <a:cubicBezTo>
                    <a:pt x="2615" y="11343"/>
                    <a:pt x="3308" y="11752"/>
                    <a:pt x="4096" y="11752"/>
                  </a:cubicBezTo>
                  <a:cubicBezTo>
                    <a:pt x="4632" y="11752"/>
                    <a:pt x="5104" y="11563"/>
                    <a:pt x="5451" y="11248"/>
                  </a:cubicBezTo>
                  <a:cubicBezTo>
                    <a:pt x="5797" y="11563"/>
                    <a:pt x="6270" y="11752"/>
                    <a:pt x="6774" y="11752"/>
                  </a:cubicBezTo>
                  <a:cubicBezTo>
                    <a:pt x="7561" y="11752"/>
                    <a:pt x="8286" y="11280"/>
                    <a:pt x="8633" y="10586"/>
                  </a:cubicBezTo>
                  <a:lnTo>
                    <a:pt x="10554" y="6522"/>
                  </a:lnTo>
                  <a:cubicBezTo>
                    <a:pt x="10775" y="6081"/>
                    <a:pt x="10901" y="5609"/>
                    <a:pt x="10901" y="5136"/>
                  </a:cubicBezTo>
                  <a:cubicBezTo>
                    <a:pt x="10869" y="3466"/>
                    <a:pt x="9515" y="1986"/>
                    <a:pt x="7814" y="1986"/>
                  </a:cubicBezTo>
                  <a:cubicBezTo>
                    <a:pt x="7057" y="1986"/>
                    <a:pt x="6364" y="2269"/>
                    <a:pt x="5797" y="2773"/>
                  </a:cubicBezTo>
                  <a:lnTo>
                    <a:pt x="5797" y="1734"/>
                  </a:lnTo>
                  <a:cubicBezTo>
                    <a:pt x="5797" y="1135"/>
                    <a:pt x="6238" y="694"/>
                    <a:pt x="6774" y="694"/>
                  </a:cubicBezTo>
                  <a:cubicBezTo>
                    <a:pt x="6994" y="694"/>
                    <a:pt x="7152" y="536"/>
                    <a:pt x="7152" y="347"/>
                  </a:cubicBezTo>
                  <a:cubicBezTo>
                    <a:pt x="7152" y="158"/>
                    <a:pt x="6994" y="1"/>
                    <a:pt x="677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457" name="Google Shape;10457;p82"/>
          <p:cNvGrpSpPr/>
          <p:nvPr/>
        </p:nvGrpSpPr>
        <p:grpSpPr>
          <a:xfrm>
            <a:off x="7103910" y="1399238"/>
            <a:ext cx="354107" cy="226974"/>
            <a:chOff x="-26585200" y="2025375"/>
            <a:chExt cx="296150" cy="189825"/>
          </a:xfrm>
          <a:solidFill>
            <a:srgbClr val="FFC000"/>
          </a:solidFill>
        </p:grpSpPr>
        <p:sp>
          <p:nvSpPr>
            <p:cNvPr id="10458" name="Google Shape;10458;p82"/>
            <p:cNvSpPr/>
            <p:nvPr/>
          </p:nvSpPr>
          <p:spPr>
            <a:xfrm>
              <a:off x="-26340250" y="2127750"/>
              <a:ext cx="51200" cy="70125"/>
            </a:xfrm>
            <a:custGeom>
              <a:avLst/>
              <a:gdLst/>
              <a:ahLst/>
              <a:cxnLst/>
              <a:rect l="l" t="t" r="r" b="b"/>
              <a:pathLst>
                <a:path w="2048" h="2805" extrusionOk="0">
                  <a:moveTo>
                    <a:pt x="1008" y="977"/>
                  </a:moveTo>
                  <a:cubicBezTo>
                    <a:pt x="1229" y="1324"/>
                    <a:pt x="1386" y="1608"/>
                    <a:pt x="1386" y="1734"/>
                  </a:cubicBezTo>
                  <a:cubicBezTo>
                    <a:pt x="1323" y="1923"/>
                    <a:pt x="1166" y="2080"/>
                    <a:pt x="1008" y="2080"/>
                  </a:cubicBezTo>
                  <a:cubicBezTo>
                    <a:pt x="819" y="2080"/>
                    <a:pt x="662" y="1923"/>
                    <a:pt x="662" y="1734"/>
                  </a:cubicBezTo>
                  <a:cubicBezTo>
                    <a:pt x="662" y="1608"/>
                    <a:pt x="819" y="1324"/>
                    <a:pt x="1008" y="977"/>
                  </a:cubicBezTo>
                  <a:close/>
                  <a:moveTo>
                    <a:pt x="1008" y="1"/>
                  </a:moveTo>
                  <a:cubicBezTo>
                    <a:pt x="914" y="1"/>
                    <a:pt x="788" y="32"/>
                    <a:pt x="756" y="158"/>
                  </a:cubicBezTo>
                  <a:cubicBezTo>
                    <a:pt x="756" y="158"/>
                    <a:pt x="536" y="442"/>
                    <a:pt x="378" y="757"/>
                  </a:cubicBezTo>
                  <a:cubicBezTo>
                    <a:pt x="32" y="1324"/>
                    <a:pt x="0" y="1608"/>
                    <a:pt x="0" y="1765"/>
                  </a:cubicBezTo>
                  <a:cubicBezTo>
                    <a:pt x="0" y="2364"/>
                    <a:pt x="473" y="2805"/>
                    <a:pt x="1008" y="2805"/>
                  </a:cubicBezTo>
                  <a:cubicBezTo>
                    <a:pt x="1607" y="2805"/>
                    <a:pt x="2048" y="2332"/>
                    <a:pt x="2048" y="1765"/>
                  </a:cubicBezTo>
                  <a:cubicBezTo>
                    <a:pt x="2048" y="1608"/>
                    <a:pt x="2016" y="1387"/>
                    <a:pt x="1638" y="757"/>
                  </a:cubicBezTo>
                  <a:cubicBezTo>
                    <a:pt x="1449" y="442"/>
                    <a:pt x="1292" y="158"/>
                    <a:pt x="1292" y="158"/>
                  </a:cubicBezTo>
                  <a:cubicBezTo>
                    <a:pt x="1229" y="64"/>
                    <a:pt x="1134" y="1"/>
                    <a:pt x="100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59" name="Google Shape;10459;p82"/>
            <p:cNvSpPr/>
            <p:nvPr/>
          </p:nvSpPr>
          <p:spPr>
            <a:xfrm>
              <a:off x="-26585200" y="2025375"/>
              <a:ext cx="295375" cy="189825"/>
            </a:xfrm>
            <a:custGeom>
              <a:avLst/>
              <a:gdLst/>
              <a:ahLst/>
              <a:cxnLst/>
              <a:rect l="l" t="t" r="r" b="b"/>
              <a:pathLst>
                <a:path w="11815" h="7593" extrusionOk="0">
                  <a:moveTo>
                    <a:pt x="10775" y="2016"/>
                  </a:moveTo>
                  <a:cubicBezTo>
                    <a:pt x="10964" y="2016"/>
                    <a:pt x="11121" y="2174"/>
                    <a:pt x="11121" y="2363"/>
                  </a:cubicBezTo>
                  <a:cubicBezTo>
                    <a:pt x="11121" y="2552"/>
                    <a:pt x="10964" y="2710"/>
                    <a:pt x="10775" y="2710"/>
                  </a:cubicBezTo>
                  <a:lnTo>
                    <a:pt x="9830" y="2710"/>
                  </a:lnTo>
                  <a:lnTo>
                    <a:pt x="9987" y="2016"/>
                  </a:lnTo>
                  <a:close/>
                  <a:moveTo>
                    <a:pt x="6238" y="693"/>
                  </a:moveTo>
                  <a:cubicBezTo>
                    <a:pt x="6081" y="1103"/>
                    <a:pt x="5734" y="1418"/>
                    <a:pt x="5261" y="1418"/>
                  </a:cubicBezTo>
                  <a:lnTo>
                    <a:pt x="3875" y="1418"/>
                  </a:lnTo>
                  <a:cubicBezTo>
                    <a:pt x="3686" y="1418"/>
                    <a:pt x="3529" y="1575"/>
                    <a:pt x="3529" y="1764"/>
                  </a:cubicBezTo>
                  <a:cubicBezTo>
                    <a:pt x="3529" y="1953"/>
                    <a:pt x="3686" y="2111"/>
                    <a:pt x="3875" y="2111"/>
                  </a:cubicBezTo>
                  <a:lnTo>
                    <a:pt x="9326" y="2111"/>
                  </a:lnTo>
                  <a:lnTo>
                    <a:pt x="9168" y="2836"/>
                  </a:lnTo>
                  <a:lnTo>
                    <a:pt x="5923" y="2836"/>
                  </a:lnTo>
                  <a:lnTo>
                    <a:pt x="5923" y="2710"/>
                  </a:lnTo>
                  <a:cubicBezTo>
                    <a:pt x="5734" y="2710"/>
                    <a:pt x="5576" y="2867"/>
                    <a:pt x="5576" y="3056"/>
                  </a:cubicBezTo>
                  <a:cubicBezTo>
                    <a:pt x="5576" y="3277"/>
                    <a:pt x="5734" y="3434"/>
                    <a:pt x="5923" y="3434"/>
                  </a:cubicBezTo>
                  <a:lnTo>
                    <a:pt x="8034" y="3434"/>
                  </a:lnTo>
                  <a:cubicBezTo>
                    <a:pt x="8223" y="3434"/>
                    <a:pt x="8380" y="3592"/>
                    <a:pt x="8380" y="3781"/>
                  </a:cubicBezTo>
                  <a:cubicBezTo>
                    <a:pt x="8380" y="3970"/>
                    <a:pt x="8223" y="4127"/>
                    <a:pt x="8034" y="4127"/>
                  </a:cubicBezTo>
                  <a:lnTo>
                    <a:pt x="5923" y="4127"/>
                  </a:lnTo>
                  <a:cubicBezTo>
                    <a:pt x="5734" y="4127"/>
                    <a:pt x="5576" y="4285"/>
                    <a:pt x="5576" y="4474"/>
                  </a:cubicBezTo>
                  <a:cubicBezTo>
                    <a:pt x="5576" y="4694"/>
                    <a:pt x="5734" y="4852"/>
                    <a:pt x="5923" y="4852"/>
                  </a:cubicBezTo>
                  <a:lnTo>
                    <a:pt x="7309" y="4852"/>
                  </a:lnTo>
                  <a:cubicBezTo>
                    <a:pt x="7498" y="4852"/>
                    <a:pt x="7656" y="5009"/>
                    <a:pt x="7656" y="5198"/>
                  </a:cubicBezTo>
                  <a:cubicBezTo>
                    <a:pt x="7656" y="5388"/>
                    <a:pt x="7498" y="5545"/>
                    <a:pt x="7309" y="5545"/>
                  </a:cubicBezTo>
                  <a:lnTo>
                    <a:pt x="5923" y="5545"/>
                  </a:lnTo>
                  <a:cubicBezTo>
                    <a:pt x="5734" y="5545"/>
                    <a:pt x="5576" y="5703"/>
                    <a:pt x="5576" y="5892"/>
                  </a:cubicBezTo>
                  <a:cubicBezTo>
                    <a:pt x="5576" y="6112"/>
                    <a:pt x="5734" y="6270"/>
                    <a:pt x="5923" y="6270"/>
                  </a:cubicBezTo>
                  <a:lnTo>
                    <a:pt x="6648" y="6270"/>
                  </a:lnTo>
                  <a:cubicBezTo>
                    <a:pt x="6837" y="6270"/>
                    <a:pt x="6994" y="6427"/>
                    <a:pt x="6994" y="6616"/>
                  </a:cubicBezTo>
                  <a:cubicBezTo>
                    <a:pt x="6994" y="6805"/>
                    <a:pt x="6837" y="6963"/>
                    <a:pt x="6648" y="6963"/>
                  </a:cubicBezTo>
                  <a:lnTo>
                    <a:pt x="3151" y="6963"/>
                  </a:lnTo>
                  <a:cubicBezTo>
                    <a:pt x="1796" y="6963"/>
                    <a:pt x="693" y="5860"/>
                    <a:pt x="693" y="4537"/>
                  </a:cubicBezTo>
                  <a:lnTo>
                    <a:pt x="693" y="3151"/>
                  </a:lnTo>
                  <a:cubicBezTo>
                    <a:pt x="693" y="1796"/>
                    <a:pt x="1796" y="693"/>
                    <a:pt x="3151" y="693"/>
                  </a:cubicBezTo>
                  <a:close/>
                  <a:moveTo>
                    <a:pt x="3088" y="0"/>
                  </a:moveTo>
                  <a:cubicBezTo>
                    <a:pt x="1355" y="0"/>
                    <a:pt x="0" y="1418"/>
                    <a:pt x="0" y="3119"/>
                  </a:cubicBezTo>
                  <a:lnTo>
                    <a:pt x="0" y="4474"/>
                  </a:lnTo>
                  <a:cubicBezTo>
                    <a:pt x="0" y="6207"/>
                    <a:pt x="1418" y="7593"/>
                    <a:pt x="3088" y="7593"/>
                  </a:cubicBezTo>
                  <a:lnTo>
                    <a:pt x="6616" y="7593"/>
                  </a:lnTo>
                  <a:cubicBezTo>
                    <a:pt x="7183" y="7593"/>
                    <a:pt x="7624" y="7120"/>
                    <a:pt x="7624" y="6585"/>
                  </a:cubicBezTo>
                  <a:cubicBezTo>
                    <a:pt x="7624" y="6459"/>
                    <a:pt x="7593" y="6301"/>
                    <a:pt x="7561" y="6175"/>
                  </a:cubicBezTo>
                  <a:cubicBezTo>
                    <a:pt x="7971" y="6049"/>
                    <a:pt x="8317" y="5671"/>
                    <a:pt x="8317" y="5198"/>
                  </a:cubicBezTo>
                  <a:cubicBezTo>
                    <a:pt x="8317" y="5072"/>
                    <a:pt x="8254" y="4915"/>
                    <a:pt x="8223" y="4789"/>
                  </a:cubicBezTo>
                  <a:cubicBezTo>
                    <a:pt x="8664" y="4694"/>
                    <a:pt x="8979" y="4285"/>
                    <a:pt x="8979" y="3812"/>
                  </a:cubicBezTo>
                  <a:cubicBezTo>
                    <a:pt x="8979" y="3686"/>
                    <a:pt x="8948" y="3592"/>
                    <a:pt x="8884" y="3466"/>
                  </a:cubicBezTo>
                  <a:lnTo>
                    <a:pt x="9389" y="3403"/>
                  </a:lnTo>
                  <a:lnTo>
                    <a:pt x="10775" y="3403"/>
                  </a:lnTo>
                  <a:cubicBezTo>
                    <a:pt x="11373" y="3403"/>
                    <a:pt x="11814" y="2930"/>
                    <a:pt x="11814" y="2395"/>
                  </a:cubicBezTo>
                  <a:cubicBezTo>
                    <a:pt x="11814" y="1796"/>
                    <a:pt x="11342" y="1386"/>
                    <a:pt x="10775" y="1386"/>
                  </a:cubicBezTo>
                  <a:lnTo>
                    <a:pt x="6616" y="1386"/>
                  </a:lnTo>
                  <a:cubicBezTo>
                    <a:pt x="6837" y="1103"/>
                    <a:pt x="6963" y="693"/>
                    <a:pt x="6963" y="347"/>
                  </a:cubicBezTo>
                  <a:cubicBezTo>
                    <a:pt x="6963" y="158"/>
                    <a:pt x="6805" y="0"/>
                    <a:pt x="661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0" name="Google Shape;10460;p82"/>
            <p:cNvSpPr/>
            <p:nvPr/>
          </p:nvSpPr>
          <p:spPr>
            <a:xfrm>
              <a:off x="-26480450" y="2093100"/>
              <a:ext cx="18125" cy="18150"/>
            </a:xfrm>
            <a:custGeom>
              <a:avLst/>
              <a:gdLst/>
              <a:ahLst/>
              <a:cxnLst/>
              <a:rect l="l" t="t" r="r" b="b"/>
              <a:pathLst>
                <a:path w="725" h="726" extrusionOk="0">
                  <a:moveTo>
                    <a:pt x="378" y="1"/>
                  </a:moveTo>
                  <a:cubicBezTo>
                    <a:pt x="158" y="1"/>
                    <a:pt x="0" y="158"/>
                    <a:pt x="0" y="347"/>
                  </a:cubicBezTo>
                  <a:cubicBezTo>
                    <a:pt x="0" y="568"/>
                    <a:pt x="158" y="725"/>
                    <a:pt x="378" y="725"/>
                  </a:cubicBezTo>
                  <a:cubicBezTo>
                    <a:pt x="567" y="725"/>
                    <a:pt x="725" y="568"/>
                    <a:pt x="725" y="347"/>
                  </a:cubicBezTo>
                  <a:cubicBezTo>
                    <a:pt x="725" y="158"/>
                    <a:pt x="567" y="1"/>
                    <a:pt x="37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1" name="Google Shape;10461;p82"/>
            <p:cNvSpPr/>
            <p:nvPr/>
          </p:nvSpPr>
          <p:spPr>
            <a:xfrm>
              <a:off x="-26480450" y="2127750"/>
              <a:ext cx="18125" cy="17350"/>
            </a:xfrm>
            <a:custGeom>
              <a:avLst/>
              <a:gdLst/>
              <a:ahLst/>
              <a:cxnLst/>
              <a:rect l="l" t="t" r="r" b="b"/>
              <a:pathLst>
                <a:path w="725" h="694" extrusionOk="0">
                  <a:moveTo>
                    <a:pt x="378" y="1"/>
                  </a:moveTo>
                  <a:cubicBezTo>
                    <a:pt x="158" y="1"/>
                    <a:pt x="0" y="158"/>
                    <a:pt x="0" y="347"/>
                  </a:cubicBezTo>
                  <a:cubicBezTo>
                    <a:pt x="0" y="536"/>
                    <a:pt x="158" y="694"/>
                    <a:pt x="378" y="694"/>
                  </a:cubicBezTo>
                  <a:cubicBezTo>
                    <a:pt x="567" y="694"/>
                    <a:pt x="725" y="536"/>
                    <a:pt x="725" y="347"/>
                  </a:cubicBezTo>
                  <a:cubicBezTo>
                    <a:pt x="725" y="158"/>
                    <a:pt x="567" y="1"/>
                    <a:pt x="37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2" name="Google Shape;10462;p82"/>
            <p:cNvSpPr/>
            <p:nvPr/>
          </p:nvSpPr>
          <p:spPr>
            <a:xfrm>
              <a:off x="-26480450" y="2162425"/>
              <a:ext cx="18125" cy="17350"/>
            </a:xfrm>
            <a:custGeom>
              <a:avLst/>
              <a:gdLst/>
              <a:ahLst/>
              <a:cxnLst/>
              <a:rect l="l" t="t" r="r" b="b"/>
              <a:pathLst>
                <a:path w="725" h="694" extrusionOk="0">
                  <a:moveTo>
                    <a:pt x="378" y="0"/>
                  </a:moveTo>
                  <a:cubicBezTo>
                    <a:pt x="158" y="0"/>
                    <a:pt x="0" y="158"/>
                    <a:pt x="0" y="347"/>
                  </a:cubicBezTo>
                  <a:cubicBezTo>
                    <a:pt x="0" y="536"/>
                    <a:pt x="158" y="693"/>
                    <a:pt x="378" y="693"/>
                  </a:cubicBezTo>
                  <a:cubicBezTo>
                    <a:pt x="567" y="693"/>
                    <a:pt x="725" y="536"/>
                    <a:pt x="725" y="347"/>
                  </a:cubicBezTo>
                  <a:cubicBezTo>
                    <a:pt x="725" y="158"/>
                    <a:pt x="567" y="0"/>
                    <a:pt x="37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463" name="Google Shape;10463;p82"/>
          <p:cNvGrpSpPr/>
          <p:nvPr/>
        </p:nvGrpSpPr>
        <p:grpSpPr>
          <a:xfrm>
            <a:off x="7104373" y="1783461"/>
            <a:ext cx="353180" cy="353180"/>
            <a:chOff x="-26584425" y="2340425"/>
            <a:chExt cx="295375" cy="295375"/>
          </a:xfrm>
          <a:solidFill>
            <a:srgbClr val="FFC000"/>
          </a:solidFill>
        </p:grpSpPr>
        <p:sp>
          <p:nvSpPr>
            <p:cNvPr id="10464" name="Google Shape;10464;p82"/>
            <p:cNvSpPr/>
            <p:nvPr/>
          </p:nvSpPr>
          <p:spPr>
            <a:xfrm>
              <a:off x="-26462350" y="2463275"/>
              <a:ext cx="51225" cy="51225"/>
            </a:xfrm>
            <a:custGeom>
              <a:avLst/>
              <a:gdLst/>
              <a:ahLst/>
              <a:cxnLst/>
              <a:rect l="l" t="t" r="r" b="b"/>
              <a:pathLst>
                <a:path w="2049" h="2049" extrusionOk="0">
                  <a:moveTo>
                    <a:pt x="1009" y="631"/>
                  </a:moveTo>
                  <a:cubicBezTo>
                    <a:pt x="1230" y="631"/>
                    <a:pt x="1387" y="788"/>
                    <a:pt x="1387" y="977"/>
                  </a:cubicBezTo>
                  <a:cubicBezTo>
                    <a:pt x="1324" y="1230"/>
                    <a:pt x="1167" y="1356"/>
                    <a:pt x="1009" y="1356"/>
                  </a:cubicBezTo>
                  <a:cubicBezTo>
                    <a:pt x="820" y="1356"/>
                    <a:pt x="662" y="1198"/>
                    <a:pt x="662" y="977"/>
                  </a:cubicBezTo>
                  <a:cubicBezTo>
                    <a:pt x="662" y="788"/>
                    <a:pt x="820" y="631"/>
                    <a:pt x="1009" y="631"/>
                  </a:cubicBezTo>
                  <a:close/>
                  <a:moveTo>
                    <a:pt x="1009" y="1"/>
                  </a:moveTo>
                  <a:cubicBezTo>
                    <a:pt x="442" y="1"/>
                    <a:pt x="1" y="473"/>
                    <a:pt x="1" y="1041"/>
                  </a:cubicBezTo>
                  <a:cubicBezTo>
                    <a:pt x="1" y="1608"/>
                    <a:pt x="473" y="2049"/>
                    <a:pt x="1009" y="2049"/>
                  </a:cubicBezTo>
                  <a:cubicBezTo>
                    <a:pt x="1576" y="2049"/>
                    <a:pt x="2049" y="1576"/>
                    <a:pt x="2049" y="1041"/>
                  </a:cubicBezTo>
                  <a:cubicBezTo>
                    <a:pt x="2049" y="442"/>
                    <a:pt x="1576" y="1"/>
                    <a:pt x="100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5" name="Google Shape;10465;p82"/>
            <p:cNvSpPr/>
            <p:nvPr/>
          </p:nvSpPr>
          <p:spPr>
            <a:xfrm>
              <a:off x="-26500150" y="2376650"/>
              <a:ext cx="121325" cy="75175"/>
            </a:xfrm>
            <a:custGeom>
              <a:avLst/>
              <a:gdLst/>
              <a:ahLst/>
              <a:cxnLst/>
              <a:rect l="l" t="t" r="r" b="b"/>
              <a:pathLst>
                <a:path w="4853" h="3007" extrusionOk="0">
                  <a:moveTo>
                    <a:pt x="2521" y="662"/>
                  </a:moveTo>
                  <a:cubicBezTo>
                    <a:pt x="3088" y="662"/>
                    <a:pt x="3592" y="788"/>
                    <a:pt x="4065" y="977"/>
                  </a:cubicBezTo>
                  <a:lnTo>
                    <a:pt x="3403" y="2206"/>
                  </a:lnTo>
                  <a:cubicBezTo>
                    <a:pt x="3120" y="2080"/>
                    <a:pt x="2836" y="2048"/>
                    <a:pt x="2553" y="2048"/>
                  </a:cubicBezTo>
                  <a:cubicBezTo>
                    <a:pt x="2206" y="2048"/>
                    <a:pt x="1954" y="2080"/>
                    <a:pt x="1670" y="2206"/>
                  </a:cubicBezTo>
                  <a:lnTo>
                    <a:pt x="1009" y="977"/>
                  </a:lnTo>
                  <a:cubicBezTo>
                    <a:pt x="1481" y="788"/>
                    <a:pt x="1985" y="662"/>
                    <a:pt x="2521" y="662"/>
                  </a:cubicBezTo>
                  <a:close/>
                  <a:moveTo>
                    <a:pt x="2458" y="0"/>
                  </a:moveTo>
                  <a:cubicBezTo>
                    <a:pt x="1702" y="0"/>
                    <a:pt x="914" y="189"/>
                    <a:pt x="253" y="567"/>
                  </a:cubicBezTo>
                  <a:cubicBezTo>
                    <a:pt x="95" y="630"/>
                    <a:pt x="1" y="882"/>
                    <a:pt x="127" y="1040"/>
                  </a:cubicBezTo>
                  <a:lnTo>
                    <a:pt x="1198" y="2836"/>
                  </a:lnTo>
                  <a:cubicBezTo>
                    <a:pt x="1229" y="2930"/>
                    <a:pt x="1324" y="2993"/>
                    <a:pt x="1387" y="2993"/>
                  </a:cubicBezTo>
                  <a:cubicBezTo>
                    <a:pt x="1415" y="3003"/>
                    <a:pt x="1442" y="3006"/>
                    <a:pt x="1470" y="3006"/>
                  </a:cubicBezTo>
                  <a:cubicBezTo>
                    <a:pt x="1537" y="3006"/>
                    <a:pt x="1604" y="2984"/>
                    <a:pt x="1670" y="2962"/>
                  </a:cubicBezTo>
                  <a:cubicBezTo>
                    <a:pt x="1891" y="2804"/>
                    <a:pt x="2206" y="2710"/>
                    <a:pt x="2490" y="2710"/>
                  </a:cubicBezTo>
                  <a:cubicBezTo>
                    <a:pt x="2773" y="2710"/>
                    <a:pt x="3088" y="2804"/>
                    <a:pt x="3309" y="2962"/>
                  </a:cubicBezTo>
                  <a:cubicBezTo>
                    <a:pt x="3372" y="2993"/>
                    <a:pt x="3435" y="2993"/>
                    <a:pt x="3466" y="2993"/>
                  </a:cubicBezTo>
                  <a:lnTo>
                    <a:pt x="3561" y="2993"/>
                  </a:lnTo>
                  <a:cubicBezTo>
                    <a:pt x="3624" y="2962"/>
                    <a:pt x="3718" y="2930"/>
                    <a:pt x="3750" y="2836"/>
                  </a:cubicBezTo>
                  <a:lnTo>
                    <a:pt x="4789" y="1040"/>
                  </a:lnTo>
                  <a:cubicBezTo>
                    <a:pt x="4852" y="882"/>
                    <a:pt x="4821" y="630"/>
                    <a:pt x="4663" y="567"/>
                  </a:cubicBezTo>
                  <a:cubicBezTo>
                    <a:pt x="4002" y="189"/>
                    <a:pt x="3246" y="0"/>
                    <a:pt x="245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6" name="Google Shape;10466;p82"/>
            <p:cNvSpPr/>
            <p:nvPr/>
          </p:nvSpPr>
          <p:spPr>
            <a:xfrm>
              <a:off x="-26549775" y="2480750"/>
              <a:ext cx="95325" cy="105425"/>
            </a:xfrm>
            <a:custGeom>
              <a:avLst/>
              <a:gdLst/>
              <a:ahLst/>
              <a:cxnLst/>
              <a:rect l="l" t="t" r="r" b="b"/>
              <a:pathLst>
                <a:path w="3813" h="4217" extrusionOk="0">
                  <a:moveTo>
                    <a:pt x="2080" y="688"/>
                  </a:moveTo>
                  <a:cubicBezTo>
                    <a:pt x="2143" y="1287"/>
                    <a:pt x="2458" y="1791"/>
                    <a:pt x="2931" y="2169"/>
                  </a:cubicBezTo>
                  <a:lnTo>
                    <a:pt x="2238" y="3397"/>
                  </a:lnTo>
                  <a:cubicBezTo>
                    <a:pt x="1387" y="2767"/>
                    <a:pt x="820" y="1791"/>
                    <a:pt x="694" y="720"/>
                  </a:cubicBezTo>
                  <a:lnTo>
                    <a:pt x="2080" y="688"/>
                  </a:lnTo>
                  <a:close/>
                  <a:moveTo>
                    <a:pt x="2503" y="0"/>
                  </a:moveTo>
                  <a:cubicBezTo>
                    <a:pt x="2479" y="0"/>
                    <a:pt x="2454" y="8"/>
                    <a:pt x="2427" y="26"/>
                  </a:cubicBezTo>
                  <a:lnTo>
                    <a:pt x="347" y="58"/>
                  </a:lnTo>
                  <a:cubicBezTo>
                    <a:pt x="158" y="58"/>
                    <a:pt x="1" y="215"/>
                    <a:pt x="1" y="405"/>
                  </a:cubicBezTo>
                  <a:cubicBezTo>
                    <a:pt x="1" y="1192"/>
                    <a:pt x="221" y="1948"/>
                    <a:pt x="631" y="2610"/>
                  </a:cubicBezTo>
                  <a:cubicBezTo>
                    <a:pt x="1009" y="3240"/>
                    <a:pt x="1513" y="3807"/>
                    <a:pt x="2206" y="4185"/>
                  </a:cubicBezTo>
                  <a:cubicBezTo>
                    <a:pt x="2238" y="4217"/>
                    <a:pt x="2301" y="4217"/>
                    <a:pt x="2395" y="4217"/>
                  </a:cubicBezTo>
                  <a:lnTo>
                    <a:pt x="2458" y="4217"/>
                  </a:lnTo>
                  <a:cubicBezTo>
                    <a:pt x="2553" y="4185"/>
                    <a:pt x="2616" y="4154"/>
                    <a:pt x="2679" y="4059"/>
                  </a:cubicBezTo>
                  <a:lnTo>
                    <a:pt x="3718" y="2295"/>
                  </a:lnTo>
                  <a:cubicBezTo>
                    <a:pt x="3813" y="2106"/>
                    <a:pt x="3781" y="1917"/>
                    <a:pt x="3624" y="1791"/>
                  </a:cubicBezTo>
                  <a:cubicBezTo>
                    <a:pt x="3088" y="1476"/>
                    <a:pt x="2773" y="909"/>
                    <a:pt x="2773" y="342"/>
                  </a:cubicBezTo>
                  <a:cubicBezTo>
                    <a:pt x="2773" y="247"/>
                    <a:pt x="2742" y="121"/>
                    <a:pt x="2679" y="89"/>
                  </a:cubicBezTo>
                  <a:cubicBezTo>
                    <a:pt x="2612" y="45"/>
                    <a:pt x="2561" y="0"/>
                    <a:pt x="250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7" name="Google Shape;10467;p82"/>
            <p:cNvSpPr/>
            <p:nvPr/>
          </p:nvSpPr>
          <p:spPr>
            <a:xfrm>
              <a:off x="-26421375" y="2481400"/>
              <a:ext cx="96900" cy="104000"/>
            </a:xfrm>
            <a:custGeom>
              <a:avLst/>
              <a:gdLst/>
              <a:ahLst/>
              <a:cxnLst/>
              <a:rect l="l" t="t" r="r" b="b"/>
              <a:pathLst>
                <a:path w="3876" h="4160" extrusionOk="0">
                  <a:moveTo>
                    <a:pt x="1796" y="694"/>
                  </a:moveTo>
                  <a:lnTo>
                    <a:pt x="3151" y="725"/>
                  </a:lnTo>
                  <a:cubicBezTo>
                    <a:pt x="3056" y="1765"/>
                    <a:pt x="2489" y="2741"/>
                    <a:pt x="1638" y="3371"/>
                  </a:cubicBezTo>
                  <a:lnTo>
                    <a:pt x="914" y="2206"/>
                  </a:lnTo>
                  <a:cubicBezTo>
                    <a:pt x="1386" y="1796"/>
                    <a:pt x="1701" y="1292"/>
                    <a:pt x="1796" y="694"/>
                  </a:cubicBezTo>
                  <a:close/>
                  <a:moveTo>
                    <a:pt x="1418" y="0"/>
                  </a:moveTo>
                  <a:cubicBezTo>
                    <a:pt x="1355" y="0"/>
                    <a:pt x="1229" y="32"/>
                    <a:pt x="1197" y="63"/>
                  </a:cubicBezTo>
                  <a:cubicBezTo>
                    <a:pt x="1103" y="158"/>
                    <a:pt x="1071" y="221"/>
                    <a:pt x="1071" y="316"/>
                  </a:cubicBezTo>
                  <a:cubicBezTo>
                    <a:pt x="1071" y="883"/>
                    <a:pt x="756" y="1450"/>
                    <a:pt x="252" y="1765"/>
                  </a:cubicBezTo>
                  <a:cubicBezTo>
                    <a:pt x="95" y="1891"/>
                    <a:pt x="0" y="2080"/>
                    <a:pt x="126" y="2237"/>
                  </a:cubicBezTo>
                  <a:lnTo>
                    <a:pt x="1197" y="4002"/>
                  </a:lnTo>
                  <a:cubicBezTo>
                    <a:pt x="1229" y="4065"/>
                    <a:pt x="1323" y="4128"/>
                    <a:pt x="1386" y="4159"/>
                  </a:cubicBezTo>
                  <a:lnTo>
                    <a:pt x="1481" y="4159"/>
                  </a:lnTo>
                  <a:cubicBezTo>
                    <a:pt x="1544" y="4159"/>
                    <a:pt x="1575" y="4159"/>
                    <a:pt x="1670" y="4128"/>
                  </a:cubicBezTo>
                  <a:cubicBezTo>
                    <a:pt x="2300" y="3718"/>
                    <a:pt x="2836" y="3182"/>
                    <a:pt x="3245" y="2552"/>
                  </a:cubicBezTo>
                  <a:cubicBezTo>
                    <a:pt x="3623" y="1891"/>
                    <a:pt x="3844" y="1135"/>
                    <a:pt x="3875" y="347"/>
                  </a:cubicBezTo>
                  <a:cubicBezTo>
                    <a:pt x="3875" y="189"/>
                    <a:pt x="3718" y="32"/>
                    <a:pt x="3529" y="32"/>
                  </a:cubicBezTo>
                  <a:lnTo>
                    <a:pt x="1418" y="0"/>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68" name="Google Shape;10468;p82"/>
            <p:cNvSpPr/>
            <p:nvPr/>
          </p:nvSpPr>
          <p:spPr>
            <a:xfrm>
              <a:off x="-26584425" y="2340425"/>
              <a:ext cx="295375" cy="295375"/>
            </a:xfrm>
            <a:custGeom>
              <a:avLst/>
              <a:gdLst/>
              <a:ahLst/>
              <a:cxnLst/>
              <a:rect l="l" t="t" r="r" b="b"/>
              <a:pathLst>
                <a:path w="11815" h="11815" extrusionOk="0">
                  <a:moveTo>
                    <a:pt x="5861" y="693"/>
                  </a:moveTo>
                  <a:cubicBezTo>
                    <a:pt x="7247" y="693"/>
                    <a:pt x="8570" y="1260"/>
                    <a:pt x="9578" y="2237"/>
                  </a:cubicBezTo>
                  <a:cubicBezTo>
                    <a:pt x="10555" y="3214"/>
                    <a:pt x="11090" y="4537"/>
                    <a:pt x="11090" y="5955"/>
                  </a:cubicBezTo>
                  <a:cubicBezTo>
                    <a:pt x="11090" y="7309"/>
                    <a:pt x="10586" y="8632"/>
                    <a:pt x="9578" y="9641"/>
                  </a:cubicBezTo>
                  <a:cubicBezTo>
                    <a:pt x="8570" y="10617"/>
                    <a:pt x="7278" y="11184"/>
                    <a:pt x="5861" y="11184"/>
                  </a:cubicBezTo>
                  <a:cubicBezTo>
                    <a:pt x="4474" y="11184"/>
                    <a:pt x="3151" y="10617"/>
                    <a:pt x="2174" y="9641"/>
                  </a:cubicBezTo>
                  <a:cubicBezTo>
                    <a:pt x="1166" y="8664"/>
                    <a:pt x="631" y="7372"/>
                    <a:pt x="631" y="5955"/>
                  </a:cubicBezTo>
                  <a:cubicBezTo>
                    <a:pt x="631" y="4568"/>
                    <a:pt x="1166" y="3214"/>
                    <a:pt x="2174" y="2237"/>
                  </a:cubicBezTo>
                  <a:cubicBezTo>
                    <a:pt x="3151" y="1260"/>
                    <a:pt x="4443" y="693"/>
                    <a:pt x="5861" y="693"/>
                  </a:cubicBezTo>
                  <a:close/>
                  <a:moveTo>
                    <a:pt x="5892" y="0"/>
                  </a:moveTo>
                  <a:cubicBezTo>
                    <a:pt x="4317" y="0"/>
                    <a:pt x="2836" y="630"/>
                    <a:pt x="1733" y="1733"/>
                  </a:cubicBezTo>
                  <a:cubicBezTo>
                    <a:pt x="631" y="2836"/>
                    <a:pt x="1" y="4316"/>
                    <a:pt x="1" y="5891"/>
                  </a:cubicBezTo>
                  <a:cubicBezTo>
                    <a:pt x="1" y="7467"/>
                    <a:pt x="631" y="8979"/>
                    <a:pt x="1733" y="10082"/>
                  </a:cubicBezTo>
                  <a:cubicBezTo>
                    <a:pt x="2836" y="11184"/>
                    <a:pt x="4317" y="11814"/>
                    <a:pt x="5892" y="11814"/>
                  </a:cubicBezTo>
                  <a:cubicBezTo>
                    <a:pt x="7467" y="11814"/>
                    <a:pt x="8980" y="11184"/>
                    <a:pt x="10082" y="10082"/>
                  </a:cubicBezTo>
                  <a:cubicBezTo>
                    <a:pt x="11185" y="8979"/>
                    <a:pt x="11815" y="7467"/>
                    <a:pt x="11815" y="5891"/>
                  </a:cubicBezTo>
                  <a:cubicBezTo>
                    <a:pt x="11815" y="4379"/>
                    <a:pt x="11185" y="2867"/>
                    <a:pt x="10082" y="1733"/>
                  </a:cubicBezTo>
                  <a:cubicBezTo>
                    <a:pt x="8980" y="630"/>
                    <a:pt x="7467" y="0"/>
                    <a:pt x="589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469" name="Google Shape;10469;p82"/>
          <p:cNvGrpSpPr/>
          <p:nvPr/>
        </p:nvGrpSpPr>
        <p:grpSpPr>
          <a:xfrm>
            <a:off x="7099202" y="2224555"/>
            <a:ext cx="363523" cy="353419"/>
            <a:chOff x="-26585200" y="2710400"/>
            <a:chExt cx="304025" cy="295575"/>
          </a:xfrm>
          <a:solidFill>
            <a:srgbClr val="FFC000"/>
          </a:solidFill>
        </p:grpSpPr>
        <p:sp>
          <p:nvSpPr>
            <p:cNvPr id="10470" name="Google Shape;10470;p82"/>
            <p:cNvSpPr/>
            <p:nvPr/>
          </p:nvSpPr>
          <p:spPr>
            <a:xfrm>
              <a:off x="-26585200" y="2710400"/>
              <a:ext cx="304025" cy="295575"/>
            </a:xfrm>
            <a:custGeom>
              <a:avLst/>
              <a:gdLst/>
              <a:ahLst/>
              <a:cxnLst/>
              <a:rect l="l" t="t" r="r" b="b"/>
              <a:pathLst>
                <a:path w="12161" h="11823" extrusionOk="0">
                  <a:moveTo>
                    <a:pt x="8711" y="717"/>
                  </a:moveTo>
                  <a:cubicBezTo>
                    <a:pt x="9333" y="717"/>
                    <a:pt x="9956" y="954"/>
                    <a:pt x="10428" y="1426"/>
                  </a:cubicBezTo>
                  <a:cubicBezTo>
                    <a:pt x="11373" y="2371"/>
                    <a:pt x="11373" y="3915"/>
                    <a:pt x="10428" y="4829"/>
                  </a:cubicBezTo>
                  <a:lnTo>
                    <a:pt x="9830" y="5427"/>
                  </a:lnTo>
                  <a:lnTo>
                    <a:pt x="7404" y="3001"/>
                  </a:lnTo>
                  <a:lnTo>
                    <a:pt x="7971" y="2403"/>
                  </a:lnTo>
                  <a:cubicBezTo>
                    <a:pt x="8191" y="2214"/>
                    <a:pt x="8443" y="2088"/>
                    <a:pt x="8727" y="2088"/>
                  </a:cubicBezTo>
                  <a:cubicBezTo>
                    <a:pt x="9011" y="2088"/>
                    <a:pt x="9294" y="2214"/>
                    <a:pt x="9483" y="2403"/>
                  </a:cubicBezTo>
                  <a:cubicBezTo>
                    <a:pt x="9546" y="2466"/>
                    <a:pt x="9633" y="2497"/>
                    <a:pt x="9719" y="2497"/>
                  </a:cubicBezTo>
                  <a:cubicBezTo>
                    <a:pt x="9806" y="2497"/>
                    <a:pt x="9893" y="2466"/>
                    <a:pt x="9956" y="2403"/>
                  </a:cubicBezTo>
                  <a:cubicBezTo>
                    <a:pt x="10082" y="2277"/>
                    <a:pt x="10082" y="2056"/>
                    <a:pt x="9956" y="1930"/>
                  </a:cubicBezTo>
                  <a:cubicBezTo>
                    <a:pt x="9641" y="1615"/>
                    <a:pt x="9200" y="1426"/>
                    <a:pt x="8727" y="1426"/>
                  </a:cubicBezTo>
                  <a:cubicBezTo>
                    <a:pt x="8254" y="1426"/>
                    <a:pt x="7813" y="1615"/>
                    <a:pt x="7530" y="1930"/>
                  </a:cubicBezTo>
                  <a:lnTo>
                    <a:pt x="6931" y="2529"/>
                  </a:lnTo>
                  <a:lnTo>
                    <a:pt x="6459" y="2056"/>
                  </a:lnTo>
                  <a:lnTo>
                    <a:pt x="6994" y="1426"/>
                  </a:lnTo>
                  <a:cubicBezTo>
                    <a:pt x="7467" y="954"/>
                    <a:pt x="8089" y="717"/>
                    <a:pt x="8711" y="717"/>
                  </a:cubicBezTo>
                  <a:close/>
                  <a:moveTo>
                    <a:pt x="2048" y="6372"/>
                  </a:moveTo>
                  <a:lnTo>
                    <a:pt x="4474" y="8830"/>
                  </a:lnTo>
                  <a:lnTo>
                    <a:pt x="3875" y="9397"/>
                  </a:lnTo>
                  <a:cubicBezTo>
                    <a:pt x="3686" y="9602"/>
                    <a:pt x="3426" y="9704"/>
                    <a:pt x="3162" y="9704"/>
                  </a:cubicBezTo>
                  <a:cubicBezTo>
                    <a:pt x="2899" y="9704"/>
                    <a:pt x="2631" y="9602"/>
                    <a:pt x="2426" y="9397"/>
                  </a:cubicBezTo>
                  <a:cubicBezTo>
                    <a:pt x="2363" y="9350"/>
                    <a:pt x="2276" y="9326"/>
                    <a:pt x="2190" y="9326"/>
                  </a:cubicBezTo>
                  <a:cubicBezTo>
                    <a:pt x="2103" y="9326"/>
                    <a:pt x="2016" y="9350"/>
                    <a:pt x="1953" y="9397"/>
                  </a:cubicBezTo>
                  <a:cubicBezTo>
                    <a:pt x="1827" y="9523"/>
                    <a:pt x="1827" y="9775"/>
                    <a:pt x="1953" y="9869"/>
                  </a:cubicBezTo>
                  <a:cubicBezTo>
                    <a:pt x="2331" y="10247"/>
                    <a:pt x="2741" y="10405"/>
                    <a:pt x="3182" y="10405"/>
                  </a:cubicBezTo>
                  <a:cubicBezTo>
                    <a:pt x="3623" y="10405"/>
                    <a:pt x="4096" y="10247"/>
                    <a:pt x="4411" y="9869"/>
                  </a:cubicBezTo>
                  <a:lnTo>
                    <a:pt x="4978" y="9302"/>
                  </a:lnTo>
                  <a:lnTo>
                    <a:pt x="5450" y="9775"/>
                  </a:lnTo>
                  <a:lnTo>
                    <a:pt x="4820" y="10436"/>
                  </a:lnTo>
                  <a:cubicBezTo>
                    <a:pt x="4348" y="10909"/>
                    <a:pt x="3733" y="11145"/>
                    <a:pt x="3119" y="11145"/>
                  </a:cubicBezTo>
                  <a:cubicBezTo>
                    <a:pt x="2505" y="11145"/>
                    <a:pt x="1890" y="10909"/>
                    <a:pt x="1418" y="10436"/>
                  </a:cubicBezTo>
                  <a:cubicBezTo>
                    <a:pt x="473" y="9491"/>
                    <a:pt x="473" y="7948"/>
                    <a:pt x="1449" y="6971"/>
                  </a:cubicBezTo>
                  <a:lnTo>
                    <a:pt x="2048" y="6372"/>
                  </a:lnTo>
                  <a:close/>
                  <a:moveTo>
                    <a:pt x="3151" y="701"/>
                  </a:moveTo>
                  <a:cubicBezTo>
                    <a:pt x="3781" y="701"/>
                    <a:pt x="4411" y="954"/>
                    <a:pt x="4883" y="1426"/>
                  </a:cubicBezTo>
                  <a:lnTo>
                    <a:pt x="10460" y="7002"/>
                  </a:lnTo>
                  <a:cubicBezTo>
                    <a:pt x="11373" y="7948"/>
                    <a:pt x="11373" y="9491"/>
                    <a:pt x="10428" y="10436"/>
                  </a:cubicBezTo>
                  <a:cubicBezTo>
                    <a:pt x="9956" y="10909"/>
                    <a:pt x="9333" y="11145"/>
                    <a:pt x="8711" y="11145"/>
                  </a:cubicBezTo>
                  <a:cubicBezTo>
                    <a:pt x="8089" y="11145"/>
                    <a:pt x="7467" y="10909"/>
                    <a:pt x="6994" y="10436"/>
                  </a:cubicBezTo>
                  <a:lnTo>
                    <a:pt x="6175" y="9617"/>
                  </a:lnTo>
                  <a:lnTo>
                    <a:pt x="5198" y="8641"/>
                  </a:lnTo>
                  <a:lnTo>
                    <a:pt x="2237" y="5679"/>
                  </a:lnTo>
                  <a:lnTo>
                    <a:pt x="1418" y="4860"/>
                  </a:lnTo>
                  <a:cubicBezTo>
                    <a:pt x="473" y="3915"/>
                    <a:pt x="473" y="2371"/>
                    <a:pt x="1418" y="1426"/>
                  </a:cubicBezTo>
                  <a:cubicBezTo>
                    <a:pt x="1890" y="954"/>
                    <a:pt x="2520" y="701"/>
                    <a:pt x="3151" y="701"/>
                  </a:cubicBezTo>
                  <a:close/>
                  <a:moveTo>
                    <a:pt x="8727" y="0"/>
                  </a:moveTo>
                  <a:cubicBezTo>
                    <a:pt x="7931" y="0"/>
                    <a:pt x="7136" y="308"/>
                    <a:pt x="6522" y="922"/>
                  </a:cubicBezTo>
                  <a:lnTo>
                    <a:pt x="5955" y="1489"/>
                  </a:lnTo>
                  <a:lnTo>
                    <a:pt x="5356" y="922"/>
                  </a:lnTo>
                  <a:cubicBezTo>
                    <a:pt x="4757" y="323"/>
                    <a:pt x="3970" y="8"/>
                    <a:pt x="3151" y="8"/>
                  </a:cubicBezTo>
                  <a:cubicBezTo>
                    <a:pt x="2331" y="8"/>
                    <a:pt x="1544" y="323"/>
                    <a:pt x="945" y="922"/>
                  </a:cubicBezTo>
                  <a:cubicBezTo>
                    <a:pt x="347" y="1489"/>
                    <a:pt x="32" y="2277"/>
                    <a:pt x="32" y="3127"/>
                  </a:cubicBezTo>
                  <a:cubicBezTo>
                    <a:pt x="32" y="3946"/>
                    <a:pt x="347" y="4734"/>
                    <a:pt x="945" y="5333"/>
                  </a:cubicBezTo>
                  <a:lnTo>
                    <a:pt x="1544" y="5900"/>
                  </a:lnTo>
                  <a:lnTo>
                    <a:pt x="945" y="6498"/>
                  </a:lnTo>
                  <a:cubicBezTo>
                    <a:pt x="347" y="7097"/>
                    <a:pt x="32" y="7885"/>
                    <a:pt x="0" y="8704"/>
                  </a:cubicBezTo>
                  <a:cubicBezTo>
                    <a:pt x="0" y="9523"/>
                    <a:pt x="315" y="10310"/>
                    <a:pt x="914" y="10909"/>
                  </a:cubicBezTo>
                  <a:cubicBezTo>
                    <a:pt x="1481" y="11508"/>
                    <a:pt x="2331" y="11823"/>
                    <a:pt x="3119" y="11823"/>
                  </a:cubicBezTo>
                  <a:cubicBezTo>
                    <a:pt x="3907" y="11823"/>
                    <a:pt x="4726" y="11508"/>
                    <a:pt x="5324" y="10909"/>
                  </a:cubicBezTo>
                  <a:lnTo>
                    <a:pt x="5892" y="10310"/>
                  </a:lnTo>
                  <a:lnTo>
                    <a:pt x="6490" y="10909"/>
                  </a:lnTo>
                  <a:cubicBezTo>
                    <a:pt x="7089" y="11508"/>
                    <a:pt x="7876" y="11823"/>
                    <a:pt x="8695" y="11823"/>
                  </a:cubicBezTo>
                  <a:cubicBezTo>
                    <a:pt x="9515" y="11823"/>
                    <a:pt x="10302" y="11508"/>
                    <a:pt x="10901" y="10909"/>
                  </a:cubicBezTo>
                  <a:cubicBezTo>
                    <a:pt x="11499" y="10310"/>
                    <a:pt x="11814" y="9523"/>
                    <a:pt x="11814" y="8704"/>
                  </a:cubicBezTo>
                  <a:cubicBezTo>
                    <a:pt x="11846" y="7885"/>
                    <a:pt x="11531" y="7097"/>
                    <a:pt x="10932" y="6498"/>
                  </a:cubicBezTo>
                  <a:lnTo>
                    <a:pt x="10334" y="5900"/>
                  </a:lnTo>
                  <a:lnTo>
                    <a:pt x="10932" y="5333"/>
                  </a:lnTo>
                  <a:cubicBezTo>
                    <a:pt x="12161" y="4104"/>
                    <a:pt x="12161" y="2119"/>
                    <a:pt x="10932" y="922"/>
                  </a:cubicBezTo>
                  <a:cubicBezTo>
                    <a:pt x="10318" y="308"/>
                    <a:pt x="9522" y="0"/>
                    <a:pt x="872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1" name="Google Shape;10471;p82"/>
            <p:cNvSpPr/>
            <p:nvPr/>
          </p:nvSpPr>
          <p:spPr>
            <a:xfrm>
              <a:off x="-26495425" y="2801375"/>
              <a:ext cx="118175" cy="113250"/>
            </a:xfrm>
            <a:custGeom>
              <a:avLst/>
              <a:gdLst/>
              <a:ahLst/>
              <a:cxnLst/>
              <a:rect l="l" t="t" r="r" b="b"/>
              <a:pathLst>
                <a:path w="4727" h="4530" extrusionOk="0">
                  <a:moveTo>
                    <a:pt x="2111" y="749"/>
                  </a:moveTo>
                  <a:cubicBezTo>
                    <a:pt x="2175" y="749"/>
                    <a:pt x="2301" y="780"/>
                    <a:pt x="2364" y="843"/>
                  </a:cubicBezTo>
                  <a:lnTo>
                    <a:pt x="3813" y="2324"/>
                  </a:lnTo>
                  <a:cubicBezTo>
                    <a:pt x="3907" y="2418"/>
                    <a:pt x="3907" y="2639"/>
                    <a:pt x="3813" y="2796"/>
                  </a:cubicBezTo>
                  <a:lnTo>
                    <a:pt x="2805" y="3773"/>
                  </a:lnTo>
                  <a:cubicBezTo>
                    <a:pt x="2757" y="3836"/>
                    <a:pt x="2671" y="3868"/>
                    <a:pt x="2584" y="3868"/>
                  </a:cubicBezTo>
                  <a:cubicBezTo>
                    <a:pt x="2497" y="3868"/>
                    <a:pt x="2411" y="3836"/>
                    <a:pt x="2364" y="3773"/>
                  </a:cubicBezTo>
                  <a:lnTo>
                    <a:pt x="883" y="2324"/>
                  </a:lnTo>
                  <a:cubicBezTo>
                    <a:pt x="788" y="2198"/>
                    <a:pt x="788" y="1946"/>
                    <a:pt x="883" y="1851"/>
                  </a:cubicBezTo>
                  <a:lnTo>
                    <a:pt x="1891" y="843"/>
                  </a:lnTo>
                  <a:cubicBezTo>
                    <a:pt x="1954" y="780"/>
                    <a:pt x="2048" y="749"/>
                    <a:pt x="2111" y="749"/>
                  </a:cubicBezTo>
                  <a:close/>
                  <a:moveTo>
                    <a:pt x="2092" y="0"/>
                  </a:moveTo>
                  <a:cubicBezTo>
                    <a:pt x="1828" y="0"/>
                    <a:pt x="1560" y="103"/>
                    <a:pt x="1355" y="307"/>
                  </a:cubicBezTo>
                  <a:lnTo>
                    <a:pt x="379" y="1284"/>
                  </a:lnTo>
                  <a:cubicBezTo>
                    <a:pt x="1" y="1694"/>
                    <a:pt x="1" y="2355"/>
                    <a:pt x="379" y="2733"/>
                  </a:cubicBezTo>
                  <a:lnTo>
                    <a:pt x="1828" y="4183"/>
                  </a:lnTo>
                  <a:cubicBezTo>
                    <a:pt x="2017" y="4403"/>
                    <a:pt x="2301" y="4529"/>
                    <a:pt x="2584" y="4529"/>
                  </a:cubicBezTo>
                  <a:cubicBezTo>
                    <a:pt x="2868" y="4529"/>
                    <a:pt x="3151" y="4403"/>
                    <a:pt x="3340" y="4183"/>
                  </a:cubicBezTo>
                  <a:lnTo>
                    <a:pt x="4317" y="3206"/>
                  </a:lnTo>
                  <a:cubicBezTo>
                    <a:pt x="4726" y="2828"/>
                    <a:pt x="4726" y="2166"/>
                    <a:pt x="4317" y="1757"/>
                  </a:cubicBezTo>
                  <a:lnTo>
                    <a:pt x="2805" y="307"/>
                  </a:lnTo>
                  <a:cubicBezTo>
                    <a:pt x="2616" y="103"/>
                    <a:pt x="2356" y="0"/>
                    <a:pt x="209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2" name="Google Shape;10472;p82"/>
            <p:cNvSpPr/>
            <p:nvPr/>
          </p:nvSpPr>
          <p:spPr>
            <a:xfrm>
              <a:off x="-26375700" y="2956325"/>
              <a:ext cx="17350" cy="18150"/>
            </a:xfrm>
            <a:custGeom>
              <a:avLst/>
              <a:gdLst/>
              <a:ahLst/>
              <a:cxnLst/>
              <a:rect l="l" t="t" r="r" b="b"/>
              <a:pathLst>
                <a:path w="694" h="726" extrusionOk="0">
                  <a:moveTo>
                    <a:pt x="347" y="1"/>
                  </a:moveTo>
                  <a:cubicBezTo>
                    <a:pt x="158" y="1"/>
                    <a:pt x="0" y="158"/>
                    <a:pt x="0" y="379"/>
                  </a:cubicBezTo>
                  <a:cubicBezTo>
                    <a:pt x="0" y="568"/>
                    <a:pt x="158" y="725"/>
                    <a:pt x="347" y="725"/>
                  </a:cubicBezTo>
                  <a:cubicBezTo>
                    <a:pt x="536" y="725"/>
                    <a:pt x="694" y="568"/>
                    <a:pt x="694" y="379"/>
                  </a:cubicBezTo>
                  <a:cubicBezTo>
                    <a:pt x="694" y="158"/>
                    <a:pt x="536" y="1"/>
                    <a:pt x="34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3" name="Google Shape;10473;p82"/>
            <p:cNvSpPr/>
            <p:nvPr/>
          </p:nvSpPr>
          <p:spPr>
            <a:xfrm>
              <a:off x="-26339475" y="2920100"/>
              <a:ext cx="18150" cy="18150"/>
            </a:xfrm>
            <a:custGeom>
              <a:avLst/>
              <a:gdLst/>
              <a:ahLst/>
              <a:cxnLst/>
              <a:rect l="l" t="t" r="r" b="b"/>
              <a:pathLst>
                <a:path w="726" h="726" extrusionOk="0">
                  <a:moveTo>
                    <a:pt x="347" y="1"/>
                  </a:moveTo>
                  <a:cubicBezTo>
                    <a:pt x="158" y="1"/>
                    <a:pt x="1" y="158"/>
                    <a:pt x="1" y="347"/>
                  </a:cubicBezTo>
                  <a:cubicBezTo>
                    <a:pt x="1" y="536"/>
                    <a:pt x="158" y="725"/>
                    <a:pt x="347" y="725"/>
                  </a:cubicBezTo>
                  <a:cubicBezTo>
                    <a:pt x="568" y="725"/>
                    <a:pt x="725" y="536"/>
                    <a:pt x="725" y="347"/>
                  </a:cubicBezTo>
                  <a:cubicBezTo>
                    <a:pt x="725" y="158"/>
                    <a:pt x="568" y="1"/>
                    <a:pt x="34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4" name="Google Shape;10474;p82"/>
            <p:cNvSpPr/>
            <p:nvPr/>
          </p:nvSpPr>
          <p:spPr>
            <a:xfrm>
              <a:off x="-26363900" y="2895675"/>
              <a:ext cx="17350" cy="17375"/>
            </a:xfrm>
            <a:custGeom>
              <a:avLst/>
              <a:gdLst/>
              <a:ahLst/>
              <a:cxnLst/>
              <a:rect l="l" t="t" r="r" b="b"/>
              <a:pathLst>
                <a:path w="694" h="695" extrusionOk="0">
                  <a:moveTo>
                    <a:pt x="348" y="1"/>
                  </a:moveTo>
                  <a:cubicBezTo>
                    <a:pt x="159" y="1"/>
                    <a:pt x="1" y="159"/>
                    <a:pt x="1" y="348"/>
                  </a:cubicBezTo>
                  <a:cubicBezTo>
                    <a:pt x="1" y="537"/>
                    <a:pt x="159" y="694"/>
                    <a:pt x="348" y="694"/>
                  </a:cubicBezTo>
                  <a:cubicBezTo>
                    <a:pt x="537" y="694"/>
                    <a:pt x="694" y="537"/>
                    <a:pt x="694" y="348"/>
                  </a:cubicBezTo>
                  <a:cubicBezTo>
                    <a:pt x="694" y="159"/>
                    <a:pt x="537" y="1"/>
                    <a:pt x="34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5" name="Google Shape;10475;p82"/>
            <p:cNvSpPr/>
            <p:nvPr/>
          </p:nvSpPr>
          <p:spPr>
            <a:xfrm>
              <a:off x="-26369400" y="2925625"/>
              <a:ext cx="17350" cy="18125"/>
            </a:xfrm>
            <a:custGeom>
              <a:avLst/>
              <a:gdLst/>
              <a:ahLst/>
              <a:cxnLst/>
              <a:rect l="l" t="t" r="r" b="b"/>
              <a:pathLst>
                <a:path w="694" h="725" extrusionOk="0">
                  <a:moveTo>
                    <a:pt x="347" y="0"/>
                  </a:moveTo>
                  <a:cubicBezTo>
                    <a:pt x="158" y="0"/>
                    <a:pt x="0" y="189"/>
                    <a:pt x="0" y="378"/>
                  </a:cubicBezTo>
                  <a:cubicBezTo>
                    <a:pt x="0" y="567"/>
                    <a:pt x="158" y="725"/>
                    <a:pt x="347" y="725"/>
                  </a:cubicBezTo>
                  <a:cubicBezTo>
                    <a:pt x="536" y="725"/>
                    <a:pt x="694" y="567"/>
                    <a:pt x="694" y="378"/>
                  </a:cubicBezTo>
                  <a:cubicBezTo>
                    <a:pt x="694" y="189"/>
                    <a:pt x="536" y="0"/>
                    <a:pt x="34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6" name="Google Shape;10476;p82"/>
            <p:cNvSpPr/>
            <p:nvPr/>
          </p:nvSpPr>
          <p:spPr>
            <a:xfrm>
              <a:off x="-26400125" y="2932125"/>
              <a:ext cx="17350" cy="17150"/>
            </a:xfrm>
            <a:custGeom>
              <a:avLst/>
              <a:gdLst/>
              <a:ahLst/>
              <a:cxnLst/>
              <a:rect l="l" t="t" r="r" b="b"/>
              <a:pathLst>
                <a:path w="694" h="686" extrusionOk="0">
                  <a:moveTo>
                    <a:pt x="343" y="0"/>
                  </a:moveTo>
                  <a:cubicBezTo>
                    <a:pt x="253" y="0"/>
                    <a:pt x="158" y="39"/>
                    <a:pt x="95" y="118"/>
                  </a:cubicBezTo>
                  <a:cubicBezTo>
                    <a:pt x="1" y="244"/>
                    <a:pt x="1" y="465"/>
                    <a:pt x="95" y="591"/>
                  </a:cubicBezTo>
                  <a:cubicBezTo>
                    <a:pt x="158" y="654"/>
                    <a:pt x="253" y="685"/>
                    <a:pt x="343" y="685"/>
                  </a:cubicBezTo>
                  <a:cubicBezTo>
                    <a:pt x="434" y="685"/>
                    <a:pt x="521" y="654"/>
                    <a:pt x="568" y="591"/>
                  </a:cubicBezTo>
                  <a:cubicBezTo>
                    <a:pt x="694" y="465"/>
                    <a:pt x="694" y="244"/>
                    <a:pt x="568" y="118"/>
                  </a:cubicBezTo>
                  <a:cubicBezTo>
                    <a:pt x="521" y="39"/>
                    <a:pt x="434" y="0"/>
                    <a:pt x="34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7" name="Google Shape;10477;p82"/>
            <p:cNvSpPr/>
            <p:nvPr/>
          </p:nvSpPr>
          <p:spPr>
            <a:xfrm>
              <a:off x="-26528500" y="2804325"/>
              <a:ext cx="18125" cy="17350"/>
            </a:xfrm>
            <a:custGeom>
              <a:avLst/>
              <a:gdLst/>
              <a:ahLst/>
              <a:cxnLst/>
              <a:rect l="l" t="t" r="r" b="b"/>
              <a:pathLst>
                <a:path w="725" h="694" extrusionOk="0">
                  <a:moveTo>
                    <a:pt x="347" y="0"/>
                  </a:moveTo>
                  <a:cubicBezTo>
                    <a:pt x="158" y="0"/>
                    <a:pt x="0" y="158"/>
                    <a:pt x="0" y="347"/>
                  </a:cubicBezTo>
                  <a:cubicBezTo>
                    <a:pt x="0" y="536"/>
                    <a:pt x="158" y="694"/>
                    <a:pt x="347" y="694"/>
                  </a:cubicBezTo>
                  <a:cubicBezTo>
                    <a:pt x="568" y="694"/>
                    <a:pt x="725" y="536"/>
                    <a:pt x="725" y="347"/>
                  </a:cubicBezTo>
                  <a:cubicBezTo>
                    <a:pt x="725" y="158"/>
                    <a:pt x="568" y="0"/>
                    <a:pt x="34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8" name="Google Shape;10478;p82"/>
            <p:cNvSpPr/>
            <p:nvPr/>
          </p:nvSpPr>
          <p:spPr>
            <a:xfrm>
              <a:off x="-26490700" y="2768100"/>
              <a:ext cx="17350" cy="17150"/>
            </a:xfrm>
            <a:custGeom>
              <a:avLst/>
              <a:gdLst/>
              <a:ahLst/>
              <a:cxnLst/>
              <a:rect l="l" t="t" r="r" b="b"/>
              <a:pathLst>
                <a:path w="694" h="686" extrusionOk="0">
                  <a:moveTo>
                    <a:pt x="343" y="0"/>
                  </a:moveTo>
                  <a:cubicBezTo>
                    <a:pt x="253" y="0"/>
                    <a:pt x="158" y="32"/>
                    <a:pt x="95" y="95"/>
                  </a:cubicBezTo>
                  <a:cubicBezTo>
                    <a:pt x="1" y="221"/>
                    <a:pt x="1" y="441"/>
                    <a:pt x="95" y="567"/>
                  </a:cubicBezTo>
                  <a:cubicBezTo>
                    <a:pt x="158" y="646"/>
                    <a:pt x="237" y="685"/>
                    <a:pt x="320" y="685"/>
                  </a:cubicBezTo>
                  <a:cubicBezTo>
                    <a:pt x="402" y="685"/>
                    <a:pt x="489" y="646"/>
                    <a:pt x="568" y="567"/>
                  </a:cubicBezTo>
                  <a:cubicBezTo>
                    <a:pt x="694" y="441"/>
                    <a:pt x="694" y="221"/>
                    <a:pt x="568" y="95"/>
                  </a:cubicBezTo>
                  <a:cubicBezTo>
                    <a:pt x="521" y="32"/>
                    <a:pt x="434" y="0"/>
                    <a:pt x="34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79" name="Google Shape;10479;p82"/>
            <p:cNvSpPr/>
            <p:nvPr/>
          </p:nvSpPr>
          <p:spPr>
            <a:xfrm>
              <a:off x="-26515100" y="2742900"/>
              <a:ext cx="17350" cy="18125"/>
            </a:xfrm>
            <a:custGeom>
              <a:avLst/>
              <a:gdLst/>
              <a:ahLst/>
              <a:cxnLst/>
              <a:rect l="l" t="t" r="r" b="b"/>
              <a:pathLst>
                <a:path w="694" h="725" extrusionOk="0">
                  <a:moveTo>
                    <a:pt x="347" y="0"/>
                  </a:moveTo>
                  <a:cubicBezTo>
                    <a:pt x="158" y="0"/>
                    <a:pt x="0" y="158"/>
                    <a:pt x="0" y="347"/>
                  </a:cubicBezTo>
                  <a:cubicBezTo>
                    <a:pt x="0" y="536"/>
                    <a:pt x="158" y="725"/>
                    <a:pt x="347" y="725"/>
                  </a:cubicBezTo>
                  <a:cubicBezTo>
                    <a:pt x="536" y="725"/>
                    <a:pt x="693" y="536"/>
                    <a:pt x="693" y="347"/>
                  </a:cubicBezTo>
                  <a:cubicBezTo>
                    <a:pt x="693" y="158"/>
                    <a:pt x="536" y="0"/>
                    <a:pt x="34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0" name="Google Shape;10480;p82"/>
            <p:cNvSpPr/>
            <p:nvPr/>
          </p:nvSpPr>
          <p:spPr>
            <a:xfrm>
              <a:off x="-26522200" y="2774400"/>
              <a:ext cx="17350" cy="15975"/>
            </a:xfrm>
            <a:custGeom>
              <a:avLst/>
              <a:gdLst/>
              <a:ahLst/>
              <a:cxnLst/>
              <a:rect l="l" t="t" r="r" b="b"/>
              <a:pathLst>
                <a:path w="694" h="639" extrusionOk="0">
                  <a:moveTo>
                    <a:pt x="355" y="0"/>
                  </a:moveTo>
                  <a:cubicBezTo>
                    <a:pt x="268" y="0"/>
                    <a:pt x="174" y="32"/>
                    <a:pt x="95" y="95"/>
                  </a:cubicBezTo>
                  <a:cubicBezTo>
                    <a:pt x="0" y="189"/>
                    <a:pt x="0" y="441"/>
                    <a:pt x="95" y="567"/>
                  </a:cubicBezTo>
                  <a:cubicBezTo>
                    <a:pt x="158" y="615"/>
                    <a:pt x="253" y="638"/>
                    <a:pt x="343" y="638"/>
                  </a:cubicBezTo>
                  <a:cubicBezTo>
                    <a:pt x="434" y="638"/>
                    <a:pt x="520" y="615"/>
                    <a:pt x="568" y="567"/>
                  </a:cubicBezTo>
                  <a:cubicBezTo>
                    <a:pt x="694" y="441"/>
                    <a:pt x="694" y="189"/>
                    <a:pt x="568" y="95"/>
                  </a:cubicBezTo>
                  <a:cubicBezTo>
                    <a:pt x="520" y="32"/>
                    <a:pt x="442" y="0"/>
                    <a:pt x="35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1" name="Google Shape;10481;p82"/>
            <p:cNvSpPr/>
            <p:nvPr/>
          </p:nvSpPr>
          <p:spPr>
            <a:xfrm>
              <a:off x="-26552925" y="2779125"/>
              <a:ext cx="17350" cy="18125"/>
            </a:xfrm>
            <a:custGeom>
              <a:avLst/>
              <a:gdLst/>
              <a:ahLst/>
              <a:cxnLst/>
              <a:rect l="l" t="t" r="r" b="b"/>
              <a:pathLst>
                <a:path w="694" h="725" extrusionOk="0">
                  <a:moveTo>
                    <a:pt x="347" y="0"/>
                  </a:moveTo>
                  <a:cubicBezTo>
                    <a:pt x="158" y="0"/>
                    <a:pt x="1" y="158"/>
                    <a:pt x="1" y="378"/>
                  </a:cubicBezTo>
                  <a:cubicBezTo>
                    <a:pt x="1" y="567"/>
                    <a:pt x="158" y="725"/>
                    <a:pt x="347" y="725"/>
                  </a:cubicBezTo>
                  <a:cubicBezTo>
                    <a:pt x="536" y="725"/>
                    <a:pt x="694" y="567"/>
                    <a:pt x="694" y="378"/>
                  </a:cubicBezTo>
                  <a:cubicBezTo>
                    <a:pt x="694" y="158"/>
                    <a:pt x="536" y="0"/>
                    <a:pt x="34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482" name="Google Shape;10482;p82"/>
          <p:cNvGrpSpPr/>
          <p:nvPr/>
        </p:nvGrpSpPr>
        <p:grpSpPr>
          <a:xfrm>
            <a:off x="5754337" y="2666033"/>
            <a:ext cx="354136" cy="353210"/>
            <a:chOff x="-24709875" y="1970225"/>
            <a:chExt cx="296175" cy="295400"/>
          </a:xfrm>
          <a:solidFill>
            <a:srgbClr val="FFC000"/>
          </a:solidFill>
        </p:grpSpPr>
        <p:sp>
          <p:nvSpPr>
            <p:cNvPr id="10483" name="Google Shape;10483;p82"/>
            <p:cNvSpPr/>
            <p:nvPr/>
          </p:nvSpPr>
          <p:spPr>
            <a:xfrm>
              <a:off x="-24709875" y="1970225"/>
              <a:ext cx="296175" cy="295400"/>
            </a:xfrm>
            <a:custGeom>
              <a:avLst/>
              <a:gdLst/>
              <a:ahLst/>
              <a:cxnLst/>
              <a:rect l="l" t="t" r="r" b="b"/>
              <a:pathLst>
                <a:path w="11847" h="11816" extrusionOk="0">
                  <a:moveTo>
                    <a:pt x="9767" y="1450"/>
                  </a:moveTo>
                  <a:cubicBezTo>
                    <a:pt x="9956" y="1450"/>
                    <a:pt x="10366" y="1545"/>
                    <a:pt x="10681" y="1734"/>
                  </a:cubicBezTo>
                  <a:cubicBezTo>
                    <a:pt x="11027" y="1923"/>
                    <a:pt x="11153" y="2080"/>
                    <a:pt x="11153" y="2175"/>
                  </a:cubicBezTo>
                  <a:cubicBezTo>
                    <a:pt x="11153" y="2238"/>
                    <a:pt x="11027" y="2395"/>
                    <a:pt x="10681" y="2584"/>
                  </a:cubicBezTo>
                  <a:cubicBezTo>
                    <a:pt x="10334" y="2773"/>
                    <a:pt x="9956" y="2868"/>
                    <a:pt x="9767" y="2868"/>
                  </a:cubicBezTo>
                  <a:cubicBezTo>
                    <a:pt x="9389" y="2868"/>
                    <a:pt x="9042" y="2553"/>
                    <a:pt x="9042" y="2175"/>
                  </a:cubicBezTo>
                  <a:cubicBezTo>
                    <a:pt x="9105" y="1765"/>
                    <a:pt x="9420" y="1450"/>
                    <a:pt x="9767" y="1450"/>
                  </a:cubicBezTo>
                  <a:close/>
                  <a:moveTo>
                    <a:pt x="4915" y="694"/>
                  </a:moveTo>
                  <a:cubicBezTo>
                    <a:pt x="5671" y="694"/>
                    <a:pt x="6301" y="1324"/>
                    <a:pt x="6301" y="2080"/>
                  </a:cubicBezTo>
                  <a:cubicBezTo>
                    <a:pt x="6301" y="2584"/>
                    <a:pt x="6018" y="3025"/>
                    <a:pt x="5577" y="3309"/>
                  </a:cubicBezTo>
                  <a:lnTo>
                    <a:pt x="5577" y="3151"/>
                  </a:lnTo>
                  <a:cubicBezTo>
                    <a:pt x="5577" y="2553"/>
                    <a:pt x="5104" y="2112"/>
                    <a:pt x="4569" y="2112"/>
                  </a:cubicBezTo>
                  <a:lnTo>
                    <a:pt x="1418" y="2112"/>
                  </a:lnTo>
                  <a:cubicBezTo>
                    <a:pt x="1009" y="2112"/>
                    <a:pt x="693" y="1797"/>
                    <a:pt x="693" y="1419"/>
                  </a:cubicBezTo>
                  <a:cubicBezTo>
                    <a:pt x="693" y="1009"/>
                    <a:pt x="1009" y="694"/>
                    <a:pt x="1418" y="694"/>
                  </a:cubicBezTo>
                  <a:close/>
                  <a:moveTo>
                    <a:pt x="725" y="2584"/>
                  </a:moveTo>
                  <a:cubicBezTo>
                    <a:pt x="914" y="2710"/>
                    <a:pt x="1135" y="2805"/>
                    <a:pt x="1418" y="2805"/>
                  </a:cubicBezTo>
                  <a:lnTo>
                    <a:pt x="4569" y="2805"/>
                  </a:lnTo>
                  <a:cubicBezTo>
                    <a:pt x="4758" y="2805"/>
                    <a:pt x="4915" y="2962"/>
                    <a:pt x="4915" y="3151"/>
                  </a:cubicBezTo>
                  <a:lnTo>
                    <a:pt x="4915" y="3498"/>
                  </a:lnTo>
                  <a:lnTo>
                    <a:pt x="2458" y="3498"/>
                  </a:lnTo>
                  <a:cubicBezTo>
                    <a:pt x="1859" y="3498"/>
                    <a:pt x="1418" y="3970"/>
                    <a:pt x="1418" y="4538"/>
                  </a:cubicBezTo>
                  <a:lnTo>
                    <a:pt x="1418" y="6270"/>
                  </a:lnTo>
                  <a:cubicBezTo>
                    <a:pt x="1009" y="6113"/>
                    <a:pt x="725" y="5703"/>
                    <a:pt x="725" y="5262"/>
                  </a:cubicBezTo>
                  <a:lnTo>
                    <a:pt x="725" y="2584"/>
                  </a:lnTo>
                  <a:close/>
                  <a:moveTo>
                    <a:pt x="10460" y="4884"/>
                  </a:moveTo>
                  <a:cubicBezTo>
                    <a:pt x="10870" y="4884"/>
                    <a:pt x="11185" y="5199"/>
                    <a:pt x="11185" y="5577"/>
                  </a:cubicBezTo>
                  <a:cubicBezTo>
                    <a:pt x="11185" y="5987"/>
                    <a:pt x="10870" y="6302"/>
                    <a:pt x="10460" y="6302"/>
                  </a:cubicBezTo>
                  <a:cubicBezTo>
                    <a:pt x="10082" y="6302"/>
                    <a:pt x="9767" y="5987"/>
                    <a:pt x="9767" y="5577"/>
                  </a:cubicBezTo>
                  <a:cubicBezTo>
                    <a:pt x="9767" y="5199"/>
                    <a:pt x="10082" y="4884"/>
                    <a:pt x="10460" y="4884"/>
                  </a:cubicBezTo>
                  <a:close/>
                  <a:moveTo>
                    <a:pt x="6301" y="3655"/>
                  </a:moveTo>
                  <a:lnTo>
                    <a:pt x="6301" y="6648"/>
                  </a:lnTo>
                  <a:cubicBezTo>
                    <a:pt x="6301" y="7247"/>
                    <a:pt x="5829" y="7657"/>
                    <a:pt x="5293" y="7657"/>
                  </a:cubicBezTo>
                  <a:lnTo>
                    <a:pt x="2458" y="7657"/>
                  </a:lnTo>
                  <a:cubicBezTo>
                    <a:pt x="2439" y="7659"/>
                    <a:pt x="2420" y="7661"/>
                    <a:pt x="2402" y="7661"/>
                  </a:cubicBezTo>
                  <a:cubicBezTo>
                    <a:pt x="2211" y="7661"/>
                    <a:pt x="2080" y="7517"/>
                    <a:pt x="2080" y="7373"/>
                  </a:cubicBezTo>
                  <a:lnTo>
                    <a:pt x="2080" y="4538"/>
                  </a:lnTo>
                  <a:cubicBezTo>
                    <a:pt x="2080" y="4317"/>
                    <a:pt x="2237" y="4159"/>
                    <a:pt x="2458" y="4159"/>
                  </a:cubicBezTo>
                  <a:lnTo>
                    <a:pt x="4915" y="4159"/>
                  </a:lnTo>
                  <a:cubicBezTo>
                    <a:pt x="5073" y="4159"/>
                    <a:pt x="5199" y="4159"/>
                    <a:pt x="5325" y="4128"/>
                  </a:cubicBezTo>
                  <a:lnTo>
                    <a:pt x="5356" y="4128"/>
                  </a:lnTo>
                  <a:cubicBezTo>
                    <a:pt x="5703" y="4033"/>
                    <a:pt x="6081" y="3907"/>
                    <a:pt x="6301" y="3655"/>
                  </a:cubicBezTo>
                  <a:close/>
                  <a:moveTo>
                    <a:pt x="1387" y="1"/>
                  </a:moveTo>
                  <a:cubicBezTo>
                    <a:pt x="630" y="1"/>
                    <a:pt x="0" y="631"/>
                    <a:pt x="0" y="1387"/>
                  </a:cubicBezTo>
                  <a:lnTo>
                    <a:pt x="0" y="5231"/>
                  </a:lnTo>
                  <a:cubicBezTo>
                    <a:pt x="0" y="6050"/>
                    <a:pt x="599" y="6774"/>
                    <a:pt x="1387" y="6932"/>
                  </a:cubicBezTo>
                  <a:lnTo>
                    <a:pt x="1387" y="7310"/>
                  </a:lnTo>
                  <a:cubicBezTo>
                    <a:pt x="1387" y="7909"/>
                    <a:pt x="1859" y="8350"/>
                    <a:pt x="2395" y="8350"/>
                  </a:cubicBezTo>
                  <a:lnTo>
                    <a:pt x="3497" y="8350"/>
                  </a:lnTo>
                  <a:cubicBezTo>
                    <a:pt x="3592" y="10271"/>
                    <a:pt x="5199" y="11815"/>
                    <a:pt x="7120" y="11815"/>
                  </a:cubicBezTo>
                  <a:cubicBezTo>
                    <a:pt x="8066" y="11815"/>
                    <a:pt x="9011" y="11311"/>
                    <a:pt x="9735" y="10366"/>
                  </a:cubicBezTo>
                  <a:cubicBezTo>
                    <a:pt x="10397" y="9515"/>
                    <a:pt x="10744" y="8413"/>
                    <a:pt x="10744" y="7467"/>
                  </a:cubicBezTo>
                  <a:lnTo>
                    <a:pt x="10744" y="6932"/>
                  </a:lnTo>
                  <a:cubicBezTo>
                    <a:pt x="11342" y="6774"/>
                    <a:pt x="11783" y="6207"/>
                    <a:pt x="11783" y="5577"/>
                  </a:cubicBezTo>
                  <a:cubicBezTo>
                    <a:pt x="11846" y="4853"/>
                    <a:pt x="11216" y="4222"/>
                    <a:pt x="10460" y="4222"/>
                  </a:cubicBezTo>
                  <a:cubicBezTo>
                    <a:pt x="9735" y="4222"/>
                    <a:pt x="9105" y="4821"/>
                    <a:pt x="9105" y="5577"/>
                  </a:cubicBezTo>
                  <a:cubicBezTo>
                    <a:pt x="9105" y="6207"/>
                    <a:pt x="9515" y="6774"/>
                    <a:pt x="10113" y="6932"/>
                  </a:cubicBezTo>
                  <a:lnTo>
                    <a:pt x="10113" y="7467"/>
                  </a:lnTo>
                  <a:cubicBezTo>
                    <a:pt x="10113" y="8318"/>
                    <a:pt x="9798" y="9200"/>
                    <a:pt x="9200" y="9956"/>
                  </a:cubicBezTo>
                  <a:cubicBezTo>
                    <a:pt x="8633" y="10712"/>
                    <a:pt x="7908" y="11154"/>
                    <a:pt x="7152" y="11154"/>
                  </a:cubicBezTo>
                  <a:cubicBezTo>
                    <a:pt x="5577" y="11154"/>
                    <a:pt x="4317" y="9925"/>
                    <a:pt x="4222" y="8381"/>
                  </a:cubicBezTo>
                  <a:lnTo>
                    <a:pt x="4915" y="8381"/>
                  </a:lnTo>
                  <a:cubicBezTo>
                    <a:pt x="5010" y="8791"/>
                    <a:pt x="5199" y="9106"/>
                    <a:pt x="5514" y="9358"/>
                  </a:cubicBezTo>
                  <a:cubicBezTo>
                    <a:pt x="5829" y="9641"/>
                    <a:pt x="6238" y="9767"/>
                    <a:pt x="6648" y="9767"/>
                  </a:cubicBezTo>
                  <a:cubicBezTo>
                    <a:pt x="6742" y="9767"/>
                    <a:pt x="6837" y="9767"/>
                    <a:pt x="6931" y="9736"/>
                  </a:cubicBezTo>
                  <a:cubicBezTo>
                    <a:pt x="7751" y="9610"/>
                    <a:pt x="8381" y="8822"/>
                    <a:pt x="8381" y="7940"/>
                  </a:cubicBezTo>
                  <a:lnTo>
                    <a:pt x="8381" y="3183"/>
                  </a:lnTo>
                  <a:cubicBezTo>
                    <a:pt x="8381" y="3025"/>
                    <a:pt x="8412" y="2868"/>
                    <a:pt x="8507" y="2710"/>
                  </a:cubicBezTo>
                  <a:cubicBezTo>
                    <a:pt x="8696" y="3183"/>
                    <a:pt x="9200" y="3529"/>
                    <a:pt x="9767" y="3529"/>
                  </a:cubicBezTo>
                  <a:cubicBezTo>
                    <a:pt x="10113" y="3529"/>
                    <a:pt x="10586" y="3435"/>
                    <a:pt x="11027" y="3183"/>
                  </a:cubicBezTo>
                  <a:cubicBezTo>
                    <a:pt x="11563" y="2899"/>
                    <a:pt x="11846" y="2521"/>
                    <a:pt x="11846" y="2175"/>
                  </a:cubicBezTo>
                  <a:cubicBezTo>
                    <a:pt x="11846" y="1765"/>
                    <a:pt x="11531" y="1419"/>
                    <a:pt x="11027" y="1135"/>
                  </a:cubicBezTo>
                  <a:cubicBezTo>
                    <a:pt x="10618" y="946"/>
                    <a:pt x="10113" y="788"/>
                    <a:pt x="9767" y="788"/>
                  </a:cubicBezTo>
                  <a:cubicBezTo>
                    <a:pt x="9137" y="788"/>
                    <a:pt x="8570" y="1198"/>
                    <a:pt x="8412" y="1765"/>
                  </a:cubicBezTo>
                  <a:cubicBezTo>
                    <a:pt x="7940" y="2080"/>
                    <a:pt x="7688" y="2647"/>
                    <a:pt x="7688" y="3183"/>
                  </a:cubicBezTo>
                  <a:lnTo>
                    <a:pt x="7688" y="7940"/>
                  </a:lnTo>
                  <a:cubicBezTo>
                    <a:pt x="7688" y="8507"/>
                    <a:pt x="7310" y="8980"/>
                    <a:pt x="6805" y="9043"/>
                  </a:cubicBezTo>
                  <a:cubicBezTo>
                    <a:pt x="6740" y="9056"/>
                    <a:pt x="6674" y="9062"/>
                    <a:pt x="6609" y="9062"/>
                  </a:cubicBezTo>
                  <a:cubicBezTo>
                    <a:pt x="6363" y="9062"/>
                    <a:pt x="6129" y="8972"/>
                    <a:pt x="5955" y="8822"/>
                  </a:cubicBezTo>
                  <a:cubicBezTo>
                    <a:pt x="5797" y="8696"/>
                    <a:pt x="5671" y="8507"/>
                    <a:pt x="5640" y="8350"/>
                  </a:cubicBezTo>
                  <a:cubicBezTo>
                    <a:pt x="6427" y="8161"/>
                    <a:pt x="6963" y="7467"/>
                    <a:pt x="6963" y="6648"/>
                  </a:cubicBezTo>
                  <a:lnTo>
                    <a:pt x="6963" y="2427"/>
                  </a:lnTo>
                  <a:lnTo>
                    <a:pt x="6963" y="2080"/>
                  </a:lnTo>
                  <a:cubicBezTo>
                    <a:pt x="6963" y="946"/>
                    <a:pt x="6018" y="1"/>
                    <a:pt x="488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4" name="Google Shape;10484;p82"/>
            <p:cNvSpPr/>
            <p:nvPr/>
          </p:nvSpPr>
          <p:spPr>
            <a:xfrm>
              <a:off x="-24639775" y="2092325"/>
              <a:ext cx="17350" cy="17350"/>
            </a:xfrm>
            <a:custGeom>
              <a:avLst/>
              <a:gdLst/>
              <a:ahLst/>
              <a:cxnLst/>
              <a:rect l="l" t="t" r="r" b="b"/>
              <a:pathLst>
                <a:path w="694" h="694" extrusionOk="0">
                  <a:moveTo>
                    <a:pt x="347" y="0"/>
                  </a:moveTo>
                  <a:cubicBezTo>
                    <a:pt x="158" y="0"/>
                    <a:pt x="0" y="158"/>
                    <a:pt x="0" y="347"/>
                  </a:cubicBezTo>
                  <a:cubicBezTo>
                    <a:pt x="0" y="536"/>
                    <a:pt x="158" y="693"/>
                    <a:pt x="347" y="693"/>
                  </a:cubicBezTo>
                  <a:cubicBezTo>
                    <a:pt x="536" y="693"/>
                    <a:pt x="693" y="536"/>
                    <a:pt x="693" y="347"/>
                  </a:cubicBezTo>
                  <a:cubicBezTo>
                    <a:pt x="693" y="158"/>
                    <a:pt x="536" y="0"/>
                    <a:pt x="34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485" name="Google Shape;10485;p82"/>
          <p:cNvGrpSpPr/>
          <p:nvPr/>
        </p:nvGrpSpPr>
        <p:grpSpPr>
          <a:xfrm>
            <a:off x="5786352" y="3112911"/>
            <a:ext cx="290107" cy="354107"/>
            <a:chOff x="-24683100" y="2340425"/>
            <a:chExt cx="242625" cy="296150"/>
          </a:xfrm>
          <a:solidFill>
            <a:srgbClr val="FFC000"/>
          </a:solidFill>
        </p:grpSpPr>
        <p:sp>
          <p:nvSpPr>
            <p:cNvPr id="10486" name="Google Shape;10486;p82"/>
            <p:cNvSpPr/>
            <p:nvPr/>
          </p:nvSpPr>
          <p:spPr>
            <a:xfrm>
              <a:off x="-24683100" y="2392400"/>
              <a:ext cx="104000" cy="244175"/>
            </a:xfrm>
            <a:custGeom>
              <a:avLst/>
              <a:gdLst/>
              <a:ahLst/>
              <a:cxnLst/>
              <a:rect l="l" t="t" r="r" b="b"/>
              <a:pathLst>
                <a:path w="4160" h="9767" extrusionOk="0">
                  <a:moveTo>
                    <a:pt x="2080" y="725"/>
                  </a:moveTo>
                  <a:cubicBezTo>
                    <a:pt x="2836" y="725"/>
                    <a:pt x="3466" y="1324"/>
                    <a:pt x="3466" y="2080"/>
                  </a:cubicBezTo>
                  <a:lnTo>
                    <a:pt x="3466" y="4537"/>
                  </a:lnTo>
                  <a:lnTo>
                    <a:pt x="694" y="4537"/>
                  </a:lnTo>
                  <a:lnTo>
                    <a:pt x="694" y="2080"/>
                  </a:lnTo>
                  <a:cubicBezTo>
                    <a:pt x="694" y="1324"/>
                    <a:pt x="1324" y="725"/>
                    <a:pt x="2080" y="725"/>
                  </a:cubicBezTo>
                  <a:close/>
                  <a:moveTo>
                    <a:pt x="3466" y="5230"/>
                  </a:moveTo>
                  <a:lnTo>
                    <a:pt x="3466" y="7688"/>
                  </a:lnTo>
                  <a:cubicBezTo>
                    <a:pt x="3498" y="8475"/>
                    <a:pt x="2867" y="9074"/>
                    <a:pt x="2080" y="9074"/>
                  </a:cubicBezTo>
                  <a:cubicBezTo>
                    <a:pt x="1324" y="9074"/>
                    <a:pt x="694" y="8444"/>
                    <a:pt x="694" y="7688"/>
                  </a:cubicBezTo>
                  <a:lnTo>
                    <a:pt x="694" y="5230"/>
                  </a:lnTo>
                  <a:close/>
                  <a:moveTo>
                    <a:pt x="2080" y="0"/>
                  </a:moveTo>
                  <a:cubicBezTo>
                    <a:pt x="946" y="0"/>
                    <a:pt x="1" y="946"/>
                    <a:pt x="1" y="2080"/>
                  </a:cubicBezTo>
                  <a:lnTo>
                    <a:pt x="1" y="7688"/>
                  </a:lnTo>
                  <a:cubicBezTo>
                    <a:pt x="1" y="8822"/>
                    <a:pt x="946" y="9767"/>
                    <a:pt x="2080" y="9767"/>
                  </a:cubicBezTo>
                  <a:cubicBezTo>
                    <a:pt x="3214" y="9767"/>
                    <a:pt x="4159" y="8822"/>
                    <a:pt x="4159" y="7688"/>
                  </a:cubicBezTo>
                  <a:lnTo>
                    <a:pt x="4159" y="2080"/>
                  </a:lnTo>
                  <a:cubicBezTo>
                    <a:pt x="4159" y="946"/>
                    <a:pt x="3246" y="0"/>
                    <a:pt x="208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7" name="Google Shape;10487;p82"/>
            <p:cNvSpPr/>
            <p:nvPr/>
          </p:nvSpPr>
          <p:spPr>
            <a:xfrm>
              <a:off x="-24649225" y="2541250"/>
              <a:ext cx="26800" cy="60675"/>
            </a:xfrm>
            <a:custGeom>
              <a:avLst/>
              <a:gdLst/>
              <a:ahLst/>
              <a:cxnLst/>
              <a:rect l="l" t="t" r="r" b="b"/>
              <a:pathLst>
                <a:path w="1072" h="2427" extrusionOk="0">
                  <a:moveTo>
                    <a:pt x="378" y="1"/>
                  </a:moveTo>
                  <a:cubicBezTo>
                    <a:pt x="158" y="1"/>
                    <a:pt x="0" y="158"/>
                    <a:pt x="0" y="347"/>
                  </a:cubicBezTo>
                  <a:lnTo>
                    <a:pt x="0" y="1734"/>
                  </a:lnTo>
                  <a:cubicBezTo>
                    <a:pt x="0" y="2112"/>
                    <a:pt x="315" y="2427"/>
                    <a:pt x="725" y="2427"/>
                  </a:cubicBezTo>
                  <a:cubicBezTo>
                    <a:pt x="914" y="2427"/>
                    <a:pt x="1071" y="2269"/>
                    <a:pt x="1071" y="2080"/>
                  </a:cubicBezTo>
                  <a:cubicBezTo>
                    <a:pt x="1071" y="1891"/>
                    <a:pt x="914" y="1734"/>
                    <a:pt x="725" y="1734"/>
                  </a:cubicBezTo>
                  <a:lnTo>
                    <a:pt x="725" y="347"/>
                  </a:lnTo>
                  <a:cubicBezTo>
                    <a:pt x="725" y="158"/>
                    <a:pt x="567" y="1"/>
                    <a:pt x="37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8" name="Google Shape;10488;p82"/>
            <p:cNvSpPr/>
            <p:nvPr/>
          </p:nvSpPr>
          <p:spPr>
            <a:xfrm>
              <a:off x="-24544475" y="2340425"/>
              <a:ext cx="104000" cy="244175"/>
            </a:xfrm>
            <a:custGeom>
              <a:avLst/>
              <a:gdLst/>
              <a:ahLst/>
              <a:cxnLst/>
              <a:rect l="l" t="t" r="r" b="b"/>
              <a:pathLst>
                <a:path w="4160" h="9767" extrusionOk="0">
                  <a:moveTo>
                    <a:pt x="2080" y="693"/>
                  </a:moveTo>
                  <a:cubicBezTo>
                    <a:pt x="2836" y="693"/>
                    <a:pt x="3466" y="1323"/>
                    <a:pt x="3466" y="2079"/>
                  </a:cubicBezTo>
                  <a:lnTo>
                    <a:pt x="3466" y="4537"/>
                  </a:lnTo>
                  <a:lnTo>
                    <a:pt x="694" y="4537"/>
                  </a:lnTo>
                  <a:lnTo>
                    <a:pt x="694" y="2079"/>
                  </a:lnTo>
                  <a:cubicBezTo>
                    <a:pt x="694" y="1323"/>
                    <a:pt x="1324" y="693"/>
                    <a:pt x="2080" y="693"/>
                  </a:cubicBezTo>
                  <a:close/>
                  <a:moveTo>
                    <a:pt x="3466" y="5261"/>
                  </a:moveTo>
                  <a:lnTo>
                    <a:pt x="3466" y="7719"/>
                  </a:lnTo>
                  <a:cubicBezTo>
                    <a:pt x="3497" y="8475"/>
                    <a:pt x="2867" y="9105"/>
                    <a:pt x="2080" y="9105"/>
                  </a:cubicBezTo>
                  <a:cubicBezTo>
                    <a:pt x="1324" y="9105"/>
                    <a:pt x="694" y="8475"/>
                    <a:pt x="694" y="7719"/>
                  </a:cubicBezTo>
                  <a:lnTo>
                    <a:pt x="694" y="5261"/>
                  </a:lnTo>
                  <a:close/>
                  <a:moveTo>
                    <a:pt x="2080" y="0"/>
                  </a:moveTo>
                  <a:cubicBezTo>
                    <a:pt x="946" y="0"/>
                    <a:pt x="0" y="945"/>
                    <a:pt x="0" y="2079"/>
                  </a:cubicBezTo>
                  <a:lnTo>
                    <a:pt x="0" y="7687"/>
                  </a:lnTo>
                  <a:cubicBezTo>
                    <a:pt x="0" y="8821"/>
                    <a:pt x="946" y="9767"/>
                    <a:pt x="2080" y="9767"/>
                  </a:cubicBezTo>
                  <a:cubicBezTo>
                    <a:pt x="3214" y="9767"/>
                    <a:pt x="4159" y="8821"/>
                    <a:pt x="4159" y="7687"/>
                  </a:cubicBezTo>
                  <a:lnTo>
                    <a:pt x="4159" y="2079"/>
                  </a:lnTo>
                  <a:cubicBezTo>
                    <a:pt x="4159" y="945"/>
                    <a:pt x="3277" y="0"/>
                    <a:pt x="208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89" name="Google Shape;10489;p82"/>
            <p:cNvSpPr/>
            <p:nvPr/>
          </p:nvSpPr>
          <p:spPr>
            <a:xfrm>
              <a:off x="-24501150" y="2375075"/>
              <a:ext cx="26800" cy="60675"/>
            </a:xfrm>
            <a:custGeom>
              <a:avLst/>
              <a:gdLst/>
              <a:ahLst/>
              <a:cxnLst/>
              <a:rect l="l" t="t" r="r" b="b"/>
              <a:pathLst>
                <a:path w="1072" h="2427" extrusionOk="0">
                  <a:moveTo>
                    <a:pt x="347" y="0"/>
                  </a:moveTo>
                  <a:cubicBezTo>
                    <a:pt x="158" y="0"/>
                    <a:pt x="0" y="158"/>
                    <a:pt x="0" y="347"/>
                  </a:cubicBezTo>
                  <a:cubicBezTo>
                    <a:pt x="32" y="536"/>
                    <a:pt x="189" y="693"/>
                    <a:pt x="347" y="693"/>
                  </a:cubicBezTo>
                  <a:lnTo>
                    <a:pt x="347" y="2080"/>
                  </a:lnTo>
                  <a:cubicBezTo>
                    <a:pt x="347" y="2269"/>
                    <a:pt x="504" y="2426"/>
                    <a:pt x="693" y="2426"/>
                  </a:cubicBezTo>
                  <a:cubicBezTo>
                    <a:pt x="914" y="2426"/>
                    <a:pt x="1071" y="2269"/>
                    <a:pt x="1071" y="2080"/>
                  </a:cubicBezTo>
                  <a:lnTo>
                    <a:pt x="1071" y="693"/>
                  </a:lnTo>
                  <a:cubicBezTo>
                    <a:pt x="1071" y="315"/>
                    <a:pt x="756" y="0"/>
                    <a:pt x="34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490" name="Google Shape;10490;p82"/>
          <p:cNvSpPr/>
          <p:nvPr/>
        </p:nvSpPr>
        <p:spPr>
          <a:xfrm>
            <a:off x="5786789" y="3554076"/>
            <a:ext cx="290077" cy="354136"/>
          </a:xfrm>
          <a:custGeom>
            <a:avLst/>
            <a:gdLst/>
            <a:ahLst/>
            <a:cxnLst/>
            <a:rect l="l" t="t" r="r" b="b"/>
            <a:pathLst>
              <a:path w="9704" h="11847" extrusionOk="0">
                <a:moveTo>
                  <a:pt x="7593" y="693"/>
                </a:moveTo>
                <a:lnTo>
                  <a:pt x="7593" y="1418"/>
                </a:lnTo>
                <a:lnTo>
                  <a:pt x="6900" y="1418"/>
                </a:lnTo>
                <a:lnTo>
                  <a:pt x="6900" y="693"/>
                </a:lnTo>
                <a:close/>
                <a:moveTo>
                  <a:pt x="7939" y="2080"/>
                </a:moveTo>
                <a:cubicBezTo>
                  <a:pt x="8160" y="2080"/>
                  <a:pt x="8317" y="2237"/>
                  <a:pt x="8317" y="2426"/>
                </a:cubicBezTo>
                <a:lnTo>
                  <a:pt x="8317" y="5577"/>
                </a:lnTo>
                <a:lnTo>
                  <a:pt x="6868" y="5577"/>
                </a:lnTo>
                <a:cubicBezTo>
                  <a:pt x="6900" y="5482"/>
                  <a:pt x="6931" y="5356"/>
                  <a:pt x="6931" y="5230"/>
                </a:cubicBezTo>
                <a:cubicBezTo>
                  <a:pt x="6931" y="4789"/>
                  <a:pt x="6648" y="4411"/>
                  <a:pt x="6207" y="4254"/>
                </a:cubicBezTo>
                <a:lnTo>
                  <a:pt x="6207" y="2426"/>
                </a:lnTo>
                <a:cubicBezTo>
                  <a:pt x="6207" y="2237"/>
                  <a:pt x="6364" y="2080"/>
                  <a:pt x="6585" y="2080"/>
                </a:cubicBezTo>
                <a:close/>
                <a:moveTo>
                  <a:pt x="5860" y="4915"/>
                </a:moveTo>
                <a:cubicBezTo>
                  <a:pt x="6049" y="4915"/>
                  <a:pt x="6207" y="5073"/>
                  <a:pt x="6207" y="5262"/>
                </a:cubicBezTo>
                <a:cubicBezTo>
                  <a:pt x="6207" y="5482"/>
                  <a:pt x="6049" y="5640"/>
                  <a:pt x="5860" y="5640"/>
                </a:cubicBezTo>
                <a:cubicBezTo>
                  <a:pt x="5671" y="5640"/>
                  <a:pt x="5513" y="5482"/>
                  <a:pt x="5513" y="5262"/>
                </a:cubicBezTo>
                <a:cubicBezTo>
                  <a:pt x="5545" y="5073"/>
                  <a:pt x="5671" y="4915"/>
                  <a:pt x="5860" y="4915"/>
                </a:cubicBezTo>
                <a:close/>
                <a:moveTo>
                  <a:pt x="8317" y="6270"/>
                </a:moveTo>
                <a:lnTo>
                  <a:pt x="8317" y="6616"/>
                </a:lnTo>
                <a:cubicBezTo>
                  <a:pt x="8317" y="6837"/>
                  <a:pt x="8160" y="6963"/>
                  <a:pt x="7939" y="6963"/>
                </a:cubicBezTo>
                <a:lnTo>
                  <a:pt x="6585" y="6963"/>
                </a:lnTo>
                <a:cubicBezTo>
                  <a:pt x="6364" y="6963"/>
                  <a:pt x="6207" y="6805"/>
                  <a:pt x="6207" y="6616"/>
                </a:cubicBezTo>
                <a:lnTo>
                  <a:pt x="6207" y="6270"/>
                </a:lnTo>
                <a:close/>
                <a:moveTo>
                  <a:pt x="7593" y="7688"/>
                </a:moveTo>
                <a:lnTo>
                  <a:pt x="7593" y="8381"/>
                </a:lnTo>
                <a:lnTo>
                  <a:pt x="6900" y="8381"/>
                </a:lnTo>
                <a:lnTo>
                  <a:pt x="6900" y="7688"/>
                </a:lnTo>
                <a:close/>
                <a:moveTo>
                  <a:pt x="5513" y="3529"/>
                </a:moveTo>
                <a:lnTo>
                  <a:pt x="5513" y="4285"/>
                </a:lnTo>
                <a:cubicBezTo>
                  <a:pt x="5198" y="4411"/>
                  <a:pt x="4946" y="4632"/>
                  <a:pt x="4883" y="4947"/>
                </a:cubicBezTo>
                <a:cubicBezTo>
                  <a:pt x="4064" y="5104"/>
                  <a:pt x="3434" y="5829"/>
                  <a:pt x="3434" y="6648"/>
                </a:cubicBezTo>
                <a:lnTo>
                  <a:pt x="3434" y="10113"/>
                </a:lnTo>
                <a:cubicBezTo>
                  <a:pt x="3434" y="10302"/>
                  <a:pt x="3592" y="10460"/>
                  <a:pt x="3781" y="10460"/>
                </a:cubicBezTo>
                <a:lnTo>
                  <a:pt x="5639" y="10460"/>
                </a:lnTo>
                <a:lnTo>
                  <a:pt x="5986" y="11185"/>
                </a:lnTo>
                <a:lnTo>
                  <a:pt x="2048" y="11185"/>
                </a:lnTo>
                <a:lnTo>
                  <a:pt x="2048" y="11153"/>
                </a:lnTo>
                <a:lnTo>
                  <a:pt x="2048" y="7309"/>
                </a:lnTo>
                <a:cubicBezTo>
                  <a:pt x="2048" y="5356"/>
                  <a:pt x="3592" y="3686"/>
                  <a:pt x="5513" y="3529"/>
                </a:cubicBezTo>
                <a:close/>
                <a:moveTo>
                  <a:pt x="5923" y="0"/>
                </a:moveTo>
                <a:cubicBezTo>
                  <a:pt x="5702" y="0"/>
                  <a:pt x="5545" y="158"/>
                  <a:pt x="5545" y="347"/>
                </a:cubicBezTo>
                <a:cubicBezTo>
                  <a:pt x="5545" y="536"/>
                  <a:pt x="5702" y="693"/>
                  <a:pt x="5923" y="693"/>
                </a:cubicBezTo>
                <a:lnTo>
                  <a:pt x="6270" y="693"/>
                </a:lnTo>
                <a:lnTo>
                  <a:pt x="6270" y="1450"/>
                </a:lnTo>
                <a:cubicBezTo>
                  <a:pt x="5860" y="1607"/>
                  <a:pt x="5545" y="1954"/>
                  <a:pt x="5545" y="2426"/>
                </a:cubicBezTo>
                <a:lnTo>
                  <a:pt x="5545" y="2836"/>
                </a:lnTo>
                <a:cubicBezTo>
                  <a:pt x="3245" y="3025"/>
                  <a:pt x="1386" y="4947"/>
                  <a:pt x="1386" y="7309"/>
                </a:cubicBezTo>
                <a:lnTo>
                  <a:pt x="1386" y="11153"/>
                </a:lnTo>
                <a:lnTo>
                  <a:pt x="347" y="11153"/>
                </a:lnTo>
                <a:cubicBezTo>
                  <a:pt x="158" y="11153"/>
                  <a:pt x="0" y="11311"/>
                  <a:pt x="0" y="11500"/>
                </a:cubicBezTo>
                <a:cubicBezTo>
                  <a:pt x="0" y="11689"/>
                  <a:pt x="158" y="11846"/>
                  <a:pt x="347" y="11846"/>
                </a:cubicBezTo>
                <a:lnTo>
                  <a:pt x="7971" y="11846"/>
                </a:lnTo>
                <a:cubicBezTo>
                  <a:pt x="8160" y="11846"/>
                  <a:pt x="8317" y="11689"/>
                  <a:pt x="8317" y="11500"/>
                </a:cubicBezTo>
                <a:cubicBezTo>
                  <a:pt x="8317" y="11311"/>
                  <a:pt x="8160" y="11153"/>
                  <a:pt x="7971" y="11153"/>
                </a:cubicBezTo>
                <a:lnTo>
                  <a:pt x="6774" y="11153"/>
                </a:lnTo>
                <a:lnTo>
                  <a:pt x="6427" y="10428"/>
                </a:lnTo>
                <a:lnTo>
                  <a:pt x="9326" y="10428"/>
                </a:lnTo>
                <a:cubicBezTo>
                  <a:pt x="9546" y="10428"/>
                  <a:pt x="9704" y="10271"/>
                  <a:pt x="9704" y="10082"/>
                </a:cubicBezTo>
                <a:cubicBezTo>
                  <a:pt x="9672" y="9924"/>
                  <a:pt x="9515" y="9767"/>
                  <a:pt x="9326" y="9767"/>
                </a:cubicBezTo>
                <a:lnTo>
                  <a:pt x="4127" y="9767"/>
                </a:lnTo>
                <a:lnTo>
                  <a:pt x="4127" y="6648"/>
                </a:lnTo>
                <a:cubicBezTo>
                  <a:pt x="4127" y="6175"/>
                  <a:pt x="4442" y="5797"/>
                  <a:pt x="4883" y="5671"/>
                </a:cubicBezTo>
                <a:cubicBezTo>
                  <a:pt x="5009" y="5955"/>
                  <a:pt x="5230" y="6175"/>
                  <a:pt x="5513" y="6270"/>
                </a:cubicBezTo>
                <a:lnTo>
                  <a:pt x="5513" y="6648"/>
                </a:lnTo>
                <a:cubicBezTo>
                  <a:pt x="5513" y="7089"/>
                  <a:pt x="5797" y="7467"/>
                  <a:pt x="6238" y="7625"/>
                </a:cubicBezTo>
                <a:lnTo>
                  <a:pt x="6238" y="8727"/>
                </a:lnTo>
                <a:cubicBezTo>
                  <a:pt x="6238" y="8948"/>
                  <a:pt x="6396" y="9105"/>
                  <a:pt x="6585" y="9105"/>
                </a:cubicBezTo>
                <a:lnTo>
                  <a:pt x="7971" y="9105"/>
                </a:lnTo>
                <a:cubicBezTo>
                  <a:pt x="8160" y="9105"/>
                  <a:pt x="8317" y="8948"/>
                  <a:pt x="8317" y="8727"/>
                </a:cubicBezTo>
                <a:lnTo>
                  <a:pt x="8317" y="7625"/>
                </a:lnTo>
                <a:cubicBezTo>
                  <a:pt x="8695" y="7467"/>
                  <a:pt x="9010" y="7120"/>
                  <a:pt x="9010" y="6648"/>
                </a:cubicBezTo>
                <a:lnTo>
                  <a:pt x="9010" y="2426"/>
                </a:lnTo>
                <a:cubicBezTo>
                  <a:pt x="9010" y="2017"/>
                  <a:pt x="8758" y="1607"/>
                  <a:pt x="8317" y="1450"/>
                </a:cubicBezTo>
                <a:lnTo>
                  <a:pt x="8317" y="693"/>
                </a:lnTo>
                <a:lnTo>
                  <a:pt x="8664" y="693"/>
                </a:lnTo>
                <a:cubicBezTo>
                  <a:pt x="8853" y="693"/>
                  <a:pt x="9010" y="536"/>
                  <a:pt x="9010" y="347"/>
                </a:cubicBezTo>
                <a:cubicBezTo>
                  <a:pt x="9010" y="158"/>
                  <a:pt x="8853" y="0"/>
                  <a:pt x="8664" y="0"/>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491" name="Google Shape;10491;p82"/>
          <p:cNvGrpSpPr/>
          <p:nvPr/>
        </p:nvGrpSpPr>
        <p:grpSpPr>
          <a:xfrm>
            <a:off x="7992594" y="2666033"/>
            <a:ext cx="360713" cy="353210"/>
            <a:chOff x="-22881800" y="1971800"/>
            <a:chExt cx="301675" cy="295400"/>
          </a:xfrm>
          <a:solidFill>
            <a:srgbClr val="FFC000"/>
          </a:solidFill>
        </p:grpSpPr>
        <p:sp>
          <p:nvSpPr>
            <p:cNvPr id="10492" name="Google Shape;10492;p82"/>
            <p:cNvSpPr/>
            <p:nvPr/>
          </p:nvSpPr>
          <p:spPr>
            <a:xfrm>
              <a:off x="-22773100" y="2041900"/>
              <a:ext cx="86650" cy="86675"/>
            </a:xfrm>
            <a:custGeom>
              <a:avLst/>
              <a:gdLst/>
              <a:ahLst/>
              <a:cxnLst/>
              <a:rect l="l" t="t" r="r" b="b"/>
              <a:pathLst>
                <a:path w="3466" h="3467" extrusionOk="0">
                  <a:moveTo>
                    <a:pt x="1733" y="725"/>
                  </a:moveTo>
                  <a:cubicBezTo>
                    <a:pt x="2268" y="725"/>
                    <a:pt x="2741" y="1198"/>
                    <a:pt x="2741" y="1734"/>
                  </a:cubicBezTo>
                  <a:cubicBezTo>
                    <a:pt x="2741" y="2269"/>
                    <a:pt x="2300" y="2742"/>
                    <a:pt x="1733" y="2742"/>
                  </a:cubicBezTo>
                  <a:cubicBezTo>
                    <a:pt x="1134" y="2742"/>
                    <a:pt x="693" y="2269"/>
                    <a:pt x="693" y="1734"/>
                  </a:cubicBezTo>
                  <a:cubicBezTo>
                    <a:pt x="693" y="1198"/>
                    <a:pt x="1166" y="725"/>
                    <a:pt x="1733" y="725"/>
                  </a:cubicBezTo>
                  <a:close/>
                  <a:moveTo>
                    <a:pt x="1733" y="1"/>
                  </a:moveTo>
                  <a:cubicBezTo>
                    <a:pt x="788" y="1"/>
                    <a:pt x="0" y="788"/>
                    <a:pt x="0" y="1734"/>
                  </a:cubicBezTo>
                  <a:cubicBezTo>
                    <a:pt x="0" y="2679"/>
                    <a:pt x="788" y="3466"/>
                    <a:pt x="1733" y="3466"/>
                  </a:cubicBezTo>
                  <a:cubicBezTo>
                    <a:pt x="2678" y="3466"/>
                    <a:pt x="3466" y="2679"/>
                    <a:pt x="3466" y="1734"/>
                  </a:cubicBezTo>
                  <a:cubicBezTo>
                    <a:pt x="3466" y="757"/>
                    <a:pt x="2678" y="1"/>
                    <a:pt x="173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3" name="Google Shape;10493;p82"/>
            <p:cNvSpPr/>
            <p:nvPr/>
          </p:nvSpPr>
          <p:spPr>
            <a:xfrm>
              <a:off x="-22737675" y="2145075"/>
              <a:ext cx="51225" cy="51225"/>
            </a:xfrm>
            <a:custGeom>
              <a:avLst/>
              <a:gdLst/>
              <a:ahLst/>
              <a:cxnLst/>
              <a:rect l="l" t="t" r="r" b="b"/>
              <a:pathLst>
                <a:path w="2049" h="2049" extrusionOk="0">
                  <a:moveTo>
                    <a:pt x="1009" y="726"/>
                  </a:moveTo>
                  <a:cubicBezTo>
                    <a:pt x="1198" y="726"/>
                    <a:pt x="1387" y="883"/>
                    <a:pt x="1387" y="1072"/>
                  </a:cubicBezTo>
                  <a:cubicBezTo>
                    <a:pt x="1387" y="1261"/>
                    <a:pt x="1198" y="1419"/>
                    <a:pt x="1009" y="1419"/>
                  </a:cubicBezTo>
                  <a:cubicBezTo>
                    <a:pt x="820" y="1419"/>
                    <a:pt x="662" y="1261"/>
                    <a:pt x="662" y="1072"/>
                  </a:cubicBezTo>
                  <a:cubicBezTo>
                    <a:pt x="662" y="883"/>
                    <a:pt x="820" y="726"/>
                    <a:pt x="1009" y="726"/>
                  </a:cubicBezTo>
                  <a:close/>
                  <a:moveTo>
                    <a:pt x="1009" y="1"/>
                  </a:moveTo>
                  <a:cubicBezTo>
                    <a:pt x="410" y="1"/>
                    <a:pt x="1" y="473"/>
                    <a:pt x="1" y="1041"/>
                  </a:cubicBezTo>
                  <a:cubicBezTo>
                    <a:pt x="1" y="1608"/>
                    <a:pt x="473" y="2049"/>
                    <a:pt x="1009" y="2049"/>
                  </a:cubicBezTo>
                  <a:cubicBezTo>
                    <a:pt x="1576" y="2049"/>
                    <a:pt x="2049" y="1576"/>
                    <a:pt x="2049" y="1041"/>
                  </a:cubicBezTo>
                  <a:cubicBezTo>
                    <a:pt x="2049" y="473"/>
                    <a:pt x="1576" y="1"/>
                    <a:pt x="100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4" name="Google Shape;10494;p82"/>
            <p:cNvSpPr/>
            <p:nvPr/>
          </p:nvSpPr>
          <p:spPr>
            <a:xfrm>
              <a:off x="-22807775" y="2110425"/>
              <a:ext cx="17350" cy="18150"/>
            </a:xfrm>
            <a:custGeom>
              <a:avLst/>
              <a:gdLst/>
              <a:ahLst/>
              <a:cxnLst/>
              <a:rect l="l" t="t" r="r" b="b"/>
              <a:pathLst>
                <a:path w="694" h="726" extrusionOk="0">
                  <a:moveTo>
                    <a:pt x="347" y="1"/>
                  </a:moveTo>
                  <a:cubicBezTo>
                    <a:pt x="158" y="1"/>
                    <a:pt x="1" y="190"/>
                    <a:pt x="1" y="379"/>
                  </a:cubicBezTo>
                  <a:cubicBezTo>
                    <a:pt x="1" y="568"/>
                    <a:pt x="158" y="725"/>
                    <a:pt x="347" y="725"/>
                  </a:cubicBezTo>
                  <a:cubicBezTo>
                    <a:pt x="536" y="725"/>
                    <a:pt x="694" y="568"/>
                    <a:pt x="694" y="379"/>
                  </a:cubicBezTo>
                  <a:cubicBezTo>
                    <a:pt x="694" y="190"/>
                    <a:pt x="536" y="1"/>
                    <a:pt x="34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5" name="Google Shape;10495;p82"/>
            <p:cNvSpPr/>
            <p:nvPr/>
          </p:nvSpPr>
          <p:spPr>
            <a:xfrm>
              <a:off x="-22773100" y="2163200"/>
              <a:ext cx="17350" cy="17350"/>
            </a:xfrm>
            <a:custGeom>
              <a:avLst/>
              <a:gdLst/>
              <a:ahLst/>
              <a:cxnLst/>
              <a:rect l="l" t="t" r="r" b="b"/>
              <a:pathLst>
                <a:path w="694" h="694" extrusionOk="0">
                  <a:moveTo>
                    <a:pt x="347" y="1"/>
                  </a:moveTo>
                  <a:cubicBezTo>
                    <a:pt x="158" y="1"/>
                    <a:pt x="0" y="158"/>
                    <a:pt x="0" y="347"/>
                  </a:cubicBezTo>
                  <a:cubicBezTo>
                    <a:pt x="0" y="536"/>
                    <a:pt x="158" y="694"/>
                    <a:pt x="347" y="694"/>
                  </a:cubicBezTo>
                  <a:cubicBezTo>
                    <a:pt x="536" y="694"/>
                    <a:pt x="693" y="536"/>
                    <a:pt x="693" y="347"/>
                  </a:cubicBezTo>
                  <a:cubicBezTo>
                    <a:pt x="693" y="158"/>
                    <a:pt x="536" y="1"/>
                    <a:pt x="34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6" name="Google Shape;10496;p82"/>
            <p:cNvSpPr/>
            <p:nvPr/>
          </p:nvSpPr>
          <p:spPr>
            <a:xfrm>
              <a:off x="-22669150" y="2110425"/>
              <a:ext cx="18150" cy="18150"/>
            </a:xfrm>
            <a:custGeom>
              <a:avLst/>
              <a:gdLst/>
              <a:ahLst/>
              <a:cxnLst/>
              <a:rect l="l" t="t" r="r" b="b"/>
              <a:pathLst>
                <a:path w="726" h="726" extrusionOk="0">
                  <a:moveTo>
                    <a:pt x="347" y="1"/>
                  </a:moveTo>
                  <a:cubicBezTo>
                    <a:pt x="158" y="1"/>
                    <a:pt x="1" y="190"/>
                    <a:pt x="1" y="379"/>
                  </a:cubicBezTo>
                  <a:cubicBezTo>
                    <a:pt x="1" y="568"/>
                    <a:pt x="158" y="725"/>
                    <a:pt x="347" y="725"/>
                  </a:cubicBezTo>
                  <a:cubicBezTo>
                    <a:pt x="568" y="725"/>
                    <a:pt x="725" y="568"/>
                    <a:pt x="725" y="379"/>
                  </a:cubicBezTo>
                  <a:cubicBezTo>
                    <a:pt x="662" y="190"/>
                    <a:pt x="568" y="1"/>
                    <a:pt x="34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7" name="Google Shape;10497;p82"/>
            <p:cNvSpPr/>
            <p:nvPr/>
          </p:nvSpPr>
          <p:spPr>
            <a:xfrm>
              <a:off x="-22881800" y="1971800"/>
              <a:ext cx="301675" cy="295400"/>
            </a:xfrm>
            <a:custGeom>
              <a:avLst/>
              <a:gdLst/>
              <a:ahLst/>
              <a:cxnLst/>
              <a:rect l="l" t="t" r="r" b="b"/>
              <a:pathLst>
                <a:path w="12067" h="11816" extrusionOk="0">
                  <a:moveTo>
                    <a:pt x="6081" y="2112"/>
                  </a:moveTo>
                  <a:cubicBezTo>
                    <a:pt x="6553" y="2112"/>
                    <a:pt x="6963" y="2175"/>
                    <a:pt x="7373" y="2332"/>
                  </a:cubicBezTo>
                  <a:cubicBezTo>
                    <a:pt x="8633" y="2805"/>
                    <a:pt x="9578" y="3907"/>
                    <a:pt x="9798" y="5262"/>
                  </a:cubicBezTo>
                  <a:cubicBezTo>
                    <a:pt x="9861" y="5451"/>
                    <a:pt x="9861" y="5672"/>
                    <a:pt x="9861" y="5924"/>
                  </a:cubicBezTo>
                  <a:cubicBezTo>
                    <a:pt x="9861" y="6144"/>
                    <a:pt x="9861" y="6333"/>
                    <a:pt x="9798" y="6585"/>
                  </a:cubicBezTo>
                  <a:cubicBezTo>
                    <a:pt x="9609" y="7909"/>
                    <a:pt x="8633" y="9043"/>
                    <a:pt x="7373" y="9484"/>
                  </a:cubicBezTo>
                  <a:cubicBezTo>
                    <a:pt x="6963" y="9673"/>
                    <a:pt x="6522" y="9736"/>
                    <a:pt x="6081" y="9736"/>
                  </a:cubicBezTo>
                  <a:cubicBezTo>
                    <a:pt x="5640" y="9736"/>
                    <a:pt x="5167" y="9673"/>
                    <a:pt x="4758" y="9484"/>
                  </a:cubicBezTo>
                  <a:cubicBezTo>
                    <a:pt x="3497" y="9043"/>
                    <a:pt x="2552" y="7909"/>
                    <a:pt x="2332" y="6585"/>
                  </a:cubicBezTo>
                  <a:cubicBezTo>
                    <a:pt x="2300" y="6396"/>
                    <a:pt x="2300" y="6144"/>
                    <a:pt x="2300" y="5924"/>
                  </a:cubicBezTo>
                  <a:cubicBezTo>
                    <a:pt x="2300" y="5672"/>
                    <a:pt x="2300" y="5483"/>
                    <a:pt x="2332" y="5262"/>
                  </a:cubicBezTo>
                  <a:cubicBezTo>
                    <a:pt x="2552" y="3907"/>
                    <a:pt x="3497" y="2805"/>
                    <a:pt x="4758" y="2332"/>
                  </a:cubicBezTo>
                  <a:cubicBezTo>
                    <a:pt x="5167" y="2175"/>
                    <a:pt x="5608" y="2112"/>
                    <a:pt x="6081" y="2112"/>
                  </a:cubicBezTo>
                  <a:close/>
                  <a:moveTo>
                    <a:pt x="5329" y="1"/>
                  </a:moveTo>
                  <a:cubicBezTo>
                    <a:pt x="5238" y="1"/>
                    <a:pt x="5151" y="32"/>
                    <a:pt x="5104" y="95"/>
                  </a:cubicBezTo>
                  <a:cubicBezTo>
                    <a:pt x="4978" y="221"/>
                    <a:pt x="4978" y="442"/>
                    <a:pt x="5104" y="568"/>
                  </a:cubicBezTo>
                  <a:cubicBezTo>
                    <a:pt x="5356" y="851"/>
                    <a:pt x="5577" y="1072"/>
                    <a:pt x="5640" y="1387"/>
                  </a:cubicBezTo>
                  <a:cubicBezTo>
                    <a:pt x="5356" y="1419"/>
                    <a:pt x="5041" y="1482"/>
                    <a:pt x="4789" y="1545"/>
                  </a:cubicBezTo>
                  <a:cubicBezTo>
                    <a:pt x="4506" y="1041"/>
                    <a:pt x="4096" y="851"/>
                    <a:pt x="3592" y="599"/>
                  </a:cubicBezTo>
                  <a:cubicBezTo>
                    <a:pt x="3551" y="583"/>
                    <a:pt x="3506" y="575"/>
                    <a:pt x="3461" y="575"/>
                  </a:cubicBezTo>
                  <a:cubicBezTo>
                    <a:pt x="3329" y="575"/>
                    <a:pt x="3189" y="640"/>
                    <a:pt x="3119" y="757"/>
                  </a:cubicBezTo>
                  <a:cubicBezTo>
                    <a:pt x="3056" y="914"/>
                    <a:pt x="3119" y="1167"/>
                    <a:pt x="3277" y="1230"/>
                  </a:cubicBezTo>
                  <a:cubicBezTo>
                    <a:pt x="3623" y="1387"/>
                    <a:pt x="3907" y="1545"/>
                    <a:pt x="4065" y="1828"/>
                  </a:cubicBezTo>
                  <a:cubicBezTo>
                    <a:pt x="3781" y="1954"/>
                    <a:pt x="3560" y="2112"/>
                    <a:pt x="3308" y="2269"/>
                  </a:cubicBezTo>
                  <a:cubicBezTo>
                    <a:pt x="2899" y="1860"/>
                    <a:pt x="2426" y="1828"/>
                    <a:pt x="1891" y="1734"/>
                  </a:cubicBezTo>
                  <a:cubicBezTo>
                    <a:pt x="1702" y="1734"/>
                    <a:pt x="1544" y="1860"/>
                    <a:pt x="1513" y="2049"/>
                  </a:cubicBezTo>
                  <a:cubicBezTo>
                    <a:pt x="1513" y="2269"/>
                    <a:pt x="1639" y="2427"/>
                    <a:pt x="1828" y="2458"/>
                  </a:cubicBezTo>
                  <a:cubicBezTo>
                    <a:pt x="2206" y="2490"/>
                    <a:pt x="2489" y="2521"/>
                    <a:pt x="2773" y="2742"/>
                  </a:cubicBezTo>
                  <a:cubicBezTo>
                    <a:pt x="2584" y="2931"/>
                    <a:pt x="2363" y="3151"/>
                    <a:pt x="2206" y="3403"/>
                  </a:cubicBezTo>
                  <a:cubicBezTo>
                    <a:pt x="1964" y="3318"/>
                    <a:pt x="1741" y="3284"/>
                    <a:pt x="1524" y="3284"/>
                  </a:cubicBezTo>
                  <a:cubicBezTo>
                    <a:pt x="1259" y="3284"/>
                    <a:pt x="1002" y="3334"/>
                    <a:pt x="725" y="3403"/>
                  </a:cubicBezTo>
                  <a:cubicBezTo>
                    <a:pt x="536" y="3435"/>
                    <a:pt x="441" y="3624"/>
                    <a:pt x="473" y="3844"/>
                  </a:cubicBezTo>
                  <a:cubicBezTo>
                    <a:pt x="526" y="4003"/>
                    <a:pt x="667" y="4073"/>
                    <a:pt x="823" y="4073"/>
                  </a:cubicBezTo>
                  <a:cubicBezTo>
                    <a:pt x="853" y="4073"/>
                    <a:pt x="883" y="4070"/>
                    <a:pt x="914" y="4065"/>
                  </a:cubicBezTo>
                  <a:cubicBezTo>
                    <a:pt x="1162" y="3989"/>
                    <a:pt x="1352" y="3947"/>
                    <a:pt x="1534" y="3947"/>
                  </a:cubicBezTo>
                  <a:cubicBezTo>
                    <a:pt x="1652" y="3947"/>
                    <a:pt x="1766" y="3965"/>
                    <a:pt x="1891" y="4002"/>
                  </a:cubicBezTo>
                  <a:cubicBezTo>
                    <a:pt x="1796" y="4254"/>
                    <a:pt x="1670" y="4538"/>
                    <a:pt x="1639" y="4821"/>
                  </a:cubicBezTo>
                  <a:cubicBezTo>
                    <a:pt x="1040" y="4821"/>
                    <a:pt x="630" y="5042"/>
                    <a:pt x="221" y="5357"/>
                  </a:cubicBezTo>
                  <a:cubicBezTo>
                    <a:pt x="63" y="5483"/>
                    <a:pt x="0" y="5672"/>
                    <a:pt x="126" y="5829"/>
                  </a:cubicBezTo>
                  <a:cubicBezTo>
                    <a:pt x="221" y="5924"/>
                    <a:pt x="284" y="5987"/>
                    <a:pt x="410" y="5987"/>
                  </a:cubicBezTo>
                  <a:cubicBezTo>
                    <a:pt x="473" y="5987"/>
                    <a:pt x="567" y="5955"/>
                    <a:pt x="599" y="5924"/>
                  </a:cubicBezTo>
                  <a:cubicBezTo>
                    <a:pt x="914" y="5672"/>
                    <a:pt x="1198" y="5514"/>
                    <a:pt x="1513" y="5514"/>
                  </a:cubicBezTo>
                  <a:lnTo>
                    <a:pt x="1513" y="5924"/>
                  </a:lnTo>
                  <a:cubicBezTo>
                    <a:pt x="1513" y="6081"/>
                    <a:pt x="1513" y="6239"/>
                    <a:pt x="1544" y="6396"/>
                  </a:cubicBezTo>
                  <a:cubicBezTo>
                    <a:pt x="1009" y="6585"/>
                    <a:pt x="725" y="6932"/>
                    <a:pt x="410" y="7373"/>
                  </a:cubicBezTo>
                  <a:cubicBezTo>
                    <a:pt x="284" y="7531"/>
                    <a:pt x="315" y="7720"/>
                    <a:pt x="473" y="7846"/>
                  </a:cubicBezTo>
                  <a:cubicBezTo>
                    <a:pt x="567" y="7877"/>
                    <a:pt x="599" y="7940"/>
                    <a:pt x="694" y="7940"/>
                  </a:cubicBezTo>
                  <a:cubicBezTo>
                    <a:pt x="788" y="7940"/>
                    <a:pt x="914" y="7877"/>
                    <a:pt x="946" y="7783"/>
                  </a:cubicBezTo>
                  <a:cubicBezTo>
                    <a:pt x="1198" y="7467"/>
                    <a:pt x="1355" y="7215"/>
                    <a:pt x="1670" y="7089"/>
                  </a:cubicBezTo>
                  <a:cubicBezTo>
                    <a:pt x="1733" y="7373"/>
                    <a:pt x="1828" y="7657"/>
                    <a:pt x="1985" y="7940"/>
                  </a:cubicBezTo>
                  <a:cubicBezTo>
                    <a:pt x="1544" y="8287"/>
                    <a:pt x="1387" y="8728"/>
                    <a:pt x="1229" y="9232"/>
                  </a:cubicBezTo>
                  <a:cubicBezTo>
                    <a:pt x="1198" y="9421"/>
                    <a:pt x="1324" y="9610"/>
                    <a:pt x="1481" y="9673"/>
                  </a:cubicBezTo>
                  <a:lnTo>
                    <a:pt x="1544" y="9673"/>
                  </a:lnTo>
                  <a:cubicBezTo>
                    <a:pt x="1702" y="9673"/>
                    <a:pt x="1828" y="9547"/>
                    <a:pt x="1891" y="9389"/>
                  </a:cubicBezTo>
                  <a:cubicBezTo>
                    <a:pt x="2017" y="8980"/>
                    <a:pt x="2111" y="8728"/>
                    <a:pt x="2332" y="8476"/>
                  </a:cubicBezTo>
                  <a:cubicBezTo>
                    <a:pt x="2489" y="8728"/>
                    <a:pt x="2678" y="8948"/>
                    <a:pt x="2899" y="9137"/>
                  </a:cubicBezTo>
                  <a:cubicBezTo>
                    <a:pt x="2584" y="9610"/>
                    <a:pt x="2615" y="10082"/>
                    <a:pt x="2647" y="10649"/>
                  </a:cubicBezTo>
                  <a:cubicBezTo>
                    <a:pt x="2647" y="10839"/>
                    <a:pt x="2804" y="10965"/>
                    <a:pt x="2993" y="10965"/>
                  </a:cubicBezTo>
                  <a:lnTo>
                    <a:pt x="3056" y="10965"/>
                  </a:lnTo>
                  <a:cubicBezTo>
                    <a:pt x="3245" y="10965"/>
                    <a:pt x="3371" y="10775"/>
                    <a:pt x="3371" y="10555"/>
                  </a:cubicBezTo>
                  <a:cubicBezTo>
                    <a:pt x="3308" y="10177"/>
                    <a:pt x="3308" y="9862"/>
                    <a:pt x="3434" y="9578"/>
                  </a:cubicBezTo>
                  <a:cubicBezTo>
                    <a:pt x="3686" y="9736"/>
                    <a:pt x="3907" y="9893"/>
                    <a:pt x="4191" y="10019"/>
                  </a:cubicBezTo>
                  <a:cubicBezTo>
                    <a:pt x="4065" y="10555"/>
                    <a:pt x="4222" y="10996"/>
                    <a:pt x="4474" y="11500"/>
                  </a:cubicBezTo>
                  <a:cubicBezTo>
                    <a:pt x="4506" y="11626"/>
                    <a:pt x="4663" y="11721"/>
                    <a:pt x="4789" y="11721"/>
                  </a:cubicBezTo>
                  <a:cubicBezTo>
                    <a:pt x="4821" y="11721"/>
                    <a:pt x="4884" y="11721"/>
                    <a:pt x="4947" y="11658"/>
                  </a:cubicBezTo>
                  <a:cubicBezTo>
                    <a:pt x="5104" y="11595"/>
                    <a:pt x="5167" y="11406"/>
                    <a:pt x="5104" y="11185"/>
                  </a:cubicBezTo>
                  <a:cubicBezTo>
                    <a:pt x="4947" y="10839"/>
                    <a:pt x="4821" y="10555"/>
                    <a:pt x="4852" y="10240"/>
                  </a:cubicBezTo>
                  <a:lnTo>
                    <a:pt x="4852" y="10240"/>
                  </a:lnTo>
                  <a:cubicBezTo>
                    <a:pt x="5136" y="10334"/>
                    <a:pt x="5419" y="10366"/>
                    <a:pt x="5734" y="10397"/>
                  </a:cubicBezTo>
                  <a:cubicBezTo>
                    <a:pt x="5797" y="10965"/>
                    <a:pt x="6112" y="11311"/>
                    <a:pt x="6522" y="11721"/>
                  </a:cubicBezTo>
                  <a:cubicBezTo>
                    <a:pt x="6585" y="11784"/>
                    <a:pt x="6679" y="11815"/>
                    <a:pt x="6742" y="11815"/>
                  </a:cubicBezTo>
                  <a:cubicBezTo>
                    <a:pt x="6837" y="11815"/>
                    <a:pt x="6931" y="11784"/>
                    <a:pt x="6994" y="11721"/>
                  </a:cubicBezTo>
                  <a:cubicBezTo>
                    <a:pt x="7089" y="11595"/>
                    <a:pt x="7089" y="11343"/>
                    <a:pt x="6994" y="11248"/>
                  </a:cubicBezTo>
                  <a:cubicBezTo>
                    <a:pt x="6711" y="10965"/>
                    <a:pt x="6522" y="10712"/>
                    <a:pt x="6427" y="10397"/>
                  </a:cubicBezTo>
                  <a:cubicBezTo>
                    <a:pt x="6711" y="10366"/>
                    <a:pt x="7026" y="10334"/>
                    <a:pt x="7310" y="10240"/>
                  </a:cubicBezTo>
                  <a:cubicBezTo>
                    <a:pt x="7562" y="10775"/>
                    <a:pt x="7971" y="10965"/>
                    <a:pt x="8475" y="11185"/>
                  </a:cubicBezTo>
                  <a:cubicBezTo>
                    <a:pt x="8507" y="11248"/>
                    <a:pt x="8570" y="11248"/>
                    <a:pt x="8633" y="11248"/>
                  </a:cubicBezTo>
                  <a:cubicBezTo>
                    <a:pt x="8759" y="11248"/>
                    <a:pt x="8885" y="11154"/>
                    <a:pt x="8948" y="11028"/>
                  </a:cubicBezTo>
                  <a:cubicBezTo>
                    <a:pt x="9042" y="10870"/>
                    <a:pt x="8948" y="10649"/>
                    <a:pt x="8790" y="10555"/>
                  </a:cubicBezTo>
                  <a:cubicBezTo>
                    <a:pt x="8444" y="10397"/>
                    <a:pt x="8160" y="10240"/>
                    <a:pt x="8003" y="9988"/>
                  </a:cubicBezTo>
                  <a:cubicBezTo>
                    <a:pt x="8286" y="9862"/>
                    <a:pt x="8507" y="9704"/>
                    <a:pt x="8759" y="9547"/>
                  </a:cubicBezTo>
                  <a:cubicBezTo>
                    <a:pt x="9200" y="9925"/>
                    <a:pt x="9672" y="9988"/>
                    <a:pt x="10176" y="10051"/>
                  </a:cubicBezTo>
                  <a:lnTo>
                    <a:pt x="10208" y="10051"/>
                  </a:lnTo>
                  <a:cubicBezTo>
                    <a:pt x="10397" y="10051"/>
                    <a:pt x="10523" y="9925"/>
                    <a:pt x="10555" y="9736"/>
                  </a:cubicBezTo>
                  <a:cubicBezTo>
                    <a:pt x="10555" y="9547"/>
                    <a:pt x="10460" y="9389"/>
                    <a:pt x="10240" y="9358"/>
                  </a:cubicBezTo>
                  <a:cubicBezTo>
                    <a:pt x="9861" y="9295"/>
                    <a:pt x="9578" y="9263"/>
                    <a:pt x="9294" y="9074"/>
                  </a:cubicBezTo>
                  <a:cubicBezTo>
                    <a:pt x="9515" y="8885"/>
                    <a:pt x="9704" y="8633"/>
                    <a:pt x="9861" y="8413"/>
                  </a:cubicBezTo>
                  <a:cubicBezTo>
                    <a:pt x="10082" y="8476"/>
                    <a:pt x="10303" y="8507"/>
                    <a:pt x="10523" y="8507"/>
                  </a:cubicBezTo>
                  <a:cubicBezTo>
                    <a:pt x="10807" y="8507"/>
                    <a:pt x="11090" y="8444"/>
                    <a:pt x="11405" y="8350"/>
                  </a:cubicBezTo>
                  <a:cubicBezTo>
                    <a:pt x="11594" y="8318"/>
                    <a:pt x="11657" y="8129"/>
                    <a:pt x="11626" y="7940"/>
                  </a:cubicBezTo>
                  <a:cubicBezTo>
                    <a:pt x="11599" y="7754"/>
                    <a:pt x="11461" y="7680"/>
                    <a:pt x="11287" y="7680"/>
                  </a:cubicBezTo>
                  <a:cubicBezTo>
                    <a:pt x="11254" y="7680"/>
                    <a:pt x="11220" y="7683"/>
                    <a:pt x="11185" y="7688"/>
                  </a:cubicBezTo>
                  <a:cubicBezTo>
                    <a:pt x="10933" y="7772"/>
                    <a:pt x="10723" y="7814"/>
                    <a:pt x="10517" y="7814"/>
                  </a:cubicBezTo>
                  <a:cubicBezTo>
                    <a:pt x="10415" y="7814"/>
                    <a:pt x="10313" y="7804"/>
                    <a:pt x="10208" y="7783"/>
                  </a:cubicBezTo>
                  <a:cubicBezTo>
                    <a:pt x="10334" y="7499"/>
                    <a:pt x="10460" y="7215"/>
                    <a:pt x="10492" y="6932"/>
                  </a:cubicBezTo>
                  <a:lnTo>
                    <a:pt x="10523" y="6932"/>
                  </a:lnTo>
                  <a:cubicBezTo>
                    <a:pt x="11090" y="6932"/>
                    <a:pt x="11468" y="6711"/>
                    <a:pt x="11909" y="6396"/>
                  </a:cubicBezTo>
                  <a:cubicBezTo>
                    <a:pt x="12004" y="6333"/>
                    <a:pt x="12067" y="6144"/>
                    <a:pt x="11941" y="5987"/>
                  </a:cubicBezTo>
                  <a:cubicBezTo>
                    <a:pt x="11867" y="5895"/>
                    <a:pt x="11773" y="5846"/>
                    <a:pt x="11675" y="5846"/>
                  </a:cubicBezTo>
                  <a:cubicBezTo>
                    <a:pt x="11605" y="5846"/>
                    <a:pt x="11534" y="5871"/>
                    <a:pt x="11468" y="5924"/>
                  </a:cubicBezTo>
                  <a:cubicBezTo>
                    <a:pt x="11153" y="6144"/>
                    <a:pt x="10870" y="6302"/>
                    <a:pt x="10555" y="6302"/>
                  </a:cubicBezTo>
                  <a:lnTo>
                    <a:pt x="10555" y="5924"/>
                  </a:lnTo>
                  <a:cubicBezTo>
                    <a:pt x="10555" y="5766"/>
                    <a:pt x="10555" y="5609"/>
                    <a:pt x="10523" y="5451"/>
                  </a:cubicBezTo>
                  <a:cubicBezTo>
                    <a:pt x="11090" y="5262"/>
                    <a:pt x="11342" y="4884"/>
                    <a:pt x="11657" y="4475"/>
                  </a:cubicBezTo>
                  <a:cubicBezTo>
                    <a:pt x="11783" y="4317"/>
                    <a:pt x="11752" y="4096"/>
                    <a:pt x="11594" y="4002"/>
                  </a:cubicBezTo>
                  <a:cubicBezTo>
                    <a:pt x="11528" y="3949"/>
                    <a:pt x="11457" y="3924"/>
                    <a:pt x="11387" y="3924"/>
                  </a:cubicBezTo>
                  <a:cubicBezTo>
                    <a:pt x="11290" y="3924"/>
                    <a:pt x="11195" y="3973"/>
                    <a:pt x="11122" y="4065"/>
                  </a:cubicBezTo>
                  <a:cubicBezTo>
                    <a:pt x="10870" y="4380"/>
                    <a:pt x="10712" y="4632"/>
                    <a:pt x="10397" y="4727"/>
                  </a:cubicBezTo>
                  <a:cubicBezTo>
                    <a:pt x="10334" y="4475"/>
                    <a:pt x="10240" y="4191"/>
                    <a:pt x="10082" y="3907"/>
                  </a:cubicBezTo>
                  <a:cubicBezTo>
                    <a:pt x="10523" y="3561"/>
                    <a:pt x="10681" y="3120"/>
                    <a:pt x="10838" y="2616"/>
                  </a:cubicBezTo>
                  <a:cubicBezTo>
                    <a:pt x="10870" y="2427"/>
                    <a:pt x="10775" y="2206"/>
                    <a:pt x="10618" y="2175"/>
                  </a:cubicBezTo>
                  <a:cubicBezTo>
                    <a:pt x="10595" y="2171"/>
                    <a:pt x="10572" y="2170"/>
                    <a:pt x="10550" y="2170"/>
                  </a:cubicBezTo>
                  <a:cubicBezTo>
                    <a:pt x="10359" y="2170"/>
                    <a:pt x="10205" y="2286"/>
                    <a:pt x="10176" y="2427"/>
                  </a:cubicBezTo>
                  <a:cubicBezTo>
                    <a:pt x="10050" y="2805"/>
                    <a:pt x="9987" y="3088"/>
                    <a:pt x="9735" y="3309"/>
                  </a:cubicBezTo>
                  <a:cubicBezTo>
                    <a:pt x="9578" y="3088"/>
                    <a:pt x="9389" y="2836"/>
                    <a:pt x="9200" y="2647"/>
                  </a:cubicBezTo>
                  <a:cubicBezTo>
                    <a:pt x="9515" y="2175"/>
                    <a:pt x="9452" y="1702"/>
                    <a:pt x="9420" y="1167"/>
                  </a:cubicBezTo>
                  <a:cubicBezTo>
                    <a:pt x="9420" y="946"/>
                    <a:pt x="9231" y="851"/>
                    <a:pt x="9042" y="851"/>
                  </a:cubicBezTo>
                  <a:cubicBezTo>
                    <a:pt x="8822" y="851"/>
                    <a:pt x="8727" y="1041"/>
                    <a:pt x="8727" y="1230"/>
                  </a:cubicBezTo>
                  <a:cubicBezTo>
                    <a:pt x="8759" y="1639"/>
                    <a:pt x="8759" y="1954"/>
                    <a:pt x="8633" y="2206"/>
                  </a:cubicBezTo>
                  <a:cubicBezTo>
                    <a:pt x="8412" y="2049"/>
                    <a:pt x="8160" y="1891"/>
                    <a:pt x="7877" y="1797"/>
                  </a:cubicBezTo>
                  <a:cubicBezTo>
                    <a:pt x="8003" y="1230"/>
                    <a:pt x="7845" y="788"/>
                    <a:pt x="7625" y="284"/>
                  </a:cubicBezTo>
                  <a:cubicBezTo>
                    <a:pt x="7554" y="168"/>
                    <a:pt x="7432" y="103"/>
                    <a:pt x="7297" y="103"/>
                  </a:cubicBezTo>
                  <a:cubicBezTo>
                    <a:pt x="7250" y="103"/>
                    <a:pt x="7201" y="111"/>
                    <a:pt x="7152" y="127"/>
                  </a:cubicBezTo>
                  <a:cubicBezTo>
                    <a:pt x="6994" y="221"/>
                    <a:pt x="6900" y="410"/>
                    <a:pt x="6994" y="599"/>
                  </a:cubicBezTo>
                  <a:cubicBezTo>
                    <a:pt x="7152" y="946"/>
                    <a:pt x="7247" y="1230"/>
                    <a:pt x="7215" y="1545"/>
                  </a:cubicBezTo>
                  <a:cubicBezTo>
                    <a:pt x="6931" y="1482"/>
                    <a:pt x="6679" y="1419"/>
                    <a:pt x="6364" y="1387"/>
                  </a:cubicBezTo>
                  <a:cubicBezTo>
                    <a:pt x="6270" y="851"/>
                    <a:pt x="5955" y="473"/>
                    <a:pt x="5577" y="95"/>
                  </a:cubicBezTo>
                  <a:cubicBezTo>
                    <a:pt x="5514" y="32"/>
                    <a:pt x="5419" y="1"/>
                    <a:pt x="532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498" name="Google Shape;10498;p82"/>
          <p:cNvSpPr/>
          <p:nvPr/>
        </p:nvSpPr>
        <p:spPr>
          <a:xfrm>
            <a:off x="5326091" y="1335633"/>
            <a:ext cx="314589" cy="354136"/>
          </a:xfrm>
          <a:custGeom>
            <a:avLst/>
            <a:gdLst/>
            <a:ahLst/>
            <a:cxnLst/>
            <a:rect l="l" t="t" r="r" b="b"/>
            <a:pathLst>
              <a:path w="10524" h="11847" extrusionOk="0">
                <a:moveTo>
                  <a:pt x="7278" y="662"/>
                </a:moveTo>
                <a:cubicBezTo>
                  <a:pt x="7499" y="662"/>
                  <a:pt x="7656" y="820"/>
                  <a:pt x="7656" y="1009"/>
                </a:cubicBezTo>
                <a:lnTo>
                  <a:pt x="7656" y="3151"/>
                </a:lnTo>
                <a:cubicBezTo>
                  <a:pt x="7404" y="3057"/>
                  <a:pt x="7184" y="2994"/>
                  <a:pt x="6932" y="2994"/>
                </a:cubicBezTo>
                <a:lnTo>
                  <a:pt x="6932" y="1009"/>
                </a:lnTo>
                <a:cubicBezTo>
                  <a:pt x="6932" y="820"/>
                  <a:pt x="7089" y="662"/>
                  <a:pt x="7278" y="662"/>
                </a:cubicBezTo>
                <a:close/>
                <a:moveTo>
                  <a:pt x="3120" y="662"/>
                </a:moveTo>
                <a:cubicBezTo>
                  <a:pt x="3309" y="662"/>
                  <a:pt x="3466" y="820"/>
                  <a:pt x="3466" y="1009"/>
                </a:cubicBezTo>
                <a:lnTo>
                  <a:pt x="3466" y="2994"/>
                </a:lnTo>
                <a:cubicBezTo>
                  <a:pt x="3246" y="3025"/>
                  <a:pt x="2994" y="3057"/>
                  <a:pt x="2773" y="3183"/>
                </a:cubicBezTo>
                <a:lnTo>
                  <a:pt x="2773" y="1009"/>
                </a:lnTo>
                <a:cubicBezTo>
                  <a:pt x="2773" y="820"/>
                  <a:pt x="2931" y="662"/>
                  <a:pt x="3120" y="662"/>
                </a:cubicBezTo>
                <a:close/>
                <a:moveTo>
                  <a:pt x="4506" y="1702"/>
                </a:moveTo>
                <a:cubicBezTo>
                  <a:pt x="4695" y="1702"/>
                  <a:pt x="4852" y="1860"/>
                  <a:pt x="4852" y="2049"/>
                </a:cubicBezTo>
                <a:lnTo>
                  <a:pt x="4852" y="3309"/>
                </a:lnTo>
                <a:cubicBezTo>
                  <a:pt x="4663" y="3183"/>
                  <a:pt x="4411" y="3057"/>
                  <a:pt x="4128" y="3025"/>
                </a:cubicBezTo>
                <a:lnTo>
                  <a:pt x="4128" y="2049"/>
                </a:lnTo>
                <a:cubicBezTo>
                  <a:pt x="4128" y="1860"/>
                  <a:pt x="4285" y="1702"/>
                  <a:pt x="4506" y="1702"/>
                </a:cubicBezTo>
                <a:close/>
                <a:moveTo>
                  <a:pt x="5861" y="1702"/>
                </a:moveTo>
                <a:cubicBezTo>
                  <a:pt x="6081" y="1702"/>
                  <a:pt x="6239" y="1860"/>
                  <a:pt x="6239" y="2049"/>
                </a:cubicBezTo>
                <a:lnTo>
                  <a:pt x="6239" y="3025"/>
                </a:lnTo>
                <a:cubicBezTo>
                  <a:pt x="5987" y="3120"/>
                  <a:pt x="5766" y="3183"/>
                  <a:pt x="5514" y="3340"/>
                </a:cubicBezTo>
                <a:lnTo>
                  <a:pt x="5514" y="2049"/>
                </a:lnTo>
                <a:cubicBezTo>
                  <a:pt x="5546" y="1860"/>
                  <a:pt x="5703" y="1702"/>
                  <a:pt x="5861" y="1702"/>
                </a:cubicBezTo>
                <a:close/>
                <a:moveTo>
                  <a:pt x="1733" y="1324"/>
                </a:moveTo>
                <a:cubicBezTo>
                  <a:pt x="1922" y="1324"/>
                  <a:pt x="2080" y="1482"/>
                  <a:pt x="2080" y="1702"/>
                </a:cubicBezTo>
                <a:lnTo>
                  <a:pt x="2080" y="3624"/>
                </a:lnTo>
                <a:cubicBezTo>
                  <a:pt x="2017" y="3687"/>
                  <a:pt x="1922" y="3781"/>
                  <a:pt x="1859" y="3907"/>
                </a:cubicBezTo>
                <a:cubicBezTo>
                  <a:pt x="1733" y="3687"/>
                  <a:pt x="1576" y="3529"/>
                  <a:pt x="1387" y="3435"/>
                </a:cubicBezTo>
                <a:lnTo>
                  <a:pt x="1387" y="1702"/>
                </a:lnTo>
                <a:cubicBezTo>
                  <a:pt x="1387" y="1482"/>
                  <a:pt x="1544" y="1324"/>
                  <a:pt x="1733" y="1324"/>
                </a:cubicBezTo>
                <a:close/>
                <a:moveTo>
                  <a:pt x="8665" y="1324"/>
                </a:moveTo>
                <a:cubicBezTo>
                  <a:pt x="8854" y="1324"/>
                  <a:pt x="9011" y="1482"/>
                  <a:pt x="9011" y="1702"/>
                </a:cubicBezTo>
                <a:lnTo>
                  <a:pt x="9011" y="3466"/>
                </a:lnTo>
                <a:cubicBezTo>
                  <a:pt x="8854" y="3592"/>
                  <a:pt x="8759" y="3750"/>
                  <a:pt x="8633" y="3907"/>
                </a:cubicBezTo>
                <a:cubicBezTo>
                  <a:pt x="8539" y="3781"/>
                  <a:pt x="8476" y="3687"/>
                  <a:pt x="8381" y="3592"/>
                </a:cubicBezTo>
                <a:lnTo>
                  <a:pt x="8349" y="3529"/>
                </a:lnTo>
                <a:lnTo>
                  <a:pt x="8349" y="1702"/>
                </a:lnTo>
                <a:cubicBezTo>
                  <a:pt x="8318" y="1482"/>
                  <a:pt x="8476" y="1324"/>
                  <a:pt x="8665" y="1324"/>
                </a:cubicBezTo>
                <a:close/>
                <a:moveTo>
                  <a:pt x="6774" y="3647"/>
                </a:moveTo>
                <a:cubicBezTo>
                  <a:pt x="7160" y="3647"/>
                  <a:pt x="7546" y="3797"/>
                  <a:pt x="7845" y="4096"/>
                </a:cubicBezTo>
                <a:cubicBezTo>
                  <a:pt x="8318" y="4569"/>
                  <a:pt x="8444" y="5294"/>
                  <a:pt x="8066" y="5892"/>
                </a:cubicBezTo>
                <a:cubicBezTo>
                  <a:pt x="7089" y="6176"/>
                  <a:pt x="6333" y="7058"/>
                  <a:pt x="6239" y="8098"/>
                </a:cubicBezTo>
                <a:lnTo>
                  <a:pt x="5199" y="9043"/>
                </a:lnTo>
                <a:lnTo>
                  <a:pt x="4128" y="8035"/>
                </a:lnTo>
                <a:cubicBezTo>
                  <a:pt x="4065" y="6995"/>
                  <a:pt x="3309" y="6144"/>
                  <a:pt x="2332" y="5892"/>
                </a:cubicBezTo>
                <a:cubicBezTo>
                  <a:pt x="1985" y="5325"/>
                  <a:pt x="2112" y="4569"/>
                  <a:pt x="2553" y="4096"/>
                </a:cubicBezTo>
                <a:cubicBezTo>
                  <a:pt x="2836" y="3813"/>
                  <a:pt x="3246" y="3655"/>
                  <a:pt x="3624" y="3655"/>
                </a:cubicBezTo>
                <a:cubicBezTo>
                  <a:pt x="4033" y="3655"/>
                  <a:pt x="4411" y="3813"/>
                  <a:pt x="4695" y="4096"/>
                </a:cubicBezTo>
                <a:lnTo>
                  <a:pt x="4915" y="4317"/>
                </a:lnTo>
                <a:lnTo>
                  <a:pt x="4978" y="4348"/>
                </a:lnTo>
                <a:cubicBezTo>
                  <a:pt x="5026" y="4411"/>
                  <a:pt x="5112" y="4443"/>
                  <a:pt x="5203" y="4443"/>
                </a:cubicBezTo>
                <a:cubicBezTo>
                  <a:pt x="5294" y="4443"/>
                  <a:pt x="5388" y="4411"/>
                  <a:pt x="5451" y="4348"/>
                </a:cubicBezTo>
                <a:lnTo>
                  <a:pt x="5703" y="4096"/>
                </a:lnTo>
                <a:cubicBezTo>
                  <a:pt x="6002" y="3797"/>
                  <a:pt x="6388" y="3647"/>
                  <a:pt x="6774" y="3647"/>
                </a:cubicBezTo>
                <a:close/>
                <a:moveTo>
                  <a:pt x="662" y="3813"/>
                </a:moveTo>
                <a:cubicBezTo>
                  <a:pt x="1103" y="3970"/>
                  <a:pt x="1418" y="4380"/>
                  <a:pt x="1418" y="4884"/>
                </a:cubicBezTo>
                <a:lnTo>
                  <a:pt x="1418" y="6176"/>
                </a:lnTo>
                <a:cubicBezTo>
                  <a:pt x="1418" y="6365"/>
                  <a:pt x="1576" y="6522"/>
                  <a:pt x="1765" y="6522"/>
                </a:cubicBezTo>
                <a:cubicBezTo>
                  <a:pt x="2679" y="6522"/>
                  <a:pt x="3435" y="7247"/>
                  <a:pt x="3435" y="8161"/>
                </a:cubicBezTo>
                <a:lnTo>
                  <a:pt x="3435" y="8224"/>
                </a:lnTo>
                <a:lnTo>
                  <a:pt x="3435" y="8980"/>
                </a:lnTo>
                <a:cubicBezTo>
                  <a:pt x="3435" y="9169"/>
                  <a:pt x="3592" y="9326"/>
                  <a:pt x="3781" y="9326"/>
                </a:cubicBezTo>
                <a:cubicBezTo>
                  <a:pt x="3970" y="9326"/>
                  <a:pt x="4128" y="9169"/>
                  <a:pt x="4128" y="8980"/>
                </a:cubicBezTo>
                <a:lnTo>
                  <a:pt x="4852" y="9610"/>
                </a:lnTo>
                <a:lnTo>
                  <a:pt x="4852" y="11059"/>
                </a:lnTo>
                <a:lnTo>
                  <a:pt x="2080" y="11059"/>
                </a:lnTo>
                <a:lnTo>
                  <a:pt x="2080" y="9925"/>
                </a:lnTo>
                <a:cubicBezTo>
                  <a:pt x="2080" y="9673"/>
                  <a:pt x="1985" y="9421"/>
                  <a:pt x="1765" y="9200"/>
                </a:cubicBezTo>
                <a:lnTo>
                  <a:pt x="1198" y="8633"/>
                </a:lnTo>
                <a:cubicBezTo>
                  <a:pt x="883" y="8287"/>
                  <a:pt x="662" y="7877"/>
                  <a:pt x="662" y="7404"/>
                </a:cubicBezTo>
                <a:lnTo>
                  <a:pt x="662" y="3813"/>
                </a:lnTo>
                <a:close/>
                <a:moveTo>
                  <a:pt x="9767" y="3844"/>
                </a:moveTo>
                <a:lnTo>
                  <a:pt x="9767" y="7436"/>
                </a:lnTo>
                <a:cubicBezTo>
                  <a:pt x="9767" y="7909"/>
                  <a:pt x="9578" y="8350"/>
                  <a:pt x="9263" y="8665"/>
                </a:cubicBezTo>
                <a:lnTo>
                  <a:pt x="8665" y="9263"/>
                </a:lnTo>
                <a:cubicBezTo>
                  <a:pt x="8476" y="9452"/>
                  <a:pt x="8349" y="9704"/>
                  <a:pt x="8349" y="9988"/>
                </a:cubicBezTo>
                <a:lnTo>
                  <a:pt x="8349" y="11153"/>
                </a:lnTo>
                <a:lnTo>
                  <a:pt x="5514" y="11153"/>
                </a:lnTo>
                <a:lnTo>
                  <a:pt x="5514" y="9736"/>
                </a:lnTo>
                <a:lnTo>
                  <a:pt x="6239" y="9043"/>
                </a:lnTo>
                <a:cubicBezTo>
                  <a:pt x="6270" y="9200"/>
                  <a:pt x="6396" y="9326"/>
                  <a:pt x="6585" y="9326"/>
                </a:cubicBezTo>
                <a:cubicBezTo>
                  <a:pt x="6774" y="9326"/>
                  <a:pt x="6932" y="9169"/>
                  <a:pt x="6932" y="8980"/>
                </a:cubicBezTo>
                <a:lnTo>
                  <a:pt x="6932" y="8255"/>
                </a:lnTo>
                <a:cubicBezTo>
                  <a:pt x="6932" y="7404"/>
                  <a:pt x="7530" y="6711"/>
                  <a:pt x="8349" y="6554"/>
                </a:cubicBezTo>
                <a:lnTo>
                  <a:pt x="8665" y="6554"/>
                </a:lnTo>
                <a:cubicBezTo>
                  <a:pt x="8854" y="6554"/>
                  <a:pt x="9011" y="6396"/>
                  <a:pt x="9011" y="6207"/>
                </a:cubicBezTo>
                <a:lnTo>
                  <a:pt x="9011" y="4916"/>
                </a:lnTo>
                <a:cubicBezTo>
                  <a:pt x="9011" y="4443"/>
                  <a:pt x="9326" y="4002"/>
                  <a:pt x="9767" y="3844"/>
                </a:cubicBezTo>
                <a:close/>
                <a:moveTo>
                  <a:pt x="3120" y="1"/>
                </a:moveTo>
                <a:cubicBezTo>
                  <a:pt x="2647" y="1"/>
                  <a:pt x="2238" y="316"/>
                  <a:pt x="2143" y="757"/>
                </a:cubicBezTo>
                <a:cubicBezTo>
                  <a:pt x="2017" y="694"/>
                  <a:pt x="1891" y="662"/>
                  <a:pt x="1733" y="662"/>
                </a:cubicBezTo>
                <a:cubicBezTo>
                  <a:pt x="1135" y="662"/>
                  <a:pt x="725" y="1135"/>
                  <a:pt x="725" y="1702"/>
                </a:cubicBezTo>
                <a:lnTo>
                  <a:pt x="725" y="3120"/>
                </a:lnTo>
                <a:cubicBezTo>
                  <a:pt x="599" y="3057"/>
                  <a:pt x="473" y="3057"/>
                  <a:pt x="347" y="3057"/>
                </a:cubicBezTo>
                <a:cubicBezTo>
                  <a:pt x="158" y="3057"/>
                  <a:pt x="1" y="3214"/>
                  <a:pt x="1" y="3435"/>
                </a:cubicBezTo>
                <a:lnTo>
                  <a:pt x="1" y="7436"/>
                </a:lnTo>
                <a:cubicBezTo>
                  <a:pt x="1" y="8066"/>
                  <a:pt x="253" y="8696"/>
                  <a:pt x="725" y="9169"/>
                </a:cubicBezTo>
                <a:lnTo>
                  <a:pt x="1292" y="9767"/>
                </a:lnTo>
                <a:cubicBezTo>
                  <a:pt x="1387" y="9830"/>
                  <a:pt x="1418" y="9925"/>
                  <a:pt x="1418" y="9988"/>
                </a:cubicBezTo>
                <a:lnTo>
                  <a:pt x="1418" y="11153"/>
                </a:lnTo>
                <a:lnTo>
                  <a:pt x="1072" y="11153"/>
                </a:lnTo>
                <a:cubicBezTo>
                  <a:pt x="883" y="11153"/>
                  <a:pt x="725" y="11311"/>
                  <a:pt x="725" y="11500"/>
                </a:cubicBezTo>
                <a:cubicBezTo>
                  <a:pt x="725" y="11689"/>
                  <a:pt x="883" y="11847"/>
                  <a:pt x="1072" y="11847"/>
                </a:cubicBezTo>
                <a:lnTo>
                  <a:pt x="9389" y="11847"/>
                </a:lnTo>
                <a:cubicBezTo>
                  <a:pt x="9578" y="11847"/>
                  <a:pt x="9736" y="11689"/>
                  <a:pt x="9736" y="11500"/>
                </a:cubicBezTo>
                <a:cubicBezTo>
                  <a:pt x="9736" y="11311"/>
                  <a:pt x="9578" y="11153"/>
                  <a:pt x="9389" y="11153"/>
                </a:cubicBezTo>
                <a:lnTo>
                  <a:pt x="9106" y="11153"/>
                </a:lnTo>
                <a:lnTo>
                  <a:pt x="9106" y="9988"/>
                </a:lnTo>
                <a:cubicBezTo>
                  <a:pt x="9106" y="9925"/>
                  <a:pt x="9137" y="9799"/>
                  <a:pt x="9232" y="9767"/>
                </a:cubicBezTo>
                <a:lnTo>
                  <a:pt x="9830" y="9169"/>
                </a:lnTo>
                <a:cubicBezTo>
                  <a:pt x="10271" y="8696"/>
                  <a:pt x="10523" y="8098"/>
                  <a:pt x="10523" y="7436"/>
                </a:cubicBezTo>
                <a:lnTo>
                  <a:pt x="10523" y="3466"/>
                </a:lnTo>
                <a:cubicBezTo>
                  <a:pt x="10492" y="3214"/>
                  <a:pt x="10334" y="3057"/>
                  <a:pt x="10114" y="3057"/>
                </a:cubicBezTo>
                <a:cubicBezTo>
                  <a:pt x="9956" y="3057"/>
                  <a:pt x="9862" y="3057"/>
                  <a:pt x="9704" y="3120"/>
                </a:cubicBezTo>
                <a:lnTo>
                  <a:pt x="9704" y="1702"/>
                </a:lnTo>
                <a:cubicBezTo>
                  <a:pt x="9704" y="1103"/>
                  <a:pt x="9232" y="662"/>
                  <a:pt x="8665" y="662"/>
                </a:cubicBezTo>
                <a:cubicBezTo>
                  <a:pt x="8539" y="662"/>
                  <a:pt x="8413" y="694"/>
                  <a:pt x="8286" y="757"/>
                </a:cubicBezTo>
                <a:cubicBezTo>
                  <a:pt x="8160" y="316"/>
                  <a:pt x="7751" y="1"/>
                  <a:pt x="7278" y="1"/>
                </a:cubicBezTo>
                <a:cubicBezTo>
                  <a:pt x="6711" y="1"/>
                  <a:pt x="6270" y="473"/>
                  <a:pt x="6270" y="1009"/>
                </a:cubicBezTo>
                <a:lnTo>
                  <a:pt x="6270" y="1103"/>
                </a:lnTo>
                <a:cubicBezTo>
                  <a:pt x="6144" y="1072"/>
                  <a:pt x="6050" y="1009"/>
                  <a:pt x="5924" y="1009"/>
                </a:cubicBezTo>
                <a:cubicBezTo>
                  <a:pt x="5640" y="1009"/>
                  <a:pt x="5388" y="1135"/>
                  <a:pt x="5199" y="1292"/>
                </a:cubicBezTo>
                <a:cubicBezTo>
                  <a:pt x="5010" y="1135"/>
                  <a:pt x="4758" y="1009"/>
                  <a:pt x="4506" y="1009"/>
                </a:cubicBezTo>
                <a:cubicBezTo>
                  <a:pt x="4380" y="1009"/>
                  <a:pt x="4254" y="1072"/>
                  <a:pt x="4128" y="1103"/>
                </a:cubicBezTo>
                <a:lnTo>
                  <a:pt x="4128" y="1009"/>
                </a:lnTo>
                <a:cubicBezTo>
                  <a:pt x="4128" y="442"/>
                  <a:pt x="3655" y="1"/>
                  <a:pt x="3120"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99" name="Google Shape;10499;p82"/>
          <p:cNvSpPr/>
          <p:nvPr/>
        </p:nvSpPr>
        <p:spPr>
          <a:xfrm>
            <a:off x="5304434" y="1783074"/>
            <a:ext cx="357903" cy="353897"/>
          </a:xfrm>
          <a:custGeom>
            <a:avLst/>
            <a:gdLst/>
            <a:ahLst/>
            <a:cxnLst/>
            <a:rect l="l" t="t" r="r" b="b"/>
            <a:pathLst>
              <a:path w="11973" h="11839" extrusionOk="0">
                <a:moveTo>
                  <a:pt x="9322" y="655"/>
                </a:moveTo>
                <a:cubicBezTo>
                  <a:pt x="9413" y="655"/>
                  <a:pt x="9499" y="686"/>
                  <a:pt x="9547" y="749"/>
                </a:cubicBezTo>
                <a:lnTo>
                  <a:pt x="11027" y="2198"/>
                </a:lnTo>
                <a:cubicBezTo>
                  <a:pt x="11122" y="2324"/>
                  <a:pt x="11122" y="2545"/>
                  <a:pt x="11027" y="2671"/>
                </a:cubicBezTo>
                <a:cubicBezTo>
                  <a:pt x="10964" y="2718"/>
                  <a:pt x="10870" y="2742"/>
                  <a:pt x="10779" y="2742"/>
                </a:cubicBezTo>
                <a:cubicBezTo>
                  <a:pt x="10689" y="2742"/>
                  <a:pt x="10602" y="2718"/>
                  <a:pt x="10555" y="2671"/>
                </a:cubicBezTo>
                <a:lnTo>
                  <a:pt x="10303" y="2419"/>
                </a:lnTo>
                <a:lnTo>
                  <a:pt x="9074" y="1190"/>
                </a:lnTo>
                <a:cubicBezTo>
                  <a:pt x="8916" y="1096"/>
                  <a:pt x="8916" y="907"/>
                  <a:pt x="9074" y="749"/>
                </a:cubicBezTo>
                <a:cubicBezTo>
                  <a:pt x="9137" y="686"/>
                  <a:pt x="9232" y="655"/>
                  <a:pt x="9322" y="655"/>
                </a:cubicBezTo>
                <a:close/>
                <a:moveTo>
                  <a:pt x="9106" y="2230"/>
                </a:moveTo>
                <a:lnTo>
                  <a:pt x="9547" y="2702"/>
                </a:lnTo>
                <a:lnTo>
                  <a:pt x="9011" y="3270"/>
                </a:lnTo>
                <a:lnTo>
                  <a:pt x="8538" y="2797"/>
                </a:lnTo>
                <a:lnTo>
                  <a:pt x="9106" y="2230"/>
                </a:lnTo>
                <a:close/>
                <a:moveTo>
                  <a:pt x="6333" y="1694"/>
                </a:moveTo>
                <a:cubicBezTo>
                  <a:pt x="6396" y="1694"/>
                  <a:pt x="6522" y="1726"/>
                  <a:pt x="6554" y="1789"/>
                </a:cubicBezTo>
                <a:lnTo>
                  <a:pt x="8759" y="3994"/>
                </a:lnTo>
                <a:lnTo>
                  <a:pt x="9988" y="5223"/>
                </a:lnTo>
                <a:cubicBezTo>
                  <a:pt x="10082" y="5254"/>
                  <a:pt x="10114" y="5349"/>
                  <a:pt x="10114" y="5475"/>
                </a:cubicBezTo>
                <a:cubicBezTo>
                  <a:pt x="10114" y="5538"/>
                  <a:pt x="10082" y="5664"/>
                  <a:pt x="9988" y="5695"/>
                </a:cubicBezTo>
                <a:cubicBezTo>
                  <a:pt x="9925" y="5727"/>
                  <a:pt x="9830" y="5821"/>
                  <a:pt x="9767" y="5821"/>
                </a:cubicBezTo>
                <a:cubicBezTo>
                  <a:pt x="9673" y="5821"/>
                  <a:pt x="9547" y="5790"/>
                  <a:pt x="9515" y="5695"/>
                </a:cubicBezTo>
                <a:lnTo>
                  <a:pt x="6081" y="2261"/>
                </a:lnTo>
                <a:cubicBezTo>
                  <a:pt x="6018" y="2198"/>
                  <a:pt x="5987" y="2104"/>
                  <a:pt x="5987" y="2041"/>
                </a:cubicBezTo>
                <a:cubicBezTo>
                  <a:pt x="5987" y="1946"/>
                  <a:pt x="6018" y="1852"/>
                  <a:pt x="6081" y="1789"/>
                </a:cubicBezTo>
                <a:cubicBezTo>
                  <a:pt x="6176" y="1726"/>
                  <a:pt x="6239" y="1694"/>
                  <a:pt x="6333" y="1694"/>
                </a:cubicBezTo>
                <a:close/>
                <a:moveTo>
                  <a:pt x="6333" y="3459"/>
                </a:moveTo>
                <a:lnTo>
                  <a:pt x="8286" y="5412"/>
                </a:lnTo>
                <a:lnTo>
                  <a:pt x="7782" y="5947"/>
                </a:lnTo>
                <a:lnTo>
                  <a:pt x="7026" y="5191"/>
                </a:lnTo>
                <a:cubicBezTo>
                  <a:pt x="6979" y="5128"/>
                  <a:pt x="6892" y="5097"/>
                  <a:pt x="6802" y="5097"/>
                </a:cubicBezTo>
                <a:cubicBezTo>
                  <a:pt x="6711" y="5097"/>
                  <a:pt x="6617" y="5128"/>
                  <a:pt x="6554" y="5191"/>
                </a:cubicBezTo>
                <a:cubicBezTo>
                  <a:pt x="6459" y="5317"/>
                  <a:pt x="6459" y="5538"/>
                  <a:pt x="6554" y="5664"/>
                </a:cubicBezTo>
                <a:lnTo>
                  <a:pt x="7310" y="6420"/>
                </a:lnTo>
                <a:lnTo>
                  <a:pt x="6837" y="6893"/>
                </a:lnTo>
                <a:lnTo>
                  <a:pt x="4884" y="4908"/>
                </a:lnTo>
                <a:lnTo>
                  <a:pt x="6333" y="3459"/>
                </a:lnTo>
                <a:close/>
                <a:moveTo>
                  <a:pt x="4348" y="5506"/>
                </a:moveTo>
                <a:lnTo>
                  <a:pt x="6333" y="7460"/>
                </a:lnTo>
                <a:lnTo>
                  <a:pt x="5860" y="7932"/>
                </a:lnTo>
                <a:lnTo>
                  <a:pt x="5388" y="7460"/>
                </a:lnTo>
                <a:cubicBezTo>
                  <a:pt x="5325" y="7412"/>
                  <a:pt x="5238" y="7389"/>
                  <a:pt x="5152" y="7389"/>
                </a:cubicBezTo>
                <a:cubicBezTo>
                  <a:pt x="5065" y="7389"/>
                  <a:pt x="4978" y="7412"/>
                  <a:pt x="4915" y="7460"/>
                </a:cubicBezTo>
                <a:cubicBezTo>
                  <a:pt x="4789" y="7586"/>
                  <a:pt x="4789" y="7838"/>
                  <a:pt x="4915" y="7932"/>
                </a:cubicBezTo>
                <a:lnTo>
                  <a:pt x="5388" y="8405"/>
                </a:lnTo>
                <a:lnTo>
                  <a:pt x="5167" y="8657"/>
                </a:lnTo>
                <a:cubicBezTo>
                  <a:pt x="4915" y="8846"/>
                  <a:pt x="4632" y="8940"/>
                  <a:pt x="4360" y="8940"/>
                </a:cubicBezTo>
                <a:cubicBezTo>
                  <a:pt x="4088" y="8940"/>
                  <a:pt x="3828" y="8846"/>
                  <a:pt x="3624" y="8657"/>
                </a:cubicBezTo>
                <a:lnTo>
                  <a:pt x="3151" y="8184"/>
                </a:lnTo>
                <a:cubicBezTo>
                  <a:pt x="2742" y="7775"/>
                  <a:pt x="2742" y="7113"/>
                  <a:pt x="3151" y="6735"/>
                </a:cubicBezTo>
                <a:lnTo>
                  <a:pt x="4348" y="5506"/>
                </a:lnTo>
                <a:close/>
                <a:moveTo>
                  <a:pt x="2678" y="8657"/>
                </a:moveTo>
                <a:lnTo>
                  <a:pt x="3151" y="9129"/>
                </a:lnTo>
                <a:lnTo>
                  <a:pt x="2899" y="9350"/>
                </a:lnTo>
                <a:cubicBezTo>
                  <a:pt x="2836" y="9413"/>
                  <a:pt x="2749" y="9444"/>
                  <a:pt x="2663" y="9444"/>
                </a:cubicBezTo>
                <a:cubicBezTo>
                  <a:pt x="2576" y="9444"/>
                  <a:pt x="2489" y="9413"/>
                  <a:pt x="2426" y="9350"/>
                </a:cubicBezTo>
                <a:cubicBezTo>
                  <a:pt x="2300" y="9255"/>
                  <a:pt x="2300" y="9003"/>
                  <a:pt x="2426" y="8877"/>
                </a:cubicBezTo>
                <a:lnTo>
                  <a:pt x="2678" y="8657"/>
                </a:lnTo>
                <a:close/>
                <a:moveTo>
                  <a:pt x="9389" y="1"/>
                </a:moveTo>
                <a:cubicBezTo>
                  <a:pt x="9121" y="1"/>
                  <a:pt x="8853" y="103"/>
                  <a:pt x="8664" y="308"/>
                </a:cubicBezTo>
                <a:cubicBezTo>
                  <a:pt x="8255" y="686"/>
                  <a:pt x="8255" y="1379"/>
                  <a:pt x="8664" y="1757"/>
                </a:cubicBezTo>
                <a:lnTo>
                  <a:pt x="8097" y="2324"/>
                </a:lnTo>
                <a:lnTo>
                  <a:pt x="7121" y="1316"/>
                </a:lnTo>
                <a:cubicBezTo>
                  <a:pt x="6932" y="1127"/>
                  <a:pt x="6648" y="1001"/>
                  <a:pt x="6365" y="1001"/>
                </a:cubicBezTo>
                <a:cubicBezTo>
                  <a:pt x="6081" y="1001"/>
                  <a:pt x="5829" y="1127"/>
                  <a:pt x="5608" y="1316"/>
                </a:cubicBezTo>
                <a:cubicBezTo>
                  <a:pt x="5419" y="1537"/>
                  <a:pt x="5293" y="1789"/>
                  <a:pt x="5293" y="2072"/>
                </a:cubicBezTo>
                <a:cubicBezTo>
                  <a:pt x="5293" y="2356"/>
                  <a:pt x="5419" y="2639"/>
                  <a:pt x="5608" y="2828"/>
                </a:cubicBezTo>
                <a:lnTo>
                  <a:pt x="5860" y="3049"/>
                </a:lnTo>
                <a:lnTo>
                  <a:pt x="2678" y="6263"/>
                </a:lnTo>
                <a:cubicBezTo>
                  <a:pt x="2143" y="6767"/>
                  <a:pt x="2048" y="7460"/>
                  <a:pt x="2269" y="8090"/>
                </a:cubicBezTo>
                <a:lnTo>
                  <a:pt x="1922" y="8468"/>
                </a:lnTo>
                <a:cubicBezTo>
                  <a:pt x="1607" y="8783"/>
                  <a:pt x="1513" y="9255"/>
                  <a:pt x="1733" y="9634"/>
                </a:cubicBezTo>
                <a:lnTo>
                  <a:pt x="95" y="11240"/>
                </a:lnTo>
                <a:cubicBezTo>
                  <a:pt x="1" y="11366"/>
                  <a:pt x="1" y="11618"/>
                  <a:pt x="95" y="11713"/>
                </a:cubicBezTo>
                <a:cubicBezTo>
                  <a:pt x="190" y="11807"/>
                  <a:pt x="284" y="11839"/>
                  <a:pt x="347" y="11839"/>
                </a:cubicBezTo>
                <a:cubicBezTo>
                  <a:pt x="410" y="11839"/>
                  <a:pt x="536" y="11807"/>
                  <a:pt x="568" y="11713"/>
                </a:cubicBezTo>
                <a:lnTo>
                  <a:pt x="2206" y="10106"/>
                </a:lnTo>
                <a:cubicBezTo>
                  <a:pt x="2363" y="10201"/>
                  <a:pt x="2458" y="10232"/>
                  <a:pt x="2615" y="10232"/>
                </a:cubicBezTo>
                <a:cubicBezTo>
                  <a:pt x="2899" y="10232"/>
                  <a:pt x="3183" y="10106"/>
                  <a:pt x="3372" y="9917"/>
                </a:cubicBezTo>
                <a:lnTo>
                  <a:pt x="3718" y="9571"/>
                </a:lnTo>
                <a:cubicBezTo>
                  <a:pt x="3939" y="9634"/>
                  <a:pt x="4159" y="9665"/>
                  <a:pt x="4348" y="9665"/>
                </a:cubicBezTo>
                <a:cubicBezTo>
                  <a:pt x="4789" y="9665"/>
                  <a:pt x="5262" y="9508"/>
                  <a:pt x="5577" y="9161"/>
                </a:cubicBezTo>
                <a:lnTo>
                  <a:pt x="8759" y="5979"/>
                </a:lnTo>
                <a:lnTo>
                  <a:pt x="9011" y="6199"/>
                </a:lnTo>
                <a:cubicBezTo>
                  <a:pt x="9200" y="6420"/>
                  <a:pt x="9484" y="6515"/>
                  <a:pt x="9767" y="6515"/>
                </a:cubicBezTo>
                <a:cubicBezTo>
                  <a:pt x="10019" y="6515"/>
                  <a:pt x="10303" y="6420"/>
                  <a:pt x="10492" y="6199"/>
                </a:cubicBezTo>
                <a:cubicBezTo>
                  <a:pt x="10712" y="6010"/>
                  <a:pt x="10807" y="5727"/>
                  <a:pt x="10807" y="5475"/>
                </a:cubicBezTo>
                <a:cubicBezTo>
                  <a:pt x="10807" y="5191"/>
                  <a:pt x="10712" y="4908"/>
                  <a:pt x="10492" y="4719"/>
                </a:cubicBezTo>
                <a:lnTo>
                  <a:pt x="9515" y="3711"/>
                </a:lnTo>
                <a:lnTo>
                  <a:pt x="10082" y="3207"/>
                </a:lnTo>
                <a:cubicBezTo>
                  <a:pt x="10271" y="3427"/>
                  <a:pt x="10555" y="3522"/>
                  <a:pt x="10807" y="3522"/>
                </a:cubicBezTo>
                <a:cubicBezTo>
                  <a:pt x="11090" y="3522"/>
                  <a:pt x="11374" y="3427"/>
                  <a:pt x="11563" y="3207"/>
                </a:cubicBezTo>
                <a:cubicBezTo>
                  <a:pt x="11972" y="2828"/>
                  <a:pt x="11972" y="2167"/>
                  <a:pt x="11563" y="1757"/>
                </a:cubicBezTo>
                <a:lnTo>
                  <a:pt x="10114" y="308"/>
                </a:lnTo>
                <a:cubicBezTo>
                  <a:pt x="9925" y="103"/>
                  <a:pt x="9657" y="1"/>
                  <a:pt x="9389"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500" name="Google Shape;10500;p82"/>
          <p:cNvGrpSpPr/>
          <p:nvPr/>
        </p:nvGrpSpPr>
        <p:grpSpPr>
          <a:xfrm>
            <a:off x="5368939" y="2224196"/>
            <a:ext cx="227930" cy="354136"/>
            <a:chOff x="-28043900" y="2701925"/>
            <a:chExt cx="190625" cy="296175"/>
          </a:xfrm>
          <a:solidFill>
            <a:srgbClr val="FFC000"/>
          </a:solidFill>
        </p:grpSpPr>
        <p:sp>
          <p:nvSpPr>
            <p:cNvPr id="10501" name="Google Shape;10501;p82"/>
            <p:cNvSpPr/>
            <p:nvPr/>
          </p:nvSpPr>
          <p:spPr>
            <a:xfrm>
              <a:off x="-28043900" y="2701925"/>
              <a:ext cx="190625" cy="296175"/>
            </a:xfrm>
            <a:custGeom>
              <a:avLst/>
              <a:gdLst/>
              <a:ahLst/>
              <a:cxnLst/>
              <a:rect l="l" t="t" r="r" b="b"/>
              <a:pathLst>
                <a:path w="7625" h="11847" extrusionOk="0">
                  <a:moveTo>
                    <a:pt x="5136" y="662"/>
                  </a:moveTo>
                  <a:cubicBezTo>
                    <a:pt x="5325" y="662"/>
                    <a:pt x="5483" y="820"/>
                    <a:pt x="5483" y="1009"/>
                  </a:cubicBezTo>
                  <a:cubicBezTo>
                    <a:pt x="5483" y="1198"/>
                    <a:pt x="5325" y="1356"/>
                    <a:pt x="5136" y="1356"/>
                  </a:cubicBezTo>
                  <a:lnTo>
                    <a:pt x="2364" y="1356"/>
                  </a:lnTo>
                  <a:cubicBezTo>
                    <a:pt x="2175" y="1356"/>
                    <a:pt x="2017" y="1198"/>
                    <a:pt x="2017" y="1009"/>
                  </a:cubicBezTo>
                  <a:cubicBezTo>
                    <a:pt x="2017" y="820"/>
                    <a:pt x="2175" y="662"/>
                    <a:pt x="2364" y="662"/>
                  </a:cubicBezTo>
                  <a:close/>
                  <a:moveTo>
                    <a:pt x="4790" y="2080"/>
                  </a:moveTo>
                  <a:lnTo>
                    <a:pt x="4790" y="4411"/>
                  </a:lnTo>
                  <a:cubicBezTo>
                    <a:pt x="4790" y="4758"/>
                    <a:pt x="4979" y="5105"/>
                    <a:pt x="5294" y="5294"/>
                  </a:cubicBezTo>
                  <a:cubicBezTo>
                    <a:pt x="6113" y="5766"/>
                    <a:pt x="6680" y="6554"/>
                    <a:pt x="6837" y="7499"/>
                  </a:cubicBezTo>
                  <a:cubicBezTo>
                    <a:pt x="6504" y="7632"/>
                    <a:pt x="6166" y="7699"/>
                    <a:pt x="5828" y="7699"/>
                  </a:cubicBezTo>
                  <a:cubicBezTo>
                    <a:pt x="5207" y="7699"/>
                    <a:pt x="4582" y="7475"/>
                    <a:pt x="3971" y="7026"/>
                  </a:cubicBezTo>
                  <a:cubicBezTo>
                    <a:pt x="3372" y="6648"/>
                    <a:pt x="2773" y="6396"/>
                    <a:pt x="2143" y="6333"/>
                  </a:cubicBezTo>
                  <a:cubicBezTo>
                    <a:pt x="1970" y="6318"/>
                    <a:pt x="1805" y="6310"/>
                    <a:pt x="1639" y="6310"/>
                  </a:cubicBezTo>
                  <a:cubicBezTo>
                    <a:pt x="1474" y="6310"/>
                    <a:pt x="1308" y="6318"/>
                    <a:pt x="1135" y="6333"/>
                  </a:cubicBezTo>
                  <a:cubicBezTo>
                    <a:pt x="1387" y="5892"/>
                    <a:pt x="1734" y="5546"/>
                    <a:pt x="2175" y="5294"/>
                  </a:cubicBezTo>
                  <a:cubicBezTo>
                    <a:pt x="2490" y="5105"/>
                    <a:pt x="2679" y="4790"/>
                    <a:pt x="2679" y="4443"/>
                  </a:cubicBezTo>
                  <a:lnTo>
                    <a:pt x="2679" y="2080"/>
                  </a:lnTo>
                  <a:close/>
                  <a:moveTo>
                    <a:pt x="1670" y="6939"/>
                  </a:moveTo>
                  <a:cubicBezTo>
                    <a:pt x="2308" y="6939"/>
                    <a:pt x="2942" y="7156"/>
                    <a:pt x="3561" y="7562"/>
                  </a:cubicBezTo>
                  <a:cubicBezTo>
                    <a:pt x="4160" y="7940"/>
                    <a:pt x="4790" y="8192"/>
                    <a:pt x="5420" y="8255"/>
                  </a:cubicBezTo>
                  <a:cubicBezTo>
                    <a:pt x="5577" y="8255"/>
                    <a:pt x="5672" y="8287"/>
                    <a:pt x="5829" y="8287"/>
                  </a:cubicBezTo>
                  <a:cubicBezTo>
                    <a:pt x="6207" y="8287"/>
                    <a:pt x="6554" y="8255"/>
                    <a:pt x="6869" y="8129"/>
                  </a:cubicBezTo>
                  <a:lnTo>
                    <a:pt x="6869" y="8129"/>
                  </a:lnTo>
                  <a:cubicBezTo>
                    <a:pt x="6869" y="8255"/>
                    <a:pt x="6837" y="8381"/>
                    <a:pt x="6837" y="8507"/>
                  </a:cubicBezTo>
                  <a:cubicBezTo>
                    <a:pt x="6585" y="9799"/>
                    <a:pt x="5640" y="10807"/>
                    <a:pt x="4412" y="11059"/>
                  </a:cubicBezTo>
                  <a:cubicBezTo>
                    <a:pt x="4192" y="11103"/>
                    <a:pt x="3970" y="11125"/>
                    <a:pt x="3750" y="11125"/>
                  </a:cubicBezTo>
                  <a:cubicBezTo>
                    <a:pt x="3027" y="11125"/>
                    <a:pt x="2328" y="10888"/>
                    <a:pt x="1797" y="10429"/>
                  </a:cubicBezTo>
                  <a:cubicBezTo>
                    <a:pt x="1041" y="9830"/>
                    <a:pt x="631" y="8917"/>
                    <a:pt x="631" y="7972"/>
                  </a:cubicBezTo>
                  <a:cubicBezTo>
                    <a:pt x="631" y="7656"/>
                    <a:pt x="694" y="7404"/>
                    <a:pt x="757" y="7089"/>
                  </a:cubicBezTo>
                  <a:cubicBezTo>
                    <a:pt x="1062" y="6988"/>
                    <a:pt x="1366" y="6939"/>
                    <a:pt x="1670" y="6939"/>
                  </a:cubicBezTo>
                  <a:close/>
                  <a:moveTo>
                    <a:pt x="2427" y="1"/>
                  </a:moveTo>
                  <a:cubicBezTo>
                    <a:pt x="1828" y="1"/>
                    <a:pt x="1387" y="473"/>
                    <a:pt x="1387" y="1009"/>
                  </a:cubicBezTo>
                  <a:cubicBezTo>
                    <a:pt x="1387" y="1450"/>
                    <a:pt x="1671" y="1828"/>
                    <a:pt x="2112" y="1986"/>
                  </a:cubicBezTo>
                  <a:lnTo>
                    <a:pt x="2112" y="4443"/>
                  </a:lnTo>
                  <a:cubicBezTo>
                    <a:pt x="2112" y="4569"/>
                    <a:pt x="2017" y="4632"/>
                    <a:pt x="1891" y="4727"/>
                  </a:cubicBezTo>
                  <a:cubicBezTo>
                    <a:pt x="1356" y="5042"/>
                    <a:pt x="883" y="5514"/>
                    <a:pt x="536" y="6081"/>
                  </a:cubicBezTo>
                  <a:cubicBezTo>
                    <a:pt x="410" y="6302"/>
                    <a:pt x="284" y="6522"/>
                    <a:pt x="221" y="6711"/>
                  </a:cubicBezTo>
                  <a:lnTo>
                    <a:pt x="221" y="6743"/>
                  </a:lnTo>
                  <a:cubicBezTo>
                    <a:pt x="64" y="7152"/>
                    <a:pt x="1" y="7593"/>
                    <a:pt x="1" y="8003"/>
                  </a:cubicBezTo>
                  <a:cubicBezTo>
                    <a:pt x="1" y="9169"/>
                    <a:pt x="536" y="10271"/>
                    <a:pt x="1419" y="10964"/>
                  </a:cubicBezTo>
                  <a:cubicBezTo>
                    <a:pt x="2112" y="11532"/>
                    <a:pt x="2962" y="11847"/>
                    <a:pt x="3845" y="11847"/>
                  </a:cubicBezTo>
                  <a:cubicBezTo>
                    <a:pt x="4097" y="11847"/>
                    <a:pt x="4380" y="11784"/>
                    <a:pt x="4664" y="11752"/>
                  </a:cubicBezTo>
                  <a:cubicBezTo>
                    <a:pt x="5420" y="11595"/>
                    <a:pt x="6081" y="11248"/>
                    <a:pt x="6585" y="10681"/>
                  </a:cubicBezTo>
                  <a:cubicBezTo>
                    <a:pt x="7090" y="10145"/>
                    <a:pt x="7468" y="9484"/>
                    <a:pt x="7625" y="8728"/>
                  </a:cubicBezTo>
                  <a:cubicBezTo>
                    <a:pt x="7562" y="8350"/>
                    <a:pt x="7562" y="7972"/>
                    <a:pt x="7531" y="7656"/>
                  </a:cubicBezTo>
                  <a:cubicBezTo>
                    <a:pt x="7499" y="7184"/>
                    <a:pt x="7373" y="6743"/>
                    <a:pt x="7184" y="6333"/>
                  </a:cubicBezTo>
                  <a:cubicBezTo>
                    <a:pt x="6837" y="5609"/>
                    <a:pt x="6302" y="5073"/>
                    <a:pt x="5640" y="4664"/>
                  </a:cubicBezTo>
                  <a:cubicBezTo>
                    <a:pt x="5577" y="4632"/>
                    <a:pt x="5483" y="4506"/>
                    <a:pt x="5483" y="4411"/>
                  </a:cubicBezTo>
                  <a:lnTo>
                    <a:pt x="5483" y="1986"/>
                  </a:lnTo>
                  <a:cubicBezTo>
                    <a:pt x="5892" y="1828"/>
                    <a:pt x="6207" y="1482"/>
                    <a:pt x="6207" y="1009"/>
                  </a:cubicBezTo>
                  <a:cubicBezTo>
                    <a:pt x="6207" y="410"/>
                    <a:pt x="5735" y="1"/>
                    <a:pt x="516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2" name="Google Shape;10502;p82"/>
            <p:cNvSpPr/>
            <p:nvPr/>
          </p:nvSpPr>
          <p:spPr>
            <a:xfrm>
              <a:off x="-27976950" y="2910650"/>
              <a:ext cx="18150" cy="17350"/>
            </a:xfrm>
            <a:custGeom>
              <a:avLst/>
              <a:gdLst/>
              <a:ahLst/>
              <a:cxnLst/>
              <a:rect l="l" t="t" r="r" b="b"/>
              <a:pathLst>
                <a:path w="726" h="694" extrusionOk="0">
                  <a:moveTo>
                    <a:pt x="379" y="1"/>
                  </a:moveTo>
                  <a:cubicBezTo>
                    <a:pt x="158" y="1"/>
                    <a:pt x="1" y="158"/>
                    <a:pt x="1" y="347"/>
                  </a:cubicBezTo>
                  <a:cubicBezTo>
                    <a:pt x="1" y="536"/>
                    <a:pt x="158" y="694"/>
                    <a:pt x="379" y="694"/>
                  </a:cubicBezTo>
                  <a:cubicBezTo>
                    <a:pt x="568" y="694"/>
                    <a:pt x="725" y="536"/>
                    <a:pt x="725" y="347"/>
                  </a:cubicBezTo>
                  <a:cubicBezTo>
                    <a:pt x="725" y="158"/>
                    <a:pt x="568" y="1"/>
                    <a:pt x="37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3" name="Google Shape;10503;p82"/>
            <p:cNvSpPr/>
            <p:nvPr/>
          </p:nvSpPr>
          <p:spPr>
            <a:xfrm>
              <a:off x="-27924175" y="2927975"/>
              <a:ext cx="17350" cy="18150"/>
            </a:xfrm>
            <a:custGeom>
              <a:avLst/>
              <a:gdLst/>
              <a:ahLst/>
              <a:cxnLst/>
              <a:rect l="l" t="t" r="r" b="b"/>
              <a:pathLst>
                <a:path w="694" h="726" extrusionOk="0">
                  <a:moveTo>
                    <a:pt x="347" y="1"/>
                  </a:moveTo>
                  <a:cubicBezTo>
                    <a:pt x="158" y="1"/>
                    <a:pt x="1" y="158"/>
                    <a:pt x="1" y="347"/>
                  </a:cubicBezTo>
                  <a:cubicBezTo>
                    <a:pt x="1" y="568"/>
                    <a:pt x="158" y="725"/>
                    <a:pt x="347" y="725"/>
                  </a:cubicBezTo>
                  <a:cubicBezTo>
                    <a:pt x="536" y="725"/>
                    <a:pt x="694" y="568"/>
                    <a:pt x="694" y="347"/>
                  </a:cubicBezTo>
                  <a:cubicBezTo>
                    <a:pt x="694" y="158"/>
                    <a:pt x="536" y="1"/>
                    <a:pt x="34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4" name="Google Shape;10504;p82"/>
            <p:cNvSpPr/>
            <p:nvPr/>
          </p:nvSpPr>
          <p:spPr>
            <a:xfrm>
              <a:off x="-27976950" y="2946100"/>
              <a:ext cx="18150" cy="17350"/>
            </a:xfrm>
            <a:custGeom>
              <a:avLst/>
              <a:gdLst/>
              <a:ahLst/>
              <a:cxnLst/>
              <a:rect l="l" t="t" r="r" b="b"/>
              <a:pathLst>
                <a:path w="726" h="694" extrusionOk="0">
                  <a:moveTo>
                    <a:pt x="379" y="0"/>
                  </a:moveTo>
                  <a:cubicBezTo>
                    <a:pt x="158" y="0"/>
                    <a:pt x="1" y="158"/>
                    <a:pt x="1" y="347"/>
                  </a:cubicBezTo>
                  <a:cubicBezTo>
                    <a:pt x="1" y="536"/>
                    <a:pt x="158" y="693"/>
                    <a:pt x="379" y="693"/>
                  </a:cubicBezTo>
                  <a:cubicBezTo>
                    <a:pt x="568" y="693"/>
                    <a:pt x="725" y="536"/>
                    <a:pt x="725" y="347"/>
                  </a:cubicBezTo>
                  <a:cubicBezTo>
                    <a:pt x="725" y="158"/>
                    <a:pt x="568" y="0"/>
                    <a:pt x="37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5" name="Google Shape;10505;p82"/>
            <p:cNvSpPr/>
            <p:nvPr/>
          </p:nvSpPr>
          <p:spPr>
            <a:xfrm>
              <a:off x="-28010800" y="2893325"/>
              <a:ext cx="17350" cy="18150"/>
            </a:xfrm>
            <a:custGeom>
              <a:avLst/>
              <a:gdLst/>
              <a:ahLst/>
              <a:cxnLst/>
              <a:rect l="l" t="t" r="r" b="b"/>
              <a:pathLst>
                <a:path w="694" h="726" extrusionOk="0">
                  <a:moveTo>
                    <a:pt x="347" y="0"/>
                  </a:moveTo>
                  <a:cubicBezTo>
                    <a:pt x="158" y="0"/>
                    <a:pt x="0" y="158"/>
                    <a:pt x="0" y="379"/>
                  </a:cubicBezTo>
                  <a:cubicBezTo>
                    <a:pt x="0" y="568"/>
                    <a:pt x="158" y="725"/>
                    <a:pt x="347" y="725"/>
                  </a:cubicBezTo>
                  <a:cubicBezTo>
                    <a:pt x="536" y="725"/>
                    <a:pt x="693" y="568"/>
                    <a:pt x="693" y="379"/>
                  </a:cubicBezTo>
                  <a:cubicBezTo>
                    <a:pt x="693" y="158"/>
                    <a:pt x="536" y="0"/>
                    <a:pt x="34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506" name="Google Shape;10506;p82"/>
          <p:cNvGrpSpPr/>
          <p:nvPr/>
        </p:nvGrpSpPr>
        <p:grpSpPr>
          <a:xfrm>
            <a:off x="7541805" y="1336135"/>
            <a:ext cx="354136" cy="353180"/>
            <a:chOff x="-26215025" y="1971025"/>
            <a:chExt cx="296175" cy="295375"/>
          </a:xfrm>
          <a:solidFill>
            <a:srgbClr val="FFC000"/>
          </a:solidFill>
        </p:grpSpPr>
        <p:sp>
          <p:nvSpPr>
            <p:cNvPr id="10507" name="Google Shape;10507;p82"/>
            <p:cNvSpPr/>
            <p:nvPr/>
          </p:nvSpPr>
          <p:spPr>
            <a:xfrm>
              <a:off x="-26092950" y="1971025"/>
              <a:ext cx="51225" cy="225275"/>
            </a:xfrm>
            <a:custGeom>
              <a:avLst/>
              <a:gdLst/>
              <a:ahLst/>
              <a:cxnLst/>
              <a:rect l="l" t="t" r="r" b="b"/>
              <a:pathLst>
                <a:path w="2049" h="9011" extrusionOk="0">
                  <a:moveTo>
                    <a:pt x="1009" y="7246"/>
                  </a:moveTo>
                  <a:cubicBezTo>
                    <a:pt x="1198" y="7593"/>
                    <a:pt x="1355" y="7877"/>
                    <a:pt x="1355" y="8003"/>
                  </a:cubicBezTo>
                  <a:cubicBezTo>
                    <a:pt x="1355" y="8192"/>
                    <a:pt x="1198" y="8349"/>
                    <a:pt x="1009" y="8349"/>
                  </a:cubicBezTo>
                  <a:cubicBezTo>
                    <a:pt x="820" y="8349"/>
                    <a:pt x="662" y="8192"/>
                    <a:pt x="662" y="8003"/>
                  </a:cubicBezTo>
                  <a:cubicBezTo>
                    <a:pt x="694" y="7877"/>
                    <a:pt x="820" y="7562"/>
                    <a:pt x="1009" y="7246"/>
                  </a:cubicBezTo>
                  <a:close/>
                  <a:moveTo>
                    <a:pt x="977" y="0"/>
                  </a:moveTo>
                  <a:cubicBezTo>
                    <a:pt x="788" y="0"/>
                    <a:pt x="631" y="158"/>
                    <a:pt x="631" y="347"/>
                  </a:cubicBezTo>
                  <a:lnTo>
                    <a:pt x="631" y="6490"/>
                  </a:lnTo>
                  <a:cubicBezTo>
                    <a:pt x="536" y="6616"/>
                    <a:pt x="410" y="6774"/>
                    <a:pt x="316" y="6963"/>
                  </a:cubicBezTo>
                  <a:cubicBezTo>
                    <a:pt x="32" y="7562"/>
                    <a:pt x="1" y="7845"/>
                    <a:pt x="1" y="8003"/>
                  </a:cubicBezTo>
                  <a:cubicBezTo>
                    <a:pt x="1" y="8601"/>
                    <a:pt x="473" y="9011"/>
                    <a:pt x="1009" y="9011"/>
                  </a:cubicBezTo>
                  <a:cubicBezTo>
                    <a:pt x="1576" y="9011"/>
                    <a:pt x="2048" y="8538"/>
                    <a:pt x="2048" y="8003"/>
                  </a:cubicBezTo>
                  <a:cubicBezTo>
                    <a:pt x="2048" y="7845"/>
                    <a:pt x="1985" y="7593"/>
                    <a:pt x="1639" y="6963"/>
                  </a:cubicBezTo>
                  <a:cubicBezTo>
                    <a:pt x="1513" y="6774"/>
                    <a:pt x="1418" y="6585"/>
                    <a:pt x="1324" y="6490"/>
                  </a:cubicBezTo>
                  <a:lnTo>
                    <a:pt x="1324" y="347"/>
                  </a:lnTo>
                  <a:cubicBezTo>
                    <a:pt x="1324" y="158"/>
                    <a:pt x="1166" y="0"/>
                    <a:pt x="97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8" name="Google Shape;10508;p82"/>
            <p:cNvSpPr/>
            <p:nvPr/>
          </p:nvSpPr>
          <p:spPr>
            <a:xfrm>
              <a:off x="-26179575" y="2214400"/>
              <a:ext cx="17350" cy="17350"/>
            </a:xfrm>
            <a:custGeom>
              <a:avLst/>
              <a:gdLst/>
              <a:ahLst/>
              <a:cxnLst/>
              <a:rect l="l" t="t" r="r" b="b"/>
              <a:pathLst>
                <a:path w="694" h="694" extrusionOk="0">
                  <a:moveTo>
                    <a:pt x="347" y="0"/>
                  </a:moveTo>
                  <a:cubicBezTo>
                    <a:pt x="158" y="0"/>
                    <a:pt x="0" y="158"/>
                    <a:pt x="0" y="347"/>
                  </a:cubicBezTo>
                  <a:cubicBezTo>
                    <a:pt x="0" y="536"/>
                    <a:pt x="158" y="693"/>
                    <a:pt x="347" y="693"/>
                  </a:cubicBezTo>
                  <a:cubicBezTo>
                    <a:pt x="536" y="693"/>
                    <a:pt x="693" y="536"/>
                    <a:pt x="693" y="347"/>
                  </a:cubicBezTo>
                  <a:cubicBezTo>
                    <a:pt x="693" y="158"/>
                    <a:pt x="536" y="0"/>
                    <a:pt x="34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09" name="Google Shape;10509;p82"/>
            <p:cNvSpPr/>
            <p:nvPr/>
          </p:nvSpPr>
          <p:spPr>
            <a:xfrm>
              <a:off x="-26163050" y="2178950"/>
              <a:ext cx="17350" cy="17350"/>
            </a:xfrm>
            <a:custGeom>
              <a:avLst/>
              <a:gdLst/>
              <a:ahLst/>
              <a:cxnLst/>
              <a:rect l="l" t="t" r="r" b="b"/>
              <a:pathLst>
                <a:path w="694" h="694" extrusionOk="0">
                  <a:moveTo>
                    <a:pt x="347" y="1"/>
                  </a:moveTo>
                  <a:cubicBezTo>
                    <a:pt x="158" y="1"/>
                    <a:pt x="1" y="158"/>
                    <a:pt x="1" y="347"/>
                  </a:cubicBezTo>
                  <a:cubicBezTo>
                    <a:pt x="1" y="536"/>
                    <a:pt x="158" y="694"/>
                    <a:pt x="347" y="694"/>
                  </a:cubicBezTo>
                  <a:cubicBezTo>
                    <a:pt x="536" y="694"/>
                    <a:pt x="694" y="536"/>
                    <a:pt x="694" y="347"/>
                  </a:cubicBezTo>
                  <a:cubicBezTo>
                    <a:pt x="694" y="158"/>
                    <a:pt x="536" y="1"/>
                    <a:pt x="34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0" name="Google Shape;10510;p82"/>
            <p:cNvSpPr/>
            <p:nvPr/>
          </p:nvSpPr>
          <p:spPr>
            <a:xfrm>
              <a:off x="-26145725" y="2214400"/>
              <a:ext cx="18150" cy="17350"/>
            </a:xfrm>
            <a:custGeom>
              <a:avLst/>
              <a:gdLst/>
              <a:ahLst/>
              <a:cxnLst/>
              <a:rect l="l" t="t" r="r" b="b"/>
              <a:pathLst>
                <a:path w="726" h="694" extrusionOk="0">
                  <a:moveTo>
                    <a:pt x="379" y="0"/>
                  </a:moveTo>
                  <a:cubicBezTo>
                    <a:pt x="158" y="0"/>
                    <a:pt x="1" y="158"/>
                    <a:pt x="1" y="347"/>
                  </a:cubicBezTo>
                  <a:cubicBezTo>
                    <a:pt x="1" y="536"/>
                    <a:pt x="158" y="693"/>
                    <a:pt x="379" y="693"/>
                  </a:cubicBezTo>
                  <a:cubicBezTo>
                    <a:pt x="568" y="693"/>
                    <a:pt x="725" y="536"/>
                    <a:pt x="725" y="347"/>
                  </a:cubicBezTo>
                  <a:cubicBezTo>
                    <a:pt x="725" y="158"/>
                    <a:pt x="568" y="0"/>
                    <a:pt x="37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1" name="Google Shape;10511;p82"/>
            <p:cNvSpPr/>
            <p:nvPr/>
          </p:nvSpPr>
          <p:spPr>
            <a:xfrm>
              <a:off x="-25988975" y="2178950"/>
              <a:ext cx="18125" cy="17350"/>
            </a:xfrm>
            <a:custGeom>
              <a:avLst/>
              <a:gdLst/>
              <a:ahLst/>
              <a:cxnLst/>
              <a:rect l="l" t="t" r="r" b="b"/>
              <a:pathLst>
                <a:path w="725" h="694" extrusionOk="0">
                  <a:moveTo>
                    <a:pt x="347" y="1"/>
                  </a:moveTo>
                  <a:cubicBezTo>
                    <a:pt x="158" y="1"/>
                    <a:pt x="0" y="158"/>
                    <a:pt x="0" y="347"/>
                  </a:cubicBezTo>
                  <a:cubicBezTo>
                    <a:pt x="0" y="536"/>
                    <a:pt x="158" y="694"/>
                    <a:pt x="347" y="694"/>
                  </a:cubicBezTo>
                  <a:cubicBezTo>
                    <a:pt x="567" y="694"/>
                    <a:pt x="725" y="536"/>
                    <a:pt x="725" y="347"/>
                  </a:cubicBezTo>
                  <a:cubicBezTo>
                    <a:pt x="662" y="158"/>
                    <a:pt x="504" y="1"/>
                    <a:pt x="34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2" name="Google Shape;10512;p82"/>
            <p:cNvSpPr/>
            <p:nvPr/>
          </p:nvSpPr>
          <p:spPr>
            <a:xfrm>
              <a:off x="-26006300" y="2214400"/>
              <a:ext cx="17350" cy="17350"/>
            </a:xfrm>
            <a:custGeom>
              <a:avLst/>
              <a:gdLst/>
              <a:ahLst/>
              <a:cxnLst/>
              <a:rect l="l" t="t" r="r" b="b"/>
              <a:pathLst>
                <a:path w="694" h="694" extrusionOk="0">
                  <a:moveTo>
                    <a:pt x="347" y="0"/>
                  </a:moveTo>
                  <a:cubicBezTo>
                    <a:pt x="158" y="0"/>
                    <a:pt x="0" y="158"/>
                    <a:pt x="0" y="347"/>
                  </a:cubicBezTo>
                  <a:cubicBezTo>
                    <a:pt x="0" y="536"/>
                    <a:pt x="158" y="693"/>
                    <a:pt x="347" y="693"/>
                  </a:cubicBezTo>
                  <a:cubicBezTo>
                    <a:pt x="536" y="693"/>
                    <a:pt x="693" y="536"/>
                    <a:pt x="693" y="347"/>
                  </a:cubicBezTo>
                  <a:cubicBezTo>
                    <a:pt x="693" y="158"/>
                    <a:pt x="536" y="0"/>
                    <a:pt x="34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3" name="Google Shape;10513;p82"/>
            <p:cNvSpPr/>
            <p:nvPr/>
          </p:nvSpPr>
          <p:spPr>
            <a:xfrm>
              <a:off x="-25972450" y="2214400"/>
              <a:ext cx="18150" cy="17350"/>
            </a:xfrm>
            <a:custGeom>
              <a:avLst/>
              <a:gdLst/>
              <a:ahLst/>
              <a:cxnLst/>
              <a:rect l="l" t="t" r="r" b="b"/>
              <a:pathLst>
                <a:path w="726" h="694" extrusionOk="0">
                  <a:moveTo>
                    <a:pt x="379" y="0"/>
                  </a:moveTo>
                  <a:cubicBezTo>
                    <a:pt x="158" y="0"/>
                    <a:pt x="1" y="158"/>
                    <a:pt x="1" y="347"/>
                  </a:cubicBezTo>
                  <a:cubicBezTo>
                    <a:pt x="1" y="536"/>
                    <a:pt x="158" y="693"/>
                    <a:pt x="379" y="693"/>
                  </a:cubicBezTo>
                  <a:cubicBezTo>
                    <a:pt x="568" y="693"/>
                    <a:pt x="726" y="536"/>
                    <a:pt x="726" y="347"/>
                  </a:cubicBezTo>
                  <a:cubicBezTo>
                    <a:pt x="726" y="158"/>
                    <a:pt x="568" y="0"/>
                    <a:pt x="37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4" name="Google Shape;10514;p82"/>
            <p:cNvSpPr/>
            <p:nvPr/>
          </p:nvSpPr>
          <p:spPr>
            <a:xfrm>
              <a:off x="-26215025" y="2108850"/>
              <a:ext cx="296175" cy="157550"/>
            </a:xfrm>
            <a:custGeom>
              <a:avLst/>
              <a:gdLst/>
              <a:ahLst/>
              <a:cxnLst/>
              <a:rect l="l" t="t" r="r" b="b"/>
              <a:pathLst>
                <a:path w="11847" h="6302" extrusionOk="0">
                  <a:moveTo>
                    <a:pt x="4128" y="725"/>
                  </a:moveTo>
                  <a:cubicBezTo>
                    <a:pt x="3970" y="946"/>
                    <a:pt x="3844" y="1198"/>
                    <a:pt x="3781" y="1418"/>
                  </a:cubicBezTo>
                  <a:cubicBezTo>
                    <a:pt x="3781" y="1450"/>
                    <a:pt x="3749" y="1513"/>
                    <a:pt x="3749" y="1544"/>
                  </a:cubicBezTo>
                  <a:cubicBezTo>
                    <a:pt x="3403" y="1355"/>
                    <a:pt x="2993" y="1261"/>
                    <a:pt x="2615" y="1261"/>
                  </a:cubicBezTo>
                  <a:cubicBezTo>
                    <a:pt x="2111" y="1261"/>
                    <a:pt x="1450" y="1418"/>
                    <a:pt x="1166" y="1891"/>
                  </a:cubicBezTo>
                  <a:cubicBezTo>
                    <a:pt x="1040" y="2080"/>
                    <a:pt x="851" y="2175"/>
                    <a:pt x="694" y="2175"/>
                  </a:cubicBezTo>
                  <a:lnTo>
                    <a:pt x="694" y="1072"/>
                  </a:lnTo>
                  <a:cubicBezTo>
                    <a:pt x="694" y="851"/>
                    <a:pt x="851" y="725"/>
                    <a:pt x="1040" y="725"/>
                  </a:cubicBezTo>
                  <a:close/>
                  <a:moveTo>
                    <a:pt x="10775" y="725"/>
                  </a:moveTo>
                  <a:cubicBezTo>
                    <a:pt x="10964" y="725"/>
                    <a:pt x="11122" y="883"/>
                    <a:pt x="11122" y="1072"/>
                  </a:cubicBezTo>
                  <a:lnTo>
                    <a:pt x="11122" y="2175"/>
                  </a:lnTo>
                  <a:cubicBezTo>
                    <a:pt x="10933" y="2175"/>
                    <a:pt x="10775" y="2080"/>
                    <a:pt x="10649" y="1891"/>
                  </a:cubicBezTo>
                  <a:cubicBezTo>
                    <a:pt x="10429" y="1513"/>
                    <a:pt x="10050" y="1261"/>
                    <a:pt x="9546" y="1261"/>
                  </a:cubicBezTo>
                  <a:cubicBezTo>
                    <a:pt x="9074" y="1261"/>
                    <a:pt x="8696" y="1513"/>
                    <a:pt x="8444" y="1891"/>
                  </a:cubicBezTo>
                  <a:cubicBezTo>
                    <a:pt x="8412" y="1985"/>
                    <a:pt x="8349" y="2049"/>
                    <a:pt x="8286" y="2143"/>
                  </a:cubicBezTo>
                  <a:cubicBezTo>
                    <a:pt x="8255" y="1828"/>
                    <a:pt x="8097" y="1355"/>
                    <a:pt x="7719" y="725"/>
                  </a:cubicBezTo>
                  <a:close/>
                  <a:moveTo>
                    <a:pt x="9609" y="1922"/>
                  </a:moveTo>
                  <a:cubicBezTo>
                    <a:pt x="9830" y="1922"/>
                    <a:pt x="9987" y="2049"/>
                    <a:pt x="10113" y="2206"/>
                  </a:cubicBezTo>
                  <a:cubicBezTo>
                    <a:pt x="10334" y="2616"/>
                    <a:pt x="10744" y="2836"/>
                    <a:pt x="11185" y="2836"/>
                  </a:cubicBezTo>
                  <a:lnTo>
                    <a:pt x="11185" y="5546"/>
                  </a:lnTo>
                  <a:lnTo>
                    <a:pt x="694" y="5546"/>
                  </a:lnTo>
                  <a:lnTo>
                    <a:pt x="694" y="2931"/>
                  </a:lnTo>
                  <a:cubicBezTo>
                    <a:pt x="1135" y="2931"/>
                    <a:pt x="1576" y="2679"/>
                    <a:pt x="1765" y="2301"/>
                  </a:cubicBezTo>
                  <a:cubicBezTo>
                    <a:pt x="1828" y="2143"/>
                    <a:pt x="2143" y="2017"/>
                    <a:pt x="2615" y="2017"/>
                  </a:cubicBezTo>
                  <a:cubicBezTo>
                    <a:pt x="3056" y="2017"/>
                    <a:pt x="3371" y="2175"/>
                    <a:pt x="3497" y="2301"/>
                  </a:cubicBezTo>
                  <a:lnTo>
                    <a:pt x="3529" y="2364"/>
                  </a:lnTo>
                  <a:cubicBezTo>
                    <a:pt x="3529" y="2395"/>
                    <a:pt x="3560" y="2395"/>
                    <a:pt x="3560" y="2395"/>
                  </a:cubicBezTo>
                  <a:cubicBezTo>
                    <a:pt x="3560" y="2868"/>
                    <a:pt x="3686" y="3309"/>
                    <a:pt x="3939" y="3718"/>
                  </a:cubicBezTo>
                  <a:cubicBezTo>
                    <a:pt x="4317" y="4380"/>
                    <a:pt x="4947" y="4758"/>
                    <a:pt x="5671" y="4852"/>
                  </a:cubicBezTo>
                  <a:lnTo>
                    <a:pt x="5923" y="4852"/>
                  </a:lnTo>
                  <a:cubicBezTo>
                    <a:pt x="7121" y="4852"/>
                    <a:pt x="8097" y="4033"/>
                    <a:pt x="8286" y="2868"/>
                  </a:cubicBezTo>
                  <a:cubicBezTo>
                    <a:pt x="8727" y="2773"/>
                    <a:pt x="8916" y="2458"/>
                    <a:pt x="9074" y="2206"/>
                  </a:cubicBezTo>
                  <a:cubicBezTo>
                    <a:pt x="9200" y="2017"/>
                    <a:pt x="9357" y="1922"/>
                    <a:pt x="9609" y="1922"/>
                  </a:cubicBezTo>
                  <a:close/>
                  <a:moveTo>
                    <a:pt x="1040" y="1"/>
                  </a:moveTo>
                  <a:cubicBezTo>
                    <a:pt x="473" y="1"/>
                    <a:pt x="0" y="473"/>
                    <a:pt x="0" y="1072"/>
                  </a:cubicBezTo>
                  <a:lnTo>
                    <a:pt x="0" y="5955"/>
                  </a:lnTo>
                  <a:cubicBezTo>
                    <a:pt x="0" y="6144"/>
                    <a:pt x="158" y="6302"/>
                    <a:pt x="347" y="6302"/>
                  </a:cubicBezTo>
                  <a:lnTo>
                    <a:pt x="11500" y="6302"/>
                  </a:lnTo>
                  <a:cubicBezTo>
                    <a:pt x="11689" y="6302"/>
                    <a:pt x="11846" y="6144"/>
                    <a:pt x="11846" y="5955"/>
                  </a:cubicBezTo>
                  <a:lnTo>
                    <a:pt x="11846" y="1072"/>
                  </a:lnTo>
                  <a:cubicBezTo>
                    <a:pt x="11846" y="505"/>
                    <a:pt x="11374" y="1"/>
                    <a:pt x="10775" y="1"/>
                  </a:cubicBezTo>
                  <a:lnTo>
                    <a:pt x="7089" y="1"/>
                  </a:lnTo>
                  <a:cubicBezTo>
                    <a:pt x="6963" y="1"/>
                    <a:pt x="6837" y="64"/>
                    <a:pt x="6774" y="190"/>
                  </a:cubicBezTo>
                  <a:cubicBezTo>
                    <a:pt x="6679" y="316"/>
                    <a:pt x="6711" y="442"/>
                    <a:pt x="6774" y="568"/>
                  </a:cubicBezTo>
                  <a:lnTo>
                    <a:pt x="6805" y="599"/>
                  </a:lnTo>
                  <a:cubicBezTo>
                    <a:pt x="7341" y="1387"/>
                    <a:pt x="7625" y="2017"/>
                    <a:pt x="7625" y="2490"/>
                  </a:cubicBezTo>
                  <a:cubicBezTo>
                    <a:pt x="7625" y="3435"/>
                    <a:pt x="6868" y="4191"/>
                    <a:pt x="5923" y="4191"/>
                  </a:cubicBezTo>
                  <a:lnTo>
                    <a:pt x="5734" y="4191"/>
                  </a:lnTo>
                  <a:cubicBezTo>
                    <a:pt x="5230" y="4128"/>
                    <a:pt x="4789" y="3813"/>
                    <a:pt x="4506" y="3340"/>
                  </a:cubicBezTo>
                  <a:cubicBezTo>
                    <a:pt x="4191" y="2836"/>
                    <a:pt x="4159" y="2206"/>
                    <a:pt x="4411" y="1702"/>
                  </a:cubicBezTo>
                  <a:cubicBezTo>
                    <a:pt x="4506" y="1387"/>
                    <a:pt x="4758" y="977"/>
                    <a:pt x="5041" y="599"/>
                  </a:cubicBezTo>
                  <a:lnTo>
                    <a:pt x="5073" y="568"/>
                  </a:lnTo>
                  <a:cubicBezTo>
                    <a:pt x="5136" y="442"/>
                    <a:pt x="5136" y="316"/>
                    <a:pt x="5073" y="190"/>
                  </a:cubicBezTo>
                  <a:cubicBezTo>
                    <a:pt x="4978" y="95"/>
                    <a:pt x="4884" y="1"/>
                    <a:pt x="475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515" name="Google Shape;10515;p82"/>
          <p:cNvGrpSpPr/>
          <p:nvPr/>
        </p:nvGrpSpPr>
        <p:grpSpPr>
          <a:xfrm>
            <a:off x="7541327" y="1783924"/>
            <a:ext cx="355093" cy="352253"/>
            <a:chOff x="-26215825" y="2341200"/>
            <a:chExt cx="296975" cy="294600"/>
          </a:xfrm>
          <a:solidFill>
            <a:srgbClr val="FFC000"/>
          </a:solidFill>
        </p:grpSpPr>
        <p:sp>
          <p:nvSpPr>
            <p:cNvPr id="10516" name="Google Shape;10516;p82"/>
            <p:cNvSpPr/>
            <p:nvPr/>
          </p:nvSpPr>
          <p:spPr>
            <a:xfrm>
              <a:off x="-26215025" y="2463275"/>
              <a:ext cx="296175" cy="172525"/>
            </a:xfrm>
            <a:custGeom>
              <a:avLst/>
              <a:gdLst/>
              <a:ahLst/>
              <a:cxnLst/>
              <a:rect l="l" t="t" r="r" b="b"/>
              <a:pathLst>
                <a:path w="11847" h="6901" extrusionOk="0">
                  <a:moveTo>
                    <a:pt x="10113" y="725"/>
                  </a:moveTo>
                  <a:cubicBezTo>
                    <a:pt x="10712" y="725"/>
                    <a:pt x="11122" y="1198"/>
                    <a:pt x="11122" y="1734"/>
                  </a:cubicBezTo>
                  <a:cubicBezTo>
                    <a:pt x="11122" y="2332"/>
                    <a:pt x="10649" y="2773"/>
                    <a:pt x="10113" y="2773"/>
                  </a:cubicBezTo>
                  <a:lnTo>
                    <a:pt x="6994" y="2773"/>
                  </a:lnTo>
                  <a:cubicBezTo>
                    <a:pt x="6616" y="2773"/>
                    <a:pt x="6301" y="2458"/>
                    <a:pt x="6301" y="2049"/>
                  </a:cubicBezTo>
                  <a:cubicBezTo>
                    <a:pt x="6301" y="1860"/>
                    <a:pt x="6396" y="1671"/>
                    <a:pt x="6553" y="1545"/>
                  </a:cubicBezTo>
                  <a:cubicBezTo>
                    <a:pt x="6837" y="1891"/>
                    <a:pt x="7247" y="2080"/>
                    <a:pt x="7688" y="2080"/>
                  </a:cubicBezTo>
                  <a:cubicBezTo>
                    <a:pt x="8255" y="2080"/>
                    <a:pt x="8727" y="1671"/>
                    <a:pt x="9137" y="1293"/>
                  </a:cubicBezTo>
                  <a:cubicBezTo>
                    <a:pt x="9452" y="977"/>
                    <a:pt x="9767" y="725"/>
                    <a:pt x="10113" y="725"/>
                  </a:cubicBezTo>
                  <a:close/>
                  <a:moveTo>
                    <a:pt x="7656" y="3466"/>
                  </a:moveTo>
                  <a:lnTo>
                    <a:pt x="7656" y="4853"/>
                  </a:lnTo>
                  <a:lnTo>
                    <a:pt x="6963" y="4853"/>
                  </a:lnTo>
                  <a:lnTo>
                    <a:pt x="6963" y="3466"/>
                  </a:lnTo>
                  <a:close/>
                  <a:moveTo>
                    <a:pt x="9074" y="3466"/>
                  </a:moveTo>
                  <a:lnTo>
                    <a:pt x="9074" y="4853"/>
                  </a:lnTo>
                  <a:lnTo>
                    <a:pt x="8381" y="4853"/>
                  </a:lnTo>
                  <a:lnTo>
                    <a:pt x="8381" y="3466"/>
                  </a:lnTo>
                  <a:close/>
                  <a:moveTo>
                    <a:pt x="10460" y="3435"/>
                  </a:moveTo>
                  <a:lnTo>
                    <a:pt x="10460" y="4853"/>
                  </a:lnTo>
                  <a:lnTo>
                    <a:pt x="9767" y="4853"/>
                  </a:lnTo>
                  <a:lnTo>
                    <a:pt x="9767" y="3466"/>
                  </a:lnTo>
                  <a:lnTo>
                    <a:pt x="10113" y="3466"/>
                  </a:lnTo>
                  <a:cubicBezTo>
                    <a:pt x="10240" y="3466"/>
                    <a:pt x="10334" y="3466"/>
                    <a:pt x="10460" y="3435"/>
                  </a:cubicBezTo>
                  <a:close/>
                  <a:moveTo>
                    <a:pt x="2993" y="4128"/>
                  </a:moveTo>
                  <a:cubicBezTo>
                    <a:pt x="3371" y="4128"/>
                    <a:pt x="3781" y="4254"/>
                    <a:pt x="4128" y="4412"/>
                  </a:cubicBezTo>
                  <a:lnTo>
                    <a:pt x="5829" y="5325"/>
                  </a:lnTo>
                  <a:cubicBezTo>
                    <a:pt x="6049" y="5451"/>
                    <a:pt x="6364" y="5514"/>
                    <a:pt x="6648" y="5514"/>
                  </a:cubicBezTo>
                  <a:lnTo>
                    <a:pt x="10838" y="5514"/>
                  </a:lnTo>
                  <a:cubicBezTo>
                    <a:pt x="11027" y="5514"/>
                    <a:pt x="11185" y="5672"/>
                    <a:pt x="11185" y="5861"/>
                  </a:cubicBezTo>
                  <a:cubicBezTo>
                    <a:pt x="11185" y="6050"/>
                    <a:pt x="10964" y="6239"/>
                    <a:pt x="10775" y="6239"/>
                  </a:cubicBezTo>
                  <a:lnTo>
                    <a:pt x="6616" y="6239"/>
                  </a:lnTo>
                  <a:cubicBezTo>
                    <a:pt x="6459" y="6239"/>
                    <a:pt x="6238" y="6176"/>
                    <a:pt x="6144" y="6113"/>
                  </a:cubicBezTo>
                  <a:lnTo>
                    <a:pt x="4443" y="5199"/>
                  </a:lnTo>
                  <a:cubicBezTo>
                    <a:pt x="4002" y="4979"/>
                    <a:pt x="3497" y="4853"/>
                    <a:pt x="2993" y="4853"/>
                  </a:cubicBezTo>
                  <a:lnTo>
                    <a:pt x="694" y="4853"/>
                  </a:lnTo>
                  <a:lnTo>
                    <a:pt x="694" y="4128"/>
                  </a:lnTo>
                  <a:close/>
                  <a:moveTo>
                    <a:pt x="10113" y="1"/>
                  </a:moveTo>
                  <a:cubicBezTo>
                    <a:pt x="9515" y="1"/>
                    <a:pt x="9042" y="442"/>
                    <a:pt x="8664" y="788"/>
                  </a:cubicBezTo>
                  <a:cubicBezTo>
                    <a:pt x="8349" y="1104"/>
                    <a:pt x="8034" y="1387"/>
                    <a:pt x="7656" y="1387"/>
                  </a:cubicBezTo>
                  <a:cubicBezTo>
                    <a:pt x="7404" y="1387"/>
                    <a:pt x="7121" y="1230"/>
                    <a:pt x="7026" y="946"/>
                  </a:cubicBezTo>
                  <a:cubicBezTo>
                    <a:pt x="6973" y="815"/>
                    <a:pt x="6855" y="749"/>
                    <a:pt x="6708" y="749"/>
                  </a:cubicBezTo>
                  <a:cubicBezTo>
                    <a:pt x="6679" y="749"/>
                    <a:pt x="6648" y="752"/>
                    <a:pt x="6616" y="757"/>
                  </a:cubicBezTo>
                  <a:cubicBezTo>
                    <a:pt x="6018" y="914"/>
                    <a:pt x="5577" y="1450"/>
                    <a:pt x="5577" y="2080"/>
                  </a:cubicBezTo>
                  <a:cubicBezTo>
                    <a:pt x="5577" y="2616"/>
                    <a:pt x="5860" y="3025"/>
                    <a:pt x="6301" y="3277"/>
                  </a:cubicBezTo>
                  <a:lnTo>
                    <a:pt x="6301" y="4758"/>
                  </a:lnTo>
                  <a:cubicBezTo>
                    <a:pt x="6270" y="4758"/>
                    <a:pt x="6207" y="4727"/>
                    <a:pt x="6144" y="4695"/>
                  </a:cubicBezTo>
                  <a:lnTo>
                    <a:pt x="4443" y="3781"/>
                  </a:lnTo>
                  <a:cubicBezTo>
                    <a:pt x="4002" y="3561"/>
                    <a:pt x="3497" y="3435"/>
                    <a:pt x="2993" y="3435"/>
                  </a:cubicBezTo>
                  <a:lnTo>
                    <a:pt x="347" y="3435"/>
                  </a:lnTo>
                  <a:cubicBezTo>
                    <a:pt x="158" y="3435"/>
                    <a:pt x="0" y="3592"/>
                    <a:pt x="0" y="3781"/>
                  </a:cubicBezTo>
                  <a:lnTo>
                    <a:pt x="0" y="5168"/>
                  </a:lnTo>
                  <a:cubicBezTo>
                    <a:pt x="0" y="5357"/>
                    <a:pt x="158" y="5514"/>
                    <a:pt x="347" y="5514"/>
                  </a:cubicBezTo>
                  <a:lnTo>
                    <a:pt x="2993" y="5514"/>
                  </a:lnTo>
                  <a:cubicBezTo>
                    <a:pt x="3371" y="5514"/>
                    <a:pt x="3781" y="5640"/>
                    <a:pt x="4128" y="5798"/>
                  </a:cubicBezTo>
                  <a:lnTo>
                    <a:pt x="5829" y="6711"/>
                  </a:lnTo>
                  <a:cubicBezTo>
                    <a:pt x="6049" y="6806"/>
                    <a:pt x="6364" y="6900"/>
                    <a:pt x="6648" y="6900"/>
                  </a:cubicBezTo>
                  <a:lnTo>
                    <a:pt x="10838" y="6900"/>
                  </a:lnTo>
                  <a:cubicBezTo>
                    <a:pt x="11405" y="6900"/>
                    <a:pt x="11846" y="6428"/>
                    <a:pt x="11846" y="5861"/>
                  </a:cubicBezTo>
                  <a:cubicBezTo>
                    <a:pt x="11846" y="5451"/>
                    <a:pt x="11563" y="5042"/>
                    <a:pt x="11122" y="4884"/>
                  </a:cubicBezTo>
                  <a:lnTo>
                    <a:pt x="11122" y="3088"/>
                  </a:lnTo>
                  <a:cubicBezTo>
                    <a:pt x="11563" y="2805"/>
                    <a:pt x="11846" y="2301"/>
                    <a:pt x="11846" y="1734"/>
                  </a:cubicBezTo>
                  <a:cubicBezTo>
                    <a:pt x="11846" y="788"/>
                    <a:pt x="11059" y="1"/>
                    <a:pt x="1011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17" name="Google Shape;10517;p82"/>
            <p:cNvSpPr/>
            <p:nvPr/>
          </p:nvSpPr>
          <p:spPr>
            <a:xfrm>
              <a:off x="-26215825" y="2341200"/>
              <a:ext cx="296975" cy="119750"/>
            </a:xfrm>
            <a:custGeom>
              <a:avLst/>
              <a:gdLst/>
              <a:ahLst/>
              <a:cxnLst/>
              <a:rect l="l" t="t" r="r" b="b"/>
              <a:pathLst>
                <a:path w="11879" h="4790" extrusionOk="0">
                  <a:moveTo>
                    <a:pt x="10807" y="1702"/>
                  </a:moveTo>
                  <a:cubicBezTo>
                    <a:pt x="10996" y="1702"/>
                    <a:pt x="11154" y="1859"/>
                    <a:pt x="11154" y="2048"/>
                  </a:cubicBezTo>
                  <a:cubicBezTo>
                    <a:pt x="11154" y="2237"/>
                    <a:pt x="10996" y="2395"/>
                    <a:pt x="10807" y="2395"/>
                  </a:cubicBezTo>
                  <a:lnTo>
                    <a:pt x="10461" y="2395"/>
                  </a:lnTo>
                  <a:lnTo>
                    <a:pt x="10461" y="1702"/>
                  </a:lnTo>
                  <a:close/>
                  <a:moveTo>
                    <a:pt x="2112" y="788"/>
                  </a:moveTo>
                  <a:lnTo>
                    <a:pt x="9484" y="1292"/>
                  </a:lnTo>
                  <a:cubicBezTo>
                    <a:pt x="9641" y="1355"/>
                    <a:pt x="9799" y="1450"/>
                    <a:pt x="9799" y="1670"/>
                  </a:cubicBezTo>
                  <a:lnTo>
                    <a:pt x="9799" y="2489"/>
                  </a:lnTo>
                  <a:cubicBezTo>
                    <a:pt x="9799" y="2647"/>
                    <a:pt x="9673" y="2805"/>
                    <a:pt x="9515" y="2836"/>
                  </a:cubicBezTo>
                  <a:lnTo>
                    <a:pt x="2112" y="3907"/>
                  </a:lnTo>
                  <a:lnTo>
                    <a:pt x="2112" y="788"/>
                  </a:lnTo>
                  <a:close/>
                  <a:moveTo>
                    <a:pt x="726" y="725"/>
                  </a:moveTo>
                  <a:lnTo>
                    <a:pt x="1450" y="757"/>
                  </a:lnTo>
                  <a:lnTo>
                    <a:pt x="1450" y="3970"/>
                  </a:lnTo>
                  <a:lnTo>
                    <a:pt x="726" y="4065"/>
                  </a:lnTo>
                  <a:lnTo>
                    <a:pt x="726" y="725"/>
                  </a:lnTo>
                  <a:close/>
                  <a:moveTo>
                    <a:pt x="379" y="1"/>
                  </a:moveTo>
                  <a:cubicBezTo>
                    <a:pt x="316" y="1"/>
                    <a:pt x="190" y="32"/>
                    <a:pt x="95" y="64"/>
                  </a:cubicBezTo>
                  <a:cubicBezTo>
                    <a:pt x="32" y="158"/>
                    <a:pt x="1" y="221"/>
                    <a:pt x="1" y="316"/>
                  </a:cubicBezTo>
                  <a:lnTo>
                    <a:pt x="1" y="4506"/>
                  </a:lnTo>
                  <a:cubicBezTo>
                    <a:pt x="32" y="4569"/>
                    <a:pt x="64" y="4695"/>
                    <a:pt x="127" y="4726"/>
                  </a:cubicBezTo>
                  <a:cubicBezTo>
                    <a:pt x="221" y="4758"/>
                    <a:pt x="284" y="4789"/>
                    <a:pt x="379" y="4789"/>
                  </a:cubicBezTo>
                  <a:lnTo>
                    <a:pt x="410" y="4789"/>
                  </a:lnTo>
                  <a:lnTo>
                    <a:pt x="9578" y="3498"/>
                  </a:lnTo>
                  <a:cubicBezTo>
                    <a:pt x="9862" y="3466"/>
                    <a:pt x="10145" y="3309"/>
                    <a:pt x="10303" y="3057"/>
                  </a:cubicBezTo>
                  <a:lnTo>
                    <a:pt x="10870" y="3057"/>
                  </a:lnTo>
                  <a:cubicBezTo>
                    <a:pt x="11437" y="3057"/>
                    <a:pt x="11878" y="2584"/>
                    <a:pt x="11878" y="2048"/>
                  </a:cubicBezTo>
                  <a:cubicBezTo>
                    <a:pt x="11878" y="1481"/>
                    <a:pt x="11406" y="1009"/>
                    <a:pt x="10870" y="1009"/>
                  </a:cubicBezTo>
                  <a:lnTo>
                    <a:pt x="10272" y="1009"/>
                  </a:lnTo>
                  <a:cubicBezTo>
                    <a:pt x="10114" y="788"/>
                    <a:pt x="9830" y="662"/>
                    <a:pt x="9515" y="631"/>
                  </a:cubicBezTo>
                  <a:lnTo>
                    <a:pt x="379" y="1"/>
                  </a:ln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518" name="Google Shape;10518;p82"/>
          <p:cNvGrpSpPr/>
          <p:nvPr/>
        </p:nvGrpSpPr>
        <p:grpSpPr>
          <a:xfrm>
            <a:off x="7573357" y="2224674"/>
            <a:ext cx="291033" cy="353180"/>
            <a:chOff x="-26179575" y="2710600"/>
            <a:chExt cx="243400" cy="295375"/>
          </a:xfrm>
          <a:solidFill>
            <a:srgbClr val="FFC000"/>
          </a:solidFill>
        </p:grpSpPr>
        <p:sp>
          <p:nvSpPr>
            <p:cNvPr id="10519" name="Google Shape;10519;p82"/>
            <p:cNvSpPr/>
            <p:nvPr/>
          </p:nvSpPr>
          <p:spPr>
            <a:xfrm>
              <a:off x="-26179575" y="2710600"/>
              <a:ext cx="243400" cy="295375"/>
            </a:xfrm>
            <a:custGeom>
              <a:avLst/>
              <a:gdLst/>
              <a:ahLst/>
              <a:cxnLst/>
              <a:rect l="l" t="t" r="r" b="b"/>
              <a:pathLst>
                <a:path w="9736" h="11815" extrusionOk="0">
                  <a:moveTo>
                    <a:pt x="7719" y="693"/>
                  </a:moveTo>
                  <a:cubicBezTo>
                    <a:pt x="7845" y="977"/>
                    <a:pt x="7971" y="1166"/>
                    <a:pt x="8191" y="1418"/>
                  </a:cubicBezTo>
                  <a:lnTo>
                    <a:pt x="1008" y="1418"/>
                  </a:lnTo>
                  <a:cubicBezTo>
                    <a:pt x="819" y="1418"/>
                    <a:pt x="662" y="1261"/>
                    <a:pt x="662" y="1072"/>
                  </a:cubicBezTo>
                  <a:cubicBezTo>
                    <a:pt x="662" y="851"/>
                    <a:pt x="819" y="693"/>
                    <a:pt x="1008" y="693"/>
                  </a:cubicBezTo>
                  <a:close/>
                  <a:moveTo>
                    <a:pt x="8979" y="2080"/>
                  </a:moveTo>
                  <a:lnTo>
                    <a:pt x="8979" y="11153"/>
                  </a:lnTo>
                  <a:lnTo>
                    <a:pt x="2048" y="11153"/>
                  </a:lnTo>
                  <a:lnTo>
                    <a:pt x="2048" y="2080"/>
                  </a:lnTo>
                  <a:close/>
                  <a:moveTo>
                    <a:pt x="662" y="2048"/>
                  </a:moveTo>
                  <a:cubicBezTo>
                    <a:pt x="788" y="2080"/>
                    <a:pt x="882" y="2111"/>
                    <a:pt x="1008" y="2111"/>
                  </a:cubicBezTo>
                  <a:lnTo>
                    <a:pt x="1355" y="2111"/>
                  </a:lnTo>
                  <a:lnTo>
                    <a:pt x="1355" y="11185"/>
                  </a:lnTo>
                  <a:cubicBezTo>
                    <a:pt x="977" y="11153"/>
                    <a:pt x="662" y="10838"/>
                    <a:pt x="662" y="10460"/>
                  </a:cubicBezTo>
                  <a:lnTo>
                    <a:pt x="662" y="2048"/>
                  </a:lnTo>
                  <a:close/>
                  <a:moveTo>
                    <a:pt x="1008" y="0"/>
                  </a:moveTo>
                  <a:cubicBezTo>
                    <a:pt x="410" y="0"/>
                    <a:pt x="0" y="473"/>
                    <a:pt x="0" y="1009"/>
                  </a:cubicBezTo>
                  <a:lnTo>
                    <a:pt x="0" y="10428"/>
                  </a:lnTo>
                  <a:cubicBezTo>
                    <a:pt x="0" y="11185"/>
                    <a:pt x="630" y="11815"/>
                    <a:pt x="1355" y="11815"/>
                  </a:cubicBezTo>
                  <a:lnTo>
                    <a:pt x="9357" y="11815"/>
                  </a:lnTo>
                  <a:cubicBezTo>
                    <a:pt x="9578" y="11815"/>
                    <a:pt x="9735" y="11657"/>
                    <a:pt x="9735" y="11468"/>
                  </a:cubicBezTo>
                  <a:lnTo>
                    <a:pt x="9672" y="1733"/>
                  </a:lnTo>
                  <a:cubicBezTo>
                    <a:pt x="9672" y="1576"/>
                    <a:pt x="9609" y="1450"/>
                    <a:pt x="9452" y="1418"/>
                  </a:cubicBezTo>
                  <a:cubicBezTo>
                    <a:pt x="8885" y="1229"/>
                    <a:pt x="8443" y="788"/>
                    <a:pt x="8254" y="221"/>
                  </a:cubicBezTo>
                  <a:cubicBezTo>
                    <a:pt x="8223" y="63"/>
                    <a:pt x="8065" y="0"/>
                    <a:pt x="793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0" name="Google Shape;10520;p82"/>
            <p:cNvSpPr/>
            <p:nvPr/>
          </p:nvSpPr>
          <p:spPr>
            <a:xfrm>
              <a:off x="-26092950" y="2797225"/>
              <a:ext cx="120525" cy="121325"/>
            </a:xfrm>
            <a:custGeom>
              <a:avLst/>
              <a:gdLst/>
              <a:ahLst/>
              <a:cxnLst/>
              <a:rect l="l" t="t" r="r" b="b"/>
              <a:pathLst>
                <a:path w="4821" h="4853" extrusionOk="0">
                  <a:moveTo>
                    <a:pt x="2742" y="694"/>
                  </a:moveTo>
                  <a:lnTo>
                    <a:pt x="2742" y="1734"/>
                  </a:lnTo>
                  <a:cubicBezTo>
                    <a:pt x="2742" y="1923"/>
                    <a:pt x="2899" y="2080"/>
                    <a:pt x="3088" y="2080"/>
                  </a:cubicBezTo>
                  <a:lnTo>
                    <a:pt x="4128" y="2080"/>
                  </a:lnTo>
                  <a:lnTo>
                    <a:pt x="4128" y="2805"/>
                  </a:lnTo>
                  <a:lnTo>
                    <a:pt x="3088" y="2805"/>
                  </a:lnTo>
                  <a:cubicBezTo>
                    <a:pt x="2899" y="2805"/>
                    <a:pt x="2742" y="2962"/>
                    <a:pt x="2742" y="3151"/>
                  </a:cubicBezTo>
                  <a:lnTo>
                    <a:pt x="2742" y="4160"/>
                  </a:lnTo>
                  <a:lnTo>
                    <a:pt x="2048" y="4160"/>
                  </a:lnTo>
                  <a:lnTo>
                    <a:pt x="2048" y="3151"/>
                  </a:lnTo>
                  <a:cubicBezTo>
                    <a:pt x="2048" y="2962"/>
                    <a:pt x="1891" y="2805"/>
                    <a:pt x="1670" y="2805"/>
                  </a:cubicBezTo>
                  <a:lnTo>
                    <a:pt x="662" y="2805"/>
                  </a:lnTo>
                  <a:lnTo>
                    <a:pt x="662" y="2080"/>
                  </a:lnTo>
                  <a:lnTo>
                    <a:pt x="1670" y="2080"/>
                  </a:lnTo>
                  <a:cubicBezTo>
                    <a:pt x="1891" y="2080"/>
                    <a:pt x="2048" y="1923"/>
                    <a:pt x="2048" y="1734"/>
                  </a:cubicBezTo>
                  <a:lnTo>
                    <a:pt x="2048" y="694"/>
                  </a:lnTo>
                  <a:close/>
                  <a:moveTo>
                    <a:pt x="1733" y="1"/>
                  </a:moveTo>
                  <a:cubicBezTo>
                    <a:pt x="1513" y="1"/>
                    <a:pt x="1355" y="158"/>
                    <a:pt x="1355" y="347"/>
                  </a:cubicBezTo>
                  <a:lnTo>
                    <a:pt x="1355" y="1387"/>
                  </a:lnTo>
                  <a:lnTo>
                    <a:pt x="347" y="1387"/>
                  </a:lnTo>
                  <a:cubicBezTo>
                    <a:pt x="158" y="1387"/>
                    <a:pt x="1" y="1545"/>
                    <a:pt x="1" y="1734"/>
                  </a:cubicBezTo>
                  <a:lnTo>
                    <a:pt x="1" y="3120"/>
                  </a:lnTo>
                  <a:cubicBezTo>
                    <a:pt x="1" y="3309"/>
                    <a:pt x="158" y="3466"/>
                    <a:pt x="347" y="3466"/>
                  </a:cubicBezTo>
                  <a:lnTo>
                    <a:pt x="1355" y="3466"/>
                  </a:lnTo>
                  <a:lnTo>
                    <a:pt x="1355" y="4475"/>
                  </a:lnTo>
                  <a:cubicBezTo>
                    <a:pt x="1355" y="4695"/>
                    <a:pt x="1513" y="4853"/>
                    <a:pt x="1733" y="4853"/>
                  </a:cubicBezTo>
                  <a:lnTo>
                    <a:pt x="3088" y="4853"/>
                  </a:lnTo>
                  <a:cubicBezTo>
                    <a:pt x="3309" y="4853"/>
                    <a:pt x="3466" y="4695"/>
                    <a:pt x="3466" y="4475"/>
                  </a:cubicBezTo>
                  <a:lnTo>
                    <a:pt x="3466" y="3466"/>
                  </a:lnTo>
                  <a:lnTo>
                    <a:pt x="4474" y="3466"/>
                  </a:lnTo>
                  <a:cubicBezTo>
                    <a:pt x="4663" y="3466"/>
                    <a:pt x="4821" y="3309"/>
                    <a:pt x="4821" y="3120"/>
                  </a:cubicBezTo>
                  <a:lnTo>
                    <a:pt x="4821" y="1734"/>
                  </a:lnTo>
                  <a:cubicBezTo>
                    <a:pt x="4821" y="1545"/>
                    <a:pt x="4663" y="1387"/>
                    <a:pt x="4474" y="1387"/>
                  </a:cubicBezTo>
                  <a:lnTo>
                    <a:pt x="3466" y="1387"/>
                  </a:lnTo>
                  <a:lnTo>
                    <a:pt x="3466" y="347"/>
                  </a:lnTo>
                  <a:cubicBezTo>
                    <a:pt x="3466" y="158"/>
                    <a:pt x="3309" y="1"/>
                    <a:pt x="308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1" name="Google Shape;10521;p82"/>
            <p:cNvSpPr/>
            <p:nvPr/>
          </p:nvSpPr>
          <p:spPr>
            <a:xfrm>
              <a:off x="-26094525" y="2954750"/>
              <a:ext cx="122100" cy="17350"/>
            </a:xfrm>
            <a:custGeom>
              <a:avLst/>
              <a:gdLst/>
              <a:ahLst/>
              <a:cxnLst/>
              <a:rect l="l" t="t" r="r" b="b"/>
              <a:pathLst>
                <a:path w="4884" h="694" extrusionOk="0">
                  <a:moveTo>
                    <a:pt x="379" y="1"/>
                  </a:moveTo>
                  <a:cubicBezTo>
                    <a:pt x="158" y="1"/>
                    <a:pt x="1" y="158"/>
                    <a:pt x="1" y="347"/>
                  </a:cubicBezTo>
                  <a:cubicBezTo>
                    <a:pt x="1" y="536"/>
                    <a:pt x="158" y="694"/>
                    <a:pt x="379" y="694"/>
                  </a:cubicBezTo>
                  <a:lnTo>
                    <a:pt x="4537" y="694"/>
                  </a:lnTo>
                  <a:cubicBezTo>
                    <a:pt x="4726" y="694"/>
                    <a:pt x="4884" y="536"/>
                    <a:pt x="4884" y="347"/>
                  </a:cubicBezTo>
                  <a:cubicBezTo>
                    <a:pt x="4884" y="158"/>
                    <a:pt x="4726" y="1"/>
                    <a:pt x="453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522" name="Google Shape;10522;p82"/>
          <p:cNvGrpSpPr/>
          <p:nvPr/>
        </p:nvGrpSpPr>
        <p:grpSpPr>
          <a:xfrm>
            <a:off x="6212417" y="2666048"/>
            <a:ext cx="337187" cy="353180"/>
            <a:chOff x="-24328675" y="1971025"/>
            <a:chExt cx="282000" cy="295375"/>
          </a:xfrm>
          <a:solidFill>
            <a:srgbClr val="FFC000"/>
          </a:solidFill>
        </p:grpSpPr>
        <p:sp>
          <p:nvSpPr>
            <p:cNvPr id="10523" name="Google Shape;10523;p82"/>
            <p:cNvSpPr/>
            <p:nvPr/>
          </p:nvSpPr>
          <p:spPr>
            <a:xfrm>
              <a:off x="-24217625" y="2092325"/>
              <a:ext cx="52025" cy="51200"/>
            </a:xfrm>
            <a:custGeom>
              <a:avLst/>
              <a:gdLst/>
              <a:ahLst/>
              <a:cxnLst/>
              <a:rect l="l" t="t" r="r" b="b"/>
              <a:pathLst>
                <a:path w="2081" h="2048" extrusionOk="0">
                  <a:moveTo>
                    <a:pt x="1009" y="693"/>
                  </a:moveTo>
                  <a:cubicBezTo>
                    <a:pt x="1230" y="693"/>
                    <a:pt x="1387" y="851"/>
                    <a:pt x="1387" y="1071"/>
                  </a:cubicBezTo>
                  <a:cubicBezTo>
                    <a:pt x="1387" y="1260"/>
                    <a:pt x="1230" y="1418"/>
                    <a:pt x="1009" y="1418"/>
                  </a:cubicBezTo>
                  <a:cubicBezTo>
                    <a:pt x="820" y="1418"/>
                    <a:pt x="663" y="1260"/>
                    <a:pt x="663" y="1071"/>
                  </a:cubicBezTo>
                  <a:cubicBezTo>
                    <a:pt x="663" y="851"/>
                    <a:pt x="820" y="693"/>
                    <a:pt x="1009" y="693"/>
                  </a:cubicBezTo>
                  <a:close/>
                  <a:moveTo>
                    <a:pt x="1009" y="0"/>
                  </a:moveTo>
                  <a:cubicBezTo>
                    <a:pt x="442" y="0"/>
                    <a:pt x="1" y="473"/>
                    <a:pt x="1" y="1008"/>
                  </a:cubicBezTo>
                  <a:cubicBezTo>
                    <a:pt x="1" y="1607"/>
                    <a:pt x="474" y="2048"/>
                    <a:pt x="1009" y="2048"/>
                  </a:cubicBezTo>
                  <a:cubicBezTo>
                    <a:pt x="1576" y="2048"/>
                    <a:pt x="2049" y="1575"/>
                    <a:pt x="2049" y="1008"/>
                  </a:cubicBezTo>
                  <a:cubicBezTo>
                    <a:pt x="2080" y="473"/>
                    <a:pt x="1608" y="0"/>
                    <a:pt x="100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4" name="Google Shape;10524;p82"/>
            <p:cNvSpPr/>
            <p:nvPr/>
          </p:nvSpPr>
          <p:spPr>
            <a:xfrm>
              <a:off x="-24328675" y="1971025"/>
              <a:ext cx="282000" cy="295375"/>
            </a:xfrm>
            <a:custGeom>
              <a:avLst/>
              <a:gdLst/>
              <a:ahLst/>
              <a:cxnLst/>
              <a:rect l="l" t="t" r="r" b="b"/>
              <a:pathLst>
                <a:path w="11280" h="11815" extrusionOk="0">
                  <a:moveTo>
                    <a:pt x="2017" y="2080"/>
                  </a:moveTo>
                  <a:cubicBezTo>
                    <a:pt x="2206" y="2080"/>
                    <a:pt x="2364" y="2237"/>
                    <a:pt x="2364" y="2458"/>
                  </a:cubicBezTo>
                  <a:cubicBezTo>
                    <a:pt x="2364" y="2647"/>
                    <a:pt x="2206" y="2804"/>
                    <a:pt x="2017" y="2804"/>
                  </a:cubicBezTo>
                  <a:cubicBezTo>
                    <a:pt x="1797" y="2804"/>
                    <a:pt x="1639" y="2647"/>
                    <a:pt x="1639" y="2458"/>
                  </a:cubicBezTo>
                  <a:cubicBezTo>
                    <a:pt x="1639" y="2237"/>
                    <a:pt x="1797" y="2080"/>
                    <a:pt x="2017" y="2080"/>
                  </a:cubicBezTo>
                  <a:close/>
                  <a:moveTo>
                    <a:pt x="5451" y="662"/>
                  </a:moveTo>
                  <a:cubicBezTo>
                    <a:pt x="5861" y="662"/>
                    <a:pt x="6302" y="1198"/>
                    <a:pt x="6617" y="2080"/>
                  </a:cubicBezTo>
                  <a:cubicBezTo>
                    <a:pt x="6680" y="2237"/>
                    <a:pt x="6743" y="2458"/>
                    <a:pt x="6806" y="2647"/>
                  </a:cubicBezTo>
                  <a:cubicBezTo>
                    <a:pt x="6365" y="2804"/>
                    <a:pt x="5955" y="2962"/>
                    <a:pt x="5451" y="3151"/>
                  </a:cubicBezTo>
                  <a:cubicBezTo>
                    <a:pt x="5042" y="2962"/>
                    <a:pt x="4569" y="2773"/>
                    <a:pt x="4128" y="2647"/>
                  </a:cubicBezTo>
                  <a:cubicBezTo>
                    <a:pt x="4191" y="2458"/>
                    <a:pt x="4254" y="2237"/>
                    <a:pt x="4317" y="2080"/>
                  </a:cubicBezTo>
                  <a:cubicBezTo>
                    <a:pt x="4632" y="1229"/>
                    <a:pt x="5073" y="662"/>
                    <a:pt x="5451" y="662"/>
                  </a:cubicBezTo>
                  <a:close/>
                  <a:moveTo>
                    <a:pt x="3970" y="3308"/>
                  </a:moveTo>
                  <a:cubicBezTo>
                    <a:pt x="4191" y="3403"/>
                    <a:pt x="4411" y="3466"/>
                    <a:pt x="4632" y="3560"/>
                  </a:cubicBezTo>
                  <a:cubicBezTo>
                    <a:pt x="4506" y="3623"/>
                    <a:pt x="4380" y="3718"/>
                    <a:pt x="4254" y="3781"/>
                  </a:cubicBezTo>
                  <a:cubicBezTo>
                    <a:pt x="4128" y="3875"/>
                    <a:pt x="4002" y="3938"/>
                    <a:pt x="3844" y="4033"/>
                  </a:cubicBezTo>
                  <a:lnTo>
                    <a:pt x="3970" y="3308"/>
                  </a:lnTo>
                  <a:close/>
                  <a:moveTo>
                    <a:pt x="6963" y="3340"/>
                  </a:moveTo>
                  <a:lnTo>
                    <a:pt x="7089" y="4064"/>
                  </a:lnTo>
                  <a:cubicBezTo>
                    <a:pt x="6963" y="3970"/>
                    <a:pt x="6806" y="3907"/>
                    <a:pt x="6680" y="3812"/>
                  </a:cubicBezTo>
                  <a:cubicBezTo>
                    <a:pt x="6554" y="3718"/>
                    <a:pt x="6396" y="3655"/>
                    <a:pt x="6302" y="3592"/>
                  </a:cubicBezTo>
                  <a:cubicBezTo>
                    <a:pt x="6522" y="3497"/>
                    <a:pt x="6774" y="3403"/>
                    <a:pt x="6963" y="3340"/>
                  </a:cubicBezTo>
                  <a:close/>
                  <a:moveTo>
                    <a:pt x="10240" y="4285"/>
                  </a:moveTo>
                  <a:cubicBezTo>
                    <a:pt x="10271" y="4285"/>
                    <a:pt x="10366" y="4285"/>
                    <a:pt x="10397" y="4317"/>
                  </a:cubicBezTo>
                  <a:cubicBezTo>
                    <a:pt x="10460" y="4380"/>
                    <a:pt x="10523" y="4443"/>
                    <a:pt x="10555" y="4537"/>
                  </a:cubicBezTo>
                  <a:cubicBezTo>
                    <a:pt x="10586" y="4600"/>
                    <a:pt x="10555" y="4726"/>
                    <a:pt x="10492" y="4821"/>
                  </a:cubicBezTo>
                  <a:cubicBezTo>
                    <a:pt x="10452" y="4920"/>
                    <a:pt x="10336" y="4982"/>
                    <a:pt x="10225" y="4982"/>
                  </a:cubicBezTo>
                  <a:cubicBezTo>
                    <a:pt x="10160" y="4982"/>
                    <a:pt x="10097" y="4961"/>
                    <a:pt x="10051" y="4915"/>
                  </a:cubicBezTo>
                  <a:cubicBezTo>
                    <a:pt x="9956" y="4884"/>
                    <a:pt x="9925" y="4821"/>
                    <a:pt x="9893" y="4726"/>
                  </a:cubicBezTo>
                  <a:cubicBezTo>
                    <a:pt x="9830" y="4663"/>
                    <a:pt x="9893" y="4537"/>
                    <a:pt x="9925" y="4443"/>
                  </a:cubicBezTo>
                  <a:cubicBezTo>
                    <a:pt x="9988" y="4348"/>
                    <a:pt x="10114" y="4285"/>
                    <a:pt x="10240" y="4285"/>
                  </a:cubicBezTo>
                  <a:close/>
                  <a:moveTo>
                    <a:pt x="8922" y="2925"/>
                  </a:moveTo>
                  <a:cubicBezTo>
                    <a:pt x="9452" y="2925"/>
                    <a:pt x="9823" y="3054"/>
                    <a:pt x="9956" y="3277"/>
                  </a:cubicBezTo>
                  <a:cubicBezTo>
                    <a:pt x="9988" y="3340"/>
                    <a:pt x="10019" y="3466"/>
                    <a:pt x="10019" y="3592"/>
                  </a:cubicBezTo>
                  <a:cubicBezTo>
                    <a:pt x="9704" y="3623"/>
                    <a:pt x="9452" y="3812"/>
                    <a:pt x="9295" y="4096"/>
                  </a:cubicBezTo>
                  <a:cubicBezTo>
                    <a:pt x="9137" y="4317"/>
                    <a:pt x="9137" y="4600"/>
                    <a:pt x="9169" y="4884"/>
                  </a:cubicBezTo>
                  <a:cubicBezTo>
                    <a:pt x="9169" y="4978"/>
                    <a:pt x="9200" y="5010"/>
                    <a:pt x="9232" y="5041"/>
                  </a:cubicBezTo>
                  <a:cubicBezTo>
                    <a:pt x="9169" y="5167"/>
                    <a:pt x="9043" y="5293"/>
                    <a:pt x="8917" y="5388"/>
                  </a:cubicBezTo>
                  <a:cubicBezTo>
                    <a:pt x="8570" y="5073"/>
                    <a:pt x="8224" y="4821"/>
                    <a:pt x="7814" y="4537"/>
                  </a:cubicBezTo>
                  <a:cubicBezTo>
                    <a:pt x="7783" y="4033"/>
                    <a:pt x="7719" y="3560"/>
                    <a:pt x="7625" y="3119"/>
                  </a:cubicBezTo>
                  <a:cubicBezTo>
                    <a:pt x="7814" y="3088"/>
                    <a:pt x="8035" y="3025"/>
                    <a:pt x="8192" y="2993"/>
                  </a:cubicBezTo>
                  <a:cubicBezTo>
                    <a:pt x="8459" y="2947"/>
                    <a:pt x="8704" y="2925"/>
                    <a:pt x="8922" y="2925"/>
                  </a:cubicBezTo>
                  <a:close/>
                  <a:moveTo>
                    <a:pt x="2868" y="3088"/>
                  </a:moveTo>
                  <a:lnTo>
                    <a:pt x="3340" y="3182"/>
                  </a:lnTo>
                  <a:cubicBezTo>
                    <a:pt x="3246" y="3623"/>
                    <a:pt x="3183" y="4096"/>
                    <a:pt x="3151" y="4600"/>
                  </a:cubicBezTo>
                  <a:cubicBezTo>
                    <a:pt x="2742" y="4884"/>
                    <a:pt x="2364" y="5199"/>
                    <a:pt x="2049" y="5482"/>
                  </a:cubicBezTo>
                  <a:cubicBezTo>
                    <a:pt x="1891" y="5325"/>
                    <a:pt x="1765" y="5199"/>
                    <a:pt x="1639" y="5041"/>
                  </a:cubicBezTo>
                  <a:cubicBezTo>
                    <a:pt x="1009" y="4253"/>
                    <a:pt x="788" y="3623"/>
                    <a:pt x="977" y="3308"/>
                  </a:cubicBezTo>
                  <a:cubicBezTo>
                    <a:pt x="1009" y="3245"/>
                    <a:pt x="1103" y="3151"/>
                    <a:pt x="1198" y="3119"/>
                  </a:cubicBezTo>
                  <a:cubicBezTo>
                    <a:pt x="1419" y="3340"/>
                    <a:pt x="1671" y="3497"/>
                    <a:pt x="1986" y="3497"/>
                  </a:cubicBezTo>
                  <a:cubicBezTo>
                    <a:pt x="2364" y="3497"/>
                    <a:pt x="2679" y="3308"/>
                    <a:pt x="2868" y="3088"/>
                  </a:cubicBezTo>
                  <a:close/>
                  <a:moveTo>
                    <a:pt x="3057" y="5451"/>
                  </a:moveTo>
                  <a:lnTo>
                    <a:pt x="3057" y="5923"/>
                  </a:lnTo>
                  <a:lnTo>
                    <a:pt x="3057" y="6364"/>
                  </a:lnTo>
                  <a:cubicBezTo>
                    <a:pt x="2868" y="6207"/>
                    <a:pt x="2679" y="6049"/>
                    <a:pt x="2521" y="5923"/>
                  </a:cubicBezTo>
                  <a:cubicBezTo>
                    <a:pt x="2679" y="5766"/>
                    <a:pt x="2868" y="5577"/>
                    <a:pt x="3057" y="5451"/>
                  </a:cubicBezTo>
                  <a:close/>
                  <a:moveTo>
                    <a:pt x="7909" y="5451"/>
                  </a:moveTo>
                  <a:cubicBezTo>
                    <a:pt x="8098" y="5577"/>
                    <a:pt x="8318" y="5766"/>
                    <a:pt x="8476" y="5923"/>
                  </a:cubicBezTo>
                  <a:cubicBezTo>
                    <a:pt x="8318" y="6081"/>
                    <a:pt x="8098" y="6238"/>
                    <a:pt x="7909" y="6364"/>
                  </a:cubicBezTo>
                  <a:lnTo>
                    <a:pt x="7909" y="5923"/>
                  </a:lnTo>
                  <a:lnTo>
                    <a:pt x="7909" y="5451"/>
                  </a:lnTo>
                  <a:close/>
                  <a:moveTo>
                    <a:pt x="5483" y="3938"/>
                  </a:moveTo>
                  <a:cubicBezTo>
                    <a:pt x="5735" y="4096"/>
                    <a:pt x="6050" y="4253"/>
                    <a:pt x="6333" y="4411"/>
                  </a:cubicBezTo>
                  <a:cubicBezTo>
                    <a:pt x="6617" y="4569"/>
                    <a:pt x="6900" y="4758"/>
                    <a:pt x="7152" y="4915"/>
                  </a:cubicBezTo>
                  <a:cubicBezTo>
                    <a:pt x="7184" y="5230"/>
                    <a:pt x="7184" y="5545"/>
                    <a:pt x="7184" y="5923"/>
                  </a:cubicBezTo>
                  <a:cubicBezTo>
                    <a:pt x="7184" y="6238"/>
                    <a:pt x="7184" y="6585"/>
                    <a:pt x="7152" y="6900"/>
                  </a:cubicBezTo>
                  <a:cubicBezTo>
                    <a:pt x="6932" y="7057"/>
                    <a:pt x="6648" y="7246"/>
                    <a:pt x="6333" y="7404"/>
                  </a:cubicBezTo>
                  <a:cubicBezTo>
                    <a:pt x="6050" y="7562"/>
                    <a:pt x="5735" y="7719"/>
                    <a:pt x="5483" y="7877"/>
                  </a:cubicBezTo>
                  <a:cubicBezTo>
                    <a:pt x="5199" y="7719"/>
                    <a:pt x="4884" y="7562"/>
                    <a:pt x="4601" y="7404"/>
                  </a:cubicBezTo>
                  <a:cubicBezTo>
                    <a:pt x="4317" y="7246"/>
                    <a:pt x="4065" y="7057"/>
                    <a:pt x="3781" y="6900"/>
                  </a:cubicBezTo>
                  <a:cubicBezTo>
                    <a:pt x="3750" y="6585"/>
                    <a:pt x="3750" y="6238"/>
                    <a:pt x="3750" y="5923"/>
                  </a:cubicBezTo>
                  <a:cubicBezTo>
                    <a:pt x="3750" y="5577"/>
                    <a:pt x="3750" y="5230"/>
                    <a:pt x="3781" y="4915"/>
                  </a:cubicBezTo>
                  <a:cubicBezTo>
                    <a:pt x="4065" y="4726"/>
                    <a:pt x="4317" y="4569"/>
                    <a:pt x="4601" y="4411"/>
                  </a:cubicBezTo>
                  <a:cubicBezTo>
                    <a:pt x="4884" y="4253"/>
                    <a:pt x="5199" y="4096"/>
                    <a:pt x="5483" y="3938"/>
                  </a:cubicBezTo>
                  <a:close/>
                  <a:moveTo>
                    <a:pt x="3876" y="7751"/>
                  </a:moveTo>
                  <a:cubicBezTo>
                    <a:pt x="4002" y="7845"/>
                    <a:pt x="4159" y="7908"/>
                    <a:pt x="4285" y="8003"/>
                  </a:cubicBezTo>
                  <a:cubicBezTo>
                    <a:pt x="4411" y="8066"/>
                    <a:pt x="4506" y="8160"/>
                    <a:pt x="4664" y="8223"/>
                  </a:cubicBezTo>
                  <a:cubicBezTo>
                    <a:pt x="4443" y="8318"/>
                    <a:pt x="4191" y="8444"/>
                    <a:pt x="4002" y="8475"/>
                  </a:cubicBezTo>
                  <a:lnTo>
                    <a:pt x="3876" y="7751"/>
                  </a:lnTo>
                  <a:close/>
                  <a:moveTo>
                    <a:pt x="7089" y="7751"/>
                  </a:moveTo>
                  <a:lnTo>
                    <a:pt x="6963" y="8475"/>
                  </a:lnTo>
                  <a:cubicBezTo>
                    <a:pt x="6711" y="8381"/>
                    <a:pt x="6522" y="8318"/>
                    <a:pt x="6302" y="8223"/>
                  </a:cubicBezTo>
                  <a:cubicBezTo>
                    <a:pt x="6396" y="8160"/>
                    <a:pt x="6554" y="8066"/>
                    <a:pt x="6680" y="8003"/>
                  </a:cubicBezTo>
                  <a:cubicBezTo>
                    <a:pt x="6806" y="7908"/>
                    <a:pt x="6963" y="7845"/>
                    <a:pt x="7089" y="7751"/>
                  </a:cubicBezTo>
                  <a:close/>
                  <a:moveTo>
                    <a:pt x="1986" y="6396"/>
                  </a:moveTo>
                  <a:cubicBezTo>
                    <a:pt x="2364" y="6711"/>
                    <a:pt x="2710" y="6963"/>
                    <a:pt x="3088" y="7278"/>
                  </a:cubicBezTo>
                  <a:cubicBezTo>
                    <a:pt x="3151" y="7814"/>
                    <a:pt x="3214" y="8286"/>
                    <a:pt x="3309" y="8696"/>
                  </a:cubicBezTo>
                  <a:cubicBezTo>
                    <a:pt x="3088" y="8727"/>
                    <a:pt x="2931" y="8790"/>
                    <a:pt x="2742" y="8790"/>
                  </a:cubicBezTo>
                  <a:cubicBezTo>
                    <a:pt x="2475" y="8836"/>
                    <a:pt x="2230" y="8858"/>
                    <a:pt x="2011" y="8858"/>
                  </a:cubicBezTo>
                  <a:cubicBezTo>
                    <a:pt x="1482" y="8858"/>
                    <a:pt x="1111" y="8730"/>
                    <a:pt x="977" y="8507"/>
                  </a:cubicBezTo>
                  <a:cubicBezTo>
                    <a:pt x="788" y="8160"/>
                    <a:pt x="1009" y="7530"/>
                    <a:pt x="1608" y="6805"/>
                  </a:cubicBezTo>
                  <a:cubicBezTo>
                    <a:pt x="1734" y="6648"/>
                    <a:pt x="1828" y="6553"/>
                    <a:pt x="1986" y="6396"/>
                  </a:cubicBezTo>
                  <a:close/>
                  <a:moveTo>
                    <a:pt x="8980" y="6364"/>
                  </a:moveTo>
                  <a:cubicBezTo>
                    <a:pt x="9137" y="6553"/>
                    <a:pt x="9232" y="6648"/>
                    <a:pt x="9358" y="6805"/>
                  </a:cubicBezTo>
                  <a:cubicBezTo>
                    <a:pt x="9956" y="7530"/>
                    <a:pt x="10177" y="8160"/>
                    <a:pt x="9988" y="8507"/>
                  </a:cubicBezTo>
                  <a:cubicBezTo>
                    <a:pt x="9858" y="8745"/>
                    <a:pt x="9505" y="8864"/>
                    <a:pt x="9000" y="8864"/>
                  </a:cubicBezTo>
                  <a:cubicBezTo>
                    <a:pt x="8770" y="8864"/>
                    <a:pt x="8509" y="8839"/>
                    <a:pt x="8224" y="8790"/>
                  </a:cubicBezTo>
                  <a:cubicBezTo>
                    <a:pt x="8035" y="8727"/>
                    <a:pt x="7877" y="8696"/>
                    <a:pt x="7656" y="8664"/>
                  </a:cubicBezTo>
                  <a:cubicBezTo>
                    <a:pt x="7751" y="8223"/>
                    <a:pt x="7814" y="7751"/>
                    <a:pt x="7877" y="7246"/>
                  </a:cubicBezTo>
                  <a:cubicBezTo>
                    <a:pt x="8255" y="6963"/>
                    <a:pt x="8665" y="6648"/>
                    <a:pt x="8980" y="6364"/>
                  </a:cubicBezTo>
                  <a:close/>
                  <a:moveTo>
                    <a:pt x="4159" y="10334"/>
                  </a:moveTo>
                  <a:cubicBezTo>
                    <a:pt x="4285" y="10334"/>
                    <a:pt x="4411" y="10397"/>
                    <a:pt x="4474" y="10491"/>
                  </a:cubicBezTo>
                  <a:cubicBezTo>
                    <a:pt x="4537" y="10554"/>
                    <a:pt x="4537" y="10649"/>
                    <a:pt x="4537" y="10743"/>
                  </a:cubicBezTo>
                  <a:cubicBezTo>
                    <a:pt x="4474" y="10838"/>
                    <a:pt x="4443" y="10901"/>
                    <a:pt x="4380" y="10964"/>
                  </a:cubicBezTo>
                  <a:cubicBezTo>
                    <a:pt x="4319" y="10994"/>
                    <a:pt x="4259" y="11008"/>
                    <a:pt x="4200" y="11008"/>
                  </a:cubicBezTo>
                  <a:cubicBezTo>
                    <a:pt x="4076" y="11008"/>
                    <a:pt x="3962" y="10945"/>
                    <a:pt x="3876" y="10838"/>
                  </a:cubicBezTo>
                  <a:cubicBezTo>
                    <a:pt x="3844" y="10743"/>
                    <a:pt x="3844" y="10680"/>
                    <a:pt x="3844" y="10554"/>
                  </a:cubicBezTo>
                  <a:cubicBezTo>
                    <a:pt x="3876" y="10491"/>
                    <a:pt x="3939" y="10397"/>
                    <a:pt x="4002" y="10365"/>
                  </a:cubicBezTo>
                  <a:cubicBezTo>
                    <a:pt x="4033" y="10334"/>
                    <a:pt x="4128" y="10334"/>
                    <a:pt x="4159" y="10334"/>
                  </a:cubicBezTo>
                  <a:close/>
                  <a:moveTo>
                    <a:pt x="5420" y="8664"/>
                  </a:moveTo>
                  <a:cubicBezTo>
                    <a:pt x="5861" y="8853"/>
                    <a:pt x="6333" y="9042"/>
                    <a:pt x="6774" y="9168"/>
                  </a:cubicBezTo>
                  <a:cubicBezTo>
                    <a:pt x="6774" y="9326"/>
                    <a:pt x="6680" y="9515"/>
                    <a:pt x="6617" y="9735"/>
                  </a:cubicBezTo>
                  <a:cubicBezTo>
                    <a:pt x="6302" y="10586"/>
                    <a:pt x="5861" y="11153"/>
                    <a:pt x="5451" y="11153"/>
                  </a:cubicBezTo>
                  <a:cubicBezTo>
                    <a:pt x="5388" y="11153"/>
                    <a:pt x="5262" y="11090"/>
                    <a:pt x="5136" y="11059"/>
                  </a:cubicBezTo>
                  <a:cubicBezTo>
                    <a:pt x="5136" y="11027"/>
                    <a:pt x="5199" y="10996"/>
                    <a:pt x="5199" y="10933"/>
                  </a:cubicBezTo>
                  <a:cubicBezTo>
                    <a:pt x="5262" y="10680"/>
                    <a:pt x="5231" y="10397"/>
                    <a:pt x="5073" y="10145"/>
                  </a:cubicBezTo>
                  <a:cubicBezTo>
                    <a:pt x="4916" y="9830"/>
                    <a:pt x="4601" y="9704"/>
                    <a:pt x="4254" y="9641"/>
                  </a:cubicBezTo>
                  <a:cubicBezTo>
                    <a:pt x="4191" y="9483"/>
                    <a:pt x="4128" y="9326"/>
                    <a:pt x="4096" y="9168"/>
                  </a:cubicBezTo>
                  <a:cubicBezTo>
                    <a:pt x="4506" y="9011"/>
                    <a:pt x="4947" y="8853"/>
                    <a:pt x="5420" y="8664"/>
                  </a:cubicBezTo>
                  <a:close/>
                  <a:moveTo>
                    <a:pt x="5420" y="0"/>
                  </a:moveTo>
                  <a:cubicBezTo>
                    <a:pt x="4727" y="0"/>
                    <a:pt x="4096" y="662"/>
                    <a:pt x="3624" y="1859"/>
                  </a:cubicBezTo>
                  <a:cubicBezTo>
                    <a:pt x="3529" y="2048"/>
                    <a:pt x="3498" y="2237"/>
                    <a:pt x="3403" y="2458"/>
                  </a:cubicBezTo>
                  <a:cubicBezTo>
                    <a:pt x="3246" y="2395"/>
                    <a:pt x="3151" y="2363"/>
                    <a:pt x="2994" y="2363"/>
                  </a:cubicBezTo>
                  <a:cubicBezTo>
                    <a:pt x="2962" y="1828"/>
                    <a:pt x="2521" y="1418"/>
                    <a:pt x="1954" y="1418"/>
                  </a:cubicBezTo>
                  <a:cubicBezTo>
                    <a:pt x="1387" y="1418"/>
                    <a:pt x="946" y="1891"/>
                    <a:pt x="946" y="2426"/>
                  </a:cubicBezTo>
                  <a:cubicBezTo>
                    <a:pt x="662" y="2552"/>
                    <a:pt x="473" y="2710"/>
                    <a:pt x="347" y="2962"/>
                  </a:cubicBezTo>
                  <a:cubicBezTo>
                    <a:pt x="1" y="3592"/>
                    <a:pt x="221" y="4443"/>
                    <a:pt x="1072" y="5419"/>
                  </a:cubicBezTo>
                  <a:cubicBezTo>
                    <a:pt x="1166" y="5577"/>
                    <a:pt x="1324" y="5766"/>
                    <a:pt x="1482" y="5892"/>
                  </a:cubicBezTo>
                  <a:cubicBezTo>
                    <a:pt x="1324" y="6049"/>
                    <a:pt x="1229" y="6207"/>
                    <a:pt x="1072" y="6364"/>
                  </a:cubicBezTo>
                  <a:cubicBezTo>
                    <a:pt x="221" y="7372"/>
                    <a:pt x="1" y="8223"/>
                    <a:pt x="347" y="8853"/>
                  </a:cubicBezTo>
                  <a:cubicBezTo>
                    <a:pt x="631" y="9326"/>
                    <a:pt x="1166" y="9578"/>
                    <a:pt x="2017" y="9578"/>
                  </a:cubicBezTo>
                  <a:cubicBezTo>
                    <a:pt x="2269" y="9578"/>
                    <a:pt x="2553" y="9515"/>
                    <a:pt x="2868" y="9483"/>
                  </a:cubicBezTo>
                  <a:lnTo>
                    <a:pt x="3466" y="9357"/>
                  </a:lnTo>
                  <a:cubicBezTo>
                    <a:pt x="3498" y="9515"/>
                    <a:pt x="3529" y="9704"/>
                    <a:pt x="3624" y="9798"/>
                  </a:cubicBezTo>
                  <a:cubicBezTo>
                    <a:pt x="3403" y="9956"/>
                    <a:pt x="3246" y="10145"/>
                    <a:pt x="3183" y="10397"/>
                  </a:cubicBezTo>
                  <a:cubicBezTo>
                    <a:pt x="3120" y="10680"/>
                    <a:pt x="3151" y="10933"/>
                    <a:pt x="3309" y="11185"/>
                  </a:cubicBezTo>
                  <a:cubicBezTo>
                    <a:pt x="3498" y="11500"/>
                    <a:pt x="3844" y="11689"/>
                    <a:pt x="4222" y="11689"/>
                  </a:cubicBezTo>
                  <a:cubicBezTo>
                    <a:pt x="4380" y="11689"/>
                    <a:pt x="4569" y="11657"/>
                    <a:pt x="4727" y="11531"/>
                  </a:cubicBezTo>
                  <a:cubicBezTo>
                    <a:pt x="4947" y="11689"/>
                    <a:pt x="5199" y="11815"/>
                    <a:pt x="5483" y="11815"/>
                  </a:cubicBezTo>
                  <a:cubicBezTo>
                    <a:pt x="6176" y="11815"/>
                    <a:pt x="6806" y="11153"/>
                    <a:pt x="7278" y="9956"/>
                  </a:cubicBezTo>
                  <a:cubicBezTo>
                    <a:pt x="7373" y="9767"/>
                    <a:pt x="7404" y="9578"/>
                    <a:pt x="7467" y="9357"/>
                  </a:cubicBezTo>
                  <a:cubicBezTo>
                    <a:pt x="7688" y="9420"/>
                    <a:pt x="7909" y="9452"/>
                    <a:pt x="8098" y="9483"/>
                  </a:cubicBezTo>
                  <a:cubicBezTo>
                    <a:pt x="8413" y="9515"/>
                    <a:pt x="8696" y="9578"/>
                    <a:pt x="8980" y="9578"/>
                  </a:cubicBezTo>
                  <a:cubicBezTo>
                    <a:pt x="9767" y="9578"/>
                    <a:pt x="10366" y="9326"/>
                    <a:pt x="10618" y="8853"/>
                  </a:cubicBezTo>
                  <a:cubicBezTo>
                    <a:pt x="10996" y="8223"/>
                    <a:pt x="10744" y="7372"/>
                    <a:pt x="9925" y="6364"/>
                  </a:cubicBezTo>
                  <a:cubicBezTo>
                    <a:pt x="9799" y="6207"/>
                    <a:pt x="9641" y="6049"/>
                    <a:pt x="9484" y="5892"/>
                  </a:cubicBezTo>
                  <a:cubicBezTo>
                    <a:pt x="9610" y="5797"/>
                    <a:pt x="9673" y="5671"/>
                    <a:pt x="9799" y="5577"/>
                  </a:cubicBezTo>
                  <a:cubicBezTo>
                    <a:pt x="9956" y="5671"/>
                    <a:pt x="10114" y="5703"/>
                    <a:pt x="10240" y="5703"/>
                  </a:cubicBezTo>
                  <a:cubicBezTo>
                    <a:pt x="10586" y="5703"/>
                    <a:pt x="10933" y="5514"/>
                    <a:pt x="11154" y="5199"/>
                  </a:cubicBezTo>
                  <a:cubicBezTo>
                    <a:pt x="11248" y="4915"/>
                    <a:pt x="11280" y="4663"/>
                    <a:pt x="11217" y="4380"/>
                  </a:cubicBezTo>
                  <a:cubicBezTo>
                    <a:pt x="11122" y="4096"/>
                    <a:pt x="10965" y="3875"/>
                    <a:pt x="10744" y="3749"/>
                  </a:cubicBezTo>
                  <a:cubicBezTo>
                    <a:pt x="10775" y="3466"/>
                    <a:pt x="10712" y="3182"/>
                    <a:pt x="10586" y="2962"/>
                  </a:cubicBezTo>
                  <a:cubicBezTo>
                    <a:pt x="10325" y="2486"/>
                    <a:pt x="9740" y="2262"/>
                    <a:pt x="8927" y="2262"/>
                  </a:cubicBezTo>
                  <a:cubicBezTo>
                    <a:pt x="8663" y="2262"/>
                    <a:pt x="8375" y="2285"/>
                    <a:pt x="8066" y="2332"/>
                  </a:cubicBezTo>
                  <a:cubicBezTo>
                    <a:pt x="7877" y="2363"/>
                    <a:pt x="7656" y="2395"/>
                    <a:pt x="7436" y="2458"/>
                  </a:cubicBezTo>
                  <a:cubicBezTo>
                    <a:pt x="7341" y="2237"/>
                    <a:pt x="7310" y="2017"/>
                    <a:pt x="7247" y="1859"/>
                  </a:cubicBezTo>
                  <a:cubicBezTo>
                    <a:pt x="6806" y="630"/>
                    <a:pt x="6144" y="0"/>
                    <a:pt x="542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525" name="Google Shape;10525;p82"/>
          <p:cNvGrpSpPr/>
          <p:nvPr/>
        </p:nvGrpSpPr>
        <p:grpSpPr>
          <a:xfrm>
            <a:off x="6214778" y="3113374"/>
            <a:ext cx="332464" cy="353180"/>
            <a:chOff x="-24330250" y="2340425"/>
            <a:chExt cx="278050" cy="295375"/>
          </a:xfrm>
          <a:solidFill>
            <a:srgbClr val="FFC000"/>
          </a:solidFill>
        </p:grpSpPr>
        <p:sp>
          <p:nvSpPr>
            <p:cNvPr id="10526" name="Google Shape;10526;p82"/>
            <p:cNvSpPr/>
            <p:nvPr/>
          </p:nvSpPr>
          <p:spPr>
            <a:xfrm>
              <a:off x="-24330250" y="2340425"/>
              <a:ext cx="278050" cy="295375"/>
            </a:xfrm>
            <a:custGeom>
              <a:avLst/>
              <a:gdLst/>
              <a:ahLst/>
              <a:cxnLst/>
              <a:rect l="l" t="t" r="r" b="b"/>
              <a:pathLst>
                <a:path w="11122" h="11815" extrusionOk="0">
                  <a:moveTo>
                    <a:pt x="5577" y="693"/>
                  </a:moveTo>
                  <a:cubicBezTo>
                    <a:pt x="6711" y="693"/>
                    <a:pt x="7656" y="1638"/>
                    <a:pt x="7656" y="2804"/>
                  </a:cubicBezTo>
                  <a:lnTo>
                    <a:pt x="7656" y="3151"/>
                  </a:lnTo>
                  <a:cubicBezTo>
                    <a:pt x="7656" y="3340"/>
                    <a:pt x="7499" y="3497"/>
                    <a:pt x="7310" y="3497"/>
                  </a:cubicBezTo>
                  <a:lnTo>
                    <a:pt x="5924" y="3497"/>
                  </a:lnTo>
                  <a:lnTo>
                    <a:pt x="5924" y="3151"/>
                  </a:lnTo>
                  <a:cubicBezTo>
                    <a:pt x="5924" y="2962"/>
                    <a:pt x="5766" y="2804"/>
                    <a:pt x="5577" y="2804"/>
                  </a:cubicBezTo>
                  <a:cubicBezTo>
                    <a:pt x="5357" y="2804"/>
                    <a:pt x="5199" y="2962"/>
                    <a:pt x="5199" y="3151"/>
                  </a:cubicBezTo>
                  <a:lnTo>
                    <a:pt x="5199" y="3497"/>
                  </a:lnTo>
                  <a:lnTo>
                    <a:pt x="3844" y="3497"/>
                  </a:lnTo>
                  <a:cubicBezTo>
                    <a:pt x="3624" y="3497"/>
                    <a:pt x="3466" y="3340"/>
                    <a:pt x="3466" y="3151"/>
                  </a:cubicBezTo>
                  <a:lnTo>
                    <a:pt x="3466" y="2804"/>
                  </a:lnTo>
                  <a:cubicBezTo>
                    <a:pt x="3466" y="1638"/>
                    <a:pt x="4411" y="693"/>
                    <a:pt x="5577" y="693"/>
                  </a:cubicBezTo>
                  <a:close/>
                  <a:moveTo>
                    <a:pt x="8318" y="2867"/>
                  </a:moveTo>
                  <a:cubicBezTo>
                    <a:pt x="8728" y="2993"/>
                    <a:pt x="9043" y="3371"/>
                    <a:pt x="9043" y="3844"/>
                  </a:cubicBezTo>
                  <a:lnTo>
                    <a:pt x="9043" y="8727"/>
                  </a:lnTo>
                  <a:cubicBezTo>
                    <a:pt x="9043" y="9326"/>
                    <a:pt x="8570" y="9767"/>
                    <a:pt x="8003" y="9767"/>
                  </a:cubicBezTo>
                  <a:lnTo>
                    <a:pt x="5924" y="9767"/>
                  </a:lnTo>
                  <a:lnTo>
                    <a:pt x="5924" y="7309"/>
                  </a:lnTo>
                  <a:cubicBezTo>
                    <a:pt x="5924" y="7120"/>
                    <a:pt x="5766" y="6963"/>
                    <a:pt x="5577" y="6963"/>
                  </a:cubicBezTo>
                  <a:cubicBezTo>
                    <a:pt x="5357" y="6963"/>
                    <a:pt x="5199" y="7120"/>
                    <a:pt x="5199" y="7309"/>
                  </a:cubicBezTo>
                  <a:lnTo>
                    <a:pt x="5199" y="9767"/>
                  </a:lnTo>
                  <a:lnTo>
                    <a:pt x="3120" y="9767"/>
                  </a:lnTo>
                  <a:cubicBezTo>
                    <a:pt x="2521" y="9767"/>
                    <a:pt x="2112" y="9294"/>
                    <a:pt x="2112" y="8727"/>
                  </a:cubicBezTo>
                  <a:lnTo>
                    <a:pt x="2112" y="3844"/>
                  </a:lnTo>
                  <a:cubicBezTo>
                    <a:pt x="2112" y="3434"/>
                    <a:pt x="2364" y="3025"/>
                    <a:pt x="2805" y="2867"/>
                  </a:cubicBezTo>
                  <a:lnTo>
                    <a:pt x="2805" y="3151"/>
                  </a:lnTo>
                  <a:cubicBezTo>
                    <a:pt x="2805" y="3749"/>
                    <a:pt x="3277" y="4159"/>
                    <a:pt x="3844" y="4159"/>
                  </a:cubicBezTo>
                  <a:lnTo>
                    <a:pt x="7310" y="4159"/>
                  </a:lnTo>
                  <a:cubicBezTo>
                    <a:pt x="7877" y="4159"/>
                    <a:pt x="8318" y="3686"/>
                    <a:pt x="8318" y="3151"/>
                  </a:cubicBezTo>
                  <a:lnTo>
                    <a:pt x="8318" y="2867"/>
                  </a:lnTo>
                  <a:close/>
                  <a:moveTo>
                    <a:pt x="7972" y="693"/>
                  </a:moveTo>
                  <a:cubicBezTo>
                    <a:pt x="9326" y="693"/>
                    <a:pt x="10429" y="1796"/>
                    <a:pt x="10429" y="3151"/>
                  </a:cubicBezTo>
                  <a:lnTo>
                    <a:pt x="10429" y="8727"/>
                  </a:lnTo>
                  <a:lnTo>
                    <a:pt x="10397" y="8727"/>
                  </a:lnTo>
                  <a:cubicBezTo>
                    <a:pt x="10397" y="10082"/>
                    <a:pt x="9295" y="11184"/>
                    <a:pt x="7972" y="11184"/>
                  </a:cubicBezTo>
                  <a:lnTo>
                    <a:pt x="3120" y="11184"/>
                  </a:lnTo>
                  <a:cubicBezTo>
                    <a:pt x="1797" y="11184"/>
                    <a:pt x="694" y="10082"/>
                    <a:pt x="694" y="8727"/>
                  </a:cubicBezTo>
                  <a:lnTo>
                    <a:pt x="694" y="3151"/>
                  </a:lnTo>
                  <a:cubicBezTo>
                    <a:pt x="694" y="1796"/>
                    <a:pt x="1797" y="693"/>
                    <a:pt x="3120" y="693"/>
                  </a:cubicBezTo>
                  <a:lnTo>
                    <a:pt x="3718" y="693"/>
                  </a:lnTo>
                  <a:cubicBezTo>
                    <a:pt x="3277" y="1071"/>
                    <a:pt x="2994" y="1575"/>
                    <a:pt x="2868" y="2111"/>
                  </a:cubicBezTo>
                  <a:cubicBezTo>
                    <a:pt x="2017" y="2237"/>
                    <a:pt x="1387" y="2993"/>
                    <a:pt x="1387" y="3844"/>
                  </a:cubicBezTo>
                  <a:lnTo>
                    <a:pt x="1387" y="8727"/>
                  </a:lnTo>
                  <a:cubicBezTo>
                    <a:pt x="1387" y="9672"/>
                    <a:pt x="2175" y="10460"/>
                    <a:pt x="3120" y="10460"/>
                  </a:cubicBezTo>
                  <a:lnTo>
                    <a:pt x="7972" y="10460"/>
                  </a:lnTo>
                  <a:cubicBezTo>
                    <a:pt x="8917" y="10460"/>
                    <a:pt x="9704" y="9672"/>
                    <a:pt x="9704" y="8727"/>
                  </a:cubicBezTo>
                  <a:lnTo>
                    <a:pt x="9704" y="3844"/>
                  </a:lnTo>
                  <a:cubicBezTo>
                    <a:pt x="9704" y="2993"/>
                    <a:pt x="9074" y="2237"/>
                    <a:pt x="8255" y="2111"/>
                  </a:cubicBezTo>
                  <a:cubicBezTo>
                    <a:pt x="8098" y="1575"/>
                    <a:pt x="7814" y="1071"/>
                    <a:pt x="7373" y="693"/>
                  </a:cubicBezTo>
                  <a:close/>
                  <a:moveTo>
                    <a:pt x="3120" y="0"/>
                  </a:moveTo>
                  <a:cubicBezTo>
                    <a:pt x="1387" y="0"/>
                    <a:pt x="1" y="1418"/>
                    <a:pt x="1" y="3119"/>
                  </a:cubicBezTo>
                  <a:lnTo>
                    <a:pt x="1" y="8695"/>
                  </a:lnTo>
                  <a:cubicBezTo>
                    <a:pt x="1" y="10428"/>
                    <a:pt x="1418" y="11814"/>
                    <a:pt x="3120" y="11814"/>
                  </a:cubicBezTo>
                  <a:lnTo>
                    <a:pt x="7972" y="11814"/>
                  </a:lnTo>
                  <a:cubicBezTo>
                    <a:pt x="9704" y="11814"/>
                    <a:pt x="11091" y="10397"/>
                    <a:pt x="11091" y="8695"/>
                  </a:cubicBezTo>
                  <a:lnTo>
                    <a:pt x="11091" y="3119"/>
                  </a:lnTo>
                  <a:cubicBezTo>
                    <a:pt x="11122" y="1418"/>
                    <a:pt x="9704" y="0"/>
                    <a:pt x="797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7" name="Google Shape;10527;p82"/>
            <p:cNvSpPr/>
            <p:nvPr/>
          </p:nvSpPr>
          <p:spPr>
            <a:xfrm>
              <a:off x="-24225500" y="2375850"/>
              <a:ext cx="68550" cy="34700"/>
            </a:xfrm>
            <a:custGeom>
              <a:avLst/>
              <a:gdLst/>
              <a:ahLst/>
              <a:cxnLst/>
              <a:rect l="l" t="t" r="r" b="b"/>
              <a:pathLst>
                <a:path w="2742" h="1388" extrusionOk="0">
                  <a:moveTo>
                    <a:pt x="1387" y="1"/>
                  </a:moveTo>
                  <a:cubicBezTo>
                    <a:pt x="789" y="1"/>
                    <a:pt x="284" y="347"/>
                    <a:pt x="64" y="914"/>
                  </a:cubicBezTo>
                  <a:cubicBezTo>
                    <a:pt x="1" y="1103"/>
                    <a:pt x="64" y="1293"/>
                    <a:pt x="284" y="1324"/>
                  </a:cubicBezTo>
                  <a:cubicBezTo>
                    <a:pt x="330" y="1347"/>
                    <a:pt x="375" y="1357"/>
                    <a:pt x="418" y="1357"/>
                  </a:cubicBezTo>
                  <a:cubicBezTo>
                    <a:pt x="555" y="1357"/>
                    <a:pt x="670" y="1255"/>
                    <a:pt x="694" y="1135"/>
                  </a:cubicBezTo>
                  <a:cubicBezTo>
                    <a:pt x="789" y="851"/>
                    <a:pt x="1072" y="662"/>
                    <a:pt x="1387" y="662"/>
                  </a:cubicBezTo>
                  <a:cubicBezTo>
                    <a:pt x="1639" y="662"/>
                    <a:pt x="1923" y="851"/>
                    <a:pt x="2049" y="1135"/>
                  </a:cubicBezTo>
                  <a:cubicBezTo>
                    <a:pt x="2080" y="1293"/>
                    <a:pt x="2238" y="1387"/>
                    <a:pt x="2364" y="1387"/>
                  </a:cubicBezTo>
                  <a:cubicBezTo>
                    <a:pt x="2395" y="1387"/>
                    <a:pt x="2427" y="1387"/>
                    <a:pt x="2490" y="1324"/>
                  </a:cubicBezTo>
                  <a:cubicBezTo>
                    <a:pt x="2679" y="1261"/>
                    <a:pt x="2742" y="1072"/>
                    <a:pt x="2679" y="914"/>
                  </a:cubicBezTo>
                  <a:cubicBezTo>
                    <a:pt x="2490" y="347"/>
                    <a:pt x="1954" y="1"/>
                    <a:pt x="138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8" name="Google Shape;10528;p82"/>
            <p:cNvSpPr/>
            <p:nvPr/>
          </p:nvSpPr>
          <p:spPr>
            <a:xfrm>
              <a:off x="-24260925" y="2462500"/>
              <a:ext cx="138650" cy="17350"/>
            </a:xfrm>
            <a:custGeom>
              <a:avLst/>
              <a:gdLst/>
              <a:ahLst/>
              <a:cxnLst/>
              <a:rect l="l" t="t" r="r" b="b"/>
              <a:pathLst>
                <a:path w="5546" h="694" extrusionOk="0">
                  <a:moveTo>
                    <a:pt x="347" y="0"/>
                  </a:moveTo>
                  <a:cubicBezTo>
                    <a:pt x="158" y="0"/>
                    <a:pt x="0" y="158"/>
                    <a:pt x="0" y="347"/>
                  </a:cubicBezTo>
                  <a:cubicBezTo>
                    <a:pt x="0" y="536"/>
                    <a:pt x="158" y="693"/>
                    <a:pt x="347" y="693"/>
                  </a:cubicBezTo>
                  <a:lnTo>
                    <a:pt x="5199" y="693"/>
                  </a:lnTo>
                  <a:cubicBezTo>
                    <a:pt x="5388" y="693"/>
                    <a:pt x="5545" y="536"/>
                    <a:pt x="5545" y="347"/>
                  </a:cubicBezTo>
                  <a:cubicBezTo>
                    <a:pt x="5545" y="158"/>
                    <a:pt x="5388" y="0"/>
                    <a:pt x="519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29" name="Google Shape;10529;p82"/>
            <p:cNvSpPr/>
            <p:nvPr/>
          </p:nvSpPr>
          <p:spPr>
            <a:xfrm>
              <a:off x="-24260150" y="2515275"/>
              <a:ext cx="43350" cy="18125"/>
            </a:xfrm>
            <a:custGeom>
              <a:avLst/>
              <a:gdLst/>
              <a:ahLst/>
              <a:cxnLst/>
              <a:rect l="l" t="t" r="r" b="b"/>
              <a:pathLst>
                <a:path w="1734" h="725" extrusionOk="0">
                  <a:moveTo>
                    <a:pt x="347" y="0"/>
                  </a:moveTo>
                  <a:cubicBezTo>
                    <a:pt x="158" y="0"/>
                    <a:pt x="1" y="158"/>
                    <a:pt x="1" y="378"/>
                  </a:cubicBezTo>
                  <a:cubicBezTo>
                    <a:pt x="1" y="567"/>
                    <a:pt x="158" y="725"/>
                    <a:pt x="347" y="725"/>
                  </a:cubicBezTo>
                  <a:lnTo>
                    <a:pt x="1387" y="725"/>
                  </a:lnTo>
                  <a:cubicBezTo>
                    <a:pt x="1576" y="725"/>
                    <a:pt x="1733" y="567"/>
                    <a:pt x="1733" y="378"/>
                  </a:cubicBezTo>
                  <a:cubicBezTo>
                    <a:pt x="1702" y="158"/>
                    <a:pt x="1544" y="0"/>
                    <a:pt x="138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0" name="Google Shape;10530;p82"/>
            <p:cNvSpPr/>
            <p:nvPr/>
          </p:nvSpPr>
          <p:spPr>
            <a:xfrm>
              <a:off x="-24260925" y="2549925"/>
              <a:ext cx="35450" cy="18125"/>
            </a:xfrm>
            <a:custGeom>
              <a:avLst/>
              <a:gdLst/>
              <a:ahLst/>
              <a:cxnLst/>
              <a:rect l="l" t="t" r="r" b="b"/>
              <a:pathLst>
                <a:path w="1418" h="725" extrusionOk="0">
                  <a:moveTo>
                    <a:pt x="347" y="0"/>
                  </a:moveTo>
                  <a:cubicBezTo>
                    <a:pt x="158" y="0"/>
                    <a:pt x="0" y="158"/>
                    <a:pt x="0" y="347"/>
                  </a:cubicBezTo>
                  <a:cubicBezTo>
                    <a:pt x="0" y="567"/>
                    <a:pt x="158" y="725"/>
                    <a:pt x="347" y="725"/>
                  </a:cubicBezTo>
                  <a:lnTo>
                    <a:pt x="1071" y="725"/>
                  </a:lnTo>
                  <a:cubicBezTo>
                    <a:pt x="1260" y="725"/>
                    <a:pt x="1418" y="567"/>
                    <a:pt x="1418" y="347"/>
                  </a:cubicBezTo>
                  <a:cubicBezTo>
                    <a:pt x="1418" y="158"/>
                    <a:pt x="1260" y="0"/>
                    <a:pt x="107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1" name="Google Shape;10531;p82"/>
            <p:cNvSpPr/>
            <p:nvPr/>
          </p:nvSpPr>
          <p:spPr>
            <a:xfrm>
              <a:off x="-24165625" y="2515275"/>
              <a:ext cx="43350" cy="18125"/>
            </a:xfrm>
            <a:custGeom>
              <a:avLst/>
              <a:gdLst/>
              <a:ahLst/>
              <a:cxnLst/>
              <a:rect l="l" t="t" r="r" b="b"/>
              <a:pathLst>
                <a:path w="1734" h="725" extrusionOk="0">
                  <a:moveTo>
                    <a:pt x="378" y="0"/>
                  </a:moveTo>
                  <a:cubicBezTo>
                    <a:pt x="158" y="0"/>
                    <a:pt x="0" y="158"/>
                    <a:pt x="0" y="378"/>
                  </a:cubicBezTo>
                  <a:cubicBezTo>
                    <a:pt x="0" y="567"/>
                    <a:pt x="158" y="725"/>
                    <a:pt x="378" y="725"/>
                  </a:cubicBezTo>
                  <a:lnTo>
                    <a:pt x="1387" y="725"/>
                  </a:lnTo>
                  <a:cubicBezTo>
                    <a:pt x="1576" y="725"/>
                    <a:pt x="1733" y="567"/>
                    <a:pt x="1733" y="378"/>
                  </a:cubicBezTo>
                  <a:cubicBezTo>
                    <a:pt x="1733" y="158"/>
                    <a:pt x="1576" y="0"/>
                    <a:pt x="138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2" name="Google Shape;10532;p82"/>
            <p:cNvSpPr/>
            <p:nvPr/>
          </p:nvSpPr>
          <p:spPr>
            <a:xfrm>
              <a:off x="-24157750" y="2549925"/>
              <a:ext cx="35475" cy="18125"/>
            </a:xfrm>
            <a:custGeom>
              <a:avLst/>
              <a:gdLst/>
              <a:ahLst/>
              <a:cxnLst/>
              <a:rect l="l" t="t" r="r" b="b"/>
              <a:pathLst>
                <a:path w="1419" h="725" extrusionOk="0">
                  <a:moveTo>
                    <a:pt x="347" y="0"/>
                  </a:moveTo>
                  <a:cubicBezTo>
                    <a:pt x="158" y="0"/>
                    <a:pt x="0" y="158"/>
                    <a:pt x="0" y="347"/>
                  </a:cubicBezTo>
                  <a:cubicBezTo>
                    <a:pt x="0" y="567"/>
                    <a:pt x="158" y="725"/>
                    <a:pt x="347" y="725"/>
                  </a:cubicBezTo>
                  <a:lnTo>
                    <a:pt x="1072" y="725"/>
                  </a:lnTo>
                  <a:cubicBezTo>
                    <a:pt x="1261" y="725"/>
                    <a:pt x="1418" y="567"/>
                    <a:pt x="1418" y="347"/>
                  </a:cubicBezTo>
                  <a:cubicBezTo>
                    <a:pt x="1418" y="158"/>
                    <a:pt x="1261" y="0"/>
                    <a:pt x="107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533" name="Google Shape;10533;p82"/>
          <p:cNvGrpSpPr/>
          <p:nvPr/>
        </p:nvGrpSpPr>
        <p:grpSpPr>
          <a:xfrm>
            <a:off x="6204420" y="3554587"/>
            <a:ext cx="353180" cy="353180"/>
            <a:chOff x="-24338900" y="2710600"/>
            <a:chExt cx="295375" cy="295375"/>
          </a:xfrm>
          <a:solidFill>
            <a:srgbClr val="FFC000"/>
          </a:solidFill>
        </p:grpSpPr>
        <p:sp>
          <p:nvSpPr>
            <p:cNvPr id="10534" name="Google Shape;10534;p82"/>
            <p:cNvSpPr/>
            <p:nvPr/>
          </p:nvSpPr>
          <p:spPr>
            <a:xfrm>
              <a:off x="-24250700" y="2816925"/>
              <a:ext cx="123675" cy="103200"/>
            </a:xfrm>
            <a:custGeom>
              <a:avLst/>
              <a:gdLst/>
              <a:ahLst/>
              <a:cxnLst/>
              <a:rect l="l" t="t" r="r" b="b"/>
              <a:pathLst>
                <a:path w="4947" h="4128" extrusionOk="0">
                  <a:moveTo>
                    <a:pt x="3403" y="662"/>
                  </a:moveTo>
                  <a:cubicBezTo>
                    <a:pt x="3813" y="662"/>
                    <a:pt x="4128" y="977"/>
                    <a:pt x="4128" y="1387"/>
                  </a:cubicBezTo>
                  <a:cubicBezTo>
                    <a:pt x="4128" y="1922"/>
                    <a:pt x="3561" y="2363"/>
                    <a:pt x="2710" y="3025"/>
                  </a:cubicBezTo>
                  <a:cubicBezTo>
                    <a:pt x="2584" y="3119"/>
                    <a:pt x="2490" y="3182"/>
                    <a:pt x="2395" y="3309"/>
                  </a:cubicBezTo>
                  <a:cubicBezTo>
                    <a:pt x="2269" y="3214"/>
                    <a:pt x="2143" y="3151"/>
                    <a:pt x="2080" y="3025"/>
                  </a:cubicBezTo>
                  <a:cubicBezTo>
                    <a:pt x="1198" y="2363"/>
                    <a:pt x="662" y="1891"/>
                    <a:pt x="662" y="1387"/>
                  </a:cubicBezTo>
                  <a:cubicBezTo>
                    <a:pt x="662" y="946"/>
                    <a:pt x="977" y="662"/>
                    <a:pt x="1355" y="662"/>
                  </a:cubicBezTo>
                  <a:cubicBezTo>
                    <a:pt x="1860" y="662"/>
                    <a:pt x="2080" y="1229"/>
                    <a:pt x="2080" y="1261"/>
                  </a:cubicBezTo>
                  <a:cubicBezTo>
                    <a:pt x="2112" y="1418"/>
                    <a:pt x="2238" y="1481"/>
                    <a:pt x="2395" y="1481"/>
                  </a:cubicBezTo>
                  <a:cubicBezTo>
                    <a:pt x="2553" y="1481"/>
                    <a:pt x="2647" y="1355"/>
                    <a:pt x="2710" y="1261"/>
                  </a:cubicBezTo>
                  <a:cubicBezTo>
                    <a:pt x="2710" y="1229"/>
                    <a:pt x="2899" y="662"/>
                    <a:pt x="3403" y="662"/>
                  </a:cubicBezTo>
                  <a:close/>
                  <a:moveTo>
                    <a:pt x="1355" y="1"/>
                  </a:moveTo>
                  <a:cubicBezTo>
                    <a:pt x="568" y="1"/>
                    <a:pt x="1" y="631"/>
                    <a:pt x="1" y="1418"/>
                  </a:cubicBezTo>
                  <a:cubicBezTo>
                    <a:pt x="1" y="2269"/>
                    <a:pt x="694" y="2836"/>
                    <a:pt x="1671" y="3624"/>
                  </a:cubicBezTo>
                  <a:cubicBezTo>
                    <a:pt x="1828" y="3750"/>
                    <a:pt x="2049" y="3907"/>
                    <a:pt x="2238" y="4065"/>
                  </a:cubicBezTo>
                  <a:cubicBezTo>
                    <a:pt x="2301" y="4096"/>
                    <a:pt x="2395" y="4128"/>
                    <a:pt x="2458" y="4128"/>
                  </a:cubicBezTo>
                  <a:cubicBezTo>
                    <a:pt x="2553" y="4128"/>
                    <a:pt x="2616" y="4096"/>
                    <a:pt x="2710" y="4065"/>
                  </a:cubicBezTo>
                  <a:cubicBezTo>
                    <a:pt x="2899" y="3907"/>
                    <a:pt x="3057" y="3718"/>
                    <a:pt x="3246" y="3624"/>
                  </a:cubicBezTo>
                  <a:cubicBezTo>
                    <a:pt x="4254" y="2836"/>
                    <a:pt x="4947" y="2269"/>
                    <a:pt x="4947" y="1418"/>
                  </a:cubicBezTo>
                  <a:cubicBezTo>
                    <a:pt x="4821" y="599"/>
                    <a:pt x="4191" y="1"/>
                    <a:pt x="3403" y="1"/>
                  </a:cubicBezTo>
                  <a:cubicBezTo>
                    <a:pt x="3025" y="1"/>
                    <a:pt x="2616" y="158"/>
                    <a:pt x="2395" y="505"/>
                  </a:cubicBezTo>
                  <a:cubicBezTo>
                    <a:pt x="2112" y="190"/>
                    <a:pt x="1765" y="1"/>
                    <a:pt x="135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5" name="Google Shape;10535;p82"/>
            <p:cNvSpPr/>
            <p:nvPr/>
          </p:nvSpPr>
          <p:spPr>
            <a:xfrm>
              <a:off x="-24338900" y="2710600"/>
              <a:ext cx="295375" cy="295375"/>
            </a:xfrm>
            <a:custGeom>
              <a:avLst/>
              <a:gdLst/>
              <a:ahLst/>
              <a:cxnLst/>
              <a:rect l="l" t="t" r="r" b="b"/>
              <a:pathLst>
                <a:path w="11815" h="11815" extrusionOk="0">
                  <a:moveTo>
                    <a:pt x="7341" y="725"/>
                  </a:moveTo>
                  <a:cubicBezTo>
                    <a:pt x="7530" y="725"/>
                    <a:pt x="7687" y="882"/>
                    <a:pt x="7687" y="1103"/>
                  </a:cubicBezTo>
                  <a:lnTo>
                    <a:pt x="7687" y="3844"/>
                  </a:lnTo>
                  <a:cubicBezTo>
                    <a:pt x="7687" y="4033"/>
                    <a:pt x="7845" y="4222"/>
                    <a:pt x="8034" y="4222"/>
                  </a:cubicBezTo>
                  <a:lnTo>
                    <a:pt x="10806" y="4222"/>
                  </a:lnTo>
                  <a:cubicBezTo>
                    <a:pt x="10995" y="4222"/>
                    <a:pt x="11153" y="4380"/>
                    <a:pt x="11153" y="4569"/>
                  </a:cubicBezTo>
                  <a:lnTo>
                    <a:pt x="11153" y="7309"/>
                  </a:lnTo>
                  <a:cubicBezTo>
                    <a:pt x="11153" y="7530"/>
                    <a:pt x="10995" y="7688"/>
                    <a:pt x="10806" y="7688"/>
                  </a:cubicBezTo>
                  <a:lnTo>
                    <a:pt x="8034" y="7688"/>
                  </a:lnTo>
                  <a:cubicBezTo>
                    <a:pt x="7845" y="7688"/>
                    <a:pt x="7687" y="7845"/>
                    <a:pt x="7687" y="8034"/>
                  </a:cubicBezTo>
                  <a:lnTo>
                    <a:pt x="7687" y="10775"/>
                  </a:lnTo>
                  <a:cubicBezTo>
                    <a:pt x="7687" y="10996"/>
                    <a:pt x="7530" y="11153"/>
                    <a:pt x="7341" y="11153"/>
                  </a:cubicBezTo>
                  <a:lnTo>
                    <a:pt x="4568" y="11153"/>
                  </a:lnTo>
                  <a:cubicBezTo>
                    <a:pt x="4379" y="11153"/>
                    <a:pt x="4222" y="10996"/>
                    <a:pt x="4222" y="10775"/>
                  </a:cubicBezTo>
                  <a:lnTo>
                    <a:pt x="4222" y="8034"/>
                  </a:lnTo>
                  <a:cubicBezTo>
                    <a:pt x="4222" y="7845"/>
                    <a:pt x="4064" y="7688"/>
                    <a:pt x="3875" y="7688"/>
                  </a:cubicBezTo>
                  <a:lnTo>
                    <a:pt x="1103" y="7688"/>
                  </a:lnTo>
                  <a:cubicBezTo>
                    <a:pt x="914" y="7688"/>
                    <a:pt x="756" y="7530"/>
                    <a:pt x="756" y="7309"/>
                  </a:cubicBezTo>
                  <a:lnTo>
                    <a:pt x="756" y="4569"/>
                  </a:lnTo>
                  <a:cubicBezTo>
                    <a:pt x="756" y="4380"/>
                    <a:pt x="914" y="4222"/>
                    <a:pt x="1103" y="4222"/>
                  </a:cubicBezTo>
                  <a:lnTo>
                    <a:pt x="3875" y="4222"/>
                  </a:lnTo>
                  <a:cubicBezTo>
                    <a:pt x="4064" y="4222"/>
                    <a:pt x="4222" y="4033"/>
                    <a:pt x="4222" y="3844"/>
                  </a:cubicBezTo>
                  <a:lnTo>
                    <a:pt x="4222" y="1103"/>
                  </a:lnTo>
                  <a:cubicBezTo>
                    <a:pt x="4222" y="882"/>
                    <a:pt x="4379" y="725"/>
                    <a:pt x="4568" y="725"/>
                  </a:cubicBezTo>
                  <a:close/>
                  <a:moveTo>
                    <a:pt x="4537" y="0"/>
                  </a:moveTo>
                  <a:cubicBezTo>
                    <a:pt x="3938" y="0"/>
                    <a:pt x="3466" y="473"/>
                    <a:pt x="3466" y="1072"/>
                  </a:cubicBezTo>
                  <a:lnTo>
                    <a:pt x="3466" y="3466"/>
                  </a:lnTo>
                  <a:lnTo>
                    <a:pt x="1071" y="3466"/>
                  </a:lnTo>
                  <a:cubicBezTo>
                    <a:pt x="473" y="3466"/>
                    <a:pt x="0" y="3938"/>
                    <a:pt x="0" y="4537"/>
                  </a:cubicBezTo>
                  <a:lnTo>
                    <a:pt x="0" y="7278"/>
                  </a:lnTo>
                  <a:cubicBezTo>
                    <a:pt x="0" y="7877"/>
                    <a:pt x="473" y="8349"/>
                    <a:pt x="1071" y="8349"/>
                  </a:cubicBezTo>
                  <a:lnTo>
                    <a:pt x="3466" y="8349"/>
                  </a:lnTo>
                  <a:lnTo>
                    <a:pt x="3466" y="10743"/>
                  </a:lnTo>
                  <a:cubicBezTo>
                    <a:pt x="3466" y="11342"/>
                    <a:pt x="3938" y="11815"/>
                    <a:pt x="4537" y="11815"/>
                  </a:cubicBezTo>
                  <a:lnTo>
                    <a:pt x="7309" y="11815"/>
                  </a:lnTo>
                  <a:cubicBezTo>
                    <a:pt x="7876" y="11815"/>
                    <a:pt x="8349" y="11342"/>
                    <a:pt x="8349" y="10743"/>
                  </a:cubicBezTo>
                  <a:lnTo>
                    <a:pt x="8349" y="8349"/>
                  </a:lnTo>
                  <a:lnTo>
                    <a:pt x="10743" y="8349"/>
                  </a:lnTo>
                  <a:cubicBezTo>
                    <a:pt x="11342" y="8349"/>
                    <a:pt x="11815" y="7877"/>
                    <a:pt x="11815" y="7278"/>
                  </a:cubicBezTo>
                  <a:lnTo>
                    <a:pt x="11815" y="4537"/>
                  </a:lnTo>
                  <a:cubicBezTo>
                    <a:pt x="11815" y="3938"/>
                    <a:pt x="11342" y="3466"/>
                    <a:pt x="10743" y="3466"/>
                  </a:cubicBezTo>
                  <a:lnTo>
                    <a:pt x="8349" y="3466"/>
                  </a:lnTo>
                  <a:lnTo>
                    <a:pt x="8349" y="1072"/>
                  </a:lnTo>
                  <a:cubicBezTo>
                    <a:pt x="8349" y="473"/>
                    <a:pt x="7876" y="0"/>
                    <a:pt x="730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536" name="Google Shape;10536;p82"/>
          <p:cNvGrpSpPr/>
          <p:nvPr/>
        </p:nvGrpSpPr>
        <p:grpSpPr>
          <a:xfrm>
            <a:off x="7995419" y="3113972"/>
            <a:ext cx="355063" cy="351984"/>
            <a:chOff x="-22859750" y="2335900"/>
            <a:chExt cx="296950" cy="294375"/>
          </a:xfrm>
          <a:solidFill>
            <a:srgbClr val="FFC000"/>
          </a:solidFill>
        </p:grpSpPr>
        <p:sp>
          <p:nvSpPr>
            <p:cNvPr id="10537" name="Google Shape;10537;p82"/>
            <p:cNvSpPr/>
            <p:nvPr/>
          </p:nvSpPr>
          <p:spPr>
            <a:xfrm>
              <a:off x="-22859750" y="2335900"/>
              <a:ext cx="296950" cy="294375"/>
            </a:xfrm>
            <a:custGeom>
              <a:avLst/>
              <a:gdLst/>
              <a:ahLst/>
              <a:cxnLst/>
              <a:rect l="l" t="t" r="r" b="b"/>
              <a:pathLst>
                <a:path w="11878" h="11775" extrusionOk="0">
                  <a:moveTo>
                    <a:pt x="7306" y="663"/>
                  </a:moveTo>
                  <a:cubicBezTo>
                    <a:pt x="7389" y="663"/>
                    <a:pt x="7475" y="671"/>
                    <a:pt x="7562" y="685"/>
                  </a:cubicBezTo>
                  <a:cubicBezTo>
                    <a:pt x="7814" y="780"/>
                    <a:pt x="8034" y="937"/>
                    <a:pt x="8192" y="1126"/>
                  </a:cubicBezTo>
                  <a:cubicBezTo>
                    <a:pt x="7908" y="1189"/>
                    <a:pt x="7656" y="1347"/>
                    <a:pt x="7467" y="1567"/>
                  </a:cubicBezTo>
                  <a:cubicBezTo>
                    <a:pt x="7341" y="1662"/>
                    <a:pt x="7341" y="1914"/>
                    <a:pt x="7467" y="2008"/>
                  </a:cubicBezTo>
                  <a:cubicBezTo>
                    <a:pt x="7530" y="2071"/>
                    <a:pt x="7617" y="2103"/>
                    <a:pt x="7703" y="2103"/>
                  </a:cubicBezTo>
                  <a:cubicBezTo>
                    <a:pt x="7790" y="2103"/>
                    <a:pt x="7877" y="2071"/>
                    <a:pt x="7940" y="2008"/>
                  </a:cubicBezTo>
                  <a:cubicBezTo>
                    <a:pt x="8129" y="1819"/>
                    <a:pt x="8412" y="1693"/>
                    <a:pt x="8696" y="1693"/>
                  </a:cubicBezTo>
                  <a:cubicBezTo>
                    <a:pt x="8979" y="1693"/>
                    <a:pt x="9231" y="1819"/>
                    <a:pt x="9452" y="2008"/>
                  </a:cubicBezTo>
                  <a:cubicBezTo>
                    <a:pt x="9767" y="2355"/>
                    <a:pt x="9830" y="2764"/>
                    <a:pt x="9673" y="3174"/>
                  </a:cubicBezTo>
                  <a:cubicBezTo>
                    <a:pt x="9389" y="3237"/>
                    <a:pt x="9137" y="3395"/>
                    <a:pt x="8885" y="3584"/>
                  </a:cubicBezTo>
                  <a:cubicBezTo>
                    <a:pt x="8759" y="3710"/>
                    <a:pt x="8759" y="3962"/>
                    <a:pt x="8885" y="4056"/>
                  </a:cubicBezTo>
                  <a:cubicBezTo>
                    <a:pt x="8948" y="4119"/>
                    <a:pt x="9035" y="4151"/>
                    <a:pt x="9121" y="4151"/>
                  </a:cubicBezTo>
                  <a:cubicBezTo>
                    <a:pt x="9208" y="4151"/>
                    <a:pt x="9294" y="4119"/>
                    <a:pt x="9358" y="4056"/>
                  </a:cubicBezTo>
                  <a:cubicBezTo>
                    <a:pt x="9547" y="3867"/>
                    <a:pt x="9830" y="3741"/>
                    <a:pt x="10114" y="3741"/>
                  </a:cubicBezTo>
                  <a:cubicBezTo>
                    <a:pt x="10397" y="3741"/>
                    <a:pt x="10649" y="3867"/>
                    <a:pt x="10870" y="4056"/>
                  </a:cubicBezTo>
                  <a:cubicBezTo>
                    <a:pt x="11059" y="4277"/>
                    <a:pt x="11185" y="4529"/>
                    <a:pt x="11185" y="4812"/>
                  </a:cubicBezTo>
                  <a:cubicBezTo>
                    <a:pt x="11185" y="5096"/>
                    <a:pt x="11059" y="5379"/>
                    <a:pt x="10870" y="5568"/>
                  </a:cubicBezTo>
                  <a:cubicBezTo>
                    <a:pt x="10649" y="5757"/>
                    <a:pt x="10397" y="5883"/>
                    <a:pt x="10114" y="5883"/>
                  </a:cubicBezTo>
                  <a:cubicBezTo>
                    <a:pt x="9925" y="5883"/>
                    <a:pt x="9767" y="6041"/>
                    <a:pt x="9767" y="6230"/>
                  </a:cubicBezTo>
                  <a:cubicBezTo>
                    <a:pt x="9767" y="6451"/>
                    <a:pt x="9925" y="6608"/>
                    <a:pt x="10114" y="6608"/>
                  </a:cubicBezTo>
                  <a:cubicBezTo>
                    <a:pt x="10429" y="6608"/>
                    <a:pt x="10712" y="6514"/>
                    <a:pt x="10964" y="6356"/>
                  </a:cubicBezTo>
                  <a:cubicBezTo>
                    <a:pt x="11090" y="6514"/>
                    <a:pt x="11122" y="6703"/>
                    <a:pt x="11122" y="6955"/>
                  </a:cubicBezTo>
                  <a:cubicBezTo>
                    <a:pt x="11122" y="7270"/>
                    <a:pt x="11027" y="7553"/>
                    <a:pt x="10807" y="7742"/>
                  </a:cubicBezTo>
                  <a:cubicBezTo>
                    <a:pt x="10618" y="7931"/>
                    <a:pt x="10366" y="8057"/>
                    <a:pt x="10082" y="8057"/>
                  </a:cubicBezTo>
                  <a:cubicBezTo>
                    <a:pt x="9799" y="8057"/>
                    <a:pt x="9515" y="7931"/>
                    <a:pt x="9326" y="7742"/>
                  </a:cubicBezTo>
                  <a:cubicBezTo>
                    <a:pt x="9137" y="7553"/>
                    <a:pt x="9011" y="7270"/>
                    <a:pt x="9011" y="6986"/>
                  </a:cubicBezTo>
                  <a:cubicBezTo>
                    <a:pt x="9011" y="6703"/>
                    <a:pt x="9137" y="6419"/>
                    <a:pt x="9326" y="6230"/>
                  </a:cubicBezTo>
                  <a:cubicBezTo>
                    <a:pt x="9452" y="6104"/>
                    <a:pt x="9452" y="5883"/>
                    <a:pt x="9326" y="5757"/>
                  </a:cubicBezTo>
                  <a:cubicBezTo>
                    <a:pt x="9263" y="5694"/>
                    <a:pt x="9176" y="5663"/>
                    <a:pt x="9090" y="5663"/>
                  </a:cubicBezTo>
                  <a:cubicBezTo>
                    <a:pt x="9003" y="5663"/>
                    <a:pt x="8916" y="5694"/>
                    <a:pt x="8853" y="5757"/>
                  </a:cubicBezTo>
                  <a:cubicBezTo>
                    <a:pt x="8538" y="6072"/>
                    <a:pt x="8349" y="6514"/>
                    <a:pt x="8349" y="6986"/>
                  </a:cubicBezTo>
                  <a:cubicBezTo>
                    <a:pt x="8349" y="7112"/>
                    <a:pt x="8349" y="7207"/>
                    <a:pt x="8381" y="7333"/>
                  </a:cubicBezTo>
                  <a:cubicBezTo>
                    <a:pt x="7562" y="7459"/>
                    <a:pt x="6932" y="8215"/>
                    <a:pt x="6932" y="9034"/>
                  </a:cubicBezTo>
                  <a:cubicBezTo>
                    <a:pt x="6932" y="9223"/>
                    <a:pt x="7089" y="9381"/>
                    <a:pt x="7278" y="9381"/>
                  </a:cubicBezTo>
                  <a:cubicBezTo>
                    <a:pt x="7467" y="9381"/>
                    <a:pt x="7625" y="9223"/>
                    <a:pt x="7625" y="9034"/>
                  </a:cubicBezTo>
                  <a:cubicBezTo>
                    <a:pt x="7625" y="8435"/>
                    <a:pt x="8097" y="8026"/>
                    <a:pt x="8664" y="8026"/>
                  </a:cubicBezTo>
                  <a:lnTo>
                    <a:pt x="8696" y="8026"/>
                  </a:lnTo>
                  <a:cubicBezTo>
                    <a:pt x="8727" y="8089"/>
                    <a:pt x="8822" y="8120"/>
                    <a:pt x="8853" y="8215"/>
                  </a:cubicBezTo>
                  <a:cubicBezTo>
                    <a:pt x="9074" y="8435"/>
                    <a:pt x="9326" y="8561"/>
                    <a:pt x="9641" y="8656"/>
                  </a:cubicBezTo>
                  <a:cubicBezTo>
                    <a:pt x="9673" y="8750"/>
                    <a:pt x="9704" y="8908"/>
                    <a:pt x="9704" y="9034"/>
                  </a:cubicBezTo>
                  <a:cubicBezTo>
                    <a:pt x="9704" y="9507"/>
                    <a:pt x="9452" y="9853"/>
                    <a:pt x="9011" y="10011"/>
                  </a:cubicBezTo>
                  <a:cubicBezTo>
                    <a:pt x="8979" y="9853"/>
                    <a:pt x="8853" y="9759"/>
                    <a:pt x="8664" y="9759"/>
                  </a:cubicBezTo>
                  <a:cubicBezTo>
                    <a:pt x="8444" y="9759"/>
                    <a:pt x="8286" y="9916"/>
                    <a:pt x="8286" y="10105"/>
                  </a:cubicBezTo>
                  <a:cubicBezTo>
                    <a:pt x="8286" y="10704"/>
                    <a:pt x="7814" y="11113"/>
                    <a:pt x="7278" y="11113"/>
                  </a:cubicBezTo>
                  <a:cubicBezTo>
                    <a:pt x="6711" y="11113"/>
                    <a:pt x="6239" y="10641"/>
                    <a:pt x="6239" y="10105"/>
                  </a:cubicBezTo>
                  <a:lnTo>
                    <a:pt x="6239" y="6640"/>
                  </a:lnTo>
                  <a:cubicBezTo>
                    <a:pt x="6522" y="6860"/>
                    <a:pt x="6932" y="6986"/>
                    <a:pt x="7278" y="6986"/>
                  </a:cubicBezTo>
                  <a:cubicBezTo>
                    <a:pt x="7467" y="6986"/>
                    <a:pt x="7625" y="6829"/>
                    <a:pt x="7625" y="6640"/>
                  </a:cubicBezTo>
                  <a:cubicBezTo>
                    <a:pt x="7625" y="6451"/>
                    <a:pt x="7467" y="6293"/>
                    <a:pt x="7278" y="6293"/>
                  </a:cubicBezTo>
                  <a:cubicBezTo>
                    <a:pt x="6680" y="6293"/>
                    <a:pt x="6239" y="5820"/>
                    <a:pt x="6239" y="5253"/>
                  </a:cubicBezTo>
                  <a:lnTo>
                    <a:pt x="6239" y="1788"/>
                  </a:lnTo>
                  <a:lnTo>
                    <a:pt x="6239" y="1756"/>
                  </a:lnTo>
                  <a:lnTo>
                    <a:pt x="6239" y="1725"/>
                  </a:lnTo>
                  <a:cubicBezTo>
                    <a:pt x="6239" y="1441"/>
                    <a:pt x="6365" y="1158"/>
                    <a:pt x="6554" y="969"/>
                  </a:cubicBezTo>
                  <a:cubicBezTo>
                    <a:pt x="6772" y="750"/>
                    <a:pt x="7027" y="663"/>
                    <a:pt x="7306" y="663"/>
                  </a:cubicBezTo>
                  <a:close/>
                  <a:moveTo>
                    <a:pt x="4492" y="726"/>
                  </a:moveTo>
                  <a:cubicBezTo>
                    <a:pt x="4756" y="726"/>
                    <a:pt x="5012" y="813"/>
                    <a:pt x="5230" y="1032"/>
                  </a:cubicBezTo>
                  <a:cubicBezTo>
                    <a:pt x="5419" y="1221"/>
                    <a:pt x="5545" y="1504"/>
                    <a:pt x="5545" y="1788"/>
                  </a:cubicBezTo>
                  <a:lnTo>
                    <a:pt x="5545" y="1819"/>
                  </a:lnTo>
                  <a:lnTo>
                    <a:pt x="5545" y="5285"/>
                  </a:lnTo>
                  <a:cubicBezTo>
                    <a:pt x="5545" y="5883"/>
                    <a:pt x="5073" y="6325"/>
                    <a:pt x="4506" y="6325"/>
                  </a:cubicBezTo>
                  <a:cubicBezTo>
                    <a:pt x="4317" y="6325"/>
                    <a:pt x="4159" y="6482"/>
                    <a:pt x="4159" y="6671"/>
                  </a:cubicBezTo>
                  <a:cubicBezTo>
                    <a:pt x="4159" y="6860"/>
                    <a:pt x="4317" y="7018"/>
                    <a:pt x="4506" y="7018"/>
                  </a:cubicBezTo>
                  <a:cubicBezTo>
                    <a:pt x="4915" y="7018"/>
                    <a:pt x="5262" y="6892"/>
                    <a:pt x="5545" y="6671"/>
                  </a:cubicBezTo>
                  <a:lnTo>
                    <a:pt x="5545" y="10105"/>
                  </a:lnTo>
                  <a:lnTo>
                    <a:pt x="5545" y="10137"/>
                  </a:lnTo>
                  <a:cubicBezTo>
                    <a:pt x="5545" y="10704"/>
                    <a:pt x="5073" y="11176"/>
                    <a:pt x="4506" y="11176"/>
                  </a:cubicBezTo>
                  <a:cubicBezTo>
                    <a:pt x="3939" y="11176"/>
                    <a:pt x="3498" y="10704"/>
                    <a:pt x="3498" y="10137"/>
                  </a:cubicBezTo>
                  <a:cubicBezTo>
                    <a:pt x="3498" y="9948"/>
                    <a:pt x="3340" y="9790"/>
                    <a:pt x="3151" y="9790"/>
                  </a:cubicBezTo>
                  <a:cubicBezTo>
                    <a:pt x="2994" y="9790"/>
                    <a:pt x="2836" y="9916"/>
                    <a:pt x="2773" y="10074"/>
                  </a:cubicBezTo>
                  <a:cubicBezTo>
                    <a:pt x="2395" y="9916"/>
                    <a:pt x="2080" y="9538"/>
                    <a:pt x="2080" y="9065"/>
                  </a:cubicBezTo>
                  <a:cubicBezTo>
                    <a:pt x="2080" y="8908"/>
                    <a:pt x="2111" y="8813"/>
                    <a:pt x="2143" y="8687"/>
                  </a:cubicBezTo>
                  <a:cubicBezTo>
                    <a:pt x="2426" y="8593"/>
                    <a:pt x="2710" y="8435"/>
                    <a:pt x="2930" y="8246"/>
                  </a:cubicBezTo>
                  <a:cubicBezTo>
                    <a:pt x="2994" y="8215"/>
                    <a:pt x="3057" y="8120"/>
                    <a:pt x="3088" y="8057"/>
                  </a:cubicBezTo>
                  <a:lnTo>
                    <a:pt x="3151" y="8057"/>
                  </a:lnTo>
                  <a:cubicBezTo>
                    <a:pt x="3718" y="8057"/>
                    <a:pt x="4159" y="8530"/>
                    <a:pt x="4159" y="9065"/>
                  </a:cubicBezTo>
                  <a:cubicBezTo>
                    <a:pt x="4159" y="9286"/>
                    <a:pt x="4317" y="9444"/>
                    <a:pt x="4506" y="9444"/>
                  </a:cubicBezTo>
                  <a:cubicBezTo>
                    <a:pt x="4726" y="9444"/>
                    <a:pt x="4884" y="9286"/>
                    <a:pt x="4884" y="9065"/>
                  </a:cubicBezTo>
                  <a:cubicBezTo>
                    <a:pt x="4884" y="8215"/>
                    <a:pt x="4254" y="7490"/>
                    <a:pt x="3403" y="7396"/>
                  </a:cubicBezTo>
                  <a:cubicBezTo>
                    <a:pt x="3466" y="7270"/>
                    <a:pt x="3466" y="7144"/>
                    <a:pt x="3466" y="7018"/>
                  </a:cubicBezTo>
                  <a:cubicBezTo>
                    <a:pt x="3466" y="6545"/>
                    <a:pt x="3246" y="6104"/>
                    <a:pt x="2930" y="5820"/>
                  </a:cubicBezTo>
                  <a:cubicBezTo>
                    <a:pt x="2883" y="5757"/>
                    <a:pt x="2797" y="5726"/>
                    <a:pt x="2706" y="5726"/>
                  </a:cubicBezTo>
                  <a:cubicBezTo>
                    <a:pt x="2615" y="5726"/>
                    <a:pt x="2521" y="5757"/>
                    <a:pt x="2458" y="5820"/>
                  </a:cubicBezTo>
                  <a:cubicBezTo>
                    <a:pt x="2363" y="5915"/>
                    <a:pt x="2363" y="6167"/>
                    <a:pt x="2458" y="6262"/>
                  </a:cubicBezTo>
                  <a:cubicBezTo>
                    <a:pt x="2678" y="6482"/>
                    <a:pt x="2773" y="6734"/>
                    <a:pt x="2773" y="7018"/>
                  </a:cubicBezTo>
                  <a:cubicBezTo>
                    <a:pt x="2773" y="7301"/>
                    <a:pt x="2678" y="7585"/>
                    <a:pt x="2458" y="7774"/>
                  </a:cubicBezTo>
                  <a:cubicBezTo>
                    <a:pt x="2269" y="7963"/>
                    <a:pt x="1985" y="8089"/>
                    <a:pt x="1733" y="8089"/>
                  </a:cubicBezTo>
                  <a:cubicBezTo>
                    <a:pt x="1450" y="8089"/>
                    <a:pt x="1166" y="7963"/>
                    <a:pt x="977" y="7774"/>
                  </a:cubicBezTo>
                  <a:cubicBezTo>
                    <a:pt x="788" y="7585"/>
                    <a:pt x="662" y="7301"/>
                    <a:pt x="662" y="7018"/>
                  </a:cubicBezTo>
                  <a:cubicBezTo>
                    <a:pt x="662" y="6829"/>
                    <a:pt x="725" y="6640"/>
                    <a:pt x="820" y="6419"/>
                  </a:cubicBezTo>
                  <a:cubicBezTo>
                    <a:pt x="1103" y="6608"/>
                    <a:pt x="1355" y="6671"/>
                    <a:pt x="1670" y="6671"/>
                  </a:cubicBezTo>
                  <a:cubicBezTo>
                    <a:pt x="1891" y="6671"/>
                    <a:pt x="2048" y="6514"/>
                    <a:pt x="2048" y="6325"/>
                  </a:cubicBezTo>
                  <a:cubicBezTo>
                    <a:pt x="2048" y="6104"/>
                    <a:pt x="1891" y="5946"/>
                    <a:pt x="1670" y="5946"/>
                  </a:cubicBezTo>
                  <a:cubicBezTo>
                    <a:pt x="1418" y="5946"/>
                    <a:pt x="1135" y="5852"/>
                    <a:pt x="946" y="5631"/>
                  </a:cubicBezTo>
                  <a:cubicBezTo>
                    <a:pt x="725" y="5442"/>
                    <a:pt x="631" y="5159"/>
                    <a:pt x="631" y="4907"/>
                  </a:cubicBezTo>
                  <a:cubicBezTo>
                    <a:pt x="631" y="4623"/>
                    <a:pt x="725" y="4340"/>
                    <a:pt x="946" y="4151"/>
                  </a:cubicBezTo>
                  <a:cubicBezTo>
                    <a:pt x="1135" y="3962"/>
                    <a:pt x="1418" y="3836"/>
                    <a:pt x="1670" y="3836"/>
                  </a:cubicBezTo>
                  <a:cubicBezTo>
                    <a:pt x="1954" y="3836"/>
                    <a:pt x="2237" y="3962"/>
                    <a:pt x="2426" y="4151"/>
                  </a:cubicBezTo>
                  <a:cubicBezTo>
                    <a:pt x="2489" y="4214"/>
                    <a:pt x="2576" y="4245"/>
                    <a:pt x="2663" y="4245"/>
                  </a:cubicBezTo>
                  <a:cubicBezTo>
                    <a:pt x="2749" y="4245"/>
                    <a:pt x="2836" y="4214"/>
                    <a:pt x="2899" y="4151"/>
                  </a:cubicBezTo>
                  <a:cubicBezTo>
                    <a:pt x="3025" y="4025"/>
                    <a:pt x="3025" y="3804"/>
                    <a:pt x="2899" y="3678"/>
                  </a:cubicBezTo>
                  <a:cubicBezTo>
                    <a:pt x="2678" y="3426"/>
                    <a:pt x="2426" y="3332"/>
                    <a:pt x="2111" y="3237"/>
                  </a:cubicBezTo>
                  <a:cubicBezTo>
                    <a:pt x="1954" y="2859"/>
                    <a:pt x="2048" y="2418"/>
                    <a:pt x="2363" y="2103"/>
                  </a:cubicBezTo>
                  <a:cubicBezTo>
                    <a:pt x="2552" y="1914"/>
                    <a:pt x="2836" y="1788"/>
                    <a:pt x="3088" y="1788"/>
                  </a:cubicBezTo>
                  <a:cubicBezTo>
                    <a:pt x="3372" y="1788"/>
                    <a:pt x="3655" y="1914"/>
                    <a:pt x="3844" y="2103"/>
                  </a:cubicBezTo>
                  <a:cubicBezTo>
                    <a:pt x="3907" y="2166"/>
                    <a:pt x="3994" y="2197"/>
                    <a:pt x="4080" y="2197"/>
                  </a:cubicBezTo>
                  <a:cubicBezTo>
                    <a:pt x="4167" y="2197"/>
                    <a:pt x="4254" y="2166"/>
                    <a:pt x="4317" y="2103"/>
                  </a:cubicBezTo>
                  <a:cubicBezTo>
                    <a:pt x="4443" y="1977"/>
                    <a:pt x="4443" y="1756"/>
                    <a:pt x="4317" y="1630"/>
                  </a:cubicBezTo>
                  <a:cubicBezTo>
                    <a:pt x="4128" y="1441"/>
                    <a:pt x="3876" y="1284"/>
                    <a:pt x="3624" y="1189"/>
                  </a:cubicBezTo>
                  <a:cubicBezTo>
                    <a:pt x="3781" y="969"/>
                    <a:pt x="3970" y="811"/>
                    <a:pt x="4254" y="748"/>
                  </a:cubicBezTo>
                  <a:cubicBezTo>
                    <a:pt x="4333" y="734"/>
                    <a:pt x="4413" y="726"/>
                    <a:pt x="4492" y="726"/>
                  </a:cubicBezTo>
                  <a:close/>
                  <a:moveTo>
                    <a:pt x="7254" y="0"/>
                  </a:moveTo>
                  <a:cubicBezTo>
                    <a:pt x="6817" y="0"/>
                    <a:pt x="6387" y="190"/>
                    <a:pt x="6049" y="528"/>
                  </a:cubicBezTo>
                  <a:cubicBezTo>
                    <a:pt x="6018" y="559"/>
                    <a:pt x="5923" y="654"/>
                    <a:pt x="5892" y="717"/>
                  </a:cubicBezTo>
                  <a:cubicBezTo>
                    <a:pt x="5860" y="654"/>
                    <a:pt x="5766" y="622"/>
                    <a:pt x="5734" y="528"/>
                  </a:cubicBezTo>
                  <a:cubicBezTo>
                    <a:pt x="5391" y="185"/>
                    <a:pt x="4972" y="13"/>
                    <a:pt x="4521" y="13"/>
                  </a:cubicBezTo>
                  <a:cubicBezTo>
                    <a:pt x="4392" y="13"/>
                    <a:pt x="4261" y="27"/>
                    <a:pt x="4128" y="55"/>
                  </a:cubicBezTo>
                  <a:cubicBezTo>
                    <a:pt x="3561" y="181"/>
                    <a:pt x="3151" y="559"/>
                    <a:pt x="2899" y="1126"/>
                  </a:cubicBezTo>
                  <a:cubicBezTo>
                    <a:pt x="2552" y="1158"/>
                    <a:pt x="2206" y="1347"/>
                    <a:pt x="1922" y="1599"/>
                  </a:cubicBezTo>
                  <a:cubicBezTo>
                    <a:pt x="1481" y="2040"/>
                    <a:pt x="1324" y="2607"/>
                    <a:pt x="1450" y="3206"/>
                  </a:cubicBezTo>
                  <a:cubicBezTo>
                    <a:pt x="1103" y="3237"/>
                    <a:pt x="788" y="3458"/>
                    <a:pt x="505" y="3678"/>
                  </a:cubicBezTo>
                  <a:cubicBezTo>
                    <a:pt x="190" y="3993"/>
                    <a:pt x="1" y="4434"/>
                    <a:pt x="1" y="4907"/>
                  </a:cubicBezTo>
                  <a:cubicBezTo>
                    <a:pt x="1" y="5285"/>
                    <a:pt x="127" y="5663"/>
                    <a:pt x="347" y="5915"/>
                  </a:cubicBezTo>
                  <a:cubicBezTo>
                    <a:pt x="127" y="6230"/>
                    <a:pt x="1" y="6608"/>
                    <a:pt x="1" y="6955"/>
                  </a:cubicBezTo>
                  <a:cubicBezTo>
                    <a:pt x="1" y="7427"/>
                    <a:pt x="190" y="7868"/>
                    <a:pt x="505" y="8183"/>
                  </a:cubicBezTo>
                  <a:cubicBezTo>
                    <a:pt x="788" y="8435"/>
                    <a:pt x="1103" y="8593"/>
                    <a:pt x="1450" y="8624"/>
                  </a:cubicBezTo>
                  <a:cubicBezTo>
                    <a:pt x="1418" y="8750"/>
                    <a:pt x="1418" y="8876"/>
                    <a:pt x="1418" y="9002"/>
                  </a:cubicBezTo>
                  <a:cubicBezTo>
                    <a:pt x="1418" y="9916"/>
                    <a:pt x="2080" y="10609"/>
                    <a:pt x="2962" y="10735"/>
                  </a:cubicBezTo>
                  <a:cubicBezTo>
                    <a:pt x="3214" y="11365"/>
                    <a:pt x="3813" y="11775"/>
                    <a:pt x="4569" y="11775"/>
                  </a:cubicBezTo>
                  <a:cubicBezTo>
                    <a:pt x="5104" y="11775"/>
                    <a:pt x="5640" y="11523"/>
                    <a:pt x="5955" y="11082"/>
                  </a:cubicBezTo>
                  <a:cubicBezTo>
                    <a:pt x="6270" y="11523"/>
                    <a:pt x="6774" y="11775"/>
                    <a:pt x="7310" y="11775"/>
                  </a:cubicBezTo>
                  <a:cubicBezTo>
                    <a:pt x="8034" y="11775"/>
                    <a:pt x="8664" y="11365"/>
                    <a:pt x="8948" y="10735"/>
                  </a:cubicBezTo>
                  <a:cubicBezTo>
                    <a:pt x="9799" y="10609"/>
                    <a:pt x="10460" y="9916"/>
                    <a:pt x="10460" y="9002"/>
                  </a:cubicBezTo>
                  <a:cubicBezTo>
                    <a:pt x="10460" y="8876"/>
                    <a:pt x="10460" y="8750"/>
                    <a:pt x="10429" y="8624"/>
                  </a:cubicBezTo>
                  <a:cubicBezTo>
                    <a:pt x="10775" y="8593"/>
                    <a:pt x="11090" y="8404"/>
                    <a:pt x="11374" y="8183"/>
                  </a:cubicBezTo>
                  <a:cubicBezTo>
                    <a:pt x="11689" y="7837"/>
                    <a:pt x="11878" y="7427"/>
                    <a:pt x="11878" y="6955"/>
                  </a:cubicBezTo>
                  <a:cubicBezTo>
                    <a:pt x="11878" y="6545"/>
                    <a:pt x="11783" y="6199"/>
                    <a:pt x="11531" y="5915"/>
                  </a:cubicBezTo>
                  <a:cubicBezTo>
                    <a:pt x="11689" y="5663"/>
                    <a:pt x="11815" y="5285"/>
                    <a:pt x="11815" y="4907"/>
                  </a:cubicBezTo>
                  <a:cubicBezTo>
                    <a:pt x="11815" y="4434"/>
                    <a:pt x="11594" y="3993"/>
                    <a:pt x="11279" y="3678"/>
                  </a:cubicBezTo>
                  <a:cubicBezTo>
                    <a:pt x="11027" y="3395"/>
                    <a:pt x="10712" y="3237"/>
                    <a:pt x="10334" y="3206"/>
                  </a:cubicBezTo>
                  <a:cubicBezTo>
                    <a:pt x="10460" y="2670"/>
                    <a:pt x="10303" y="2040"/>
                    <a:pt x="9862" y="1599"/>
                  </a:cubicBezTo>
                  <a:cubicBezTo>
                    <a:pt x="9610" y="1315"/>
                    <a:pt x="9231" y="1158"/>
                    <a:pt x="8885" y="1126"/>
                  </a:cubicBezTo>
                  <a:cubicBezTo>
                    <a:pt x="8664" y="559"/>
                    <a:pt x="8223" y="181"/>
                    <a:pt x="7656" y="55"/>
                  </a:cubicBezTo>
                  <a:cubicBezTo>
                    <a:pt x="7523" y="18"/>
                    <a:pt x="7388" y="0"/>
                    <a:pt x="725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8" name="Google Shape;10538;p82"/>
            <p:cNvSpPr/>
            <p:nvPr/>
          </p:nvSpPr>
          <p:spPr>
            <a:xfrm>
              <a:off x="-22685675" y="2408150"/>
              <a:ext cx="27575" cy="66175"/>
            </a:xfrm>
            <a:custGeom>
              <a:avLst/>
              <a:gdLst/>
              <a:ahLst/>
              <a:cxnLst/>
              <a:rect l="l" t="t" r="r" b="b"/>
              <a:pathLst>
                <a:path w="1103" h="2647" extrusionOk="0">
                  <a:moveTo>
                    <a:pt x="740" y="1"/>
                  </a:moveTo>
                  <a:cubicBezTo>
                    <a:pt x="654" y="1"/>
                    <a:pt x="567" y="32"/>
                    <a:pt x="504" y="95"/>
                  </a:cubicBezTo>
                  <a:cubicBezTo>
                    <a:pt x="189" y="410"/>
                    <a:pt x="0" y="820"/>
                    <a:pt x="0" y="1292"/>
                  </a:cubicBezTo>
                  <a:cubicBezTo>
                    <a:pt x="0" y="1765"/>
                    <a:pt x="189" y="2206"/>
                    <a:pt x="504" y="2521"/>
                  </a:cubicBezTo>
                  <a:cubicBezTo>
                    <a:pt x="599" y="2584"/>
                    <a:pt x="662" y="2647"/>
                    <a:pt x="756" y="2647"/>
                  </a:cubicBezTo>
                  <a:cubicBezTo>
                    <a:pt x="819" y="2647"/>
                    <a:pt x="945" y="2615"/>
                    <a:pt x="977" y="2521"/>
                  </a:cubicBezTo>
                  <a:cubicBezTo>
                    <a:pt x="1103" y="2395"/>
                    <a:pt x="1103" y="2174"/>
                    <a:pt x="977" y="2048"/>
                  </a:cubicBezTo>
                  <a:cubicBezTo>
                    <a:pt x="788" y="1859"/>
                    <a:pt x="662" y="1576"/>
                    <a:pt x="662" y="1292"/>
                  </a:cubicBezTo>
                  <a:cubicBezTo>
                    <a:pt x="662" y="1040"/>
                    <a:pt x="788" y="757"/>
                    <a:pt x="977" y="536"/>
                  </a:cubicBezTo>
                  <a:cubicBezTo>
                    <a:pt x="1103" y="442"/>
                    <a:pt x="1103" y="253"/>
                    <a:pt x="977" y="95"/>
                  </a:cubicBezTo>
                  <a:cubicBezTo>
                    <a:pt x="914" y="32"/>
                    <a:pt x="827" y="1"/>
                    <a:pt x="74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39" name="Google Shape;10539;p82"/>
            <p:cNvSpPr/>
            <p:nvPr/>
          </p:nvSpPr>
          <p:spPr>
            <a:xfrm>
              <a:off x="-22766800" y="2408950"/>
              <a:ext cx="27575" cy="66175"/>
            </a:xfrm>
            <a:custGeom>
              <a:avLst/>
              <a:gdLst/>
              <a:ahLst/>
              <a:cxnLst/>
              <a:rect l="l" t="t" r="r" b="b"/>
              <a:pathLst>
                <a:path w="1103" h="2647" extrusionOk="0">
                  <a:moveTo>
                    <a:pt x="362" y="0"/>
                  </a:moveTo>
                  <a:cubicBezTo>
                    <a:pt x="276" y="0"/>
                    <a:pt x="189" y="32"/>
                    <a:pt x="126" y="95"/>
                  </a:cubicBezTo>
                  <a:cubicBezTo>
                    <a:pt x="0" y="221"/>
                    <a:pt x="0" y="441"/>
                    <a:pt x="126" y="567"/>
                  </a:cubicBezTo>
                  <a:cubicBezTo>
                    <a:pt x="315" y="756"/>
                    <a:pt x="441" y="1040"/>
                    <a:pt x="441" y="1323"/>
                  </a:cubicBezTo>
                  <a:cubicBezTo>
                    <a:pt x="441" y="1575"/>
                    <a:pt x="315" y="1859"/>
                    <a:pt x="126" y="2048"/>
                  </a:cubicBezTo>
                  <a:cubicBezTo>
                    <a:pt x="0" y="2174"/>
                    <a:pt x="0" y="2426"/>
                    <a:pt x="126" y="2520"/>
                  </a:cubicBezTo>
                  <a:cubicBezTo>
                    <a:pt x="221" y="2615"/>
                    <a:pt x="284" y="2646"/>
                    <a:pt x="378" y="2646"/>
                  </a:cubicBezTo>
                  <a:cubicBezTo>
                    <a:pt x="441" y="2646"/>
                    <a:pt x="567" y="2615"/>
                    <a:pt x="599" y="2520"/>
                  </a:cubicBezTo>
                  <a:cubicBezTo>
                    <a:pt x="977" y="2174"/>
                    <a:pt x="1103" y="1733"/>
                    <a:pt x="1103" y="1323"/>
                  </a:cubicBezTo>
                  <a:cubicBezTo>
                    <a:pt x="1103" y="851"/>
                    <a:pt x="914" y="410"/>
                    <a:pt x="599" y="95"/>
                  </a:cubicBezTo>
                  <a:cubicBezTo>
                    <a:pt x="536" y="32"/>
                    <a:pt x="449" y="0"/>
                    <a:pt x="36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540" name="Google Shape;10540;p82"/>
          <p:cNvGrpSpPr/>
          <p:nvPr/>
        </p:nvGrpSpPr>
        <p:grpSpPr>
          <a:xfrm>
            <a:off x="5774767" y="1336120"/>
            <a:ext cx="311749" cy="353210"/>
            <a:chOff x="-27710725" y="1959200"/>
            <a:chExt cx="260725" cy="295400"/>
          </a:xfrm>
          <a:solidFill>
            <a:srgbClr val="FFC000"/>
          </a:solidFill>
        </p:grpSpPr>
        <p:sp>
          <p:nvSpPr>
            <p:cNvPr id="10541" name="Google Shape;10541;p82"/>
            <p:cNvSpPr/>
            <p:nvPr/>
          </p:nvSpPr>
          <p:spPr>
            <a:xfrm>
              <a:off x="-27710725" y="1959200"/>
              <a:ext cx="260725" cy="295400"/>
            </a:xfrm>
            <a:custGeom>
              <a:avLst/>
              <a:gdLst/>
              <a:ahLst/>
              <a:cxnLst/>
              <a:rect l="l" t="t" r="r" b="b"/>
              <a:pathLst>
                <a:path w="10429" h="11816" extrusionOk="0">
                  <a:moveTo>
                    <a:pt x="1072" y="3561"/>
                  </a:moveTo>
                  <a:cubicBezTo>
                    <a:pt x="1261" y="3561"/>
                    <a:pt x="1418" y="3718"/>
                    <a:pt x="1418" y="3907"/>
                  </a:cubicBezTo>
                  <a:lnTo>
                    <a:pt x="1418" y="4916"/>
                  </a:lnTo>
                  <a:lnTo>
                    <a:pt x="694" y="4916"/>
                  </a:lnTo>
                  <a:lnTo>
                    <a:pt x="694" y="3907"/>
                  </a:lnTo>
                  <a:cubicBezTo>
                    <a:pt x="694" y="3718"/>
                    <a:pt x="851" y="3561"/>
                    <a:pt x="1072" y="3561"/>
                  </a:cubicBezTo>
                  <a:close/>
                  <a:moveTo>
                    <a:pt x="5230" y="3561"/>
                  </a:moveTo>
                  <a:cubicBezTo>
                    <a:pt x="5419" y="3561"/>
                    <a:pt x="5577" y="3718"/>
                    <a:pt x="5577" y="3907"/>
                  </a:cubicBezTo>
                  <a:lnTo>
                    <a:pt x="5577" y="4916"/>
                  </a:lnTo>
                  <a:lnTo>
                    <a:pt x="4884" y="4916"/>
                  </a:lnTo>
                  <a:lnTo>
                    <a:pt x="4884" y="3907"/>
                  </a:lnTo>
                  <a:cubicBezTo>
                    <a:pt x="4884" y="3718"/>
                    <a:pt x="5041" y="3561"/>
                    <a:pt x="5230" y="3561"/>
                  </a:cubicBezTo>
                  <a:close/>
                  <a:moveTo>
                    <a:pt x="8696" y="4348"/>
                  </a:moveTo>
                  <a:cubicBezTo>
                    <a:pt x="9294" y="4348"/>
                    <a:pt x="9736" y="4821"/>
                    <a:pt x="9736" y="5357"/>
                  </a:cubicBezTo>
                  <a:cubicBezTo>
                    <a:pt x="9736" y="5924"/>
                    <a:pt x="9263" y="6396"/>
                    <a:pt x="8696" y="6396"/>
                  </a:cubicBezTo>
                  <a:cubicBezTo>
                    <a:pt x="8097" y="6396"/>
                    <a:pt x="7688" y="5924"/>
                    <a:pt x="7688" y="5357"/>
                  </a:cubicBezTo>
                  <a:cubicBezTo>
                    <a:pt x="7688" y="4821"/>
                    <a:pt x="8160" y="4348"/>
                    <a:pt x="8696" y="4348"/>
                  </a:cubicBezTo>
                  <a:close/>
                  <a:moveTo>
                    <a:pt x="5482" y="5609"/>
                  </a:moveTo>
                  <a:cubicBezTo>
                    <a:pt x="5388" y="6176"/>
                    <a:pt x="5073" y="6774"/>
                    <a:pt x="4569" y="7121"/>
                  </a:cubicBezTo>
                  <a:cubicBezTo>
                    <a:pt x="4120" y="7475"/>
                    <a:pt x="3582" y="7653"/>
                    <a:pt x="3036" y="7653"/>
                  </a:cubicBezTo>
                  <a:cubicBezTo>
                    <a:pt x="2854" y="7653"/>
                    <a:pt x="2671" y="7633"/>
                    <a:pt x="2489" y="7593"/>
                  </a:cubicBezTo>
                  <a:cubicBezTo>
                    <a:pt x="1639" y="7404"/>
                    <a:pt x="946" y="6617"/>
                    <a:pt x="757" y="5640"/>
                  </a:cubicBezTo>
                  <a:lnTo>
                    <a:pt x="1418" y="5640"/>
                  </a:lnTo>
                  <a:cubicBezTo>
                    <a:pt x="1481" y="5955"/>
                    <a:pt x="1639" y="6270"/>
                    <a:pt x="1891" y="6491"/>
                  </a:cubicBezTo>
                  <a:cubicBezTo>
                    <a:pt x="2206" y="6806"/>
                    <a:pt x="2647" y="7026"/>
                    <a:pt x="3119" y="7026"/>
                  </a:cubicBezTo>
                  <a:cubicBezTo>
                    <a:pt x="3183" y="7026"/>
                    <a:pt x="3309" y="7026"/>
                    <a:pt x="3372" y="6963"/>
                  </a:cubicBezTo>
                  <a:cubicBezTo>
                    <a:pt x="4096" y="6837"/>
                    <a:pt x="4600" y="6302"/>
                    <a:pt x="4758" y="5609"/>
                  </a:cubicBezTo>
                  <a:close/>
                  <a:moveTo>
                    <a:pt x="2426" y="1"/>
                  </a:moveTo>
                  <a:cubicBezTo>
                    <a:pt x="2237" y="1"/>
                    <a:pt x="2080" y="158"/>
                    <a:pt x="2080" y="347"/>
                  </a:cubicBezTo>
                  <a:lnTo>
                    <a:pt x="2080" y="725"/>
                  </a:lnTo>
                  <a:lnTo>
                    <a:pt x="1733" y="725"/>
                  </a:lnTo>
                  <a:cubicBezTo>
                    <a:pt x="1135" y="725"/>
                    <a:pt x="694" y="1198"/>
                    <a:pt x="694" y="1734"/>
                  </a:cubicBezTo>
                  <a:lnTo>
                    <a:pt x="694" y="2836"/>
                  </a:lnTo>
                  <a:cubicBezTo>
                    <a:pt x="316" y="2994"/>
                    <a:pt x="1" y="3340"/>
                    <a:pt x="1" y="3813"/>
                  </a:cubicBezTo>
                  <a:lnTo>
                    <a:pt x="1" y="5073"/>
                  </a:lnTo>
                  <a:lnTo>
                    <a:pt x="1" y="5231"/>
                  </a:lnTo>
                  <a:cubicBezTo>
                    <a:pt x="32" y="5924"/>
                    <a:pt x="284" y="6554"/>
                    <a:pt x="662" y="7058"/>
                  </a:cubicBezTo>
                  <a:cubicBezTo>
                    <a:pt x="1103" y="7656"/>
                    <a:pt x="1702" y="8035"/>
                    <a:pt x="2395" y="8224"/>
                  </a:cubicBezTo>
                  <a:cubicBezTo>
                    <a:pt x="2521" y="8287"/>
                    <a:pt x="2678" y="8287"/>
                    <a:pt x="2804" y="8318"/>
                  </a:cubicBezTo>
                  <a:lnTo>
                    <a:pt x="2804" y="8696"/>
                  </a:lnTo>
                  <a:cubicBezTo>
                    <a:pt x="2804" y="10429"/>
                    <a:pt x="4222" y="11815"/>
                    <a:pt x="5892" y="11815"/>
                  </a:cubicBezTo>
                  <a:cubicBezTo>
                    <a:pt x="7625" y="11815"/>
                    <a:pt x="9011" y="10397"/>
                    <a:pt x="9011" y="8696"/>
                  </a:cubicBezTo>
                  <a:lnTo>
                    <a:pt x="9011" y="6932"/>
                  </a:lnTo>
                  <a:cubicBezTo>
                    <a:pt x="9830" y="6837"/>
                    <a:pt x="10429" y="6176"/>
                    <a:pt x="10429" y="5325"/>
                  </a:cubicBezTo>
                  <a:cubicBezTo>
                    <a:pt x="10429" y="4380"/>
                    <a:pt x="9641" y="3592"/>
                    <a:pt x="8696" y="3592"/>
                  </a:cubicBezTo>
                  <a:cubicBezTo>
                    <a:pt x="7751" y="3592"/>
                    <a:pt x="6963" y="4380"/>
                    <a:pt x="6963" y="5325"/>
                  </a:cubicBezTo>
                  <a:cubicBezTo>
                    <a:pt x="6963" y="6144"/>
                    <a:pt x="7562" y="6837"/>
                    <a:pt x="8349" y="7026"/>
                  </a:cubicBezTo>
                  <a:lnTo>
                    <a:pt x="8349" y="8791"/>
                  </a:lnTo>
                  <a:cubicBezTo>
                    <a:pt x="8349" y="10114"/>
                    <a:pt x="7247" y="11216"/>
                    <a:pt x="5892" y="11216"/>
                  </a:cubicBezTo>
                  <a:cubicBezTo>
                    <a:pt x="4569" y="11216"/>
                    <a:pt x="3466" y="10114"/>
                    <a:pt x="3466" y="8791"/>
                  </a:cubicBezTo>
                  <a:lnTo>
                    <a:pt x="3466" y="8350"/>
                  </a:lnTo>
                  <a:cubicBezTo>
                    <a:pt x="4065" y="8287"/>
                    <a:pt x="4600" y="8066"/>
                    <a:pt x="5073" y="7688"/>
                  </a:cubicBezTo>
                  <a:cubicBezTo>
                    <a:pt x="5829" y="7089"/>
                    <a:pt x="6270" y="6176"/>
                    <a:pt x="6270" y="5231"/>
                  </a:cubicBezTo>
                  <a:lnTo>
                    <a:pt x="6270" y="3876"/>
                  </a:lnTo>
                  <a:cubicBezTo>
                    <a:pt x="6270" y="3435"/>
                    <a:pt x="5986" y="3025"/>
                    <a:pt x="5545" y="2868"/>
                  </a:cubicBezTo>
                  <a:lnTo>
                    <a:pt x="5545" y="1765"/>
                  </a:lnTo>
                  <a:cubicBezTo>
                    <a:pt x="5545" y="1198"/>
                    <a:pt x="5073" y="757"/>
                    <a:pt x="4537" y="757"/>
                  </a:cubicBezTo>
                  <a:lnTo>
                    <a:pt x="4159" y="757"/>
                  </a:lnTo>
                  <a:lnTo>
                    <a:pt x="4159" y="410"/>
                  </a:lnTo>
                  <a:cubicBezTo>
                    <a:pt x="4159" y="190"/>
                    <a:pt x="4002" y="32"/>
                    <a:pt x="3813" y="32"/>
                  </a:cubicBezTo>
                  <a:cubicBezTo>
                    <a:pt x="3624" y="32"/>
                    <a:pt x="3466" y="190"/>
                    <a:pt x="3466" y="410"/>
                  </a:cubicBezTo>
                  <a:lnTo>
                    <a:pt x="3466" y="1765"/>
                  </a:lnTo>
                  <a:cubicBezTo>
                    <a:pt x="3466" y="1986"/>
                    <a:pt x="3624" y="2143"/>
                    <a:pt x="3813" y="2143"/>
                  </a:cubicBezTo>
                  <a:cubicBezTo>
                    <a:pt x="4002" y="2143"/>
                    <a:pt x="4159" y="1986"/>
                    <a:pt x="4159" y="1765"/>
                  </a:cubicBezTo>
                  <a:lnTo>
                    <a:pt x="4159" y="1418"/>
                  </a:lnTo>
                  <a:lnTo>
                    <a:pt x="4537" y="1418"/>
                  </a:lnTo>
                  <a:cubicBezTo>
                    <a:pt x="4726" y="1418"/>
                    <a:pt x="4884" y="1576"/>
                    <a:pt x="4884" y="1765"/>
                  </a:cubicBezTo>
                  <a:lnTo>
                    <a:pt x="4884" y="2868"/>
                  </a:lnTo>
                  <a:cubicBezTo>
                    <a:pt x="4474" y="3025"/>
                    <a:pt x="4159" y="3403"/>
                    <a:pt x="4159" y="3876"/>
                  </a:cubicBezTo>
                  <a:lnTo>
                    <a:pt x="4159" y="5168"/>
                  </a:lnTo>
                  <a:cubicBezTo>
                    <a:pt x="4159" y="5703"/>
                    <a:pt x="3813" y="6176"/>
                    <a:pt x="3309" y="6270"/>
                  </a:cubicBezTo>
                  <a:lnTo>
                    <a:pt x="3151" y="6270"/>
                  </a:lnTo>
                  <a:cubicBezTo>
                    <a:pt x="2867" y="6270"/>
                    <a:pt x="2584" y="6144"/>
                    <a:pt x="2395" y="5955"/>
                  </a:cubicBezTo>
                  <a:cubicBezTo>
                    <a:pt x="2206" y="5766"/>
                    <a:pt x="2080" y="5483"/>
                    <a:pt x="2080" y="5199"/>
                  </a:cubicBezTo>
                  <a:lnTo>
                    <a:pt x="2080" y="3813"/>
                  </a:lnTo>
                  <a:cubicBezTo>
                    <a:pt x="2080" y="3403"/>
                    <a:pt x="1796" y="2994"/>
                    <a:pt x="1387" y="2836"/>
                  </a:cubicBezTo>
                  <a:lnTo>
                    <a:pt x="1387" y="1734"/>
                  </a:lnTo>
                  <a:cubicBezTo>
                    <a:pt x="1387" y="1545"/>
                    <a:pt x="1544" y="1387"/>
                    <a:pt x="1733" y="1387"/>
                  </a:cubicBezTo>
                  <a:lnTo>
                    <a:pt x="2080" y="1387"/>
                  </a:lnTo>
                  <a:lnTo>
                    <a:pt x="2080" y="1734"/>
                  </a:lnTo>
                  <a:cubicBezTo>
                    <a:pt x="2080" y="1923"/>
                    <a:pt x="2237" y="2080"/>
                    <a:pt x="2426" y="2080"/>
                  </a:cubicBezTo>
                  <a:cubicBezTo>
                    <a:pt x="2647" y="2080"/>
                    <a:pt x="2804" y="1923"/>
                    <a:pt x="2804" y="1734"/>
                  </a:cubicBezTo>
                  <a:lnTo>
                    <a:pt x="2804" y="347"/>
                  </a:lnTo>
                  <a:cubicBezTo>
                    <a:pt x="2804" y="158"/>
                    <a:pt x="2647" y="1"/>
                    <a:pt x="242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2" name="Google Shape;10542;p82"/>
            <p:cNvSpPr/>
            <p:nvPr/>
          </p:nvSpPr>
          <p:spPr>
            <a:xfrm>
              <a:off x="-27502000" y="2084450"/>
              <a:ext cx="17350" cy="17350"/>
            </a:xfrm>
            <a:custGeom>
              <a:avLst/>
              <a:gdLst/>
              <a:ahLst/>
              <a:cxnLst/>
              <a:rect l="l" t="t" r="r" b="b"/>
              <a:pathLst>
                <a:path w="694" h="694" extrusionOk="0">
                  <a:moveTo>
                    <a:pt x="347" y="0"/>
                  </a:moveTo>
                  <a:cubicBezTo>
                    <a:pt x="158" y="0"/>
                    <a:pt x="0" y="158"/>
                    <a:pt x="0" y="347"/>
                  </a:cubicBezTo>
                  <a:cubicBezTo>
                    <a:pt x="0" y="536"/>
                    <a:pt x="158" y="693"/>
                    <a:pt x="347" y="693"/>
                  </a:cubicBezTo>
                  <a:cubicBezTo>
                    <a:pt x="536" y="693"/>
                    <a:pt x="693" y="536"/>
                    <a:pt x="693" y="347"/>
                  </a:cubicBezTo>
                  <a:cubicBezTo>
                    <a:pt x="693" y="158"/>
                    <a:pt x="536" y="0"/>
                    <a:pt x="34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543" name="Google Shape;10543;p82"/>
          <p:cNvGrpSpPr/>
          <p:nvPr/>
        </p:nvGrpSpPr>
        <p:grpSpPr>
          <a:xfrm>
            <a:off x="5752631" y="1844666"/>
            <a:ext cx="356020" cy="230770"/>
            <a:chOff x="-27728850" y="2382950"/>
            <a:chExt cx="297750" cy="193000"/>
          </a:xfrm>
          <a:solidFill>
            <a:srgbClr val="FFC000"/>
          </a:solidFill>
        </p:grpSpPr>
        <p:sp>
          <p:nvSpPr>
            <p:cNvPr id="10544" name="Google Shape;10544;p82"/>
            <p:cNvSpPr/>
            <p:nvPr/>
          </p:nvSpPr>
          <p:spPr>
            <a:xfrm>
              <a:off x="-27606750" y="2453825"/>
              <a:ext cx="35450" cy="35475"/>
            </a:xfrm>
            <a:custGeom>
              <a:avLst/>
              <a:gdLst/>
              <a:ahLst/>
              <a:cxnLst/>
              <a:rect l="l" t="t" r="r" b="b"/>
              <a:pathLst>
                <a:path w="1418" h="1419" extrusionOk="0">
                  <a:moveTo>
                    <a:pt x="725" y="1"/>
                  </a:moveTo>
                  <a:cubicBezTo>
                    <a:pt x="315" y="1"/>
                    <a:pt x="0" y="316"/>
                    <a:pt x="0" y="694"/>
                  </a:cubicBezTo>
                  <a:cubicBezTo>
                    <a:pt x="0" y="1103"/>
                    <a:pt x="315" y="1419"/>
                    <a:pt x="725" y="1419"/>
                  </a:cubicBezTo>
                  <a:cubicBezTo>
                    <a:pt x="1103" y="1419"/>
                    <a:pt x="1418" y="1103"/>
                    <a:pt x="1418" y="694"/>
                  </a:cubicBezTo>
                  <a:cubicBezTo>
                    <a:pt x="1418" y="316"/>
                    <a:pt x="1103" y="1"/>
                    <a:pt x="72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5" name="Google Shape;10545;p82"/>
            <p:cNvSpPr/>
            <p:nvPr/>
          </p:nvSpPr>
          <p:spPr>
            <a:xfrm>
              <a:off x="-27728850" y="2382950"/>
              <a:ext cx="297750" cy="193000"/>
            </a:xfrm>
            <a:custGeom>
              <a:avLst/>
              <a:gdLst/>
              <a:ahLst/>
              <a:cxnLst/>
              <a:rect l="l" t="t" r="r" b="b"/>
              <a:pathLst>
                <a:path w="11910" h="7720" extrusionOk="0">
                  <a:moveTo>
                    <a:pt x="5955" y="756"/>
                  </a:moveTo>
                  <a:cubicBezTo>
                    <a:pt x="7405" y="756"/>
                    <a:pt x="8791" y="1670"/>
                    <a:pt x="9673" y="2426"/>
                  </a:cubicBezTo>
                  <a:cubicBezTo>
                    <a:pt x="10335" y="3025"/>
                    <a:pt x="10839" y="3592"/>
                    <a:pt x="11091" y="3938"/>
                  </a:cubicBezTo>
                  <a:cubicBezTo>
                    <a:pt x="10524" y="4632"/>
                    <a:pt x="8413" y="7026"/>
                    <a:pt x="5955" y="7026"/>
                  </a:cubicBezTo>
                  <a:cubicBezTo>
                    <a:pt x="4506" y="7026"/>
                    <a:pt x="3120" y="6144"/>
                    <a:pt x="2269" y="5388"/>
                  </a:cubicBezTo>
                  <a:cubicBezTo>
                    <a:pt x="1576" y="4789"/>
                    <a:pt x="1072" y="4190"/>
                    <a:pt x="852" y="3875"/>
                  </a:cubicBezTo>
                  <a:cubicBezTo>
                    <a:pt x="1419" y="3182"/>
                    <a:pt x="3529" y="788"/>
                    <a:pt x="5955" y="756"/>
                  </a:cubicBezTo>
                  <a:close/>
                  <a:moveTo>
                    <a:pt x="5955" y="0"/>
                  </a:moveTo>
                  <a:cubicBezTo>
                    <a:pt x="5199" y="0"/>
                    <a:pt x="4412" y="189"/>
                    <a:pt x="3624" y="567"/>
                  </a:cubicBezTo>
                  <a:cubicBezTo>
                    <a:pt x="2994" y="882"/>
                    <a:pt x="2364" y="1324"/>
                    <a:pt x="1797" y="1828"/>
                  </a:cubicBezTo>
                  <a:cubicBezTo>
                    <a:pt x="757" y="2741"/>
                    <a:pt x="127" y="3623"/>
                    <a:pt x="95" y="3655"/>
                  </a:cubicBezTo>
                  <a:cubicBezTo>
                    <a:pt x="1" y="3781"/>
                    <a:pt x="1" y="3938"/>
                    <a:pt x="95" y="4033"/>
                  </a:cubicBezTo>
                  <a:cubicBezTo>
                    <a:pt x="127" y="4096"/>
                    <a:pt x="757" y="4978"/>
                    <a:pt x="1797" y="5860"/>
                  </a:cubicBezTo>
                  <a:cubicBezTo>
                    <a:pt x="2427" y="6396"/>
                    <a:pt x="2994" y="6805"/>
                    <a:pt x="3624" y="7120"/>
                  </a:cubicBezTo>
                  <a:cubicBezTo>
                    <a:pt x="4412" y="7499"/>
                    <a:pt x="5199" y="7719"/>
                    <a:pt x="5955" y="7719"/>
                  </a:cubicBezTo>
                  <a:cubicBezTo>
                    <a:pt x="6711" y="7719"/>
                    <a:pt x="7499" y="7499"/>
                    <a:pt x="8287" y="7120"/>
                  </a:cubicBezTo>
                  <a:cubicBezTo>
                    <a:pt x="8917" y="6805"/>
                    <a:pt x="9547" y="6364"/>
                    <a:pt x="10145" y="5860"/>
                  </a:cubicBezTo>
                  <a:cubicBezTo>
                    <a:pt x="11154" y="4947"/>
                    <a:pt x="11784" y="4096"/>
                    <a:pt x="11815" y="4033"/>
                  </a:cubicBezTo>
                  <a:cubicBezTo>
                    <a:pt x="11910" y="3938"/>
                    <a:pt x="11910" y="3781"/>
                    <a:pt x="11815" y="3655"/>
                  </a:cubicBezTo>
                  <a:cubicBezTo>
                    <a:pt x="11784" y="3623"/>
                    <a:pt x="11154" y="2710"/>
                    <a:pt x="10145" y="1828"/>
                  </a:cubicBezTo>
                  <a:cubicBezTo>
                    <a:pt x="9515" y="1292"/>
                    <a:pt x="8917" y="882"/>
                    <a:pt x="8287" y="567"/>
                  </a:cubicBezTo>
                  <a:cubicBezTo>
                    <a:pt x="7499" y="189"/>
                    <a:pt x="6711" y="0"/>
                    <a:pt x="595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6" name="Google Shape;10546;p82"/>
            <p:cNvSpPr/>
            <p:nvPr/>
          </p:nvSpPr>
          <p:spPr>
            <a:xfrm>
              <a:off x="-27640625" y="2419175"/>
              <a:ext cx="122100" cy="122100"/>
            </a:xfrm>
            <a:custGeom>
              <a:avLst/>
              <a:gdLst/>
              <a:ahLst/>
              <a:cxnLst/>
              <a:rect l="l" t="t" r="r" b="b"/>
              <a:pathLst>
                <a:path w="4884" h="4884" extrusionOk="0">
                  <a:moveTo>
                    <a:pt x="2426" y="694"/>
                  </a:moveTo>
                  <a:cubicBezTo>
                    <a:pt x="3403" y="694"/>
                    <a:pt x="4159" y="1481"/>
                    <a:pt x="4159" y="2426"/>
                  </a:cubicBezTo>
                  <a:cubicBezTo>
                    <a:pt x="4159" y="3372"/>
                    <a:pt x="3371" y="4159"/>
                    <a:pt x="2426" y="4159"/>
                  </a:cubicBezTo>
                  <a:cubicBezTo>
                    <a:pt x="1481" y="4159"/>
                    <a:pt x="694" y="3372"/>
                    <a:pt x="694" y="2426"/>
                  </a:cubicBezTo>
                  <a:cubicBezTo>
                    <a:pt x="694" y="1481"/>
                    <a:pt x="1481" y="694"/>
                    <a:pt x="2426" y="694"/>
                  </a:cubicBezTo>
                  <a:close/>
                  <a:moveTo>
                    <a:pt x="2426" y="1"/>
                  </a:moveTo>
                  <a:cubicBezTo>
                    <a:pt x="1103" y="1"/>
                    <a:pt x="0" y="1103"/>
                    <a:pt x="0" y="2426"/>
                  </a:cubicBezTo>
                  <a:cubicBezTo>
                    <a:pt x="0" y="3781"/>
                    <a:pt x="1103" y="4884"/>
                    <a:pt x="2426" y="4884"/>
                  </a:cubicBezTo>
                  <a:cubicBezTo>
                    <a:pt x="3781" y="4884"/>
                    <a:pt x="4884" y="3781"/>
                    <a:pt x="4884" y="2426"/>
                  </a:cubicBezTo>
                  <a:cubicBezTo>
                    <a:pt x="4884" y="1103"/>
                    <a:pt x="3781" y="1"/>
                    <a:pt x="242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547" name="Google Shape;10547;p82"/>
          <p:cNvSpPr/>
          <p:nvPr/>
        </p:nvSpPr>
        <p:spPr>
          <a:xfrm>
            <a:off x="5753569" y="2230994"/>
            <a:ext cx="355093" cy="340476"/>
          </a:xfrm>
          <a:custGeom>
            <a:avLst/>
            <a:gdLst/>
            <a:ahLst/>
            <a:cxnLst/>
            <a:rect l="l" t="t" r="r" b="b"/>
            <a:pathLst>
              <a:path w="11879" h="11390" extrusionOk="0">
                <a:moveTo>
                  <a:pt x="10047" y="655"/>
                </a:moveTo>
                <a:cubicBezTo>
                  <a:pt x="10369" y="655"/>
                  <a:pt x="10689" y="746"/>
                  <a:pt x="10965" y="930"/>
                </a:cubicBezTo>
                <a:lnTo>
                  <a:pt x="7499" y="4490"/>
                </a:lnTo>
                <a:cubicBezTo>
                  <a:pt x="7468" y="4427"/>
                  <a:pt x="7468" y="4396"/>
                  <a:pt x="7405" y="4364"/>
                </a:cubicBezTo>
                <a:lnTo>
                  <a:pt x="7090" y="4049"/>
                </a:lnTo>
                <a:cubicBezTo>
                  <a:pt x="7058" y="3986"/>
                  <a:pt x="7026" y="3954"/>
                  <a:pt x="6995" y="3954"/>
                </a:cubicBezTo>
                <a:lnTo>
                  <a:pt x="7216" y="3734"/>
                </a:lnTo>
                <a:cubicBezTo>
                  <a:pt x="7405" y="3545"/>
                  <a:pt x="7531" y="3261"/>
                  <a:pt x="7531" y="2978"/>
                </a:cubicBezTo>
                <a:cubicBezTo>
                  <a:pt x="7531" y="2820"/>
                  <a:pt x="7499" y="2663"/>
                  <a:pt x="7405" y="2537"/>
                </a:cubicBezTo>
                <a:lnTo>
                  <a:pt x="8791" y="1182"/>
                </a:lnTo>
                <a:cubicBezTo>
                  <a:pt x="9140" y="833"/>
                  <a:pt x="9596" y="655"/>
                  <a:pt x="10047" y="655"/>
                </a:cubicBezTo>
                <a:close/>
                <a:moveTo>
                  <a:pt x="6365" y="4427"/>
                </a:moveTo>
                <a:cubicBezTo>
                  <a:pt x="6428" y="4427"/>
                  <a:pt x="6554" y="4490"/>
                  <a:pt x="6585" y="4553"/>
                </a:cubicBezTo>
                <a:lnTo>
                  <a:pt x="6900" y="4868"/>
                </a:lnTo>
                <a:cubicBezTo>
                  <a:pt x="7058" y="4994"/>
                  <a:pt x="7058" y="5183"/>
                  <a:pt x="6932" y="5341"/>
                </a:cubicBezTo>
                <a:lnTo>
                  <a:pt x="6365" y="5971"/>
                </a:lnTo>
                <a:lnTo>
                  <a:pt x="5483" y="5120"/>
                </a:lnTo>
                <a:lnTo>
                  <a:pt x="6113" y="4522"/>
                </a:lnTo>
                <a:cubicBezTo>
                  <a:pt x="6207" y="4490"/>
                  <a:pt x="6270" y="4427"/>
                  <a:pt x="6365" y="4427"/>
                </a:cubicBezTo>
                <a:close/>
                <a:moveTo>
                  <a:pt x="4947" y="5624"/>
                </a:moveTo>
                <a:lnTo>
                  <a:pt x="5829" y="6538"/>
                </a:lnTo>
                <a:lnTo>
                  <a:pt x="5388" y="7042"/>
                </a:lnTo>
                <a:lnTo>
                  <a:pt x="5136" y="6790"/>
                </a:lnTo>
                <a:cubicBezTo>
                  <a:pt x="5073" y="6743"/>
                  <a:pt x="4987" y="6719"/>
                  <a:pt x="4900" y="6719"/>
                </a:cubicBezTo>
                <a:cubicBezTo>
                  <a:pt x="4813" y="6719"/>
                  <a:pt x="4727" y="6743"/>
                  <a:pt x="4664" y="6790"/>
                </a:cubicBezTo>
                <a:cubicBezTo>
                  <a:pt x="4538" y="6916"/>
                  <a:pt x="4538" y="7168"/>
                  <a:pt x="4664" y="7262"/>
                </a:cubicBezTo>
                <a:lnTo>
                  <a:pt x="4947" y="7546"/>
                </a:lnTo>
                <a:lnTo>
                  <a:pt x="4475" y="8050"/>
                </a:lnTo>
                <a:lnTo>
                  <a:pt x="4128" y="7704"/>
                </a:lnTo>
                <a:cubicBezTo>
                  <a:pt x="4065" y="7641"/>
                  <a:pt x="3971" y="7609"/>
                  <a:pt x="3880" y="7609"/>
                </a:cubicBezTo>
                <a:cubicBezTo>
                  <a:pt x="3789" y="7609"/>
                  <a:pt x="3703" y="7641"/>
                  <a:pt x="3655" y="7704"/>
                </a:cubicBezTo>
                <a:cubicBezTo>
                  <a:pt x="3529" y="7830"/>
                  <a:pt x="3529" y="8050"/>
                  <a:pt x="3655" y="8176"/>
                </a:cubicBezTo>
                <a:lnTo>
                  <a:pt x="4034" y="8586"/>
                </a:lnTo>
                <a:lnTo>
                  <a:pt x="3561" y="9090"/>
                </a:lnTo>
                <a:lnTo>
                  <a:pt x="3088" y="8617"/>
                </a:lnTo>
                <a:cubicBezTo>
                  <a:pt x="3025" y="8554"/>
                  <a:pt x="2939" y="8523"/>
                  <a:pt x="2852" y="8523"/>
                </a:cubicBezTo>
                <a:cubicBezTo>
                  <a:pt x="2765" y="8523"/>
                  <a:pt x="2679" y="8554"/>
                  <a:pt x="2616" y="8617"/>
                </a:cubicBezTo>
                <a:cubicBezTo>
                  <a:pt x="2490" y="8743"/>
                  <a:pt x="2490" y="8964"/>
                  <a:pt x="2616" y="9090"/>
                </a:cubicBezTo>
                <a:lnTo>
                  <a:pt x="3120" y="9594"/>
                </a:lnTo>
                <a:lnTo>
                  <a:pt x="2647" y="10098"/>
                </a:lnTo>
                <a:lnTo>
                  <a:pt x="2080" y="9531"/>
                </a:lnTo>
                <a:cubicBezTo>
                  <a:pt x="2017" y="9468"/>
                  <a:pt x="1923" y="9436"/>
                  <a:pt x="1832" y="9436"/>
                </a:cubicBezTo>
                <a:cubicBezTo>
                  <a:pt x="1742" y="9436"/>
                  <a:pt x="1655" y="9468"/>
                  <a:pt x="1608" y="9531"/>
                </a:cubicBezTo>
                <a:cubicBezTo>
                  <a:pt x="1482" y="9625"/>
                  <a:pt x="1482" y="9877"/>
                  <a:pt x="1608" y="10003"/>
                </a:cubicBezTo>
                <a:lnTo>
                  <a:pt x="2175" y="10570"/>
                </a:lnTo>
                <a:cubicBezTo>
                  <a:pt x="2017" y="10696"/>
                  <a:pt x="1860" y="10728"/>
                  <a:pt x="1702" y="10728"/>
                </a:cubicBezTo>
                <a:cubicBezTo>
                  <a:pt x="1419" y="10728"/>
                  <a:pt x="1198" y="10665"/>
                  <a:pt x="1009" y="10476"/>
                </a:cubicBezTo>
                <a:cubicBezTo>
                  <a:pt x="789" y="10255"/>
                  <a:pt x="726" y="10035"/>
                  <a:pt x="726" y="9751"/>
                </a:cubicBezTo>
                <a:cubicBezTo>
                  <a:pt x="726" y="9468"/>
                  <a:pt x="852" y="9247"/>
                  <a:pt x="1041" y="9090"/>
                </a:cubicBezTo>
                <a:lnTo>
                  <a:pt x="4947" y="5624"/>
                </a:lnTo>
                <a:close/>
                <a:moveTo>
                  <a:pt x="10035" y="1"/>
                </a:moveTo>
                <a:cubicBezTo>
                  <a:pt x="9413" y="1"/>
                  <a:pt x="8791" y="237"/>
                  <a:pt x="8318" y="709"/>
                </a:cubicBezTo>
                <a:lnTo>
                  <a:pt x="6743" y="2285"/>
                </a:lnTo>
                <a:cubicBezTo>
                  <a:pt x="6680" y="2348"/>
                  <a:pt x="6617" y="2442"/>
                  <a:pt x="6617" y="2505"/>
                </a:cubicBezTo>
                <a:cubicBezTo>
                  <a:pt x="6617" y="2600"/>
                  <a:pt x="6680" y="2694"/>
                  <a:pt x="6743" y="2757"/>
                </a:cubicBezTo>
                <a:cubicBezTo>
                  <a:pt x="6837" y="2820"/>
                  <a:pt x="6869" y="2915"/>
                  <a:pt x="6869" y="2978"/>
                </a:cubicBezTo>
                <a:cubicBezTo>
                  <a:pt x="6869" y="3041"/>
                  <a:pt x="6837" y="3167"/>
                  <a:pt x="6743" y="3198"/>
                </a:cubicBezTo>
                <a:lnTo>
                  <a:pt x="6207" y="3765"/>
                </a:lnTo>
                <a:cubicBezTo>
                  <a:pt x="5987" y="3797"/>
                  <a:pt x="5798" y="3891"/>
                  <a:pt x="5640" y="3986"/>
                </a:cubicBezTo>
                <a:lnTo>
                  <a:pt x="568" y="8523"/>
                </a:lnTo>
                <a:cubicBezTo>
                  <a:pt x="221" y="8838"/>
                  <a:pt x="1" y="9247"/>
                  <a:pt x="1" y="9720"/>
                </a:cubicBezTo>
                <a:cubicBezTo>
                  <a:pt x="1" y="10192"/>
                  <a:pt x="158" y="10633"/>
                  <a:pt x="473" y="10917"/>
                </a:cubicBezTo>
                <a:cubicBezTo>
                  <a:pt x="789" y="11264"/>
                  <a:pt x="1230" y="11390"/>
                  <a:pt x="1671" y="11390"/>
                </a:cubicBezTo>
                <a:lnTo>
                  <a:pt x="1702" y="11390"/>
                </a:lnTo>
                <a:cubicBezTo>
                  <a:pt x="2143" y="11390"/>
                  <a:pt x="2584" y="11169"/>
                  <a:pt x="2899" y="10854"/>
                </a:cubicBezTo>
                <a:lnTo>
                  <a:pt x="7405" y="5782"/>
                </a:lnTo>
                <a:cubicBezTo>
                  <a:pt x="7562" y="5624"/>
                  <a:pt x="7657" y="5404"/>
                  <a:pt x="7657" y="5215"/>
                </a:cubicBezTo>
                <a:lnTo>
                  <a:pt x="11752" y="1119"/>
                </a:lnTo>
                <a:cubicBezTo>
                  <a:pt x="11878" y="1088"/>
                  <a:pt x="11878" y="1025"/>
                  <a:pt x="11878" y="930"/>
                </a:cubicBezTo>
                <a:cubicBezTo>
                  <a:pt x="11878" y="867"/>
                  <a:pt x="11815" y="741"/>
                  <a:pt x="11752" y="709"/>
                </a:cubicBezTo>
                <a:cubicBezTo>
                  <a:pt x="11280" y="237"/>
                  <a:pt x="10657" y="1"/>
                  <a:pt x="10035"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48" name="Google Shape;10548;p82"/>
          <p:cNvSpPr/>
          <p:nvPr/>
        </p:nvSpPr>
        <p:spPr>
          <a:xfrm>
            <a:off x="7984417" y="1335633"/>
            <a:ext cx="354136" cy="354136"/>
          </a:xfrm>
          <a:custGeom>
            <a:avLst/>
            <a:gdLst/>
            <a:ahLst/>
            <a:cxnLst/>
            <a:rect l="l" t="t" r="r" b="b"/>
            <a:pathLst>
              <a:path w="11847" h="11847" extrusionOk="0">
                <a:moveTo>
                  <a:pt x="5546" y="662"/>
                </a:moveTo>
                <a:lnTo>
                  <a:pt x="5546" y="2741"/>
                </a:lnTo>
                <a:lnTo>
                  <a:pt x="4821" y="2741"/>
                </a:lnTo>
                <a:lnTo>
                  <a:pt x="4821" y="1040"/>
                </a:lnTo>
                <a:cubicBezTo>
                  <a:pt x="4821" y="819"/>
                  <a:pt x="4979" y="662"/>
                  <a:pt x="5199" y="662"/>
                </a:cubicBezTo>
                <a:close/>
                <a:moveTo>
                  <a:pt x="6932" y="662"/>
                </a:moveTo>
                <a:lnTo>
                  <a:pt x="6932" y="2773"/>
                </a:lnTo>
                <a:lnTo>
                  <a:pt x="6207" y="2773"/>
                </a:lnTo>
                <a:lnTo>
                  <a:pt x="6207" y="662"/>
                </a:lnTo>
                <a:close/>
                <a:moveTo>
                  <a:pt x="8350" y="662"/>
                </a:moveTo>
                <a:lnTo>
                  <a:pt x="8350" y="2773"/>
                </a:lnTo>
                <a:lnTo>
                  <a:pt x="7625" y="2773"/>
                </a:lnTo>
                <a:lnTo>
                  <a:pt x="7625" y="662"/>
                </a:lnTo>
                <a:close/>
                <a:moveTo>
                  <a:pt x="9704" y="662"/>
                </a:moveTo>
                <a:lnTo>
                  <a:pt x="9704" y="2773"/>
                </a:lnTo>
                <a:lnTo>
                  <a:pt x="9011" y="2773"/>
                </a:lnTo>
                <a:lnTo>
                  <a:pt x="9011" y="662"/>
                </a:lnTo>
                <a:close/>
                <a:moveTo>
                  <a:pt x="10744" y="662"/>
                </a:moveTo>
                <a:cubicBezTo>
                  <a:pt x="10933" y="662"/>
                  <a:pt x="11090" y="819"/>
                  <a:pt x="11090" y="1040"/>
                </a:cubicBezTo>
                <a:lnTo>
                  <a:pt x="11090" y="2773"/>
                </a:lnTo>
                <a:lnTo>
                  <a:pt x="10397" y="2773"/>
                </a:lnTo>
                <a:lnTo>
                  <a:pt x="10397" y="662"/>
                </a:lnTo>
                <a:close/>
                <a:moveTo>
                  <a:pt x="6270" y="5577"/>
                </a:moveTo>
                <a:lnTo>
                  <a:pt x="6270" y="9074"/>
                </a:lnTo>
                <a:lnTo>
                  <a:pt x="5546" y="9074"/>
                </a:lnTo>
                <a:lnTo>
                  <a:pt x="5546" y="5577"/>
                </a:lnTo>
                <a:close/>
                <a:moveTo>
                  <a:pt x="10397" y="5640"/>
                </a:moveTo>
                <a:lnTo>
                  <a:pt x="10397" y="6270"/>
                </a:lnTo>
                <a:lnTo>
                  <a:pt x="9358" y="6270"/>
                </a:lnTo>
                <a:cubicBezTo>
                  <a:pt x="9169" y="6270"/>
                  <a:pt x="9011" y="6427"/>
                  <a:pt x="9011" y="6616"/>
                </a:cubicBezTo>
                <a:cubicBezTo>
                  <a:pt x="9011" y="6805"/>
                  <a:pt x="9169" y="6963"/>
                  <a:pt x="9358" y="6963"/>
                </a:cubicBezTo>
                <a:lnTo>
                  <a:pt x="10397" y="6963"/>
                </a:lnTo>
                <a:lnTo>
                  <a:pt x="10397" y="7688"/>
                </a:lnTo>
                <a:lnTo>
                  <a:pt x="9358" y="7688"/>
                </a:lnTo>
                <a:cubicBezTo>
                  <a:pt x="9169" y="7688"/>
                  <a:pt x="9011" y="7845"/>
                  <a:pt x="9011" y="8034"/>
                </a:cubicBezTo>
                <a:cubicBezTo>
                  <a:pt x="9011" y="8223"/>
                  <a:pt x="9169" y="8381"/>
                  <a:pt x="9358" y="8381"/>
                </a:cubicBezTo>
                <a:lnTo>
                  <a:pt x="10397" y="8381"/>
                </a:lnTo>
                <a:lnTo>
                  <a:pt x="10397" y="9105"/>
                </a:lnTo>
                <a:lnTo>
                  <a:pt x="8287" y="9105"/>
                </a:lnTo>
                <a:lnTo>
                  <a:pt x="8287" y="5640"/>
                </a:lnTo>
                <a:close/>
                <a:moveTo>
                  <a:pt x="2080" y="7688"/>
                </a:moveTo>
                <a:cubicBezTo>
                  <a:pt x="2301" y="7688"/>
                  <a:pt x="2521" y="7719"/>
                  <a:pt x="2710" y="7845"/>
                </a:cubicBezTo>
                <a:cubicBezTo>
                  <a:pt x="2427" y="7971"/>
                  <a:pt x="2206" y="8129"/>
                  <a:pt x="1954" y="8318"/>
                </a:cubicBezTo>
                <a:lnTo>
                  <a:pt x="1923" y="8349"/>
                </a:lnTo>
                <a:cubicBezTo>
                  <a:pt x="1576" y="8696"/>
                  <a:pt x="1355" y="9200"/>
                  <a:pt x="1355" y="9767"/>
                </a:cubicBezTo>
                <a:cubicBezTo>
                  <a:pt x="1355" y="9956"/>
                  <a:pt x="1418" y="10113"/>
                  <a:pt x="1450" y="10302"/>
                </a:cubicBezTo>
                <a:cubicBezTo>
                  <a:pt x="977" y="10050"/>
                  <a:pt x="694" y="9578"/>
                  <a:pt x="694" y="9074"/>
                </a:cubicBezTo>
                <a:cubicBezTo>
                  <a:pt x="694" y="8318"/>
                  <a:pt x="1324" y="7688"/>
                  <a:pt x="2080" y="7688"/>
                </a:cubicBezTo>
                <a:close/>
                <a:moveTo>
                  <a:pt x="3403" y="8318"/>
                </a:moveTo>
                <a:cubicBezTo>
                  <a:pt x="4191" y="8349"/>
                  <a:pt x="4821" y="8979"/>
                  <a:pt x="4821" y="9735"/>
                </a:cubicBezTo>
                <a:cubicBezTo>
                  <a:pt x="4821" y="9987"/>
                  <a:pt x="4758" y="10239"/>
                  <a:pt x="4600" y="10491"/>
                </a:cubicBezTo>
                <a:lnTo>
                  <a:pt x="2679" y="8538"/>
                </a:lnTo>
                <a:cubicBezTo>
                  <a:pt x="2868" y="8381"/>
                  <a:pt x="3151" y="8318"/>
                  <a:pt x="3403" y="8318"/>
                </a:cubicBezTo>
                <a:close/>
                <a:moveTo>
                  <a:pt x="2238" y="9074"/>
                </a:moveTo>
                <a:lnTo>
                  <a:pt x="4128" y="10964"/>
                </a:lnTo>
                <a:cubicBezTo>
                  <a:pt x="3939" y="11059"/>
                  <a:pt x="3687" y="11122"/>
                  <a:pt x="3466" y="11122"/>
                </a:cubicBezTo>
                <a:cubicBezTo>
                  <a:pt x="3448" y="11122"/>
                  <a:pt x="3430" y="11123"/>
                  <a:pt x="3412" y="11123"/>
                </a:cubicBezTo>
                <a:cubicBezTo>
                  <a:pt x="2680" y="11123"/>
                  <a:pt x="2080" y="10504"/>
                  <a:pt x="2080" y="9735"/>
                </a:cubicBezTo>
                <a:cubicBezTo>
                  <a:pt x="2080" y="9483"/>
                  <a:pt x="2143" y="9263"/>
                  <a:pt x="2238" y="9074"/>
                </a:cubicBezTo>
                <a:close/>
                <a:moveTo>
                  <a:pt x="10334" y="3466"/>
                </a:moveTo>
                <a:lnTo>
                  <a:pt x="10334" y="4884"/>
                </a:lnTo>
                <a:lnTo>
                  <a:pt x="7940" y="4884"/>
                </a:lnTo>
                <a:cubicBezTo>
                  <a:pt x="7751" y="4884"/>
                  <a:pt x="7593" y="5041"/>
                  <a:pt x="7593" y="5230"/>
                </a:cubicBezTo>
                <a:lnTo>
                  <a:pt x="7593" y="9420"/>
                </a:lnTo>
                <a:cubicBezTo>
                  <a:pt x="7593" y="9609"/>
                  <a:pt x="7751" y="9767"/>
                  <a:pt x="7940" y="9767"/>
                </a:cubicBezTo>
                <a:lnTo>
                  <a:pt x="10397" y="9767"/>
                </a:lnTo>
                <a:lnTo>
                  <a:pt x="10397" y="10806"/>
                </a:lnTo>
                <a:cubicBezTo>
                  <a:pt x="10397" y="10996"/>
                  <a:pt x="10240" y="11153"/>
                  <a:pt x="10019" y="11153"/>
                </a:cubicBezTo>
                <a:lnTo>
                  <a:pt x="5861" y="11153"/>
                </a:lnTo>
                <a:cubicBezTo>
                  <a:pt x="5672" y="11153"/>
                  <a:pt x="5514" y="10996"/>
                  <a:pt x="5514" y="10806"/>
                </a:cubicBezTo>
                <a:lnTo>
                  <a:pt x="5514" y="9767"/>
                </a:lnTo>
                <a:lnTo>
                  <a:pt x="6522" y="9767"/>
                </a:lnTo>
                <a:cubicBezTo>
                  <a:pt x="6711" y="9767"/>
                  <a:pt x="6869" y="9609"/>
                  <a:pt x="6869" y="9420"/>
                </a:cubicBezTo>
                <a:lnTo>
                  <a:pt x="6869" y="5230"/>
                </a:lnTo>
                <a:cubicBezTo>
                  <a:pt x="6869" y="5041"/>
                  <a:pt x="6711" y="4884"/>
                  <a:pt x="6522" y="4884"/>
                </a:cubicBezTo>
                <a:lnTo>
                  <a:pt x="5514" y="4884"/>
                </a:lnTo>
                <a:lnTo>
                  <a:pt x="5514" y="3466"/>
                </a:lnTo>
                <a:close/>
                <a:moveTo>
                  <a:pt x="5199" y="0"/>
                </a:moveTo>
                <a:cubicBezTo>
                  <a:pt x="4600" y="0"/>
                  <a:pt x="4159" y="473"/>
                  <a:pt x="4159" y="1040"/>
                </a:cubicBezTo>
                <a:lnTo>
                  <a:pt x="4159" y="3119"/>
                </a:lnTo>
                <a:cubicBezTo>
                  <a:pt x="4159" y="3308"/>
                  <a:pt x="4317" y="3466"/>
                  <a:pt x="4506" y="3466"/>
                </a:cubicBezTo>
                <a:lnTo>
                  <a:pt x="4884" y="3466"/>
                </a:lnTo>
                <a:lnTo>
                  <a:pt x="4884" y="8192"/>
                </a:lnTo>
                <a:cubicBezTo>
                  <a:pt x="4569" y="7908"/>
                  <a:pt x="4128" y="7719"/>
                  <a:pt x="3655" y="7688"/>
                </a:cubicBezTo>
                <a:cubicBezTo>
                  <a:pt x="3277" y="7246"/>
                  <a:pt x="2710" y="6963"/>
                  <a:pt x="2080" y="6963"/>
                </a:cubicBezTo>
                <a:cubicBezTo>
                  <a:pt x="946" y="6963"/>
                  <a:pt x="1" y="7908"/>
                  <a:pt x="1" y="9074"/>
                </a:cubicBezTo>
                <a:cubicBezTo>
                  <a:pt x="1" y="10176"/>
                  <a:pt x="820" y="11027"/>
                  <a:pt x="1923" y="11153"/>
                </a:cubicBezTo>
                <a:cubicBezTo>
                  <a:pt x="2332" y="11594"/>
                  <a:pt x="2868" y="11846"/>
                  <a:pt x="3498" y="11846"/>
                </a:cubicBezTo>
                <a:cubicBezTo>
                  <a:pt x="4065" y="11846"/>
                  <a:pt x="4506" y="11657"/>
                  <a:pt x="4916" y="11311"/>
                </a:cubicBezTo>
                <a:cubicBezTo>
                  <a:pt x="4916" y="11311"/>
                  <a:pt x="4979" y="11279"/>
                  <a:pt x="4979" y="11216"/>
                </a:cubicBezTo>
                <a:cubicBezTo>
                  <a:pt x="5136" y="11594"/>
                  <a:pt x="5514" y="11846"/>
                  <a:pt x="5924" y="11846"/>
                </a:cubicBezTo>
                <a:lnTo>
                  <a:pt x="10114" y="11846"/>
                </a:lnTo>
                <a:cubicBezTo>
                  <a:pt x="10712" y="11846"/>
                  <a:pt x="11122" y="11374"/>
                  <a:pt x="11122" y="10838"/>
                </a:cubicBezTo>
                <a:lnTo>
                  <a:pt x="11122" y="3497"/>
                </a:lnTo>
                <a:lnTo>
                  <a:pt x="11500" y="3497"/>
                </a:lnTo>
                <a:cubicBezTo>
                  <a:pt x="11689" y="3497"/>
                  <a:pt x="11847" y="3340"/>
                  <a:pt x="11847" y="3151"/>
                </a:cubicBezTo>
                <a:lnTo>
                  <a:pt x="11847" y="1072"/>
                </a:lnTo>
                <a:cubicBezTo>
                  <a:pt x="11752" y="441"/>
                  <a:pt x="11343" y="0"/>
                  <a:pt x="10744" y="0"/>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549" name="Google Shape;10549;p82"/>
          <p:cNvGrpSpPr/>
          <p:nvPr/>
        </p:nvGrpSpPr>
        <p:grpSpPr>
          <a:xfrm>
            <a:off x="7983975" y="1792877"/>
            <a:ext cx="354136" cy="334348"/>
            <a:chOff x="-25844850" y="2357750"/>
            <a:chExt cx="296175" cy="279625"/>
          </a:xfrm>
          <a:solidFill>
            <a:srgbClr val="FFC000"/>
          </a:solidFill>
        </p:grpSpPr>
        <p:sp>
          <p:nvSpPr>
            <p:cNvPr id="10550" name="Google Shape;10550;p82"/>
            <p:cNvSpPr/>
            <p:nvPr/>
          </p:nvSpPr>
          <p:spPr>
            <a:xfrm>
              <a:off x="-25792075" y="2428625"/>
              <a:ext cx="191425" cy="208750"/>
            </a:xfrm>
            <a:custGeom>
              <a:avLst/>
              <a:gdLst/>
              <a:ahLst/>
              <a:cxnLst/>
              <a:rect l="l" t="t" r="r" b="b"/>
              <a:pathLst>
                <a:path w="7657" h="8350" extrusionOk="0">
                  <a:moveTo>
                    <a:pt x="3781" y="2773"/>
                  </a:moveTo>
                  <a:cubicBezTo>
                    <a:pt x="3970" y="2773"/>
                    <a:pt x="4128" y="2931"/>
                    <a:pt x="4128" y="3120"/>
                  </a:cubicBezTo>
                  <a:cubicBezTo>
                    <a:pt x="4128" y="3309"/>
                    <a:pt x="3970" y="3466"/>
                    <a:pt x="3781" y="3466"/>
                  </a:cubicBezTo>
                  <a:cubicBezTo>
                    <a:pt x="3592" y="3466"/>
                    <a:pt x="3435" y="3309"/>
                    <a:pt x="3435" y="3120"/>
                  </a:cubicBezTo>
                  <a:cubicBezTo>
                    <a:pt x="3435" y="2931"/>
                    <a:pt x="3592" y="2773"/>
                    <a:pt x="3781" y="2773"/>
                  </a:cubicBezTo>
                  <a:close/>
                  <a:moveTo>
                    <a:pt x="3813" y="694"/>
                  </a:moveTo>
                  <a:cubicBezTo>
                    <a:pt x="5167" y="694"/>
                    <a:pt x="6270" y="1796"/>
                    <a:pt x="6270" y="3120"/>
                  </a:cubicBezTo>
                  <a:lnTo>
                    <a:pt x="6270" y="6239"/>
                  </a:lnTo>
                  <a:lnTo>
                    <a:pt x="4191" y="6239"/>
                  </a:lnTo>
                  <a:lnTo>
                    <a:pt x="4191" y="4096"/>
                  </a:lnTo>
                  <a:cubicBezTo>
                    <a:pt x="4569" y="3939"/>
                    <a:pt x="4884" y="3592"/>
                    <a:pt x="4884" y="3120"/>
                  </a:cubicBezTo>
                  <a:cubicBezTo>
                    <a:pt x="4884" y="2521"/>
                    <a:pt x="4411" y="2111"/>
                    <a:pt x="3876" y="2111"/>
                  </a:cubicBezTo>
                  <a:cubicBezTo>
                    <a:pt x="3277" y="2111"/>
                    <a:pt x="2836" y="2584"/>
                    <a:pt x="2836" y="3120"/>
                  </a:cubicBezTo>
                  <a:cubicBezTo>
                    <a:pt x="2836" y="3561"/>
                    <a:pt x="3120" y="3939"/>
                    <a:pt x="3561" y="4096"/>
                  </a:cubicBezTo>
                  <a:lnTo>
                    <a:pt x="3561" y="6239"/>
                  </a:lnTo>
                  <a:lnTo>
                    <a:pt x="1450" y="6239"/>
                  </a:lnTo>
                  <a:lnTo>
                    <a:pt x="1450" y="3120"/>
                  </a:lnTo>
                  <a:lnTo>
                    <a:pt x="1387" y="3120"/>
                  </a:lnTo>
                  <a:cubicBezTo>
                    <a:pt x="1387" y="1796"/>
                    <a:pt x="2489" y="694"/>
                    <a:pt x="3813" y="694"/>
                  </a:cubicBezTo>
                  <a:close/>
                  <a:moveTo>
                    <a:pt x="6585" y="6932"/>
                  </a:moveTo>
                  <a:cubicBezTo>
                    <a:pt x="6774" y="6932"/>
                    <a:pt x="6932" y="7089"/>
                    <a:pt x="6932" y="7310"/>
                  </a:cubicBezTo>
                  <a:lnTo>
                    <a:pt x="6932" y="7625"/>
                  </a:lnTo>
                  <a:lnTo>
                    <a:pt x="662" y="7625"/>
                  </a:lnTo>
                  <a:lnTo>
                    <a:pt x="662" y="7310"/>
                  </a:lnTo>
                  <a:cubicBezTo>
                    <a:pt x="662" y="7089"/>
                    <a:pt x="820" y="6932"/>
                    <a:pt x="1040" y="6932"/>
                  </a:cubicBezTo>
                  <a:close/>
                  <a:moveTo>
                    <a:pt x="3813" y="1"/>
                  </a:moveTo>
                  <a:cubicBezTo>
                    <a:pt x="2080" y="1"/>
                    <a:pt x="725" y="1418"/>
                    <a:pt x="725" y="3120"/>
                  </a:cubicBezTo>
                  <a:lnTo>
                    <a:pt x="725" y="6302"/>
                  </a:lnTo>
                  <a:cubicBezTo>
                    <a:pt x="316" y="6459"/>
                    <a:pt x="1" y="6837"/>
                    <a:pt x="1" y="7310"/>
                  </a:cubicBezTo>
                  <a:lnTo>
                    <a:pt x="1" y="8003"/>
                  </a:lnTo>
                  <a:cubicBezTo>
                    <a:pt x="1" y="8192"/>
                    <a:pt x="158" y="8349"/>
                    <a:pt x="347" y="8349"/>
                  </a:cubicBezTo>
                  <a:lnTo>
                    <a:pt x="7278" y="8349"/>
                  </a:lnTo>
                  <a:cubicBezTo>
                    <a:pt x="7499" y="8349"/>
                    <a:pt x="7656" y="8192"/>
                    <a:pt x="7656" y="8003"/>
                  </a:cubicBezTo>
                  <a:lnTo>
                    <a:pt x="7656" y="7310"/>
                  </a:lnTo>
                  <a:cubicBezTo>
                    <a:pt x="7593" y="6837"/>
                    <a:pt x="7341" y="6428"/>
                    <a:pt x="6932" y="6302"/>
                  </a:cubicBezTo>
                  <a:lnTo>
                    <a:pt x="6932" y="3120"/>
                  </a:lnTo>
                  <a:cubicBezTo>
                    <a:pt x="6932" y="1387"/>
                    <a:pt x="5514" y="1"/>
                    <a:pt x="381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1" name="Google Shape;10551;p82"/>
            <p:cNvSpPr/>
            <p:nvPr/>
          </p:nvSpPr>
          <p:spPr>
            <a:xfrm>
              <a:off x="-25602250" y="2497950"/>
              <a:ext cx="53575" cy="17350"/>
            </a:xfrm>
            <a:custGeom>
              <a:avLst/>
              <a:gdLst/>
              <a:ahLst/>
              <a:cxnLst/>
              <a:rect l="l" t="t" r="r" b="b"/>
              <a:pathLst>
                <a:path w="2143" h="694" extrusionOk="0">
                  <a:moveTo>
                    <a:pt x="378" y="0"/>
                  </a:moveTo>
                  <a:cubicBezTo>
                    <a:pt x="158" y="0"/>
                    <a:pt x="0" y="158"/>
                    <a:pt x="0" y="347"/>
                  </a:cubicBezTo>
                  <a:cubicBezTo>
                    <a:pt x="0" y="536"/>
                    <a:pt x="158" y="693"/>
                    <a:pt x="378" y="693"/>
                  </a:cubicBezTo>
                  <a:lnTo>
                    <a:pt x="1796" y="693"/>
                  </a:lnTo>
                  <a:cubicBezTo>
                    <a:pt x="1985" y="693"/>
                    <a:pt x="2143" y="536"/>
                    <a:pt x="2143" y="347"/>
                  </a:cubicBezTo>
                  <a:cubicBezTo>
                    <a:pt x="2143" y="158"/>
                    <a:pt x="1985" y="0"/>
                    <a:pt x="179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2" name="Google Shape;10552;p82"/>
            <p:cNvSpPr/>
            <p:nvPr/>
          </p:nvSpPr>
          <p:spPr>
            <a:xfrm>
              <a:off x="-25844850" y="2497950"/>
              <a:ext cx="52800" cy="17350"/>
            </a:xfrm>
            <a:custGeom>
              <a:avLst/>
              <a:gdLst/>
              <a:ahLst/>
              <a:cxnLst/>
              <a:rect l="l" t="t" r="r" b="b"/>
              <a:pathLst>
                <a:path w="2112" h="694" extrusionOk="0">
                  <a:moveTo>
                    <a:pt x="347" y="0"/>
                  </a:moveTo>
                  <a:cubicBezTo>
                    <a:pt x="158" y="0"/>
                    <a:pt x="1" y="158"/>
                    <a:pt x="1" y="347"/>
                  </a:cubicBezTo>
                  <a:cubicBezTo>
                    <a:pt x="1" y="536"/>
                    <a:pt x="158" y="693"/>
                    <a:pt x="347" y="693"/>
                  </a:cubicBezTo>
                  <a:lnTo>
                    <a:pt x="1765" y="693"/>
                  </a:lnTo>
                  <a:cubicBezTo>
                    <a:pt x="1954" y="693"/>
                    <a:pt x="2112" y="536"/>
                    <a:pt x="2112" y="347"/>
                  </a:cubicBezTo>
                  <a:cubicBezTo>
                    <a:pt x="2080" y="158"/>
                    <a:pt x="1923" y="0"/>
                    <a:pt x="176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3" name="Google Shape;10553;p82"/>
            <p:cNvSpPr/>
            <p:nvPr/>
          </p:nvSpPr>
          <p:spPr>
            <a:xfrm>
              <a:off x="-25706225" y="2357750"/>
              <a:ext cx="17350" cy="53575"/>
            </a:xfrm>
            <a:custGeom>
              <a:avLst/>
              <a:gdLst/>
              <a:ahLst/>
              <a:cxnLst/>
              <a:rect l="l" t="t" r="r" b="b"/>
              <a:pathLst>
                <a:path w="694" h="2143" extrusionOk="0">
                  <a:moveTo>
                    <a:pt x="347" y="0"/>
                  </a:moveTo>
                  <a:cubicBezTo>
                    <a:pt x="158" y="0"/>
                    <a:pt x="1" y="158"/>
                    <a:pt x="1" y="347"/>
                  </a:cubicBezTo>
                  <a:lnTo>
                    <a:pt x="1" y="1764"/>
                  </a:lnTo>
                  <a:cubicBezTo>
                    <a:pt x="1" y="1985"/>
                    <a:pt x="158" y="2143"/>
                    <a:pt x="347" y="2143"/>
                  </a:cubicBezTo>
                  <a:cubicBezTo>
                    <a:pt x="536" y="2143"/>
                    <a:pt x="694" y="1985"/>
                    <a:pt x="694" y="1764"/>
                  </a:cubicBezTo>
                  <a:lnTo>
                    <a:pt x="694" y="347"/>
                  </a:lnTo>
                  <a:cubicBezTo>
                    <a:pt x="694" y="158"/>
                    <a:pt x="536" y="0"/>
                    <a:pt x="34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4" name="Google Shape;10554;p82"/>
            <p:cNvSpPr/>
            <p:nvPr/>
          </p:nvSpPr>
          <p:spPr>
            <a:xfrm>
              <a:off x="-25804675" y="2400275"/>
              <a:ext cx="42550" cy="41775"/>
            </a:xfrm>
            <a:custGeom>
              <a:avLst/>
              <a:gdLst/>
              <a:ahLst/>
              <a:cxnLst/>
              <a:rect l="l" t="t" r="r" b="b"/>
              <a:pathLst>
                <a:path w="1702" h="1671" extrusionOk="0">
                  <a:moveTo>
                    <a:pt x="351" y="0"/>
                  </a:moveTo>
                  <a:cubicBezTo>
                    <a:pt x="260" y="0"/>
                    <a:pt x="174" y="32"/>
                    <a:pt x="127" y="95"/>
                  </a:cubicBezTo>
                  <a:cubicBezTo>
                    <a:pt x="0" y="189"/>
                    <a:pt x="0" y="442"/>
                    <a:pt x="127" y="568"/>
                  </a:cubicBezTo>
                  <a:lnTo>
                    <a:pt x="1103" y="1544"/>
                  </a:lnTo>
                  <a:cubicBezTo>
                    <a:pt x="1166" y="1607"/>
                    <a:pt x="1261" y="1670"/>
                    <a:pt x="1324" y="1670"/>
                  </a:cubicBezTo>
                  <a:cubicBezTo>
                    <a:pt x="1418" y="1670"/>
                    <a:pt x="1544" y="1607"/>
                    <a:pt x="1576" y="1544"/>
                  </a:cubicBezTo>
                  <a:cubicBezTo>
                    <a:pt x="1702" y="1418"/>
                    <a:pt x="1702" y="1198"/>
                    <a:pt x="1576" y="1072"/>
                  </a:cubicBezTo>
                  <a:lnTo>
                    <a:pt x="599" y="95"/>
                  </a:lnTo>
                  <a:cubicBezTo>
                    <a:pt x="536" y="32"/>
                    <a:pt x="442" y="0"/>
                    <a:pt x="35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5" name="Google Shape;10555;p82"/>
            <p:cNvSpPr/>
            <p:nvPr/>
          </p:nvSpPr>
          <p:spPr>
            <a:xfrm>
              <a:off x="-25632175" y="2400275"/>
              <a:ext cx="41750" cy="41775"/>
            </a:xfrm>
            <a:custGeom>
              <a:avLst/>
              <a:gdLst/>
              <a:ahLst/>
              <a:cxnLst/>
              <a:rect l="l" t="t" r="r" b="b"/>
              <a:pathLst>
                <a:path w="1670" h="1671" extrusionOk="0">
                  <a:moveTo>
                    <a:pt x="1327" y="0"/>
                  </a:moveTo>
                  <a:cubicBezTo>
                    <a:pt x="1237" y="0"/>
                    <a:pt x="1150" y="32"/>
                    <a:pt x="1103" y="95"/>
                  </a:cubicBezTo>
                  <a:lnTo>
                    <a:pt x="95" y="1072"/>
                  </a:lnTo>
                  <a:cubicBezTo>
                    <a:pt x="0" y="1198"/>
                    <a:pt x="0" y="1418"/>
                    <a:pt x="95" y="1544"/>
                  </a:cubicBezTo>
                  <a:cubicBezTo>
                    <a:pt x="158" y="1607"/>
                    <a:pt x="252" y="1670"/>
                    <a:pt x="347" y="1670"/>
                  </a:cubicBezTo>
                  <a:cubicBezTo>
                    <a:pt x="410" y="1670"/>
                    <a:pt x="536" y="1607"/>
                    <a:pt x="567" y="1544"/>
                  </a:cubicBezTo>
                  <a:lnTo>
                    <a:pt x="1575" y="568"/>
                  </a:lnTo>
                  <a:cubicBezTo>
                    <a:pt x="1670" y="442"/>
                    <a:pt x="1670" y="189"/>
                    <a:pt x="1575" y="95"/>
                  </a:cubicBezTo>
                  <a:cubicBezTo>
                    <a:pt x="1512" y="32"/>
                    <a:pt x="1418" y="0"/>
                    <a:pt x="132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556" name="Google Shape;10556;p82"/>
          <p:cNvSpPr/>
          <p:nvPr/>
        </p:nvSpPr>
        <p:spPr>
          <a:xfrm>
            <a:off x="7982071" y="2224283"/>
            <a:ext cx="358830" cy="353897"/>
          </a:xfrm>
          <a:custGeom>
            <a:avLst/>
            <a:gdLst/>
            <a:ahLst/>
            <a:cxnLst/>
            <a:rect l="l" t="t" r="r" b="b"/>
            <a:pathLst>
              <a:path w="12004" h="11839" extrusionOk="0">
                <a:moveTo>
                  <a:pt x="7435" y="685"/>
                </a:moveTo>
                <a:cubicBezTo>
                  <a:pt x="7530" y="685"/>
                  <a:pt x="7656" y="748"/>
                  <a:pt x="7687" y="811"/>
                </a:cubicBezTo>
                <a:lnTo>
                  <a:pt x="11121" y="4246"/>
                </a:lnTo>
                <a:cubicBezTo>
                  <a:pt x="11279" y="4372"/>
                  <a:pt x="11279" y="4592"/>
                  <a:pt x="11121" y="4718"/>
                </a:cubicBezTo>
                <a:cubicBezTo>
                  <a:pt x="11058" y="4781"/>
                  <a:pt x="10964" y="4813"/>
                  <a:pt x="10873" y="4813"/>
                </a:cubicBezTo>
                <a:cubicBezTo>
                  <a:pt x="10783" y="4813"/>
                  <a:pt x="10696" y="4781"/>
                  <a:pt x="10649" y="4718"/>
                </a:cubicBezTo>
                <a:lnTo>
                  <a:pt x="7215" y="1284"/>
                </a:lnTo>
                <a:cubicBezTo>
                  <a:pt x="7089" y="1158"/>
                  <a:pt x="7089" y="938"/>
                  <a:pt x="7215" y="811"/>
                </a:cubicBezTo>
                <a:cubicBezTo>
                  <a:pt x="7278" y="748"/>
                  <a:pt x="7372" y="685"/>
                  <a:pt x="7435" y="685"/>
                </a:cubicBezTo>
                <a:close/>
                <a:moveTo>
                  <a:pt x="7971" y="2985"/>
                </a:moveTo>
                <a:lnTo>
                  <a:pt x="8948" y="3962"/>
                </a:lnTo>
                <a:lnTo>
                  <a:pt x="7404" y="5506"/>
                </a:lnTo>
                <a:lnTo>
                  <a:pt x="6427" y="4529"/>
                </a:lnTo>
                <a:lnTo>
                  <a:pt x="7971" y="2985"/>
                </a:lnTo>
                <a:close/>
                <a:moveTo>
                  <a:pt x="5923" y="5033"/>
                </a:moveTo>
                <a:lnTo>
                  <a:pt x="6900" y="6010"/>
                </a:lnTo>
                <a:lnTo>
                  <a:pt x="6459" y="6451"/>
                </a:lnTo>
                <a:cubicBezTo>
                  <a:pt x="6135" y="6775"/>
                  <a:pt x="5672" y="6937"/>
                  <a:pt x="5229" y="6937"/>
                </a:cubicBezTo>
                <a:cubicBezTo>
                  <a:pt x="5155" y="6937"/>
                  <a:pt x="5082" y="6932"/>
                  <a:pt x="5010" y="6923"/>
                </a:cubicBezTo>
                <a:cubicBezTo>
                  <a:pt x="4946" y="6356"/>
                  <a:pt x="5136" y="5821"/>
                  <a:pt x="5482" y="5474"/>
                </a:cubicBezTo>
                <a:lnTo>
                  <a:pt x="5923" y="5033"/>
                </a:lnTo>
                <a:close/>
                <a:moveTo>
                  <a:pt x="6931" y="1946"/>
                </a:moveTo>
                <a:lnTo>
                  <a:pt x="7404" y="2418"/>
                </a:lnTo>
                <a:lnTo>
                  <a:pt x="4978" y="4876"/>
                </a:lnTo>
                <a:cubicBezTo>
                  <a:pt x="4379" y="5443"/>
                  <a:pt x="4127" y="6230"/>
                  <a:pt x="4285" y="7081"/>
                </a:cubicBezTo>
                <a:lnTo>
                  <a:pt x="4348" y="7175"/>
                </a:lnTo>
                <a:cubicBezTo>
                  <a:pt x="4379" y="7301"/>
                  <a:pt x="4442" y="7427"/>
                  <a:pt x="4600" y="7459"/>
                </a:cubicBezTo>
                <a:lnTo>
                  <a:pt x="4726" y="7491"/>
                </a:lnTo>
                <a:cubicBezTo>
                  <a:pt x="4883" y="7554"/>
                  <a:pt x="5041" y="7554"/>
                  <a:pt x="5199" y="7554"/>
                </a:cubicBezTo>
                <a:cubicBezTo>
                  <a:pt x="5829" y="7554"/>
                  <a:pt x="6459" y="7301"/>
                  <a:pt x="6931" y="6829"/>
                </a:cubicBezTo>
                <a:lnTo>
                  <a:pt x="9389" y="4403"/>
                </a:lnTo>
                <a:lnTo>
                  <a:pt x="9861" y="4876"/>
                </a:lnTo>
                <a:lnTo>
                  <a:pt x="7687" y="7207"/>
                </a:lnTo>
                <a:cubicBezTo>
                  <a:pt x="6964" y="7905"/>
                  <a:pt x="6050" y="8306"/>
                  <a:pt x="5066" y="8306"/>
                </a:cubicBezTo>
                <a:cubicBezTo>
                  <a:pt x="4851" y="8306"/>
                  <a:pt x="4632" y="8286"/>
                  <a:pt x="4411" y="8247"/>
                </a:cubicBezTo>
                <a:lnTo>
                  <a:pt x="4348" y="8247"/>
                </a:lnTo>
                <a:cubicBezTo>
                  <a:pt x="4222" y="8247"/>
                  <a:pt x="4096" y="8310"/>
                  <a:pt x="4033" y="8341"/>
                </a:cubicBezTo>
                <a:lnTo>
                  <a:pt x="2080" y="10263"/>
                </a:lnTo>
                <a:lnTo>
                  <a:pt x="1607" y="9790"/>
                </a:lnTo>
                <a:lnTo>
                  <a:pt x="3560" y="7869"/>
                </a:lnTo>
                <a:cubicBezTo>
                  <a:pt x="3623" y="7774"/>
                  <a:pt x="3655" y="7680"/>
                  <a:pt x="3623" y="7554"/>
                </a:cubicBezTo>
                <a:lnTo>
                  <a:pt x="3623" y="7459"/>
                </a:lnTo>
                <a:cubicBezTo>
                  <a:pt x="3466" y="6293"/>
                  <a:pt x="3875" y="5065"/>
                  <a:pt x="4694" y="4214"/>
                </a:cubicBezTo>
                <a:lnTo>
                  <a:pt x="6931" y="1946"/>
                </a:lnTo>
                <a:close/>
                <a:moveTo>
                  <a:pt x="1103" y="10357"/>
                </a:moveTo>
                <a:lnTo>
                  <a:pt x="1575" y="10830"/>
                </a:lnTo>
                <a:lnTo>
                  <a:pt x="1355" y="11051"/>
                </a:lnTo>
                <a:cubicBezTo>
                  <a:pt x="1292" y="11114"/>
                  <a:pt x="1213" y="11145"/>
                  <a:pt x="1130" y="11145"/>
                </a:cubicBezTo>
                <a:cubicBezTo>
                  <a:pt x="1048" y="11145"/>
                  <a:pt x="961" y="11114"/>
                  <a:pt x="882" y="11051"/>
                </a:cubicBezTo>
                <a:cubicBezTo>
                  <a:pt x="756" y="10925"/>
                  <a:pt x="756" y="10704"/>
                  <a:pt x="882" y="10578"/>
                </a:cubicBezTo>
                <a:lnTo>
                  <a:pt x="1103" y="10357"/>
                </a:lnTo>
                <a:close/>
                <a:moveTo>
                  <a:pt x="7479" y="0"/>
                </a:moveTo>
                <a:cubicBezTo>
                  <a:pt x="7215" y="0"/>
                  <a:pt x="6947" y="103"/>
                  <a:pt x="6742" y="307"/>
                </a:cubicBezTo>
                <a:cubicBezTo>
                  <a:pt x="6427" y="622"/>
                  <a:pt x="6364" y="1095"/>
                  <a:pt x="6553" y="1473"/>
                </a:cubicBezTo>
                <a:lnTo>
                  <a:pt x="4253" y="3773"/>
                </a:lnTo>
                <a:cubicBezTo>
                  <a:pt x="3277" y="4750"/>
                  <a:pt x="2804" y="6136"/>
                  <a:pt x="2962" y="7522"/>
                </a:cubicBezTo>
                <a:lnTo>
                  <a:pt x="410" y="10074"/>
                </a:lnTo>
                <a:cubicBezTo>
                  <a:pt x="0" y="10452"/>
                  <a:pt x="0" y="11145"/>
                  <a:pt x="410" y="11523"/>
                </a:cubicBezTo>
                <a:cubicBezTo>
                  <a:pt x="599" y="11712"/>
                  <a:pt x="882" y="11838"/>
                  <a:pt x="1134" y="11838"/>
                </a:cubicBezTo>
                <a:cubicBezTo>
                  <a:pt x="1418" y="11838"/>
                  <a:pt x="1701" y="11712"/>
                  <a:pt x="1891" y="11523"/>
                </a:cubicBezTo>
                <a:lnTo>
                  <a:pt x="4442" y="8971"/>
                </a:lnTo>
                <a:cubicBezTo>
                  <a:pt x="4618" y="8991"/>
                  <a:pt x="4793" y="9001"/>
                  <a:pt x="4968" y="9001"/>
                </a:cubicBezTo>
                <a:cubicBezTo>
                  <a:pt x="6173" y="9001"/>
                  <a:pt x="7338" y="8533"/>
                  <a:pt x="8192" y="7680"/>
                </a:cubicBezTo>
                <a:lnTo>
                  <a:pt x="10491" y="5380"/>
                </a:lnTo>
                <a:cubicBezTo>
                  <a:pt x="10649" y="5443"/>
                  <a:pt x="10743" y="5506"/>
                  <a:pt x="10901" y="5506"/>
                </a:cubicBezTo>
                <a:cubicBezTo>
                  <a:pt x="11184" y="5506"/>
                  <a:pt x="11468" y="5380"/>
                  <a:pt x="11657" y="5191"/>
                </a:cubicBezTo>
                <a:cubicBezTo>
                  <a:pt x="12004" y="4781"/>
                  <a:pt x="12004" y="4119"/>
                  <a:pt x="11626" y="3741"/>
                </a:cubicBezTo>
                <a:lnTo>
                  <a:pt x="8192" y="307"/>
                </a:lnTo>
                <a:cubicBezTo>
                  <a:pt x="8002" y="103"/>
                  <a:pt x="7743" y="0"/>
                  <a:pt x="7479" y="0"/>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557" name="Google Shape;10557;p82"/>
          <p:cNvGrpSpPr/>
          <p:nvPr/>
        </p:nvGrpSpPr>
        <p:grpSpPr>
          <a:xfrm>
            <a:off x="6712883" y="2666033"/>
            <a:ext cx="228887" cy="353210"/>
            <a:chOff x="-23917525" y="1970225"/>
            <a:chExt cx="191425" cy="295400"/>
          </a:xfrm>
          <a:solidFill>
            <a:srgbClr val="FFC000"/>
          </a:solidFill>
        </p:grpSpPr>
        <p:sp>
          <p:nvSpPr>
            <p:cNvPr id="10558" name="Google Shape;10558;p82"/>
            <p:cNvSpPr/>
            <p:nvPr/>
          </p:nvSpPr>
          <p:spPr>
            <a:xfrm>
              <a:off x="-23917525" y="1970225"/>
              <a:ext cx="191425" cy="295400"/>
            </a:xfrm>
            <a:custGeom>
              <a:avLst/>
              <a:gdLst/>
              <a:ahLst/>
              <a:cxnLst/>
              <a:rect l="l" t="t" r="r" b="b"/>
              <a:pathLst>
                <a:path w="7657" h="11816" extrusionOk="0">
                  <a:moveTo>
                    <a:pt x="6616" y="694"/>
                  </a:moveTo>
                  <a:cubicBezTo>
                    <a:pt x="6805" y="694"/>
                    <a:pt x="6963" y="851"/>
                    <a:pt x="6963" y="1072"/>
                  </a:cubicBezTo>
                  <a:lnTo>
                    <a:pt x="6963" y="1450"/>
                  </a:lnTo>
                  <a:lnTo>
                    <a:pt x="725" y="1450"/>
                  </a:lnTo>
                  <a:lnTo>
                    <a:pt x="725" y="1072"/>
                  </a:lnTo>
                  <a:cubicBezTo>
                    <a:pt x="725" y="851"/>
                    <a:pt x="883" y="694"/>
                    <a:pt x="1072" y="694"/>
                  </a:cubicBezTo>
                  <a:close/>
                  <a:moveTo>
                    <a:pt x="6994" y="2175"/>
                  </a:moveTo>
                  <a:lnTo>
                    <a:pt x="6994" y="8413"/>
                  </a:lnTo>
                  <a:lnTo>
                    <a:pt x="725" y="8413"/>
                  </a:lnTo>
                  <a:lnTo>
                    <a:pt x="725" y="2175"/>
                  </a:lnTo>
                  <a:close/>
                  <a:moveTo>
                    <a:pt x="6931" y="9106"/>
                  </a:moveTo>
                  <a:lnTo>
                    <a:pt x="6931" y="10838"/>
                  </a:lnTo>
                  <a:cubicBezTo>
                    <a:pt x="6931" y="11028"/>
                    <a:pt x="6774" y="11185"/>
                    <a:pt x="6585" y="11185"/>
                  </a:cubicBezTo>
                  <a:lnTo>
                    <a:pt x="1040" y="11185"/>
                  </a:lnTo>
                  <a:cubicBezTo>
                    <a:pt x="819" y="11185"/>
                    <a:pt x="662" y="11028"/>
                    <a:pt x="662" y="10838"/>
                  </a:cubicBezTo>
                  <a:lnTo>
                    <a:pt x="662" y="9106"/>
                  </a:lnTo>
                  <a:close/>
                  <a:moveTo>
                    <a:pt x="1040" y="1"/>
                  </a:moveTo>
                  <a:cubicBezTo>
                    <a:pt x="441" y="1"/>
                    <a:pt x="0" y="473"/>
                    <a:pt x="0" y="1009"/>
                  </a:cubicBezTo>
                  <a:lnTo>
                    <a:pt x="0" y="10775"/>
                  </a:lnTo>
                  <a:cubicBezTo>
                    <a:pt x="0" y="11374"/>
                    <a:pt x="473" y="11815"/>
                    <a:pt x="1040" y="11815"/>
                  </a:cubicBezTo>
                  <a:lnTo>
                    <a:pt x="6585" y="11815"/>
                  </a:lnTo>
                  <a:cubicBezTo>
                    <a:pt x="7184" y="11815"/>
                    <a:pt x="7593" y="11343"/>
                    <a:pt x="7593" y="10775"/>
                  </a:cubicBezTo>
                  <a:lnTo>
                    <a:pt x="7593" y="1009"/>
                  </a:lnTo>
                  <a:cubicBezTo>
                    <a:pt x="7656" y="473"/>
                    <a:pt x="7184" y="1"/>
                    <a:pt x="658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59" name="Google Shape;10559;p82"/>
            <p:cNvSpPr/>
            <p:nvPr/>
          </p:nvSpPr>
          <p:spPr>
            <a:xfrm>
              <a:off x="-23882075" y="2041125"/>
              <a:ext cx="121300" cy="121325"/>
            </a:xfrm>
            <a:custGeom>
              <a:avLst/>
              <a:gdLst/>
              <a:ahLst/>
              <a:cxnLst/>
              <a:rect l="l" t="t" r="r" b="b"/>
              <a:pathLst>
                <a:path w="4852" h="4853" extrusionOk="0">
                  <a:moveTo>
                    <a:pt x="2773" y="662"/>
                  </a:moveTo>
                  <a:lnTo>
                    <a:pt x="2773" y="1702"/>
                  </a:lnTo>
                  <a:cubicBezTo>
                    <a:pt x="2773" y="1891"/>
                    <a:pt x="2930" y="2048"/>
                    <a:pt x="3119" y="2048"/>
                  </a:cubicBezTo>
                  <a:lnTo>
                    <a:pt x="4127" y="2048"/>
                  </a:lnTo>
                  <a:lnTo>
                    <a:pt x="4127" y="2773"/>
                  </a:lnTo>
                  <a:lnTo>
                    <a:pt x="3119" y="2773"/>
                  </a:lnTo>
                  <a:cubicBezTo>
                    <a:pt x="2930" y="2773"/>
                    <a:pt x="2773" y="2962"/>
                    <a:pt x="2773" y="3151"/>
                  </a:cubicBezTo>
                  <a:lnTo>
                    <a:pt x="2773" y="4159"/>
                  </a:lnTo>
                  <a:lnTo>
                    <a:pt x="2048" y="4159"/>
                  </a:lnTo>
                  <a:lnTo>
                    <a:pt x="2048" y="3119"/>
                  </a:lnTo>
                  <a:cubicBezTo>
                    <a:pt x="2048" y="2899"/>
                    <a:pt x="1890" y="2741"/>
                    <a:pt x="1701" y="2741"/>
                  </a:cubicBezTo>
                  <a:lnTo>
                    <a:pt x="662" y="2741"/>
                  </a:lnTo>
                  <a:lnTo>
                    <a:pt x="662" y="2048"/>
                  </a:lnTo>
                  <a:lnTo>
                    <a:pt x="1701" y="2048"/>
                  </a:lnTo>
                  <a:cubicBezTo>
                    <a:pt x="1890" y="2048"/>
                    <a:pt x="2048" y="1891"/>
                    <a:pt x="2048" y="1702"/>
                  </a:cubicBezTo>
                  <a:lnTo>
                    <a:pt x="2048" y="662"/>
                  </a:lnTo>
                  <a:close/>
                  <a:moveTo>
                    <a:pt x="1733" y="0"/>
                  </a:moveTo>
                  <a:cubicBezTo>
                    <a:pt x="1544" y="0"/>
                    <a:pt x="1386" y="158"/>
                    <a:pt x="1386" y="347"/>
                  </a:cubicBezTo>
                  <a:lnTo>
                    <a:pt x="1386" y="1386"/>
                  </a:lnTo>
                  <a:lnTo>
                    <a:pt x="347" y="1386"/>
                  </a:lnTo>
                  <a:cubicBezTo>
                    <a:pt x="158" y="1386"/>
                    <a:pt x="0" y="1544"/>
                    <a:pt x="0" y="1733"/>
                  </a:cubicBezTo>
                  <a:lnTo>
                    <a:pt x="0" y="3119"/>
                  </a:lnTo>
                  <a:cubicBezTo>
                    <a:pt x="0" y="3308"/>
                    <a:pt x="158" y="3466"/>
                    <a:pt x="347" y="3466"/>
                  </a:cubicBezTo>
                  <a:lnTo>
                    <a:pt x="1386" y="3466"/>
                  </a:lnTo>
                  <a:lnTo>
                    <a:pt x="1386" y="4474"/>
                  </a:lnTo>
                  <a:cubicBezTo>
                    <a:pt x="1386" y="4694"/>
                    <a:pt x="1544" y="4852"/>
                    <a:pt x="1733" y="4852"/>
                  </a:cubicBezTo>
                  <a:lnTo>
                    <a:pt x="3119" y="4852"/>
                  </a:lnTo>
                  <a:cubicBezTo>
                    <a:pt x="3308" y="4852"/>
                    <a:pt x="3466" y="4694"/>
                    <a:pt x="3466" y="4474"/>
                  </a:cubicBezTo>
                  <a:lnTo>
                    <a:pt x="3466" y="3466"/>
                  </a:lnTo>
                  <a:lnTo>
                    <a:pt x="4505" y="3466"/>
                  </a:lnTo>
                  <a:cubicBezTo>
                    <a:pt x="4694" y="3466"/>
                    <a:pt x="4852" y="3308"/>
                    <a:pt x="4852" y="3119"/>
                  </a:cubicBezTo>
                  <a:lnTo>
                    <a:pt x="4852" y="1733"/>
                  </a:lnTo>
                  <a:cubicBezTo>
                    <a:pt x="4852" y="1544"/>
                    <a:pt x="4694" y="1386"/>
                    <a:pt x="4505" y="1386"/>
                  </a:cubicBezTo>
                  <a:lnTo>
                    <a:pt x="3466" y="1386"/>
                  </a:lnTo>
                  <a:lnTo>
                    <a:pt x="3466" y="347"/>
                  </a:lnTo>
                  <a:cubicBezTo>
                    <a:pt x="3466" y="158"/>
                    <a:pt x="3308" y="0"/>
                    <a:pt x="311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0" name="Google Shape;10560;p82"/>
            <p:cNvSpPr/>
            <p:nvPr/>
          </p:nvSpPr>
          <p:spPr>
            <a:xfrm>
              <a:off x="-23839550" y="2214400"/>
              <a:ext cx="35475" cy="17350"/>
            </a:xfrm>
            <a:custGeom>
              <a:avLst/>
              <a:gdLst/>
              <a:ahLst/>
              <a:cxnLst/>
              <a:rect l="l" t="t" r="r" b="b"/>
              <a:pathLst>
                <a:path w="1419" h="694" extrusionOk="0">
                  <a:moveTo>
                    <a:pt x="347" y="0"/>
                  </a:moveTo>
                  <a:cubicBezTo>
                    <a:pt x="158" y="0"/>
                    <a:pt x="0" y="158"/>
                    <a:pt x="0" y="347"/>
                  </a:cubicBezTo>
                  <a:cubicBezTo>
                    <a:pt x="0" y="536"/>
                    <a:pt x="158" y="693"/>
                    <a:pt x="347" y="693"/>
                  </a:cubicBezTo>
                  <a:lnTo>
                    <a:pt x="1072" y="693"/>
                  </a:lnTo>
                  <a:cubicBezTo>
                    <a:pt x="1261" y="693"/>
                    <a:pt x="1418" y="536"/>
                    <a:pt x="1418" y="347"/>
                  </a:cubicBezTo>
                  <a:cubicBezTo>
                    <a:pt x="1418" y="158"/>
                    <a:pt x="1261" y="0"/>
                    <a:pt x="107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561" name="Google Shape;10561;p82"/>
          <p:cNvGrpSpPr/>
          <p:nvPr/>
        </p:nvGrpSpPr>
        <p:grpSpPr>
          <a:xfrm>
            <a:off x="6668164" y="3112911"/>
            <a:ext cx="318325" cy="354107"/>
            <a:chOff x="-23952175" y="2340425"/>
            <a:chExt cx="266225" cy="296150"/>
          </a:xfrm>
          <a:solidFill>
            <a:srgbClr val="FFC000"/>
          </a:solidFill>
        </p:grpSpPr>
        <p:sp>
          <p:nvSpPr>
            <p:cNvPr id="10562" name="Google Shape;10562;p82"/>
            <p:cNvSpPr/>
            <p:nvPr/>
          </p:nvSpPr>
          <p:spPr>
            <a:xfrm>
              <a:off x="-23952175" y="2340425"/>
              <a:ext cx="266225" cy="296150"/>
            </a:xfrm>
            <a:custGeom>
              <a:avLst/>
              <a:gdLst/>
              <a:ahLst/>
              <a:cxnLst/>
              <a:rect l="l" t="t" r="r" b="b"/>
              <a:pathLst>
                <a:path w="10649" h="11846" extrusionOk="0">
                  <a:moveTo>
                    <a:pt x="3844" y="693"/>
                  </a:moveTo>
                  <a:cubicBezTo>
                    <a:pt x="4033" y="693"/>
                    <a:pt x="4190" y="851"/>
                    <a:pt x="4190" y="1040"/>
                  </a:cubicBezTo>
                  <a:lnTo>
                    <a:pt x="4190" y="1449"/>
                  </a:lnTo>
                  <a:lnTo>
                    <a:pt x="2804" y="1449"/>
                  </a:lnTo>
                  <a:lnTo>
                    <a:pt x="2804" y="1040"/>
                  </a:lnTo>
                  <a:lnTo>
                    <a:pt x="2773" y="1040"/>
                  </a:lnTo>
                  <a:cubicBezTo>
                    <a:pt x="2773" y="851"/>
                    <a:pt x="2930" y="693"/>
                    <a:pt x="3119" y="693"/>
                  </a:cubicBezTo>
                  <a:close/>
                  <a:moveTo>
                    <a:pt x="5230" y="2111"/>
                  </a:moveTo>
                  <a:cubicBezTo>
                    <a:pt x="5608" y="2111"/>
                    <a:pt x="5955" y="2363"/>
                    <a:pt x="6175" y="2710"/>
                  </a:cubicBezTo>
                  <a:cubicBezTo>
                    <a:pt x="5703" y="2993"/>
                    <a:pt x="5387" y="3497"/>
                    <a:pt x="5387" y="4096"/>
                  </a:cubicBezTo>
                  <a:cubicBezTo>
                    <a:pt x="5387" y="4442"/>
                    <a:pt x="5482" y="4726"/>
                    <a:pt x="5640" y="4946"/>
                  </a:cubicBezTo>
                  <a:cubicBezTo>
                    <a:pt x="5547" y="4960"/>
                    <a:pt x="5454" y="4966"/>
                    <a:pt x="5362" y="4966"/>
                  </a:cubicBezTo>
                  <a:cubicBezTo>
                    <a:pt x="4796" y="4966"/>
                    <a:pt x="4246" y="4723"/>
                    <a:pt x="3812" y="4316"/>
                  </a:cubicBezTo>
                  <a:lnTo>
                    <a:pt x="3718" y="4253"/>
                  </a:lnTo>
                  <a:cubicBezTo>
                    <a:pt x="3245" y="3812"/>
                    <a:pt x="2647" y="3529"/>
                    <a:pt x="2016" y="3466"/>
                  </a:cubicBezTo>
                  <a:cubicBezTo>
                    <a:pt x="1874" y="3433"/>
                    <a:pt x="1727" y="3419"/>
                    <a:pt x="1578" y="3419"/>
                  </a:cubicBezTo>
                  <a:cubicBezTo>
                    <a:pt x="1299" y="3419"/>
                    <a:pt x="1012" y="3467"/>
                    <a:pt x="725" y="3529"/>
                  </a:cubicBezTo>
                  <a:lnTo>
                    <a:pt x="725" y="3151"/>
                  </a:lnTo>
                  <a:cubicBezTo>
                    <a:pt x="693" y="2583"/>
                    <a:pt x="1166" y="2111"/>
                    <a:pt x="1733" y="2111"/>
                  </a:cubicBezTo>
                  <a:close/>
                  <a:moveTo>
                    <a:pt x="8979" y="3182"/>
                  </a:moveTo>
                  <a:cubicBezTo>
                    <a:pt x="9515" y="3182"/>
                    <a:pt x="9924" y="3623"/>
                    <a:pt x="9924" y="4127"/>
                  </a:cubicBezTo>
                  <a:cubicBezTo>
                    <a:pt x="9924" y="4568"/>
                    <a:pt x="9546" y="4883"/>
                    <a:pt x="9137" y="5198"/>
                  </a:cubicBezTo>
                  <a:cubicBezTo>
                    <a:pt x="9074" y="5230"/>
                    <a:pt x="8097" y="6112"/>
                    <a:pt x="7971" y="6207"/>
                  </a:cubicBezTo>
                  <a:cubicBezTo>
                    <a:pt x="7845" y="6144"/>
                    <a:pt x="6679" y="5104"/>
                    <a:pt x="6679" y="5104"/>
                  </a:cubicBezTo>
                  <a:cubicBezTo>
                    <a:pt x="6270" y="4757"/>
                    <a:pt x="5986" y="4505"/>
                    <a:pt x="5986" y="4127"/>
                  </a:cubicBezTo>
                  <a:cubicBezTo>
                    <a:pt x="5986" y="3623"/>
                    <a:pt x="6427" y="3182"/>
                    <a:pt x="6931" y="3182"/>
                  </a:cubicBezTo>
                  <a:cubicBezTo>
                    <a:pt x="7215" y="3182"/>
                    <a:pt x="7498" y="3308"/>
                    <a:pt x="7687" y="3529"/>
                  </a:cubicBezTo>
                  <a:cubicBezTo>
                    <a:pt x="7782" y="3623"/>
                    <a:pt x="7845" y="3686"/>
                    <a:pt x="7971" y="3686"/>
                  </a:cubicBezTo>
                  <a:cubicBezTo>
                    <a:pt x="8097" y="3686"/>
                    <a:pt x="8160" y="3655"/>
                    <a:pt x="8254" y="3529"/>
                  </a:cubicBezTo>
                  <a:cubicBezTo>
                    <a:pt x="8443" y="3308"/>
                    <a:pt x="8664" y="3182"/>
                    <a:pt x="8979" y="3182"/>
                  </a:cubicBezTo>
                  <a:close/>
                  <a:moveTo>
                    <a:pt x="1561" y="4127"/>
                  </a:moveTo>
                  <a:cubicBezTo>
                    <a:pt x="2142" y="4127"/>
                    <a:pt x="2710" y="4337"/>
                    <a:pt x="3151" y="4757"/>
                  </a:cubicBezTo>
                  <a:lnTo>
                    <a:pt x="3245" y="4820"/>
                  </a:lnTo>
                  <a:cubicBezTo>
                    <a:pt x="3844" y="5356"/>
                    <a:pt x="4568" y="5671"/>
                    <a:pt x="5324" y="5671"/>
                  </a:cubicBezTo>
                  <a:cubicBezTo>
                    <a:pt x="5608" y="5671"/>
                    <a:pt x="5860" y="5639"/>
                    <a:pt x="6112" y="5545"/>
                  </a:cubicBezTo>
                  <a:cubicBezTo>
                    <a:pt x="6144" y="5545"/>
                    <a:pt x="6144" y="5576"/>
                    <a:pt x="6207" y="5576"/>
                  </a:cubicBezTo>
                  <a:lnTo>
                    <a:pt x="6207" y="7278"/>
                  </a:lnTo>
                  <a:cubicBezTo>
                    <a:pt x="6207" y="7876"/>
                    <a:pt x="5734" y="8286"/>
                    <a:pt x="5167" y="8286"/>
                  </a:cubicBezTo>
                  <a:lnTo>
                    <a:pt x="1701" y="8286"/>
                  </a:lnTo>
                  <a:cubicBezTo>
                    <a:pt x="1655" y="8294"/>
                    <a:pt x="1610" y="8298"/>
                    <a:pt x="1565" y="8298"/>
                  </a:cubicBezTo>
                  <a:cubicBezTo>
                    <a:pt x="1088" y="8298"/>
                    <a:pt x="693" y="7856"/>
                    <a:pt x="693" y="7309"/>
                  </a:cubicBezTo>
                  <a:lnTo>
                    <a:pt x="693" y="4285"/>
                  </a:lnTo>
                  <a:cubicBezTo>
                    <a:pt x="977" y="4180"/>
                    <a:pt x="1271" y="4127"/>
                    <a:pt x="1561" y="4127"/>
                  </a:cubicBezTo>
                  <a:close/>
                  <a:moveTo>
                    <a:pt x="3844" y="9105"/>
                  </a:moveTo>
                  <a:lnTo>
                    <a:pt x="3844" y="9452"/>
                  </a:lnTo>
                  <a:cubicBezTo>
                    <a:pt x="3844" y="9641"/>
                    <a:pt x="3686" y="9798"/>
                    <a:pt x="3466" y="9798"/>
                  </a:cubicBezTo>
                  <a:cubicBezTo>
                    <a:pt x="3277" y="9798"/>
                    <a:pt x="3119" y="9641"/>
                    <a:pt x="3119" y="9452"/>
                  </a:cubicBezTo>
                  <a:lnTo>
                    <a:pt x="3119" y="9105"/>
                  </a:lnTo>
                  <a:close/>
                  <a:moveTo>
                    <a:pt x="6994" y="6207"/>
                  </a:moveTo>
                  <a:cubicBezTo>
                    <a:pt x="7057" y="6301"/>
                    <a:pt x="7530" y="6679"/>
                    <a:pt x="7687" y="6805"/>
                  </a:cubicBezTo>
                  <a:lnTo>
                    <a:pt x="7687" y="10082"/>
                  </a:lnTo>
                  <a:cubicBezTo>
                    <a:pt x="7656" y="10680"/>
                    <a:pt x="7183" y="11153"/>
                    <a:pt x="6585" y="11153"/>
                  </a:cubicBezTo>
                  <a:lnTo>
                    <a:pt x="4852" y="11153"/>
                  </a:lnTo>
                  <a:cubicBezTo>
                    <a:pt x="4379" y="11153"/>
                    <a:pt x="4001" y="10838"/>
                    <a:pt x="3875" y="10397"/>
                  </a:cubicBezTo>
                  <a:cubicBezTo>
                    <a:pt x="4253" y="10239"/>
                    <a:pt x="4537" y="9893"/>
                    <a:pt x="4537" y="9420"/>
                  </a:cubicBezTo>
                  <a:lnTo>
                    <a:pt x="4537" y="9042"/>
                  </a:lnTo>
                  <a:lnTo>
                    <a:pt x="5261" y="9042"/>
                  </a:lnTo>
                  <a:cubicBezTo>
                    <a:pt x="6207" y="9042"/>
                    <a:pt x="6994" y="8254"/>
                    <a:pt x="6994" y="7309"/>
                  </a:cubicBezTo>
                  <a:lnTo>
                    <a:pt x="6994" y="6207"/>
                  </a:lnTo>
                  <a:close/>
                  <a:moveTo>
                    <a:pt x="3119" y="0"/>
                  </a:moveTo>
                  <a:cubicBezTo>
                    <a:pt x="2521" y="0"/>
                    <a:pt x="2111" y="473"/>
                    <a:pt x="2111" y="1008"/>
                  </a:cubicBezTo>
                  <a:lnTo>
                    <a:pt x="2111" y="1418"/>
                  </a:lnTo>
                  <a:lnTo>
                    <a:pt x="1733" y="1418"/>
                  </a:lnTo>
                  <a:cubicBezTo>
                    <a:pt x="788" y="1418"/>
                    <a:pt x="0" y="2205"/>
                    <a:pt x="0" y="3151"/>
                  </a:cubicBezTo>
                  <a:lnTo>
                    <a:pt x="0" y="7309"/>
                  </a:lnTo>
                  <a:cubicBezTo>
                    <a:pt x="0" y="8254"/>
                    <a:pt x="788" y="9042"/>
                    <a:pt x="1733" y="9042"/>
                  </a:cubicBezTo>
                  <a:lnTo>
                    <a:pt x="2458" y="9042"/>
                  </a:lnTo>
                  <a:lnTo>
                    <a:pt x="2458" y="9420"/>
                  </a:lnTo>
                  <a:cubicBezTo>
                    <a:pt x="2458" y="9893"/>
                    <a:pt x="2773" y="10271"/>
                    <a:pt x="3182" y="10397"/>
                  </a:cubicBezTo>
                  <a:cubicBezTo>
                    <a:pt x="3340" y="11216"/>
                    <a:pt x="4033" y="11846"/>
                    <a:pt x="4852" y="11846"/>
                  </a:cubicBezTo>
                  <a:lnTo>
                    <a:pt x="6585" y="11846"/>
                  </a:lnTo>
                  <a:cubicBezTo>
                    <a:pt x="7530" y="11846"/>
                    <a:pt x="8317" y="11058"/>
                    <a:pt x="8317" y="10113"/>
                  </a:cubicBezTo>
                  <a:lnTo>
                    <a:pt x="8317" y="6837"/>
                  </a:lnTo>
                  <a:cubicBezTo>
                    <a:pt x="8443" y="6742"/>
                    <a:pt x="9546" y="5797"/>
                    <a:pt x="9578" y="5734"/>
                  </a:cubicBezTo>
                  <a:cubicBezTo>
                    <a:pt x="10050" y="5356"/>
                    <a:pt x="10617" y="4883"/>
                    <a:pt x="10617" y="4127"/>
                  </a:cubicBezTo>
                  <a:cubicBezTo>
                    <a:pt x="10649" y="3214"/>
                    <a:pt x="9893" y="2489"/>
                    <a:pt x="9011" y="2489"/>
                  </a:cubicBezTo>
                  <a:cubicBezTo>
                    <a:pt x="8601" y="2489"/>
                    <a:pt x="8254" y="2583"/>
                    <a:pt x="7971" y="2836"/>
                  </a:cubicBezTo>
                  <a:cubicBezTo>
                    <a:pt x="7687" y="2583"/>
                    <a:pt x="7341" y="2489"/>
                    <a:pt x="6963" y="2489"/>
                  </a:cubicBezTo>
                  <a:lnTo>
                    <a:pt x="6805" y="2489"/>
                  </a:lnTo>
                  <a:cubicBezTo>
                    <a:pt x="6522" y="1859"/>
                    <a:pt x="5892" y="1418"/>
                    <a:pt x="5230" y="1418"/>
                  </a:cubicBezTo>
                  <a:lnTo>
                    <a:pt x="4852" y="1418"/>
                  </a:lnTo>
                  <a:lnTo>
                    <a:pt x="4852" y="1008"/>
                  </a:lnTo>
                  <a:cubicBezTo>
                    <a:pt x="4852" y="441"/>
                    <a:pt x="4379" y="0"/>
                    <a:pt x="384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3" name="Google Shape;10563;p82"/>
            <p:cNvSpPr/>
            <p:nvPr/>
          </p:nvSpPr>
          <p:spPr>
            <a:xfrm>
              <a:off x="-23918325" y="2479025"/>
              <a:ext cx="53600" cy="52375"/>
            </a:xfrm>
            <a:custGeom>
              <a:avLst/>
              <a:gdLst/>
              <a:ahLst/>
              <a:cxnLst/>
              <a:rect l="l" t="t" r="r" b="b"/>
              <a:pathLst>
                <a:path w="2144" h="2095" extrusionOk="0">
                  <a:moveTo>
                    <a:pt x="347" y="1"/>
                  </a:moveTo>
                  <a:cubicBezTo>
                    <a:pt x="158" y="1"/>
                    <a:pt x="1" y="158"/>
                    <a:pt x="1" y="347"/>
                  </a:cubicBezTo>
                  <a:lnTo>
                    <a:pt x="1" y="1072"/>
                  </a:lnTo>
                  <a:cubicBezTo>
                    <a:pt x="1" y="1671"/>
                    <a:pt x="473" y="2080"/>
                    <a:pt x="1009" y="2080"/>
                  </a:cubicBezTo>
                  <a:lnTo>
                    <a:pt x="1734" y="2080"/>
                  </a:lnTo>
                  <a:cubicBezTo>
                    <a:pt x="1767" y="2090"/>
                    <a:pt x="1800" y="2094"/>
                    <a:pt x="1831" y="2094"/>
                  </a:cubicBezTo>
                  <a:cubicBezTo>
                    <a:pt x="2007" y="2094"/>
                    <a:pt x="2143" y="1952"/>
                    <a:pt x="2143" y="1765"/>
                  </a:cubicBezTo>
                  <a:cubicBezTo>
                    <a:pt x="2143" y="1576"/>
                    <a:pt x="1954" y="1419"/>
                    <a:pt x="1765" y="1419"/>
                  </a:cubicBezTo>
                  <a:lnTo>
                    <a:pt x="1072" y="1419"/>
                  </a:lnTo>
                  <a:cubicBezTo>
                    <a:pt x="851" y="1419"/>
                    <a:pt x="694" y="1261"/>
                    <a:pt x="694" y="1072"/>
                  </a:cubicBezTo>
                  <a:lnTo>
                    <a:pt x="694" y="347"/>
                  </a:lnTo>
                  <a:cubicBezTo>
                    <a:pt x="694" y="158"/>
                    <a:pt x="536" y="1"/>
                    <a:pt x="34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564" name="Google Shape;10564;p82"/>
          <p:cNvSpPr/>
          <p:nvPr/>
        </p:nvSpPr>
        <p:spPr>
          <a:xfrm>
            <a:off x="6641253" y="3554898"/>
            <a:ext cx="372969" cy="352492"/>
          </a:xfrm>
          <a:custGeom>
            <a:avLst/>
            <a:gdLst/>
            <a:ahLst/>
            <a:cxnLst/>
            <a:rect l="l" t="t" r="r" b="b"/>
            <a:pathLst>
              <a:path w="12477" h="11792" extrusionOk="0">
                <a:moveTo>
                  <a:pt x="10845" y="690"/>
                </a:moveTo>
                <a:cubicBezTo>
                  <a:pt x="11072" y="690"/>
                  <a:pt x="11264" y="705"/>
                  <a:pt x="11406" y="733"/>
                </a:cubicBezTo>
                <a:cubicBezTo>
                  <a:pt x="11469" y="1049"/>
                  <a:pt x="11469" y="1616"/>
                  <a:pt x="11374" y="2246"/>
                </a:cubicBezTo>
                <a:lnTo>
                  <a:pt x="9894" y="765"/>
                </a:lnTo>
                <a:cubicBezTo>
                  <a:pt x="10240" y="713"/>
                  <a:pt x="10568" y="690"/>
                  <a:pt x="10845" y="690"/>
                </a:cubicBezTo>
                <a:close/>
                <a:moveTo>
                  <a:pt x="9106" y="923"/>
                </a:moveTo>
                <a:lnTo>
                  <a:pt x="11280" y="3096"/>
                </a:lnTo>
                <a:cubicBezTo>
                  <a:pt x="11185" y="3317"/>
                  <a:pt x="11091" y="3569"/>
                  <a:pt x="10996" y="3789"/>
                </a:cubicBezTo>
                <a:lnTo>
                  <a:pt x="8350" y="1143"/>
                </a:lnTo>
                <a:cubicBezTo>
                  <a:pt x="8602" y="1049"/>
                  <a:pt x="8822" y="954"/>
                  <a:pt x="9106" y="923"/>
                </a:cubicBezTo>
                <a:close/>
                <a:moveTo>
                  <a:pt x="7720" y="1458"/>
                </a:moveTo>
                <a:lnTo>
                  <a:pt x="10618" y="4388"/>
                </a:lnTo>
                <a:cubicBezTo>
                  <a:pt x="10555" y="4451"/>
                  <a:pt x="10461" y="4577"/>
                  <a:pt x="10398" y="4672"/>
                </a:cubicBezTo>
                <a:cubicBezTo>
                  <a:pt x="10303" y="4766"/>
                  <a:pt x="10240" y="4861"/>
                  <a:pt x="10114" y="4892"/>
                </a:cubicBezTo>
                <a:lnTo>
                  <a:pt x="7216" y="1994"/>
                </a:lnTo>
                <a:cubicBezTo>
                  <a:pt x="7279" y="1899"/>
                  <a:pt x="7373" y="1773"/>
                  <a:pt x="7436" y="1710"/>
                </a:cubicBezTo>
                <a:cubicBezTo>
                  <a:pt x="7531" y="1616"/>
                  <a:pt x="7594" y="1553"/>
                  <a:pt x="7720" y="1458"/>
                </a:cubicBezTo>
                <a:close/>
                <a:moveTo>
                  <a:pt x="6901" y="2655"/>
                </a:moveTo>
                <a:lnTo>
                  <a:pt x="9515" y="5270"/>
                </a:lnTo>
                <a:cubicBezTo>
                  <a:pt x="9263" y="5365"/>
                  <a:pt x="9011" y="5459"/>
                  <a:pt x="8791" y="5522"/>
                </a:cubicBezTo>
                <a:lnTo>
                  <a:pt x="6649" y="3411"/>
                </a:lnTo>
                <a:cubicBezTo>
                  <a:pt x="6680" y="3159"/>
                  <a:pt x="6775" y="2876"/>
                  <a:pt x="6901" y="2655"/>
                </a:cubicBezTo>
                <a:close/>
                <a:moveTo>
                  <a:pt x="6491" y="4231"/>
                </a:moveTo>
                <a:lnTo>
                  <a:pt x="7877" y="5617"/>
                </a:lnTo>
                <a:cubicBezTo>
                  <a:pt x="7638" y="5643"/>
                  <a:pt x="7409" y="5653"/>
                  <a:pt x="7204" y="5653"/>
                </a:cubicBezTo>
                <a:cubicBezTo>
                  <a:pt x="6923" y="5653"/>
                  <a:pt x="6686" y="5635"/>
                  <a:pt x="6523" y="5617"/>
                </a:cubicBezTo>
                <a:cubicBezTo>
                  <a:pt x="6491" y="5333"/>
                  <a:pt x="6460" y="4829"/>
                  <a:pt x="6491" y="4231"/>
                </a:cubicBezTo>
                <a:close/>
                <a:moveTo>
                  <a:pt x="4982" y="6171"/>
                </a:moveTo>
                <a:cubicBezTo>
                  <a:pt x="5371" y="6171"/>
                  <a:pt x="5708" y="6201"/>
                  <a:pt x="5892" y="6247"/>
                </a:cubicBezTo>
                <a:cubicBezTo>
                  <a:pt x="5955" y="6499"/>
                  <a:pt x="5987" y="7034"/>
                  <a:pt x="5955" y="7602"/>
                </a:cubicBezTo>
                <a:lnTo>
                  <a:pt x="4538" y="6184"/>
                </a:lnTo>
                <a:cubicBezTo>
                  <a:pt x="4690" y="6175"/>
                  <a:pt x="4839" y="6171"/>
                  <a:pt x="4982" y="6171"/>
                </a:cubicBezTo>
                <a:close/>
                <a:moveTo>
                  <a:pt x="3719" y="6310"/>
                </a:moveTo>
                <a:lnTo>
                  <a:pt x="5829" y="8452"/>
                </a:lnTo>
                <a:cubicBezTo>
                  <a:pt x="5798" y="8673"/>
                  <a:pt x="5703" y="8956"/>
                  <a:pt x="5609" y="9177"/>
                </a:cubicBezTo>
                <a:lnTo>
                  <a:pt x="2962" y="6562"/>
                </a:lnTo>
                <a:cubicBezTo>
                  <a:pt x="3183" y="6436"/>
                  <a:pt x="3435" y="6341"/>
                  <a:pt x="3719" y="6310"/>
                </a:cubicBezTo>
                <a:close/>
                <a:moveTo>
                  <a:pt x="2332" y="6908"/>
                </a:moveTo>
                <a:lnTo>
                  <a:pt x="5231" y="9807"/>
                </a:lnTo>
                <a:cubicBezTo>
                  <a:pt x="5168" y="9901"/>
                  <a:pt x="5073" y="10027"/>
                  <a:pt x="5010" y="10090"/>
                </a:cubicBezTo>
                <a:cubicBezTo>
                  <a:pt x="4916" y="10185"/>
                  <a:pt x="4853" y="10248"/>
                  <a:pt x="4727" y="10342"/>
                </a:cubicBezTo>
                <a:lnTo>
                  <a:pt x="1797" y="7412"/>
                </a:lnTo>
                <a:cubicBezTo>
                  <a:pt x="1891" y="7349"/>
                  <a:pt x="1954" y="7223"/>
                  <a:pt x="2049" y="7129"/>
                </a:cubicBezTo>
                <a:cubicBezTo>
                  <a:pt x="2112" y="7066"/>
                  <a:pt x="2206" y="6971"/>
                  <a:pt x="2332" y="6908"/>
                </a:cubicBezTo>
                <a:close/>
                <a:moveTo>
                  <a:pt x="1450" y="8011"/>
                </a:moveTo>
                <a:lnTo>
                  <a:pt x="4097" y="10657"/>
                </a:lnTo>
                <a:cubicBezTo>
                  <a:pt x="3908" y="10752"/>
                  <a:pt x="3624" y="10847"/>
                  <a:pt x="3372" y="10910"/>
                </a:cubicBezTo>
                <a:lnTo>
                  <a:pt x="1230" y="8767"/>
                </a:lnTo>
                <a:cubicBezTo>
                  <a:pt x="1293" y="8515"/>
                  <a:pt x="1387" y="8232"/>
                  <a:pt x="1450" y="8011"/>
                </a:cubicBezTo>
                <a:close/>
                <a:moveTo>
                  <a:pt x="1072" y="9586"/>
                </a:moveTo>
                <a:lnTo>
                  <a:pt x="2553" y="11067"/>
                </a:lnTo>
                <a:cubicBezTo>
                  <a:pt x="2175" y="11124"/>
                  <a:pt x="1831" y="11135"/>
                  <a:pt x="1534" y="11135"/>
                </a:cubicBezTo>
                <a:cubicBezTo>
                  <a:pt x="1337" y="11135"/>
                  <a:pt x="1160" y="11130"/>
                  <a:pt x="1009" y="11130"/>
                </a:cubicBezTo>
                <a:cubicBezTo>
                  <a:pt x="978" y="10815"/>
                  <a:pt x="978" y="10216"/>
                  <a:pt x="1072" y="9586"/>
                </a:cubicBezTo>
                <a:close/>
                <a:moveTo>
                  <a:pt x="10872" y="1"/>
                </a:moveTo>
                <a:cubicBezTo>
                  <a:pt x="9797" y="1"/>
                  <a:pt x="8028" y="173"/>
                  <a:pt x="6964" y="1238"/>
                </a:cubicBezTo>
                <a:cubicBezTo>
                  <a:pt x="6775" y="1427"/>
                  <a:pt x="6617" y="1616"/>
                  <a:pt x="6491" y="1836"/>
                </a:cubicBezTo>
                <a:cubicBezTo>
                  <a:pt x="5735" y="3033"/>
                  <a:pt x="5735" y="4703"/>
                  <a:pt x="5829" y="5491"/>
                </a:cubicBezTo>
                <a:cubicBezTo>
                  <a:pt x="5619" y="5469"/>
                  <a:pt x="5344" y="5450"/>
                  <a:pt x="5031" y="5450"/>
                </a:cubicBezTo>
                <a:cubicBezTo>
                  <a:pt x="3989" y="5450"/>
                  <a:pt x="2521" y="5655"/>
                  <a:pt x="1576" y="6625"/>
                </a:cubicBezTo>
                <a:cubicBezTo>
                  <a:pt x="1" y="8200"/>
                  <a:pt x="348" y="11319"/>
                  <a:pt x="379" y="11445"/>
                </a:cubicBezTo>
                <a:cubicBezTo>
                  <a:pt x="442" y="11603"/>
                  <a:pt x="568" y="11697"/>
                  <a:pt x="726" y="11760"/>
                </a:cubicBezTo>
                <a:cubicBezTo>
                  <a:pt x="757" y="11760"/>
                  <a:pt x="1135" y="11792"/>
                  <a:pt x="1671" y="11792"/>
                </a:cubicBezTo>
                <a:cubicBezTo>
                  <a:pt x="2710" y="11792"/>
                  <a:pt x="4443" y="11603"/>
                  <a:pt x="5514" y="10531"/>
                </a:cubicBezTo>
                <a:cubicBezTo>
                  <a:pt x="6775" y="9271"/>
                  <a:pt x="6743" y="7192"/>
                  <a:pt x="6649" y="6278"/>
                </a:cubicBezTo>
                <a:cubicBezTo>
                  <a:pt x="6869" y="6278"/>
                  <a:pt x="7121" y="6310"/>
                  <a:pt x="7405" y="6310"/>
                </a:cubicBezTo>
                <a:cubicBezTo>
                  <a:pt x="8476" y="6310"/>
                  <a:pt x="9925" y="6121"/>
                  <a:pt x="10902" y="5144"/>
                </a:cubicBezTo>
                <a:cubicBezTo>
                  <a:pt x="12477" y="3600"/>
                  <a:pt x="12099" y="481"/>
                  <a:pt x="12099" y="355"/>
                </a:cubicBezTo>
                <a:cubicBezTo>
                  <a:pt x="12036" y="198"/>
                  <a:pt x="11941" y="103"/>
                  <a:pt x="11784" y="40"/>
                </a:cubicBezTo>
                <a:cubicBezTo>
                  <a:pt x="11743" y="40"/>
                  <a:pt x="11387" y="1"/>
                  <a:pt x="10872"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565" name="Google Shape;10565;p82"/>
          <p:cNvGrpSpPr/>
          <p:nvPr/>
        </p:nvGrpSpPr>
        <p:grpSpPr>
          <a:xfrm>
            <a:off x="8053336" y="3553167"/>
            <a:ext cx="239230" cy="356020"/>
            <a:chOff x="-22811700" y="2700350"/>
            <a:chExt cx="200075" cy="297750"/>
          </a:xfrm>
          <a:solidFill>
            <a:srgbClr val="FFC000"/>
          </a:solidFill>
        </p:grpSpPr>
        <p:sp>
          <p:nvSpPr>
            <p:cNvPr id="10566" name="Google Shape;10566;p82"/>
            <p:cNvSpPr/>
            <p:nvPr/>
          </p:nvSpPr>
          <p:spPr>
            <a:xfrm>
              <a:off x="-22811700" y="2700350"/>
              <a:ext cx="86650" cy="296975"/>
            </a:xfrm>
            <a:custGeom>
              <a:avLst/>
              <a:gdLst/>
              <a:ahLst/>
              <a:cxnLst/>
              <a:rect l="l" t="t" r="r" b="b"/>
              <a:pathLst>
                <a:path w="3466" h="11879" extrusionOk="0">
                  <a:moveTo>
                    <a:pt x="1702" y="725"/>
                  </a:moveTo>
                  <a:cubicBezTo>
                    <a:pt x="2269" y="725"/>
                    <a:pt x="2710" y="1198"/>
                    <a:pt x="2710" y="1734"/>
                  </a:cubicBezTo>
                  <a:cubicBezTo>
                    <a:pt x="2710" y="2332"/>
                    <a:pt x="2237" y="2773"/>
                    <a:pt x="1702" y="2773"/>
                  </a:cubicBezTo>
                  <a:cubicBezTo>
                    <a:pt x="1684" y="2774"/>
                    <a:pt x="1666" y="2775"/>
                    <a:pt x="1648" y="2775"/>
                  </a:cubicBezTo>
                  <a:cubicBezTo>
                    <a:pt x="1105" y="2775"/>
                    <a:pt x="662" y="2313"/>
                    <a:pt x="662" y="1734"/>
                  </a:cubicBezTo>
                  <a:cubicBezTo>
                    <a:pt x="662" y="1166"/>
                    <a:pt x="1135" y="725"/>
                    <a:pt x="1702" y="725"/>
                  </a:cubicBezTo>
                  <a:close/>
                  <a:moveTo>
                    <a:pt x="1765" y="5609"/>
                  </a:moveTo>
                  <a:cubicBezTo>
                    <a:pt x="1954" y="5609"/>
                    <a:pt x="2080" y="5766"/>
                    <a:pt x="2111" y="5924"/>
                  </a:cubicBezTo>
                  <a:lnTo>
                    <a:pt x="2111" y="6302"/>
                  </a:lnTo>
                  <a:lnTo>
                    <a:pt x="1324" y="6302"/>
                  </a:lnTo>
                  <a:lnTo>
                    <a:pt x="1324" y="5955"/>
                  </a:lnTo>
                  <a:cubicBezTo>
                    <a:pt x="1324" y="5766"/>
                    <a:pt x="1481" y="5609"/>
                    <a:pt x="1702" y="5609"/>
                  </a:cubicBezTo>
                  <a:close/>
                  <a:moveTo>
                    <a:pt x="2174" y="7026"/>
                  </a:moveTo>
                  <a:lnTo>
                    <a:pt x="2332" y="9767"/>
                  </a:lnTo>
                  <a:lnTo>
                    <a:pt x="1261" y="9767"/>
                  </a:lnTo>
                  <a:lnTo>
                    <a:pt x="1324" y="7026"/>
                  </a:lnTo>
                  <a:close/>
                  <a:moveTo>
                    <a:pt x="2363" y="10523"/>
                  </a:moveTo>
                  <a:lnTo>
                    <a:pt x="2363" y="10586"/>
                  </a:lnTo>
                  <a:cubicBezTo>
                    <a:pt x="2363" y="10712"/>
                    <a:pt x="2332" y="10870"/>
                    <a:pt x="2206" y="10996"/>
                  </a:cubicBezTo>
                  <a:cubicBezTo>
                    <a:pt x="2080" y="11122"/>
                    <a:pt x="1985" y="11185"/>
                    <a:pt x="1796" y="11185"/>
                  </a:cubicBezTo>
                  <a:cubicBezTo>
                    <a:pt x="1639" y="11185"/>
                    <a:pt x="1481" y="11122"/>
                    <a:pt x="1418" y="11027"/>
                  </a:cubicBezTo>
                  <a:cubicBezTo>
                    <a:pt x="1292" y="10933"/>
                    <a:pt x="1261" y="10807"/>
                    <a:pt x="1261" y="10649"/>
                  </a:cubicBezTo>
                  <a:lnTo>
                    <a:pt x="1261" y="10523"/>
                  </a:lnTo>
                  <a:close/>
                  <a:moveTo>
                    <a:pt x="1733" y="1"/>
                  </a:moveTo>
                  <a:cubicBezTo>
                    <a:pt x="788" y="1"/>
                    <a:pt x="0" y="788"/>
                    <a:pt x="0" y="1734"/>
                  </a:cubicBezTo>
                  <a:cubicBezTo>
                    <a:pt x="0" y="2584"/>
                    <a:pt x="599" y="3277"/>
                    <a:pt x="1387" y="3435"/>
                  </a:cubicBezTo>
                  <a:lnTo>
                    <a:pt x="1387" y="4979"/>
                  </a:lnTo>
                  <a:cubicBezTo>
                    <a:pt x="977" y="5105"/>
                    <a:pt x="662" y="5483"/>
                    <a:pt x="662" y="5924"/>
                  </a:cubicBezTo>
                  <a:lnTo>
                    <a:pt x="536" y="10555"/>
                  </a:lnTo>
                  <a:cubicBezTo>
                    <a:pt x="536" y="10933"/>
                    <a:pt x="662" y="11248"/>
                    <a:pt x="914" y="11469"/>
                  </a:cubicBezTo>
                  <a:cubicBezTo>
                    <a:pt x="1135" y="11721"/>
                    <a:pt x="1450" y="11878"/>
                    <a:pt x="1796" y="11878"/>
                  </a:cubicBezTo>
                  <a:cubicBezTo>
                    <a:pt x="2174" y="11878"/>
                    <a:pt x="2489" y="11721"/>
                    <a:pt x="2710" y="11469"/>
                  </a:cubicBezTo>
                  <a:cubicBezTo>
                    <a:pt x="2962" y="11248"/>
                    <a:pt x="3056" y="10870"/>
                    <a:pt x="3056" y="10523"/>
                  </a:cubicBezTo>
                  <a:lnTo>
                    <a:pt x="2836" y="5924"/>
                  </a:lnTo>
                  <a:cubicBezTo>
                    <a:pt x="2804" y="5483"/>
                    <a:pt x="2521" y="5136"/>
                    <a:pt x="2080" y="4979"/>
                  </a:cubicBezTo>
                  <a:lnTo>
                    <a:pt x="2080" y="3466"/>
                  </a:lnTo>
                  <a:cubicBezTo>
                    <a:pt x="2836" y="3277"/>
                    <a:pt x="3466" y="2616"/>
                    <a:pt x="3466" y="1734"/>
                  </a:cubicBezTo>
                  <a:cubicBezTo>
                    <a:pt x="3466" y="788"/>
                    <a:pt x="2678" y="1"/>
                    <a:pt x="173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7" name="Google Shape;10567;p82"/>
            <p:cNvSpPr/>
            <p:nvPr/>
          </p:nvSpPr>
          <p:spPr>
            <a:xfrm>
              <a:off x="-22693550" y="2701225"/>
              <a:ext cx="81925" cy="296875"/>
            </a:xfrm>
            <a:custGeom>
              <a:avLst/>
              <a:gdLst/>
              <a:ahLst/>
              <a:cxnLst/>
              <a:rect l="l" t="t" r="r" b="b"/>
              <a:pathLst>
                <a:path w="3277" h="11875" extrusionOk="0">
                  <a:moveTo>
                    <a:pt x="1229" y="5574"/>
                  </a:moveTo>
                  <a:cubicBezTo>
                    <a:pt x="1418" y="5574"/>
                    <a:pt x="1544" y="5731"/>
                    <a:pt x="1575" y="5889"/>
                  </a:cubicBezTo>
                  <a:lnTo>
                    <a:pt x="1575" y="6267"/>
                  </a:lnTo>
                  <a:lnTo>
                    <a:pt x="788" y="6267"/>
                  </a:lnTo>
                  <a:lnTo>
                    <a:pt x="788" y="5920"/>
                  </a:lnTo>
                  <a:cubicBezTo>
                    <a:pt x="788" y="5731"/>
                    <a:pt x="945" y="5574"/>
                    <a:pt x="1134" y="5574"/>
                  </a:cubicBezTo>
                  <a:close/>
                  <a:moveTo>
                    <a:pt x="1575" y="6991"/>
                  </a:moveTo>
                  <a:lnTo>
                    <a:pt x="1733" y="9732"/>
                  </a:lnTo>
                  <a:lnTo>
                    <a:pt x="662" y="9732"/>
                  </a:lnTo>
                  <a:lnTo>
                    <a:pt x="756" y="6991"/>
                  </a:lnTo>
                  <a:close/>
                  <a:moveTo>
                    <a:pt x="1764" y="10488"/>
                  </a:moveTo>
                  <a:lnTo>
                    <a:pt x="1764" y="10551"/>
                  </a:lnTo>
                  <a:cubicBezTo>
                    <a:pt x="1796" y="10677"/>
                    <a:pt x="1733" y="10835"/>
                    <a:pt x="1607" y="10961"/>
                  </a:cubicBezTo>
                  <a:cubicBezTo>
                    <a:pt x="1481" y="11087"/>
                    <a:pt x="1386" y="11150"/>
                    <a:pt x="1229" y="11150"/>
                  </a:cubicBezTo>
                  <a:cubicBezTo>
                    <a:pt x="1071" y="11150"/>
                    <a:pt x="914" y="11087"/>
                    <a:pt x="819" y="10992"/>
                  </a:cubicBezTo>
                  <a:cubicBezTo>
                    <a:pt x="693" y="10898"/>
                    <a:pt x="662" y="10772"/>
                    <a:pt x="662" y="10614"/>
                  </a:cubicBezTo>
                  <a:lnTo>
                    <a:pt x="662" y="10488"/>
                  </a:lnTo>
                  <a:close/>
                  <a:moveTo>
                    <a:pt x="2885" y="1"/>
                  </a:moveTo>
                  <a:cubicBezTo>
                    <a:pt x="2797" y="1"/>
                    <a:pt x="2713" y="40"/>
                    <a:pt x="2646" y="123"/>
                  </a:cubicBezTo>
                  <a:lnTo>
                    <a:pt x="914" y="2234"/>
                  </a:lnTo>
                  <a:cubicBezTo>
                    <a:pt x="882" y="2297"/>
                    <a:pt x="819" y="2392"/>
                    <a:pt x="819" y="2455"/>
                  </a:cubicBezTo>
                  <a:lnTo>
                    <a:pt x="819" y="4975"/>
                  </a:lnTo>
                  <a:cubicBezTo>
                    <a:pt x="441" y="5101"/>
                    <a:pt x="126" y="5479"/>
                    <a:pt x="126" y="5920"/>
                  </a:cubicBezTo>
                  <a:lnTo>
                    <a:pt x="0" y="10583"/>
                  </a:lnTo>
                  <a:cubicBezTo>
                    <a:pt x="0" y="10929"/>
                    <a:pt x="126" y="11245"/>
                    <a:pt x="347" y="11465"/>
                  </a:cubicBezTo>
                  <a:cubicBezTo>
                    <a:pt x="599" y="11717"/>
                    <a:pt x="914" y="11875"/>
                    <a:pt x="1260" y="11875"/>
                  </a:cubicBezTo>
                  <a:cubicBezTo>
                    <a:pt x="1607" y="11875"/>
                    <a:pt x="1922" y="11717"/>
                    <a:pt x="2174" y="11465"/>
                  </a:cubicBezTo>
                  <a:cubicBezTo>
                    <a:pt x="2394" y="11245"/>
                    <a:pt x="2520" y="10898"/>
                    <a:pt x="2520" y="10520"/>
                  </a:cubicBezTo>
                  <a:lnTo>
                    <a:pt x="2300" y="5920"/>
                  </a:lnTo>
                  <a:cubicBezTo>
                    <a:pt x="2237" y="5479"/>
                    <a:pt x="1985" y="5133"/>
                    <a:pt x="1544" y="4975"/>
                  </a:cubicBezTo>
                  <a:lnTo>
                    <a:pt x="1544" y="2581"/>
                  </a:lnTo>
                  <a:lnTo>
                    <a:pt x="3151" y="564"/>
                  </a:lnTo>
                  <a:cubicBezTo>
                    <a:pt x="3277" y="407"/>
                    <a:pt x="3277" y="218"/>
                    <a:pt x="3119" y="92"/>
                  </a:cubicBezTo>
                  <a:cubicBezTo>
                    <a:pt x="3045" y="32"/>
                    <a:pt x="2963" y="1"/>
                    <a:pt x="288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68" name="Google Shape;10568;p82"/>
            <p:cNvSpPr/>
            <p:nvPr/>
          </p:nvSpPr>
          <p:spPr>
            <a:xfrm>
              <a:off x="-22778625" y="2735025"/>
              <a:ext cx="18150" cy="18125"/>
            </a:xfrm>
            <a:custGeom>
              <a:avLst/>
              <a:gdLst/>
              <a:ahLst/>
              <a:cxnLst/>
              <a:rect l="l" t="t" r="r" b="b"/>
              <a:pathLst>
                <a:path w="726" h="725" extrusionOk="0">
                  <a:moveTo>
                    <a:pt x="379" y="0"/>
                  </a:moveTo>
                  <a:cubicBezTo>
                    <a:pt x="158" y="0"/>
                    <a:pt x="1" y="158"/>
                    <a:pt x="1" y="347"/>
                  </a:cubicBezTo>
                  <a:cubicBezTo>
                    <a:pt x="1" y="567"/>
                    <a:pt x="158" y="725"/>
                    <a:pt x="379" y="725"/>
                  </a:cubicBezTo>
                  <a:cubicBezTo>
                    <a:pt x="568" y="725"/>
                    <a:pt x="725" y="567"/>
                    <a:pt x="725" y="347"/>
                  </a:cubicBezTo>
                  <a:cubicBezTo>
                    <a:pt x="725" y="158"/>
                    <a:pt x="568" y="0"/>
                    <a:pt x="37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569" name="Google Shape;10569;p82"/>
          <p:cNvGrpSpPr/>
          <p:nvPr/>
        </p:nvGrpSpPr>
        <p:grpSpPr>
          <a:xfrm>
            <a:off x="6201787" y="1335656"/>
            <a:ext cx="355063" cy="354136"/>
            <a:chOff x="-27358650" y="1961575"/>
            <a:chExt cx="296950" cy="296175"/>
          </a:xfrm>
          <a:solidFill>
            <a:srgbClr val="FFC000"/>
          </a:solidFill>
        </p:grpSpPr>
        <p:sp>
          <p:nvSpPr>
            <p:cNvPr id="10570" name="Google Shape;10570;p82"/>
            <p:cNvSpPr/>
            <p:nvPr/>
          </p:nvSpPr>
          <p:spPr>
            <a:xfrm>
              <a:off x="-27358650" y="1961575"/>
              <a:ext cx="296950" cy="296175"/>
            </a:xfrm>
            <a:custGeom>
              <a:avLst/>
              <a:gdLst/>
              <a:ahLst/>
              <a:cxnLst/>
              <a:rect l="l" t="t" r="r" b="b"/>
              <a:pathLst>
                <a:path w="11878" h="11847" extrusionOk="0">
                  <a:moveTo>
                    <a:pt x="7719" y="2080"/>
                  </a:moveTo>
                  <a:lnTo>
                    <a:pt x="7719" y="2836"/>
                  </a:lnTo>
                  <a:lnTo>
                    <a:pt x="4222" y="2836"/>
                  </a:lnTo>
                  <a:lnTo>
                    <a:pt x="4222" y="2080"/>
                  </a:lnTo>
                  <a:close/>
                  <a:moveTo>
                    <a:pt x="8034" y="693"/>
                  </a:moveTo>
                  <a:cubicBezTo>
                    <a:pt x="8633" y="693"/>
                    <a:pt x="9074" y="1166"/>
                    <a:pt x="9074" y="1733"/>
                  </a:cubicBezTo>
                  <a:lnTo>
                    <a:pt x="9074" y="2836"/>
                  </a:lnTo>
                  <a:lnTo>
                    <a:pt x="8349" y="2836"/>
                  </a:lnTo>
                  <a:lnTo>
                    <a:pt x="8349" y="1733"/>
                  </a:lnTo>
                  <a:cubicBezTo>
                    <a:pt x="8349" y="1513"/>
                    <a:pt x="8192" y="1355"/>
                    <a:pt x="8002" y="1355"/>
                  </a:cubicBezTo>
                  <a:lnTo>
                    <a:pt x="3781" y="1355"/>
                  </a:lnTo>
                  <a:cubicBezTo>
                    <a:pt x="3592" y="1355"/>
                    <a:pt x="3434" y="1513"/>
                    <a:pt x="3434" y="1733"/>
                  </a:cubicBezTo>
                  <a:lnTo>
                    <a:pt x="3434" y="2836"/>
                  </a:lnTo>
                  <a:lnTo>
                    <a:pt x="2741" y="2836"/>
                  </a:lnTo>
                  <a:lnTo>
                    <a:pt x="2741" y="1733"/>
                  </a:lnTo>
                  <a:lnTo>
                    <a:pt x="2804" y="1733"/>
                  </a:lnTo>
                  <a:cubicBezTo>
                    <a:pt x="2804" y="1134"/>
                    <a:pt x="3277" y="693"/>
                    <a:pt x="3844" y="693"/>
                  </a:cubicBezTo>
                  <a:close/>
                  <a:moveTo>
                    <a:pt x="10176" y="3497"/>
                  </a:moveTo>
                  <a:cubicBezTo>
                    <a:pt x="10617" y="3497"/>
                    <a:pt x="10995" y="3781"/>
                    <a:pt x="11153" y="4190"/>
                  </a:cubicBezTo>
                  <a:lnTo>
                    <a:pt x="851" y="4190"/>
                  </a:lnTo>
                  <a:cubicBezTo>
                    <a:pt x="914" y="3812"/>
                    <a:pt x="1323" y="3497"/>
                    <a:pt x="1796" y="3497"/>
                  </a:cubicBezTo>
                  <a:close/>
                  <a:moveTo>
                    <a:pt x="11153" y="4915"/>
                  </a:moveTo>
                  <a:lnTo>
                    <a:pt x="11153" y="6301"/>
                  </a:lnTo>
                  <a:lnTo>
                    <a:pt x="10460" y="6301"/>
                  </a:lnTo>
                  <a:lnTo>
                    <a:pt x="10460" y="5923"/>
                  </a:lnTo>
                  <a:cubicBezTo>
                    <a:pt x="10491" y="5734"/>
                    <a:pt x="10334" y="5577"/>
                    <a:pt x="10145" y="5577"/>
                  </a:cubicBezTo>
                  <a:lnTo>
                    <a:pt x="8759" y="5577"/>
                  </a:lnTo>
                  <a:cubicBezTo>
                    <a:pt x="8570" y="5577"/>
                    <a:pt x="8412" y="5734"/>
                    <a:pt x="8412" y="5923"/>
                  </a:cubicBezTo>
                  <a:lnTo>
                    <a:pt x="8412" y="6301"/>
                  </a:lnTo>
                  <a:lnTo>
                    <a:pt x="3529" y="6301"/>
                  </a:lnTo>
                  <a:lnTo>
                    <a:pt x="3529" y="5923"/>
                  </a:lnTo>
                  <a:cubicBezTo>
                    <a:pt x="3529" y="5734"/>
                    <a:pt x="3371" y="5577"/>
                    <a:pt x="3151" y="5577"/>
                  </a:cubicBezTo>
                  <a:lnTo>
                    <a:pt x="1796" y="5577"/>
                  </a:lnTo>
                  <a:cubicBezTo>
                    <a:pt x="1575" y="5577"/>
                    <a:pt x="1418" y="5734"/>
                    <a:pt x="1418" y="5923"/>
                  </a:cubicBezTo>
                  <a:lnTo>
                    <a:pt x="1418" y="6301"/>
                  </a:lnTo>
                  <a:lnTo>
                    <a:pt x="725" y="6301"/>
                  </a:lnTo>
                  <a:lnTo>
                    <a:pt x="725" y="4915"/>
                  </a:lnTo>
                  <a:close/>
                  <a:moveTo>
                    <a:pt x="2836" y="6301"/>
                  </a:moveTo>
                  <a:lnTo>
                    <a:pt x="2836" y="8034"/>
                  </a:lnTo>
                  <a:cubicBezTo>
                    <a:pt x="2836" y="8223"/>
                    <a:pt x="2678" y="8381"/>
                    <a:pt x="2489" y="8381"/>
                  </a:cubicBezTo>
                  <a:cubicBezTo>
                    <a:pt x="2300" y="8381"/>
                    <a:pt x="2143" y="8223"/>
                    <a:pt x="2143" y="8034"/>
                  </a:cubicBezTo>
                  <a:lnTo>
                    <a:pt x="2143" y="6301"/>
                  </a:lnTo>
                  <a:close/>
                  <a:moveTo>
                    <a:pt x="9830" y="6301"/>
                  </a:moveTo>
                  <a:lnTo>
                    <a:pt x="9830" y="8034"/>
                  </a:lnTo>
                  <a:cubicBezTo>
                    <a:pt x="9830" y="8223"/>
                    <a:pt x="9672" y="8381"/>
                    <a:pt x="9452" y="8381"/>
                  </a:cubicBezTo>
                  <a:cubicBezTo>
                    <a:pt x="9263" y="8381"/>
                    <a:pt x="9105" y="8223"/>
                    <a:pt x="9105" y="8034"/>
                  </a:cubicBezTo>
                  <a:lnTo>
                    <a:pt x="9105" y="6301"/>
                  </a:lnTo>
                  <a:close/>
                  <a:moveTo>
                    <a:pt x="11121" y="6994"/>
                  </a:moveTo>
                  <a:lnTo>
                    <a:pt x="11121" y="10113"/>
                  </a:lnTo>
                  <a:cubicBezTo>
                    <a:pt x="11184" y="10649"/>
                    <a:pt x="10712" y="11121"/>
                    <a:pt x="10145" y="11121"/>
                  </a:cubicBezTo>
                  <a:lnTo>
                    <a:pt x="1733" y="11121"/>
                  </a:lnTo>
                  <a:cubicBezTo>
                    <a:pt x="1166" y="11121"/>
                    <a:pt x="725" y="10649"/>
                    <a:pt x="725" y="10113"/>
                  </a:cubicBezTo>
                  <a:lnTo>
                    <a:pt x="725" y="6994"/>
                  </a:lnTo>
                  <a:lnTo>
                    <a:pt x="1418" y="6994"/>
                  </a:lnTo>
                  <a:lnTo>
                    <a:pt x="1418" y="8034"/>
                  </a:lnTo>
                  <a:cubicBezTo>
                    <a:pt x="1418" y="8601"/>
                    <a:pt x="1891" y="9042"/>
                    <a:pt x="2458" y="9042"/>
                  </a:cubicBezTo>
                  <a:cubicBezTo>
                    <a:pt x="2993" y="9042"/>
                    <a:pt x="3466" y="8570"/>
                    <a:pt x="3466" y="8034"/>
                  </a:cubicBezTo>
                  <a:lnTo>
                    <a:pt x="3466" y="6994"/>
                  </a:lnTo>
                  <a:lnTo>
                    <a:pt x="8349" y="6994"/>
                  </a:lnTo>
                  <a:lnTo>
                    <a:pt x="8349" y="8034"/>
                  </a:lnTo>
                  <a:cubicBezTo>
                    <a:pt x="8349" y="8601"/>
                    <a:pt x="8822" y="9042"/>
                    <a:pt x="9389" y="9042"/>
                  </a:cubicBezTo>
                  <a:cubicBezTo>
                    <a:pt x="9924" y="9042"/>
                    <a:pt x="10397" y="8570"/>
                    <a:pt x="10397" y="8034"/>
                  </a:cubicBezTo>
                  <a:lnTo>
                    <a:pt x="10397" y="6994"/>
                  </a:lnTo>
                  <a:close/>
                  <a:moveTo>
                    <a:pt x="3844" y="0"/>
                  </a:moveTo>
                  <a:cubicBezTo>
                    <a:pt x="2899" y="0"/>
                    <a:pt x="2111" y="788"/>
                    <a:pt x="2111" y="1733"/>
                  </a:cubicBezTo>
                  <a:lnTo>
                    <a:pt x="2111" y="2836"/>
                  </a:lnTo>
                  <a:lnTo>
                    <a:pt x="1733" y="2836"/>
                  </a:lnTo>
                  <a:cubicBezTo>
                    <a:pt x="788" y="2836"/>
                    <a:pt x="0" y="3623"/>
                    <a:pt x="0" y="4568"/>
                  </a:cubicBezTo>
                  <a:lnTo>
                    <a:pt x="0" y="10113"/>
                  </a:lnTo>
                  <a:cubicBezTo>
                    <a:pt x="0" y="11058"/>
                    <a:pt x="788" y="11846"/>
                    <a:pt x="1733" y="11846"/>
                  </a:cubicBezTo>
                  <a:lnTo>
                    <a:pt x="10145" y="11846"/>
                  </a:lnTo>
                  <a:cubicBezTo>
                    <a:pt x="11090" y="11846"/>
                    <a:pt x="11878" y="11058"/>
                    <a:pt x="11878" y="10113"/>
                  </a:cubicBezTo>
                  <a:lnTo>
                    <a:pt x="11878" y="4568"/>
                  </a:lnTo>
                  <a:cubicBezTo>
                    <a:pt x="11878" y="3623"/>
                    <a:pt x="11121" y="2836"/>
                    <a:pt x="10145" y="2836"/>
                  </a:cubicBezTo>
                  <a:lnTo>
                    <a:pt x="9767" y="2836"/>
                  </a:lnTo>
                  <a:lnTo>
                    <a:pt x="9767" y="1733"/>
                  </a:lnTo>
                  <a:cubicBezTo>
                    <a:pt x="9767" y="788"/>
                    <a:pt x="8979" y="0"/>
                    <a:pt x="803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1" name="Google Shape;10571;p82"/>
            <p:cNvSpPr/>
            <p:nvPr/>
          </p:nvSpPr>
          <p:spPr>
            <a:xfrm>
              <a:off x="-27246025" y="2152175"/>
              <a:ext cx="70900" cy="70900"/>
            </a:xfrm>
            <a:custGeom>
              <a:avLst/>
              <a:gdLst/>
              <a:ahLst/>
              <a:cxnLst/>
              <a:rect l="l" t="t" r="r" b="b"/>
              <a:pathLst>
                <a:path w="2836" h="2836" extrusionOk="0">
                  <a:moveTo>
                    <a:pt x="1418" y="0"/>
                  </a:moveTo>
                  <a:cubicBezTo>
                    <a:pt x="1229" y="0"/>
                    <a:pt x="1072" y="158"/>
                    <a:pt x="1072" y="347"/>
                  </a:cubicBezTo>
                  <a:lnTo>
                    <a:pt x="1072" y="1072"/>
                  </a:lnTo>
                  <a:lnTo>
                    <a:pt x="347" y="1072"/>
                  </a:lnTo>
                  <a:cubicBezTo>
                    <a:pt x="158" y="1072"/>
                    <a:pt x="0" y="1229"/>
                    <a:pt x="0" y="1418"/>
                  </a:cubicBezTo>
                  <a:cubicBezTo>
                    <a:pt x="0" y="1607"/>
                    <a:pt x="158" y="1765"/>
                    <a:pt x="347" y="1765"/>
                  </a:cubicBezTo>
                  <a:lnTo>
                    <a:pt x="1072" y="1765"/>
                  </a:lnTo>
                  <a:lnTo>
                    <a:pt x="1072" y="2489"/>
                  </a:lnTo>
                  <a:cubicBezTo>
                    <a:pt x="1072" y="2678"/>
                    <a:pt x="1229" y="2836"/>
                    <a:pt x="1418" y="2836"/>
                  </a:cubicBezTo>
                  <a:cubicBezTo>
                    <a:pt x="1607" y="2836"/>
                    <a:pt x="1765" y="2678"/>
                    <a:pt x="1765" y="2489"/>
                  </a:cubicBezTo>
                  <a:lnTo>
                    <a:pt x="1765" y="1765"/>
                  </a:lnTo>
                  <a:lnTo>
                    <a:pt x="2489" y="1765"/>
                  </a:lnTo>
                  <a:cubicBezTo>
                    <a:pt x="2678" y="1765"/>
                    <a:pt x="2836" y="1607"/>
                    <a:pt x="2836" y="1418"/>
                  </a:cubicBezTo>
                  <a:cubicBezTo>
                    <a:pt x="2836" y="1229"/>
                    <a:pt x="2678" y="1072"/>
                    <a:pt x="2489" y="1072"/>
                  </a:cubicBezTo>
                  <a:lnTo>
                    <a:pt x="1765" y="1072"/>
                  </a:lnTo>
                  <a:lnTo>
                    <a:pt x="1765" y="347"/>
                  </a:lnTo>
                  <a:cubicBezTo>
                    <a:pt x="1765" y="158"/>
                    <a:pt x="1607" y="0"/>
                    <a:pt x="141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572" name="Google Shape;10572;p82"/>
          <p:cNvSpPr/>
          <p:nvPr/>
        </p:nvSpPr>
        <p:spPr>
          <a:xfrm>
            <a:off x="6243686" y="1783403"/>
            <a:ext cx="272201" cy="353240"/>
          </a:xfrm>
          <a:custGeom>
            <a:avLst/>
            <a:gdLst/>
            <a:ahLst/>
            <a:cxnLst/>
            <a:rect l="l" t="t" r="r" b="b"/>
            <a:pathLst>
              <a:path w="9106" h="11817" extrusionOk="0">
                <a:moveTo>
                  <a:pt x="4649" y="623"/>
                </a:moveTo>
                <a:cubicBezTo>
                  <a:pt x="5216" y="623"/>
                  <a:pt x="5756" y="897"/>
                  <a:pt x="6270" y="1325"/>
                </a:cubicBezTo>
                <a:lnTo>
                  <a:pt x="5987" y="2365"/>
                </a:lnTo>
                <a:cubicBezTo>
                  <a:pt x="5546" y="2144"/>
                  <a:pt x="5042" y="2050"/>
                  <a:pt x="4569" y="2050"/>
                </a:cubicBezTo>
                <a:cubicBezTo>
                  <a:pt x="4097" y="2050"/>
                  <a:pt x="3593" y="2144"/>
                  <a:pt x="3151" y="2365"/>
                </a:cubicBezTo>
                <a:lnTo>
                  <a:pt x="2868" y="1325"/>
                </a:lnTo>
                <a:cubicBezTo>
                  <a:pt x="3340" y="916"/>
                  <a:pt x="3939" y="664"/>
                  <a:pt x="4475" y="632"/>
                </a:cubicBezTo>
                <a:cubicBezTo>
                  <a:pt x="4533" y="626"/>
                  <a:pt x="4591" y="623"/>
                  <a:pt x="4649" y="623"/>
                </a:cubicBezTo>
                <a:close/>
                <a:moveTo>
                  <a:pt x="4601" y="4791"/>
                </a:moveTo>
                <a:cubicBezTo>
                  <a:pt x="4853" y="5074"/>
                  <a:pt x="5199" y="5358"/>
                  <a:pt x="5640" y="5610"/>
                </a:cubicBezTo>
                <a:lnTo>
                  <a:pt x="5640" y="6555"/>
                </a:lnTo>
                <a:cubicBezTo>
                  <a:pt x="5640" y="7154"/>
                  <a:pt x="5168" y="7595"/>
                  <a:pt x="4601" y="7595"/>
                </a:cubicBezTo>
                <a:cubicBezTo>
                  <a:pt x="4065" y="7595"/>
                  <a:pt x="3593" y="7122"/>
                  <a:pt x="3593" y="6555"/>
                </a:cubicBezTo>
                <a:lnTo>
                  <a:pt x="3593" y="5641"/>
                </a:lnTo>
                <a:cubicBezTo>
                  <a:pt x="3939" y="5358"/>
                  <a:pt x="4254" y="5169"/>
                  <a:pt x="4475" y="4917"/>
                </a:cubicBezTo>
                <a:lnTo>
                  <a:pt x="4601" y="4791"/>
                </a:lnTo>
                <a:close/>
                <a:moveTo>
                  <a:pt x="4569" y="2806"/>
                </a:moveTo>
                <a:cubicBezTo>
                  <a:pt x="5073" y="2806"/>
                  <a:pt x="5577" y="2964"/>
                  <a:pt x="6018" y="3216"/>
                </a:cubicBezTo>
                <a:cubicBezTo>
                  <a:pt x="6491" y="3499"/>
                  <a:pt x="6901" y="3972"/>
                  <a:pt x="7121" y="4476"/>
                </a:cubicBezTo>
                <a:lnTo>
                  <a:pt x="7877" y="6902"/>
                </a:lnTo>
                <a:lnTo>
                  <a:pt x="7877" y="6933"/>
                </a:lnTo>
                <a:cubicBezTo>
                  <a:pt x="8003" y="7217"/>
                  <a:pt x="7909" y="7469"/>
                  <a:pt x="7783" y="7626"/>
                </a:cubicBezTo>
                <a:cubicBezTo>
                  <a:pt x="7562" y="8036"/>
                  <a:pt x="7090" y="8319"/>
                  <a:pt x="6617" y="8351"/>
                </a:cubicBezTo>
                <a:cubicBezTo>
                  <a:pt x="6270" y="8351"/>
                  <a:pt x="5955" y="8162"/>
                  <a:pt x="5766" y="7878"/>
                </a:cubicBezTo>
                <a:cubicBezTo>
                  <a:pt x="6081" y="7563"/>
                  <a:pt x="6302" y="7122"/>
                  <a:pt x="6302" y="6618"/>
                </a:cubicBezTo>
                <a:lnTo>
                  <a:pt x="6302" y="6114"/>
                </a:lnTo>
                <a:cubicBezTo>
                  <a:pt x="6333" y="6145"/>
                  <a:pt x="6428" y="6177"/>
                  <a:pt x="6459" y="6208"/>
                </a:cubicBezTo>
                <a:cubicBezTo>
                  <a:pt x="6554" y="6272"/>
                  <a:pt x="6585" y="6272"/>
                  <a:pt x="6648" y="6272"/>
                </a:cubicBezTo>
                <a:cubicBezTo>
                  <a:pt x="6775" y="6272"/>
                  <a:pt x="6901" y="6208"/>
                  <a:pt x="6932" y="6114"/>
                </a:cubicBezTo>
                <a:cubicBezTo>
                  <a:pt x="7058" y="5956"/>
                  <a:pt x="6995" y="5704"/>
                  <a:pt x="6869" y="5641"/>
                </a:cubicBezTo>
                <a:cubicBezTo>
                  <a:pt x="6617" y="5484"/>
                  <a:pt x="6428" y="5358"/>
                  <a:pt x="6239" y="5232"/>
                </a:cubicBezTo>
                <a:cubicBezTo>
                  <a:pt x="6176" y="5200"/>
                  <a:pt x="6144" y="5169"/>
                  <a:pt x="6113" y="5169"/>
                </a:cubicBezTo>
                <a:cubicBezTo>
                  <a:pt x="5199" y="4570"/>
                  <a:pt x="4979" y="4381"/>
                  <a:pt x="4979" y="3814"/>
                </a:cubicBezTo>
                <a:cubicBezTo>
                  <a:pt x="4979" y="3625"/>
                  <a:pt x="4821" y="3468"/>
                  <a:pt x="4601" y="3468"/>
                </a:cubicBezTo>
                <a:cubicBezTo>
                  <a:pt x="4412" y="3468"/>
                  <a:pt x="4254" y="3625"/>
                  <a:pt x="4254" y="3814"/>
                </a:cubicBezTo>
                <a:cubicBezTo>
                  <a:pt x="4254" y="4381"/>
                  <a:pt x="4034" y="4570"/>
                  <a:pt x="3120" y="5169"/>
                </a:cubicBezTo>
                <a:cubicBezTo>
                  <a:pt x="3057" y="5169"/>
                  <a:pt x="3025" y="5200"/>
                  <a:pt x="2994" y="5232"/>
                </a:cubicBezTo>
                <a:cubicBezTo>
                  <a:pt x="2805" y="5358"/>
                  <a:pt x="2584" y="5484"/>
                  <a:pt x="2364" y="5641"/>
                </a:cubicBezTo>
                <a:cubicBezTo>
                  <a:pt x="2206" y="5736"/>
                  <a:pt x="2175" y="5956"/>
                  <a:pt x="2269" y="6114"/>
                </a:cubicBezTo>
                <a:cubicBezTo>
                  <a:pt x="2343" y="6206"/>
                  <a:pt x="2448" y="6255"/>
                  <a:pt x="2548" y="6255"/>
                </a:cubicBezTo>
                <a:cubicBezTo>
                  <a:pt x="2620" y="6255"/>
                  <a:pt x="2689" y="6230"/>
                  <a:pt x="2742" y="6177"/>
                </a:cubicBezTo>
                <a:cubicBezTo>
                  <a:pt x="2805" y="6145"/>
                  <a:pt x="2868" y="6114"/>
                  <a:pt x="2899" y="6051"/>
                </a:cubicBezTo>
                <a:lnTo>
                  <a:pt x="2899" y="6587"/>
                </a:lnTo>
                <a:cubicBezTo>
                  <a:pt x="2899" y="7059"/>
                  <a:pt x="3120" y="7532"/>
                  <a:pt x="3466" y="7847"/>
                </a:cubicBezTo>
                <a:cubicBezTo>
                  <a:pt x="3277" y="8099"/>
                  <a:pt x="2962" y="8319"/>
                  <a:pt x="2616" y="8319"/>
                </a:cubicBezTo>
                <a:cubicBezTo>
                  <a:pt x="2143" y="8256"/>
                  <a:pt x="1671" y="8004"/>
                  <a:pt x="1419" y="7595"/>
                </a:cubicBezTo>
                <a:cubicBezTo>
                  <a:pt x="1230" y="7437"/>
                  <a:pt x="1135" y="7217"/>
                  <a:pt x="1261" y="6933"/>
                </a:cubicBezTo>
                <a:lnTo>
                  <a:pt x="2017" y="4476"/>
                </a:lnTo>
                <a:cubicBezTo>
                  <a:pt x="2238" y="3940"/>
                  <a:pt x="2647" y="3499"/>
                  <a:pt x="3120" y="3216"/>
                </a:cubicBezTo>
                <a:cubicBezTo>
                  <a:pt x="3529" y="2964"/>
                  <a:pt x="4065" y="2806"/>
                  <a:pt x="4569" y="2806"/>
                </a:cubicBezTo>
                <a:close/>
                <a:moveTo>
                  <a:pt x="5231" y="8225"/>
                </a:moveTo>
                <a:cubicBezTo>
                  <a:pt x="5325" y="8382"/>
                  <a:pt x="5420" y="8508"/>
                  <a:pt x="5577" y="8634"/>
                </a:cubicBezTo>
                <a:lnTo>
                  <a:pt x="4569" y="9580"/>
                </a:lnTo>
                <a:lnTo>
                  <a:pt x="3624" y="8634"/>
                </a:lnTo>
                <a:cubicBezTo>
                  <a:pt x="3750" y="8508"/>
                  <a:pt x="3845" y="8382"/>
                  <a:pt x="3971" y="8225"/>
                </a:cubicBezTo>
                <a:cubicBezTo>
                  <a:pt x="4160" y="8319"/>
                  <a:pt x="4380" y="8351"/>
                  <a:pt x="4601" y="8351"/>
                </a:cubicBezTo>
                <a:cubicBezTo>
                  <a:pt x="4853" y="8351"/>
                  <a:pt x="5042" y="8319"/>
                  <a:pt x="5231" y="8225"/>
                </a:cubicBezTo>
                <a:close/>
                <a:moveTo>
                  <a:pt x="2994" y="8949"/>
                </a:moveTo>
                <a:lnTo>
                  <a:pt x="4254" y="10210"/>
                </a:lnTo>
                <a:lnTo>
                  <a:pt x="4254" y="11092"/>
                </a:lnTo>
                <a:lnTo>
                  <a:pt x="789" y="11092"/>
                </a:lnTo>
                <a:lnTo>
                  <a:pt x="789" y="10745"/>
                </a:lnTo>
                <a:cubicBezTo>
                  <a:pt x="789" y="9800"/>
                  <a:pt x="1576" y="9012"/>
                  <a:pt x="2521" y="9012"/>
                </a:cubicBezTo>
                <a:cubicBezTo>
                  <a:pt x="2679" y="9012"/>
                  <a:pt x="2836" y="8981"/>
                  <a:pt x="2994" y="8949"/>
                </a:cubicBezTo>
                <a:close/>
                <a:moveTo>
                  <a:pt x="6176" y="8949"/>
                </a:moveTo>
                <a:cubicBezTo>
                  <a:pt x="6333" y="8981"/>
                  <a:pt x="6491" y="9012"/>
                  <a:pt x="6648" y="9012"/>
                </a:cubicBezTo>
                <a:cubicBezTo>
                  <a:pt x="7594" y="9012"/>
                  <a:pt x="8381" y="9800"/>
                  <a:pt x="8381" y="10745"/>
                </a:cubicBezTo>
                <a:lnTo>
                  <a:pt x="8381" y="11092"/>
                </a:lnTo>
                <a:lnTo>
                  <a:pt x="4916" y="11092"/>
                </a:lnTo>
                <a:lnTo>
                  <a:pt x="4916" y="10210"/>
                </a:lnTo>
                <a:lnTo>
                  <a:pt x="6176" y="8949"/>
                </a:lnTo>
                <a:close/>
                <a:moveTo>
                  <a:pt x="4553" y="0"/>
                </a:moveTo>
                <a:cubicBezTo>
                  <a:pt x="4517" y="0"/>
                  <a:pt x="4480" y="1"/>
                  <a:pt x="4443" y="2"/>
                </a:cubicBezTo>
                <a:cubicBezTo>
                  <a:pt x="3656" y="34"/>
                  <a:pt x="2836" y="380"/>
                  <a:pt x="2206" y="1010"/>
                </a:cubicBezTo>
                <a:cubicBezTo>
                  <a:pt x="2143" y="1105"/>
                  <a:pt x="2080" y="1231"/>
                  <a:pt x="2143" y="1325"/>
                </a:cubicBezTo>
                <a:lnTo>
                  <a:pt x="2490" y="2743"/>
                </a:lnTo>
                <a:cubicBezTo>
                  <a:pt x="1986" y="3121"/>
                  <a:pt x="1576" y="3625"/>
                  <a:pt x="1293" y="4224"/>
                </a:cubicBezTo>
                <a:lnTo>
                  <a:pt x="1293" y="4255"/>
                </a:lnTo>
                <a:lnTo>
                  <a:pt x="568" y="6650"/>
                </a:lnTo>
                <a:cubicBezTo>
                  <a:pt x="411" y="7091"/>
                  <a:pt x="442" y="7563"/>
                  <a:pt x="663" y="8004"/>
                </a:cubicBezTo>
                <a:cubicBezTo>
                  <a:pt x="820" y="8225"/>
                  <a:pt x="1041" y="8477"/>
                  <a:pt x="1261" y="8634"/>
                </a:cubicBezTo>
                <a:cubicBezTo>
                  <a:pt x="505" y="9012"/>
                  <a:pt x="1" y="9832"/>
                  <a:pt x="1" y="10745"/>
                </a:cubicBezTo>
                <a:lnTo>
                  <a:pt x="1" y="11470"/>
                </a:lnTo>
                <a:cubicBezTo>
                  <a:pt x="1" y="11659"/>
                  <a:pt x="158" y="11816"/>
                  <a:pt x="347" y="11816"/>
                </a:cubicBezTo>
                <a:lnTo>
                  <a:pt x="8665" y="11816"/>
                </a:lnTo>
                <a:cubicBezTo>
                  <a:pt x="8854" y="11816"/>
                  <a:pt x="9011" y="11659"/>
                  <a:pt x="9011" y="11470"/>
                </a:cubicBezTo>
                <a:lnTo>
                  <a:pt x="9011" y="10745"/>
                </a:lnTo>
                <a:cubicBezTo>
                  <a:pt x="9106" y="9832"/>
                  <a:pt x="8570" y="9012"/>
                  <a:pt x="7783" y="8634"/>
                </a:cubicBezTo>
                <a:cubicBezTo>
                  <a:pt x="8035" y="8477"/>
                  <a:pt x="8255" y="8225"/>
                  <a:pt x="8381" y="8004"/>
                </a:cubicBezTo>
                <a:cubicBezTo>
                  <a:pt x="8665" y="7563"/>
                  <a:pt x="8696" y="7091"/>
                  <a:pt x="8507" y="6650"/>
                </a:cubicBezTo>
                <a:lnTo>
                  <a:pt x="7751" y="4255"/>
                </a:lnTo>
                <a:lnTo>
                  <a:pt x="7751" y="4224"/>
                </a:lnTo>
                <a:cubicBezTo>
                  <a:pt x="7531" y="3625"/>
                  <a:pt x="7090" y="3121"/>
                  <a:pt x="6585" y="2743"/>
                </a:cubicBezTo>
                <a:lnTo>
                  <a:pt x="6932" y="1325"/>
                </a:lnTo>
                <a:cubicBezTo>
                  <a:pt x="6964" y="1231"/>
                  <a:pt x="6932" y="1105"/>
                  <a:pt x="6838" y="1010"/>
                </a:cubicBezTo>
                <a:cubicBezTo>
                  <a:pt x="6173" y="346"/>
                  <a:pt x="5393" y="0"/>
                  <a:pt x="4553" y="0"/>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3" name="Google Shape;10573;p82"/>
          <p:cNvSpPr/>
          <p:nvPr/>
        </p:nvSpPr>
        <p:spPr>
          <a:xfrm>
            <a:off x="6202255" y="2224163"/>
            <a:ext cx="355063" cy="354136"/>
          </a:xfrm>
          <a:custGeom>
            <a:avLst/>
            <a:gdLst/>
            <a:ahLst/>
            <a:cxnLst/>
            <a:rect l="l" t="t" r="r" b="b"/>
            <a:pathLst>
              <a:path w="11878" h="11847" extrusionOk="0">
                <a:moveTo>
                  <a:pt x="10523" y="694"/>
                </a:moveTo>
                <a:cubicBezTo>
                  <a:pt x="10680" y="694"/>
                  <a:pt x="10901" y="788"/>
                  <a:pt x="10995" y="883"/>
                </a:cubicBezTo>
                <a:cubicBezTo>
                  <a:pt x="11121" y="1009"/>
                  <a:pt x="11184" y="1198"/>
                  <a:pt x="11184" y="1356"/>
                </a:cubicBezTo>
                <a:cubicBezTo>
                  <a:pt x="11184" y="1576"/>
                  <a:pt x="11121" y="1734"/>
                  <a:pt x="10995" y="1828"/>
                </a:cubicBezTo>
                <a:lnTo>
                  <a:pt x="9389" y="3466"/>
                </a:lnTo>
                <a:cubicBezTo>
                  <a:pt x="9105" y="3718"/>
                  <a:pt x="8948" y="4096"/>
                  <a:pt x="8916" y="4443"/>
                </a:cubicBezTo>
                <a:lnTo>
                  <a:pt x="7467" y="2994"/>
                </a:lnTo>
                <a:cubicBezTo>
                  <a:pt x="7813" y="2931"/>
                  <a:pt x="8160" y="2773"/>
                  <a:pt x="8444" y="2521"/>
                </a:cubicBezTo>
                <a:lnTo>
                  <a:pt x="10050" y="883"/>
                </a:lnTo>
                <a:cubicBezTo>
                  <a:pt x="10176" y="788"/>
                  <a:pt x="10365" y="694"/>
                  <a:pt x="10523" y="694"/>
                </a:cubicBezTo>
                <a:close/>
                <a:moveTo>
                  <a:pt x="5766" y="2427"/>
                </a:moveTo>
                <a:cubicBezTo>
                  <a:pt x="5860" y="2427"/>
                  <a:pt x="5955" y="2458"/>
                  <a:pt x="6018" y="2553"/>
                </a:cubicBezTo>
                <a:lnTo>
                  <a:pt x="9420" y="5987"/>
                </a:lnTo>
                <a:cubicBezTo>
                  <a:pt x="9515" y="6050"/>
                  <a:pt x="9546" y="6144"/>
                  <a:pt x="9546" y="6207"/>
                </a:cubicBezTo>
                <a:cubicBezTo>
                  <a:pt x="9452" y="6239"/>
                  <a:pt x="9452" y="6333"/>
                  <a:pt x="9389" y="6396"/>
                </a:cubicBezTo>
                <a:cubicBezTo>
                  <a:pt x="9326" y="6459"/>
                  <a:pt x="9239" y="6491"/>
                  <a:pt x="9152" y="6491"/>
                </a:cubicBezTo>
                <a:cubicBezTo>
                  <a:pt x="9066" y="6491"/>
                  <a:pt x="8979" y="6459"/>
                  <a:pt x="8916" y="6396"/>
                </a:cubicBezTo>
                <a:lnTo>
                  <a:pt x="8444" y="5924"/>
                </a:lnTo>
                <a:lnTo>
                  <a:pt x="6018" y="3498"/>
                </a:lnTo>
                <a:lnTo>
                  <a:pt x="5545" y="3025"/>
                </a:lnTo>
                <a:cubicBezTo>
                  <a:pt x="5419" y="2899"/>
                  <a:pt x="5419" y="2679"/>
                  <a:pt x="5545" y="2553"/>
                </a:cubicBezTo>
                <a:cubicBezTo>
                  <a:pt x="5608" y="2458"/>
                  <a:pt x="5703" y="2427"/>
                  <a:pt x="5766" y="2427"/>
                </a:cubicBezTo>
                <a:close/>
                <a:moveTo>
                  <a:pt x="5734" y="4159"/>
                </a:moveTo>
                <a:lnTo>
                  <a:pt x="7687" y="6144"/>
                </a:lnTo>
                <a:lnTo>
                  <a:pt x="7183" y="6648"/>
                </a:lnTo>
                <a:lnTo>
                  <a:pt x="6427" y="5892"/>
                </a:lnTo>
                <a:cubicBezTo>
                  <a:pt x="6364" y="5829"/>
                  <a:pt x="6278" y="5798"/>
                  <a:pt x="6191" y="5798"/>
                </a:cubicBezTo>
                <a:cubicBezTo>
                  <a:pt x="6104" y="5798"/>
                  <a:pt x="6018" y="5829"/>
                  <a:pt x="5955" y="5892"/>
                </a:cubicBezTo>
                <a:cubicBezTo>
                  <a:pt x="5829" y="6018"/>
                  <a:pt x="5829" y="6239"/>
                  <a:pt x="5955" y="6365"/>
                </a:cubicBezTo>
                <a:lnTo>
                  <a:pt x="6711" y="7121"/>
                </a:lnTo>
                <a:lnTo>
                  <a:pt x="6238" y="7593"/>
                </a:lnTo>
                <a:lnTo>
                  <a:pt x="4253" y="5609"/>
                </a:lnTo>
                <a:lnTo>
                  <a:pt x="5734" y="4159"/>
                </a:lnTo>
                <a:close/>
                <a:moveTo>
                  <a:pt x="3718" y="6176"/>
                </a:moveTo>
                <a:lnTo>
                  <a:pt x="5703" y="8129"/>
                </a:lnTo>
                <a:lnTo>
                  <a:pt x="5230" y="8602"/>
                </a:lnTo>
                <a:lnTo>
                  <a:pt x="4474" y="7877"/>
                </a:lnTo>
                <a:cubicBezTo>
                  <a:pt x="4411" y="7814"/>
                  <a:pt x="4324" y="7782"/>
                  <a:pt x="4238" y="7782"/>
                </a:cubicBezTo>
                <a:cubicBezTo>
                  <a:pt x="4151" y="7782"/>
                  <a:pt x="4064" y="7814"/>
                  <a:pt x="4001" y="7877"/>
                </a:cubicBezTo>
                <a:cubicBezTo>
                  <a:pt x="3875" y="7972"/>
                  <a:pt x="3875" y="8224"/>
                  <a:pt x="4001" y="8350"/>
                </a:cubicBezTo>
                <a:lnTo>
                  <a:pt x="4694" y="9043"/>
                </a:lnTo>
                <a:cubicBezTo>
                  <a:pt x="4537" y="9169"/>
                  <a:pt x="4379" y="9232"/>
                  <a:pt x="4190" y="9295"/>
                </a:cubicBezTo>
                <a:cubicBezTo>
                  <a:pt x="3119" y="9547"/>
                  <a:pt x="2332" y="9988"/>
                  <a:pt x="1733" y="10586"/>
                </a:cubicBezTo>
                <a:lnTo>
                  <a:pt x="1355" y="10964"/>
                </a:lnTo>
                <a:cubicBezTo>
                  <a:pt x="1292" y="11027"/>
                  <a:pt x="1205" y="11059"/>
                  <a:pt x="1119" y="11059"/>
                </a:cubicBezTo>
                <a:cubicBezTo>
                  <a:pt x="1032" y="11059"/>
                  <a:pt x="945" y="11027"/>
                  <a:pt x="882" y="10964"/>
                </a:cubicBezTo>
                <a:cubicBezTo>
                  <a:pt x="819" y="10901"/>
                  <a:pt x="756" y="10807"/>
                  <a:pt x="756" y="10744"/>
                </a:cubicBezTo>
                <a:cubicBezTo>
                  <a:pt x="756" y="10649"/>
                  <a:pt x="788" y="10555"/>
                  <a:pt x="882" y="10492"/>
                </a:cubicBezTo>
                <a:lnTo>
                  <a:pt x="1260" y="10114"/>
                </a:lnTo>
                <a:cubicBezTo>
                  <a:pt x="1859" y="9515"/>
                  <a:pt x="2300" y="8696"/>
                  <a:pt x="2584" y="7656"/>
                </a:cubicBezTo>
                <a:cubicBezTo>
                  <a:pt x="2647" y="7404"/>
                  <a:pt x="2804" y="7121"/>
                  <a:pt x="3025" y="6869"/>
                </a:cubicBezTo>
                <a:lnTo>
                  <a:pt x="3718" y="6176"/>
                </a:lnTo>
                <a:close/>
                <a:moveTo>
                  <a:pt x="10491" y="1"/>
                </a:moveTo>
                <a:cubicBezTo>
                  <a:pt x="10145" y="1"/>
                  <a:pt x="9767" y="158"/>
                  <a:pt x="9515" y="379"/>
                </a:cubicBezTo>
                <a:lnTo>
                  <a:pt x="7876" y="1986"/>
                </a:lnTo>
                <a:cubicBezTo>
                  <a:pt x="7687" y="2190"/>
                  <a:pt x="7428" y="2293"/>
                  <a:pt x="7164" y="2293"/>
                </a:cubicBezTo>
                <a:cubicBezTo>
                  <a:pt x="6900" y="2293"/>
                  <a:pt x="6632" y="2190"/>
                  <a:pt x="6427" y="1986"/>
                </a:cubicBezTo>
                <a:cubicBezTo>
                  <a:pt x="6238" y="1797"/>
                  <a:pt x="5978" y="1702"/>
                  <a:pt x="5714" y="1702"/>
                </a:cubicBezTo>
                <a:cubicBezTo>
                  <a:pt x="5451" y="1702"/>
                  <a:pt x="5183" y="1797"/>
                  <a:pt x="4978" y="1986"/>
                </a:cubicBezTo>
                <a:cubicBezTo>
                  <a:pt x="4600" y="2395"/>
                  <a:pt x="4600" y="3057"/>
                  <a:pt x="4978" y="3435"/>
                </a:cubicBezTo>
                <a:lnTo>
                  <a:pt x="5199" y="3687"/>
                </a:lnTo>
                <a:lnTo>
                  <a:pt x="3466" y="5420"/>
                </a:lnTo>
                <a:lnTo>
                  <a:pt x="2489" y="6396"/>
                </a:lnTo>
                <a:cubicBezTo>
                  <a:pt x="2174" y="6711"/>
                  <a:pt x="1985" y="7058"/>
                  <a:pt x="1859" y="7499"/>
                </a:cubicBezTo>
                <a:cubicBezTo>
                  <a:pt x="1638" y="8413"/>
                  <a:pt x="1229" y="9106"/>
                  <a:pt x="725" y="9641"/>
                </a:cubicBezTo>
                <a:lnTo>
                  <a:pt x="315" y="10019"/>
                </a:lnTo>
                <a:cubicBezTo>
                  <a:pt x="126" y="10240"/>
                  <a:pt x="0" y="10492"/>
                  <a:pt x="0" y="10775"/>
                </a:cubicBezTo>
                <a:cubicBezTo>
                  <a:pt x="0" y="11059"/>
                  <a:pt x="126" y="11343"/>
                  <a:pt x="315" y="11532"/>
                </a:cubicBezTo>
                <a:cubicBezTo>
                  <a:pt x="536" y="11721"/>
                  <a:pt x="788" y="11847"/>
                  <a:pt x="1071" y="11847"/>
                </a:cubicBezTo>
                <a:cubicBezTo>
                  <a:pt x="1355" y="11847"/>
                  <a:pt x="1638" y="11721"/>
                  <a:pt x="1828" y="11532"/>
                </a:cubicBezTo>
                <a:lnTo>
                  <a:pt x="2237" y="11122"/>
                </a:lnTo>
                <a:cubicBezTo>
                  <a:pt x="2741" y="10618"/>
                  <a:pt x="3434" y="10240"/>
                  <a:pt x="4348" y="9988"/>
                </a:cubicBezTo>
                <a:cubicBezTo>
                  <a:pt x="4757" y="9862"/>
                  <a:pt x="5136" y="9673"/>
                  <a:pt x="5419" y="9389"/>
                </a:cubicBezTo>
                <a:lnTo>
                  <a:pt x="6396" y="8413"/>
                </a:lnTo>
                <a:lnTo>
                  <a:pt x="7372" y="7436"/>
                </a:lnTo>
                <a:lnTo>
                  <a:pt x="8129" y="6680"/>
                </a:lnTo>
                <a:lnTo>
                  <a:pt x="8349" y="6932"/>
                </a:lnTo>
                <a:cubicBezTo>
                  <a:pt x="8570" y="7121"/>
                  <a:pt x="8822" y="7247"/>
                  <a:pt x="9105" y="7247"/>
                </a:cubicBezTo>
                <a:cubicBezTo>
                  <a:pt x="9389" y="7247"/>
                  <a:pt x="9672" y="7121"/>
                  <a:pt x="9861" y="6932"/>
                </a:cubicBezTo>
                <a:cubicBezTo>
                  <a:pt x="10050" y="6711"/>
                  <a:pt x="10176" y="6459"/>
                  <a:pt x="10176" y="6176"/>
                </a:cubicBezTo>
                <a:cubicBezTo>
                  <a:pt x="10176" y="5892"/>
                  <a:pt x="10050" y="5609"/>
                  <a:pt x="9861" y="5420"/>
                </a:cubicBezTo>
                <a:cubicBezTo>
                  <a:pt x="9672" y="5231"/>
                  <a:pt x="9546" y="4947"/>
                  <a:pt x="9546" y="4664"/>
                </a:cubicBezTo>
                <a:cubicBezTo>
                  <a:pt x="9546" y="4380"/>
                  <a:pt x="9672" y="4128"/>
                  <a:pt x="9861" y="3907"/>
                </a:cubicBezTo>
                <a:lnTo>
                  <a:pt x="11468" y="2364"/>
                </a:lnTo>
                <a:cubicBezTo>
                  <a:pt x="11752" y="2080"/>
                  <a:pt x="11878" y="1734"/>
                  <a:pt x="11878" y="1356"/>
                </a:cubicBezTo>
                <a:cubicBezTo>
                  <a:pt x="11878" y="1009"/>
                  <a:pt x="11720" y="662"/>
                  <a:pt x="11468" y="379"/>
                </a:cubicBezTo>
                <a:cubicBezTo>
                  <a:pt x="11184" y="95"/>
                  <a:pt x="10838" y="1"/>
                  <a:pt x="10491"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574" name="Google Shape;10574;p82"/>
          <p:cNvGrpSpPr/>
          <p:nvPr/>
        </p:nvGrpSpPr>
        <p:grpSpPr>
          <a:xfrm>
            <a:off x="7100357" y="2666048"/>
            <a:ext cx="354136" cy="353180"/>
            <a:chOff x="-23599325" y="1971025"/>
            <a:chExt cx="296175" cy="295375"/>
          </a:xfrm>
          <a:solidFill>
            <a:srgbClr val="FFC000"/>
          </a:solidFill>
        </p:grpSpPr>
        <p:sp>
          <p:nvSpPr>
            <p:cNvPr id="10575" name="Google Shape;10575;p82"/>
            <p:cNvSpPr/>
            <p:nvPr/>
          </p:nvSpPr>
          <p:spPr>
            <a:xfrm>
              <a:off x="-23599325" y="1971025"/>
              <a:ext cx="296175" cy="295375"/>
            </a:xfrm>
            <a:custGeom>
              <a:avLst/>
              <a:gdLst/>
              <a:ahLst/>
              <a:cxnLst/>
              <a:rect l="l" t="t" r="r" b="b"/>
              <a:pathLst>
                <a:path w="11847" h="11815" extrusionOk="0">
                  <a:moveTo>
                    <a:pt x="7656" y="662"/>
                  </a:moveTo>
                  <a:lnTo>
                    <a:pt x="7656" y="4190"/>
                  </a:lnTo>
                  <a:lnTo>
                    <a:pt x="4159" y="4190"/>
                  </a:lnTo>
                  <a:lnTo>
                    <a:pt x="4159" y="662"/>
                  </a:lnTo>
                  <a:close/>
                  <a:moveTo>
                    <a:pt x="5577" y="4884"/>
                  </a:moveTo>
                  <a:lnTo>
                    <a:pt x="5577" y="5577"/>
                  </a:lnTo>
                  <a:lnTo>
                    <a:pt x="4222" y="5577"/>
                  </a:lnTo>
                  <a:lnTo>
                    <a:pt x="4222" y="4884"/>
                  </a:lnTo>
                  <a:close/>
                  <a:moveTo>
                    <a:pt x="7625" y="4884"/>
                  </a:moveTo>
                  <a:lnTo>
                    <a:pt x="7625" y="5608"/>
                  </a:lnTo>
                  <a:lnTo>
                    <a:pt x="6270" y="5608"/>
                  </a:lnTo>
                  <a:lnTo>
                    <a:pt x="6270" y="4884"/>
                  </a:lnTo>
                  <a:close/>
                  <a:moveTo>
                    <a:pt x="2111" y="5577"/>
                  </a:moveTo>
                  <a:lnTo>
                    <a:pt x="2111" y="6301"/>
                  </a:lnTo>
                  <a:lnTo>
                    <a:pt x="693" y="6301"/>
                  </a:lnTo>
                  <a:lnTo>
                    <a:pt x="693" y="5923"/>
                  </a:lnTo>
                  <a:cubicBezTo>
                    <a:pt x="693" y="5766"/>
                    <a:pt x="851" y="5577"/>
                    <a:pt x="1072" y="5577"/>
                  </a:cubicBezTo>
                  <a:close/>
                  <a:moveTo>
                    <a:pt x="10775" y="5577"/>
                  </a:moveTo>
                  <a:cubicBezTo>
                    <a:pt x="10996" y="5577"/>
                    <a:pt x="11153" y="5766"/>
                    <a:pt x="11153" y="5955"/>
                  </a:cubicBezTo>
                  <a:lnTo>
                    <a:pt x="11153" y="6301"/>
                  </a:lnTo>
                  <a:lnTo>
                    <a:pt x="9735" y="6301"/>
                  </a:lnTo>
                  <a:lnTo>
                    <a:pt x="9735" y="5577"/>
                  </a:lnTo>
                  <a:close/>
                  <a:moveTo>
                    <a:pt x="5545" y="6270"/>
                  </a:moveTo>
                  <a:lnTo>
                    <a:pt x="5545" y="6963"/>
                  </a:lnTo>
                  <a:lnTo>
                    <a:pt x="4159" y="6963"/>
                  </a:lnTo>
                  <a:lnTo>
                    <a:pt x="4159" y="6270"/>
                  </a:lnTo>
                  <a:close/>
                  <a:moveTo>
                    <a:pt x="7625" y="6270"/>
                  </a:moveTo>
                  <a:lnTo>
                    <a:pt x="7625" y="6963"/>
                  </a:lnTo>
                  <a:lnTo>
                    <a:pt x="6270" y="6963"/>
                  </a:lnTo>
                  <a:lnTo>
                    <a:pt x="6270" y="6270"/>
                  </a:lnTo>
                  <a:close/>
                  <a:moveTo>
                    <a:pt x="2111" y="6931"/>
                  </a:moveTo>
                  <a:lnTo>
                    <a:pt x="2111" y="7656"/>
                  </a:lnTo>
                  <a:lnTo>
                    <a:pt x="693" y="7656"/>
                  </a:lnTo>
                  <a:lnTo>
                    <a:pt x="693" y="6931"/>
                  </a:lnTo>
                  <a:close/>
                  <a:moveTo>
                    <a:pt x="11153" y="6963"/>
                  </a:moveTo>
                  <a:lnTo>
                    <a:pt x="11153" y="7688"/>
                  </a:lnTo>
                  <a:lnTo>
                    <a:pt x="9735" y="7688"/>
                  </a:lnTo>
                  <a:lnTo>
                    <a:pt x="9735" y="6963"/>
                  </a:lnTo>
                  <a:close/>
                  <a:moveTo>
                    <a:pt x="5545" y="7625"/>
                  </a:moveTo>
                  <a:lnTo>
                    <a:pt x="5545" y="8349"/>
                  </a:lnTo>
                  <a:lnTo>
                    <a:pt x="4159" y="8349"/>
                  </a:lnTo>
                  <a:lnTo>
                    <a:pt x="4159" y="7625"/>
                  </a:lnTo>
                  <a:close/>
                  <a:moveTo>
                    <a:pt x="7625" y="7656"/>
                  </a:moveTo>
                  <a:lnTo>
                    <a:pt x="7625" y="8349"/>
                  </a:lnTo>
                  <a:lnTo>
                    <a:pt x="6270" y="8349"/>
                  </a:lnTo>
                  <a:lnTo>
                    <a:pt x="6270" y="7656"/>
                  </a:lnTo>
                  <a:close/>
                  <a:moveTo>
                    <a:pt x="2111" y="8349"/>
                  </a:moveTo>
                  <a:lnTo>
                    <a:pt x="2111" y="9074"/>
                  </a:lnTo>
                  <a:lnTo>
                    <a:pt x="693" y="9074"/>
                  </a:lnTo>
                  <a:lnTo>
                    <a:pt x="693" y="8349"/>
                  </a:lnTo>
                  <a:close/>
                  <a:moveTo>
                    <a:pt x="11153" y="8349"/>
                  </a:moveTo>
                  <a:lnTo>
                    <a:pt x="11153" y="9074"/>
                  </a:lnTo>
                  <a:lnTo>
                    <a:pt x="9735" y="9074"/>
                  </a:lnTo>
                  <a:lnTo>
                    <a:pt x="9735" y="8349"/>
                  </a:lnTo>
                  <a:close/>
                  <a:moveTo>
                    <a:pt x="2111" y="9735"/>
                  </a:moveTo>
                  <a:lnTo>
                    <a:pt x="2111" y="11090"/>
                  </a:lnTo>
                  <a:lnTo>
                    <a:pt x="693" y="11090"/>
                  </a:lnTo>
                  <a:lnTo>
                    <a:pt x="693" y="9735"/>
                  </a:lnTo>
                  <a:close/>
                  <a:moveTo>
                    <a:pt x="8759" y="2048"/>
                  </a:moveTo>
                  <a:cubicBezTo>
                    <a:pt x="8948" y="2048"/>
                    <a:pt x="9105" y="2206"/>
                    <a:pt x="9105" y="2395"/>
                  </a:cubicBezTo>
                  <a:lnTo>
                    <a:pt x="9105" y="11090"/>
                  </a:lnTo>
                  <a:lnTo>
                    <a:pt x="7719" y="11090"/>
                  </a:lnTo>
                  <a:lnTo>
                    <a:pt x="7719" y="10082"/>
                  </a:lnTo>
                  <a:cubicBezTo>
                    <a:pt x="7719" y="9893"/>
                    <a:pt x="7562" y="9735"/>
                    <a:pt x="7373" y="9735"/>
                  </a:cubicBezTo>
                  <a:lnTo>
                    <a:pt x="4600" y="9735"/>
                  </a:lnTo>
                  <a:cubicBezTo>
                    <a:pt x="4411" y="9735"/>
                    <a:pt x="4254" y="9893"/>
                    <a:pt x="4254" y="10082"/>
                  </a:cubicBezTo>
                  <a:lnTo>
                    <a:pt x="4254" y="11090"/>
                  </a:lnTo>
                  <a:lnTo>
                    <a:pt x="2867" y="11090"/>
                  </a:lnTo>
                  <a:lnTo>
                    <a:pt x="2867" y="2395"/>
                  </a:lnTo>
                  <a:lnTo>
                    <a:pt x="2804" y="2395"/>
                  </a:lnTo>
                  <a:cubicBezTo>
                    <a:pt x="2804" y="2206"/>
                    <a:pt x="2962" y="2048"/>
                    <a:pt x="3151" y="2048"/>
                  </a:cubicBezTo>
                  <a:lnTo>
                    <a:pt x="3497" y="2048"/>
                  </a:lnTo>
                  <a:lnTo>
                    <a:pt x="3497" y="8696"/>
                  </a:lnTo>
                  <a:cubicBezTo>
                    <a:pt x="3497" y="8916"/>
                    <a:pt x="3655" y="9074"/>
                    <a:pt x="3875" y="9074"/>
                  </a:cubicBezTo>
                  <a:lnTo>
                    <a:pt x="8034" y="9074"/>
                  </a:lnTo>
                  <a:cubicBezTo>
                    <a:pt x="8223" y="9074"/>
                    <a:pt x="8381" y="8916"/>
                    <a:pt x="8381" y="8696"/>
                  </a:cubicBezTo>
                  <a:lnTo>
                    <a:pt x="8381" y="2048"/>
                  </a:lnTo>
                  <a:close/>
                  <a:moveTo>
                    <a:pt x="6963" y="10428"/>
                  </a:moveTo>
                  <a:lnTo>
                    <a:pt x="6963" y="11153"/>
                  </a:lnTo>
                  <a:lnTo>
                    <a:pt x="4884" y="11153"/>
                  </a:lnTo>
                  <a:lnTo>
                    <a:pt x="4884" y="10428"/>
                  </a:lnTo>
                  <a:close/>
                  <a:moveTo>
                    <a:pt x="11153" y="9767"/>
                  </a:moveTo>
                  <a:lnTo>
                    <a:pt x="11153" y="11153"/>
                  </a:lnTo>
                  <a:lnTo>
                    <a:pt x="9735" y="11153"/>
                  </a:lnTo>
                  <a:lnTo>
                    <a:pt x="9735" y="9767"/>
                  </a:lnTo>
                  <a:close/>
                  <a:moveTo>
                    <a:pt x="3812" y="0"/>
                  </a:moveTo>
                  <a:cubicBezTo>
                    <a:pt x="3623" y="0"/>
                    <a:pt x="3466" y="158"/>
                    <a:pt x="3466" y="347"/>
                  </a:cubicBezTo>
                  <a:lnTo>
                    <a:pt x="3466" y="1387"/>
                  </a:lnTo>
                  <a:lnTo>
                    <a:pt x="3119" y="1387"/>
                  </a:lnTo>
                  <a:cubicBezTo>
                    <a:pt x="2521" y="1387"/>
                    <a:pt x="2080" y="1859"/>
                    <a:pt x="2080" y="2395"/>
                  </a:cubicBezTo>
                  <a:lnTo>
                    <a:pt x="2080" y="4884"/>
                  </a:lnTo>
                  <a:lnTo>
                    <a:pt x="1009" y="4884"/>
                  </a:lnTo>
                  <a:cubicBezTo>
                    <a:pt x="441" y="4884"/>
                    <a:pt x="0" y="5356"/>
                    <a:pt x="0" y="5923"/>
                  </a:cubicBezTo>
                  <a:lnTo>
                    <a:pt x="0" y="11468"/>
                  </a:lnTo>
                  <a:cubicBezTo>
                    <a:pt x="0" y="11657"/>
                    <a:pt x="158" y="11815"/>
                    <a:pt x="347" y="11815"/>
                  </a:cubicBezTo>
                  <a:lnTo>
                    <a:pt x="11468" y="11815"/>
                  </a:lnTo>
                  <a:cubicBezTo>
                    <a:pt x="11657" y="11815"/>
                    <a:pt x="11815" y="11657"/>
                    <a:pt x="11815" y="11468"/>
                  </a:cubicBezTo>
                  <a:lnTo>
                    <a:pt x="11815" y="5923"/>
                  </a:lnTo>
                  <a:cubicBezTo>
                    <a:pt x="11846" y="5356"/>
                    <a:pt x="11374" y="4884"/>
                    <a:pt x="10775" y="4884"/>
                  </a:cubicBezTo>
                  <a:lnTo>
                    <a:pt x="9735" y="4884"/>
                  </a:lnTo>
                  <a:lnTo>
                    <a:pt x="9735" y="2395"/>
                  </a:lnTo>
                  <a:cubicBezTo>
                    <a:pt x="9735" y="1828"/>
                    <a:pt x="9263" y="1387"/>
                    <a:pt x="8696" y="1387"/>
                  </a:cubicBezTo>
                  <a:lnTo>
                    <a:pt x="8349" y="1387"/>
                  </a:lnTo>
                  <a:lnTo>
                    <a:pt x="8349" y="347"/>
                  </a:lnTo>
                  <a:cubicBezTo>
                    <a:pt x="8349" y="158"/>
                    <a:pt x="8192" y="0"/>
                    <a:pt x="800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6" name="Google Shape;10576;p82"/>
            <p:cNvSpPr/>
            <p:nvPr/>
          </p:nvSpPr>
          <p:spPr>
            <a:xfrm>
              <a:off x="-23477250" y="2004100"/>
              <a:ext cx="53575" cy="53575"/>
            </a:xfrm>
            <a:custGeom>
              <a:avLst/>
              <a:gdLst/>
              <a:ahLst/>
              <a:cxnLst/>
              <a:rect l="l" t="t" r="r" b="b"/>
              <a:pathLst>
                <a:path w="2143" h="2143" extrusionOk="0">
                  <a:moveTo>
                    <a:pt x="1072" y="1"/>
                  </a:moveTo>
                  <a:cubicBezTo>
                    <a:pt x="851" y="1"/>
                    <a:pt x="694" y="158"/>
                    <a:pt x="694" y="379"/>
                  </a:cubicBezTo>
                  <a:lnTo>
                    <a:pt x="694" y="725"/>
                  </a:lnTo>
                  <a:lnTo>
                    <a:pt x="347" y="725"/>
                  </a:lnTo>
                  <a:cubicBezTo>
                    <a:pt x="158" y="725"/>
                    <a:pt x="1" y="883"/>
                    <a:pt x="1" y="1072"/>
                  </a:cubicBezTo>
                  <a:cubicBezTo>
                    <a:pt x="1" y="1292"/>
                    <a:pt x="158" y="1450"/>
                    <a:pt x="347" y="1450"/>
                  </a:cubicBezTo>
                  <a:lnTo>
                    <a:pt x="694" y="1450"/>
                  </a:lnTo>
                  <a:lnTo>
                    <a:pt x="694" y="1796"/>
                  </a:lnTo>
                  <a:cubicBezTo>
                    <a:pt x="694" y="1985"/>
                    <a:pt x="851" y="2143"/>
                    <a:pt x="1072" y="2143"/>
                  </a:cubicBezTo>
                  <a:cubicBezTo>
                    <a:pt x="1261" y="2143"/>
                    <a:pt x="1418" y="1985"/>
                    <a:pt x="1418" y="1796"/>
                  </a:cubicBezTo>
                  <a:lnTo>
                    <a:pt x="1418" y="1450"/>
                  </a:lnTo>
                  <a:lnTo>
                    <a:pt x="1765" y="1450"/>
                  </a:lnTo>
                  <a:cubicBezTo>
                    <a:pt x="1985" y="1450"/>
                    <a:pt x="2143" y="1292"/>
                    <a:pt x="2143" y="1072"/>
                  </a:cubicBezTo>
                  <a:cubicBezTo>
                    <a:pt x="2143" y="883"/>
                    <a:pt x="1985" y="725"/>
                    <a:pt x="1765" y="725"/>
                  </a:cubicBezTo>
                  <a:lnTo>
                    <a:pt x="1418" y="725"/>
                  </a:lnTo>
                  <a:lnTo>
                    <a:pt x="1418" y="379"/>
                  </a:lnTo>
                  <a:cubicBezTo>
                    <a:pt x="1418" y="158"/>
                    <a:pt x="1261" y="1"/>
                    <a:pt x="107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577" name="Google Shape;10577;p82"/>
          <p:cNvSpPr/>
          <p:nvPr/>
        </p:nvSpPr>
        <p:spPr>
          <a:xfrm>
            <a:off x="7101239" y="3112404"/>
            <a:ext cx="353180" cy="355063"/>
          </a:xfrm>
          <a:custGeom>
            <a:avLst/>
            <a:gdLst/>
            <a:ahLst/>
            <a:cxnLst/>
            <a:rect l="l" t="t" r="r" b="b"/>
            <a:pathLst>
              <a:path w="11815" h="11878" extrusionOk="0">
                <a:moveTo>
                  <a:pt x="6301" y="725"/>
                </a:moveTo>
                <a:lnTo>
                  <a:pt x="6301" y="1670"/>
                </a:lnTo>
                <a:cubicBezTo>
                  <a:pt x="6301" y="2143"/>
                  <a:pt x="6490" y="2584"/>
                  <a:pt x="6805" y="2899"/>
                </a:cubicBezTo>
                <a:lnTo>
                  <a:pt x="7120" y="3214"/>
                </a:lnTo>
                <a:cubicBezTo>
                  <a:pt x="7026" y="3340"/>
                  <a:pt x="6868" y="3529"/>
                  <a:pt x="6742" y="3781"/>
                </a:cubicBezTo>
                <a:lnTo>
                  <a:pt x="6648" y="3781"/>
                </a:lnTo>
                <a:cubicBezTo>
                  <a:pt x="6459" y="3576"/>
                  <a:pt x="6191" y="3474"/>
                  <a:pt x="5923" y="3474"/>
                </a:cubicBezTo>
                <a:cubicBezTo>
                  <a:pt x="5656" y="3474"/>
                  <a:pt x="5388" y="3576"/>
                  <a:pt x="5199" y="3781"/>
                </a:cubicBezTo>
                <a:lnTo>
                  <a:pt x="5167" y="3813"/>
                </a:lnTo>
                <a:cubicBezTo>
                  <a:pt x="5167" y="3813"/>
                  <a:pt x="5167" y="3781"/>
                  <a:pt x="5136" y="3781"/>
                </a:cubicBezTo>
                <a:cubicBezTo>
                  <a:pt x="5010" y="3529"/>
                  <a:pt x="4884" y="3372"/>
                  <a:pt x="4758" y="3214"/>
                </a:cubicBezTo>
                <a:lnTo>
                  <a:pt x="5073" y="2899"/>
                </a:lnTo>
                <a:cubicBezTo>
                  <a:pt x="5388" y="2584"/>
                  <a:pt x="5608" y="2143"/>
                  <a:pt x="5608" y="1670"/>
                </a:cubicBezTo>
                <a:lnTo>
                  <a:pt x="5608" y="725"/>
                </a:lnTo>
                <a:close/>
                <a:moveTo>
                  <a:pt x="3970" y="3529"/>
                </a:moveTo>
                <a:cubicBezTo>
                  <a:pt x="4159" y="3529"/>
                  <a:pt x="4348" y="3687"/>
                  <a:pt x="4506" y="4002"/>
                </a:cubicBezTo>
                <a:cubicBezTo>
                  <a:pt x="4569" y="4128"/>
                  <a:pt x="4600" y="4285"/>
                  <a:pt x="4663" y="4474"/>
                </a:cubicBezTo>
                <a:cubicBezTo>
                  <a:pt x="4758" y="4852"/>
                  <a:pt x="4821" y="5293"/>
                  <a:pt x="4852" y="5829"/>
                </a:cubicBezTo>
                <a:lnTo>
                  <a:pt x="3812" y="6837"/>
                </a:lnTo>
                <a:lnTo>
                  <a:pt x="3340" y="6396"/>
                </a:lnTo>
                <a:cubicBezTo>
                  <a:pt x="3293" y="6333"/>
                  <a:pt x="3206" y="6302"/>
                  <a:pt x="3115" y="6302"/>
                </a:cubicBezTo>
                <a:cubicBezTo>
                  <a:pt x="3025" y="6302"/>
                  <a:pt x="2930" y="6333"/>
                  <a:pt x="2867" y="6396"/>
                </a:cubicBezTo>
                <a:cubicBezTo>
                  <a:pt x="2804" y="6491"/>
                  <a:pt x="2804" y="6554"/>
                  <a:pt x="2804" y="6648"/>
                </a:cubicBezTo>
                <a:cubicBezTo>
                  <a:pt x="2804" y="6711"/>
                  <a:pt x="2836" y="6837"/>
                  <a:pt x="2930" y="6869"/>
                </a:cubicBezTo>
                <a:lnTo>
                  <a:pt x="3340" y="7310"/>
                </a:lnTo>
                <a:lnTo>
                  <a:pt x="2206" y="8444"/>
                </a:lnTo>
                <a:cubicBezTo>
                  <a:pt x="2080" y="8570"/>
                  <a:pt x="2080" y="8822"/>
                  <a:pt x="2206" y="8916"/>
                </a:cubicBezTo>
                <a:cubicBezTo>
                  <a:pt x="2300" y="9011"/>
                  <a:pt x="2363" y="9042"/>
                  <a:pt x="2458" y="9042"/>
                </a:cubicBezTo>
                <a:cubicBezTo>
                  <a:pt x="2521" y="9042"/>
                  <a:pt x="2647" y="9011"/>
                  <a:pt x="2678" y="8916"/>
                </a:cubicBezTo>
                <a:lnTo>
                  <a:pt x="4852" y="6743"/>
                </a:lnTo>
                <a:lnTo>
                  <a:pt x="4852" y="6806"/>
                </a:lnTo>
                <a:cubicBezTo>
                  <a:pt x="4758" y="7971"/>
                  <a:pt x="4569" y="8979"/>
                  <a:pt x="4254" y="9358"/>
                </a:cubicBezTo>
                <a:cubicBezTo>
                  <a:pt x="3970" y="9767"/>
                  <a:pt x="3529" y="9988"/>
                  <a:pt x="3056" y="10271"/>
                </a:cubicBezTo>
                <a:cubicBezTo>
                  <a:pt x="2867" y="10397"/>
                  <a:pt x="2710" y="10492"/>
                  <a:pt x="2521" y="10618"/>
                </a:cubicBezTo>
                <a:cubicBezTo>
                  <a:pt x="2111" y="10901"/>
                  <a:pt x="1702" y="11185"/>
                  <a:pt x="1292" y="11185"/>
                </a:cubicBezTo>
                <a:cubicBezTo>
                  <a:pt x="851" y="11122"/>
                  <a:pt x="662" y="10712"/>
                  <a:pt x="693" y="9862"/>
                </a:cubicBezTo>
                <a:cubicBezTo>
                  <a:pt x="756" y="8759"/>
                  <a:pt x="1261" y="7152"/>
                  <a:pt x="1954" y="5766"/>
                </a:cubicBezTo>
                <a:cubicBezTo>
                  <a:pt x="2332" y="5104"/>
                  <a:pt x="2710" y="4506"/>
                  <a:pt x="3056" y="4128"/>
                </a:cubicBezTo>
                <a:cubicBezTo>
                  <a:pt x="3434" y="3781"/>
                  <a:pt x="3749" y="3529"/>
                  <a:pt x="3970" y="3529"/>
                </a:cubicBezTo>
                <a:close/>
                <a:moveTo>
                  <a:pt x="7845" y="3624"/>
                </a:moveTo>
                <a:cubicBezTo>
                  <a:pt x="8066" y="3624"/>
                  <a:pt x="8381" y="3813"/>
                  <a:pt x="8759" y="4191"/>
                </a:cubicBezTo>
                <a:cubicBezTo>
                  <a:pt x="9105" y="4600"/>
                  <a:pt x="9483" y="5136"/>
                  <a:pt x="9861" y="5860"/>
                </a:cubicBezTo>
                <a:cubicBezTo>
                  <a:pt x="10555" y="7247"/>
                  <a:pt x="11059" y="8853"/>
                  <a:pt x="11122" y="9956"/>
                </a:cubicBezTo>
                <a:cubicBezTo>
                  <a:pt x="11153" y="10744"/>
                  <a:pt x="10933" y="11185"/>
                  <a:pt x="10523" y="11185"/>
                </a:cubicBezTo>
                <a:cubicBezTo>
                  <a:pt x="10504" y="11186"/>
                  <a:pt x="10485" y="11187"/>
                  <a:pt x="10466" y="11187"/>
                </a:cubicBezTo>
                <a:cubicBezTo>
                  <a:pt x="10072" y="11187"/>
                  <a:pt x="9655" y="10888"/>
                  <a:pt x="9294" y="10618"/>
                </a:cubicBezTo>
                <a:cubicBezTo>
                  <a:pt x="9105" y="10492"/>
                  <a:pt x="8948" y="10397"/>
                  <a:pt x="8727" y="10271"/>
                </a:cubicBezTo>
                <a:cubicBezTo>
                  <a:pt x="8286" y="9988"/>
                  <a:pt x="7845" y="9767"/>
                  <a:pt x="7562" y="9358"/>
                </a:cubicBezTo>
                <a:cubicBezTo>
                  <a:pt x="7278" y="8979"/>
                  <a:pt x="7057" y="7971"/>
                  <a:pt x="6963" y="6869"/>
                </a:cubicBezTo>
                <a:lnTo>
                  <a:pt x="6963" y="6837"/>
                </a:lnTo>
                <a:lnTo>
                  <a:pt x="9137" y="9011"/>
                </a:lnTo>
                <a:cubicBezTo>
                  <a:pt x="9200" y="9074"/>
                  <a:pt x="9294" y="9137"/>
                  <a:pt x="9357" y="9137"/>
                </a:cubicBezTo>
                <a:cubicBezTo>
                  <a:pt x="9452" y="9137"/>
                  <a:pt x="9578" y="9074"/>
                  <a:pt x="9609" y="9011"/>
                </a:cubicBezTo>
                <a:cubicBezTo>
                  <a:pt x="9735" y="8885"/>
                  <a:pt x="9735" y="8633"/>
                  <a:pt x="9609" y="8538"/>
                </a:cubicBezTo>
                <a:lnTo>
                  <a:pt x="8475" y="7404"/>
                </a:lnTo>
                <a:lnTo>
                  <a:pt x="8885" y="6963"/>
                </a:lnTo>
                <a:cubicBezTo>
                  <a:pt x="9011" y="6837"/>
                  <a:pt x="9011" y="6617"/>
                  <a:pt x="8885" y="6491"/>
                </a:cubicBezTo>
                <a:cubicBezTo>
                  <a:pt x="8838" y="6428"/>
                  <a:pt x="8751" y="6396"/>
                  <a:pt x="8660" y="6396"/>
                </a:cubicBezTo>
                <a:cubicBezTo>
                  <a:pt x="8570" y="6396"/>
                  <a:pt x="8475" y="6428"/>
                  <a:pt x="8412" y="6491"/>
                </a:cubicBezTo>
                <a:lnTo>
                  <a:pt x="8003" y="6932"/>
                </a:lnTo>
                <a:lnTo>
                  <a:pt x="6963" y="5892"/>
                </a:lnTo>
                <a:cubicBezTo>
                  <a:pt x="6994" y="5388"/>
                  <a:pt x="7057" y="4915"/>
                  <a:pt x="7152" y="4569"/>
                </a:cubicBezTo>
                <a:cubicBezTo>
                  <a:pt x="7215" y="4411"/>
                  <a:pt x="7278" y="4222"/>
                  <a:pt x="7310" y="4096"/>
                </a:cubicBezTo>
                <a:cubicBezTo>
                  <a:pt x="7499" y="3781"/>
                  <a:pt x="7656" y="3624"/>
                  <a:pt x="7845" y="3624"/>
                </a:cubicBezTo>
                <a:close/>
                <a:moveTo>
                  <a:pt x="5230" y="1"/>
                </a:moveTo>
                <a:cubicBezTo>
                  <a:pt x="5041" y="1"/>
                  <a:pt x="4884" y="158"/>
                  <a:pt x="4884" y="347"/>
                </a:cubicBezTo>
                <a:lnTo>
                  <a:pt x="4884" y="1639"/>
                </a:lnTo>
                <a:cubicBezTo>
                  <a:pt x="4884" y="1922"/>
                  <a:pt x="4758" y="2206"/>
                  <a:pt x="4569" y="2395"/>
                </a:cubicBezTo>
                <a:lnTo>
                  <a:pt x="4096" y="2868"/>
                </a:lnTo>
                <a:lnTo>
                  <a:pt x="4002" y="2868"/>
                </a:lnTo>
                <a:cubicBezTo>
                  <a:pt x="3991" y="2867"/>
                  <a:pt x="3981" y="2867"/>
                  <a:pt x="3970" y="2867"/>
                </a:cubicBezTo>
                <a:cubicBezTo>
                  <a:pt x="2880" y="2867"/>
                  <a:pt x="1886" y="4484"/>
                  <a:pt x="1387" y="5451"/>
                </a:cubicBezTo>
                <a:cubicBezTo>
                  <a:pt x="599" y="6963"/>
                  <a:pt x="63" y="8601"/>
                  <a:pt x="32" y="9862"/>
                </a:cubicBezTo>
                <a:cubicBezTo>
                  <a:pt x="0" y="10429"/>
                  <a:pt x="63" y="10901"/>
                  <a:pt x="284" y="11216"/>
                </a:cubicBezTo>
                <a:cubicBezTo>
                  <a:pt x="473" y="11657"/>
                  <a:pt x="820" y="11878"/>
                  <a:pt x="1292" y="11878"/>
                </a:cubicBezTo>
                <a:lnTo>
                  <a:pt x="1387" y="11878"/>
                </a:lnTo>
                <a:cubicBezTo>
                  <a:pt x="1954" y="11878"/>
                  <a:pt x="2489" y="11531"/>
                  <a:pt x="2962" y="11216"/>
                </a:cubicBezTo>
                <a:cubicBezTo>
                  <a:pt x="3119" y="11090"/>
                  <a:pt x="3277" y="10964"/>
                  <a:pt x="3434" y="10901"/>
                </a:cubicBezTo>
                <a:cubicBezTo>
                  <a:pt x="3970" y="10586"/>
                  <a:pt x="4474" y="10303"/>
                  <a:pt x="4852" y="9799"/>
                </a:cubicBezTo>
                <a:cubicBezTo>
                  <a:pt x="5199" y="9263"/>
                  <a:pt x="5482" y="8223"/>
                  <a:pt x="5545" y="6963"/>
                </a:cubicBezTo>
                <a:cubicBezTo>
                  <a:pt x="5545" y="6648"/>
                  <a:pt x="5577" y="6365"/>
                  <a:pt x="5545" y="6081"/>
                </a:cubicBezTo>
                <a:lnTo>
                  <a:pt x="5545" y="5987"/>
                </a:lnTo>
                <a:cubicBezTo>
                  <a:pt x="5545" y="5451"/>
                  <a:pt x="5482" y="4978"/>
                  <a:pt x="5388" y="4569"/>
                </a:cubicBezTo>
                <a:lnTo>
                  <a:pt x="5671" y="4285"/>
                </a:lnTo>
                <a:cubicBezTo>
                  <a:pt x="5734" y="4222"/>
                  <a:pt x="5821" y="4191"/>
                  <a:pt x="5908" y="4191"/>
                </a:cubicBezTo>
                <a:cubicBezTo>
                  <a:pt x="5994" y="4191"/>
                  <a:pt x="6081" y="4222"/>
                  <a:pt x="6144" y="4285"/>
                </a:cubicBezTo>
                <a:lnTo>
                  <a:pt x="6427" y="4569"/>
                </a:lnTo>
                <a:cubicBezTo>
                  <a:pt x="6270" y="5230"/>
                  <a:pt x="6207" y="6050"/>
                  <a:pt x="6270" y="6963"/>
                </a:cubicBezTo>
                <a:cubicBezTo>
                  <a:pt x="6333" y="8223"/>
                  <a:pt x="6616" y="9295"/>
                  <a:pt x="6963" y="9799"/>
                </a:cubicBezTo>
                <a:cubicBezTo>
                  <a:pt x="7310" y="10303"/>
                  <a:pt x="7845" y="10618"/>
                  <a:pt x="8381" y="10901"/>
                </a:cubicBezTo>
                <a:cubicBezTo>
                  <a:pt x="8538" y="10964"/>
                  <a:pt x="8696" y="11090"/>
                  <a:pt x="8853" y="11216"/>
                </a:cubicBezTo>
                <a:cubicBezTo>
                  <a:pt x="9326" y="11531"/>
                  <a:pt x="9830" y="11878"/>
                  <a:pt x="10429" y="11878"/>
                </a:cubicBezTo>
                <a:lnTo>
                  <a:pt x="10523" y="11878"/>
                </a:lnTo>
                <a:cubicBezTo>
                  <a:pt x="10996" y="11846"/>
                  <a:pt x="11342" y="11594"/>
                  <a:pt x="11531" y="11216"/>
                </a:cubicBezTo>
                <a:cubicBezTo>
                  <a:pt x="11720" y="10870"/>
                  <a:pt x="11815" y="10429"/>
                  <a:pt x="11783" y="9862"/>
                </a:cubicBezTo>
                <a:cubicBezTo>
                  <a:pt x="11720" y="8664"/>
                  <a:pt x="11216" y="6963"/>
                  <a:pt x="10429" y="5451"/>
                </a:cubicBezTo>
                <a:cubicBezTo>
                  <a:pt x="9924" y="4474"/>
                  <a:pt x="8885" y="2868"/>
                  <a:pt x="7782" y="2868"/>
                </a:cubicBezTo>
                <a:lnTo>
                  <a:pt x="7751" y="2868"/>
                </a:lnTo>
                <a:lnTo>
                  <a:pt x="7278" y="2395"/>
                </a:lnTo>
                <a:cubicBezTo>
                  <a:pt x="7089" y="2206"/>
                  <a:pt x="6963" y="1922"/>
                  <a:pt x="6963" y="1639"/>
                </a:cubicBezTo>
                <a:lnTo>
                  <a:pt x="6963" y="347"/>
                </a:lnTo>
                <a:cubicBezTo>
                  <a:pt x="6963" y="158"/>
                  <a:pt x="6805" y="1"/>
                  <a:pt x="6616"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8" name="Google Shape;10578;p82"/>
          <p:cNvSpPr/>
          <p:nvPr/>
        </p:nvSpPr>
        <p:spPr>
          <a:xfrm>
            <a:off x="7098877" y="3565376"/>
            <a:ext cx="357903" cy="331538"/>
          </a:xfrm>
          <a:custGeom>
            <a:avLst/>
            <a:gdLst/>
            <a:ahLst/>
            <a:cxnLst/>
            <a:rect l="l" t="t" r="r" b="b"/>
            <a:pathLst>
              <a:path w="11973" h="11091" extrusionOk="0">
                <a:moveTo>
                  <a:pt x="2143" y="694"/>
                </a:moveTo>
                <a:cubicBezTo>
                  <a:pt x="2206" y="694"/>
                  <a:pt x="2332" y="726"/>
                  <a:pt x="2363" y="820"/>
                </a:cubicBezTo>
                <a:cubicBezTo>
                  <a:pt x="2489" y="915"/>
                  <a:pt x="2489" y="1167"/>
                  <a:pt x="2363" y="1293"/>
                </a:cubicBezTo>
                <a:lnTo>
                  <a:pt x="1387" y="2269"/>
                </a:lnTo>
                <a:cubicBezTo>
                  <a:pt x="1324" y="2332"/>
                  <a:pt x="1229" y="2395"/>
                  <a:pt x="1135" y="2395"/>
                </a:cubicBezTo>
                <a:cubicBezTo>
                  <a:pt x="1072" y="2395"/>
                  <a:pt x="977" y="2332"/>
                  <a:pt x="914" y="2269"/>
                </a:cubicBezTo>
                <a:cubicBezTo>
                  <a:pt x="788" y="2143"/>
                  <a:pt x="788" y="1923"/>
                  <a:pt x="914" y="1797"/>
                </a:cubicBezTo>
                <a:lnTo>
                  <a:pt x="1891" y="820"/>
                </a:lnTo>
                <a:cubicBezTo>
                  <a:pt x="1985" y="726"/>
                  <a:pt x="2048" y="694"/>
                  <a:pt x="2143" y="694"/>
                </a:cubicBezTo>
                <a:close/>
                <a:moveTo>
                  <a:pt x="2647" y="2017"/>
                </a:moveTo>
                <a:lnTo>
                  <a:pt x="5325" y="4191"/>
                </a:lnTo>
                <a:lnTo>
                  <a:pt x="3151" y="4191"/>
                </a:lnTo>
                <a:lnTo>
                  <a:pt x="2111" y="2584"/>
                </a:lnTo>
                <a:lnTo>
                  <a:pt x="2647" y="2017"/>
                </a:lnTo>
                <a:close/>
                <a:moveTo>
                  <a:pt x="10555" y="2805"/>
                </a:moveTo>
                <a:lnTo>
                  <a:pt x="10555" y="2805"/>
                </a:lnTo>
                <a:cubicBezTo>
                  <a:pt x="10523" y="3277"/>
                  <a:pt x="10334" y="3750"/>
                  <a:pt x="10050" y="4191"/>
                </a:cubicBezTo>
                <a:lnTo>
                  <a:pt x="8318" y="4191"/>
                </a:lnTo>
                <a:cubicBezTo>
                  <a:pt x="8822" y="3403"/>
                  <a:pt x="9641" y="2931"/>
                  <a:pt x="10555" y="2805"/>
                </a:cubicBezTo>
                <a:close/>
                <a:moveTo>
                  <a:pt x="10964" y="4853"/>
                </a:moveTo>
                <a:cubicBezTo>
                  <a:pt x="11153" y="4853"/>
                  <a:pt x="11311" y="5010"/>
                  <a:pt x="11311" y="5231"/>
                </a:cubicBezTo>
                <a:cubicBezTo>
                  <a:pt x="11279" y="5294"/>
                  <a:pt x="11279" y="5388"/>
                  <a:pt x="11185" y="5420"/>
                </a:cubicBezTo>
                <a:cubicBezTo>
                  <a:pt x="11122" y="5483"/>
                  <a:pt x="11027" y="5577"/>
                  <a:pt x="10933" y="5577"/>
                </a:cubicBezTo>
                <a:lnTo>
                  <a:pt x="1198" y="5577"/>
                </a:lnTo>
                <a:cubicBezTo>
                  <a:pt x="1072" y="5577"/>
                  <a:pt x="1009" y="5546"/>
                  <a:pt x="914" y="5420"/>
                </a:cubicBezTo>
                <a:cubicBezTo>
                  <a:pt x="882" y="5325"/>
                  <a:pt x="851" y="5294"/>
                  <a:pt x="851" y="5231"/>
                </a:cubicBezTo>
                <a:cubicBezTo>
                  <a:pt x="851" y="5010"/>
                  <a:pt x="1009" y="4853"/>
                  <a:pt x="1198" y="4853"/>
                </a:cubicBezTo>
                <a:close/>
                <a:moveTo>
                  <a:pt x="10555" y="6239"/>
                </a:moveTo>
                <a:cubicBezTo>
                  <a:pt x="10428" y="7058"/>
                  <a:pt x="10082" y="8098"/>
                  <a:pt x="8759" y="9043"/>
                </a:cubicBezTo>
                <a:lnTo>
                  <a:pt x="3340" y="9043"/>
                </a:lnTo>
                <a:cubicBezTo>
                  <a:pt x="2363" y="8381"/>
                  <a:pt x="1765" y="7657"/>
                  <a:pt x="1576" y="6270"/>
                </a:cubicBezTo>
                <a:lnTo>
                  <a:pt x="9137" y="6270"/>
                </a:lnTo>
                <a:cubicBezTo>
                  <a:pt x="9074" y="6711"/>
                  <a:pt x="8822" y="7216"/>
                  <a:pt x="8192" y="7751"/>
                </a:cubicBezTo>
                <a:cubicBezTo>
                  <a:pt x="8034" y="7846"/>
                  <a:pt x="8034" y="8098"/>
                  <a:pt x="8160" y="8224"/>
                </a:cubicBezTo>
                <a:cubicBezTo>
                  <a:pt x="8223" y="8287"/>
                  <a:pt x="8318" y="8318"/>
                  <a:pt x="8444" y="8318"/>
                </a:cubicBezTo>
                <a:cubicBezTo>
                  <a:pt x="8507" y="8318"/>
                  <a:pt x="8601" y="8287"/>
                  <a:pt x="8633" y="8255"/>
                </a:cubicBezTo>
                <a:cubicBezTo>
                  <a:pt x="9483" y="7531"/>
                  <a:pt x="9767" y="6838"/>
                  <a:pt x="9861" y="6239"/>
                </a:cubicBezTo>
                <a:close/>
                <a:moveTo>
                  <a:pt x="8475" y="9704"/>
                </a:moveTo>
                <a:lnTo>
                  <a:pt x="8475" y="10051"/>
                </a:lnTo>
                <a:cubicBezTo>
                  <a:pt x="8507" y="10272"/>
                  <a:pt x="8349" y="10429"/>
                  <a:pt x="8160" y="10429"/>
                </a:cubicBezTo>
                <a:lnTo>
                  <a:pt x="3938" y="10429"/>
                </a:lnTo>
                <a:cubicBezTo>
                  <a:pt x="3749" y="10429"/>
                  <a:pt x="3592" y="10272"/>
                  <a:pt x="3592" y="10051"/>
                </a:cubicBezTo>
                <a:lnTo>
                  <a:pt x="3592" y="9704"/>
                </a:lnTo>
                <a:close/>
                <a:moveTo>
                  <a:pt x="2143" y="1"/>
                </a:moveTo>
                <a:cubicBezTo>
                  <a:pt x="1859" y="1"/>
                  <a:pt x="1576" y="127"/>
                  <a:pt x="1387" y="348"/>
                </a:cubicBezTo>
                <a:lnTo>
                  <a:pt x="410" y="1324"/>
                </a:lnTo>
                <a:cubicBezTo>
                  <a:pt x="0" y="1702"/>
                  <a:pt x="0" y="2364"/>
                  <a:pt x="410" y="2773"/>
                </a:cubicBezTo>
                <a:cubicBezTo>
                  <a:pt x="599" y="2962"/>
                  <a:pt x="882" y="3088"/>
                  <a:pt x="1135" y="3088"/>
                </a:cubicBezTo>
                <a:cubicBezTo>
                  <a:pt x="1261" y="3088"/>
                  <a:pt x="1418" y="3057"/>
                  <a:pt x="1544" y="3025"/>
                </a:cubicBezTo>
                <a:lnTo>
                  <a:pt x="2332" y="4191"/>
                </a:lnTo>
                <a:lnTo>
                  <a:pt x="1198" y="4191"/>
                </a:lnTo>
                <a:cubicBezTo>
                  <a:pt x="599" y="4191"/>
                  <a:pt x="158" y="4664"/>
                  <a:pt x="158" y="5231"/>
                </a:cubicBezTo>
                <a:cubicBezTo>
                  <a:pt x="158" y="5451"/>
                  <a:pt x="252" y="5640"/>
                  <a:pt x="347" y="5861"/>
                </a:cubicBezTo>
                <a:cubicBezTo>
                  <a:pt x="473" y="6050"/>
                  <a:pt x="662" y="6176"/>
                  <a:pt x="914" y="6207"/>
                </a:cubicBezTo>
                <a:cubicBezTo>
                  <a:pt x="977" y="6995"/>
                  <a:pt x="1229" y="7625"/>
                  <a:pt x="1544" y="8161"/>
                </a:cubicBezTo>
                <a:cubicBezTo>
                  <a:pt x="1859" y="8696"/>
                  <a:pt x="2300" y="9106"/>
                  <a:pt x="2930" y="9547"/>
                </a:cubicBezTo>
                <a:lnTo>
                  <a:pt x="2930" y="10051"/>
                </a:lnTo>
                <a:cubicBezTo>
                  <a:pt x="2930" y="10650"/>
                  <a:pt x="3403" y="11091"/>
                  <a:pt x="3938" y="11091"/>
                </a:cubicBezTo>
                <a:lnTo>
                  <a:pt x="8160" y="11091"/>
                </a:lnTo>
                <a:cubicBezTo>
                  <a:pt x="8759" y="11091"/>
                  <a:pt x="9168" y="10618"/>
                  <a:pt x="9168" y="10051"/>
                </a:cubicBezTo>
                <a:lnTo>
                  <a:pt x="9168" y="9547"/>
                </a:lnTo>
                <a:cubicBezTo>
                  <a:pt x="10428" y="8696"/>
                  <a:pt x="11122" y="7594"/>
                  <a:pt x="11216" y="6207"/>
                </a:cubicBezTo>
                <a:cubicBezTo>
                  <a:pt x="11437" y="6113"/>
                  <a:pt x="11626" y="6018"/>
                  <a:pt x="11752" y="5861"/>
                </a:cubicBezTo>
                <a:cubicBezTo>
                  <a:pt x="11846" y="5640"/>
                  <a:pt x="11941" y="5451"/>
                  <a:pt x="11941" y="5231"/>
                </a:cubicBezTo>
                <a:cubicBezTo>
                  <a:pt x="11972" y="4632"/>
                  <a:pt x="11500" y="4191"/>
                  <a:pt x="10901" y="4191"/>
                </a:cubicBezTo>
                <a:lnTo>
                  <a:pt x="10838" y="4191"/>
                </a:lnTo>
                <a:cubicBezTo>
                  <a:pt x="11122" y="3656"/>
                  <a:pt x="11279" y="3057"/>
                  <a:pt x="11279" y="2458"/>
                </a:cubicBezTo>
                <a:cubicBezTo>
                  <a:pt x="11279" y="2269"/>
                  <a:pt x="11122" y="2112"/>
                  <a:pt x="10901" y="2112"/>
                </a:cubicBezTo>
                <a:cubicBezTo>
                  <a:pt x="9452" y="2112"/>
                  <a:pt x="8160" y="2931"/>
                  <a:pt x="7530" y="4191"/>
                </a:cubicBezTo>
                <a:lnTo>
                  <a:pt x="6427" y="4191"/>
                </a:lnTo>
                <a:lnTo>
                  <a:pt x="3088" y="1482"/>
                </a:lnTo>
                <a:cubicBezTo>
                  <a:pt x="3245" y="1072"/>
                  <a:pt x="3151" y="663"/>
                  <a:pt x="2867" y="348"/>
                </a:cubicBezTo>
                <a:cubicBezTo>
                  <a:pt x="2678" y="127"/>
                  <a:pt x="2395" y="1"/>
                  <a:pt x="2143"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79" name="Google Shape;10579;p82"/>
          <p:cNvSpPr/>
          <p:nvPr/>
        </p:nvSpPr>
        <p:spPr>
          <a:xfrm>
            <a:off x="6201949" y="4047139"/>
            <a:ext cx="356020" cy="354136"/>
          </a:xfrm>
          <a:custGeom>
            <a:avLst/>
            <a:gdLst/>
            <a:ahLst/>
            <a:cxnLst/>
            <a:rect l="l" t="t" r="r" b="b"/>
            <a:pathLst>
              <a:path w="11910" h="11847" extrusionOk="0">
                <a:moveTo>
                  <a:pt x="1104" y="693"/>
                </a:moveTo>
                <a:cubicBezTo>
                  <a:pt x="2521" y="693"/>
                  <a:pt x="3592" y="1702"/>
                  <a:pt x="3813" y="3371"/>
                </a:cubicBezTo>
                <a:lnTo>
                  <a:pt x="3939" y="4190"/>
                </a:lnTo>
                <a:lnTo>
                  <a:pt x="3781" y="4190"/>
                </a:lnTo>
                <a:cubicBezTo>
                  <a:pt x="3592" y="4190"/>
                  <a:pt x="3435" y="4190"/>
                  <a:pt x="3246" y="4222"/>
                </a:cubicBezTo>
                <a:lnTo>
                  <a:pt x="3151" y="3497"/>
                </a:lnTo>
                <a:cubicBezTo>
                  <a:pt x="2962" y="2143"/>
                  <a:pt x="2206" y="1418"/>
                  <a:pt x="1104" y="1418"/>
                </a:cubicBezTo>
                <a:cubicBezTo>
                  <a:pt x="915" y="1418"/>
                  <a:pt x="757" y="1260"/>
                  <a:pt x="757" y="1040"/>
                </a:cubicBezTo>
                <a:cubicBezTo>
                  <a:pt x="757" y="851"/>
                  <a:pt x="915" y="693"/>
                  <a:pt x="1104" y="693"/>
                </a:cubicBezTo>
                <a:close/>
                <a:moveTo>
                  <a:pt x="6617" y="3529"/>
                </a:moveTo>
                <a:cubicBezTo>
                  <a:pt x="7184" y="3529"/>
                  <a:pt x="7657" y="4001"/>
                  <a:pt x="7657" y="4568"/>
                </a:cubicBezTo>
                <a:lnTo>
                  <a:pt x="7657" y="5577"/>
                </a:lnTo>
                <a:lnTo>
                  <a:pt x="6774" y="5577"/>
                </a:lnTo>
                <a:lnTo>
                  <a:pt x="6554" y="5356"/>
                </a:lnTo>
                <a:lnTo>
                  <a:pt x="6522" y="5293"/>
                </a:lnTo>
                <a:cubicBezTo>
                  <a:pt x="6050" y="4820"/>
                  <a:pt x="5388" y="4474"/>
                  <a:pt x="4695" y="4316"/>
                </a:cubicBezTo>
                <a:lnTo>
                  <a:pt x="4569" y="3529"/>
                </a:lnTo>
                <a:close/>
                <a:moveTo>
                  <a:pt x="3466" y="4915"/>
                </a:moveTo>
                <a:lnTo>
                  <a:pt x="3466" y="5608"/>
                </a:lnTo>
                <a:cubicBezTo>
                  <a:pt x="3088" y="5671"/>
                  <a:pt x="2679" y="5860"/>
                  <a:pt x="2364" y="6081"/>
                </a:cubicBezTo>
                <a:lnTo>
                  <a:pt x="1860" y="5577"/>
                </a:lnTo>
                <a:cubicBezTo>
                  <a:pt x="2332" y="5230"/>
                  <a:pt x="2868" y="4978"/>
                  <a:pt x="3466" y="4915"/>
                </a:cubicBezTo>
                <a:close/>
                <a:moveTo>
                  <a:pt x="4191" y="4915"/>
                </a:moveTo>
                <a:cubicBezTo>
                  <a:pt x="4790" y="4978"/>
                  <a:pt x="5325" y="5230"/>
                  <a:pt x="5798" y="5577"/>
                </a:cubicBezTo>
                <a:lnTo>
                  <a:pt x="5294" y="6081"/>
                </a:lnTo>
                <a:cubicBezTo>
                  <a:pt x="4979" y="5860"/>
                  <a:pt x="4569" y="5703"/>
                  <a:pt x="4191" y="5608"/>
                </a:cubicBezTo>
                <a:lnTo>
                  <a:pt x="4191" y="4915"/>
                </a:lnTo>
                <a:close/>
                <a:moveTo>
                  <a:pt x="6270" y="6049"/>
                </a:moveTo>
                <a:cubicBezTo>
                  <a:pt x="6617" y="6522"/>
                  <a:pt x="6869" y="7057"/>
                  <a:pt x="6932" y="7656"/>
                </a:cubicBezTo>
                <a:lnTo>
                  <a:pt x="6239" y="7656"/>
                </a:lnTo>
                <a:cubicBezTo>
                  <a:pt x="6176" y="7278"/>
                  <a:pt x="5987" y="6868"/>
                  <a:pt x="5766" y="6553"/>
                </a:cubicBezTo>
                <a:lnTo>
                  <a:pt x="6270" y="6049"/>
                </a:lnTo>
                <a:close/>
                <a:moveTo>
                  <a:pt x="1387" y="6081"/>
                </a:moveTo>
                <a:lnTo>
                  <a:pt x="1891" y="6616"/>
                </a:lnTo>
                <a:cubicBezTo>
                  <a:pt x="1671" y="6931"/>
                  <a:pt x="1513" y="7309"/>
                  <a:pt x="1419" y="7719"/>
                </a:cubicBezTo>
                <a:lnTo>
                  <a:pt x="725" y="7719"/>
                </a:lnTo>
                <a:cubicBezTo>
                  <a:pt x="788" y="7057"/>
                  <a:pt x="1041" y="6522"/>
                  <a:pt x="1387" y="6081"/>
                </a:cubicBezTo>
                <a:close/>
                <a:moveTo>
                  <a:pt x="8792" y="6327"/>
                </a:moveTo>
                <a:cubicBezTo>
                  <a:pt x="9316" y="6327"/>
                  <a:pt x="9736" y="6806"/>
                  <a:pt x="9736" y="7341"/>
                </a:cubicBezTo>
                <a:lnTo>
                  <a:pt x="9736" y="7719"/>
                </a:lnTo>
                <a:lnTo>
                  <a:pt x="7657" y="7719"/>
                </a:lnTo>
                <a:cubicBezTo>
                  <a:pt x="7594" y="7183"/>
                  <a:pt x="7436" y="6774"/>
                  <a:pt x="7247" y="6333"/>
                </a:cubicBezTo>
                <a:lnTo>
                  <a:pt x="8696" y="6333"/>
                </a:lnTo>
                <a:cubicBezTo>
                  <a:pt x="8729" y="6329"/>
                  <a:pt x="8761" y="6327"/>
                  <a:pt x="8792" y="6327"/>
                </a:cubicBezTo>
                <a:close/>
                <a:moveTo>
                  <a:pt x="3813" y="6270"/>
                </a:moveTo>
                <a:cubicBezTo>
                  <a:pt x="4790" y="6270"/>
                  <a:pt x="5577" y="7057"/>
                  <a:pt x="5577" y="8034"/>
                </a:cubicBezTo>
                <a:cubicBezTo>
                  <a:pt x="5577" y="8979"/>
                  <a:pt x="4790" y="9767"/>
                  <a:pt x="3813" y="9767"/>
                </a:cubicBezTo>
                <a:cubicBezTo>
                  <a:pt x="2868" y="9767"/>
                  <a:pt x="2080" y="8979"/>
                  <a:pt x="2080" y="8034"/>
                </a:cubicBezTo>
                <a:cubicBezTo>
                  <a:pt x="2080" y="7057"/>
                  <a:pt x="2868" y="6270"/>
                  <a:pt x="3813" y="6270"/>
                </a:cubicBezTo>
                <a:close/>
                <a:moveTo>
                  <a:pt x="1419" y="8381"/>
                </a:moveTo>
                <a:cubicBezTo>
                  <a:pt x="1450" y="8759"/>
                  <a:pt x="1671" y="9168"/>
                  <a:pt x="1891" y="9483"/>
                </a:cubicBezTo>
                <a:lnTo>
                  <a:pt x="1387" y="9987"/>
                </a:lnTo>
                <a:cubicBezTo>
                  <a:pt x="1041" y="9515"/>
                  <a:pt x="788" y="8979"/>
                  <a:pt x="725" y="8381"/>
                </a:cubicBezTo>
                <a:close/>
                <a:moveTo>
                  <a:pt x="6932" y="8381"/>
                </a:moveTo>
                <a:cubicBezTo>
                  <a:pt x="6869" y="8979"/>
                  <a:pt x="6617" y="9515"/>
                  <a:pt x="6270" y="9987"/>
                </a:cubicBezTo>
                <a:lnTo>
                  <a:pt x="5766" y="9483"/>
                </a:lnTo>
                <a:cubicBezTo>
                  <a:pt x="5987" y="9168"/>
                  <a:pt x="6144" y="8759"/>
                  <a:pt x="6239" y="8381"/>
                </a:cubicBezTo>
                <a:close/>
                <a:moveTo>
                  <a:pt x="5294" y="9956"/>
                </a:moveTo>
                <a:lnTo>
                  <a:pt x="5798" y="10460"/>
                </a:lnTo>
                <a:cubicBezTo>
                  <a:pt x="5357" y="10806"/>
                  <a:pt x="4821" y="11058"/>
                  <a:pt x="4191" y="11121"/>
                </a:cubicBezTo>
                <a:lnTo>
                  <a:pt x="4191" y="10428"/>
                </a:lnTo>
                <a:cubicBezTo>
                  <a:pt x="4569" y="10397"/>
                  <a:pt x="4979" y="10176"/>
                  <a:pt x="5294" y="9956"/>
                </a:cubicBezTo>
                <a:close/>
                <a:moveTo>
                  <a:pt x="2364" y="9987"/>
                </a:moveTo>
                <a:cubicBezTo>
                  <a:pt x="2679" y="10208"/>
                  <a:pt x="3088" y="10397"/>
                  <a:pt x="3466" y="10460"/>
                </a:cubicBezTo>
                <a:lnTo>
                  <a:pt x="3466" y="11184"/>
                </a:lnTo>
                <a:cubicBezTo>
                  <a:pt x="2868" y="11090"/>
                  <a:pt x="2332" y="10838"/>
                  <a:pt x="1860" y="10491"/>
                </a:cubicBezTo>
                <a:lnTo>
                  <a:pt x="2364" y="9987"/>
                </a:lnTo>
                <a:close/>
                <a:moveTo>
                  <a:pt x="9389" y="10460"/>
                </a:moveTo>
                <a:cubicBezTo>
                  <a:pt x="9578" y="10460"/>
                  <a:pt x="9736" y="10617"/>
                  <a:pt x="9736" y="10806"/>
                </a:cubicBezTo>
                <a:cubicBezTo>
                  <a:pt x="9736" y="10995"/>
                  <a:pt x="9578" y="11184"/>
                  <a:pt x="9389" y="11184"/>
                </a:cubicBezTo>
                <a:cubicBezTo>
                  <a:pt x="9169" y="11184"/>
                  <a:pt x="9011" y="10995"/>
                  <a:pt x="9011" y="10806"/>
                </a:cubicBezTo>
                <a:cubicBezTo>
                  <a:pt x="9011" y="10617"/>
                  <a:pt x="9169" y="10460"/>
                  <a:pt x="9389" y="10460"/>
                </a:cubicBezTo>
                <a:close/>
                <a:moveTo>
                  <a:pt x="1104" y="0"/>
                </a:moveTo>
                <a:cubicBezTo>
                  <a:pt x="505" y="0"/>
                  <a:pt x="95" y="473"/>
                  <a:pt x="95" y="1008"/>
                </a:cubicBezTo>
                <a:cubicBezTo>
                  <a:pt x="95" y="1544"/>
                  <a:pt x="568" y="2048"/>
                  <a:pt x="1104" y="2048"/>
                </a:cubicBezTo>
                <a:cubicBezTo>
                  <a:pt x="2049" y="2048"/>
                  <a:pt x="2364" y="2867"/>
                  <a:pt x="2490" y="3529"/>
                </a:cubicBezTo>
                <a:lnTo>
                  <a:pt x="2616" y="4348"/>
                </a:lnTo>
                <a:cubicBezTo>
                  <a:pt x="2049" y="4537"/>
                  <a:pt x="1576" y="4852"/>
                  <a:pt x="1167" y="5262"/>
                </a:cubicBezTo>
                <a:lnTo>
                  <a:pt x="1104" y="5293"/>
                </a:lnTo>
                <a:cubicBezTo>
                  <a:pt x="442" y="5955"/>
                  <a:pt x="1" y="6900"/>
                  <a:pt x="1" y="7971"/>
                </a:cubicBezTo>
                <a:cubicBezTo>
                  <a:pt x="1" y="9011"/>
                  <a:pt x="442" y="9956"/>
                  <a:pt x="1104" y="10649"/>
                </a:cubicBezTo>
                <a:lnTo>
                  <a:pt x="1167" y="10680"/>
                </a:lnTo>
                <a:lnTo>
                  <a:pt x="1198" y="10743"/>
                </a:lnTo>
                <a:cubicBezTo>
                  <a:pt x="1860" y="11405"/>
                  <a:pt x="2805" y="11846"/>
                  <a:pt x="3876" y="11846"/>
                </a:cubicBezTo>
                <a:cubicBezTo>
                  <a:pt x="4884" y="11846"/>
                  <a:pt x="5829" y="11405"/>
                  <a:pt x="6554" y="10743"/>
                </a:cubicBezTo>
                <a:lnTo>
                  <a:pt x="6585" y="10680"/>
                </a:lnTo>
                <a:lnTo>
                  <a:pt x="6617" y="10649"/>
                </a:lnTo>
                <a:cubicBezTo>
                  <a:pt x="7216" y="10019"/>
                  <a:pt x="7625" y="9231"/>
                  <a:pt x="7688" y="8318"/>
                </a:cubicBezTo>
                <a:lnTo>
                  <a:pt x="9106" y="8318"/>
                </a:lnTo>
                <a:lnTo>
                  <a:pt x="9106" y="9798"/>
                </a:lnTo>
                <a:cubicBezTo>
                  <a:pt x="8728" y="9956"/>
                  <a:pt x="8381" y="10302"/>
                  <a:pt x="8381" y="10775"/>
                </a:cubicBezTo>
                <a:cubicBezTo>
                  <a:pt x="8381" y="11373"/>
                  <a:pt x="8854" y="11783"/>
                  <a:pt x="9421" y="11783"/>
                </a:cubicBezTo>
                <a:cubicBezTo>
                  <a:pt x="9862" y="11783"/>
                  <a:pt x="10240" y="11531"/>
                  <a:pt x="10398" y="11090"/>
                </a:cubicBezTo>
                <a:lnTo>
                  <a:pt x="11532" y="11090"/>
                </a:lnTo>
                <a:cubicBezTo>
                  <a:pt x="11752" y="11090"/>
                  <a:pt x="11910" y="10932"/>
                  <a:pt x="11910" y="10743"/>
                </a:cubicBezTo>
                <a:cubicBezTo>
                  <a:pt x="11910" y="10523"/>
                  <a:pt x="11689" y="10460"/>
                  <a:pt x="11500" y="10460"/>
                </a:cubicBezTo>
                <a:lnTo>
                  <a:pt x="10366" y="10460"/>
                </a:lnTo>
                <a:cubicBezTo>
                  <a:pt x="10240" y="10176"/>
                  <a:pt x="10019" y="9956"/>
                  <a:pt x="9736" y="9830"/>
                </a:cubicBezTo>
                <a:lnTo>
                  <a:pt x="9736" y="8381"/>
                </a:lnTo>
                <a:lnTo>
                  <a:pt x="10807" y="8381"/>
                </a:lnTo>
                <a:cubicBezTo>
                  <a:pt x="10996" y="8381"/>
                  <a:pt x="11154" y="8223"/>
                  <a:pt x="11154" y="8034"/>
                </a:cubicBezTo>
                <a:cubicBezTo>
                  <a:pt x="11154" y="7813"/>
                  <a:pt x="10996" y="7656"/>
                  <a:pt x="10807" y="7656"/>
                </a:cubicBezTo>
                <a:lnTo>
                  <a:pt x="10461" y="7656"/>
                </a:lnTo>
                <a:lnTo>
                  <a:pt x="10461" y="7309"/>
                </a:lnTo>
                <a:cubicBezTo>
                  <a:pt x="10461" y="6364"/>
                  <a:pt x="9673" y="5577"/>
                  <a:pt x="8728" y="5577"/>
                </a:cubicBezTo>
                <a:lnTo>
                  <a:pt x="8350" y="5577"/>
                </a:lnTo>
                <a:lnTo>
                  <a:pt x="8350" y="4568"/>
                </a:lnTo>
                <a:cubicBezTo>
                  <a:pt x="8350" y="3623"/>
                  <a:pt x="7562" y="2836"/>
                  <a:pt x="6617" y="2836"/>
                </a:cubicBezTo>
                <a:lnTo>
                  <a:pt x="4443" y="2836"/>
                </a:lnTo>
                <a:cubicBezTo>
                  <a:pt x="4254" y="2048"/>
                  <a:pt x="3907" y="1418"/>
                  <a:pt x="3403" y="882"/>
                </a:cubicBezTo>
                <a:cubicBezTo>
                  <a:pt x="2773" y="315"/>
                  <a:pt x="1986" y="0"/>
                  <a:pt x="1104" y="0"/>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580" name="Google Shape;10580;p82"/>
          <p:cNvGrpSpPr/>
          <p:nvPr/>
        </p:nvGrpSpPr>
        <p:grpSpPr>
          <a:xfrm>
            <a:off x="6644801" y="1335776"/>
            <a:ext cx="360713" cy="353897"/>
            <a:chOff x="-26993200" y="1961775"/>
            <a:chExt cx="301675" cy="295975"/>
          </a:xfrm>
          <a:solidFill>
            <a:srgbClr val="FFC000"/>
          </a:solidFill>
        </p:grpSpPr>
        <p:sp>
          <p:nvSpPr>
            <p:cNvPr id="10581" name="Google Shape;10581;p82"/>
            <p:cNvSpPr/>
            <p:nvPr/>
          </p:nvSpPr>
          <p:spPr>
            <a:xfrm>
              <a:off x="-26993200" y="1961775"/>
              <a:ext cx="301675" cy="295975"/>
            </a:xfrm>
            <a:custGeom>
              <a:avLst/>
              <a:gdLst/>
              <a:ahLst/>
              <a:cxnLst/>
              <a:rect l="l" t="t" r="r" b="b"/>
              <a:pathLst>
                <a:path w="12067" h="11839" extrusionOk="0">
                  <a:moveTo>
                    <a:pt x="8601" y="685"/>
                  </a:moveTo>
                  <a:cubicBezTo>
                    <a:pt x="8664" y="685"/>
                    <a:pt x="8790" y="717"/>
                    <a:pt x="8822" y="811"/>
                  </a:cubicBezTo>
                  <a:lnTo>
                    <a:pt x="11279" y="3237"/>
                  </a:lnTo>
                  <a:cubicBezTo>
                    <a:pt x="11342" y="3332"/>
                    <a:pt x="11374" y="3395"/>
                    <a:pt x="11374" y="3489"/>
                  </a:cubicBezTo>
                  <a:cubicBezTo>
                    <a:pt x="11374" y="3552"/>
                    <a:pt x="11342" y="3647"/>
                    <a:pt x="11279" y="3710"/>
                  </a:cubicBezTo>
                  <a:cubicBezTo>
                    <a:pt x="11216" y="3773"/>
                    <a:pt x="11122" y="3804"/>
                    <a:pt x="11031" y="3804"/>
                  </a:cubicBezTo>
                  <a:cubicBezTo>
                    <a:pt x="10941" y="3804"/>
                    <a:pt x="10854" y="3773"/>
                    <a:pt x="10807" y="3710"/>
                  </a:cubicBezTo>
                  <a:lnTo>
                    <a:pt x="8349" y="1284"/>
                  </a:lnTo>
                  <a:cubicBezTo>
                    <a:pt x="8286" y="1189"/>
                    <a:pt x="8223" y="1126"/>
                    <a:pt x="8223" y="1032"/>
                  </a:cubicBezTo>
                  <a:cubicBezTo>
                    <a:pt x="8223" y="969"/>
                    <a:pt x="8286" y="843"/>
                    <a:pt x="8349" y="811"/>
                  </a:cubicBezTo>
                  <a:cubicBezTo>
                    <a:pt x="8444" y="717"/>
                    <a:pt x="8507" y="685"/>
                    <a:pt x="8601" y="685"/>
                  </a:cubicBezTo>
                  <a:close/>
                  <a:moveTo>
                    <a:pt x="7971" y="2103"/>
                  </a:moveTo>
                  <a:lnTo>
                    <a:pt x="8759" y="2891"/>
                  </a:lnTo>
                  <a:lnTo>
                    <a:pt x="9925" y="4056"/>
                  </a:lnTo>
                  <a:lnTo>
                    <a:pt x="7058" y="6955"/>
                  </a:lnTo>
                  <a:cubicBezTo>
                    <a:pt x="6617" y="6545"/>
                    <a:pt x="5986" y="6356"/>
                    <a:pt x="5325" y="6356"/>
                  </a:cubicBezTo>
                  <a:lnTo>
                    <a:pt x="5293" y="6356"/>
                  </a:lnTo>
                  <a:cubicBezTo>
                    <a:pt x="5256" y="6359"/>
                    <a:pt x="5219" y="6360"/>
                    <a:pt x="5182" y="6360"/>
                  </a:cubicBezTo>
                  <a:cubicBezTo>
                    <a:pt x="4779" y="6360"/>
                    <a:pt x="4385" y="6206"/>
                    <a:pt x="4096" y="5947"/>
                  </a:cubicBezTo>
                  <a:lnTo>
                    <a:pt x="5136" y="4939"/>
                  </a:lnTo>
                  <a:lnTo>
                    <a:pt x="5356" y="5159"/>
                  </a:lnTo>
                  <a:cubicBezTo>
                    <a:pt x="5451" y="5254"/>
                    <a:pt x="5514" y="5285"/>
                    <a:pt x="5608" y="5285"/>
                  </a:cubicBezTo>
                  <a:cubicBezTo>
                    <a:pt x="5671" y="5285"/>
                    <a:pt x="5797" y="5254"/>
                    <a:pt x="5829" y="5159"/>
                  </a:cubicBezTo>
                  <a:cubicBezTo>
                    <a:pt x="5955" y="5065"/>
                    <a:pt x="5955" y="4813"/>
                    <a:pt x="5829" y="4687"/>
                  </a:cubicBezTo>
                  <a:lnTo>
                    <a:pt x="5608" y="4466"/>
                  </a:lnTo>
                  <a:lnTo>
                    <a:pt x="6081" y="3993"/>
                  </a:lnTo>
                  <a:lnTo>
                    <a:pt x="6302" y="4214"/>
                  </a:lnTo>
                  <a:cubicBezTo>
                    <a:pt x="6396" y="4308"/>
                    <a:pt x="6459" y="4340"/>
                    <a:pt x="6554" y="4340"/>
                  </a:cubicBezTo>
                  <a:cubicBezTo>
                    <a:pt x="6617" y="4340"/>
                    <a:pt x="6743" y="4308"/>
                    <a:pt x="6774" y="4214"/>
                  </a:cubicBezTo>
                  <a:cubicBezTo>
                    <a:pt x="6900" y="4119"/>
                    <a:pt x="6900" y="3867"/>
                    <a:pt x="6774" y="3741"/>
                  </a:cubicBezTo>
                  <a:lnTo>
                    <a:pt x="6554" y="3521"/>
                  </a:lnTo>
                  <a:lnTo>
                    <a:pt x="7026" y="3048"/>
                  </a:lnTo>
                  <a:lnTo>
                    <a:pt x="7247" y="3269"/>
                  </a:lnTo>
                  <a:cubicBezTo>
                    <a:pt x="7341" y="3363"/>
                    <a:pt x="7404" y="3395"/>
                    <a:pt x="7499" y="3395"/>
                  </a:cubicBezTo>
                  <a:cubicBezTo>
                    <a:pt x="7562" y="3395"/>
                    <a:pt x="7688" y="3363"/>
                    <a:pt x="7719" y="3269"/>
                  </a:cubicBezTo>
                  <a:cubicBezTo>
                    <a:pt x="7845" y="3174"/>
                    <a:pt x="7845" y="2922"/>
                    <a:pt x="7719" y="2796"/>
                  </a:cubicBezTo>
                  <a:lnTo>
                    <a:pt x="7499" y="2576"/>
                  </a:lnTo>
                  <a:lnTo>
                    <a:pt x="7971" y="2103"/>
                  </a:lnTo>
                  <a:close/>
                  <a:moveTo>
                    <a:pt x="3592" y="6482"/>
                  </a:moveTo>
                  <a:cubicBezTo>
                    <a:pt x="4038" y="6839"/>
                    <a:pt x="4596" y="7084"/>
                    <a:pt x="5213" y="7084"/>
                  </a:cubicBezTo>
                  <a:cubicBezTo>
                    <a:pt x="5250" y="7084"/>
                    <a:pt x="5288" y="7083"/>
                    <a:pt x="5325" y="7081"/>
                  </a:cubicBezTo>
                  <a:cubicBezTo>
                    <a:pt x="5797" y="7081"/>
                    <a:pt x="6239" y="7175"/>
                    <a:pt x="6554" y="7459"/>
                  </a:cubicBezTo>
                  <a:lnTo>
                    <a:pt x="3277" y="10735"/>
                  </a:lnTo>
                  <a:cubicBezTo>
                    <a:pt x="2993" y="11003"/>
                    <a:pt x="2639" y="11137"/>
                    <a:pt x="2285" y="11137"/>
                  </a:cubicBezTo>
                  <a:cubicBezTo>
                    <a:pt x="1930" y="11137"/>
                    <a:pt x="1576" y="11003"/>
                    <a:pt x="1292" y="10735"/>
                  </a:cubicBezTo>
                  <a:cubicBezTo>
                    <a:pt x="757" y="10168"/>
                    <a:pt x="757" y="9318"/>
                    <a:pt x="1292" y="8751"/>
                  </a:cubicBezTo>
                  <a:lnTo>
                    <a:pt x="3592" y="6482"/>
                  </a:lnTo>
                  <a:close/>
                  <a:moveTo>
                    <a:pt x="8582" y="0"/>
                  </a:moveTo>
                  <a:cubicBezTo>
                    <a:pt x="8318" y="0"/>
                    <a:pt x="8050" y="103"/>
                    <a:pt x="7845" y="307"/>
                  </a:cubicBezTo>
                  <a:cubicBezTo>
                    <a:pt x="7656" y="496"/>
                    <a:pt x="7530" y="780"/>
                    <a:pt x="7530" y="1032"/>
                  </a:cubicBezTo>
                  <a:cubicBezTo>
                    <a:pt x="7530" y="1189"/>
                    <a:pt x="7562" y="1347"/>
                    <a:pt x="7656" y="1473"/>
                  </a:cubicBezTo>
                  <a:lnTo>
                    <a:pt x="6869" y="2261"/>
                  </a:lnTo>
                  <a:lnTo>
                    <a:pt x="4884" y="4245"/>
                  </a:lnTo>
                  <a:lnTo>
                    <a:pt x="820" y="8278"/>
                  </a:lnTo>
                  <a:cubicBezTo>
                    <a:pt x="1" y="9097"/>
                    <a:pt x="1" y="10420"/>
                    <a:pt x="820" y="11240"/>
                  </a:cubicBezTo>
                  <a:cubicBezTo>
                    <a:pt x="1229" y="11649"/>
                    <a:pt x="1796" y="11838"/>
                    <a:pt x="2300" y="11838"/>
                  </a:cubicBezTo>
                  <a:cubicBezTo>
                    <a:pt x="2836" y="11838"/>
                    <a:pt x="3340" y="11649"/>
                    <a:pt x="3750" y="11240"/>
                  </a:cubicBezTo>
                  <a:lnTo>
                    <a:pt x="10555" y="4434"/>
                  </a:lnTo>
                  <a:cubicBezTo>
                    <a:pt x="10712" y="4497"/>
                    <a:pt x="10838" y="4560"/>
                    <a:pt x="10996" y="4560"/>
                  </a:cubicBezTo>
                  <a:cubicBezTo>
                    <a:pt x="11279" y="4560"/>
                    <a:pt x="11531" y="4434"/>
                    <a:pt x="11752" y="4245"/>
                  </a:cubicBezTo>
                  <a:cubicBezTo>
                    <a:pt x="11941" y="4025"/>
                    <a:pt x="12067" y="3773"/>
                    <a:pt x="12067" y="3489"/>
                  </a:cubicBezTo>
                  <a:cubicBezTo>
                    <a:pt x="12067" y="3206"/>
                    <a:pt x="11941" y="2922"/>
                    <a:pt x="11752" y="2733"/>
                  </a:cubicBezTo>
                  <a:lnTo>
                    <a:pt x="9294" y="307"/>
                  </a:lnTo>
                  <a:cubicBezTo>
                    <a:pt x="9105" y="103"/>
                    <a:pt x="8846" y="0"/>
                    <a:pt x="858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2" name="Google Shape;10582;p82"/>
            <p:cNvSpPr/>
            <p:nvPr/>
          </p:nvSpPr>
          <p:spPr>
            <a:xfrm>
              <a:off x="-26900250" y="2164775"/>
              <a:ext cx="17350" cy="18150"/>
            </a:xfrm>
            <a:custGeom>
              <a:avLst/>
              <a:gdLst/>
              <a:ahLst/>
              <a:cxnLst/>
              <a:rect l="l" t="t" r="r" b="b"/>
              <a:pathLst>
                <a:path w="694" h="726" extrusionOk="0">
                  <a:moveTo>
                    <a:pt x="347" y="1"/>
                  </a:moveTo>
                  <a:cubicBezTo>
                    <a:pt x="158" y="1"/>
                    <a:pt x="0" y="158"/>
                    <a:pt x="0" y="379"/>
                  </a:cubicBezTo>
                  <a:cubicBezTo>
                    <a:pt x="0" y="568"/>
                    <a:pt x="158" y="725"/>
                    <a:pt x="347" y="725"/>
                  </a:cubicBezTo>
                  <a:cubicBezTo>
                    <a:pt x="536" y="725"/>
                    <a:pt x="693" y="568"/>
                    <a:pt x="693" y="379"/>
                  </a:cubicBezTo>
                  <a:cubicBezTo>
                    <a:pt x="693" y="158"/>
                    <a:pt x="536" y="1"/>
                    <a:pt x="34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3" name="Google Shape;10583;p82"/>
            <p:cNvSpPr/>
            <p:nvPr/>
          </p:nvSpPr>
          <p:spPr>
            <a:xfrm>
              <a:off x="-26938075" y="2177375"/>
              <a:ext cx="18150" cy="16575"/>
            </a:xfrm>
            <a:custGeom>
              <a:avLst/>
              <a:gdLst/>
              <a:ahLst/>
              <a:cxnLst/>
              <a:rect l="l" t="t" r="r" b="b"/>
              <a:pathLst>
                <a:path w="726" h="663" extrusionOk="0">
                  <a:moveTo>
                    <a:pt x="375" y="1"/>
                  </a:moveTo>
                  <a:cubicBezTo>
                    <a:pt x="292" y="1"/>
                    <a:pt x="206" y="32"/>
                    <a:pt x="127" y="95"/>
                  </a:cubicBezTo>
                  <a:cubicBezTo>
                    <a:pt x="1" y="221"/>
                    <a:pt x="1" y="442"/>
                    <a:pt x="127" y="568"/>
                  </a:cubicBezTo>
                  <a:cubicBezTo>
                    <a:pt x="190" y="631"/>
                    <a:pt x="277" y="662"/>
                    <a:pt x="363" y="662"/>
                  </a:cubicBezTo>
                  <a:cubicBezTo>
                    <a:pt x="450" y="662"/>
                    <a:pt x="536" y="631"/>
                    <a:pt x="599" y="568"/>
                  </a:cubicBezTo>
                  <a:cubicBezTo>
                    <a:pt x="725" y="442"/>
                    <a:pt x="725" y="221"/>
                    <a:pt x="599" y="95"/>
                  </a:cubicBezTo>
                  <a:cubicBezTo>
                    <a:pt x="536" y="32"/>
                    <a:pt x="458" y="1"/>
                    <a:pt x="37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584" name="Google Shape;10584;p82"/>
          <p:cNvGrpSpPr/>
          <p:nvPr/>
        </p:nvGrpSpPr>
        <p:grpSpPr>
          <a:xfrm>
            <a:off x="6669761" y="1783461"/>
            <a:ext cx="310792" cy="353180"/>
            <a:chOff x="-26970350" y="2332550"/>
            <a:chExt cx="259925" cy="295375"/>
          </a:xfrm>
          <a:solidFill>
            <a:srgbClr val="FFC000"/>
          </a:solidFill>
        </p:grpSpPr>
        <p:sp>
          <p:nvSpPr>
            <p:cNvPr id="10585" name="Google Shape;10585;p82"/>
            <p:cNvSpPr/>
            <p:nvPr/>
          </p:nvSpPr>
          <p:spPr>
            <a:xfrm>
              <a:off x="-26970350" y="2332550"/>
              <a:ext cx="259925" cy="295375"/>
            </a:xfrm>
            <a:custGeom>
              <a:avLst/>
              <a:gdLst/>
              <a:ahLst/>
              <a:cxnLst/>
              <a:rect l="l" t="t" r="r" b="b"/>
              <a:pathLst>
                <a:path w="10397" h="11815" extrusionOk="0">
                  <a:moveTo>
                    <a:pt x="6963" y="662"/>
                  </a:moveTo>
                  <a:cubicBezTo>
                    <a:pt x="7152" y="662"/>
                    <a:pt x="7404" y="693"/>
                    <a:pt x="7593" y="756"/>
                  </a:cubicBezTo>
                  <a:cubicBezTo>
                    <a:pt x="8538" y="977"/>
                    <a:pt x="9294" y="1733"/>
                    <a:pt x="9515" y="2646"/>
                  </a:cubicBezTo>
                  <a:cubicBezTo>
                    <a:pt x="9672" y="3466"/>
                    <a:pt x="9483" y="4285"/>
                    <a:pt x="8979" y="4946"/>
                  </a:cubicBezTo>
                  <a:cubicBezTo>
                    <a:pt x="8475" y="5639"/>
                    <a:pt x="8160" y="6522"/>
                    <a:pt x="8160" y="7467"/>
                  </a:cubicBezTo>
                  <a:lnTo>
                    <a:pt x="8160" y="10208"/>
                  </a:lnTo>
                  <a:cubicBezTo>
                    <a:pt x="8160" y="10712"/>
                    <a:pt x="7719" y="11090"/>
                    <a:pt x="7246" y="11090"/>
                  </a:cubicBezTo>
                  <a:cubicBezTo>
                    <a:pt x="6742" y="11090"/>
                    <a:pt x="6333" y="10680"/>
                    <a:pt x="6333" y="10208"/>
                  </a:cubicBezTo>
                  <a:lnTo>
                    <a:pt x="6333" y="8538"/>
                  </a:lnTo>
                  <a:cubicBezTo>
                    <a:pt x="6333" y="7908"/>
                    <a:pt x="5829" y="7404"/>
                    <a:pt x="5198" y="7404"/>
                  </a:cubicBezTo>
                  <a:cubicBezTo>
                    <a:pt x="4568" y="7404"/>
                    <a:pt x="4064" y="7908"/>
                    <a:pt x="4064" y="8538"/>
                  </a:cubicBezTo>
                  <a:lnTo>
                    <a:pt x="4064" y="10208"/>
                  </a:lnTo>
                  <a:cubicBezTo>
                    <a:pt x="4064" y="10712"/>
                    <a:pt x="3623" y="11090"/>
                    <a:pt x="3151" y="11090"/>
                  </a:cubicBezTo>
                  <a:cubicBezTo>
                    <a:pt x="2647" y="11090"/>
                    <a:pt x="2237" y="10680"/>
                    <a:pt x="2237" y="10208"/>
                  </a:cubicBezTo>
                  <a:lnTo>
                    <a:pt x="2237" y="7467"/>
                  </a:lnTo>
                  <a:cubicBezTo>
                    <a:pt x="2237" y="6522"/>
                    <a:pt x="1953" y="5639"/>
                    <a:pt x="1418" y="4946"/>
                  </a:cubicBezTo>
                  <a:cubicBezTo>
                    <a:pt x="914" y="4285"/>
                    <a:pt x="756" y="3466"/>
                    <a:pt x="945" y="2646"/>
                  </a:cubicBezTo>
                  <a:cubicBezTo>
                    <a:pt x="1166" y="1701"/>
                    <a:pt x="1922" y="945"/>
                    <a:pt x="2867" y="756"/>
                  </a:cubicBezTo>
                  <a:cubicBezTo>
                    <a:pt x="3056" y="693"/>
                    <a:pt x="3308" y="662"/>
                    <a:pt x="3497" y="662"/>
                  </a:cubicBezTo>
                  <a:cubicBezTo>
                    <a:pt x="4064" y="662"/>
                    <a:pt x="4600" y="819"/>
                    <a:pt x="5041" y="1134"/>
                  </a:cubicBezTo>
                  <a:cubicBezTo>
                    <a:pt x="5104" y="1166"/>
                    <a:pt x="5175" y="1181"/>
                    <a:pt x="5242" y="1181"/>
                  </a:cubicBezTo>
                  <a:cubicBezTo>
                    <a:pt x="5309" y="1181"/>
                    <a:pt x="5372" y="1166"/>
                    <a:pt x="5419" y="1134"/>
                  </a:cubicBezTo>
                  <a:cubicBezTo>
                    <a:pt x="5860" y="819"/>
                    <a:pt x="6427" y="662"/>
                    <a:pt x="6963" y="662"/>
                  </a:cubicBezTo>
                  <a:close/>
                  <a:moveTo>
                    <a:pt x="3466" y="0"/>
                  </a:moveTo>
                  <a:cubicBezTo>
                    <a:pt x="3182" y="0"/>
                    <a:pt x="2899" y="32"/>
                    <a:pt x="2678" y="63"/>
                  </a:cubicBezTo>
                  <a:cubicBezTo>
                    <a:pt x="1481" y="347"/>
                    <a:pt x="504" y="1292"/>
                    <a:pt x="221" y="2489"/>
                  </a:cubicBezTo>
                  <a:cubicBezTo>
                    <a:pt x="0" y="3497"/>
                    <a:pt x="189" y="4568"/>
                    <a:pt x="851" y="5387"/>
                  </a:cubicBezTo>
                  <a:cubicBezTo>
                    <a:pt x="1292" y="5954"/>
                    <a:pt x="1544" y="6679"/>
                    <a:pt x="1544" y="7467"/>
                  </a:cubicBezTo>
                  <a:lnTo>
                    <a:pt x="1544" y="10208"/>
                  </a:lnTo>
                  <a:cubicBezTo>
                    <a:pt x="1544" y="11090"/>
                    <a:pt x="2237" y="11814"/>
                    <a:pt x="3151" y="11814"/>
                  </a:cubicBezTo>
                  <a:cubicBezTo>
                    <a:pt x="4064" y="11814"/>
                    <a:pt x="4757" y="11090"/>
                    <a:pt x="4757" y="10208"/>
                  </a:cubicBezTo>
                  <a:lnTo>
                    <a:pt x="4757" y="8538"/>
                  </a:lnTo>
                  <a:cubicBezTo>
                    <a:pt x="4757" y="8317"/>
                    <a:pt x="4946" y="8065"/>
                    <a:pt x="5230" y="8065"/>
                  </a:cubicBezTo>
                  <a:cubicBezTo>
                    <a:pt x="5482" y="8065"/>
                    <a:pt x="5703" y="8254"/>
                    <a:pt x="5703" y="8538"/>
                  </a:cubicBezTo>
                  <a:lnTo>
                    <a:pt x="5703" y="10208"/>
                  </a:lnTo>
                  <a:cubicBezTo>
                    <a:pt x="5703" y="11090"/>
                    <a:pt x="6427" y="11814"/>
                    <a:pt x="7309" y="11814"/>
                  </a:cubicBezTo>
                  <a:cubicBezTo>
                    <a:pt x="8223" y="11814"/>
                    <a:pt x="8948" y="11090"/>
                    <a:pt x="8948" y="10208"/>
                  </a:cubicBezTo>
                  <a:lnTo>
                    <a:pt x="8948" y="7467"/>
                  </a:lnTo>
                  <a:cubicBezTo>
                    <a:pt x="8948" y="6679"/>
                    <a:pt x="9168" y="5954"/>
                    <a:pt x="9609" y="5387"/>
                  </a:cubicBezTo>
                  <a:cubicBezTo>
                    <a:pt x="10145" y="4568"/>
                    <a:pt x="10397" y="3497"/>
                    <a:pt x="10145" y="2489"/>
                  </a:cubicBezTo>
                  <a:cubicBezTo>
                    <a:pt x="9893" y="1292"/>
                    <a:pt x="8885" y="347"/>
                    <a:pt x="7719" y="63"/>
                  </a:cubicBezTo>
                  <a:cubicBezTo>
                    <a:pt x="7435" y="0"/>
                    <a:pt x="7152" y="0"/>
                    <a:pt x="6931" y="0"/>
                  </a:cubicBezTo>
                  <a:cubicBezTo>
                    <a:pt x="6333" y="0"/>
                    <a:pt x="5703" y="158"/>
                    <a:pt x="5198" y="473"/>
                  </a:cubicBezTo>
                  <a:cubicBezTo>
                    <a:pt x="4694" y="158"/>
                    <a:pt x="4064" y="0"/>
                    <a:pt x="346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6" name="Google Shape;10586;p82"/>
            <p:cNvSpPr/>
            <p:nvPr/>
          </p:nvSpPr>
          <p:spPr>
            <a:xfrm>
              <a:off x="-26831725" y="2365650"/>
              <a:ext cx="82700" cy="81900"/>
            </a:xfrm>
            <a:custGeom>
              <a:avLst/>
              <a:gdLst/>
              <a:ahLst/>
              <a:cxnLst/>
              <a:rect l="l" t="t" r="r" b="b"/>
              <a:pathLst>
                <a:path w="3308" h="3276" extrusionOk="0">
                  <a:moveTo>
                    <a:pt x="1335" y="0"/>
                  </a:moveTo>
                  <a:cubicBezTo>
                    <a:pt x="937" y="0"/>
                    <a:pt x="544" y="121"/>
                    <a:pt x="189" y="377"/>
                  </a:cubicBezTo>
                  <a:cubicBezTo>
                    <a:pt x="32" y="472"/>
                    <a:pt x="0" y="692"/>
                    <a:pt x="126" y="818"/>
                  </a:cubicBezTo>
                  <a:cubicBezTo>
                    <a:pt x="202" y="932"/>
                    <a:pt x="300" y="989"/>
                    <a:pt x="401" y="989"/>
                  </a:cubicBezTo>
                  <a:cubicBezTo>
                    <a:pt x="468" y="989"/>
                    <a:pt x="536" y="963"/>
                    <a:pt x="599" y="913"/>
                  </a:cubicBezTo>
                  <a:cubicBezTo>
                    <a:pt x="818" y="753"/>
                    <a:pt x="1075" y="669"/>
                    <a:pt x="1331" y="669"/>
                  </a:cubicBezTo>
                  <a:cubicBezTo>
                    <a:pt x="1479" y="669"/>
                    <a:pt x="1626" y="698"/>
                    <a:pt x="1764" y="755"/>
                  </a:cubicBezTo>
                  <a:cubicBezTo>
                    <a:pt x="2174" y="913"/>
                    <a:pt x="2457" y="1196"/>
                    <a:pt x="2520" y="1574"/>
                  </a:cubicBezTo>
                  <a:cubicBezTo>
                    <a:pt x="2646" y="1984"/>
                    <a:pt x="2520" y="2394"/>
                    <a:pt x="2300" y="2709"/>
                  </a:cubicBezTo>
                  <a:cubicBezTo>
                    <a:pt x="2174" y="2866"/>
                    <a:pt x="2205" y="3087"/>
                    <a:pt x="2331" y="3181"/>
                  </a:cubicBezTo>
                  <a:cubicBezTo>
                    <a:pt x="2394" y="3244"/>
                    <a:pt x="2489" y="3276"/>
                    <a:pt x="2520" y="3276"/>
                  </a:cubicBezTo>
                  <a:cubicBezTo>
                    <a:pt x="2646" y="3276"/>
                    <a:pt x="2709" y="3244"/>
                    <a:pt x="2804" y="3150"/>
                  </a:cubicBezTo>
                  <a:cubicBezTo>
                    <a:pt x="3182" y="2677"/>
                    <a:pt x="3308" y="2047"/>
                    <a:pt x="3151" y="1417"/>
                  </a:cubicBezTo>
                  <a:cubicBezTo>
                    <a:pt x="3119" y="818"/>
                    <a:pt x="2646" y="377"/>
                    <a:pt x="2048" y="125"/>
                  </a:cubicBezTo>
                  <a:cubicBezTo>
                    <a:pt x="1813" y="43"/>
                    <a:pt x="1573" y="0"/>
                    <a:pt x="133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587" name="Google Shape;10587;p82"/>
          <p:cNvGrpSpPr/>
          <p:nvPr/>
        </p:nvGrpSpPr>
        <p:grpSpPr>
          <a:xfrm>
            <a:off x="6649046" y="2256226"/>
            <a:ext cx="352223" cy="290077"/>
            <a:chOff x="-26986100" y="2735800"/>
            <a:chExt cx="294575" cy="242600"/>
          </a:xfrm>
          <a:solidFill>
            <a:srgbClr val="FFC000"/>
          </a:solidFill>
        </p:grpSpPr>
        <p:sp>
          <p:nvSpPr>
            <p:cNvPr id="10588" name="Google Shape;10588;p82"/>
            <p:cNvSpPr/>
            <p:nvPr/>
          </p:nvSpPr>
          <p:spPr>
            <a:xfrm>
              <a:off x="-26986100" y="2735800"/>
              <a:ext cx="294575" cy="242600"/>
            </a:xfrm>
            <a:custGeom>
              <a:avLst/>
              <a:gdLst/>
              <a:ahLst/>
              <a:cxnLst/>
              <a:rect l="l" t="t" r="r" b="b"/>
              <a:pathLst>
                <a:path w="11783" h="9704" extrusionOk="0">
                  <a:moveTo>
                    <a:pt x="3781" y="757"/>
                  </a:moveTo>
                  <a:cubicBezTo>
                    <a:pt x="3970" y="757"/>
                    <a:pt x="4127" y="914"/>
                    <a:pt x="4127" y="1103"/>
                  </a:cubicBezTo>
                  <a:lnTo>
                    <a:pt x="4127" y="1481"/>
                  </a:lnTo>
                  <a:lnTo>
                    <a:pt x="3434" y="1481"/>
                  </a:lnTo>
                  <a:lnTo>
                    <a:pt x="3434" y="1103"/>
                  </a:lnTo>
                  <a:cubicBezTo>
                    <a:pt x="3434" y="914"/>
                    <a:pt x="3592" y="757"/>
                    <a:pt x="3781" y="757"/>
                  </a:cubicBezTo>
                  <a:close/>
                  <a:moveTo>
                    <a:pt x="9137" y="2804"/>
                  </a:moveTo>
                  <a:cubicBezTo>
                    <a:pt x="9515" y="2836"/>
                    <a:pt x="9924" y="3088"/>
                    <a:pt x="10082" y="3466"/>
                  </a:cubicBezTo>
                  <a:lnTo>
                    <a:pt x="10932" y="5608"/>
                  </a:lnTo>
                  <a:lnTo>
                    <a:pt x="9357" y="5608"/>
                  </a:lnTo>
                  <a:cubicBezTo>
                    <a:pt x="9168" y="5608"/>
                    <a:pt x="9010" y="5451"/>
                    <a:pt x="9010" y="5262"/>
                  </a:cubicBezTo>
                  <a:lnTo>
                    <a:pt x="9010" y="2804"/>
                  </a:lnTo>
                  <a:close/>
                  <a:moveTo>
                    <a:pt x="6522" y="2143"/>
                  </a:moveTo>
                  <a:cubicBezTo>
                    <a:pt x="6742" y="2143"/>
                    <a:pt x="6900" y="2300"/>
                    <a:pt x="6900" y="2489"/>
                  </a:cubicBezTo>
                  <a:lnTo>
                    <a:pt x="6900" y="6301"/>
                  </a:lnTo>
                  <a:lnTo>
                    <a:pt x="630" y="6301"/>
                  </a:lnTo>
                  <a:lnTo>
                    <a:pt x="630" y="2489"/>
                  </a:lnTo>
                  <a:cubicBezTo>
                    <a:pt x="630" y="2300"/>
                    <a:pt x="788" y="2143"/>
                    <a:pt x="977" y="2143"/>
                  </a:cubicBezTo>
                  <a:close/>
                  <a:moveTo>
                    <a:pt x="6900" y="7026"/>
                  </a:moveTo>
                  <a:lnTo>
                    <a:pt x="6900" y="8412"/>
                  </a:lnTo>
                  <a:lnTo>
                    <a:pt x="3340" y="8412"/>
                  </a:lnTo>
                  <a:cubicBezTo>
                    <a:pt x="3182" y="8003"/>
                    <a:pt x="2836" y="7688"/>
                    <a:pt x="2363" y="7688"/>
                  </a:cubicBezTo>
                  <a:cubicBezTo>
                    <a:pt x="1890" y="7688"/>
                    <a:pt x="1544" y="7971"/>
                    <a:pt x="1386" y="8412"/>
                  </a:cubicBezTo>
                  <a:lnTo>
                    <a:pt x="977" y="8412"/>
                  </a:lnTo>
                  <a:cubicBezTo>
                    <a:pt x="788" y="8412"/>
                    <a:pt x="630" y="8255"/>
                    <a:pt x="630" y="8034"/>
                  </a:cubicBezTo>
                  <a:lnTo>
                    <a:pt x="630" y="7026"/>
                  </a:lnTo>
                  <a:close/>
                  <a:moveTo>
                    <a:pt x="8349" y="2836"/>
                  </a:moveTo>
                  <a:lnTo>
                    <a:pt x="8349" y="5293"/>
                  </a:lnTo>
                  <a:cubicBezTo>
                    <a:pt x="8349" y="5892"/>
                    <a:pt x="8821" y="6301"/>
                    <a:pt x="9357" y="6301"/>
                  </a:cubicBezTo>
                  <a:lnTo>
                    <a:pt x="11090" y="6301"/>
                  </a:lnTo>
                  <a:lnTo>
                    <a:pt x="11090" y="7026"/>
                  </a:lnTo>
                  <a:lnTo>
                    <a:pt x="10743" y="7026"/>
                  </a:lnTo>
                  <a:cubicBezTo>
                    <a:pt x="10554" y="7026"/>
                    <a:pt x="10397" y="7184"/>
                    <a:pt x="10397" y="7373"/>
                  </a:cubicBezTo>
                  <a:cubicBezTo>
                    <a:pt x="10397" y="7562"/>
                    <a:pt x="10554" y="7719"/>
                    <a:pt x="10743" y="7719"/>
                  </a:cubicBezTo>
                  <a:lnTo>
                    <a:pt x="11090" y="7719"/>
                  </a:lnTo>
                  <a:lnTo>
                    <a:pt x="11090" y="8097"/>
                  </a:lnTo>
                  <a:cubicBezTo>
                    <a:pt x="11090" y="8255"/>
                    <a:pt x="10932" y="8412"/>
                    <a:pt x="10743" y="8412"/>
                  </a:cubicBezTo>
                  <a:lnTo>
                    <a:pt x="10365" y="8412"/>
                  </a:lnTo>
                  <a:cubicBezTo>
                    <a:pt x="10208" y="8003"/>
                    <a:pt x="9830" y="7688"/>
                    <a:pt x="9357" y="7688"/>
                  </a:cubicBezTo>
                  <a:cubicBezTo>
                    <a:pt x="8947" y="7688"/>
                    <a:pt x="8538" y="7971"/>
                    <a:pt x="8380" y="8412"/>
                  </a:cubicBezTo>
                  <a:lnTo>
                    <a:pt x="7593" y="8412"/>
                  </a:lnTo>
                  <a:lnTo>
                    <a:pt x="7593" y="2836"/>
                  </a:lnTo>
                  <a:close/>
                  <a:moveTo>
                    <a:pt x="2363" y="8349"/>
                  </a:moveTo>
                  <a:cubicBezTo>
                    <a:pt x="2552" y="8349"/>
                    <a:pt x="2709" y="8507"/>
                    <a:pt x="2709" y="8727"/>
                  </a:cubicBezTo>
                  <a:cubicBezTo>
                    <a:pt x="2709" y="8916"/>
                    <a:pt x="2552" y="9074"/>
                    <a:pt x="2363" y="9074"/>
                  </a:cubicBezTo>
                  <a:cubicBezTo>
                    <a:pt x="2174" y="9074"/>
                    <a:pt x="2016" y="8916"/>
                    <a:pt x="2016" y="8727"/>
                  </a:cubicBezTo>
                  <a:cubicBezTo>
                    <a:pt x="2016" y="8507"/>
                    <a:pt x="2174" y="8349"/>
                    <a:pt x="2363" y="8349"/>
                  </a:cubicBezTo>
                  <a:close/>
                  <a:moveTo>
                    <a:pt x="9326" y="8349"/>
                  </a:moveTo>
                  <a:cubicBezTo>
                    <a:pt x="9515" y="8349"/>
                    <a:pt x="9672" y="8507"/>
                    <a:pt x="9672" y="8727"/>
                  </a:cubicBezTo>
                  <a:cubicBezTo>
                    <a:pt x="9672" y="8916"/>
                    <a:pt x="9515" y="9074"/>
                    <a:pt x="9326" y="9074"/>
                  </a:cubicBezTo>
                  <a:cubicBezTo>
                    <a:pt x="9137" y="9074"/>
                    <a:pt x="8979" y="8916"/>
                    <a:pt x="8979" y="8727"/>
                  </a:cubicBezTo>
                  <a:cubicBezTo>
                    <a:pt x="8979" y="8507"/>
                    <a:pt x="9137" y="8349"/>
                    <a:pt x="9326" y="8349"/>
                  </a:cubicBezTo>
                  <a:close/>
                  <a:moveTo>
                    <a:pt x="3781" y="1"/>
                  </a:moveTo>
                  <a:cubicBezTo>
                    <a:pt x="3182" y="1"/>
                    <a:pt x="2741" y="473"/>
                    <a:pt x="2741" y="1040"/>
                  </a:cubicBezTo>
                  <a:lnTo>
                    <a:pt x="2741" y="1387"/>
                  </a:lnTo>
                  <a:lnTo>
                    <a:pt x="1008" y="1387"/>
                  </a:lnTo>
                  <a:cubicBezTo>
                    <a:pt x="441" y="1387"/>
                    <a:pt x="0" y="1859"/>
                    <a:pt x="0" y="2395"/>
                  </a:cubicBezTo>
                  <a:lnTo>
                    <a:pt x="0" y="7971"/>
                  </a:lnTo>
                  <a:cubicBezTo>
                    <a:pt x="0" y="8538"/>
                    <a:pt x="473" y="8979"/>
                    <a:pt x="1008" y="8979"/>
                  </a:cubicBezTo>
                  <a:lnTo>
                    <a:pt x="1418" y="8979"/>
                  </a:lnTo>
                  <a:cubicBezTo>
                    <a:pt x="1575" y="9389"/>
                    <a:pt x="1922" y="9704"/>
                    <a:pt x="2394" y="9704"/>
                  </a:cubicBezTo>
                  <a:cubicBezTo>
                    <a:pt x="2867" y="9704"/>
                    <a:pt x="3214" y="9420"/>
                    <a:pt x="3371" y="8979"/>
                  </a:cubicBezTo>
                  <a:lnTo>
                    <a:pt x="8380" y="8979"/>
                  </a:lnTo>
                  <a:cubicBezTo>
                    <a:pt x="8538" y="9389"/>
                    <a:pt x="8916" y="9704"/>
                    <a:pt x="9389" y="9704"/>
                  </a:cubicBezTo>
                  <a:cubicBezTo>
                    <a:pt x="9798" y="9704"/>
                    <a:pt x="10208" y="9420"/>
                    <a:pt x="10365" y="8979"/>
                  </a:cubicBezTo>
                  <a:lnTo>
                    <a:pt x="10743" y="8979"/>
                  </a:lnTo>
                  <a:cubicBezTo>
                    <a:pt x="11342" y="8979"/>
                    <a:pt x="11783" y="8507"/>
                    <a:pt x="11783" y="7971"/>
                  </a:cubicBezTo>
                  <a:lnTo>
                    <a:pt x="11783" y="6144"/>
                  </a:lnTo>
                  <a:cubicBezTo>
                    <a:pt x="11783" y="6112"/>
                    <a:pt x="11783" y="5986"/>
                    <a:pt x="11720" y="5892"/>
                  </a:cubicBezTo>
                  <a:cubicBezTo>
                    <a:pt x="11688" y="5766"/>
                    <a:pt x="11688" y="5671"/>
                    <a:pt x="11657" y="5577"/>
                  </a:cubicBezTo>
                  <a:lnTo>
                    <a:pt x="10712" y="3214"/>
                  </a:lnTo>
                  <a:cubicBezTo>
                    <a:pt x="10428" y="2521"/>
                    <a:pt x="9798" y="2080"/>
                    <a:pt x="9105" y="2080"/>
                  </a:cubicBezTo>
                  <a:lnTo>
                    <a:pt x="7530" y="2080"/>
                  </a:lnTo>
                  <a:cubicBezTo>
                    <a:pt x="7372" y="1702"/>
                    <a:pt x="6994" y="1387"/>
                    <a:pt x="6522" y="1387"/>
                  </a:cubicBezTo>
                  <a:lnTo>
                    <a:pt x="4789" y="1387"/>
                  </a:lnTo>
                  <a:lnTo>
                    <a:pt x="4789" y="1040"/>
                  </a:lnTo>
                  <a:cubicBezTo>
                    <a:pt x="4789" y="442"/>
                    <a:pt x="4316" y="1"/>
                    <a:pt x="378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89" name="Google Shape;10589;p82"/>
            <p:cNvSpPr/>
            <p:nvPr/>
          </p:nvSpPr>
          <p:spPr>
            <a:xfrm>
              <a:off x="-26927050" y="2805900"/>
              <a:ext cx="70925" cy="70900"/>
            </a:xfrm>
            <a:custGeom>
              <a:avLst/>
              <a:gdLst/>
              <a:ahLst/>
              <a:cxnLst/>
              <a:rect l="l" t="t" r="r" b="b"/>
              <a:pathLst>
                <a:path w="2837" h="2836" extrusionOk="0">
                  <a:moveTo>
                    <a:pt x="1419" y="0"/>
                  </a:moveTo>
                  <a:cubicBezTo>
                    <a:pt x="1230" y="0"/>
                    <a:pt x="1072" y="158"/>
                    <a:pt x="1072" y="347"/>
                  </a:cubicBezTo>
                  <a:lnTo>
                    <a:pt x="1072" y="1072"/>
                  </a:lnTo>
                  <a:lnTo>
                    <a:pt x="347" y="1072"/>
                  </a:lnTo>
                  <a:cubicBezTo>
                    <a:pt x="158" y="1072"/>
                    <a:pt x="1" y="1229"/>
                    <a:pt x="1" y="1418"/>
                  </a:cubicBezTo>
                  <a:cubicBezTo>
                    <a:pt x="1" y="1607"/>
                    <a:pt x="158" y="1765"/>
                    <a:pt x="347" y="1765"/>
                  </a:cubicBezTo>
                  <a:lnTo>
                    <a:pt x="1072" y="1765"/>
                  </a:lnTo>
                  <a:lnTo>
                    <a:pt x="1072" y="2489"/>
                  </a:lnTo>
                  <a:cubicBezTo>
                    <a:pt x="1072" y="2678"/>
                    <a:pt x="1230" y="2836"/>
                    <a:pt x="1419" y="2836"/>
                  </a:cubicBezTo>
                  <a:cubicBezTo>
                    <a:pt x="1608" y="2836"/>
                    <a:pt x="1765" y="2678"/>
                    <a:pt x="1765" y="2489"/>
                  </a:cubicBezTo>
                  <a:lnTo>
                    <a:pt x="1765" y="1765"/>
                  </a:lnTo>
                  <a:lnTo>
                    <a:pt x="2490" y="1765"/>
                  </a:lnTo>
                  <a:cubicBezTo>
                    <a:pt x="2679" y="1765"/>
                    <a:pt x="2836" y="1607"/>
                    <a:pt x="2836" y="1418"/>
                  </a:cubicBezTo>
                  <a:cubicBezTo>
                    <a:pt x="2836" y="1229"/>
                    <a:pt x="2679" y="1072"/>
                    <a:pt x="2490" y="1072"/>
                  </a:cubicBezTo>
                  <a:lnTo>
                    <a:pt x="1765" y="1072"/>
                  </a:lnTo>
                  <a:lnTo>
                    <a:pt x="1765" y="347"/>
                  </a:lnTo>
                  <a:cubicBezTo>
                    <a:pt x="1765" y="158"/>
                    <a:pt x="1608" y="0"/>
                    <a:pt x="141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590" name="Google Shape;10590;p82"/>
          <p:cNvGrpSpPr/>
          <p:nvPr/>
        </p:nvGrpSpPr>
        <p:grpSpPr>
          <a:xfrm>
            <a:off x="7548093" y="2665569"/>
            <a:ext cx="355063" cy="354136"/>
            <a:chOff x="-23229925" y="1970225"/>
            <a:chExt cx="296950" cy="296175"/>
          </a:xfrm>
          <a:solidFill>
            <a:srgbClr val="FFC000"/>
          </a:solidFill>
        </p:grpSpPr>
        <p:sp>
          <p:nvSpPr>
            <p:cNvPr id="10591" name="Google Shape;10591;p82"/>
            <p:cNvSpPr/>
            <p:nvPr/>
          </p:nvSpPr>
          <p:spPr>
            <a:xfrm>
              <a:off x="-23229925" y="1970225"/>
              <a:ext cx="296950" cy="296175"/>
            </a:xfrm>
            <a:custGeom>
              <a:avLst/>
              <a:gdLst/>
              <a:ahLst/>
              <a:cxnLst/>
              <a:rect l="l" t="t" r="r" b="b"/>
              <a:pathLst>
                <a:path w="11878" h="11847" extrusionOk="0">
                  <a:moveTo>
                    <a:pt x="10145" y="694"/>
                  </a:moveTo>
                  <a:cubicBezTo>
                    <a:pt x="10743" y="694"/>
                    <a:pt x="11184" y="1167"/>
                    <a:pt x="11184" y="1734"/>
                  </a:cubicBezTo>
                  <a:lnTo>
                    <a:pt x="11184" y="10114"/>
                  </a:lnTo>
                  <a:cubicBezTo>
                    <a:pt x="11184" y="10712"/>
                    <a:pt x="10712" y="11122"/>
                    <a:pt x="10145" y="11122"/>
                  </a:cubicBezTo>
                  <a:lnTo>
                    <a:pt x="1764" y="11122"/>
                  </a:lnTo>
                  <a:cubicBezTo>
                    <a:pt x="1166" y="11122"/>
                    <a:pt x="725" y="10681"/>
                    <a:pt x="725" y="10114"/>
                  </a:cubicBezTo>
                  <a:lnTo>
                    <a:pt x="725" y="1734"/>
                  </a:lnTo>
                  <a:cubicBezTo>
                    <a:pt x="725" y="1135"/>
                    <a:pt x="1197" y="694"/>
                    <a:pt x="1764" y="694"/>
                  </a:cubicBezTo>
                  <a:close/>
                  <a:moveTo>
                    <a:pt x="1733" y="1"/>
                  </a:moveTo>
                  <a:cubicBezTo>
                    <a:pt x="788" y="1"/>
                    <a:pt x="0" y="788"/>
                    <a:pt x="0" y="1734"/>
                  </a:cubicBezTo>
                  <a:lnTo>
                    <a:pt x="0" y="10114"/>
                  </a:lnTo>
                  <a:cubicBezTo>
                    <a:pt x="0" y="11059"/>
                    <a:pt x="788" y="11847"/>
                    <a:pt x="1733" y="11847"/>
                  </a:cubicBezTo>
                  <a:lnTo>
                    <a:pt x="10113" y="11847"/>
                  </a:lnTo>
                  <a:cubicBezTo>
                    <a:pt x="11058" y="11847"/>
                    <a:pt x="11846" y="11059"/>
                    <a:pt x="11846" y="10114"/>
                  </a:cubicBezTo>
                  <a:lnTo>
                    <a:pt x="11846" y="1734"/>
                  </a:lnTo>
                  <a:cubicBezTo>
                    <a:pt x="11878" y="788"/>
                    <a:pt x="11090" y="1"/>
                    <a:pt x="1011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2" name="Google Shape;10592;p82"/>
            <p:cNvSpPr/>
            <p:nvPr/>
          </p:nvSpPr>
          <p:spPr>
            <a:xfrm>
              <a:off x="-23196075" y="2005675"/>
              <a:ext cx="227650" cy="192200"/>
            </a:xfrm>
            <a:custGeom>
              <a:avLst/>
              <a:gdLst/>
              <a:ahLst/>
              <a:cxnLst/>
              <a:rect l="l" t="t" r="r" b="b"/>
              <a:pathLst>
                <a:path w="9106" h="7688" extrusionOk="0">
                  <a:moveTo>
                    <a:pt x="8444" y="662"/>
                  </a:moveTo>
                  <a:lnTo>
                    <a:pt x="8444" y="3435"/>
                  </a:lnTo>
                  <a:lnTo>
                    <a:pt x="6144" y="3435"/>
                  </a:lnTo>
                  <a:cubicBezTo>
                    <a:pt x="5987" y="3435"/>
                    <a:pt x="5892" y="3498"/>
                    <a:pt x="5829" y="3624"/>
                  </a:cubicBezTo>
                  <a:lnTo>
                    <a:pt x="5357" y="4852"/>
                  </a:lnTo>
                  <a:lnTo>
                    <a:pt x="4317" y="1576"/>
                  </a:lnTo>
                  <a:cubicBezTo>
                    <a:pt x="4254" y="1450"/>
                    <a:pt x="4160" y="1324"/>
                    <a:pt x="4002" y="1324"/>
                  </a:cubicBezTo>
                  <a:cubicBezTo>
                    <a:pt x="3845" y="1324"/>
                    <a:pt x="3718" y="1418"/>
                    <a:pt x="3624" y="1544"/>
                  </a:cubicBezTo>
                  <a:lnTo>
                    <a:pt x="2805" y="3435"/>
                  </a:lnTo>
                  <a:lnTo>
                    <a:pt x="757" y="3435"/>
                  </a:lnTo>
                  <a:lnTo>
                    <a:pt x="757" y="662"/>
                  </a:lnTo>
                  <a:close/>
                  <a:moveTo>
                    <a:pt x="3876" y="2678"/>
                  </a:moveTo>
                  <a:lnTo>
                    <a:pt x="4947" y="5986"/>
                  </a:lnTo>
                  <a:cubicBezTo>
                    <a:pt x="4979" y="6144"/>
                    <a:pt x="5105" y="6207"/>
                    <a:pt x="5262" y="6207"/>
                  </a:cubicBezTo>
                  <a:cubicBezTo>
                    <a:pt x="5420" y="6207"/>
                    <a:pt x="5514" y="6144"/>
                    <a:pt x="5577" y="6018"/>
                  </a:cubicBezTo>
                  <a:lnTo>
                    <a:pt x="6333" y="4159"/>
                  </a:lnTo>
                  <a:lnTo>
                    <a:pt x="8413" y="4159"/>
                  </a:lnTo>
                  <a:lnTo>
                    <a:pt x="8413" y="6995"/>
                  </a:lnTo>
                  <a:lnTo>
                    <a:pt x="757" y="6995"/>
                  </a:lnTo>
                  <a:lnTo>
                    <a:pt x="757" y="6963"/>
                  </a:lnTo>
                  <a:lnTo>
                    <a:pt x="757" y="4128"/>
                  </a:lnTo>
                  <a:lnTo>
                    <a:pt x="2994" y="4128"/>
                  </a:lnTo>
                  <a:cubicBezTo>
                    <a:pt x="3120" y="4128"/>
                    <a:pt x="3277" y="4065"/>
                    <a:pt x="3309" y="3939"/>
                  </a:cubicBezTo>
                  <a:lnTo>
                    <a:pt x="3876" y="2678"/>
                  </a:lnTo>
                  <a:close/>
                  <a:moveTo>
                    <a:pt x="379" y="1"/>
                  </a:moveTo>
                  <a:cubicBezTo>
                    <a:pt x="158" y="1"/>
                    <a:pt x="1" y="158"/>
                    <a:pt x="1" y="347"/>
                  </a:cubicBezTo>
                  <a:lnTo>
                    <a:pt x="1" y="7310"/>
                  </a:lnTo>
                  <a:cubicBezTo>
                    <a:pt x="1" y="7530"/>
                    <a:pt x="158" y="7688"/>
                    <a:pt x="379" y="7688"/>
                  </a:cubicBezTo>
                  <a:lnTo>
                    <a:pt x="8759" y="7688"/>
                  </a:lnTo>
                  <a:cubicBezTo>
                    <a:pt x="8948" y="7688"/>
                    <a:pt x="9106" y="7530"/>
                    <a:pt x="9106" y="7310"/>
                  </a:cubicBezTo>
                  <a:lnTo>
                    <a:pt x="9106" y="347"/>
                  </a:lnTo>
                  <a:cubicBezTo>
                    <a:pt x="9106" y="158"/>
                    <a:pt x="8948" y="1"/>
                    <a:pt x="875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3" name="Google Shape;10593;p82"/>
            <p:cNvSpPr/>
            <p:nvPr/>
          </p:nvSpPr>
          <p:spPr>
            <a:xfrm>
              <a:off x="-23142500" y="2214400"/>
              <a:ext cx="17350" cy="17350"/>
            </a:xfrm>
            <a:custGeom>
              <a:avLst/>
              <a:gdLst/>
              <a:ahLst/>
              <a:cxnLst/>
              <a:rect l="l" t="t" r="r" b="b"/>
              <a:pathLst>
                <a:path w="694" h="694" extrusionOk="0">
                  <a:moveTo>
                    <a:pt x="347" y="0"/>
                  </a:moveTo>
                  <a:cubicBezTo>
                    <a:pt x="158" y="0"/>
                    <a:pt x="0" y="158"/>
                    <a:pt x="0" y="347"/>
                  </a:cubicBezTo>
                  <a:cubicBezTo>
                    <a:pt x="0" y="536"/>
                    <a:pt x="158" y="693"/>
                    <a:pt x="347" y="693"/>
                  </a:cubicBezTo>
                  <a:cubicBezTo>
                    <a:pt x="536" y="693"/>
                    <a:pt x="693" y="536"/>
                    <a:pt x="693" y="347"/>
                  </a:cubicBezTo>
                  <a:cubicBezTo>
                    <a:pt x="693" y="158"/>
                    <a:pt x="536" y="0"/>
                    <a:pt x="34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4" name="Google Shape;10594;p82"/>
            <p:cNvSpPr/>
            <p:nvPr/>
          </p:nvSpPr>
          <p:spPr>
            <a:xfrm>
              <a:off x="-23177150" y="2214400"/>
              <a:ext cx="18125" cy="17350"/>
            </a:xfrm>
            <a:custGeom>
              <a:avLst/>
              <a:gdLst/>
              <a:ahLst/>
              <a:cxnLst/>
              <a:rect l="l" t="t" r="r" b="b"/>
              <a:pathLst>
                <a:path w="725" h="694" extrusionOk="0">
                  <a:moveTo>
                    <a:pt x="347" y="0"/>
                  </a:moveTo>
                  <a:cubicBezTo>
                    <a:pt x="158" y="0"/>
                    <a:pt x="0" y="158"/>
                    <a:pt x="0" y="347"/>
                  </a:cubicBezTo>
                  <a:cubicBezTo>
                    <a:pt x="0" y="536"/>
                    <a:pt x="158" y="693"/>
                    <a:pt x="347" y="693"/>
                  </a:cubicBezTo>
                  <a:cubicBezTo>
                    <a:pt x="567" y="693"/>
                    <a:pt x="725" y="536"/>
                    <a:pt x="725" y="347"/>
                  </a:cubicBezTo>
                  <a:cubicBezTo>
                    <a:pt x="662" y="158"/>
                    <a:pt x="504" y="0"/>
                    <a:pt x="34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595" name="Google Shape;10595;p82"/>
          <p:cNvGrpSpPr/>
          <p:nvPr/>
        </p:nvGrpSpPr>
        <p:grpSpPr>
          <a:xfrm>
            <a:off x="7590466" y="3112432"/>
            <a:ext cx="270318" cy="355063"/>
            <a:chOff x="-23177950" y="2340425"/>
            <a:chExt cx="226075" cy="296950"/>
          </a:xfrm>
          <a:solidFill>
            <a:srgbClr val="FFC000"/>
          </a:solidFill>
        </p:grpSpPr>
        <p:sp>
          <p:nvSpPr>
            <p:cNvPr id="10596" name="Google Shape;10596;p82"/>
            <p:cNvSpPr/>
            <p:nvPr/>
          </p:nvSpPr>
          <p:spPr>
            <a:xfrm>
              <a:off x="-23177950" y="2340425"/>
              <a:ext cx="226075" cy="296950"/>
            </a:xfrm>
            <a:custGeom>
              <a:avLst/>
              <a:gdLst/>
              <a:ahLst/>
              <a:cxnLst/>
              <a:rect l="l" t="t" r="r" b="b"/>
              <a:pathLst>
                <a:path w="9043" h="11878" extrusionOk="0">
                  <a:moveTo>
                    <a:pt x="1418" y="693"/>
                  </a:moveTo>
                  <a:lnTo>
                    <a:pt x="1418" y="1449"/>
                  </a:lnTo>
                  <a:cubicBezTo>
                    <a:pt x="1418" y="2048"/>
                    <a:pt x="1891" y="2457"/>
                    <a:pt x="2426" y="2457"/>
                  </a:cubicBezTo>
                  <a:lnTo>
                    <a:pt x="2804" y="2457"/>
                  </a:lnTo>
                  <a:cubicBezTo>
                    <a:pt x="2899" y="2457"/>
                    <a:pt x="2993" y="2426"/>
                    <a:pt x="3057" y="2300"/>
                  </a:cubicBezTo>
                  <a:cubicBezTo>
                    <a:pt x="3340" y="1953"/>
                    <a:pt x="3750" y="1764"/>
                    <a:pt x="4159" y="1764"/>
                  </a:cubicBezTo>
                  <a:cubicBezTo>
                    <a:pt x="6459" y="1764"/>
                    <a:pt x="8349" y="3623"/>
                    <a:pt x="8349" y="5923"/>
                  </a:cubicBezTo>
                  <a:cubicBezTo>
                    <a:pt x="8349" y="8254"/>
                    <a:pt x="6491" y="10113"/>
                    <a:pt x="4159" y="10113"/>
                  </a:cubicBezTo>
                  <a:cubicBezTo>
                    <a:pt x="3750" y="10113"/>
                    <a:pt x="3340" y="9924"/>
                    <a:pt x="3057" y="9578"/>
                  </a:cubicBezTo>
                  <a:cubicBezTo>
                    <a:pt x="2993" y="9483"/>
                    <a:pt x="2899" y="9389"/>
                    <a:pt x="2804" y="9389"/>
                  </a:cubicBezTo>
                  <a:lnTo>
                    <a:pt x="2426" y="9389"/>
                  </a:lnTo>
                  <a:cubicBezTo>
                    <a:pt x="1859" y="9389"/>
                    <a:pt x="1418" y="9861"/>
                    <a:pt x="1418" y="10428"/>
                  </a:cubicBezTo>
                  <a:lnTo>
                    <a:pt x="1418" y="11153"/>
                  </a:lnTo>
                  <a:lnTo>
                    <a:pt x="694" y="11153"/>
                  </a:lnTo>
                  <a:lnTo>
                    <a:pt x="694" y="10428"/>
                  </a:lnTo>
                  <a:cubicBezTo>
                    <a:pt x="694" y="9483"/>
                    <a:pt x="1481" y="8695"/>
                    <a:pt x="2426" y="8695"/>
                  </a:cubicBezTo>
                  <a:lnTo>
                    <a:pt x="2489" y="8695"/>
                  </a:lnTo>
                  <a:cubicBezTo>
                    <a:pt x="2647" y="8695"/>
                    <a:pt x="2804" y="8569"/>
                    <a:pt x="2836" y="8412"/>
                  </a:cubicBezTo>
                  <a:cubicBezTo>
                    <a:pt x="2962" y="7782"/>
                    <a:pt x="3529" y="7309"/>
                    <a:pt x="4222" y="7309"/>
                  </a:cubicBezTo>
                  <a:cubicBezTo>
                    <a:pt x="4947" y="7309"/>
                    <a:pt x="5577" y="6679"/>
                    <a:pt x="5577" y="5923"/>
                  </a:cubicBezTo>
                  <a:cubicBezTo>
                    <a:pt x="5577" y="5198"/>
                    <a:pt x="4947" y="4568"/>
                    <a:pt x="4222" y="4568"/>
                  </a:cubicBezTo>
                  <a:cubicBezTo>
                    <a:pt x="3529" y="4568"/>
                    <a:pt x="2993" y="4096"/>
                    <a:pt x="2836" y="3466"/>
                  </a:cubicBezTo>
                  <a:cubicBezTo>
                    <a:pt x="2804" y="3308"/>
                    <a:pt x="2678" y="3182"/>
                    <a:pt x="2489" y="3182"/>
                  </a:cubicBezTo>
                  <a:lnTo>
                    <a:pt x="2426" y="3182"/>
                  </a:lnTo>
                  <a:cubicBezTo>
                    <a:pt x="1481" y="3182"/>
                    <a:pt x="694" y="2394"/>
                    <a:pt x="694" y="1449"/>
                  </a:cubicBezTo>
                  <a:lnTo>
                    <a:pt x="694" y="693"/>
                  </a:lnTo>
                  <a:close/>
                  <a:moveTo>
                    <a:pt x="347" y="0"/>
                  </a:moveTo>
                  <a:cubicBezTo>
                    <a:pt x="158" y="0"/>
                    <a:pt x="1" y="158"/>
                    <a:pt x="1" y="347"/>
                  </a:cubicBezTo>
                  <a:lnTo>
                    <a:pt x="1" y="1449"/>
                  </a:lnTo>
                  <a:cubicBezTo>
                    <a:pt x="1" y="2710"/>
                    <a:pt x="977" y="3749"/>
                    <a:pt x="2206" y="3844"/>
                  </a:cubicBezTo>
                  <a:cubicBezTo>
                    <a:pt x="2489" y="4694"/>
                    <a:pt x="3277" y="5261"/>
                    <a:pt x="4159" y="5261"/>
                  </a:cubicBezTo>
                  <a:cubicBezTo>
                    <a:pt x="4569" y="5261"/>
                    <a:pt x="4884" y="5576"/>
                    <a:pt x="4884" y="5986"/>
                  </a:cubicBezTo>
                  <a:cubicBezTo>
                    <a:pt x="4884" y="6364"/>
                    <a:pt x="4569" y="6679"/>
                    <a:pt x="4159" y="6679"/>
                  </a:cubicBezTo>
                  <a:cubicBezTo>
                    <a:pt x="3277" y="6679"/>
                    <a:pt x="2489" y="7278"/>
                    <a:pt x="2206" y="8097"/>
                  </a:cubicBezTo>
                  <a:cubicBezTo>
                    <a:pt x="977" y="8223"/>
                    <a:pt x="1" y="9263"/>
                    <a:pt x="1" y="10523"/>
                  </a:cubicBezTo>
                  <a:lnTo>
                    <a:pt x="1" y="11531"/>
                  </a:lnTo>
                  <a:cubicBezTo>
                    <a:pt x="1" y="11720"/>
                    <a:pt x="158" y="11877"/>
                    <a:pt x="347" y="11877"/>
                  </a:cubicBezTo>
                  <a:lnTo>
                    <a:pt x="1733" y="11877"/>
                  </a:lnTo>
                  <a:cubicBezTo>
                    <a:pt x="1922" y="11877"/>
                    <a:pt x="2080" y="11720"/>
                    <a:pt x="2080" y="11531"/>
                  </a:cubicBezTo>
                  <a:lnTo>
                    <a:pt x="2080" y="10523"/>
                  </a:lnTo>
                  <a:cubicBezTo>
                    <a:pt x="2080" y="10302"/>
                    <a:pt x="2237" y="10145"/>
                    <a:pt x="2426" y="10145"/>
                  </a:cubicBezTo>
                  <a:lnTo>
                    <a:pt x="2647" y="10145"/>
                  </a:lnTo>
                  <a:cubicBezTo>
                    <a:pt x="3025" y="10586"/>
                    <a:pt x="3592" y="10869"/>
                    <a:pt x="4159" y="10869"/>
                  </a:cubicBezTo>
                  <a:cubicBezTo>
                    <a:pt x="6837" y="10869"/>
                    <a:pt x="9011" y="8695"/>
                    <a:pt x="9011" y="6018"/>
                  </a:cubicBezTo>
                  <a:cubicBezTo>
                    <a:pt x="9042" y="3277"/>
                    <a:pt x="6837" y="1103"/>
                    <a:pt x="4159" y="1103"/>
                  </a:cubicBezTo>
                  <a:cubicBezTo>
                    <a:pt x="3592" y="1103"/>
                    <a:pt x="3025" y="1323"/>
                    <a:pt x="2647" y="1796"/>
                  </a:cubicBezTo>
                  <a:lnTo>
                    <a:pt x="2426" y="1796"/>
                  </a:lnTo>
                  <a:cubicBezTo>
                    <a:pt x="2237" y="1796"/>
                    <a:pt x="2080" y="1638"/>
                    <a:pt x="2080" y="1449"/>
                  </a:cubicBezTo>
                  <a:lnTo>
                    <a:pt x="2080" y="347"/>
                  </a:lnTo>
                  <a:cubicBezTo>
                    <a:pt x="2080" y="158"/>
                    <a:pt x="1922" y="0"/>
                    <a:pt x="173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97" name="Google Shape;10597;p82"/>
            <p:cNvSpPr/>
            <p:nvPr/>
          </p:nvSpPr>
          <p:spPr>
            <a:xfrm>
              <a:off x="-23081850" y="2425475"/>
              <a:ext cx="96100" cy="151250"/>
            </a:xfrm>
            <a:custGeom>
              <a:avLst/>
              <a:gdLst/>
              <a:ahLst/>
              <a:cxnLst/>
              <a:rect l="l" t="t" r="r" b="b"/>
              <a:pathLst>
                <a:path w="3844" h="6050" extrusionOk="0">
                  <a:moveTo>
                    <a:pt x="2568" y="1"/>
                  </a:moveTo>
                  <a:cubicBezTo>
                    <a:pt x="2481" y="1"/>
                    <a:pt x="2395" y="32"/>
                    <a:pt x="2332" y="95"/>
                  </a:cubicBezTo>
                  <a:cubicBezTo>
                    <a:pt x="2205" y="221"/>
                    <a:pt x="2205" y="442"/>
                    <a:pt x="2332" y="568"/>
                  </a:cubicBezTo>
                  <a:cubicBezTo>
                    <a:pt x="2867" y="1072"/>
                    <a:pt x="3151" y="1796"/>
                    <a:pt x="3151" y="2553"/>
                  </a:cubicBezTo>
                  <a:cubicBezTo>
                    <a:pt x="3151" y="3277"/>
                    <a:pt x="2899" y="3970"/>
                    <a:pt x="2332" y="4506"/>
                  </a:cubicBezTo>
                  <a:cubicBezTo>
                    <a:pt x="1827" y="5010"/>
                    <a:pt x="1134" y="5325"/>
                    <a:pt x="378" y="5325"/>
                  </a:cubicBezTo>
                  <a:cubicBezTo>
                    <a:pt x="189" y="5325"/>
                    <a:pt x="0" y="5482"/>
                    <a:pt x="0" y="5703"/>
                  </a:cubicBezTo>
                  <a:cubicBezTo>
                    <a:pt x="0" y="5892"/>
                    <a:pt x="189" y="6050"/>
                    <a:pt x="378" y="6050"/>
                  </a:cubicBezTo>
                  <a:cubicBezTo>
                    <a:pt x="1292" y="6050"/>
                    <a:pt x="2174" y="5703"/>
                    <a:pt x="2804" y="5010"/>
                  </a:cubicBezTo>
                  <a:cubicBezTo>
                    <a:pt x="3466" y="4348"/>
                    <a:pt x="3844" y="3498"/>
                    <a:pt x="3844" y="2584"/>
                  </a:cubicBezTo>
                  <a:cubicBezTo>
                    <a:pt x="3844" y="1670"/>
                    <a:pt x="3434" y="757"/>
                    <a:pt x="2804" y="95"/>
                  </a:cubicBezTo>
                  <a:cubicBezTo>
                    <a:pt x="2741" y="32"/>
                    <a:pt x="2654" y="1"/>
                    <a:pt x="256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598" name="Google Shape;10598;p82"/>
          <p:cNvGrpSpPr/>
          <p:nvPr/>
        </p:nvGrpSpPr>
        <p:grpSpPr>
          <a:xfrm>
            <a:off x="7548556" y="3554109"/>
            <a:ext cx="354136" cy="354136"/>
            <a:chOff x="-23229150" y="2710600"/>
            <a:chExt cx="296175" cy="296175"/>
          </a:xfrm>
          <a:solidFill>
            <a:srgbClr val="FFC000"/>
          </a:solidFill>
        </p:grpSpPr>
        <p:sp>
          <p:nvSpPr>
            <p:cNvPr id="10599" name="Google Shape;10599;p82"/>
            <p:cNvSpPr/>
            <p:nvPr/>
          </p:nvSpPr>
          <p:spPr>
            <a:xfrm>
              <a:off x="-23177150" y="2727925"/>
              <a:ext cx="191400" cy="258375"/>
            </a:xfrm>
            <a:custGeom>
              <a:avLst/>
              <a:gdLst/>
              <a:ahLst/>
              <a:cxnLst/>
              <a:rect l="l" t="t" r="r" b="b"/>
              <a:pathLst>
                <a:path w="7656" h="10335" extrusionOk="0">
                  <a:moveTo>
                    <a:pt x="3812" y="725"/>
                  </a:moveTo>
                  <a:cubicBezTo>
                    <a:pt x="4033" y="725"/>
                    <a:pt x="4190" y="883"/>
                    <a:pt x="4190" y="1072"/>
                  </a:cubicBezTo>
                  <a:lnTo>
                    <a:pt x="4190" y="1418"/>
                  </a:lnTo>
                  <a:lnTo>
                    <a:pt x="3466" y="1418"/>
                  </a:lnTo>
                  <a:lnTo>
                    <a:pt x="3466" y="1072"/>
                  </a:lnTo>
                  <a:cubicBezTo>
                    <a:pt x="3466" y="883"/>
                    <a:pt x="3623" y="725"/>
                    <a:pt x="3812" y="725"/>
                  </a:cubicBezTo>
                  <a:close/>
                  <a:moveTo>
                    <a:pt x="6238" y="1387"/>
                  </a:moveTo>
                  <a:cubicBezTo>
                    <a:pt x="6648" y="1418"/>
                    <a:pt x="6931" y="1702"/>
                    <a:pt x="6931" y="2111"/>
                  </a:cubicBezTo>
                  <a:cubicBezTo>
                    <a:pt x="6931" y="2206"/>
                    <a:pt x="6900" y="2363"/>
                    <a:pt x="6805" y="2458"/>
                  </a:cubicBezTo>
                  <a:cubicBezTo>
                    <a:pt x="6585" y="2206"/>
                    <a:pt x="6238" y="2111"/>
                    <a:pt x="5860" y="2111"/>
                  </a:cubicBezTo>
                  <a:lnTo>
                    <a:pt x="4852" y="2111"/>
                  </a:lnTo>
                  <a:lnTo>
                    <a:pt x="4852" y="1387"/>
                  </a:lnTo>
                  <a:close/>
                  <a:moveTo>
                    <a:pt x="2804" y="1418"/>
                  </a:moveTo>
                  <a:lnTo>
                    <a:pt x="2804" y="2143"/>
                  </a:lnTo>
                  <a:lnTo>
                    <a:pt x="1796" y="2143"/>
                  </a:lnTo>
                  <a:cubicBezTo>
                    <a:pt x="1418" y="2143"/>
                    <a:pt x="1071" y="2300"/>
                    <a:pt x="851" y="2489"/>
                  </a:cubicBezTo>
                  <a:cubicBezTo>
                    <a:pt x="756" y="2363"/>
                    <a:pt x="725" y="2269"/>
                    <a:pt x="725" y="2143"/>
                  </a:cubicBezTo>
                  <a:cubicBezTo>
                    <a:pt x="725" y="1702"/>
                    <a:pt x="1040" y="1418"/>
                    <a:pt x="1418" y="1418"/>
                  </a:cubicBezTo>
                  <a:close/>
                  <a:moveTo>
                    <a:pt x="4190" y="2111"/>
                  </a:moveTo>
                  <a:lnTo>
                    <a:pt x="4190" y="2804"/>
                  </a:lnTo>
                  <a:lnTo>
                    <a:pt x="3466" y="2804"/>
                  </a:lnTo>
                  <a:lnTo>
                    <a:pt x="3466" y="2111"/>
                  </a:lnTo>
                  <a:close/>
                  <a:moveTo>
                    <a:pt x="2772" y="2773"/>
                  </a:moveTo>
                  <a:lnTo>
                    <a:pt x="2772" y="3466"/>
                  </a:lnTo>
                  <a:lnTo>
                    <a:pt x="2079" y="3466"/>
                  </a:lnTo>
                  <a:cubicBezTo>
                    <a:pt x="1733" y="3466"/>
                    <a:pt x="1386" y="3624"/>
                    <a:pt x="1134" y="3844"/>
                  </a:cubicBezTo>
                  <a:cubicBezTo>
                    <a:pt x="1071" y="3718"/>
                    <a:pt x="1040" y="3592"/>
                    <a:pt x="1040" y="3466"/>
                  </a:cubicBezTo>
                  <a:cubicBezTo>
                    <a:pt x="1040" y="3088"/>
                    <a:pt x="1355" y="2773"/>
                    <a:pt x="1733" y="2773"/>
                  </a:cubicBezTo>
                  <a:close/>
                  <a:moveTo>
                    <a:pt x="5860" y="2804"/>
                  </a:moveTo>
                  <a:cubicBezTo>
                    <a:pt x="6270" y="2804"/>
                    <a:pt x="6585" y="3119"/>
                    <a:pt x="6585" y="3529"/>
                  </a:cubicBezTo>
                  <a:cubicBezTo>
                    <a:pt x="6585" y="3624"/>
                    <a:pt x="6553" y="3781"/>
                    <a:pt x="6459" y="3876"/>
                  </a:cubicBezTo>
                  <a:cubicBezTo>
                    <a:pt x="6270" y="3624"/>
                    <a:pt x="5923" y="3466"/>
                    <a:pt x="5576" y="3466"/>
                  </a:cubicBezTo>
                  <a:lnTo>
                    <a:pt x="4852" y="3466"/>
                  </a:lnTo>
                  <a:lnTo>
                    <a:pt x="4852" y="2804"/>
                  </a:lnTo>
                  <a:close/>
                  <a:moveTo>
                    <a:pt x="4190" y="3466"/>
                  </a:moveTo>
                  <a:lnTo>
                    <a:pt x="4190" y="4191"/>
                  </a:lnTo>
                  <a:lnTo>
                    <a:pt x="3466" y="4191"/>
                  </a:lnTo>
                  <a:lnTo>
                    <a:pt x="3466" y="3466"/>
                  </a:lnTo>
                  <a:close/>
                  <a:moveTo>
                    <a:pt x="4190" y="4884"/>
                  </a:moveTo>
                  <a:lnTo>
                    <a:pt x="4190" y="5608"/>
                  </a:lnTo>
                  <a:lnTo>
                    <a:pt x="3466" y="5608"/>
                  </a:lnTo>
                  <a:lnTo>
                    <a:pt x="3466" y="4884"/>
                  </a:lnTo>
                  <a:close/>
                  <a:moveTo>
                    <a:pt x="4190" y="6270"/>
                  </a:moveTo>
                  <a:lnTo>
                    <a:pt x="4190" y="7152"/>
                  </a:lnTo>
                  <a:lnTo>
                    <a:pt x="4190" y="7310"/>
                  </a:lnTo>
                  <a:cubicBezTo>
                    <a:pt x="4190" y="7499"/>
                    <a:pt x="4033" y="7656"/>
                    <a:pt x="3812" y="7656"/>
                  </a:cubicBezTo>
                  <a:cubicBezTo>
                    <a:pt x="3623" y="7656"/>
                    <a:pt x="3466" y="7499"/>
                    <a:pt x="3466" y="7310"/>
                  </a:cubicBezTo>
                  <a:lnTo>
                    <a:pt x="3466" y="7152"/>
                  </a:lnTo>
                  <a:lnTo>
                    <a:pt x="3466" y="6270"/>
                  </a:lnTo>
                  <a:close/>
                  <a:moveTo>
                    <a:pt x="5923" y="7656"/>
                  </a:moveTo>
                  <a:cubicBezTo>
                    <a:pt x="6112" y="7656"/>
                    <a:pt x="6270" y="7814"/>
                    <a:pt x="6270" y="8003"/>
                  </a:cubicBezTo>
                  <a:cubicBezTo>
                    <a:pt x="6270" y="8192"/>
                    <a:pt x="6144" y="8286"/>
                    <a:pt x="5986" y="8318"/>
                  </a:cubicBezTo>
                  <a:cubicBezTo>
                    <a:pt x="5734" y="8412"/>
                    <a:pt x="5450" y="8475"/>
                    <a:pt x="5198" y="8633"/>
                  </a:cubicBezTo>
                  <a:cubicBezTo>
                    <a:pt x="4789" y="8885"/>
                    <a:pt x="4411" y="9200"/>
                    <a:pt x="4096" y="9578"/>
                  </a:cubicBezTo>
                  <a:cubicBezTo>
                    <a:pt x="4064" y="9609"/>
                    <a:pt x="3938" y="9735"/>
                    <a:pt x="3812" y="9735"/>
                  </a:cubicBezTo>
                  <a:cubicBezTo>
                    <a:pt x="3655" y="9735"/>
                    <a:pt x="3592" y="9672"/>
                    <a:pt x="3560" y="9578"/>
                  </a:cubicBezTo>
                  <a:cubicBezTo>
                    <a:pt x="3088" y="8948"/>
                    <a:pt x="2426" y="8507"/>
                    <a:pt x="1670" y="8349"/>
                  </a:cubicBezTo>
                  <a:cubicBezTo>
                    <a:pt x="1544" y="8318"/>
                    <a:pt x="1386" y="8192"/>
                    <a:pt x="1386" y="8003"/>
                  </a:cubicBezTo>
                  <a:cubicBezTo>
                    <a:pt x="1386" y="7814"/>
                    <a:pt x="1544" y="7656"/>
                    <a:pt x="1733" y="7656"/>
                  </a:cubicBezTo>
                  <a:lnTo>
                    <a:pt x="2835" y="7656"/>
                  </a:lnTo>
                  <a:cubicBezTo>
                    <a:pt x="2993" y="8034"/>
                    <a:pt x="3371" y="8349"/>
                    <a:pt x="3844" y="8349"/>
                  </a:cubicBezTo>
                  <a:cubicBezTo>
                    <a:pt x="4316" y="8349"/>
                    <a:pt x="4663" y="8097"/>
                    <a:pt x="4820" y="7656"/>
                  </a:cubicBezTo>
                  <a:close/>
                  <a:moveTo>
                    <a:pt x="3812" y="0"/>
                  </a:moveTo>
                  <a:cubicBezTo>
                    <a:pt x="3371" y="0"/>
                    <a:pt x="2993" y="284"/>
                    <a:pt x="2835" y="725"/>
                  </a:cubicBezTo>
                  <a:lnTo>
                    <a:pt x="1386" y="725"/>
                  </a:lnTo>
                  <a:cubicBezTo>
                    <a:pt x="630" y="725"/>
                    <a:pt x="0" y="1355"/>
                    <a:pt x="0" y="2111"/>
                  </a:cubicBezTo>
                  <a:cubicBezTo>
                    <a:pt x="0" y="2489"/>
                    <a:pt x="158" y="2804"/>
                    <a:pt x="410" y="3088"/>
                  </a:cubicBezTo>
                  <a:cubicBezTo>
                    <a:pt x="378" y="3214"/>
                    <a:pt x="315" y="3340"/>
                    <a:pt x="315" y="3466"/>
                  </a:cubicBezTo>
                  <a:cubicBezTo>
                    <a:pt x="315" y="3876"/>
                    <a:pt x="473" y="4191"/>
                    <a:pt x="725" y="4474"/>
                  </a:cubicBezTo>
                  <a:cubicBezTo>
                    <a:pt x="693" y="4569"/>
                    <a:pt x="630" y="4726"/>
                    <a:pt x="630" y="4852"/>
                  </a:cubicBezTo>
                  <a:cubicBezTo>
                    <a:pt x="630" y="5608"/>
                    <a:pt x="1260" y="6238"/>
                    <a:pt x="2016" y="6238"/>
                  </a:cubicBezTo>
                  <a:cubicBezTo>
                    <a:pt x="2205" y="6238"/>
                    <a:pt x="2363" y="6081"/>
                    <a:pt x="2363" y="5892"/>
                  </a:cubicBezTo>
                  <a:cubicBezTo>
                    <a:pt x="2363" y="5671"/>
                    <a:pt x="2205" y="5514"/>
                    <a:pt x="2016" y="5514"/>
                  </a:cubicBezTo>
                  <a:cubicBezTo>
                    <a:pt x="1638" y="5514"/>
                    <a:pt x="1323" y="5199"/>
                    <a:pt x="1323" y="4821"/>
                  </a:cubicBezTo>
                  <a:cubicBezTo>
                    <a:pt x="1323" y="4411"/>
                    <a:pt x="1638" y="4096"/>
                    <a:pt x="2016" y="4096"/>
                  </a:cubicBezTo>
                  <a:lnTo>
                    <a:pt x="2741" y="4096"/>
                  </a:lnTo>
                  <a:lnTo>
                    <a:pt x="2741" y="6869"/>
                  </a:lnTo>
                  <a:lnTo>
                    <a:pt x="1701" y="6869"/>
                  </a:lnTo>
                  <a:cubicBezTo>
                    <a:pt x="1103" y="6869"/>
                    <a:pt x="693" y="7341"/>
                    <a:pt x="693" y="7877"/>
                  </a:cubicBezTo>
                  <a:cubicBezTo>
                    <a:pt x="693" y="8349"/>
                    <a:pt x="1008" y="8759"/>
                    <a:pt x="1481" y="8916"/>
                  </a:cubicBezTo>
                  <a:cubicBezTo>
                    <a:pt x="2048" y="9074"/>
                    <a:pt x="2615" y="9420"/>
                    <a:pt x="2961" y="9893"/>
                  </a:cubicBezTo>
                  <a:cubicBezTo>
                    <a:pt x="3151" y="10177"/>
                    <a:pt x="3466" y="10334"/>
                    <a:pt x="3781" y="10334"/>
                  </a:cubicBezTo>
                  <a:cubicBezTo>
                    <a:pt x="4096" y="10334"/>
                    <a:pt x="4411" y="10177"/>
                    <a:pt x="4631" y="9924"/>
                  </a:cubicBezTo>
                  <a:cubicBezTo>
                    <a:pt x="4852" y="9609"/>
                    <a:pt x="5135" y="9389"/>
                    <a:pt x="5482" y="9168"/>
                  </a:cubicBezTo>
                  <a:cubicBezTo>
                    <a:pt x="5671" y="9074"/>
                    <a:pt x="5891" y="8979"/>
                    <a:pt x="6112" y="8948"/>
                  </a:cubicBezTo>
                  <a:cubicBezTo>
                    <a:pt x="6585" y="8822"/>
                    <a:pt x="6900" y="8444"/>
                    <a:pt x="6900" y="7971"/>
                  </a:cubicBezTo>
                  <a:cubicBezTo>
                    <a:pt x="6900" y="7373"/>
                    <a:pt x="6427" y="6932"/>
                    <a:pt x="5891" y="6932"/>
                  </a:cubicBezTo>
                  <a:lnTo>
                    <a:pt x="4852" y="6932"/>
                  </a:lnTo>
                  <a:lnTo>
                    <a:pt x="4852" y="4191"/>
                  </a:lnTo>
                  <a:lnTo>
                    <a:pt x="5576" y="4191"/>
                  </a:lnTo>
                  <a:cubicBezTo>
                    <a:pt x="5954" y="4191"/>
                    <a:pt x="6270" y="4506"/>
                    <a:pt x="6270" y="4884"/>
                  </a:cubicBezTo>
                  <a:cubicBezTo>
                    <a:pt x="6270" y="5293"/>
                    <a:pt x="5954" y="5608"/>
                    <a:pt x="5576" y="5608"/>
                  </a:cubicBezTo>
                  <a:cubicBezTo>
                    <a:pt x="5356" y="5608"/>
                    <a:pt x="5198" y="5766"/>
                    <a:pt x="5198" y="5955"/>
                  </a:cubicBezTo>
                  <a:cubicBezTo>
                    <a:pt x="5198" y="6144"/>
                    <a:pt x="5356" y="6301"/>
                    <a:pt x="5576" y="6301"/>
                  </a:cubicBezTo>
                  <a:cubicBezTo>
                    <a:pt x="6301" y="6301"/>
                    <a:pt x="6931" y="5671"/>
                    <a:pt x="6931" y="4915"/>
                  </a:cubicBezTo>
                  <a:cubicBezTo>
                    <a:pt x="6931" y="4758"/>
                    <a:pt x="6900" y="4663"/>
                    <a:pt x="6868" y="4537"/>
                  </a:cubicBezTo>
                  <a:cubicBezTo>
                    <a:pt x="7152" y="4254"/>
                    <a:pt x="7246" y="3939"/>
                    <a:pt x="7246" y="3561"/>
                  </a:cubicBezTo>
                  <a:cubicBezTo>
                    <a:pt x="7246" y="3403"/>
                    <a:pt x="7215" y="3277"/>
                    <a:pt x="7183" y="3151"/>
                  </a:cubicBezTo>
                  <a:cubicBezTo>
                    <a:pt x="7498" y="2836"/>
                    <a:pt x="7656" y="2489"/>
                    <a:pt x="7656" y="2111"/>
                  </a:cubicBezTo>
                  <a:cubicBezTo>
                    <a:pt x="7656" y="1355"/>
                    <a:pt x="7026" y="725"/>
                    <a:pt x="6270" y="725"/>
                  </a:cubicBezTo>
                  <a:lnTo>
                    <a:pt x="4820" y="725"/>
                  </a:lnTo>
                  <a:cubicBezTo>
                    <a:pt x="4663" y="316"/>
                    <a:pt x="4285" y="0"/>
                    <a:pt x="381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0" name="Google Shape;10600;p82"/>
            <p:cNvSpPr/>
            <p:nvPr/>
          </p:nvSpPr>
          <p:spPr>
            <a:xfrm>
              <a:off x="-23229150" y="2710600"/>
              <a:ext cx="296175" cy="296175"/>
            </a:xfrm>
            <a:custGeom>
              <a:avLst/>
              <a:gdLst/>
              <a:ahLst/>
              <a:cxnLst/>
              <a:rect l="l" t="t" r="r" b="b"/>
              <a:pathLst>
                <a:path w="11847" h="11847" extrusionOk="0">
                  <a:moveTo>
                    <a:pt x="10775" y="693"/>
                  </a:moveTo>
                  <a:cubicBezTo>
                    <a:pt x="10996" y="693"/>
                    <a:pt x="11153" y="851"/>
                    <a:pt x="11153" y="1072"/>
                  </a:cubicBezTo>
                  <a:lnTo>
                    <a:pt x="11153" y="10775"/>
                  </a:lnTo>
                  <a:cubicBezTo>
                    <a:pt x="11153" y="10996"/>
                    <a:pt x="10996" y="11153"/>
                    <a:pt x="10775" y="11153"/>
                  </a:cubicBezTo>
                  <a:lnTo>
                    <a:pt x="1072" y="11153"/>
                  </a:lnTo>
                  <a:cubicBezTo>
                    <a:pt x="851" y="11153"/>
                    <a:pt x="694" y="10996"/>
                    <a:pt x="694" y="10775"/>
                  </a:cubicBezTo>
                  <a:lnTo>
                    <a:pt x="694" y="1072"/>
                  </a:lnTo>
                  <a:cubicBezTo>
                    <a:pt x="694" y="851"/>
                    <a:pt x="851" y="693"/>
                    <a:pt x="1072" y="693"/>
                  </a:cubicBezTo>
                  <a:close/>
                  <a:moveTo>
                    <a:pt x="1072" y="0"/>
                  </a:moveTo>
                  <a:cubicBezTo>
                    <a:pt x="473" y="0"/>
                    <a:pt x="1" y="473"/>
                    <a:pt x="1" y="1072"/>
                  </a:cubicBezTo>
                  <a:lnTo>
                    <a:pt x="1" y="10775"/>
                  </a:lnTo>
                  <a:cubicBezTo>
                    <a:pt x="1" y="11374"/>
                    <a:pt x="473" y="11846"/>
                    <a:pt x="1072" y="11846"/>
                  </a:cubicBezTo>
                  <a:lnTo>
                    <a:pt x="10807" y="11846"/>
                  </a:lnTo>
                  <a:cubicBezTo>
                    <a:pt x="11374" y="11846"/>
                    <a:pt x="11847" y="11374"/>
                    <a:pt x="11847" y="10775"/>
                  </a:cubicBezTo>
                  <a:lnTo>
                    <a:pt x="11847" y="1072"/>
                  </a:lnTo>
                  <a:cubicBezTo>
                    <a:pt x="11847" y="473"/>
                    <a:pt x="11342" y="0"/>
                    <a:pt x="1080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601" name="Google Shape;10601;p82"/>
          <p:cNvSpPr/>
          <p:nvPr/>
        </p:nvSpPr>
        <p:spPr>
          <a:xfrm>
            <a:off x="6650549" y="4047621"/>
            <a:ext cx="354136" cy="353180"/>
          </a:xfrm>
          <a:custGeom>
            <a:avLst/>
            <a:gdLst/>
            <a:ahLst/>
            <a:cxnLst/>
            <a:rect l="l" t="t" r="r" b="b"/>
            <a:pathLst>
              <a:path w="11847" h="11815" extrusionOk="0">
                <a:moveTo>
                  <a:pt x="5829" y="662"/>
                </a:moveTo>
                <a:cubicBezTo>
                  <a:pt x="6018" y="662"/>
                  <a:pt x="6176" y="820"/>
                  <a:pt x="6176" y="1009"/>
                </a:cubicBezTo>
                <a:cubicBezTo>
                  <a:pt x="6176" y="1229"/>
                  <a:pt x="6018" y="1387"/>
                  <a:pt x="5829" y="1387"/>
                </a:cubicBezTo>
                <a:cubicBezTo>
                  <a:pt x="5640" y="1387"/>
                  <a:pt x="5483" y="1229"/>
                  <a:pt x="5483" y="1009"/>
                </a:cubicBezTo>
                <a:cubicBezTo>
                  <a:pt x="5483" y="820"/>
                  <a:pt x="5640" y="662"/>
                  <a:pt x="5829" y="662"/>
                </a:cubicBezTo>
                <a:close/>
                <a:moveTo>
                  <a:pt x="3225" y="2798"/>
                </a:moveTo>
                <a:cubicBezTo>
                  <a:pt x="3766" y="2798"/>
                  <a:pt x="4911" y="3708"/>
                  <a:pt x="5483" y="4159"/>
                </a:cubicBezTo>
                <a:lnTo>
                  <a:pt x="5483" y="4884"/>
                </a:lnTo>
                <a:lnTo>
                  <a:pt x="4727" y="4884"/>
                </a:lnTo>
                <a:cubicBezTo>
                  <a:pt x="4758" y="4758"/>
                  <a:pt x="4790" y="4632"/>
                  <a:pt x="4790" y="4537"/>
                </a:cubicBezTo>
                <a:cubicBezTo>
                  <a:pt x="4790" y="4317"/>
                  <a:pt x="4632" y="4159"/>
                  <a:pt x="4443" y="4159"/>
                </a:cubicBezTo>
                <a:cubicBezTo>
                  <a:pt x="4254" y="4159"/>
                  <a:pt x="4097" y="4317"/>
                  <a:pt x="4097" y="4537"/>
                </a:cubicBezTo>
                <a:cubicBezTo>
                  <a:pt x="4097" y="4726"/>
                  <a:pt x="3939" y="4884"/>
                  <a:pt x="3750" y="4884"/>
                </a:cubicBezTo>
                <a:lnTo>
                  <a:pt x="3435" y="4884"/>
                </a:lnTo>
                <a:cubicBezTo>
                  <a:pt x="3655" y="4569"/>
                  <a:pt x="3813" y="4254"/>
                  <a:pt x="3908" y="3939"/>
                </a:cubicBezTo>
                <a:cubicBezTo>
                  <a:pt x="3971" y="3750"/>
                  <a:pt x="3844" y="3529"/>
                  <a:pt x="3655" y="3498"/>
                </a:cubicBezTo>
                <a:cubicBezTo>
                  <a:pt x="3617" y="3485"/>
                  <a:pt x="3578" y="3478"/>
                  <a:pt x="3541" y="3478"/>
                </a:cubicBezTo>
                <a:cubicBezTo>
                  <a:pt x="3395" y="3478"/>
                  <a:pt x="3265" y="3574"/>
                  <a:pt x="3214" y="3750"/>
                </a:cubicBezTo>
                <a:cubicBezTo>
                  <a:pt x="3025" y="4380"/>
                  <a:pt x="2710" y="4726"/>
                  <a:pt x="2269" y="4884"/>
                </a:cubicBezTo>
                <a:lnTo>
                  <a:pt x="1482" y="4884"/>
                </a:lnTo>
                <a:cubicBezTo>
                  <a:pt x="2049" y="4411"/>
                  <a:pt x="2364" y="3907"/>
                  <a:pt x="2584" y="3466"/>
                </a:cubicBezTo>
                <a:cubicBezTo>
                  <a:pt x="2836" y="3057"/>
                  <a:pt x="2962" y="2836"/>
                  <a:pt x="3151" y="2805"/>
                </a:cubicBezTo>
                <a:cubicBezTo>
                  <a:pt x="3174" y="2800"/>
                  <a:pt x="3199" y="2798"/>
                  <a:pt x="3225" y="2798"/>
                </a:cubicBezTo>
                <a:close/>
                <a:moveTo>
                  <a:pt x="8424" y="2770"/>
                </a:moveTo>
                <a:cubicBezTo>
                  <a:pt x="8442" y="2770"/>
                  <a:pt x="8459" y="2771"/>
                  <a:pt x="8476" y="2773"/>
                </a:cubicBezTo>
                <a:cubicBezTo>
                  <a:pt x="8665" y="2836"/>
                  <a:pt x="8791" y="3057"/>
                  <a:pt x="9011" y="3466"/>
                </a:cubicBezTo>
                <a:cubicBezTo>
                  <a:pt x="9263" y="3876"/>
                  <a:pt x="9578" y="4411"/>
                  <a:pt x="10082" y="4884"/>
                </a:cubicBezTo>
                <a:lnTo>
                  <a:pt x="9326" y="4884"/>
                </a:lnTo>
                <a:cubicBezTo>
                  <a:pt x="8885" y="4726"/>
                  <a:pt x="8570" y="4348"/>
                  <a:pt x="8381" y="3750"/>
                </a:cubicBezTo>
                <a:cubicBezTo>
                  <a:pt x="8328" y="3564"/>
                  <a:pt x="8164" y="3490"/>
                  <a:pt x="8019" y="3490"/>
                </a:cubicBezTo>
                <a:cubicBezTo>
                  <a:pt x="7992" y="3490"/>
                  <a:pt x="7965" y="3493"/>
                  <a:pt x="7940" y="3498"/>
                </a:cubicBezTo>
                <a:cubicBezTo>
                  <a:pt x="7783" y="3529"/>
                  <a:pt x="7688" y="3781"/>
                  <a:pt x="7720" y="3939"/>
                </a:cubicBezTo>
                <a:cubicBezTo>
                  <a:pt x="7783" y="4191"/>
                  <a:pt x="7940" y="4569"/>
                  <a:pt x="8192" y="4884"/>
                </a:cubicBezTo>
                <a:lnTo>
                  <a:pt x="7877" y="4884"/>
                </a:lnTo>
                <a:cubicBezTo>
                  <a:pt x="7688" y="4884"/>
                  <a:pt x="7531" y="4726"/>
                  <a:pt x="7531" y="4537"/>
                </a:cubicBezTo>
                <a:cubicBezTo>
                  <a:pt x="7531" y="4317"/>
                  <a:pt x="7373" y="4159"/>
                  <a:pt x="7153" y="4159"/>
                </a:cubicBezTo>
                <a:cubicBezTo>
                  <a:pt x="6963" y="4159"/>
                  <a:pt x="6806" y="4317"/>
                  <a:pt x="6806" y="4537"/>
                </a:cubicBezTo>
                <a:cubicBezTo>
                  <a:pt x="6806" y="4632"/>
                  <a:pt x="6837" y="4758"/>
                  <a:pt x="6900" y="4884"/>
                </a:cubicBezTo>
                <a:lnTo>
                  <a:pt x="6144" y="4884"/>
                </a:lnTo>
                <a:lnTo>
                  <a:pt x="6144" y="4159"/>
                </a:lnTo>
                <a:cubicBezTo>
                  <a:pt x="6663" y="3701"/>
                  <a:pt x="7863" y="2770"/>
                  <a:pt x="8424" y="2770"/>
                </a:cubicBezTo>
                <a:close/>
                <a:moveTo>
                  <a:pt x="7216" y="5545"/>
                </a:moveTo>
                <a:cubicBezTo>
                  <a:pt x="7405" y="5545"/>
                  <a:pt x="7562" y="5703"/>
                  <a:pt x="7562" y="5892"/>
                </a:cubicBezTo>
                <a:cubicBezTo>
                  <a:pt x="7562" y="6113"/>
                  <a:pt x="7405" y="6270"/>
                  <a:pt x="7216" y="6270"/>
                </a:cubicBezTo>
                <a:lnTo>
                  <a:pt x="6176" y="6270"/>
                </a:lnTo>
                <a:lnTo>
                  <a:pt x="6176" y="5545"/>
                </a:lnTo>
                <a:close/>
                <a:moveTo>
                  <a:pt x="5483" y="6963"/>
                </a:moveTo>
                <a:lnTo>
                  <a:pt x="5483" y="7688"/>
                </a:lnTo>
                <a:lnTo>
                  <a:pt x="4443" y="7688"/>
                </a:lnTo>
                <a:cubicBezTo>
                  <a:pt x="4254" y="7688"/>
                  <a:pt x="4097" y="7530"/>
                  <a:pt x="4097" y="7310"/>
                </a:cubicBezTo>
                <a:cubicBezTo>
                  <a:pt x="4097" y="7121"/>
                  <a:pt x="4254" y="6963"/>
                  <a:pt x="4443" y="6963"/>
                </a:cubicBezTo>
                <a:close/>
                <a:moveTo>
                  <a:pt x="6491" y="8349"/>
                </a:moveTo>
                <a:cubicBezTo>
                  <a:pt x="6680" y="8349"/>
                  <a:pt x="6837" y="8507"/>
                  <a:pt x="6837" y="8696"/>
                </a:cubicBezTo>
                <a:cubicBezTo>
                  <a:pt x="6837" y="8885"/>
                  <a:pt x="6680" y="9042"/>
                  <a:pt x="6491" y="9042"/>
                </a:cubicBezTo>
                <a:lnTo>
                  <a:pt x="6144" y="9042"/>
                </a:lnTo>
                <a:lnTo>
                  <a:pt x="6144" y="8349"/>
                </a:lnTo>
                <a:close/>
                <a:moveTo>
                  <a:pt x="5483" y="9736"/>
                </a:moveTo>
                <a:lnTo>
                  <a:pt x="5483" y="10429"/>
                </a:lnTo>
                <a:lnTo>
                  <a:pt x="5105" y="10429"/>
                </a:lnTo>
                <a:cubicBezTo>
                  <a:pt x="4916" y="10429"/>
                  <a:pt x="4758" y="10271"/>
                  <a:pt x="4758" y="10082"/>
                </a:cubicBezTo>
                <a:cubicBezTo>
                  <a:pt x="4758" y="9893"/>
                  <a:pt x="4916" y="9736"/>
                  <a:pt x="5105" y="9736"/>
                </a:cubicBezTo>
                <a:close/>
                <a:moveTo>
                  <a:pt x="5861" y="1"/>
                </a:moveTo>
                <a:cubicBezTo>
                  <a:pt x="5325" y="1"/>
                  <a:pt x="4853" y="473"/>
                  <a:pt x="4853" y="1009"/>
                </a:cubicBezTo>
                <a:cubicBezTo>
                  <a:pt x="4853" y="1450"/>
                  <a:pt x="5136" y="1828"/>
                  <a:pt x="5546" y="1985"/>
                </a:cubicBezTo>
                <a:lnTo>
                  <a:pt x="5546" y="3309"/>
                </a:lnTo>
                <a:cubicBezTo>
                  <a:pt x="4475" y="2440"/>
                  <a:pt x="3776" y="2104"/>
                  <a:pt x="3254" y="2104"/>
                </a:cubicBezTo>
                <a:cubicBezTo>
                  <a:pt x="3208" y="2104"/>
                  <a:pt x="3163" y="2106"/>
                  <a:pt x="3120" y="2111"/>
                </a:cubicBezTo>
                <a:cubicBezTo>
                  <a:pt x="2616" y="2206"/>
                  <a:pt x="2332" y="2678"/>
                  <a:pt x="2080" y="3151"/>
                </a:cubicBezTo>
                <a:cubicBezTo>
                  <a:pt x="1734" y="3750"/>
                  <a:pt x="1356" y="4474"/>
                  <a:pt x="253" y="4915"/>
                </a:cubicBezTo>
                <a:cubicBezTo>
                  <a:pt x="95" y="4978"/>
                  <a:pt x="1" y="5167"/>
                  <a:pt x="32" y="5325"/>
                </a:cubicBezTo>
                <a:cubicBezTo>
                  <a:pt x="95" y="5482"/>
                  <a:pt x="190" y="5577"/>
                  <a:pt x="410" y="5577"/>
                </a:cubicBezTo>
                <a:lnTo>
                  <a:pt x="5609" y="5577"/>
                </a:lnTo>
                <a:lnTo>
                  <a:pt x="5609" y="6302"/>
                </a:lnTo>
                <a:lnTo>
                  <a:pt x="4569" y="6302"/>
                </a:lnTo>
                <a:cubicBezTo>
                  <a:pt x="3971" y="6302"/>
                  <a:pt x="3561" y="6774"/>
                  <a:pt x="3561" y="7310"/>
                </a:cubicBezTo>
                <a:cubicBezTo>
                  <a:pt x="3561" y="7908"/>
                  <a:pt x="4034" y="8349"/>
                  <a:pt x="4569" y="8349"/>
                </a:cubicBezTo>
                <a:lnTo>
                  <a:pt x="5609" y="8349"/>
                </a:lnTo>
                <a:lnTo>
                  <a:pt x="5609" y="9042"/>
                </a:lnTo>
                <a:lnTo>
                  <a:pt x="5231" y="9042"/>
                </a:lnTo>
                <a:cubicBezTo>
                  <a:pt x="4664" y="9042"/>
                  <a:pt x="4223" y="9515"/>
                  <a:pt x="4223" y="10082"/>
                </a:cubicBezTo>
                <a:cubicBezTo>
                  <a:pt x="4223" y="10681"/>
                  <a:pt x="4695" y="11090"/>
                  <a:pt x="5231" y="11090"/>
                </a:cubicBezTo>
                <a:lnTo>
                  <a:pt x="5609" y="11090"/>
                </a:lnTo>
                <a:lnTo>
                  <a:pt x="5609" y="11468"/>
                </a:lnTo>
                <a:cubicBezTo>
                  <a:pt x="5609" y="11657"/>
                  <a:pt x="5766" y="11815"/>
                  <a:pt x="5955" y="11815"/>
                </a:cubicBezTo>
                <a:cubicBezTo>
                  <a:pt x="6144" y="11815"/>
                  <a:pt x="6302" y="11657"/>
                  <a:pt x="6302" y="11468"/>
                </a:cubicBezTo>
                <a:lnTo>
                  <a:pt x="6302" y="11090"/>
                </a:lnTo>
                <a:lnTo>
                  <a:pt x="6648" y="11090"/>
                </a:lnTo>
                <a:cubicBezTo>
                  <a:pt x="6869" y="11090"/>
                  <a:pt x="7027" y="10933"/>
                  <a:pt x="7027" y="10744"/>
                </a:cubicBezTo>
                <a:cubicBezTo>
                  <a:pt x="7027" y="10555"/>
                  <a:pt x="6869" y="10397"/>
                  <a:pt x="6648" y="10397"/>
                </a:cubicBezTo>
                <a:lnTo>
                  <a:pt x="6302" y="10397"/>
                </a:lnTo>
                <a:lnTo>
                  <a:pt x="6302" y="9673"/>
                </a:lnTo>
                <a:lnTo>
                  <a:pt x="6648" y="9673"/>
                </a:lnTo>
                <a:cubicBezTo>
                  <a:pt x="7247" y="9673"/>
                  <a:pt x="7688" y="9200"/>
                  <a:pt x="7688" y="8664"/>
                </a:cubicBezTo>
                <a:cubicBezTo>
                  <a:pt x="7688" y="8066"/>
                  <a:pt x="7216" y="7625"/>
                  <a:pt x="6648" y="7625"/>
                </a:cubicBezTo>
                <a:lnTo>
                  <a:pt x="6302" y="7625"/>
                </a:lnTo>
                <a:lnTo>
                  <a:pt x="6302" y="6932"/>
                </a:lnTo>
                <a:lnTo>
                  <a:pt x="7342" y="6932"/>
                </a:lnTo>
                <a:cubicBezTo>
                  <a:pt x="7909" y="6932"/>
                  <a:pt x="8350" y="6459"/>
                  <a:pt x="8350" y="5892"/>
                </a:cubicBezTo>
                <a:cubicBezTo>
                  <a:pt x="8350" y="5766"/>
                  <a:pt x="8318" y="5671"/>
                  <a:pt x="8287" y="5545"/>
                </a:cubicBezTo>
                <a:lnTo>
                  <a:pt x="11469" y="5545"/>
                </a:lnTo>
                <a:cubicBezTo>
                  <a:pt x="11626" y="5545"/>
                  <a:pt x="11784" y="5419"/>
                  <a:pt x="11815" y="5262"/>
                </a:cubicBezTo>
                <a:cubicBezTo>
                  <a:pt x="11847" y="5104"/>
                  <a:pt x="11658" y="4947"/>
                  <a:pt x="11500" y="4915"/>
                </a:cubicBezTo>
                <a:cubicBezTo>
                  <a:pt x="10398" y="4474"/>
                  <a:pt x="9988" y="3750"/>
                  <a:pt x="9641" y="3151"/>
                </a:cubicBezTo>
                <a:cubicBezTo>
                  <a:pt x="9389" y="2678"/>
                  <a:pt x="9137" y="2237"/>
                  <a:pt x="8633" y="2111"/>
                </a:cubicBezTo>
                <a:cubicBezTo>
                  <a:pt x="8563" y="2096"/>
                  <a:pt x="8491" y="2088"/>
                  <a:pt x="8417" y="2088"/>
                </a:cubicBezTo>
                <a:cubicBezTo>
                  <a:pt x="7893" y="2088"/>
                  <a:pt x="7252" y="2481"/>
                  <a:pt x="6176" y="3309"/>
                </a:cubicBezTo>
                <a:lnTo>
                  <a:pt x="6176" y="1985"/>
                </a:lnTo>
                <a:cubicBezTo>
                  <a:pt x="6585" y="1828"/>
                  <a:pt x="6900" y="1481"/>
                  <a:pt x="6900" y="1009"/>
                </a:cubicBezTo>
                <a:cubicBezTo>
                  <a:pt x="6900" y="410"/>
                  <a:pt x="6428" y="1"/>
                  <a:pt x="5861"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2" name="Google Shape;10602;p82"/>
          <p:cNvSpPr/>
          <p:nvPr/>
        </p:nvSpPr>
        <p:spPr>
          <a:xfrm>
            <a:off x="4883479" y="2666487"/>
            <a:ext cx="322122" cy="352253"/>
          </a:xfrm>
          <a:custGeom>
            <a:avLst/>
            <a:gdLst/>
            <a:ahLst/>
            <a:cxnLst/>
            <a:rect l="l" t="t" r="r" b="b"/>
            <a:pathLst>
              <a:path w="10776" h="11784" extrusionOk="0">
                <a:moveTo>
                  <a:pt x="5388" y="662"/>
                </a:moveTo>
                <a:cubicBezTo>
                  <a:pt x="6144" y="662"/>
                  <a:pt x="6774" y="1355"/>
                  <a:pt x="6774" y="2080"/>
                </a:cubicBezTo>
                <a:cubicBezTo>
                  <a:pt x="6774" y="2206"/>
                  <a:pt x="6711" y="2332"/>
                  <a:pt x="6680" y="2489"/>
                </a:cubicBezTo>
                <a:cubicBezTo>
                  <a:pt x="6333" y="2206"/>
                  <a:pt x="5861" y="2017"/>
                  <a:pt x="5388" y="2017"/>
                </a:cubicBezTo>
                <a:cubicBezTo>
                  <a:pt x="4915" y="2017"/>
                  <a:pt x="4443" y="2174"/>
                  <a:pt x="4096" y="2489"/>
                </a:cubicBezTo>
                <a:cubicBezTo>
                  <a:pt x="4033" y="2332"/>
                  <a:pt x="4002" y="2206"/>
                  <a:pt x="4002" y="2080"/>
                </a:cubicBezTo>
                <a:cubicBezTo>
                  <a:pt x="4002" y="1355"/>
                  <a:pt x="4632" y="662"/>
                  <a:pt x="5388" y="662"/>
                </a:cubicBezTo>
                <a:close/>
                <a:moveTo>
                  <a:pt x="5388" y="2710"/>
                </a:moveTo>
                <a:cubicBezTo>
                  <a:pt x="5766" y="2710"/>
                  <a:pt x="6144" y="2867"/>
                  <a:pt x="6365" y="3151"/>
                </a:cubicBezTo>
                <a:cubicBezTo>
                  <a:pt x="6176" y="3592"/>
                  <a:pt x="5829" y="4096"/>
                  <a:pt x="5419" y="4663"/>
                </a:cubicBezTo>
                <a:cubicBezTo>
                  <a:pt x="5293" y="4506"/>
                  <a:pt x="5230" y="4380"/>
                  <a:pt x="5104" y="4253"/>
                </a:cubicBezTo>
                <a:cubicBezTo>
                  <a:pt x="4852" y="3812"/>
                  <a:pt x="4600" y="3466"/>
                  <a:pt x="4411" y="3151"/>
                </a:cubicBezTo>
                <a:cubicBezTo>
                  <a:pt x="4663" y="2867"/>
                  <a:pt x="5041" y="2710"/>
                  <a:pt x="5388" y="2710"/>
                </a:cubicBezTo>
                <a:close/>
                <a:moveTo>
                  <a:pt x="7404" y="1576"/>
                </a:moveTo>
                <a:lnTo>
                  <a:pt x="7404" y="1576"/>
                </a:lnTo>
                <a:cubicBezTo>
                  <a:pt x="7908" y="2048"/>
                  <a:pt x="8192" y="2773"/>
                  <a:pt x="8192" y="3497"/>
                </a:cubicBezTo>
                <a:cubicBezTo>
                  <a:pt x="8192" y="4222"/>
                  <a:pt x="7719" y="5230"/>
                  <a:pt x="6806" y="6490"/>
                </a:cubicBezTo>
                <a:cubicBezTo>
                  <a:pt x="6459" y="6081"/>
                  <a:pt x="6144" y="5640"/>
                  <a:pt x="5829" y="5230"/>
                </a:cubicBezTo>
                <a:cubicBezTo>
                  <a:pt x="6050" y="4915"/>
                  <a:pt x="6428" y="4443"/>
                  <a:pt x="6743" y="3938"/>
                </a:cubicBezTo>
                <a:cubicBezTo>
                  <a:pt x="7215" y="3151"/>
                  <a:pt x="7467" y="2552"/>
                  <a:pt x="7467" y="2143"/>
                </a:cubicBezTo>
                <a:cubicBezTo>
                  <a:pt x="7467" y="1922"/>
                  <a:pt x="7436" y="1733"/>
                  <a:pt x="7404" y="1576"/>
                </a:cubicBezTo>
                <a:close/>
                <a:moveTo>
                  <a:pt x="3970" y="7593"/>
                </a:moveTo>
                <a:cubicBezTo>
                  <a:pt x="4002" y="7656"/>
                  <a:pt x="4033" y="7688"/>
                  <a:pt x="4033" y="7719"/>
                </a:cubicBezTo>
                <a:lnTo>
                  <a:pt x="4947" y="8853"/>
                </a:lnTo>
                <a:lnTo>
                  <a:pt x="3151" y="11153"/>
                </a:lnTo>
                <a:lnTo>
                  <a:pt x="1135" y="11153"/>
                </a:lnTo>
                <a:cubicBezTo>
                  <a:pt x="2300" y="9641"/>
                  <a:pt x="3214" y="8538"/>
                  <a:pt x="3876" y="7719"/>
                </a:cubicBezTo>
                <a:lnTo>
                  <a:pt x="3970" y="7593"/>
                </a:lnTo>
                <a:close/>
                <a:moveTo>
                  <a:pt x="3435" y="1576"/>
                </a:moveTo>
                <a:lnTo>
                  <a:pt x="3435" y="1576"/>
                </a:lnTo>
                <a:cubicBezTo>
                  <a:pt x="3372" y="1765"/>
                  <a:pt x="3340" y="1922"/>
                  <a:pt x="3340" y="2143"/>
                </a:cubicBezTo>
                <a:cubicBezTo>
                  <a:pt x="3340" y="2710"/>
                  <a:pt x="3687" y="3466"/>
                  <a:pt x="4569" y="4663"/>
                </a:cubicBezTo>
                <a:cubicBezTo>
                  <a:pt x="4726" y="4884"/>
                  <a:pt x="5167" y="5482"/>
                  <a:pt x="5199" y="5482"/>
                </a:cubicBezTo>
                <a:cubicBezTo>
                  <a:pt x="5892" y="6396"/>
                  <a:pt x="6774" y="7498"/>
                  <a:pt x="7782" y="8759"/>
                </a:cubicBezTo>
                <a:cubicBezTo>
                  <a:pt x="8381" y="9452"/>
                  <a:pt x="9011" y="10239"/>
                  <a:pt x="9673" y="11122"/>
                </a:cubicBezTo>
                <a:lnTo>
                  <a:pt x="7656" y="11122"/>
                </a:lnTo>
                <a:lnTo>
                  <a:pt x="7656" y="11153"/>
                </a:lnTo>
                <a:lnTo>
                  <a:pt x="5672" y="8633"/>
                </a:lnTo>
                <a:lnTo>
                  <a:pt x="4600" y="7278"/>
                </a:lnTo>
                <a:cubicBezTo>
                  <a:pt x="4474" y="7120"/>
                  <a:pt x="4380" y="7026"/>
                  <a:pt x="4254" y="6868"/>
                </a:cubicBezTo>
                <a:lnTo>
                  <a:pt x="4254" y="6805"/>
                </a:lnTo>
                <a:cubicBezTo>
                  <a:pt x="3214" y="5451"/>
                  <a:pt x="2647" y="4253"/>
                  <a:pt x="2647" y="3497"/>
                </a:cubicBezTo>
                <a:cubicBezTo>
                  <a:pt x="2647" y="2773"/>
                  <a:pt x="2899" y="2048"/>
                  <a:pt x="3435" y="1576"/>
                </a:cubicBezTo>
                <a:close/>
                <a:moveTo>
                  <a:pt x="5388" y="0"/>
                </a:moveTo>
                <a:cubicBezTo>
                  <a:pt x="4474" y="0"/>
                  <a:pt x="3592" y="347"/>
                  <a:pt x="2962" y="1009"/>
                </a:cubicBezTo>
                <a:cubicBezTo>
                  <a:pt x="2269" y="1702"/>
                  <a:pt x="1922" y="2552"/>
                  <a:pt x="1922" y="3497"/>
                </a:cubicBezTo>
                <a:cubicBezTo>
                  <a:pt x="1922" y="4569"/>
                  <a:pt x="2710" y="5892"/>
                  <a:pt x="3498" y="6994"/>
                </a:cubicBezTo>
                <a:lnTo>
                  <a:pt x="3309" y="7246"/>
                </a:lnTo>
                <a:cubicBezTo>
                  <a:pt x="2553" y="8192"/>
                  <a:pt x="1544" y="9452"/>
                  <a:pt x="127" y="11216"/>
                </a:cubicBezTo>
                <a:cubicBezTo>
                  <a:pt x="32" y="11342"/>
                  <a:pt x="1" y="11468"/>
                  <a:pt x="64" y="11563"/>
                </a:cubicBezTo>
                <a:cubicBezTo>
                  <a:pt x="127" y="11689"/>
                  <a:pt x="284" y="11783"/>
                  <a:pt x="379" y="11783"/>
                </a:cubicBezTo>
                <a:lnTo>
                  <a:pt x="3277" y="11783"/>
                </a:lnTo>
                <a:cubicBezTo>
                  <a:pt x="3372" y="11783"/>
                  <a:pt x="3466" y="11720"/>
                  <a:pt x="3529" y="11657"/>
                </a:cubicBezTo>
                <a:lnTo>
                  <a:pt x="5388" y="9357"/>
                </a:lnTo>
                <a:lnTo>
                  <a:pt x="7247" y="11657"/>
                </a:lnTo>
                <a:cubicBezTo>
                  <a:pt x="7310" y="11720"/>
                  <a:pt x="7404" y="11783"/>
                  <a:pt x="7530" y="11783"/>
                </a:cubicBezTo>
                <a:lnTo>
                  <a:pt x="10397" y="11783"/>
                </a:lnTo>
                <a:cubicBezTo>
                  <a:pt x="10523" y="11783"/>
                  <a:pt x="10618" y="11689"/>
                  <a:pt x="10712" y="11563"/>
                </a:cubicBezTo>
                <a:cubicBezTo>
                  <a:pt x="10775" y="11500"/>
                  <a:pt x="10775" y="11374"/>
                  <a:pt x="10649" y="11279"/>
                </a:cubicBezTo>
                <a:cubicBezTo>
                  <a:pt x="9799" y="10208"/>
                  <a:pt x="9011" y="9231"/>
                  <a:pt x="8286" y="8349"/>
                </a:cubicBezTo>
                <a:cubicBezTo>
                  <a:pt x="7940" y="7877"/>
                  <a:pt x="7593" y="7435"/>
                  <a:pt x="7247" y="7057"/>
                </a:cubicBezTo>
                <a:cubicBezTo>
                  <a:pt x="8003" y="5986"/>
                  <a:pt x="8854" y="4600"/>
                  <a:pt x="8854" y="3497"/>
                </a:cubicBezTo>
                <a:cubicBezTo>
                  <a:pt x="8854" y="2552"/>
                  <a:pt x="8507" y="1702"/>
                  <a:pt x="7814" y="1009"/>
                </a:cubicBezTo>
                <a:cubicBezTo>
                  <a:pt x="7152" y="347"/>
                  <a:pt x="6302" y="0"/>
                  <a:pt x="5388" y="0"/>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603" name="Google Shape;10603;p82"/>
          <p:cNvGrpSpPr/>
          <p:nvPr/>
        </p:nvGrpSpPr>
        <p:grpSpPr>
          <a:xfrm>
            <a:off x="4865631" y="3123732"/>
            <a:ext cx="356946" cy="332464"/>
            <a:chOff x="-25477800" y="2357750"/>
            <a:chExt cx="298525" cy="278050"/>
          </a:xfrm>
          <a:solidFill>
            <a:srgbClr val="FFC000"/>
          </a:solidFill>
        </p:grpSpPr>
        <p:sp>
          <p:nvSpPr>
            <p:cNvPr id="10604" name="Google Shape;10604;p82"/>
            <p:cNvSpPr/>
            <p:nvPr/>
          </p:nvSpPr>
          <p:spPr>
            <a:xfrm>
              <a:off x="-25477800" y="2357750"/>
              <a:ext cx="298525" cy="278050"/>
            </a:xfrm>
            <a:custGeom>
              <a:avLst/>
              <a:gdLst/>
              <a:ahLst/>
              <a:cxnLst/>
              <a:rect l="l" t="t" r="r" b="b"/>
              <a:pathLst>
                <a:path w="11941" h="11122" extrusionOk="0">
                  <a:moveTo>
                    <a:pt x="7057" y="1229"/>
                  </a:moveTo>
                  <a:lnTo>
                    <a:pt x="7971" y="2143"/>
                  </a:lnTo>
                  <a:lnTo>
                    <a:pt x="7057" y="2143"/>
                  </a:lnTo>
                  <a:lnTo>
                    <a:pt x="7057" y="1229"/>
                  </a:lnTo>
                  <a:close/>
                  <a:moveTo>
                    <a:pt x="6333" y="756"/>
                  </a:moveTo>
                  <a:lnTo>
                    <a:pt x="6333" y="2489"/>
                  </a:lnTo>
                  <a:cubicBezTo>
                    <a:pt x="6333" y="2678"/>
                    <a:pt x="6490" y="2836"/>
                    <a:pt x="6679" y="2836"/>
                  </a:cubicBezTo>
                  <a:lnTo>
                    <a:pt x="8412" y="2836"/>
                  </a:lnTo>
                  <a:lnTo>
                    <a:pt x="8412" y="4946"/>
                  </a:lnTo>
                  <a:lnTo>
                    <a:pt x="7593" y="4946"/>
                  </a:lnTo>
                  <a:lnTo>
                    <a:pt x="7215" y="4096"/>
                  </a:lnTo>
                  <a:cubicBezTo>
                    <a:pt x="7026" y="3749"/>
                    <a:pt x="6648" y="3529"/>
                    <a:pt x="6270" y="3529"/>
                  </a:cubicBezTo>
                  <a:lnTo>
                    <a:pt x="3245" y="3529"/>
                  </a:lnTo>
                  <a:cubicBezTo>
                    <a:pt x="3119" y="3529"/>
                    <a:pt x="2993" y="3560"/>
                    <a:pt x="2867" y="3592"/>
                  </a:cubicBezTo>
                  <a:lnTo>
                    <a:pt x="2867" y="756"/>
                  </a:lnTo>
                  <a:close/>
                  <a:moveTo>
                    <a:pt x="10901" y="6994"/>
                  </a:moveTo>
                  <a:cubicBezTo>
                    <a:pt x="11027" y="6994"/>
                    <a:pt x="11090" y="7026"/>
                    <a:pt x="11184" y="7089"/>
                  </a:cubicBezTo>
                  <a:cubicBezTo>
                    <a:pt x="11247" y="7183"/>
                    <a:pt x="11247" y="7246"/>
                    <a:pt x="11247" y="7372"/>
                  </a:cubicBezTo>
                  <a:lnTo>
                    <a:pt x="10995" y="9105"/>
                  </a:lnTo>
                  <a:lnTo>
                    <a:pt x="10428" y="6994"/>
                  </a:lnTo>
                  <a:close/>
                  <a:moveTo>
                    <a:pt x="6270" y="4190"/>
                  </a:moveTo>
                  <a:cubicBezTo>
                    <a:pt x="6364" y="4190"/>
                    <a:pt x="6490" y="4253"/>
                    <a:pt x="6585" y="4379"/>
                  </a:cubicBezTo>
                  <a:lnTo>
                    <a:pt x="7089" y="5356"/>
                  </a:lnTo>
                  <a:cubicBezTo>
                    <a:pt x="7120" y="5482"/>
                    <a:pt x="7278" y="5577"/>
                    <a:pt x="7404" y="5577"/>
                  </a:cubicBezTo>
                  <a:lnTo>
                    <a:pt x="9105" y="5577"/>
                  </a:lnTo>
                  <a:cubicBezTo>
                    <a:pt x="9262" y="5577"/>
                    <a:pt x="9420" y="5671"/>
                    <a:pt x="9452" y="5829"/>
                  </a:cubicBezTo>
                  <a:lnTo>
                    <a:pt x="10586" y="10397"/>
                  </a:lnTo>
                  <a:lnTo>
                    <a:pt x="2205" y="10397"/>
                  </a:lnTo>
                  <a:lnTo>
                    <a:pt x="2205" y="10460"/>
                  </a:lnTo>
                  <a:cubicBezTo>
                    <a:pt x="2048" y="10460"/>
                    <a:pt x="1890" y="10334"/>
                    <a:pt x="1859" y="10176"/>
                  </a:cubicBezTo>
                  <a:lnTo>
                    <a:pt x="788" y="5986"/>
                  </a:lnTo>
                  <a:cubicBezTo>
                    <a:pt x="756" y="5892"/>
                    <a:pt x="788" y="5797"/>
                    <a:pt x="851" y="5734"/>
                  </a:cubicBezTo>
                  <a:cubicBezTo>
                    <a:pt x="945" y="5640"/>
                    <a:pt x="1008" y="5608"/>
                    <a:pt x="1134" y="5608"/>
                  </a:cubicBezTo>
                  <a:lnTo>
                    <a:pt x="2520" y="5608"/>
                  </a:lnTo>
                  <a:cubicBezTo>
                    <a:pt x="2709" y="5608"/>
                    <a:pt x="2867" y="5451"/>
                    <a:pt x="2867" y="5262"/>
                  </a:cubicBezTo>
                  <a:lnTo>
                    <a:pt x="2867" y="4537"/>
                  </a:lnTo>
                  <a:cubicBezTo>
                    <a:pt x="2867" y="4348"/>
                    <a:pt x="3025" y="4190"/>
                    <a:pt x="3214" y="4190"/>
                  </a:cubicBezTo>
                  <a:close/>
                  <a:moveTo>
                    <a:pt x="2489" y="0"/>
                  </a:moveTo>
                  <a:cubicBezTo>
                    <a:pt x="2268" y="0"/>
                    <a:pt x="2111" y="158"/>
                    <a:pt x="2111" y="378"/>
                  </a:cubicBezTo>
                  <a:lnTo>
                    <a:pt x="2111" y="4537"/>
                  </a:lnTo>
                  <a:lnTo>
                    <a:pt x="2111" y="4883"/>
                  </a:lnTo>
                  <a:lnTo>
                    <a:pt x="1103" y="4883"/>
                  </a:lnTo>
                  <a:cubicBezTo>
                    <a:pt x="788" y="4883"/>
                    <a:pt x="473" y="5041"/>
                    <a:pt x="284" y="5293"/>
                  </a:cubicBezTo>
                  <a:cubicBezTo>
                    <a:pt x="63" y="5514"/>
                    <a:pt x="0" y="5829"/>
                    <a:pt x="63" y="6144"/>
                  </a:cubicBezTo>
                  <a:lnTo>
                    <a:pt x="1134" y="10334"/>
                  </a:lnTo>
                  <a:cubicBezTo>
                    <a:pt x="1260" y="10806"/>
                    <a:pt x="1701" y="11121"/>
                    <a:pt x="2174" y="11121"/>
                  </a:cubicBezTo>
                  <a:lnTo>
                    <a:pt x="10995" y="11121"/>
                  </a:lnTo>
                  <a:cubicBezTo>
                    <a:pt x="11153" y="11121"/>
                    <a:pt x="11310" y="10995"/>
                    <a:pt x="11342" y="10838"/>
                  </a:cubicBezTo>
                  <a:lnTo>
                    <a:pt x="11877" y="7467"/>
                  </a:lnTo>
                  <a:cubicBezTo>
                    <a:pt x="11940" y="7152"/>
                    <a:pt x="11846" y="6868"/>
                    <a:pt x="11657" y="6616"/>
                  </a:cubicBezTo>
                  <a:cubicBezTo>
                    <a:pt x="11499" y="6427"/>
                    <a:pt x="11216" y="6301"/>
                    <a:pt x="10901" y="6301"/>
                  </a:cubicBezTo>
                  <a:lnTo>
                    <a:pt x="10239" y="6301"/>
                  </a:lnTo>
                  <a:lnTo>
                    <a:pt x="10082" y="5734"/>
                  </a:lnTo>
                  <a:cubicBezTo>
                    <a:pt x="9956" y="5262"/>
                    <a:pt x="9578" y="4946"/>
                    <a:pt x="9105" y="4883"/>
                  </a:cubicBezTo>
                  <a:lnTo>
                    <a:pt x="9105" y="2458"/>
                  </a:lnTo>
                  <a:cubicBezTo>
                    <a:pt x="9105" y="2363"/>
                    <a:pt x="9042" y="2269"/>
                    <a:pt x="8979" y="2206"/>
                  </a:cubicBezTo>
                  <a:lnTo>
                    <a:pt x="6900" y="126"/>
                  </a:lnTo>
                  <a:cubicBezTo>
                    <a:pt x="6805" y="63"/>
                    <a:pt x="6742" y="0"/>
                    <a:pt x="664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5" name="Google Shape;10605;p82"/>
            <p:cNvSpPr/>
            <p:nvPr/>
          </p:nvSpPr>
          <p:spPr>
            <a:xfrm>
              <a:off x="-25388025" y="2514850"/>
              <a:ext cx="104000" cy="88650"/>
            </a:xfrm>
            <a:custGeom>
              <a:avLst/>
              <a:gdLst/>
              <a:ahLst/>
              <a:cxnLst/>
              <a:rect l="l" t="t" r="r" b="b"/>
              <a:pathLst>
                <a:path w="4160" h="3546" extrusionOk="0">
                  <a:moveTo>
                    <a:pt x="1752" y="1"/>
                  </a:moveTo>
                  <a:cubicBezTo>
                    <a:pt x="1716" y="1"/>
                    <a:pt x="1678" y="6"/>
                    <a:pt x="1639" y="17"/>
                  </a:cubicBezTo>
                  <a:cubicBezTo>
                    <a:pt x="1450" y="80"/>
                    <a:pt x="1324" y="269"/>
                    <a:pt x="1418" y="458"/>
                  </a:cubicBezTo>
                  <a:lnTo>
                    <a:pt x="1639" y="1403"/>
                  </a:lnTo>
                  <a:lnTo>
                    <a:pt x="347" y="1403"/>
                  </a:lnTo>
                  <a:cubicBezTo>
                    <a:pt x="158" y="1403"/>
                    <a:pt x="1" y="1561"/>
                    <a:pt x="1" y="1750"/>
                  </a:cubicBezTo>
                  <a:cubicBezTo>
                    <a:pt x="1" y="1970"/>
                    <a:pt x="158" y="2128"/>
                    <a:pt x="347" y="2128"/>
                  </a:cubicBezTo>
                  <a:lnTo>
                    <a:pt x="1796" y="2128"/>
                  </a:lnTo>
                  <a:lnTo>
                    <a:pt x="2080" y="3262"/>
                  </a:lnTo>
                  <a:cubicBezTo>
                    <a:pt x="2111" y="3420"/>
                    <a:pt x="2269" y="3546"/>
                    <a:pt x="2426" y="3546"/>
                  </a:cubicBezTo>
                  <a:lnTo>
                    <a:pt x="2521" y="3546"/>
                  </a:lnTo>
                  <a:cubicBezTo>
                    <a:pt x="2710" y="3483"/>
                    <a:pt x="2836" y="3294"/>
                    <a:pt x="2742" y="3105"/>
                  </a:cubicBezTo>
                  <a:lnTo>
                    <a:pt x="2521" y="2159"/>
                  </a:lnTo>
                  <a:lnTo>
                    <a:pt x="3813" y="2159"/>
                  </a:lnTo>
                  <a:cubicBezTo>
                    <a:pt x="4002" y="2159"/>
                    <a:pt x="4159" y="2002"/>
                    <a:pt x="4159" y="1813"/>
                  </a:cubicBezTo>
                  <a:cubicBezTo>
                    <a:pt x="4159" y="1561"/>
                    <a:pt x="4002" y="1403"/>
                    <a:pt x="3813" y="1403"/>
                  </a:cubicBezTo>
                  <a:lnTo>
                    <a:pt x="2363" y="1403"/>
                  </a:lnTo>
                  <a:lnTo>
                    <a:pt x="2080" y="269"/>
                  </a:lnTo>
                  <a:cubicBezTo>
                    <a:pt x="2054" y="114"/>
                    <a:pt x="1921" y="1"/>
                    <a:pt x="175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606" name="Google Shape;10606;p82"/>
          <p:cNvSpPr/>
          <p:nvPr/>
        </p:nvSpPr>
        <p:spPr>
          <a:xfrm>
            <a:off x="4867009" y="3554480"/>
            <a:ext cx="355063" cy="353329"/>
          </a:xfrm>
          <a:custGeom>
            <a:avLst/>
            <a:gdLst/>
            <a:ahLst/>
            <a:cxnLst/>
            <a:rect l="l" t="t" r="r" b="b"/>
            <a:pathLst>
              <a:path w="11878" h="11820" extrusionOk="0">
                <a:moveTo>
                  <a:pt x="9704" y="729"/>
                </a:moveTo>
                <a:cubicBezTo>
                  <a:pt x="10019" y="729"/>
                  <a:pt x="10303" y="792"/>
                  <a:pt x="10523" y="982"/>
                </a:cubicBezTo>
                <a:cubicBezTo>
                  <a:pt x="10838" y="1234"/>
                  <a:pt x="10996" y="1612"/>
                  <a:pt x="11059" y="2021"/>
                </a:cubicBezTo>
                <a:cubicBezTo>
                  <a:pt x="11153" y="2368"/>
                  <a:pt x="11059" y="2714"/>
                  <a:pt x="10744" y="2998"/>
                </a:cubicBezTo>
                <a:lnTo>
                  <a:pt x="8255" y="5487"/>
                </a:lnTo>
                <a:lnTo>
                  <a:pt x="6270" y="3502"/>
                </a:lnTo>
                <a:lnTo>
                  <a:pt x="6743" y="3029"/>
                </a:lnTo>
                <a:lnTo>
                  <a:pt x="7499" y="3785"/>
                </a:lnTo>
                <a:cubicBezTo>
                  <a:pt x="7593" y="3880"/>
                  <a:pt x="7656" y="3911"/>
                  <a:pt x="7751" y="3911"/>
                </a:cubicBezTo>
                <a:cubicBezTo>
                  <a:pt x="7814" y="3911"/>
                  <a:pt x="7940" y="3880"/>
                  <a:pt x="7971" y="3785"/>
                </a:cubicBezTo>
                <a:cubicBezTo>
                  <a:pt x="8097" y="3659"/>
                  <a:pt x="8097" y="3439"/>
                  <a:pt x="7971" y="3313"/>
                </a:cubicBezTo>
                <a:lnTo>
                  <a:pt x="7215" y="2557"/>
                </a:lnTo>
                <a:lnTo>
                  <a:pt x="7688" y="2084"/>
                </a:lnTo>
                <a:lnTo>
                  <a:pt x="8444" y="2840"/>
                </a:lnTo>
                <a:cubicBezTo>
                  <a:pt x="8538" y="2935"/>
                  <a:pt x="8601" y="2966"/>
                  <a:pt x="8696" y="2966"/>
                </a:cubicBezTo>
                <a:cubicBezTo>
                  <a:pt x="8759" y="2966"/>
                  <a:pt x="8885" y="2935"/>
                  <a:pt x="8916" y="2840"/>
                </a:cubicBezTo>
                <a:cubicBezTo>
                  <a:pt x="9042" y="2714"/>
                  <a:pt x="9042" y="2494"/>
                  <a:pt x="8916" y="2368"/>
                </a:cubicBezTo>
                <a:lnTo>
                  <a:pt x="8160" y="1612"/>
                </a:lnTo>
                <a:lnTo>
                  <a:pt x="8601" y="1202"/>
                </a:lnTo>
                <a:cubicBezTo>
                  <a:pt x="8916" y="887"/>
                  <a:pt x="9326" y="729"/>
                  <a:pt x="9704" y="729"/>
                </a:cubicBezTo>
                <a:close/>
                <a:moveTo>
                  <a:pt x="5766" y="4132"/>
                </a:moveTo>
                <a:lnTo>
                  <a:pt x="7751" y="6117"/>
                </a:lnTo>
                <a:lnTo>
                  <a:pt x="5577" y="8196"/>
                </a:lnTo>
                <a:cubicBezTo>
                  <a:pt x="5230" y="8543"/>
                  <a:pt x="4789" y="8763"/>
                  <a:pt x="4317" y="8826"/>
                </a:cubicBezTo>
                <a:cubicBezTo>
                  <a:pt x="3687" y="8921"/>
                  <a:pt x="3088" y="9236"/>
                  <a:pt x="2678" y="9645"/>
                </a:cubicBezTo>
                <a:lnTo>
                  <a:pt x="1324" y="11000"/>
                </a:lnTo>
                <a:cubicBezTo>
                  <a:pt x="1261" y="11063"/>
                  <a:pt x="1174" y="11095"/>
                  <a:pt x="1087" y="11095"/>
                </a:cubicBezTo>
                <a:cubicBezTo>
                  <a:pt x="1001" y="11095"/>
                  <a:pt x="914" y="11063"/>
                  <a:pt x="851" y="11000"/>
                </a:cubicBezTo>
                <a:cubicBezTo>
                  <a:pt x="725" y="10874"/>
                  <a:pt x="725" y="10653"/>
                  <a:pt x="851" y="10527"/>
                </a:cubicBezTo>
                <a:lnTo>
                  <a:pt x="2206" y="9173"/>
                </a:lnTo>
                <a:cubicBezTo>
                  <a:pt x="2615" y="8763"/>
                  <a:pt x="2931" y="8165"/>
                  <a:pt x="3025" y="7535"/>
                </a:cubicBezTo>
                <a:cubicBezTo>
                  <a:pt x="3088" y="7062"/>
                  <a:pt x="3309" y="6589"/>
                  <a:pt x="3655" y="6274"/>
                </a:cubicBezTo>
                <a:lnTo>
                  <a:pt x="3876" y="6022"/>
                </a:lnTo>
                <a:lnTo>
                  <a:pt x="4632" y="6778"/>
                </a:lnTo>
                <a:cubicBezTo>
                  <a:pt x="4726" y="6873"/>
                  <a:pt x="4789" y="6904"/>
                  <a:pt x="4884" y="6904"/>
                </a:cubicBezTo>
                <a:cubicBezTo>
                  <a:pt x="4947" y="6904"/>
                  <a:pt x="5073" y="6873"/>
                  <a:pt x="5104" y="6778"/>
                </a:cubicBezTo>
                <a:cubicBezTo>
                  <a:pt x="5230" y="6652"/>
                  <a:pt x="5230" y="6432"/>
                  <a:pt x="5104" y="6306"/>
                </a:cubicBezTo>
                <a:lnTo>
                  <a:pt x="4348" y="5550"/>
                </a:lnTo>
                <a:lnTo>
                  <a:pt x="4821" y="5077"/>
                </a:lnTo>
                <a:lnTo>
                  <a:pt x="5577" y="5833"/>
                </a:lnTo>
                <a:cubicBezTo>
                  <a:pt x="5640" y="5928"/>
                  <a:pt x="5734" y="5959"/>
                  <a:pt x="5797" y="5959"/>
                </a:cubicBezTo>
                <a:cubicBezTo>
                  <a:pt x="5892" y="5959"/>
                  <a:pt x="6018" y="5928"/>
                  <a:pt x="6050" y="5833"/>
                </a:cubicBezTo>
                <a:cubicBezTo>
                  <a:pt x="6176" y="5707"/>
                  <a:pt x="6176" y="5487"/>
                  <a:pt x="6050" y="5361"/>
                </a:cubicBezTo>
                <a:lnTo>
                  <a:pt x="5293" y="4605"/>
                </a:lnTo>
                <a:lnTo>
                  <a:pt x="5766" y="4132"/>
                </a:lnTo>
                <a:close/>
                <a:moveTo>
                  <a:pt x="9769" y="1"/>
                </a:moveTo>
                <a:cubicBezTo>
                  <a:pt x="9726" y="1"/>
                  <a:pt x="9683" y="2"/>
                  <a:pt x="9641" y="5"/>
                </a:cubicBezTo>
                <a:cubicBezTo>
                  <a:pt x="9105" y="36"/>
                  <a:pt x="8601" y="288"/>
                  <a:pt x="8255" y="666"/>
                </a:cubicBezTo>
                <a:lnTo>
                  <a:pt x="3183" y="5802"/>
                </a:lnTo>
                <a:cubicBezTo>
                  <a:pt x="2741" y="6211"/>
                  <a:pt x="2426" y="6810"/>
                  <a:pt x="2363" y="7440"/>
                </a:cubicBezTo>
                <a:cubicBezTo>
                  <a:pt x="2269" y="7913"/>
                  <a:pt x="2080" y="8385"/>
                  <a:pt x="1733" y="8700"/>
                </a:cubicBezTo>
                <a:lnTo>
                  <a:pt x="379" y="10055"/>
                </a:lnTo>
                <a:cubicBezTo>
                  <a:pt x="1" y="10433"/>
                  <a:pt x="1" y="11095"/>
                  <a:pt x="379" y="11504"/>
                </a:cubicBezTo>
                <a:cubicBezTo>
                  <a:pt x="568" y="11693"/>
                  <a:pt x="851" y="11819"/>
                  <a:pt x="1135" y="11819"/>
                </a:cubicBezTo>
                <a:cubicBezTo>
                  <a:pt x="1418" y="11819"/>
                  <a:pt x="1670" y="11693"/>
                  <a:pt x="1891" y="11504"/>
                </a:cubicBezTo>
                <a:lnTo>
                  <a:pt x="3214" y="10149"/>
                </a:lnTo>
                <a:cubicBezTo>
                  <a:pt x="3561" y="9803"/>
                  <a:pt x="4002" y="9614"/>
                  <a:pt x="4474" y="9519"/>
                </a:cubicBezTo>
                <a:cubicBezTo>
                  <a:pt x="5104" y="9456"/>
                  <a:pt x="5703" y="9141"/>
                  <a:pt x="6144" y="8700"/>
                </a:cubicBezTo>
                <a:lnTo>
                  <a:pt x="11279" y="3502"/>
                </a:lnTo>
                <a:cubicBezTo>
                  <a:pt x="11657" y="3092"/>
                  <a:pt x="11878" y="2525"/>
                  <a:pt x="11846" y="1927"/>
                </a:cubicBezTo>
                <a:cubicBezTo>
                  <a:pt x="11815" y="1360"/>
                  <a:pt x="11531" y="792"/>
                  <a:pt x="11090" y="446"/>
                </a:cubicBezTo>
                <a:cubicBezTo>
                  <a:pt x="10715" y="157"/>
                  <a:pt x="10234" y="1"/>
                  <a:pt x="9769"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07" name="Google Shape;10607;p82"/>
          <p:cNvSpPr/>
          <p:nvPr/>
        </p:nvSpPr>
        <p:spPr>
          <a:xfrm>
            <a:off x="5308694" y="2666024"/>
            <a:ext cx="353180" cy="353180"/>
          </a:xfrm>
          <a:custGeom>
            <a:avLst/>
            <a:gdLst/>
            <a:ahLst/>
            <a:cxnLst/>
            <a:rect l="l" t="t" r="r" b="b"/>
            <a:pathLst>
              <a:path w="11815" h="11815" extrusionOk="0">
                <a:moveTo>
                  <a:pt x="6270" y="662"/>
                </a:moveTo>
                <a:lnTo>
                  <a:pt x="6270" y="2048"/>
                </a:lnTo>
                <a:cubicBezTo>
                  <a:pt x="6270" y="2678"/>
                  <a:pt x="6616" y="3245"/>
                  <a:pt x="7247" y="3497"/>
                </a:cubicBezTo>
                <a:cubicBezTo>
                  <a:pt x="7467" y="3623"/>
                  <a:pt x="7625" y="3875"/>
                  <a:pt x="7625" y="4127"/>
                </a:cubicBezTo>
                <a:cubicBezTo>
                  <a:pt x="7625" y="4537"/>
                  <a:pt x="7310" y="4852"/>
                  <a:pt x="6931" y="4852"/>
                </a:cubicBezTo>
                <a:cubicBezTo>
                  <a:pt x="6711" y="4852"/>
                  <a:pt x="6522" y="4758"/>
                  <a:pt x="6396" y="4600"/>
                </a:cubicBezTo>
                <a:cubicBezTo>
                  <a:pt x="6301" y="4443"/>
                  <a:pt x="6081" y="4380"/>
                  <a:pt x="5892" y="4380"/>
                </a:cubicBezTo>
                <a:cubicBezTo>
                  <a:pt x="5703" y="4380"/>
                  <a:pt x="5514" y="4443"/>
                  <a:pt x="5388" y="4600"/>
                </a:cubicBezTo>
                <a:cubicBezTo>
                  <a:pt x="5262" y="4758"/>
                  <a:pt x="5073" y="4852"/>
                  <a:pt x="4884" y="4852"/>
                </a:cubicBezTo>
                <a:cubicBezTo>
                  <a:pt x="4663" y="4852"/>
                  <a:pt x="4474" y="4758"/>
                  <a:pt x="4348" y="4600"/>
                </a:cubicBezTo>
                <a:cubicBezTo>
                  <a:pt x="4254" y="4443"/>
                  <a:pt x="4159" y="4285"/>
                  <a:pt x="4159" y="4096"/>
                </a:cubicBezTo>
                <a:cubicBezTo>
                  <a:pt x="4159" y="3875"/>
                  <a:pt x="4348" y="3623"/>
                  <a:pt x="4600" y="3497"/>
                </a:cubicBezTo>
                <a:cubicBezTo>
                  <a:pt x="5136" y="3277"/>
                  <a:pt x="5545" y="2647"/>
                  <a:pt x="5545" y="1922"/>
                </a:cubicBezTo>
                <a:lnTo>
                  <a:pt x="5545" y="662"/>
                </a:lnTo>
                <a:close/>
                <a:moveTo>
                  <a:pt x="6963" y="788"/>
                </a:moveTo>
                <a:cubicBezTo>
                  <a:pt x="7940" y="977"/>
                  <a:pt x="8885" y="1513"/>
                  <a:pt x="9609" y="2206"/>
                </a:cubicBezTo>
                <a:cubicBezTo>
                  <a:pt x="10586" y="3182"/>
                  <a:pt x="11153" y="4506"/>
                  <a:pt x="11153" y="5923"/>
                </a:cubicBezTo>
                <a:cubicBezTo>
                  <a:pt x="11122" y="7278"/>
                  <a:pt x="10586" y="8633"/>
                  <a:pt x="9609" y="9609"/>
                </a:cubicBezTo>
                <a:cubicBezTo>
                  <a:pt x="8853" y="10365"/>
                  <a:pt x="7940" y="10838"/>
                  <a:pt x="6963" y="11027"/>
                </a:cubicBezTo>
                <a:lnTo>
                  <a:pt x="6963" y="9735"/>
                </a:lnTo>
                <a:cubicBezTo>
                  <a:pt x="6963" y="9357"/>
                  <a:pt x="7215" y="9074"/>
                  <a:pt x="7562" y="8916"/>
                </a:cubicBezTo>
                <a:cubicBezTo>
                  <a:pt x="8034" y="8664"/>
                  <a:pt x="8349" y="8192"/>
                  <a:pt x="8349" y="7656"/>
                </a:cubicBezTo>
                <a:cubicBezTo>
                  <a:pt x="8349" y="6900"/>
                  <a:pt x="7719" y="6270"/>
                  <a:pt x="6963" y="6270"/>
                </a:cubicBezTo>
                <a:cubicBezTo>
                  <a:pt x="6585" y="6270"/>
                  <a:pt x="6175" y="6427"/>
                  <a:pt x="5955" y="6742"/>
                </a:cubicBezTo>
                <a:cubicBezTo>
                  <a:pt x="5671" y="6427"/>
                  <a:pt x="5325" y="6270"/>
                  <a:pt x="4915" y="6270"/>
                </a:cubicBezTo>
                <a:cubicBezTo>
                  <a:pt x="4537" y="6270"/>
                  <a:pt x="4159" y="6427"/>
                  <a:pt x="3907" y="6711"/>
                </a:cubicBezTo>
                <a:cubicBezTo>
                  <a:pt x="3623" y="6963"/>
                  <a:pt x="3497" y="7372"/>
                  <a:pt x="3529" y="7751"/>
                </a:cubicBezTo>
                <a:cubicBezTo>
                  <a:pt x="3592" y="8286"/>
                  <a:pt x="3907" y="8696"/>
                  <a:pt x="4380" y="8948"/>
                </a:cubicBezTo>
                <a:cubicBezTo>
                  <a:pt x="4695" y="9105"/>
                  <a:pt x="4915" y="9483"/>
                  <a:pt x="4915" y="9924"/>
                </a:cubicBezTo>
                <a:lnTo>
                  <a:pt x="4915" y="11059"/>
                </a:lnTo>
                <a:cubicBezTo>
                  <a:pt x="3939" y="10870"/>
                  <a:pt x="2993" y="10365"/>
                  <a:pt x="2269" y="9641"/>
                </a:cubicBezTo>
                <a:cubicBezTo>
                  <a:pt x="1292" y="8664"/>
                  <a:pt x="757" y="7372"/>
                  <a:pt x="757" y="5955"/>
                </a:cubicBezTo>
                <a:cubicBezTo>
                  <a:pt x="757" y="4569"/>
                  <a:pt x="1292" y="3214"/>
                  <a:pt x="2269" y="2237"/>
                </a:cubicBezTo>
                <a:cubicBezTo>
                  <a:pt x="3025" y="1481"/>
                  <a:pt x="3939" y="1040"/>
                  <a:pt x="4915" y="819"/>
                </a:cubicBezTo>
                <a:lnTo>
                  <a:pt x="4915" y="1985"/>
                </a:lnTo>
                <a:cubicBezTo>
                  <a:pt x="4915" y="2395"/>
                  <a:pt x="4695" y="2804"/>
                  <a:pt x="4380" y="2962"/>
                </a:cubicBezTo>
                <a:cubicBezTo>
                  <a:pt x="3907" y="3151"/>
                  <a:pt x="3592" y="3623"/>
                  <a:pt x="3529" y="4127"/>
                </a:cubicBezTo>
                <a:cubicBezTo>
                  <a:pt x="3497" y="4537"/>
                  <a:pt x="3655" y="4884"/>
                  <a:pt x="3907" y="5199"/>
                </a:cubicBezTo>
                <a:cubicBezTo>
                  <a:pt x="4159" y="5482"/>
                  <a:pt x="4537" y="5640"/>
                  <a:pt x="4915" y="5640"/>
                </a:cubicBezTo>
                <a:cubicBezTo>
                  <a:pt x="5325" y="5640"/>
                  <a:pt x="5703" y="5482"/>
                  <a:pt x="5955" y="5167"/>
                </a:cubicBezTo>
                <a:cubicBezTo>
                  <a:pt x="6207" y="5482"/>
                  <a:pt x="6585" y="5640"/>
                  <a:pt x="6963" y="5640"/>
                </a:cubicBezTo>
                <a:cubicBezTo>
                  <a:pt x="7719" y="5640"/>
                  <a:pt x="8349" y="5010"/>
                  <a:pt x="8349" y="4253"/>
                </a:cubicBezTo>
                <a:cubicBezTo>
                  <a:pt x="8349" y="3749"/>
                  <a:pt x="8034" y="3245"/>
                  <a:pt x="7562" y="2993"/>
                </a:cubicBezTo>
                <a:cubicBezTo>
                  <a:pt x="7152" y="2804"/>
                  <a:pt x="6963" y="2489"/>
                  <a:pt x="6963" y="2174"/>
                </a:cubicBezTo>
                <a:lnTo>
                  <a:pt x="6963" y="788"/>
                </a:lnTo>
                <a:close/>
                <a:moveTo>
                  <a:pt x="6931" y="6900"/>
                </a:moveTo>
                <a:cubicBezTo>
                  <a:pt x="7310" y="6900"/>
                  <a:pt x="7625" y="7215"/>
                  <a:pt x="7625" y="7593"/>
                </a:cubicBezTo>
                <a:cubicBezTo>
                  <a:pt x="7625" y="7877"/>
                  <a:pt x="7467" y="8129"/>
                  <a:pt x="7247" y="8223"/>
                </a:cubicBezTo>
                <a:cubicBezTo>
                  <a:pt x="6616" y="8538"/>
                  <a:pt x="6270" y="9105"/>
                  <a:pt x="6270" y="9735"/>
                </a:cubicBezTo>
                <a:lnTo>
                  <a:pt x="6270" y="11090"/>
                </a:lnTo>
                <a:lnTo>
                  <a:pt x="5545" y="11090"/>
                </a:lnTo>
                <a:lnTo>
                  <a:pt x="5545" y="9861"/>
                </a:lnTo>
                <a:cubicBezTo>
                  <a:pt x="5545" y="9137"/>
                  <a:pt x="5136" y="8507"/>
                  <a:pt x="4600" y="8223"/>
                </a:cubicBezTo>
                <a:cubicBezTo>
                  <a:pt x="4348" y="8129"/>
                  <a:pt x="4191" y="7877"/>
                  <a:pt x="4159" y="7656"/>
                </a:cubicBezTo>
                <a:cubicBezTo>
                  <a:pt x="4159" y="7435"/>
                  <a:pt x="4191" y="7246"/>
                  <a:pt x="4348" y="7120"/>
                </a:cubicBezTo>
                <a:cubicBezTo>
                  <a:pt x="4474" y="6963"/>
                  <a:pt x="4695" y="6900"/>
                  <a:pt x="4884" y="6900"/>
                </a:cubicBezTo>
                <a:cubicBezTo>
                  <a:pt x="5073" y="6900"/>
                  <a:pt x="5262" y="6963"/>
                  <a:pt x="5388" y="7120"/>
                </a:cubicBezTo>
                <a:cubicBezTo>
                  <a:pt x="5514" y="7278"/>
                  <a:pt x="5703" y="7372"/>
                  <a:pt x="5892" y="7372"/>
                </a:cubicBezTo>
                <a:cubicBezTo>
                  <a:pt x="6112" y="7372"/>
                  <a:pt x="6301" y="7278"/>
                  <a:pt x="6427" y="7120"/>
                </a:cubicBezTo>
                <a:cubicBezTo>
                  <a:pt x="6522" y="6963"/>
                  <a:pt x="6742" y="6900"/>
                  <a:pt x="6931" y="6900"/>
                </a:cubicBezTo>
                <a:close/>
                <a:moveTo>
                  <a:pt x="5892" y="0"/>
                </a:moveTo>
                <a:cubicBezTo>
                  <a:pt x="4317" y="0"/>
                  <a:pt x="2836" y="630"/>
                  <a:pt x="1733" y="1733"/>
                </a:cubicBezTo>
                <a:cubicBezTo>
                  <a:pt x="630" y="2836"/>
                  <a:pt x="0" y="4348"/>
                  <a:pt x="0" y="5923"/>
                </a:cubicBezTo>
                <a:cubicBezTo>
                  <a:pt x="0" y="7498"/>
                  <a:pt x="630" y="8979"/>
                  <a:pt x="1733" y="10082"/>
                </a:cubicBezTo>
                <a:cubicBezTo>
                  <a:pt x="2836" y="11185"/>
                  <a:pt x="4317" y="11815"/>
                  <a:pt x="5892" y="11815"/>
                </a:cubicBezTo>
                <a:cubicBezTo>
                  <a:pt x="7467" y="11815"/>
                  <a:pt x="8979" y="11185"/>
                  <a:pt x="10082" y="10082"/>
                </a:cubicBezTo>
                <a:cubicBezTo>
                  <a:pt x="11185" y="8979"/>
                  <a:pt x="11815" y="7498"/>
                  <a:pt x="11815" y="5923"/>
                </a:cubicBezTo>
                <a:cubicBezTo>
                  <a:pt x="11815" y="4348"/>
                  <a:pt x="11216" y="2836"/>
                  <a:pt x="10082" y="1733"/>
                </a:cubicBezTo>
                <a:cubicBezTo>
                  <a:pt x="8979" y="630"/>
                  <a:pt x="7467" y="0"/>
                  <a:pt x="5892" y="0"/>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608" name="Google Shape;10608;p82"/>
          <p:cNvGrpSpPr/>
          <p:nvPr/>
        </p:nvGrpSpPr>
        <p:grpSpPr>
          <a:xfrm>
            <a:off x="5308265" y="3112911"/>
            <a:ext cx="353180" cy="354107"/>
            <a:chOff x="-25104475" y="2340425"/>
            <a:chExt cx="295375" cy="296150"/>
          </a:xfrm>
          <a:solidFill>
            <a:srgbClr val="FFC000"/>
          </a:solidFill>
        </p:grpSpPr>
        <p:sp>
          <p:nvSpPr>
            <p:cNvPr id="10609" name="Google Shape;10609;p82"/>
            <p:cNvSpPr/>
            <p:nvPr/>
          </p:nvSpPr>
          <p:spPr>
            <a:xfrm>
              <a:off x="-25104475" y="2340425"/>
              <a:ext cx="225275" cy="296150"/>
            </a:xfrm>
            <a:custGeom>
              <a:avLst/>
              <a:gdLst/>
              <a:ahLst/>
              <a:cxnLst/>
              <a:rect l="l" t="t" r="r" b="b"/>
              <a:pathLst>
                <a:path w="9011" h="11846" extrusionOk="0">
                  <a:moveTo>
                    <a:pt x="4474" y="693"/>
                  </a:moveTo>
                  <a:cubicBezTo>
                    <a:pt x="5041" y="693"/>
                    <a:pt x="5514" y="1166"/>
                    <a:pt x="5514" y="1733"/>
                  </a:cubicBezTo>
                  <a:cubicBezTo>
                    <a:pt x="5514" y="1922"/>
                    <a:pt x="5671" y="2079"/>
                    <a:pt x="5860" y="2079"/>
                  </a:cubicBezTo>
                  <a:lnTo>
                    <a:pt x="6585" y="2079"/>
                  </a:lnTo>
                  <a:cubicBezTo>
                    <a:pt x="6774" y="2079"/>
                    <a:pt x="6931" y="2237"/>
                    <a:pt x="6931" y="2426"/>
                  </a:cubicBezTo>
                  <a:lnTo>
                    <a:pt x="6931" y="2804"/>
                  </a:lnTo>
                  <a:lnTo>
                    <a:pt x="2080" y="2804"/>
                  </a:lnTo>
                  <a:lnTo>
                    <a:pt x="2080" y="2426"/>
                  </a:lnTo>
                  <a:cubicBezTo>
                    <a:pt x="2048" y="2237"/>
                    <a:pt x="2206" y="2079"/>
                    <a:pt x="2395" y="2079"/>
                  </a:cubicBezTo>
                  <a:lnTo>
                    <a:pt x="3119" y="2079"/>
                  </a:lnTo>
                  <a:cubicBezTo>
                    <a:pt x="3308" y="2079"/>
                    <a:pt x="3466" y="1922"/>
                    <a:pt x="3466" y="1733"/>
                  </a:cubicBezTo>
                  <a:cubicBezTo>
                    <a:pt x="3466" y="1134"/>
                    <a:pt x="3939" y="693"/>
                    <a:pt x="4474" y="693"/>
                  </a:cubicBezTo>
                  <a:close/>
                  <a:moveTo>
                    <a:pt x="8003" y="2804"/>
                  </a:moveTo>
                  <a:cubicBezTo>
                    <a:pt x="8192" y="2804"/>
                    <a:pt x="8349" y="2962"/>
                    <a:pt x="8349" y="3151"/>
                  </a:cubicBezTo>
                  <a:lnTo>
                    <a:pt x="8349" y="10838"/>
                  </a:lnTo>
                  <a:lnTo>
                    <a:pt x="8286" y="10838"/>
                  </a:lnTo>
                  <a:cubicBezTo>
                    <a:pt x="8286" y="11027"/>
                    <a:pt x="8129" y="11184"/>
                    <a:pt x="7940" y="11184"/>
                  </a:cubicBezTo>
                  <a:lnTo>
                    <a:pt x="1009" y="11184"/>
                  </a:lnTo>
                  <a:cubicBezTo>
                    <a:pt x="820" y="11184"/>
                    <a:pt x="662" y="11027"/>
                    <a:pt x="662" y="10838"/>
                  </a:cubicBezTo>
                  <a:lnTo>
                    <a:pt x="662" y="3151"/>
                  </a:lnTo>
                  <a:cubicBezTo>
                    <a:pt x="662" y="2962"/>
                    <a:pt x="820" y="2804"/>
                    <a:pt x="1009" y="2804"/>
                  </a:cubicBezTo>
                  <a:lnTo>
                    <a:pt x="1355" y="2804"/>
                  </a:lnTo>
                  <a:lnTo>
                    <a:pt x="1355" y="3151"/>
                  </a:lnTo>
                  <a:cubicBezTo>
                    <a:pt x="1355" y="3340"/>
                    <a:pt x="1544" y="3497"/>
                    <a:pt x="1733" y="3497"/>
                  </a:cubicBezTo>
                  <a:lnTo>
                    <a:pt x="7278" y="3497"/>
                  </a:lnTo>
                  <a:cubicBezTo>
                    <a:pt x="7467" y="3497"/>
                    <a:pt x="7625" y="3340"/>
                    <a:pt x="7625" y="3151"/>
                  </a:cubicBezTo>
                  <a:lnTo>
                    <a:pt x="7625" y="2804"/>
                  </a:lnTo>
                  <a:close/>
                  <a:moveTo>
                    <a:pt x="4474" y="0"/>
                  </a:moveTo>
                  <a:cubicBezTo>
                    <a:pt x="3655" y="0"/>
                    <a:pt x="2930" y="599"/>
                    <a:pt x="2773" y="1386"/>
                  </a:cubicBezTo>
                  <a:lnTo>
                    <a:pt x="2395" y="1386"/>
                  </a:lnTo>
                  <a:cubicBezTo>
                    <a:pt x="1954" y="1386"/>
                    <a:pt x="1576" y="1638"/>
                    <a:pt x="1418" y="2079"/>
                  </a:cubicBezTo>
                  <a:lnTo>
                    <a:pt x="1009" y="2079"/>
                  </a:lnTo>
                  <a:cubicBezTo>
                    <a:pt x="410" y="2079"/>
                    <a:pt x="0" y="2552"/>
                    <a:pt x="0" y="3119"/>
                  </a:cubicBezTo>
                  <a:lnTo>
                    <a:pt x="0" y="10838"/>
                  </a:lnTo>
                  <a:cubicBezTo>
                    <a:pt x="0" y="11405"/>
                    <a:pt x="473" y="11846"/>
                    <a:pt x="1009" y="11846"/>
                  </a:cubicBezTo>
                  <a:lnTo>
                    <a:pt x="7940" y="11846"/>
                  </a:lnTo>
                  <a:cubicBezTo>
                    <a:pt x="8538" y="11846"/>
                    <a:pt x="8979" y="11373"/>
                    <a:pt x="8979" y="10838"/>
                  </a:cubicBezTo>
                  <a:lnTo>
                    <a:pt x="8979" y="3151"/>
                  </a:lnTo>
                  <a:cubicBezTo>
                    <a:pt x="9011" y="2552"/>
                    <a:pt x="8538" y="2079"/>
                    <a:pt x="7940" y="2079"/>
                  </a:cubicBezTo>
                  <a:lnTo>
                    <a:pt x="7562" y="2079"/>
                  </a:lnTo>
                  <a:cubicBezTo>
                    <a:pt x="7404" y="1701"/>
                    <a:pt x="7026" y="1386"/>
                    <a:pt x="6553" y="1386"/>
                  </a:cubicBezTo>
                  <a:lnTo>
                    <a:pt x="6175" y="1386"/>
                  </a:lnTo>
                  <a:cubicBezTo>
                    <a:pt x="6018" y="599"/>
                    <a:pt x="5293" y="0"/>
                    <a:pt x="447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0" name="Google Shape;10610;p82"/>
            <p:cNvSpPr/>
            <p:nvPr/>
          </p:nvSpPr>
          <p:spPr>
            <a:xfrm>
              <a:off x="-25001300" y="2375075"/>
              <a:ext cx="18150" cy="17350"/>
            </a:xfrm>
            <a:custGeom>
              <a:avLst/>
              <a:gdLst/>
              <a:ahLst/>
              <a:cxnLst/>
              <a:rect l="l" t="t" r="r" b="b"/>
              <a:pathLst>
                <a:path w="726" h="694" extrusionOk="0">
                  <a:moveTo>
                    <a:pt x="347" y="0"/>
                  </a:moveTo>
                  <a:cubicBezTo>
                    <a:pt x="158" y="0"/>
                    <a:pt x="1" y="158"/>
                    <a:pt x="1" y="347"/>
                  </a:cubicBezTo>
                  <a:cubicBezTo>
                    <a:pt x="1" y="536"/>
                    <a:pt x="158" y="693"/>
                    <a:pt x="347" y="693"/>
                  </a:cubicBezTo>
                  <a:cubicBezTo>
                    <a:pt x="568" y="693"/>
                    <a:pt x="725" y="536"/>
                    <a:pt x="725" y="347"/>
                  </a:cubicBezTo>
                  <a:cubicBezTo>
                    <a:pt x="725" y="158"/>
                    <a:pt x="568" y="0"/>
                    <a:pt x="34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1" name="Google Shape;10611;p82"/>
            <p:cNvSpPr/>
            <p:nvPr/>
          </p:nvSpPr>
          <p:spPr>
            <a:xfrm>
              <a:off x="-25070600" y="2444375"/>
              <a:ext cx="87450" cy="86675"/>
            </a:xfrm>
            <a:custGeom>
              <a:avLst/>
              <a:gdLst/>
              <a:ahLst/>
              <a:cxnLst/>
              <a:rect l="l" t="t" r="r" b="b"/>
              <a:pathLst>
                <a:path w="3498" h="3467" extrusionOk="0">
                  <a:moveTo>
                    <a:pt x="2773" y="725"/>
                  </a:moveTo>
                  <a:lnTo>
                    <a:pt x="2773" y="2805"/>
                  </a:lnTo>
                  <a:lnTo>
                    <a:pt x="693" y="2805"/>
                  </a:lnTo>
                  <a:lnTo>
                    <a:pt x="693" y="725"/>
                  </a:lnTo>
                  <a:close/>
                  <a:moveTo>
                    <a:pt x="378" y="1"/>
                  </a:moveTo>
                  <a:cubicBezTo>
                    <a:pt x="189" y="1"/>
                    <a:pt x="0" y="158"/>
                    <a:pt x="0" y="379"/>
                  </a:cubicBezTo>
                  <a:lnTo>
                    <a:pt x="0" y="3120"/>
                  </a:lnTo>
                  <a:cubicBezTo>
                    <a:pt x="0" y="3309"/>
                    <a:pt x="189" y="3466"/>
                    <a:pt x="378" y="3466"/>
                  </a:cubicBezTo>
                  <a:lnTo>
                    <a:pt x="3119" y="3466"/>
                  </a:lnTo>
                  <a:cubicBezTo>
                    <a:pt x="3340" y="3466"/>
                    <a:pt x="3497" y="3309"/>
                    <a:pt x="3497" y="3120"/>
                  </a:cubicBezTo>
                  <a:lnTo>
                    <a:pt x="3497" y="379"/>
                  </a:lnTo>
                  <a:cubicBezTo>
                    <a:pt x="3497" y="158"/>
                    <a:pt x="3340" y="1"/>
                    <a:pt x="311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2" name="Google Shape;10612;p82"/>
            <p:cNvSpPr/>
            <p:nvPr/>
          </p:nvSpPr>
          <p:spPr>
            <a:xfrm>
              <a:off x="-24966650" y="2479025"/>
              <a:ext cx="52025" cy="18150"/>
            </a:xfrm>
            <a:custGeom>
              <a:avLst/>
              <a:gdLst/>
              <a:ahLst/>
              <a:cxnLst/>
              <a:rect l="l" t="t" r="r" b="b"/>
              <a:pathLst>
                <a:path w="2081" h="726" extrusionOk="0">
                  <a:moveTo>
                    <a:pt x="347" y="1"/>
                  </a:moveTo>
                  <a:cubicBezTo>
                    <a:pt x="158" y="1"/>
                    <a:pt x="1" y="158"/>
                    <a:pt x="1" y="347"/>
                  </a:cubicBezTo>
                  <a:cubicBezTo>
                    <a:pt x="1" y="568"/>
                    <a:pt x="158" y="726"/>
                    <a:pt x="347" y="726"/>
                  </a:cubicBezTo>
                  <a:lnTo>
                    <a:pt x="1734" y="726"/>
                  </a:lnTo>
                  <a:cubicBezTo>
                    <a:pt x="1923" y="726"/>
                    <a:pt x="2080" y="568"/>
                    <a:pt x="2080" y="347"/>
                  </a:cubicBezTo>
                  <a:cubicBezTo>
                    <a:pt x="2080" y="158"/>
                    <a:pt x="1923" y="1"/>
                    <a:pt x="173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3" name="Google Shape;10613;p82"/>
            <p:cNvSpPr/>
            <p:nvPr/>
          </p:nvSpPr>
          <p:spPr>
            <a:xfrm>
              <a:off x="-24966650" y="2444375"/>
              <a:ext cx="52025" cy="18150"/>
            </a:xfrm>
            <a:custGeom>
              <a:avLst/>
              <a:gdLst/>
              <a:ahLst/>
              <a:cxnLst/>
              <a:rect l="l" t="t" r="r" b="b"/>
              <a:pathLst>
                <a:path w="2081" h="726" extrusionOk="0">
                  <a:moveTo>
                    <a:pt x="347" y="1"/>
                  </a:moveTo>
                  <a:cubicBezTo>
                    <a:pt x="158" y="1"/>
                    <a:pt x="1" y="158"/>
                    <a:pt x="1" y="379"/>
                  </a:cubicBezTo>
                  <a:cubicBezTo>
                    <a:pt x="1" y="568"/>
                    <a:pt x="158" y="725"/>
                    <a:pt x="347" y="725"/>
                  </a:cubicBezTo>
                  <a:lnTo>
                    <a:pt x="1734" y="725"/>
                  </a:lnTo>
                  <a:cubicBezTo>
                    <a:pt x="1923" y="725"/>
                    <a:pt x="2080" y="568"/>
                    <a:pt x="2080" y="379"/>
                  </a:cubicBezTo>
                  <a:cubicBezTo>
                    <a:pt x="2080" y="158"/>
                    <a:pt x="1923" y="1"/>
                    <a:pt x="173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4" name="Google Shape;10614;p82"/>
            <p:cNvSpPr/>
            <p:nvPr/>
          </p:nvSpPr>
          <p:spPr>
            <a:xfrm>
              <a:off x="-24966650" y="2513700"/>
              <a:ext cx="52025" cy="17350"/>
            </a:xfrm>
            <a:custGeom>
              <a:avLst/>
              <a:gdLst/>
              <a:ahLst/>
              <a:cxnLst/>
              <a:rect l="l" t="t" r="r" b="b"/>
              <a:pathLst>
                <a:path w="2081" h="694" extrusionOk="0">
                  <a:moveTo>
                    <a:pt x="347" y="0"/>
                  </a:moveTo>
                  <a:cubicBezTo>
                    <a:pt x="158" y="0"/>
                    <a:pt x="1" y="158"/>
                    <a:pt x="1" y="347"/>
                  </a:cubicBezTo>
                  <a:cubicBezTo>
                    <a:pt x="1" y="536"/>
                    <a:pt x="158" y="693"/>
                    <a:pt x="347" y="693"/>
                  </a:cubicBezTo>
                  <a:lnTo>
                    <a:pt x="1734" y="693"/>
                  </a:lnTo>
                  <a:cubicBezTo>
                    <a:pt x="1923" y="693"/>
                    <a:pt x="2080" y="536"/>
                    <a:pt x="2080" y="347"/>
                  </a:cubicBezTo>
                  <a:cubicBezTo>
                    <a:pt x="2080" y="158"/>
                    <a:pt x="1923" y="0"/>
                    <a:pt x="173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5" name="Google Shape;10615;p82"/>
            <p:cNvSpPr/>
            <p:nvPr/>
          </p:nvSpPr>
          <p:spPr>
            <a:xfrm>
              <a:off x="-25071400" y="2549125"/>
              <a:ext cx="156775" cy="17350"/>
            </a:xfrm>
            <a:custGeom>
              <a:avLst/>
              <a:gdLst/>
              <a:ahLst/>
              <a:cxnLst/>
              <a:rect l="l" t="t" r="r" b="b"/>
              <a:pathLst>
                <a:path w="6271" h="694" extrusionOk="0">
                  <a:moveTo>
                    <a:pt x="379" y="1"/>
                  </a:moveTo>
                  <a:cubicBezTo>
                    <a:pt x="158" y="1"/>
                    <a:pt x="1" y="158"/>
                    <a:pt x="1" y="347"/>
                  </a:cubicBezTo>
                  <a:cubicBezTo>
                    <a:pt x="1" y="536"/>
                    <a:pt x="158" y="694"/>
                    <a:pt x="379" y="694"/>
                  </a:cubicBezTo>
                  <a:lnTo>
                    <a:pt x="5924" y="694"/>
                  </a:lnTo>
                  <a:cubicBezTo>
                    <a:pt x="6113" y="694"/>
                    <a:pt x="6270" y="536"/>
                    <a:pt x="6270" y="347"/>
                  </a:cubicBezTo>
                  <a:cubicBezTo>
                    <a:pt x="6270" y="158"/>
                    <a:pt x="6113" y="1"/>
                    <a:pt x="592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6" name="Google Shape;10616;p82"/>
            <p:cNvSpPr/>
            <p:nvPr/>
          </p:nvSpPr>
          <p:spPr>
            <a:xfrm>
              <a:off x="-25071400" y="2583800"/>
              <a:ext cx="156775" cy="17350"/>
            </a:xfrm>
            <a:custGeom>
              <a:avLst/>
              <a:gdLst/>
              <a:ahLst/>
              <a:cxnLst/>
              <a:rect l="l" t="t" r="r" b="b"/>
              <a:pathLst>
                <a:path w="6271" h="694" extrusionOk="0">
                  <a:moveTo>
                    <a:pt x="379" y="0"/>
                  </a:moveTo>
                  <a:cubicBezTo>
                    <a:pt x="158" y="0"/>
                    <a:pt x="1" y="158"/>
                    <a:pt x="1" y="347"/>
                  </a:cubicBezTo>
                  <a:cubicBezTo>
                    <a:pt x="1" y="536"/>
                    <a:pt x="158" y="693"/>
                    <a:pt x="379" y="693"/>
                  </a:cubicBezTo>
                  <a:lnTo>
                    <a:pt x="5924" y="693"/>
                  </a:lnTo>
                  <a:cubicBezTo>
                    <a:pt x="6113" y="693"/>
                    <a:pt x="6270" y="536"/>
                    <a:pt x="6270" y="347"/>
                  </a:cubicBezTo>
                  <a:cubicBezTo>
                    <a:pt x="6270" y="158"/>
                    <a:pt x="6113" y="0"/>
                    <a:pt x="592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17" name="Google Shape;10617;p82"/>
            <p:cNvSpPr/>
            <p:nvPr/>
          </p:nvSpPr>
          <p:spPr>
            <a:xfrm>
              <a:off x="-24862675" y="2375850"/>
              <a:ext cx="53575" cy="260725"/>
            </a:xfrm>
            <a:custGeom>
              <a:avLst/>
              <a:gdLst/>
              <a:ahLst/>
              <a:cxnLst/>
              <a:rect l="l" t="t" r="r" b="b"/>
              <a:pathLst>
                <a:path w="2143" h="10429" extrusionOk="0">
                  <a:moveTo>
                    <a:pt x="1103" y="1103"/>
                  </a:moveTo>
                  <a:lnTo>
                    <a:pt x="1481" y="1797"/>
                  </a:lnTo>
                  <a:lnTo>
                    <a:pt x="1481" y="7625"/>
                  </a:lnTo>
                  <a:lnTo>
                    <a:pt x="757" y="7625"/>
                  </a:lnTo>
                  <a:lnTo>
                    <a:pt x="757" y="1797"/>
                  </a:lnTo>
                  <a:lnTo>
                    <a:pt x="1103" y="1103"/>
                  </a:lnTo>
                  <a:close/>
                  <a:moveTo>
                    <a:pt x="1481" y="8255"/>
                  </a:moveTo>
                  <a:lnTo>
                    <a:pt x="1481" y="9358"/>
                  </a:lnTo>
                  <a:cubicBezTo>
                    <a:pt x="1450" y="9578"/>
                    <a:pt x="1324" y="9736"/>
                    <a:pt x="1103" y="9736"/>
                  </a:cubicBezTo>
                  <a:cubicBezTo>
                    <a:pt x="914" y="9736"/>
                    <a:pt x="757" y="9578"/>
                    <a:pt x="757" y="9358"/>
                  </a:cubicBezTo>
                  <a:lnTo>
                    <a:pt x="757" y="8255"/>
                  </a:lnTo>
                  <a:close/>
                  <a:moveTo>
                    <a:pt x="1072" y="1"/>
                  </a:moveTo>
                  <a:cubicBezTo>
                    <a:pt x="946" y="1"/>
                    <a:pt x="820" y="64"/>
                    <a:pt x="757" y="190"/>
                  </a:cubicBezTo>
                  <a:lnTo>
                    <a:pt x="32" y="1576"/>
                  </a:lnTo>
                  <a:cubicBezTo>
                    <a:pt x="0" y="1608"/>
                    <a:pt x="0" y="1702"/>
                    <a:pt x="0" y="1734"/>
                  </a:cubicBezTo>
                  <a:lnTo>
                    <a:pt x="0" y="9421"/>
                  </a:lnTo>
                  <a:cubicBezTo>
                    <a:pt x="0" y="9988"/>
                    <a:pt x="473" y="10429"/>
                    <a:pt x="1040" y="10429"/>
                  </a:cubicBezTo>
                  <a:cubicBezTo>
                    <a:pt x="1607" y="10429"/>
                    <a:pt x="2048" y="9956"/>
                    <a:pt x="2048" y="9421"/>
                  </a:cubicBezTo>
                  <a:lnTo>
                    <a:pt x="2048" y="1734"/>
                  </a:lnTo>
                  <a:cubicBezTo>
                    <a:pt x="2143" y="1639"/>
                    <a:pt x="2143" y="1608"/>
                    <a:pt x="2111" y="1576"/>
                  </a:cubicBezTo>
                  <a:lnTo>
                    <a:pt x="1387" y="190"/>
                  </a:lnTo>
                  <a:cubicBezTo>
                    <a:pt x="1355" y="64"/>
                    <a:pt x="1198" y="1"/>
                    <a:pt x="107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618" name="Google Shape;10618;p82"/>
          <p:cNvSpPr/>
          <p:nvPr/>
        </p:nvSpPr>
        <p:spPr>
          <a:xfrm>
            <a:off x="5306811" y="3599288"/>
            <a:ext cx="356946" cy="263712"/>
          </a:xfrm>
          <a:custGeom>
            <a:avLst/>
            <a:gdLst/>
            <a:ahLst/>
            <a:cxnLst/>
            <a:rect l="l" t="t" r="r" b="b"/>
            <a:pathLst>
              <a:path w="11941" h="8822" extrusionOk="0">
                <a:moveTo>
                  <a:pt x="7184" y="1229"/>
                </a:moveTo>
                <a:lnTo>
                  <a:pt x="7184" y="1922"/>
                </a:lnTo>
                <a:lnTo>
                  <a:pt x="6459" y="1922"/>
                </a:lnTo>
                <a:lnTo>
                  <a:pt x="6459" y="1229"/>
                </a:lnTo>
                <a:close/>
                <a:moveTo>
                  <a:pt x="5797" y="1261"/>
                </a:moveTo>
                <a:lnTo>
                  <a:pt x="5797" y="1954"/>
                </a:lnTo>
                <a:lnTo>
                  <a:pt x="5073" y="1954"/>
                </a:lnTo>
                <a:lnTo>
                  <a:pt x="5073" y="1607"/>
                </a:lnTo>
                <a:cubicBezTo>
                  <a:pt x="5073" y="1418"/>
                  <a:pt x="5230" y="1261"/>
                  <a:pt x="5419" y="1261"/>
                </a:cubicBezTo>
                <a:close/>
                <a:moveTo>
                  <a:pt x="8192" y="1261"/>
                </a:moveTo>
                <a:cubicBezTo>
                  <a:pt x="8381" y="1261"/>
                  <a:pt x="8538" y="1418"/>
                  <a:pt x="8538" y="1607"/>
                </a:cubicBezTo>
                <a:lnTo>
                  <a:pt x="8538" y="1954"/>
                </a:lnTo>
                <a:lnTo>
                  <a:pt x="7845" y="1954"/>
                </a:lnTo>
                <a:lnTo>
                  <a:pt x="7845" y="1261"/>
                </a:lnTo>
                <a:close/>
                <a:moveTo>
                  <a:pt x="1450" y="694"/>
                </a:moveTo>
                <a:cubicBezTo>
                  <a:pt x="1607" y="694"/>
                  <a:pt x="1796" y="788"/>
                  <a:pt x="1922" y="914"/>
                </a:cubicBezTo>
                <a:lnTo>
                  <a:pt x="3182" y="2174"/>
                </a:lnTo>
                <a:cubicBezTo>
                  <a:pt x="3497" y="2489"/>
                  <a:pt x="3938" y="2679"/>
                  <a:pt x="4411" y="2679"/>
                </a:cubicBezTo>
                <a:lnTo>
                  <a:pt x="10523" y="2679"/>
                </a:lnTo>
                <a:cubicBezTo>
                  <a:pt x="10901" y="2679"/>
                  <a:pt x="11216" y="2994"/>
                  <a:pt x="11216" y="3372"/>
                </a:cubicBezTo>
                <a:cubicBezTo>
                  <a:pt x="11216" y="3781"/>
                  <a:pt x="10901" y="4096"/>
                  <a:pt x="10523" y="4096"/>
                </a:cubicBezTo>
                <a:lnTo>
                  <a:pt x="3812" y="4096"/>
                </a:lnTo>
                <a:cubicBezTo>
                  <a:pt x="3340" y="4096"/>
                  <a:pt x="2899" y="3907"/>
                  <a:pt x="2584" y="3592"/>
                </a:cubicBezTo>
                <a:lnTo>
                  <a:pt x="977" y="1891"/>
                </a:lnTo>
                <a:cubicBezTo>
                  <a:pt x="693" y="1607"/>
                  <a:pt x="693" y="1166"/>
                  <a:pt x="977" y="914"/>
                </a:cubicBezTo>
                <a:cubicBezTo>
                  <a:pt x="1103" y="788"/>
                  <a:pt x="1292" y="694"/>
                  <a:pt x="1450" y="694"/>
                </a:cubicBezTo>
                <a:close/>
                <a:moveTo>
                  <a:pt x="8255" y="4726"/>
                </a:moveTo>
                <a:lnTo>
                  <a:pt x="6805" y="5545"/>
                </a:lnTo>
                <a:lnTo>
                  <a:pt x="5356" y="4726"/>
                </a:lnTo>
                <a:close/>
                <a:moveTo>
                  <a:pt x="6805" y="6333"/>
                </a:moveTo>
                <a:lnTo>
                  <a:pt x="8822" y="7467"/>
                </a:lnTo>
                <a:lnTo>
                  <a:pt x="4821" y="7467"/>
                </a:lnTo>
                <a:lnTo>
                  <a:pt x="6805" y="6333"/>
                </a:lnTo>
                <a:close/>
                <a:moveTo>
                  <a:pt x="3340" y="7467"/>
                </a:moveTo>
                <a:cubicBezTo>
                  <a:pt x="3529" y="7467"/>
                  <a:pt x="3686" y="7625"/>
                  <a:pt x="3686" y="7845"/>
                </a:cubicBezTo>
                <a:cubicBezTo>
                  <a:pt x="3686" y="8034"/>
                  <a:pt x="3529" y="8192"/>
                  <a:pt x="3340" y="8192"/>
                </a:cubicBezTo>
                <a:cubicBezTo>
                  <a:pt x="3151" y="8192"/>
                  <a:pt x="2993" y="8034"/>
                  <a:pt x="2993" y="7845"/>
                </a:cubicBezTo>
                <a:cubicBezTo>
                  <a:pt x="2993" y="7625"/>
                  <a:pt x="3151" y="7467"/>
                  <a:pt x="3340" y="7467"/>
                </a:cubicBezTo>
                <a:close/>
                <a:moveTo>
                  <a:pt x="10271" y="7467"/>
                </a:moveTo>
                <a:cubicBezTo>
                  <a:pt x="10460" y="7467"/>
                  <a:pt x="10618" y="7625"/>
                  <a:pt x="10618" y="7845"/>
                </a:cubicBezTo>
                <a:cubicBezTo>
                  <a:pt x="10618" y="8034"/>
                  <a:pt x="10460" y="8192"/>
                  <a:pt x="10271" y="8192"/>
                </a:cubicBezTo>
                <a:cubicBezTo>
                  <a:pt x="10082" y="8192"/>
                  <a:pt x="9924" y="8034"/>
                  <a:pt x="9924" y="7845"/>
                </a:cubicBezTo>
                <a:cubicBezTo>
                  <a:pt x="9924" y="7625"/>
                  <a:pt x="10082" y="7467"/>
                  <a:pt x="10271" y="7467"/>
                </a:cubicBezTo>
                <a:close/>
                <a:moveTo>
                  <a:pt x="1544" y="1"/>
                </a:moveTo>
                <a:cubicBezTo>
                  <a:pt x="1166" y="1"/>
                  <a:pt x="820" y="158"/>
                  <a:pt x="536" y="379"/>
                </a:cubicBezTo>
                <a:cubicBezTo>
                  <a:pt x="0" y="946"/>
                  <a:pt x="0" y="1796"/>
                  <a:pt x="536" y="2363"/>
                </a:cubicBezTo>
                <a:lnTo>
                  <a:pt x="2206" y="4002"/>
                </a:lnTo>
                <a:cubicBezTo>
                  <a:pt x="2678" y="4474"/>
                  <a:pt x="3277" y="4726"/>
                  <a:pt x="3938" y="4726"/>
                </a:cubicBezTo>
                <a:lnTo>
                  <a:pt x="4002" y="4726"/>
                </a:lnTo>
                <a:lnTo>
                  <a:pt x="6175" y="5955"/>
                </a:lnTo>
                <a:lnTo>
                  <a:pt x="4128" y="7089"/>
                </a:lnTo>
                <a:cubicBezTo>
                  <a:pt x="3938" y="6900"/>
                  <a:pt x="3686" y="6774"/>
                  <a:pt x="3371" y="6774"/>
                </a:cubicBezTo>
                <a:cubicBezTo>
                  <a:pt x="2804" y="6774"/>
                  <a:pt x="2363" y="7247"/>
                  <a:pt x="2363" y="7782"/>
                </a:cubicBezTo>
                <a:cubicBezTo>
                  <a:pt x="2363" y="8381"/>
                  <a:pt x="2836" y="8822"/>
                  <a:pt x="3371" y="8822"/>
                </a:cubicBezTo>
                <a:cubicBezTo>
                  <a:pt x="3812" y="8822"/>
                  <a:pt x="4222" y="8538"/>
                  <a:pt x="4380" y="8097"/>
                </a:cubicBezTo>
                <a:lnTo>
                  <a:pt x="9326" y="8097"/>
                </a:lnTo>
                <a:cubicBezTo>
                  <a:pt x="9483" y="8507"/>
                  <a:pt x="9830" y="8822"/>
                  <a:pt x="10302" y="8822"/>
                </a:cubicBezTo>
                <a:cubicBezTo>
                  <a:pt x="10901" y="8822"/>
                  <a:pt x="11342" y="8349"/>
                  <a:pt x="11342" y="7782"/>
                </a:cubicBezTo>
                <a:cubicBezTo>
                  <a:pt x="11342" y="7184"/>
                  <a:pt x="10870" y="6774"/>
                  <a:pt x="10302" y="6774"/>
                </a:cubicBezTo>
                <a:cubicBezTo>
                  <a:pt x="10050" y="6774"/>
                  <a:pt x="9767" y="6900"/>
                  <a:pt x="9578" y="7089"/>
                </a:cubicBezTo>
                <a:lnTo>
                  <a:pt x="7530" y="5955"/>
                </a:lnTo>
                <a:lnTo>
                  <a:pt x="9672" y="4726"/>
                </a:lnTo>
                <a:lnTo>
                  <a:pt x="10555" y="4726"/>
                </a:lnTo>
                <a:cubicBezTo>
                  <a:pt x="11311" y="4726"/>
                  <a:pt x="11941" y="4096"/>
                  <a:pt x="11941" y="3340"/>
                </a:cubicBezTo>
                <a:cubicBezTo>
                  <a:pt x="11941" y="2584"/>
                  <a:pt x="11311" y="1954"/>
                  <a:pt x="10555" y="1954"/>
                </a:cubicBezTo>
                <a:lnTo>
                  <a:pt x="9263" y="1954"/>
                </a:lnTo>
                <a:lnTo>
                  <a:pt x="9263" y="1607"/>
                </a:lnTo>
                <a:cubicBezTo>
                  <a:pt x="9263" y="1009"/>
                  <a:pt x="8790" y="599"/>
                  <a:pt x="8223" y="599"/>
                </a:cubicBezTo>
                <a:lnTo>
                  <a:pt x="5482" y="599"/>
                </a:lnTo>
                <a:cubicBezTo>
                  <a:pt x="4884" y="599"/>
                  <a:pt x="4443" y="1072"/>
                  <a:pt x="4443" y="1607"/>
                </a:cubicBezTo>
                <a:lnTo>
                  <a:pt x="4443" y="1954"/>
                </a:lnTo>
                <a:cubicBezTo>
                  <a:pt x="4222" y="1954"/>
                  <a:pt x="3970" y="1859"/>
                  <a:pt x="3781" y="1639"/>
                </a:cubicBezTo>
                <a:lnTo>
                  <a:pt x="2521" y="379"/>
                </a:lnTo>
                <a:cubicBezTo>
                  <a:pt x="2237" y="127"/>
                  <a:pt x="1891" y="1"/>
                  <a:pt x="1544"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0E2A47"/>
        </a:solidFill>
        <a:effectLst/>
      </p:bgPr>
    </p:bg>
    <p:spTree>
      <p:nvGrpSpPr>
        <p:cNvPr id="1" name="Shape 10622"/>
        <p:cNvGrpSpPr/>
        <p:nvPr/>
      </p:nvGrpSpPr>
      <p:grpSpPr>
        <a:xfrm>
          <a:off x="0" y="0"/>
          <a:ext cx="0" cy="0"/>
          <a:chOff x="0" y="0"/>
          <a:chExt cx="0" cy="0"/>
        </a:xfrm>
      </p:grpSpPr>
      <p:sp>
        <p:nvSpPr>
          <p:cNvPr id="10623" name="Google Shape;10623;p83"/>
          <p:cNvSpPr txBox="1">
            <a:spLocks noGrp="1"/>
          </p:cNvSpPr>
          <p:nvPr>
            <p:ph type="title" idx="4294967295"/>
          </p:nvPr>
        </p:nvSpPr>
        <p:spPr>
          <a:xfrm>
            <a:off x="849675" y="715975"/>
            <a:ext cx="3482100" cy="482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rgbClr val="000000"/>
              </a:buClr>
              <a:buSzPts val="1100"/>
              <a:buFont typeface="Arial"/>
              <a:buNone/>
            </a:pPr>
            <a:r>
              <a:rPr lang="en">
                <a:solidFill>
                  <a:srgbClr val="FFC000"/>
                </a:solidFill>
                <a:latin typeface="Arial"/>
                <a:ea typeface="Arial"/>
                <a:cs typeface="Arial"/>
                <a:sym typeface="Arial"/>
              </a:rPr>
              <a:t>Business Icons</a:t>
            </a:r>
            <a:endParaRPr>
              <a:solidFill>
                <a:srgbClr val="FFC000"/>
              </a:solidFill>
              <a:latin typeface="Arial"/>
              <a:ea typeface="Arial"/>
              <a:cs typeface="Arial"/>
              <a:sym typeface="Arial"/>
            </a:endParaRPr>
          </a:p>
        </p:txBody>
      </p:sp>
      <p:sp>
        <p:nvSpPr>
          <p:cNvPr id="10624" name="Google Shape;10624;p83"/>
          <p:cNvSpPr txBox="1">
            <a:spLocks noGrp="1"/>
          </p:cNvSpPr>
          <p:nvPr>
            <p:ph type="title" idx="4294967295"/>
          </p:nvPr>
        </p:nvSpPr>
        <p:spPr>
          <a:xfrm>
            <a:off x="4858400" y="715975"/>
            <a:ext cx="3482100" cy="482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rgbClr val="000000"/>
              </a:buClr>
              <a:buSzPts val="1100"/>
              <a:buFont typeface="Arial"/>
              <a:buNone/>
            </a:pPr>
            <a:r>
              <a:rPr lang="en">
                <a:solidFill>
                  <a:srgbClr val="FFC000"/>
                </a:solidFill>
                <a:latin typeface="Arial"/>
                <a:ea typeface="Arial"/>
                <a:cs typeface="Arial"/>
                <a:sym typeface="Arial"/>
              </a:rPr>
              <a:t>Teamwork Icons</a:t>
            </a:r>
            <a:endParaRPr>
              <a:solidFill>
                <a:srgbClr val="FFC000"/>
              </a:solidFill>
              <a:latin typeface="Arial"/>
              <a:ea typeface="Arial"/>
              <a:cs typeface="Arial"/>
              <a:sym typeface="Arial"/>
            </a:endParaRPr>
          </a:p>
        </p:txBody>
      </p:sp>
      <p:grpSp>
        <p:nvGrpSpPr>
          <p:cNvPr id="10625" name="Google Shape;10625;p83"/>
          <p:cNvGrpSpPr/>
          <p:nvPr/>
        </p:nvGrpSpPr>
        <p:grpSpPr>
          <a:xfrm>
            <a:off x="854368" y="1313920"/>
            <a:ext cx="366269" cy="366240"/>
            <a:chOff x="-65131525" y="1914325"/>
            <a:chExt cx="316650" cy="316625"/>
          </a:xfrm>
          <a:solidFill>
            <a:srgbClr val="FFC000"/>
          </a:solidFill>
        </p:grpSpPr>
        <p:sp>
          <p:nvSpPr>
            <p:cNvPr id="10626" name="Google Shape;10626;p83"/>
            <p:cNvSpPr/>
            <p:nvPr/>
          </p:nvSpPr>
          <p:spPr>
            <a:xfrm>
              <a:off x="-65024400" y="1949750"/>
              <a:ext cx="103175" cy="247350"/>
            </a:xfrm>
            <a:custGeom>
              <a:avLst/>
              <a:gdLst/>
              <a:ahLst/>
              <a:cxnLst/>
              <a:rect l="l" t="t" r="r" b="b"/>
              <a:pathLst>
                <a:path w="4127" h="9894" extrusionOk="0">
                  <a:moveTo>
                    <a:pt x="2048" y="1"/>
                  </a:moveTo>
                  <a:cubicBezTo>
                    <a:pt x="1859" y="1"/>
                    <a:pt x="1638" y="190"/>
                    <a:pt x="1638" y="379"/>
                  </a:cubicBezTo>
                  <a:lnTo>
                    <a:pt x="1638" y="851"/>
                  </a:lnTo>
                  <a:cubicBezTo>
                    <a:pt x="725" y="1040"/>
                    <a:pt x="0" y="1891"/>
                    <a:pt x="0" y="2868"/>
                  </a:cubicBezTo>
                  <a:cubicBezTo>
                    <a:pt x="0" y="3970"/>
                    <a:pt x="977" y="4632"/>
                    <a:pt x="1827" y="5262"/>
                  </a:cubicBezTo>
                  <a:cubicBezTo>
                    <a:pt x="2552" y="5829"/>
                    <a:pt x="3308" y="6333"/>
                    <a:pt x="3308" y="6995"/>
                  </a:cubicBezTo>
                  <a:cubicBezTo>
                    <a:pt x="3308" y="7656"/>
                    <a:pt x="2772" y="8255"/>
                    <a:pt x="2079" y="8255"/>
                  </a:cubicBezTo>
                  <a:cubicBezTo>
                    <a:pt x="1418" y="8255"/>
                    <a:pt x="851" y="7688"/>
                    <a:pt x="851" y="6995"/>
                  </a:cubicBezTo>
                  <a:cubicBezTo>
                    <a:pt x="851" y="6774"/>
                    <a:pt x="662" y="6617"/>
                    <a:pt x="441" y="6617"/>
                  </a:cubicBezTo>
                  <a:cubicBezTo>
                    <a:pt x="189" y="6617"/>
                    <a:pt x="32" y="6806"/>
                    <a:pt x="32" y="6995"/>
                  </a:cubicBezTo>
                  <a:cubicBezTo>
                    <a:pt x="32" y="7971"/>
                    <a:pt x="756" y="8854"/>
                    <a:pt x="1701" y="9011"/>
                  </a:cubicBezTo>
                  <a:lnTo>
                    <a:pt x="1701" y="9484"/>
                  </a:lnTo>
                  <a:cubicBezTo>
                    <a:pt x="1701" y="9704"/>
                    <a:pt x="1890" y="9893"/>
                    <a:pt x="2079" y="9893"/>
                  </a:cubicBezTo>
                  <a:cubicBezTo>
                    <a:pt x="2268" y="9893"/>
                    <a:pt x="2489" y="9704"/>
                    <a:pt x="2489" y="9484"/>
                  </a:cubicBezTo>
                  <a:lnTo>
                    <a:pt x="2489" y="9011"/>
                  </a:lnTo>
                  <a:cubicBezTo>
                    <a:pt x="3434" y="8791"/>
                    <a:pt x="4127" y="7971"/>
                    <a:pt x="4127" y="6995"/>
                  </a:cubicBezTo>
                  <a:cubicBezTo>
                    <a:pt x="4127" y="5892"/>
                    <a:pt x="3151" y="5231"/>
                    <a:pt x="2331" y="4600"/>
                  </a:cubicBezTo>
                  <a:cubicBezTo>
                    <a:pt x="1575" y="4033"/>
                    <a:pt x="819" y="3529"/>
                    <a:pt x="819" y="2868"/>
                  </a:cubicBezTo>
                  <a:cubicBezTo>
                    <a:pt x="788" y="2143"/>
                    <a:pt x="1386" y="1607"/>
                    <a:pt x="2048" y="1607"/>
                  </a:cubicBezTo>
                  <a:cubicBezTo>
                    <a:pt x="2709" y="1607"/>
                    <a:pt x="3277" y="2143"/>
                    <a:pt x="3277" y="2868"/>
                  </a:cubicBezTo>
                  <a:cubicBezTo>
                    <a:pt x="3277" y="3088"/>
                    <a:pt x="3466" y="3246"/>
                    <a:pt x="3686" y="3246"/>
                  </a:cubicBezTo>
                  <a:cubicBezTo>
                    <a:pt x="3938" y="3246"/>
                    <a:pt x="4096" y="3057"/>
                    <a:pt x="4096" y="2868"/>
                  </a:cubicBezTo>
                  <a:cubicBezTo>
                    <a:pt x="4096" y="1891"/>
                    <a:pt x="3371" y="1009"/>
                    <a:pt x="2426" y="851"/>
                  </a:cubicBezTo>
                  <a:lnTo>
                    <a:pt x="2426" y="379"/>
                  </a:lnTo>
                  <a:cubicBezTo>
                    <a:pt x="2426" y="158"/>
                    <a:pt x="2237" y="1"/>
                    <a:pt x="204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27" name="Google Shape;10627;p83"/>
            <p:cNvSpPr/>
            <p:nvPr/>
          </p:nvSpPr>
          <p:spPr>
            <a:xfrm>
              <a:off x="-65131525" y="1914325"/>
              <a:ext cx="316650" cy="316625"/>
            </a:xfrm>
            <a:custGeom>
              <a:avLst/>
              <a:gdLst/>
              <a:ahLst/>
              <a:cxnLst/>
              <a:rect l="l" t="t" r="r" b="b"/>
              <a:pathLst>
                <a:path w="12666" h="12665" extrusionOk="0">
                  <a:moveTo>
                    <a:pt x="6333" y="819"/>
                  </a:moveTo>
                  <a:cubicBezTo>
                    <a:pt x="9357" y="819"/>
                    <a:pt x="11846" y="3308"/>
                    <a:pt x="11846" y="6332"/>
                  </a:cubicBezTo>
                  <a:cubicBezTo>
                    <a:pt x="11846" y="9357"/>
                    <a:pt x="9357" y="11846"/>
                    <a:pt x="6333" y="11846"/>
                  </a:cubicBezTo>
                  <a:cubicBezTo>
                    <a:pt x="3308" y="11846"/>
                    <a:pt x="819" y="9357"/>
                    <a:pt x="819" y="6332"/>
                  </a:cubicBezTo>
                  <a:cubicBezTo>
                    <a:pt x="819" y="3308"/>
                    <a:pt x="3308" y="819"/>
                    <a:pt x="6333" y="819"/>
                  </a:cubicBezTo>
                  <a:close/>
                  <a:moveTo>
                    <a:pt x="6333" y="0"/>
                  </a:moveTo>
                  <a:cubicBezTo>
                    <a:pt x="2836" y="0"/>
                    <a:pt x="0" y="2835"/>
                    <a:pt x="0" y="6332"/>
                  </a:cubicBezTo>
                  <a:cubicBezTo>
                    <a:pt x="0" y="9830"/>
                    <a:pt x="2836" y="12665"/>
                    <a:pt x="6333" y="12665"/>
                  </a:cubicBezTo>
                  <a:cubicBezTo>
                    <a:pt x="9830" y="12665"/>
                    <a:pt x="12665" y="9830"/>
                    <a:pt x="12665" y="6332"/>
                  </a:cubicBezTo>
                  <a:cubicBezTo>
                    <a:pt x="12665" y="2835"/>
                    <a:pt x="9830" y="0"/>
                    <a:pt x="633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628" name="Google Shape;10628;p83"/>
          <p:cNvGrpSpPr/>
          <p:nvPr/>
        </p:nvGrpSpPr>
        <p:grpSpPr>
          <a:xfrm>
            <a:off x="854368" y="1794207"/>
            <a:ext cx="366269" cy="366269"/>
            <a:chOff x="-65131525" y="2281350"/>
            <a:chExt cx="316650" cy="316650"/>
          </a:xfrm>
          <a:solidFill>
            <a:srgbClr val="FFC000"/>
          </a:solidFill>
        </p:grpSpPr>
        <p:sp>
          <p:nvSpPr>
            <p:cNvPr id="10629" name="Google Shape;10629;p83"/>
            <p:cNvSpPr/>
            <p:nvPr/>
          </p:nvSpPr>
          <p:spPr>
            <a:xfrm>
              <a:off x="-65131525" y="2322300"/>
              <a:ext cx="275675" cy="275700"/>
            </a:xfrm>
            <a:custGeom>
              <a:avLst/>
              <a:gdLst/>
              <a:ahLst/>
              <a:cxnLst/>
              <a:rect l="l" t="t" r="r" b="b"/>
              <a:pathLst>
                <a:path w="11027" h="11028" extrusionOk="0">
                  <a:moveTo>
                    <a:pt x="5073" y="820"/>
                  </a:moveTo>
                  <a:lnTo>
                    <a:pt x="5073" y="5514"/>
                  </a:lnTo>
                  <a:cubicBezTo>
                    <a:pt x="5073" y="5766"/>
                    <a:pt x="5262" y="5923"/>
                    <a:pt x="5482" y="5923"/>
                  </a:cubicBezTo>
                  <a:lnTo>
                    <a:pt x="10145" y="5923"/>
                  </a:lnTo>
                  <a:cubicBezTo>
                    <a:pt x="9956" y="8318"/>
                    <a:pt x="7940" y="10208"/>
                    <a:pt x="5482" y="10208"/>
                  </a:cubicBezTo>
                  <a:cubicBezTo>
                    <a:pt x="2867" y="10208"/>
                    <a:pt x="788" y="8129"/>
                    <a:pt x="788" y="5514"/>
                  </a:cubicBezTo>
                  <a:cubicBezTo>
                    <a:pt x="788" y="3088"/>
                    <a:pt x="2678" y="1072"/>
                    <a:pt x="5073" y="820"/>
                  </a:cubicBezTo>
                  <a:close/>
                  <a:moveTo>
                    <a:pt x="5514" y="0"/>
                  </a:moveTo>
                  <a:cubicBezTo>
                    <a:pt x="2458" y="0"/>
                    <a:pt x="0" y="2489"/>
                    <a:pt x="0" y="5514"/>
                  </a:cubicBezTo>
                  <a:cubicBezTo>
                    <a:pt x="0" y="8538"/>
                    <a:pt x="2458" y="11027"/>
                    <a:pt x="5514" y="11027"/>
                  </a:cubicBezTo>
                  <a:cubicBezTo>
                    <a:pt x="8538" y="11027"/>
                    <a:pt x="11027" y="8538"/>
                    <a:pt x="11027" y="5514"/>
                  </a:cubicBezTo>
                  <a:cubicBezTo>
                    <a:pt x="11027" y="5293"/>
                    <a:pt x="10807" y="5104"/>
                    <a:pt x="10618" y="5104"/>
                  </a:cubicBezTo>
                  <a:lnTo>
                    <a:pt x="5923" y="5104"/>
                  </a:lnTo>
                  <a:lnTo>
                    <a:pt x="5923" y="410"/>
                  </a:lnTo>
                  <a:cubicBezTo>
                    <a:pt x="5892" y="158"/>
                    <a:pt x="5734" y="0"/>
                    <a:pt x="551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0" name="Google Shape;10630;p83"/>
            <p:cNvSpPr/>
            <p:nvPr/>
          </p:nvSpPr>
          <p:spPr>
            <a:xfrm>
              <a:off x="-64963775" y="2281350"/>
              <a:ext cx="148900" cy="148875"/>
            </a:xfrm>
            <a:custGeom>
              <a:avLst/>
              <a:gdLst/>
              <a:ahLst/>
              <a:cxnLst/>
              <a:rect l="l" t="t" r="r" b="b"/>
              <a:pathLst>
                <a:path w="5956" h="5955" extrusionOk="0">
                  <a:moveTo>
                    <a:pt x="852" y="819"/>
                  </a:moveTo>
                  <a:cubicBezTo>
                    <a:pt x="3088" y="1008"/>
                    <a:pt x="4884" y="2836"/>
                    <a:pt x="5105" y="5073"/>
                  </a:cubicBezTo>
                  <a:lnTo>
                    <a:pt x="852" y="5073"/>
                  </a:lnTo>
                  <a:lnTo>
                    <a:pt x="852" y="819"/>
                  </a:lnTo>
                  <a:close/>
                  <a:moveTo>
                    <a:pt x="442" y="0"/>
                  </a:moveTo>
                  <a:cubicBezTo>
                    <a:pt x="221" y="0"/>
                    <a:pt x="1" y="189"/>
                    <a:pt x="1" y="441"/>
                  </a:cubicBezTo>
                  <a:lnTo>
                    <a:pt x="1" y="5514"/>
                  </a:lnTo>
                  <a:cubicBezTo>
                    <a:pt x="1" y="5734"/>
                    <a:pt x="221" y="5955"/>
                    <a:pt x="442" y="5955"/>
                  </a:cubicBezTo>
                  <a:lnTo>
                    <a:pt x="5514" y="5955"/>
                  </a:lnTo>
                  <a:cubicBezTo>
                    <a:pt x="5766" y="5955"/>
                    <a:pt x="5955" y="5734"/>
                    <a:pt x="5955" y="5514"/>
                  </a:cubicBezTo>
                  <a:cubicBezTo>
                    <a:pt x="5955" y="2426"/>
                    <a:pt x="3466" y="0"/>
                    <a:pt x="44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631" name="Google Shape;10631;p83"/>
          <p:cNvGrpSpPr/>
          <p:nvPr/>
        </p:nvGrpSpPr>
        <p:grpSpPr>
          <a:xfrm>
            <a:off x="857564" y="2259206"/>
            <a:ext cx="359878" cy="367165"/>
            <a:chOff x="-65129950" y="2646800"/>
            <a:chExt cx="311125" cy="317425"/>
          </a:xfrm>
          <a:solidFill>
            <a:srgbClr val="FFC000"/>
          </a:solidFill>
        </p:grpSpPr>
        <p:sp>
          <p:nvSpPr>
            <p:cNvPr id="10632" name="Google Shape;10632;p83"/>
            <p:cNvSpPr/>
            <p:nvPr/>
          </p:nvSpPr>
          <p:spPr>
            <a:xfrm>
              <a:off x="-65129950" y="2646800"/>
              <a:ext cx="311125" cy="317425"/>
            </a:xfrm>
            <a:custGeom>
              <a:avLst/>
              <a:gdLst/>
              <a:ahLst/>
              <a:cxnLst/>
              <a:rect l="l" t="t" r="r" b="b"/>
              <a:pathLst>
                <a:path w="12445" h="12697" extrusionOk="0">
                  <a:moveTo>
                    <a:pt x="6648" y="851"/>
                  </a:moveTo>
                  <a:lnTo>
                    <a:pt x="6648" y="1954"/>
                  </a:lnTo>
                  <a:lnTo>
                    <a:pt x="5860" y="1954"/>
                  </a:lnTo>
                  <a:lnTo>
                    <a:pt x="5860" y="851"/>
                  </a:lnTo>
                  <a:close/>
                  <a:moveTo>
                    <a:pt x="1261" y="1954"/>
                  </a:moveTo>
                  <a:cubicBezTo>
                    <a:pt x="1355" y="1954"/>
                    <a:pt x="1450" y="1985"/>
                    <a:pt x="1544" y="2080"/>
                  </a:cubicBezTo>
                  <a:cubicBezTo>
                    <a:pt x="1733" y="2237"/>
                    <a:pt x="1733" y="2521"/>
                    <a:pt x="1576" y="2678"/>
                  </a:cubicBezTo>
                  <a:cubicBezTo>
                    <a:pt x="1497" y="2757"/>
                    <a:pt x="1387" y="2797"/>
                    <a:pt x="1276" y="2797"/>
                  </a:cubicBezTo>
                  <a:cubicBezTo>
                    <a:pt x="1166" y="2797"/>
                    <a:pt x="1056" y="2757"/>
                    <a:pt x="977" y="2678"/>
                  </a:cubicBezTo>
                  <a:cubicBezTo>
                    <a:pt x="819" y="2521"/>
                    <a:pt x="819" y="2237"/>
                    <a:pt x="977" y="2080"/>
                  </a:cubicBezTo>
                  <a:cubicBezTo>
                    <a:pt x="1072" y="1985"/>
                    <a:pt x="1198" y="1954"/>
                    <a:pt x="1261" y="1954"/>
                  </a:cubicBezTo>
                  <a:close/>
                  <a:moveTo>
                    <a:pt x="11216" y="1954"/>
                  </a:moveTo>
                  <a:cubicBezTo>
                    <a:pt x="11468" y="1954"/>
                    <a:pt x="11626" y="2143"/>
                    <a:pt x="11626" y="2395"/>
                  </a:cubicBezTo>
                  <a:cubicBezTo>
                    <a:pt x="11626" y="2615"/>
                    <a:pt x="11437" y="2836"/>
                    <a:pt x="11216" y="2836"/>
                  </a:cubicBezTo>
                  <a:cubicBezTo>
                    <a:pt x="11027" y="2836"/>
                    <a:pt x="10807" y="2615"/>
                    <a:pt x="10807" y="2395"/>
                  </a:cubicBezTo>
                  <a:cubicBezTo>
                    <a:pt x="10807" y="2143"/>
                    <a:pt x="10996" y="1954"/>
                    <a:pt x="11216" y="1954"/>
                  </a:cubicBezTo>
                  <a:close/>
                  <a:moveTo>
                    <a:pt x="6270" y="2773"/>
                  </a:moveTo>
                  <a:cubicBezTo>
                    <a:pt x="8759" y="2773"/>
                    <a:pt x="10807" y="4821"/>
                    <a:pt x="10807" y="7341"/>
                  </a:cubicBezTo>
                  <a:cubicBezTo>
                    <a:pt x="10807" y="9861"/>
                    <a:pt x="8759" y="11909"/>
                    <a:pt x="6270" y="11909"/>
                  </a:cubicBezTo>
                  <a:cubicBezTo>
                    <a:pt x="3781" y="11909"/>
                    <a:pt x="1733" y="9861"/>
                    <a:pt x="1733" y="7341"/>
                  </a:cubicBezTo>
                  <a:cubicBezTo>
                    <a:pt x="1733" y="4821"/>
                    <a:pt x="3781" y="2773"/>
                    <a:pt x="6270" y="2773"/>
                  </a:cubicBezTo>
                  <a:close/>
                  <a:moveTo>
                    <a:pt x="4663" y="0"/>
                  </a:moveTo>
                  <a:cubicBezTo>
                    <a:pt x="4411" y="0"/>
                    <a:pt x="4254" y="189"/>
                    <a:pt x="4254" y="410"/>
                  </a:cubicBezTo>
                  <a:cubicBezTo>
                    <a:pt x="4254" y="662"/>
                    <a:pt x="4474" y="851"/>
                    <a:pt x="4663" y="851"/>
                  </a:cubicBezTo>
                  <a:lnTo>
                    <a:pt x="5104" y="851"/>
                  </a:lnTo>
                  <a:lnTo>
                    <a:pt x="5104" y="2111"/>
                  </a:lnTo>
                  <a:cubicBezTo>
                    <a:pt x="4254" y="2300"/>
                    <a:pt x="3466" y="2710"/>
                    <a:pt x="2836" y="3245"/>
                  </a:cubicBezTo>
                  <a:lnTo>
                    <a:pt x="2489" y="2899"/>
                  </a:lnTo>
                  <a:cubicBezTo>
                    <a:pt x="2741" y="2426"/>
                    <a:pt x="2647" y="1891"/>
                    <a:pt x="2269" y="1481"/>
                  </a:cubicBezTo>
                  <a:cubicBezTo>
                    <a:pt x="2032" y="1245"/>
                    <a:pt x="1717" y="1127"/>
                    <a:pt x="1394" y="1127"/>
                  </a:cubicBezTo>
                  <a:cubicBezTo>
                    <a:pt x="1072" y="1127"/>
                    <a:pt x="741" y="1245"/>
                    <a:pt x="473" y="1481"/>
                  </a:cubicBezTo>
                  <a:cubicBezTo>
                    <a:pt x="0" y="1954"/>
                    <a:pt x="0" y="2741"/>
                    <a:pt x="473" y="3245"/>
                  </a:cubicBezTo>
                  <a:cubicBezTo>
                    <a:pt x="725" y="3498"/>
                    <a:pt x="1040" y="3624"/>
                    <a:pt x="1355" y="3624"/>
                  </a:cubicBezTo>
                  <a:cubicBezTo>
                    <a:pt x="1544" y="3624"/>
                    <a:pt x="1702" y="3561"/>
                    <a:pt x="1891" y="3498"/>
                  </a:cubicBezTo>
                  <a:lnTo>
                    <a:pt x="2269" y="3844"/>
                  </a:lnTo>
                  <a:cubicBezTo>
                    <a:pt x="1481" y="4789"/>
                    <a:pt x="946" y="6018"/>
                    <a:pt x="946" y="7341"/>
                  </a:cubicBezTo>
                  <a:cubicBezTo>
                    <a:pt x="946" y="10303"/>
                    <a:pt x="3371" y="12697"/>
                    <a:pt x="6301" y="12697"/>
                  </a:cubicBezTo>
                  <a:cubicBezTo>
                    <a:pt x="9263" y="12697"/>
                    <a:pt x="11657" y="10303"/>
                    <a:pt x="11657" y="7341"/>
                  </a:cubicBezTo>
                  <a:cubicBezTo>
                    <a:pt x="11657" y="6018"/>
                    <a:pt x="11185" y="4789"/>
                    <a:pt x="10365" y="3844"/>
                  </a:cubicBezTo>
                  <a:lnTo>
                    <a:pt x="10712" y="3498"/>
                  </a:lnTo>
                  <a:cubicBezTo>
                    <a:pt x="10838" y="3561"/>
                    <a:pt x="11027" y="3624"/>
                    <a:pt x="11216" y="3624"/>
                  </a:cubicBezTo>
                  <a:cubicBezTo>
                    <a:pt x="11909" y="3624"/>
                    <a:pt x="12445" y="3056"/>
                    <a:pt x="12445" y="2363"/>
                  </a:cubicBezTo>
                  <a:cubicBezTo>
                    <a:pt x="12445" y="1670"/>
                    <a:pt x="11909" y="1135"/>
                    <a:pt x="11216" y="1135"/>
                  </a:cubicBezTo>
                  <a:cubicBezTo>
                    <a:pt x="10555" y="1135"/>
                    <a:pt x="10019" y="1670"/>
                    <a:pt x="10019" y="2363"/>
                  </a:cubicBezTo>
                  <a:cubicBezTo>
                    <a:pt x="10019" y="2552"/>
                    <a:pt x="10050" y="2710"/>
                    <a:pt x="10113" y="2899"/>
                  </a:cubicBezTo>
                  <a:lnTo>
                    <a:pt x="9767" y="3245"/>
                  </a:lnTo>
                  <a:cubicBezTo>
                    <a:pt x="9137" y="2710"/>
                    <a:pt x="8349" y="2300"/>
                    <a:pt x="7530" y="2111"/>
                  </a:cubicBezTo>
                  <a:lnTo>
                    <a:pt x="7530" y="851"/>
                  </a:lnTo>
                  <a:lnTo>
                    <a:pt x="7971" y="851"/>
                  </a:lnTo>
                  <a:cubicBezTo>
                    <a:pt x="8192" y="851"/>
                    <a:pt x="8349" y="662"/>
                    <a:pt x="8349" y="410"/>
                  </a:cubicBezTo>
                  <a:cubicBezTo>
                    <a:pt x="8349" y="189"/>
                    <a:pt x="8160" y="0"/>
                    <a:pt x="797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3" name="Google Shape;10633;p83"/>
            <p:cNvSpPr/>
            <p:nvPr/>
          </p:nvSpPr>
          <p:spPr>
            <a:xfrm>
              <a:off x="-65066950" y="2738175"/>
              <a:ext cx="187475" cy="185100"/>
            </a:xfrm>
            <a:custGeom>
              <a:avLst/>
              <a:gdLst/>
              <a:ahLst/>
              <a:cxnLst/>
              <a:rect l="l" t="t" r="r" b="b"/>
              <a:pathLst>
                <a:path w="7499" h="7404" extrusionOk="0">
                  <a:moveTo>
                    <a:pt x="3309" y="819"/>
                  </a:moveTo>
                  <a:lnTo>
                    <a:pt x="3309" y="3686"/>
                  </a:lnTo>
                  <a:cubicBezTo>
                    <a:pt x="3309" y="3938"/>
                    <a:pt x="3498" y="4127"/>
                    <a:pt x="3718" y="4127"/>
                  </a:cubicBezTo>
                  <a:lnTo>
                    <a:pt x="6612" y="4127"/>
                  </a:lnTo>
                  <a:cubicBezTo>
                    <a:pt x="6410" y="5529"/>
                    <a:pt x="5188" y="6585"/>
                    <a:pt x="3750" y="6585"/>
                  </a:cubicBezTo>
                  <a:cubicBezTo>
                    <a:pt x="2143" y="6585"/>
                    <a:pt x="820" y="5261"/>
                    <a:pt x="820" y="3686"/>
                  </a:cubicBezTo>
                  <a:cubicBezTo>
                    <a:pt x="820" y="2237"/>
                    <a:pt x="1891" y="1008"/>
                    <a:pt x="3309" y="819"/>
                  </a:cubicBezTo>
                  <a:close/>
                  <a:moveTo>
                    <a:pt x="3750" y="0"/>
                  </a:moveTo>
                  <a:cubicBezTo>
                    <a:pt x="1702" y="0"/>
                    <a:pt x="1" y="1638"/>
                    <a:pt x="1" y="3686"/>
                  </a:cubicBezTo>
                  <a:cubicBezTo>
                    <a:pt x="1" y="5734"/>
                    <a:pt x="1671" y="7404"/>
                    <a:pt x="3750" y="7404"/>
                  </a:cubicBezTo>
                  <a:cubicBezTo>
                    <a:pt x="5798" y="7404"/>
                    <a:pt x="7499" y="5734"/>
                    <a:pt x="7499" y="3686"/>
                  </a:cubicBezTo>
                  <a:cubicBezTo>
                    <a:pt x="7499" y="3466"/>
                    <a:pt x="7278" y="3277"/>
                    <a:pt x="7058" y="3277"/>
                  </a:cubicBezTo>
                  <a:lnTo>
                    <a:pt x="4128" y="3277"/>
                  </a:lnTo>
                  <a:lnTo>
                    <a:pt x="4128" y="378"/>
                  </a:lnTo>
                  <a:cubicBezTo>
                    <a:pt x="4128" y="158"/>
                    <a:pt x="3939" y="0"/>
                    <a:pt x="375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634" name="Google Shape;10634;p83"/>
          <p:cNvGrpSpPr/>
          <p:nvPr/>
        </p:nvGrpSpPr>
        <p:grpSpPr>
          <a:xfrm>
            <a:off x="3060897" y="1312532"/>
            <a:ext cx="368987" cy="369016"/>
            <a:chOff x="-63252250" y="1930850"/>
            <a:chExt cx="319000" cy="319025"/>
          </a:xfrm>
          <a:solidFill>
            <a:srgbClr val="FFC000"/>
          </a:solidFill>
        </p:grpSpPr>
        <p:sp>
          <p:nvSpPr>
            <p:cNvPr id="10635" name="Google Shape;10635;p83"/>
            <p:cNvSpPr/>
            <p:nvPr/>
          </p:nvSpPr>
          <p:spPr>
            <a:xfrm>
              <a:off x="-63252250" y="1930850"/>
              <a:ext cx="319000" cy="319025"/>
            </a:xfrm>
            <a:custGeom>
              <a:avLst/>
              <a:gdLst/>
              <a:ahLst/>
              <a:cxnLst/>
              <a:rect l="l" t="t" r="r" b="b"/>
              <a:pathLst>
                <a:path w="12760" h="12761" extrusionOk="0">
                  <a:moveTo>
                    <a:pt x="7026" y="914"/>
                  </a:moveTo>
                  <a:lnTo>
                    <a:pt x="7026" y="1954"/>
                  </a:lnTo>
                  <a:cubicBezTo>
                    <a:pt x="7026" y="2174"/>
                    <a:pt x="7120" y="2332"/>
                    <a:pt x="7341" y="2363"/>
                  </a:cubicBezTo>
                  <a:cubicBezTo>
                    <a:pt x="7813" y="2489"/>
                    <a:pt x="8286" y="2647"/>
                    <a:pt x="8664" y="2899"/>
                  </a:cubicBezTo>
                  <a:cubicBezTo>
                    <a:pt x="8733" y="2954"/>
                    <a:pt x="8820" y="2979"/>
                    <a:pt x="8905" y="2979"/>
                  </a:cubicBezTo>
                  <a:cubicBezTo>
                    <a:pt x="9012" y="2979"/>
                    <a:pt x="9115" y="2938"/>
                    <a:pt x="9168" y="2868"/>
                  </a:cubicBezTo>
                  <a:lnTo>
                    <a:pt x="9924" y="2111"/>
                  </a:lnTo>
                  <a:lnTo>
                    <a:pt x="10712" y="2899"/>
                  </a:lnTo>
                  <a:lnTo>
                    <a:pt x="9956" y="3655"/>
                  </a:lnTo>
                  <a:cubicBezTo>
                    <a:pt x="9861" y="3781"/>
                    <a:pt x="9798" y="4002"/>
                    <a:pt x="9924" y="4159"/>
                  </a:cubicBezTo>
                  <a:cubicBezTo>
                    <a:pt x="10208" y="4600"/>
                    <a:pt x="10397" y="5041"/>
                    <a:pt x="10460" y="5514"/>
                  </a:cubicBezTo>
                  <a:cubicBezTo>
                    <a:pt x="10523" y="5703"/>
                    <a:pt x="10680" y="5829"/>
                    <a:pt x="10869" y="5829"/>
                  </a:cubicBezTo>
                  <a:lnTo>
                    <a:pt x="11941" y="5829"/>
                  </a:lnTo>
                  <a:lnTo>
                    <a:pt x="11941" y="6932"/>
                  </a:lnTo>
                  <a:lnTo>
                    <a:pt x="10869" y="6932"/>
                  </a:lnTo>
                  <a:cubicBezTo>
                    <a:pt x="10680" y="6932"/>
                    <a:pt x="10523" y="7058"/>
                    <a:pt x="10460" y="7247"/>
                  </a:cubicBezTo>
                  <a:cubicBezTo>
                    <a:pt x="10365" y="7719"/>
                    <a:pt x="10208" y="8192"/>
                    <a:pt x="9924" y="8570"/>
                  </a:cubicBezTo>
                  <a:cubicBezTo>
                    <a:pt x="9798" y="8727"/>
                    <a:pt x="9861" y="8979"/>
                    <a:pt x="9956" y="9105"/>
                  </a:cubicBezTo>
                  <a:lnTo>
                    <a:pt x="10712" y="9830"/>
                  </a:lnTo>
                  <a:lnTo>
                    <a:pt x="9924" y="10618"/>
                  </a:lnTo>
                  <a:lnTo>
                    <a:pt x="9168" y="9893"/>
                  </a:lnTo>
                  <a:cubicBezTo>
                    <a:pt x="9111" y="9817"/>
                    <a:pt x="8996" y="9775"/>
                    <a:pt x="8879" y="9775"/>
                  </a:cubicBezTo>
                  <a:cubicBezTo>
                    <a:pt x="8803" y="9775"/>
                    <a:pt x="8726" y="9793"/>
                    <a:pt x="8664" y="9830"/>
                  </a:cubicBezTo>
                  <a:cubicBezTo>
                    <a:pt x="8223" y="10114"/>
                    <a:pt x="7813" y="10303"/>
                    <a:pt x="7341" y="10397"/>
                  </a:cubicBezTo>
                  <a:cubicBezTo>
                    <a:pt x="7120" y="10429"/>
                    <a:pt x="7026" y="10586"/>
                    <a:pt x="7026" y="10775"/>
                  </a:cubicBezTo>
                  <a:lnTo>
                    <a:pt x="7026" y="11846"/>
                  </a:lnTo>
                  <a:lnTo>
                    <a:pt x="5923" y="11846"/>
                  </a:lnTo>
                  <a:lnTo>
                    <a:pt x="5923" y="10775"/>
                  </a:lnTo>
                  <a:cubicBezTo>
                    <a:pt x="5923" y="10586"/>
                    <a:pt x="5797" y="10429"/>
                    <a:pt x="5577" y="10397"/>
                  </a:cubicBezTo>
                  <a:cubicBezTo>
                    <a:pt x="5135" y="10271"/>
                    <a:pt x="4663" y="10114"/>
                    <a:pt x="4253" y="9830"/>
                  </a:cubicBezTo>
                  <a:cubicBezTo>
                    <a:pt x="4191" y="9793"/>
                    <a:pt x="4119" y="9775"/>
                    <a:pt x="4047" y="9775"/>
                  </a:cubicBezTo>
                  <a:cubicBezTo>
                    <a:pt x="3937" y="9775"/>
                    <a:pt x="3826" y="9817"/>
                    <a:pt x="3749" y="9893"/>
                  </a:cubicBezTo>
                  <a:lnTo>
                    <a:pt x="2993" y="10618"/>
                  </a:lnTo>
                  <a:lnTo>
                    <a:pt x="2206" y="9830"/>
                  </a:lnTo>
                  <a:lnTo>
                    <a:pt x="2962" y="9105"/>
                  </a:lnTo>
                  <a:cubicBezTo>
                    <a:pt x="3088" y="8979"/>
                    <a:pt x="3119" y="8727"/>
                    <a:pt x="2993" y="8570"/>
                  </a:cubicBezTo>
                  <a:cubicBezTo>
                    <a:pt x="2710" y="8160"/>
                    <a:pt x="2521" y="7719"/>
                    <a:pt x="2458" y="7247"/>
                  </a:cubicBezTo>
                  <a:cubicBezTo>
                    <a:pt x="2395" y="7058"/>
                    <a:pt x="2237" y="6932"/>
                    <a:pt x="2048" y="6932"/>
                  </a:cubicBezTo>
                  <a:lnTo>
                    <a:pt x="977" y="6932"/>
                  </a:lnTo>
                  <a:lnTo>
                    <a:pt x="977" y="5829"/>
                  </a:lnTo>
                  <a:lnTo>
                    <a:pt x="2048" y="5829"/>
                  </a:lnTo>
                  <a:cubicBezTo>
                    <a:pt x="2237" y="5829"/>
                    <a:pt x="2395" y="5703"/>
                    <a:pt x="2458" y="5514"/>
                  </a:cubicBezTo>
                  <a:cubicBezTo>
                    <a:pt x="2552" y="5041"/>
                    <a:pt x="2710" y="4569"/>
                    <a:pt x="2993" y="4159"/>
                  </a:cubicBezTo>
                  <a:cubicBezTo>
                    <a:pt x="3119" y="4002"/>
                    <a:pt x="3088" y="3781"/>
                    <a:pt x="2962" y="3655"/>
                  </a:cubicBezTo>
                  <a:lnTo>
                    <a:pt x="2206" y="2899"/>
                  </a:lnTo>
                  <a:lnTo>
                    <a:pt x="2993" y="2111"/>
                  </a:lnTo>
                  <a:lnTo>
                    <a:pt x="3749" y="2868"/>
                  </a:lnTo>
                  <a:cubicBezTo>
                    <a:pt x="3820" y="2938"/>
                    <a:pt x="3921" y="2979"/>
                    <a:pt x="4023" y="2979"/>
                  </a:cubicBezTo>
                  <a:cubicBezTo>
                    <a:pt x="4103" y="2979"/>
                    <a:pt x="4184" y="2954"/>
                    <a:pt x="4253" y="2899"/>
                  </a:cubicBezTo>
                  <a:cubicBezTo>
                    <a:pt x="4694" y="2647"/>
                    <a:pt x="5135" y="2426"/>
                    <a:pt x="5577" y="2363"/>
                  </a:cubicBezTo>
                  <a:cubicBezTo>
                    <a:pt x="5797" y="2332"/>
                    <a:pt x="5923" y="2174"/>
                    <a:pt x="5923" y="1954"/>
                  </a:cubicBezTo>
                  <a:lnTo>
                    <a:pt x="5923" y="914"/>
                  </a:lnTo>
                  <a:close/>
                  <a:moveTo>
                    <a:pt x="5829" y="1"/>
                  </a:moveTo>
                  <a:cubicBezTo>
                    <a:pt x="5356" y="1"/>
                    <a:pt x="5009" y="347"/>
                    <a:pt x="5009" y="820"/>
                  </a:cubicBezTo>
                  <a:lnTo>
                    <a:pt x="5009" y="1576"/>
                  </a:lnTo>
                  <a:cubicBezTo>
                    <a:pt x="4631" y="1702"/>
                    <a:pt x="4285" y="1796"/>
                    <a:pt x="3970" y="2017"/>
                  </a:cubicBezTo>
                  <a:lnTo>
                    <a:pt x="3466" y="1481"/>
                  </a:lnTo>
                  <a:cubicBezTo>
                    <a:pt x="3308" y="1324"/>
                    <a:pt x="3103" y="1245"/>
                    <a:pt x="2891" y="1245"/>
                  </a:cubicBezTo>
                  <a:cubicBezTo>
                    <a:pt x="2678" y="1245"/>
                    <a:pt x="2458" y="1324"/>
                    <a:pt x="2269" y="1481"/>
                  </a:cubicBezTo>
                  <a:lnTo>
                    <a:pt x="1481" y="2269"/>
                  </a:lnTo>
                  <a:cubicBezTo>
                    <a:pt x="1166" y="2584"/>
                    <a:pt x="1166" y="3120"/>
                    <a:pt x="1481" y="3466"/>
                  </a:cubicBezTo>
                  <a:lnTo>
                    <a:pt x="2017" y="3970"/>
                  </a:lnTo>
                  <a:cubicBezTo>
                    <a:pt x="1796" y="4285"/>
                    <a:pt x="1701" y="4632"/>
                    <a:pt x="1575" y="5010"/>
                  </a:cubicBezTo>
                  <a:lnTo>
                    <a:pt x="819" y="5010"/>
                  </a:lnTo>
                  <a:cubicBezTo>
                    <a:pt x="347" y="5010"/>
                    <a:pt x="0" y="5356"/>
                    <a:pt x="0" y="5829"/>
                  </a:cubicBezTo>
                  <a:lnTo>
                    <a:pt x="0" y="6932"/>
                  </a:lnTo>
                  <a:cubicBezTo>
                    <a:pt x="0" y="7404"/>
                    <a:pt x="347" y="7751"/>
                    <a:pt x="819" y="7751"/>
                  </a:cubicBezTo>
                  <a:lnTo>
                    <a:pt x="1575" y="7751"/>
                  </a:lnTo>
                  <a:cubicBezTo>
                    <a:pt x="1701" y="8097"/>
                    <a:pt x="1796" y="8475"/>
                    <a:pt x="2017" y="8759"/>
                  </a:cubicBezTo>
                  <a:lnTo>
                    <a:pt x="1481" y="9295"/>
                  </a:lnTo>
                  <a:cubicBezTo>
                    <a:pt x="1166" y="9610"/>
                    <a:pt x="1166" y="10114"/>
                    <a:pt x="1481" y="10460"/>
                  </a:cubicBezTo>
                  <a:lnTo>
                    <a:pt x="2269" y="11248"/>
                  </a:lnTo>
                  <a:cubicBezTo>
                    <a:pt x="2426" y="11405"/>
                    <a:pt x="2639" y="11484"/>
                    <a:pt x="2855" y="11484"/>
                  </a:cubicBezTo>
                  <a:cubicBezTo>
                    <a:pt x="3072" y="11484"/>
                    <a:pt x="3292" y="11405"/>
                    <a:pt x="3466" y="11248"/>
                  </a:cubicBezTo>
                  <a:lnTo>
                    <a:pt x="3970" y="10744"/>
                  </a:lnTo>
                  <a:cubicBezTo>
                    <a:pt x="4285" y="10933"/>
                    <a:pt x="4631" y="11059"/>
                    <a:pt x="5009" y="11185"/>
                  </a:cubicBezTo>
                  <a:lnTo>
                    <a:pt x="5009" y="11909"/>
                  </a:lnTo>
                  <a:cubicBezTo>
                    <a:pt x="5009" y="12382"/>
                    <a:pt x="5356" y="12760"/>
                    <a:pt x="5829" y="12760"/>
                  </a:cubicBezTo>
                  <a:lnTo>
                    <a:pt x="6931" y="12760"/>
                  </a:lnTo>
                  <a:cubicBezTo>
                    <a:pt x="7404" y="12760"/>
                    <a:pt x="7750" y="12382"/>
                    <a:pt x="7750" y="11909"/>
                  </a:cubicBezTo>
                  <a:lnTo>
                    <a:pt x="7750" y="11185"/>
                  </a:lnTo>
                  <a:cubicBezTo>
                    <a:pt x="8097" y="11059"/>
                    <a:pt x="8475" y="10933"/>
                    <a:pt x="8790" y="10744"/>
                  </a:cubicBezTo>
                  <a:lnTo>
                    <a:pt x="9294" y="11248"/>
                  </a:lnTo>
                  <a:cubicBezTo>
                    <a:pt x="9452" y="11405"/>
                    <a:pt x="9656" y="11484"/>
                    <a:pt x="9865" y="11484"/>
                  </a:cubicBezTo>
                  <a:cubicBezTo>
                    <a:pt x="10074" y="11484"/>
                    <a:pt x="10287" y="11405"/>
                    <a:pt x="10460" y="11248"/>
                  </a:cubicBezTo>
                  <a:lnTo>
                    <a:pt x="11247" y="10460"/>
                  </a:lnTo>
                  <a:cubicBezTo>
                    <a:pt x="11563" y="10145"/>
                    <a:pt x="11563" y="9641"/>
                    <a:pt x="11247" y="9295"/>
                  </a:cubicBezTo>
                  <a:lnTo>
                    <a:pt x="10743" y="8759"/>
                  </a:lnTo>
                  <a:cubicBezTo>
                    <a:pt x="10932" y="8444"/>
                    <a:pt x="11058" y="8097"/>
                    <a:pt x="11184" y="7751"/>
                  </a:cubicBezTo>
                  <a:lnTo>
                    <a:pt x="11941" y="7751"/>
                  </a:lnTo>
                  <a:cubicBezTo>
                    <a:pt x="12413" y="7751"/>
                    <a:pt x="12760" y="7404"/>
                    <a:pt x="12760" y="6932"/>
                  </a:cubicBezTo>
                  <a:lnTo>
                    <a:pt x="12760" y="5829"/>
                  </a:lnTo>
                  <a:cubicBezTo>
                    <a:pt x="12760" y="5356"/>
                    <a:pt x="12350" y="5010"/>
                    <a:pt x="11941" y="5010"/>
                  </a:cubicBezTo>
                  <a:lnTo>
                    <a:pt x="11184" y="5010"/>
                  </a:lnTo>
                  <a:cubicBezTo>
                    <a:pt x="11058" y="4632"/>
                    <a:pt x="10932" y="4285"/>
                    <a:pt x="10743" y="3970"/>
                  </a:cubicBezTo>
                  <a:lnTo>
                    <a:pt x="11247" y="3466"/>
                  </a:lnTo>
                  <a:cubicBezTo>
                    <a:pt x="11563" y="3151"/>
                    <a:pt x="11563" y="2647"/>
                    <a:pt x="11247" y="2269"/>
                  </a:cubicBezTo>
                  <a:lnTo>
                    <a:pt x="10460" y="1481"/>
                  </a:lnTo>
                  <a:cubicBezTo>
                    <a:pt x="10302" y="1324"/>
                    <a:pt x="10098" y="1245"/>
                    <a:pt x="9889" y="1245"/>
                  </a:cubicBezTo>
                  <a:cubicBezTo>
                    <a:pt x="9680" y="1245"/>
                    <a:pt x="9467" y="1324"/>
                    <a:pt x="9294" y="1481"/>
                  </a:cubicBezTo>
                  <a:lnTo>
                    <a:pt x="8790" y="2017"/>
                  </a:lnTo>
                  <a:cubicBezTo>
                    <a:pt x="8475" y="1796"/>
                    <a:pt x="8097" y="1702"/>
                    <a:pt x="7750" y="1576"/>
                  </a:cubicBezTo>
                  <a:lnTo>
                    <a:pt x="7750" y="820"/>
                  </a:lnTo>
                  <a:cubicBezTo>
                    <a:pt x="7750" y="347"/>
                    <a:pt x="7404" y="1"/>
                    <a:pt x="693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36" name="Google Shape;10636;p83"/>
            <p:cNvSpPr/>
            <p:nvPr/>
          </p:nvSpPr>
          <p:spPr>
            <a:xfrm>
              <a:off x="-63160900" y="2021425"/>
              <a:ext cx="137850" cy="137850"/>
            </a:xfrm>
            <a:custGeom>
              <a:avLst/>
              <a:gdLst/>
              <a:ahLst/>
              <a:cxnLst/>
              <a:rect l="l" t="t" r="r" b="b"/>
              <a:pathLst>
                <a:path w="5514" h="5514" extrusionOk="0">
                  <a:moveTo>
                    <a:pt x="2773" y="820"/>
                  </a:moveTo>
                  <a:cubicBezTo>
                    <a:pt x="3813" y="820"/>
                    <a:pt x="4695" y="1702"/>
                    <a:pt x="4695" y="2742"/>
                  </a:cubicBezTo>
                  <a:cubicBezTo>
                    <a:pt x="4695" y="3813"/>
                    <a:pt x="3813" y="4695"/>
                    <a:pt x="2773" y="4695"/>
                  </a:cubicBezTo>
                  <a:cubicBezTo>
                    <a:pt x="1702" y="4695"/>
                    <a:pt x="820" y="3813"/>
                    <a:pt x="820" y="2742"/>
                  </a:cubicBezTo>
                  <a:cubicBezTo>
                    <a:pt x="820" y="1702"/>
                    <a:pt x="1702" y="820"/>
                    <a:pt x="2773" y="820"/>
                  </a:cubicBezTo>
                  <a:close/>
                  <a:moveTo>
                    <a:pt x="2773" y="1"/>
                  </a:moveTo>
                  <a:cubicBezTo>
                    <a:pt x="1229" y="1"/>
                    <a:pt x="1" y="1198"/>
                    <a:pt x="1" y="2742"/>
                  </a:cubicBezTo>
                  <a:cubicBezTo>
                    <a:pt x="1" y="4285"/>
                    <a:pt x="1229" y="5514"/>
                    <a:pt x="2773" y="5514"/>
                  </a:cubicBezTo>
                  <a:cubicBezTo>
                    <a:pt x="4285" y="5514"/>
                    <a:pt x="5514" y="4285"/>
                    <a:pt x="5514" y="2742"/>
                  </a:cubicBezTo>
                  <a:cubicBezTo>
                    <a:pt x="5514" y="1229"/>
                    <a:pt x="4254" y="1"/>
                    <a:pt x="277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637" name="Google Shape;10637;p83"/>
          <p:cNvSpPr/>
          <p:nvPr/>
        </p:nvSpPr>
        <p:spPr>
          <a:xfrm>
            <a:off x="3052893" y="1793369"/>
            <a:ext cx="372371" cy="367946"/>
          </a:xfrm>
          <a:custGeom>
            <a:avLst/>
            <a:gdLst/>
            <a:ahLst/>
            <a:cxnLst/>
            <a:rect l="l" t="t" r="r" b="b"/>
            <a:pathLst>
              <a:path w="12877" h="12724" extrusionOk="0">
                <a:moveTo>
                  <a:pt x="10492" y="1603"/>
                </a:moveTo>
                <a:lnTo>
                  <a:pt x="10429" y="1855"/>
                </a:lnTo>
                <a:cubicBezTo>
                  <a:pt x="10429" y="1981"/>
                  <a:pt x="10492" y="2138"/>
                  <a:pt x="10555" y="2201"/>
                </a:cubicBezTo>
                <a:cubicBezTo>
                  <a:pt x="10649" y="2296"/>
                  <a:pt x="10807" y="2327"/>
                  <a:pt x="10901" y="2327"/>
                </a:cubicBezTo>
                <a:lnTo>
                  <a:pt x="11153" y="2296"/>
                </a:lnTo>
                <a:lnTo>
                  <a:pt x="10492" y="2957"/>
                </a:lnTo>
                <a:lnTo>
                  <a:pt x="9736" y="3083"/>
                </a:lnTo>
                <a:lnTo>
                  <a:pt x="9799" y="2296"/>
                </a:lnTo>
                <a:lnTo>
                  <a:pt x="10492" y="1603"/>
                </a:lnTo>
                <a:close/>
                <a:moveTo>
                  <a:pt x="6270" y="6108"/>
                </a:moveTo>
                <a:cubicBezTo>
                  <a:pt x="6396" y="6108"/>
                  <a:pt x="6459" y="6139"/>
                  <a:pt x="6554" y="6234"/>
                </a:cubicBezTo>
                <a:cubicBezTo>
                  <a:pt x="6617" y="6265"/>
                  <a:pt x="6648" y="6391"/>
                  <a:pt x="6648" y="6486"/>
                </a:cubicBezTo>
                <a:cubicBezTo>
                  <a:pt x="6648" y="6738"/>
                  <a:pt x="6459" y="6927"/>
                  <a:pt x="6270" y="6927"/>
                </a:cubicBezTo>
                <a:cubicBezTo>
                  <a:pt x="6081" y="6927"/>
                  <a:pt x="5861" y="6738"/>
                  <a:pt x="5861" y="6486"/>
                </a:cubicBezTo>
                <a:cubicBezTo>
                  <a:pt x="5861" y="6265"/>
                  <a:pt x="6081" y="6108"/>
                  <a:pt x="6270" y="6108"/>
                </a:cubicBezTo>
                <a:close/>
                <a:moveTo>
                  <a:pt x="6176" y="4375"/>
                </a:moveTo>
                <a:cubicBezTo>
                  <a:pt x="6617" y="4375"/>
                  <a:pt x="7026" y="4501"/>
                  <a:pt x="7341" y="4722"/>
                </a:cubicBezTo>
                <a:lnTo>
                  <a:pt x="6743" y="5320"/>
                </a:lnTo>
                <a:cubicBezTo>
                  <a:pt x="6617" y="5289"/>
                  <a:pt x="6428" y="5226"/>
                  <a:pt x="6239" y="5226"/>
                </a:cubicBezTo>
                <a:cubicBezTo>
                  <a:pt x="5546" y="5226"/>
                  <a:pt x="5010" y="5793"/>
                  <a:pt x="5010" y="6454"/>
                </a:cubicBezTo>
                <a:cubicBezTo>
                  <a:pt x="5010" y="7116"/>
                  <a:pt x="5546" y="7715"/>
                  <a:pt x="6239" y="7715"/>
                </a:cubicBezTo>
                <a:cubicBezTo>
                  <a:pt x="6900" y="7715"/>
                  <a:pt x="7467" y="7147"/>
                  <a:pt x="7467" y="6454"/>
                </a:cubicBezTo>
                <a:cubicBezTo>
                  <a:pt x="7467" y="6265"/>
                  <a:pt x="7404" y="6108"/>
                  <a:pt x="7341" y="5887"/>
                </a:cubicBezTo>
                <a:lnTo>
                  <a:pt x="7908" y="5320"/>
                </a:lnTo>
                <a:cubicBezTo>
                  <a:pt x="8160" y="5635"/>
                  <a:pt x="8286" y="6013"/>
                  <a:pt x="8286" y="6454"/>
                </a:cubicBezTo>
                <a:cubicBezTo>
                  <a:pt x="8286" y="7588"/>
                  <a:pt x="7341" y="8534"/>
                  <a:pt x="6176" y="8534"/>
                </a:cubicBezTo>
                <a:cubicBezTo>
                  <a:pt x="5041" y="8534"/>
                  <a:pt x="4096" y="7588"/>
                  <a:pt x="4096" y="6454"/>
                </a:cubicBezTo>
                <a:cubicBezTo>
                  <a:pt x="4096" y="5320"/>
                  <a:pt x="5041" y="4375"/>
                  <a:pt x="6176" y="4375"/>
                </a:cubicBezTo>
                <a:close/>
                <a:moveTo>
                  <a:pt x="6239" y="2800"/>
                </a:moveTo>
                <a:cubicBezTo>
                  <a:pt x="7089" y="2800"/>
                  <a:pt x="7908" y="3115"/>
                  <a:pt x="8539" y="3619"/>
                </a:cubicBezTo>
                <a:lnTo>
                  <a:pt x="7971" y="4217"/>
                </a:lnTo>
                <a:cubicBezTo>
                  <a:pt x="7499" y="3839"/>
                  <a:pt x="6869" y="3619"/>
                  <a:pt x="6239" y="3619"/>
                </a:cubicBezTo>
                <a:cubicBezTo>
                  <a:pt x="4600" y="3619"/>
                  <a:pt x="3309" y="4911"/>
                  <a:pt x="3309" y="6486"/>
                </a:cubicBezTo>
                <a:cubicBezTo>
                  <a:pt x="3309" y="8124"/>
                  <a:pt x="4632" y="9416"/>
                  <a:pt x="6239" y="9416"/>
                </a:cubicBezTo>
                <a:cubicBezTo>
                  <a:pt x="7845" y="9416"/>
                  <a:pt x="9137" y="8124"/>
                  <a:pt x="9137" y="6486"/>
                </a:cubicBezTo>
                <a:cubicBezTo>
                  <a:pt x="9137" y="5856"/>
                  <a:pt x="8948" y="5226"/>
                  <a:pt x="8539" y="4753"/>
                </a:cubicBezTo>
                <a:lnTo>
                  <a:pt x="9137" y="4154"/>
                </a:lnTo>
                <a:cubicBezTo>
                  <a:pt x="9641" y="4816"/>
                  <a:pt x="9956" y="5604"/>
                  <a:pt x="9956" y="6486"/>
                </a:cubicBezTo>
                <a:cubicBezTo>
                  <a:pt x="9956" y="8534"/>
                  <a:pt x="8318" y="10235"/>
                  <a:pt x="6239" y="10235"/>
                </a:cubicBezTo>
                <a:cubicBezTo>
                  <a:pt x="4191" y="10235"/>
                  <a:pt x="2490" y="8597"/>
                  <a:pt x="2490" y="6486"/>
                </a:cubicBezTo>
                <a:cubicBezTo>
                  <a:pt x="2490" y="4438"/>
                  <a:pt x="4128" y="2800"/>
                  <a:pt x="6239" y="2800"/>
                </a:cubicBezTo>
                <a:close/>
                <a:moveTo>
                  <a:pt x="6270" y="1130"/>
                </a:moveTo>
                <a:cubicBezTo>
                  <a:pt x="7247" y="1130"/>
                  <a:pt x="8223" y="1414"/>
                  <a:pt x="9074" y="1918"/>
                </a:cubicBezTo>
                <a:cubicBezTo>
                  <a:pt x="9074" y="1949"/>
                  <a:pt x="9011" y="2012"/>
                  <a:pt x="9011" y="2044"/>
                </a:cubicBezTo>
                <a:lnTo>
                  <a:pt x="8917" y="2831"/>
                </a:lnTo>
                <a:cubicBezTo>
                  <a:pt x="8160" y="2296"/>
                  <a:pt x="7247" y="1981"/>
                  <a:pt x="6270" y="1981"/>
                </a:cubicBezTo>
                <a:cubicBezTo>
                  <a:pt x="3750" y="1981"/>
                  <a:pt x="1733" y="4028"/>
                  <a:pt x="1733" y="6486"/>
                </a:cubicBezTo>
                <a:cubicBezTo>
                  <a:pt x="1733" y="9006"/>
                  <a:pt x="3781" y="11054"/>
                  <a:pt x="6270" y="11054"/>
                </a:cubicBezTo>
                <a:cubicBezTo>
                  <a:pt x="8759" y="11054"/>
                  <a:pt x="10807" y="9006"/>
                  <a:pt x="10807" y="6486"/>
                </a:cubicBezTo>
                <a:cubicBezTo>
                  <a:pt x="10807" y="5509"/>
                  <a:pt x="10492" y="4596"/>
                  <a:pt x="9925" y="3871"/>
                </a:cubicBezTo>
                <a:lnTo>
                  <a:pt x="10712" y="3745"/>
                </a:lnTo>
                <a:cubicBezTo>
                  <a:pt x="10744" y="3745"/>
                  <a:pt x="10807" y="3745"/>
                  <a:pt x="10838" y="3713"/>
                </a:cubicBezTo>
                <a:cubicBezTo>
                  <a:pt x="11342" y="4533"/>
                  <a:pt x="11626" y="5478"/>
                  <a:pt x="11626" y="6486"/>
                </a:cubicBezTo>
                <a:cubicBezTo>
                  <a:pt x="11626" y="9447"/>
                  <a:pt x="9232" y="11873"/>
                  <a:pt x="6270" y="11873"/>
                </a:cubicBezTo>
                <a:cubicBezTo>
                  <a:pt x="3309" y="11873"/>
                  <a:pt x="914" y="9479"/>
                  <a:pt x="914" y="6486"/>
                </a:cubicBezTo>
                <a:cubicBezTo>
                  <a:pt x="914" y="3524"/>
                  <a:pt x="3309" y="1130"/>
                  <a:pt x="6270" y="1130"/>
                </a:cubicBezTo>
                <a:close/>
                <a:moveTo>
                  <a:pt x="11030" y="0"/>
                </a:moveTo>
                <a:cubicBezTo>
                  <a:pt x="10930" y="0"/>
                  <a:pt x="10829" y="37"/>
                  <a:pt x="10744" y="122"/>
                </a:cubicBezTo>
                <a:lnTo>
                  <a:pt x="9610" y="1256"/>
                </a:lnTo>
                <a:cubicBezTo>
                  <a:pt x="8602" y="594"/>
                  <a:pt x="7467" y="279"/>
                  <a:pt x="6239" y="279"/>
                </a:cubicBezTo>
                <a:cubicBezTo>
                  <a:pt x="2805" y="279"/>
                  <a:pt x="1" y="3020"/>
                  <a:pt x="1" y="6486"/>
                </a:cubicBezTo>
                <a:cubicBezTo>
                  <a:pt x="1" y="9920"/>
                  <a:pt x="2773" y="12724"/>
                  <a:pt x="6239" y="12724"/>
                </a:cubicBezTo>
                <a:cubicBezTo>
                  <a:pt x="9641" y="12724"/>
                  <a:pt x="12445" y="9951"/>
                  <a:pt x="12445" y="6486"/>
                </a:cubicBezTo>
                <a:cubicBezTo>
                  <a:pt x="12445" y="5289"/>
                  <a:pt x="12099" y="4123"/>
                  <a:pt x="11468" y="3115"/>
                </a:cubicBezTo>
                <a:lnTo>
                  <a:pt x="12603" y="1981"/>
                </a:lnTo>
                <a:cubicBezTo>
                  <a:pt x="12877" y="1706"/>
                  <a:pt x="12650" y="1255"/>
                  <a:pt x="12292" y="1255"/>
                </a:cubicBezTo>
                <a:cubicBezTo>
                  <a:pt x="12280" y="1255"/>
                  <a:pt x="12268" y="1255"/>
                  <a:pt x="12256" y="1256"/>
                </a:cubicBezTo>
                <a:lnTo>
                  <a:pt x="11342" y="1382"/>
                </a:lnTo>
                <a:lnTo>
                  <a:pt x="11468" y="468"/>
                </a:lnTo>
                <a:cubicBezTo>
                  <a:pt x="11491" y="203"/>
                  <a:pt x="11265" y="0"/>
                  <a:pt x="11030" y="0"/>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638" name="Google Shape;10638;p83"/>
          <p:cNvGrpSpPr/>
          <p:nvPr/>
        </p:nvGrpSpPr>
        <p:grpSpPr>
          <a:xfrm>
            <a:off x="3061808" y="2258743"/>
            <a:ext cx="367165" cy="368091"/>
            <a:chOff x="-63250675" y="2664125"/>
            <a:chExt cx="317425" cy="318225"/>
          </a:xfrm>
          <a:solidFill>
            <a:srgbClr val="FFC000"/>
          </a:solidFill>
        </p:grpSpPr>
        <p:sp>
          <p:nvSpPr>
            <p:cNvPr id="10639" name="Google Shape;10639;p83"/>
            <p:cNvSpPr/>
            <p:nvPr/>
          </p:nvSpPr>
          <p:spPr>
            <a:xfrm>
              <a:off x="-63250675" y="2664125"/>
              <a:ext cx="317425" cy="318225"/>
            </a:xfrm>
            <a:custGeom>
              <a:avLst/>
              <a:gdLst/>
              <a:ahLst/>
              <a:cxnLst/>
              <a:rect l="l" t="t" r="r" b="b"/>
              <a:pathLst>
                <a:path w="12697" h="12729" extrusionOk="0">
                  <a:moveTo>
                    <a:pt x="6364" y="2521"/>
                  </a:moveTo>
                  <a:cubicBezTo>
                    <a:pt x="8475" y="2521"/>
                    <a:pt x="10208" y="4254"/>
                    <a:pt x="10208" y="6396"/>
                  </a:cubicBezTo>
                  <a:cubicBezTo>
                    <a:pt x="10208" y="8507"/>
                    <a:pt x="8475" y="10240"/>
                    <a:pt x="6364" y="10240"/>
                  </a:cubicBezTo>
                  <a:cubicBezTo>
                    <a:pt x="4222" y="10240"/>
                    <a:pt x="2489" y="8507"/>
                    <a:pt x="2489" y="6396"/>
                  </a:cubicBezTo>
                  <a:cubicBezTo>
                    <a:pt x="2489" y="4254"/>
                    <a:pt x="4222" y="2521"/>
                    <a:pt x="6364" y="2521"/>
                  </a:cubicBezTo>
                  <a:close/>
                  <a:moveTo>
                    <a:pt x="6364" y="1"/>
                  </a:moveTo>
                  <a:cubicBezTo>
                    <a:pt x="6112" y="1"/>
                    <a:pt x="5923" y="190"/>
                    <a:pt x="5923" y="442"/>
                  </a:cubicBezTo>
                  <a:lnTo>
                    <a:pt x="5923" y="1702"/>
                  </a:lnTo>
                  <a:cubicBezTo>
                    <a:pt x="4946" y="1765"/>
                    <a:pt x="4033" y="2174"/>
                    <a:pt x="3308" y="2773"/>
                  </a:cubicBezTo>
                  <a:lnTo>
                    <a:pt x="2426" y="1859"/>
                  </a:lnTo>
                  <a:cubicBezTo>
                    <a:pt x="2347" y="1781"/>
                    <a:pt x="2237" y="1741"/>
                    <a:pt x="2127" y="1741"/>
                  </a:cubicBezTo>
                  <a:cubicBezTo>
                    <a:pt x="2017" y="1741"/>
                    <a:pt x="1906" y="1781"/>
                    <a:pt x="1827" y="1859"/>
                  </a:cubicBezTo>
                  <a:cubicBezTo>
                    <a:pt x="1670" y="2017"/>
                    <a:pt x="1670" y="2300"/>
                    <a:pt x="1827" y="2458"/>
                  </a:cubicBezTo>
                  <a:lnTo>
                    <a:pt x="2741" y="3340"/>
                  </a:lnTo>
                  <a:cubicBezTo>
                    <a:pt x="2143" y="4065"/>
                    <a:pt x="1733" y="4978"/>
                    <a:pt x="1670" y="5955"/>
                  </a:cubicBezTo>
                  <a:lnTo>
                    <a:pt x="410" y="5955"/>
                  </a:lnTo>
                  <a:cubicBezTo>
                    <a:pt x="158" y="5955"/>
                    <a:pt x="0" y="6144"/>
                    <a:pt x="0" y="6333"/>
                  </a:cubicBezTo>
                  <a:cubicBezTo>
                    <a:pt x="0" y="6585"/>
                    <a:pt x="221" y="6774"/>
                    <a:pt x="410" y="6774"/>
                  </a:cubicBezTo>
                  <a:lnTo>
                    <a:pt x="1670" y="6774"/>
                  </a:lnTo>
                  <a:cubicBezTo>
                    <a:pt x="1733" y="7751"/>
                    <a:pt x="2143" y="8664"/>
                    <a:pt x="2741" y="9389"/>
                  </a:cubicBezTo>
                  <a:lnTo>
                    <a:pt x="1827" y="10271"/>
                  </a:lnTo>
                  <a:cubicBezTo>
                    <a:pt x="1670" y="10429"/>
                    <a:pt x="1670" y="10712"/>
                    <a:pt x="1827" y="10870"/>
                  </a:cubicBezTo>
                  <a:cubicBezTo>
                    <a:pt x="1890" y="10964"/>
                    <a:pt x="2017" y="10996"/>
                    <a:pt x="2111" y="10996"/>
                  </a:cubicBezTo>
                  <a:cubicBezTo>
                    <a:pt x="2174" y="10996"/>
                    <a:pt x="2300" y="10964"/>
                    <a:pt x="2363" y="10870"/>
                  </a:cubicBezTo>
                  <a:lnTo>
                    <a:pt x="3277" y="9956"/>
                  </a:lnTo>
                  <a:cubicBezTo>
                    <a:pt x="4001" y="10555"/>
                    <a:pt x="4883" y="10964"/>
                    <a:pt x="5892" y="11027"/>
                  </a:cubicBezTo>
                  <a:lnTo>
                    <a:pt x="5892" y="12287"/>
                  </a:lnTo>
                  <a:cubicBezTo>
                    <a:pt x="5892" y="12508"/>
                    <a:pt x="6081" y="12729"/>
                    <a:pt x="6301" y="12729"/>
                  </a:cubicBezTo>
                  <a:cubicBezTo>
                    <a:pt x="6553" y="12729"/>
                    <a:pt x="6711" y="12508"/>
                    <a:pt x="6711" y="12287"/>
                  </a:cubicBezTo>
                  <a:lnTo>
                    <a:pt x="6711" y="11027"/>
                  </a:lnTo>
                  <a:cubicBezTo>
                    <a:pt x="7687" y="10964"/>
                    <a:pt x="8601" y="10555"/>
                    <a:pt x="9294" y="9956"/>
                  </a:cubicBezTo>
                  <a:lnTo>
                    <a:pt x="10208" y="10870"/>
                  </a:lnTo>
                  <a:cubicBezTo>
                    <a:pt x="10302" y="10964"/>
                    <a:pt x="10397" y="10996"/>
                    <a:pt x="10491" y="10996"/>
                  </a:cubicBezTo>
                  <a:cubicBezTo>
                    <a:pt x="10617" y="10996"/>
                    <a:pt x="10680" y="10964"/>
                    <a:pt x="10775" y="10870"/>
                  </a:cubicBezTo>
                  <a:cubicBezTo>
                    <a:pt x="10932" y="10712"/>
                    <a:pt x="10932" y="10429"/>
                    <a:pt x="10775" y="10271"/>
                  </a:cubicBezTo>
                  <a:lnTo>
                    <a:pt x="9861" y="9389"/>
                  </a:lnTo>
                  <a:cubicBezTo>
                    <a:pt x="10460" y="8664"/>
                    <a:pt x="10838" y="7751"/>
                    <a:pt x="10932" y="6774"/>
                  </a:cubicBezTo>
                  <a:lnTo>
                    <a:pt x="12193" y="6774"/>
                  </a:lnTo>
                  <a:cubicBezTo>
                    <a:pt x="12413" y="6774"/>
                    <a:pt x="12602" y="6585"/>
                    <a:pt x="12602" y="6333"/>
                  </a:cubicBezTo>
                  <a:cubicBezTo>
                    <a:pt x="12697" y="6144"/>
                    <a:pt x="12508" y="5955"/>
                    <a:pt x="12256" y="5955"/>
                  </a:cubicBezTo>
                  <a:lnTo>
                    <a:pt x="10995" y="5955"/>
                  </a:lnTo>
                  <a:cubicBezTo>
                    <a:pt x="10932" y="4978"/>
                    <a:pt x="10523" y="4065"/>
                    <a:pt x="9924" y="3340"/>
                  </a:cubicBezTo>
                  <a:lnTo>
                    <a:pt x="10838" y="2458"/>
                  </a:lnTo>
                  <a:cubicBezTo>
                    <a:pt x="10995" y="2300"/>
                    <a:pt x="10995" y="2017"/>
                    <a:pt x="10838" y="1859"/>
                  </a:cubicBezTo>
                  <a:cubicBezTo>
                    <a:pt x="10759" y="1781"/>
                    <a:pt x="10649" y="1741"/>
                    <a:pt x="10539" y="1741"/>
                  </a:cubicBezTo>
                  <a:cubicBezTo>
                    <a:pt x="10428" y="1741"/>
                    <a:pt x="10318" y="1781"/>
                    <a:pt x="10239" y="1859"/>
                  </a:cubicBezTo>
                  <a:lnTo>
                    <a:pt x="9357" y="2773"/>
                  </a:lnTo>
                  <a:cubicBezTo>
                    <a:pt x="8633" y="2174"/>
                    <a:pt x="7719" y="1765"/>
                    <a:pt x="6742" y="1702"/>
                  </a:cubicBezTo>
                  <a:lnTo>
                    <a:pt x="6742" y="442"/>
                  </a:lnTo>
                  <a:cubicBezTo>
                    <a:pt x="6742" y="190"/>
                    <a:pt x="6553" y="1"/>
                    <a:pt x="636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0" name="Google Shape;10640;p83"/>
            <p:cNvSpPr/>
            <p:nvPr/>
          </p:nvSpPr>
          <p:spPr>
            <a:xfrm>
              <a:off x="-63167975" y="2747625"/>
              <a:ext cx="152025" cy="152025"/>
            </a:xfrm>
            <a:custGeom>
              <a:avLst/>
              <a:gdLst/>
              <a:ahLst/>
              <a:cxnLst/>
              <a:rect l="l" t="t" r="r" b="b"/>
              <a:pathLst>
                <a:path w="6081" h="6081" extrusionOk="0">
                  <a:moveTo>
                    <a:pt x="2615" y="819"/>
                  </a:moveTo>
                  <a:lnTo>
                    <a:pt x="2615" y="1701"/>
                  </a:lnTo>
                  <a:cubicBezTo>
                    <a:pt x="2521" y="1733"/>
                    <a:pt x="2458" y="1733"/>
                    <a:pt x="2363" y="1764"/>
                  </a:cubicBezTo>
                  <a:lnTo>
                    <a:pt x="1796" y="1197"/>
                  </a:lnTo>
                  <a:cubicBezTo>
                    <a:pt x="2017" y="1040"/>
                    <a:pt x="2300" y="914"/>
                    <a:pt x="2615" y="819"/>
                  </a:cubicBezTo>
                  <a:close/>
                  <a:moveTo>
                    <a:pt x="3434" y="882"/>
                  </a:moveTo>
                  <a:cubicBezTo>
                    <a:pt x="3749" y="914"/>
                    <a:pt x="4033" y="1040"/>
                    <a:pt x="4253" y="1229"/>
                  </a:cubicBezTo>
                  <a:lnTo>
                    <a:pt x="3686" y="1827"/>
                  </a:lnTo>
                  <a:cubicBezTo>
                    <a:pt x="3592" y="1796"/>
                    <a:pt x="3529" y="1733"/>
                    <a:pt x="3434" y="1733"/>
                  </a:cubicBezTo>
                  <a:lnTo>
                    <a:pt x="3434" y="882"/>
                  </a:lnTo>
                  <a:close/>
                  <a:moveTo>
                    <a:pt x="1197" y="1796"/>
                  </a:moveTo>
                  <a:lnTo>
                    <a:pt x="1796" y="2363"/>
                  </a:lnTo>
                  <a:cubicBezTo>
                    <a:pt x="1733" y="2457"/>
                    <a:pt x="1701" y="2520"/>
                    <a:pt x="1701" y="2615"/>
                  </a:cubicBezTo>
                  <a:lnTo>
                    <a:pt x="851" y="2615"/>
                  </a:lnTo>
                  <a:cubicBezTo>
                    <a:pt x="914" y="2300"/>
                    <a:pt x="1040" y="2016"/>
                    <a:pt x="1197" y="1796"/>
                  </a:cubicBezTo>
                  <a:close/>
                  <a:moveTo>
                    <a:pt x="4852" y="1796"/>
                  </a:moveTo>
                  <a:cubicBezTo>
                    <a:pt x="5010" y="2016"/>
                    <a:pt x="5136" y="2300"/>
                    <a:pt x="5199" y="2615"/>
                  </a:cubicBezTo>
                  <a:lnTo>
                    <a:pt x="4348" y="2615"/>
                  </a:lnTo>
                  <a:cubicBezTo>
                    <a:pt x="4316" y="2520"/>
                    <a:pt x="4316" y="2457"/>
                    <a:pt x="4253" y="2363"/>
                  </a:cubicBezTo>
                  <a:lnTo>
                    <a:pt x="4852" y="1796"/>
                  </a:lnTo>
                  <a:close/>
                  <a:moveTo>
                    <a:pt x="3056" y="2457"/>
                  </a:moveTo>
                  <a:cubicBezTo>
                    <a:pt x="3214" y="2457"/>
                    <a:pt x="3308" y="2520"/>
                    <a:pt x="3434" y="2615"/>
                  </a:cubicBezTo>
                  <a:cubicBezTo>
                    <a:pt x="3560" y="2741"/>
                    <a:pt x="3592" y="2836"/>
                    <a:pt x="3592" y="2993"/>
                  </a:cubicBezTo>
                  <a:cubicBezTo>
                    <a:pt x="3592" y="3151"/>
                    <a:pt x="3529" y="3308"/>
                    <a:pt x="3434" y="3403"/>
                  </a:cubicBezTo>
                  <a:cubicBezTo>
                    <a:pt x="3308" y="3529"/>
                    <a:pt x="3214" y="3560"/>
                    <a:pt x="3056" y="3560"/>
                  </a:cubicBezTo>
                  <a:cubicBezTo>
                    <a:pt x="2899" y="3560"/>
                    <a:pt x="2773" y="3466"/>
                    <a:pt x="2647" y="3403"/>
                  </a:cubicBezTo>
                  <a:cubicBezTo>
                    <a:pt x="2521" y="3277"/>
                    <a:pt x="2489" y="3151"/>
                    <a:pt x="2489" y="2993"/>
                  </a:cubicBezTo>
                  <a:cubicBezTo>
                    <a:pt x="2489" y="2836"/>
                    <a:pt x="2584" y="2741"/>
                    <a:pt x="2647" y="2615"/>
                  </a:cubicBezTo>
                  <a:cubicBezTo>
                    <a:pt x="2773" y="2489"/>
                    <a:pt x="2899" y="2457"/>
                    <a:pt x="3056" y="2457"/>
                  </a:cubicBezTo>
                  <a:close/>
                  <a:moveTo>
                    <a:pt x="1733" y="3434"/>
                  </a:moveTo>
                  <a:cubicBezTo>
                    <a:pt x="1796" y="3529"/>
                    <a:pt x="1796" y="3592"/>
                    <a:pt x="1828" y="3686"/>
                  </a:cubicBezTo>
                  <a:lnTo>
                    <a:pt x="1229" y="4253"/>
                  </a:lnTo>
                  <a:cubicBezTo>
                    <a:pt x="1040" y="4033"/>
                    <a:pt x="914" y="3749"/>
                    <a:pt x="882" y="3434"/>
                  </a:cubicBezTo>
                  <a:close/>
                  <a:moveTo>
                    <a:pt x="5199" y="3434"/>
                  </a:moveTo>
                  <a:cubicBezTo>
                    <a:pt x="5136" y="3749"/>
                    <a:pt x="5010" y="4033"/>
                    <a:pt x="4852" y="4253"/>
                  </a:cubicBezTo>
                  <a:lnTo>
                    <a:pt x="4253" y="3686"/>
                  </a:lnTo>
                  <a:cubicBezTo>
                    <a:pt x="4316" y="3592"/>
                    <a:pt x="4348" y="3529"/>
                    <a:pt x="4348" y="3434"/>
                  </a:cubicBezTo>
                  <a:close/>
                  <a:moveTo>
                    <a:pt x="2363" y="4253"/>
                  </a:moveTo>
                  <a:cubicBezTo>
                    <a:pt x="2458" y="4316"/>
                    <a:pt x="2521" y="4348"/>
                    <a:pt x="2615" y="4348"/>
                  </a:cubicBezTo>
                  <a:lnTo>
                    <a:pt x="2615" y="5198"/>
                  </a:lnTo>
                  <a:cubicBezTo>
                    <a:pt x="2300" y="5167"/>
                    <a:pt x="2017" y="5041"/>
                    <a:pt x="1796" y="4852"/>
                  </a:cubicBezTo>
                  <a:lnTo>
                    <a:pt x="2363" y="4253"/>
                  </a:lnTo>
                  <a:close/>
                  <a:moveTo>
                    <a:pt x="3686" y="4253"/>
                  </a:moveTo>
                  <a:lnTo>
                    <a:pt x="4253" y="4852"/>
                  </a:lnTo>
                  <a:cubicBezTo>
                    <a:pt x="4033" y="5009"/>
                    <a:pt x="3749" y="5135"/>
                    <a:pt x="3434" y="5198"/>
                  </a:cubicBezTo>
                  <a:lnTo>
                    <a:pt x="3434" y="4348"/>
                  </a:lnTo>
                  <a:cubicBezTo>
                    <a:pt x="3529" y="4316"/>
                    <a:pt x="3592" y="4316"/>
                    <a:pt x="3686" y="4253"/>
                  </a:cubicBezTo>
                  <a:close/>
                  <a:moveTo>
                    <a:pt x="3056" y="0"/>
                  </a:moveTo>
                  <a:cubicBezTo>
                    <a:pt x="1355" y="0"/>
                    <a:pt x="0" y="1386"/>
                    <a:pt x="0" y="3056"/>
                  </a:cubicBezTo>
                  <a:cubicBezTo>
                    <a:pt x="0" y="3875"/>
                    <a:pt x="315" y="4631"/>
                    <a:pt x="882" y="5167"/>
                  </a:cubicBezTo>
                  <a:cubicBezTo>
                    <a:pt x="1229" y="5608"/>
                    <a:pt x="2111" y="6081"/>
                    <a:pt x="3056" y="6081"/>
                  </a:cubicBezTo>
                  <a:cubicBezTo>
                    <a:pt x="4694" y="6081"/>
                    <a:pt x="6081" y="4726"/>
                    <a:pt x="6081" y="3056"/>
                  </a:cubicBezTo>
                  <a:cubicBezTo>
                    <a:pt x="6081" y="1355"/>
                    <a:pt x="4694" y="0"/>
                    <a:pt x="305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641" name="Google Shape;10641;p83"/>
          <p:cNvGrpSpPr/>
          <p:nvPr/>
        </p:nvGrpSpPr>
        <p:grpSpPr>
          <a:xfrm>
            <a:off x="1738471" y="2735150"/>
            <a:ext cx="363522" cy="361266"/>
            <a:chOff x="-61354075" y="1940500"/>
            <a:chExt cx="314275" cy="312325"/>
          </a:xfrm>
          <a:solidFill>
            <a:srgbClr val="FFC000"/>
          </a:solidFill>
        </p:grpSpPr>
        <p:sp>
          <p:nvSpPr>
            <p:cNvPr id="10642" name="Google Shape;10642;p83"/>
            <p:cNvSpPr/>
            <p:nvPr/>
          </p:nvSpPr>
          <p:spPr>
            <a:xfrm>
              <a:off x="-61354075" y="1940500"/>
              <a:ext cx="314275" cy="312325"/>
            </a:xfrm>
            <a:custGeom>
              <a:avLst/>
              <a:gdLst/>
              <a:ahLst/>
              <a:cxnLst/>
              <a:rect l="l" t="t" r="r" b="b"/>
              <a:pathLst>
                <a:path w="12571" h="12493" extrusionOk="0">
                  <a:moveTo>
                    <a:pt x="6270" y="1001"/>
                  </a:moveTo>
                  <a:lnTo>
                    <a:pt x="7687" y="2419"/>
                  </a:lnTo>
                  <a:cubicBezTo>
                    <a:pt x="7750" y="2482"/>
                    <a:pt x="7876" y="2513"/>
                    <a:pt x="7971" y="2513"/>
                  </a:cubicBezTo>
                  <a:lnTo>
                    <a:pt x="9956" y="2513"/>
                  </a:lnTo>
                  <a:lnTo>
                    <a:pt x="9956" y="4529"/>
                  </a:lnTo>
                  <a:cubicBezTo>
                    <a:pt x="9956" y="4655"/>
                    <a:pt x="10019" y="4718"/>
                    <a:pt x="10082" y="4813"/>
                  </a:cubicBezTo>
                  <a:lnTo>
                    <a:pt x="11499" y="6231"/>
                  </a:lnTo>
                  <a:lnTo>
                    <a:pt x="10082" y="7648"/>
                  </a:lnTo>
                  <a:cubicBezTo>
                    <a:pt x="10019" y="7711"/>
                    <a:pt x="9956" y="7837"/>
                    <a:pt x="9956" y="7900"/>
                  </a:cubicBezTo>
                  <a:lnTo>
                    <a:pt x="9956" y="9917"/>
                  </a:lnTo>
                  <a:lnTo>
                    <a:pt x="7971" y="9917"/>
                  </a:lnTo>
                  <a:cubicBezTo>
                    <a:pt x="7845" y="9917"/>
                    <a:pt x="7750" y="9948"/>
                    <a:pt x="7687" y="10043"/>
                  </a:cubicBezTo>
                  <a:lnTo>
                    <a:pt x="6270" y="11460"/>
                  </a:lnTo>
                  <a:lnTo>
                    <a:pt x="4852" y="10043"/>
                  </a:lnTo>
                  <a:cubicBezTo>
                    <a:pt x="4757" y="9948"/>
                    <a:pt x="4631" y="9917"/>
                    <a:pt x="4568" y="9917"/>
                  </a:cubicBezTo>
                  <a:lnTo>
                    <a:pt x="2552" y="9917"/>
                  </a:lnTo>
                  <a:lnTo>
                    <a:pt x="2552" y="7900"/>
                  </a:lnTo>
                  <a:cubicBezTo>
                    <a:pt x="2552" y="7806"/>
                    <a:pt x="2521" y="7711"/>
                    <a:pt x="2426" y="7648"/>
                  </a:cubicBezTo>
                  <a:lnTo>
                    <a:pt x="1008" y="6231"/>
                  </a:lnTo>
                  <a:lnTo>
                    <a:pt x="2426" y="4813"/>
                  </a:lnTo>
                  <a:cubicBezTo>
                    <a:pt x="2521" y="4718"/>
                    <a:pt x="2552" y="4624"/>
                    <a:pt x="2552" y="4529"/>
                  </a:cubicBezTo>
                  <a:lnTo>
                    <a:pt x="2552" y="2513"/>
                  </a:lnTo>
                  <a:lnTo>
                    <a:pt x="4568" y="2513"/>
                  </a:lnTo>
                  <a:cubicBezTo>
                    <a:pt x="4694" y="2513"/>
                    <a:pt x="4757" y="2482"/>
                    <a:pt x="4852" y="2419"/>
                  </a:cubicBezTo>
                  <a:lnTo>
                    <a:pt x="6270" y="1001"/>
                  </a:lnTo>
                  <a:close/>
                  <a:moveTo>
                    <a:pt x="6285" y="1"/>
                  </a:moveTo>
                  <a:cubicBezTo>
                    <a:pt x="6175" y="1"/>
                    <a:pt x="6065" y="40"/>
                    <a:pt x="5986" y="119"/>
                  </a:cubicBezTo>
                  <a:lnTo>
                    <a:pt x="4411" y="1694"/>
                  </a:lnTo>
                  <a:lnTo>
                    <a:pt x="2174" y="1694"/>
                  </a:lnTo>
                  <a:cubicBezTo>
                    <a:pt x="1922" y="1694"/>
                    <a:pt x="1733" y="1883"/>
                    <a:pt x="1733" y="2135"/>
                  </a:cubicBezTo>
                  <a:lnTo>
                    <a:pt x="1733" y="4372"/>
                  </a:lnTo>
                  <a:lnTo>
                    <a:pt x="158" y="5947"/>
                  </a:lnTo>
                  <a:cubicBezTo>
                    <a:pt x="0" y="6105"/>
                    <a:pt x="0" y="6388"/>
                    <a:pt x="158" y="6546"/>
                  </a:cubicBezTo>
                  <a:lnTo>
                    <a:pt x="1733" y="8121"/>
                  </a:lnTo>
                  <a:lnTo>
                    <a:pt x="1733" y="10358"/>
                  </a:lnTo>
                  <a:cubicBezTo>
                    <a:pt x="1733" y="10578"/>
                    <a:pt x="1922" y="10736"/>
                    <a:pt x="2174" y="10736"/>
                  </a:cubicBezTo>
                  <a:lnTo>
                    <a:pt x="4411" y="10736"/>
                  </a:lnTo>
                  <a:lnTo>
                    <a:pt x="5986" y="12374"/>
                  </a:lnTo>
                  <a:cubicBezTo>
                    <a:pt x="6065" y="12453"/>
                    <a:pt x="6175" y="12492"/>
                    <a:pt x="6285" y="12492"/>
                  </a:cubicBezTo>
                  <a:cubicBezTo>
                    <a:pt x="6396" y="12492"/>
                    <a:pt x="6506" y="12453"/>
                    <a:pt x="6585" y="12374"/>
                  </a:cubicBezTo>
                  <a:lnTo>
                    <a:pt x="8160" y="10736"/>
                  </a:lnTo>
                  <a:lnTo>
                    <a:pt x="10397" y="10736"/>
                  </a:lnTo>
                  <a:cubicBezTo>
                    <a:pt x="10617" y="10736"/>
                    <a:pt x="10775" y="10547"/>
                    <a:pt x="10775" y="10358"/>
                  </a:cubicBezTo>
                  <a:lnTo>
                    <a:pt x="10775" y="8121"/>
                  </a:lnTo>
                  <a:lnTo>
                    <a:pt x="12413" y="6546"/>
                  </a:lnTo>
                  <a:cubicBezTo>
                    <a:pt x="12571" y="6388"/>
                    <a:pt x="12571" y="6105"/>
                    <a:pt x="12413" y="5947"/>
                  </a:cubicBezTo>
                  <a:lnTo>
                    <a:pt x="10775" y="4372"/>
                  </a:lnTo>
                  <a:lnTo>
                    <a:pt x="10775" y="2135"/>
                  </a:lnTo>
                  <a:cubicBezTo>
                    <a:pt x="10775" y="1883"/>
                    <a:pt x="10586" y="1694"/>
                    <a:pt x="10397" y="1694"/>
                  </a:cubicBezTo>
                  <a:lnTo>
                    <a:pt x="8160" y="1694"/>
                  </a:lnTo>
                  <a:lnTo>
                    <a:pt x="6585" y="119"/>
                  </a:lnTo>
                  <a:cubicBezTo>
                    <a:pt x="6506" y="40"/>
                    <a:pt x="6396" y="1"/>
                    <a:pt x="628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3" name="Google Shape;10643;p83"/>
            <p:cNvSpPr/>
            <p:nvPr/>
          </p:nvSpPr>
          <p:spPr>
            <a:xfrm>
              <a:off x="-61268225" y="2024575"/>
              <a:ext cx="60650" cy="61475"/>
            </a:xfrm>
            <a:custGeom>
              <a:avLst/>
              <a:gdLst/>
              <a:ahLst/>
              <a:cxnLst/>
              <a:rect l="l" t="t" r="r" b="b"/>
              <a:pathLst>
                <a:path w="2426" h="2459" extrusionOk="0">
                  <a:moveTo>
                    <a:pt x="1197" y="820"/>
                  </a:moveTo>
                  <a:cubicBezTo>
                    <a:pt x="1449" y="820"/>
                    <a:pt x="1607" y="1009"/>
                    <a:pt x="1607" y="1261"/>
                  </a:cubicBezTo>
                  <a:cubicBezTo>
                    <a:pt x="1607" y="1481"/>
                    <a:pt x="1418" y="1639"/>
                    <a:pt x="1197" y="1639"/>
                  </a:cubicBezTo>
                  <a:cubicBezTo>
                    <a:pt x="1008" y="1639"/>
                    <a:pt x="819" y="1450"/>
                    <a:pt x="819" y="1261"/>
                  </a:cubicBezTo>
                  <a:cubicBezTo>
                    <a:pt x="788" y="977"/>
                    <a:pt x="977" y="820"/>
                    <a:pt x="1197" y="820"/>
                  </a:cubicBezTo>
                  <a:close/>
                  <a:moveTo>
                    <a:pt x="1197" y="1"/>
                  </a:moveTo>
                  <a:cubicBezTo>
                    <a:pt x="536" y="1"/>
                    <a:pt x="0" y="536"/>
                    <a:pt x="0" y="1261"/>
                  </a:cubicBezTo>
                  <a:cubicBezTo>
                    <a:pt x="0" y="1954"/>
                    <a:pt x="504" y="2458"/>
                    <a:pt x="1197" y="2458"/>
                  </a:cubicBezTo>
                  <a:cubicBezTo>
                    <a:pt x="1890" y="2458"/>
                    <a:pt x="2426" y="1922"/>
                    <a:pt x="2426" y="1261"/>
                  </a:cubicBezTo>
                  <a:cubicBezTo>
                    <a:pt x="2426" y="568"/>
                    <a:pt x="1890" y="1"/>
                    <a:pt x="119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4" name="Google Shape;10644;p83"/>
            <p:cNvSpPr/>
            <p:nvPr/>
          </p:nvSpPr>
          <p:spPr>
            <a:xfrm>
              <a:off x="-61187100" y="2107275"/>
              <a:ext cx="61450" cy="61475"/>
            </a:xfrm>
            <a:custGeom>
              <a:avLst/>
              <a:gdLst/>
              <a:ahLst/>
              <a:cxnLst/>
              <a:rect l="l" t="t" r="r" b="b"/>
              <a:pathLst>
                <a:path w="2458" h="2459" extrusionOk="0">
                  <a:moveTo>
                    <a:pt x="1229" y="788"/>
                  </a:moveTo>
                  <a:cubicBezTo>
                    <a:pt x="1512" y="820"/>
                    <a:pt x="1670" y="977"/>
                    <a:pt x="1670" y="1198"/>
                  </a:cubicBezTo>
                  <a:cubicBezTo>
                    <a:pt x="1670" y="1450"/>
                    <a:pt x="1481" y="1639"/>
                    <a:pt x="1229" y="1639"/>
                  </a:cubicBezTo>
                  <a:cubicBezTo>
                    <a:pt x="1008" y="1639"/>
                    <a:pt x="851" y="1450"/>
                    <a:pt x="851" y="1198"/>
                  </a:cubicBezTo>
                  <a:cubicBezTo>
                    <a:pt x="851" y="977"/>
                    <a:pt x="1040" y="788"/>
                    <a:pt x="1229" y="788"/>
                  </a:cubicBezTo>
                  <a:close/>
                  <a:moveTo>
                    <a:pt x="1229" y="1"/>
                  </a:moveTo>
                  <a:cubicBezTo>
                    <a:pt x="567" y="1"/>
                    <a:pt x="0" y="536"/>
                    <a:pt x="0" y="1198"/>
                  </a:cubicBezTo>
                  <a:cubicBezTo>
                    <a:pt x="0" y="1891"/>
                    <a:pt x="567" y="2458"/>
                    <a:pt x="1229" y="2458"/>
                  </a:cubicBezTo>
                  <a:cubicBezTo>
                    <a:pt x="1922" y="2458"/>
                    <a:pt x="2458" y="1922"/>
                    <a:pt x="2458" y="1198"/>
                  </a:cubicBezTo>
                  <a:cubicBezTo>
                    <a:pt x="2458" y="536"/>
                    <a:pt x="1922" y="1"/>
                    <a:pt x="122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5" name="Google Shape;10645;p83"/>
            <p:cNvSpPr/>
            <p:nvPr/>
          </p:nvSpPr>
          <p:spPr>
            <a:xfrm>
              <a:off x="-61250125" y="2044475"/>
              <a:ext cx="105575" cy="103600"/>
            </a:xfrm>
            <a:custGeom>
              <a:avLst/>
              <a:gdLst/>
              <a:ahLst/>
              <a:cxnLst/>
              <a:rect l="l" t="t" r="r" b="b"/>
              <a:pathLst>
                <a:path w="4223" h="4144" extrusionOk="0">
                  <a:moveTo>
                    <a:pt x="3766" y="0"/>
                  </a:moveTo>
                  <a:cubicBezTo>
                    <a:pt x="3655" y="0"/>
                    <a:pt x="3545" y="40"/>
                    <a:pt x="3466" y="118"/>
                  </a:cubicBezTo>
                  <a:lnTo>
                    <a:pt x="158" y="3426"/>
                  </a:lnTo>
                  <a:cubicBezTo>
                    <a:pt x="1" y="3615"/>
                    <a:pt x="1" y="3836"/>
                    <a:pt x="158" y="4025"/>
                  </a:cubicBezTo>
                  <a:cubicBezTo>
                    <a:pt x="237" y="4104"/>
                    <a:pt x="347" y="4143"/>
                    <a:pt x="458" y="4143"/>
                  </a:cubicBezTo>
                  <a:cubicBezTo>
                    <a:pt x="568" y="4143"/>
                    <a:pt x="678" y="4104"/>
                    <a:pt x="757" y="4025"/>
                  </a:cubicBezTo>
                  <a:lnTo>
                    <a:pt x="4065" y="717"/>
                  </a:lnTo>
                  <a:cubicBezTo>
                    <a:pt x="4222" y="559"/>
                    <a:pt x="4222" y="276"/>
                    <a:pt x="4065" y="118"/>
                  </a:cubicBezTo>
                  <a:cubicBezTo>
                    <a:pt x="3986" y="40"/>
                    <a:pt x="3876" y="0"/>
                    <a:pt x="376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646" name="Google Shape;10646;p83"/>
          <p:cNvGrpSpPr/>
          <p:nvPr/>
        </p:nvGrpSpPr>
        <p:grpSpPr>
          <a:xfrm>
            <a:off x="1737098" y="3183702"/>
            <a:ext cx="366269" cy="336195"/>
            <a:chOff x="-61354875" y="2322300"/>
            <a:chExt cx="316650" cy="290650"/>
          </a:xfrm>
          <a:solidFill>
            <a:srgbClr val="FFC000"/>
          </a:solidFill>
        </p:grpSpPr>
        <p:sp>
          <p:nvSpPr>
            <p:cNvPr id="10647" name="Google Shape;10647;p83"/>
            <p:cNvSpPr/>
            <p:nvPr/>
          </p:nvSpPr>
          <p:spPr>
            <a:xfrm>
              <a:off x="-61354875" y="2322300"/>
              <a:ext cx="316650" cy="290650"/>
            </a:xfrm>
            <a:custGeom>
              <a:avLst/>
              <a:gdLst/>
              <a:ahLst/>
              <a:cxnLst/>
              <a:rect l="l" t="t" r="r" b="b"/>
              <a:pathLst>
                <a:path w="12666" h="11626" extrusionOk="0">
                  <a:moveTo>
                    <a:pt x="11405" y="788"/>
                  </a:moveTo>
                  <a:cubicBezTo>
                    <a:pt x="11657" y="788"/>
                    <a:pt x="11847" y="1009"/>
                    <a:pt x="11847" y="1229"/>
                  </a:cubicBezTo>
                  <a:lnTo>
                    <a:pt x="11847" y="10334"/>
                  </a:lnTo>
                  <a:cubicBezTo>
                    <a:pt x="11847" y="10555"/>
                    <a:pt x="11657" y="10775"/>
                    <a:pt x="11405" y="10775"/>
                  </a:cubicBezTo>
                  <a:lnTo>
                    <a:pt x="1198" y="10775"/>
                  </a:lnTo>
                  <a:cubicBezTo>
                    <a:pt x="977" y="10775"/>
                    <a:pt x="820" y="10555"/>
                    <a:pt x="820" y="10334"/>
                  </a:cubicBezTo>
                  <a:lnTo>
                    <a:pt x="820" y="1229"/>
                  </a:lnTo>
                  <a:cubicBezTo>
                    <a:pt x="820" y="1009"/>
                    <a:pt x="1009" y="788"/>
                    <a:pt x="1198" y="788"/>
                  </a:cubicBezTo>
                  <a:close/>
                  <a:moveTo>
                    <a:pt x="1198" y="0"/>
                  </a:moveTo>
                  <a:cubicBezTo>
                    <a:pt x="536" y="0"/>
                    <a:pt x="1" y="568"/>
                    <a:pt x="1" y="1261"/>
                  </a:cubicBezTo>
                  <a:lnTo>
                    <a:pt x="1" y="10366"/>
                  </a:lnTo>
                  <a:cubicBezTo>
                    <a:pt x="1" y="11027"/>
                    <a:pt x="536" y="11626"/>
                    <a:pt x="1198" y="11626"/>
                  </a:cubicBezTo>
                  <a:lnTo>
                    <a:pt x="11405" y="11626"/>
                  </a:lnTo>
                  <a:cubicBezTo>
                    <a:pt x="12067" y="11626"/>
                    <a:pt x="12666" y="11059"/>
                    <a:pt x="12666" y="10366"/>
                  </a:cubicBezTo>
                  <a:lnTo>
                    <a:pt x="12666" y="1261"/>
                  </a:lnTo>
                  <a:cubicBezTo>
                    <a:pt x="12666" y="568"/>
                    <a:pt x="12130" y="0"/>
                    <a:pt x="1140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8" name="Google Shape;10648;p83"/>
            <p:cNvSpPr/>
            <p:nvPr/>
          </p:nvSpPr>
          <p:spPr>
            <a:xfrm>
              <a:off x="-61313925" y="2364050"/>
              <a:ext cx="234750" cy="206375"/>
            </a:xfrm>
            <a:custGeom>
              <a:avLst/>
              <a:gdLst/>
              <a:ahLst/>
              <a:cxnLst/>
              <a:rect l="l" t="t" r="r" b="b"/>
              <a:pathLst>
                <a:path w="9390" h="8255" extrusionOk="0">
                  <a:moveTo>
                    <a:pt x="8539" y="819"/>
                  </a:moveTo>
                  <a:lnTo>
                    <a:pt x="8539" y="7435"/>
                  </a:lnTo>
                  <a:lnTo>
                    <a:pt x="820" y="7435"/>
                  </a:lnTo>
                  <a:lnTo>
                    <a:pt x="820" y="6207"/>
                  </a:lnTo>
                  <a:lnTo>
                    <a:pt x="1671" y="6207"/>
                  </a:lnTo>
                  <a:cubicBezTo>
                    <a:pt x="1891" y="6207"/>
                    <a:pt x="2080" y="6018"/>
                    <a:pt x="2080" y="5797"/>
                  </a:cubicBezTo>
                  <a:cubicBezTo>
                    <a:pt x="2080" y="5545"/>
                    <a:pt x="1891" y="5356"/>
                    <a:pt x="1671" y="5356"/>
                  </a:cubicBezTo>
                  <a:lnTo>
                    <a:pt x="820" y="5356"/>
                  </a:lnTo>
                  <a:lnTo>
                    <a:pt x="820" y="2867"/>
                  </a:lnTo>
                  <a:lnTo>
                    <a:pt x="1671" y="2867"/>
                  </a:lnTo>
                  <a:cubicBezTo>
                    <a:pt x="1891" y="2867"/>
                    <a:pt x="2080" y="2678"/>
                    <a:pt x="2080" y="2426"/>
                  </a:cubicBezTo>
                  <a:cubicBezTo>
                    <a:pt x="2080" y="2206"/>
                    <a:pt x="1891" y="2048"/>
                    <a:pt x="1671" y="2048"/>
                  </a:cubicBezTo>
                  <a:lnTo>
                    <a:pt x="820" y="2048"/>
                  </a:lnTo>
                  <a:lnTo>
                    <a:pt x="820" y="819"/>
                  </a:lnTo>
                  <a:close/>
                  <a:moveTo>
                    <a:pt x="410" y="0"/>
                  </a:moveTo>
                  <a:cubicBezTo>
                    <a:pt x="158" y="0"/>
                    <a:pt x="1" y="189"/>
                    <a:pt x="1" y="378"/>
                  </a:cubicBezTo>
                  <a:lnTo>
                    <a:pt x="1" y="7845"/>
                  </a:lnTo>
                  <a:cubicBezTo>
                    <a:pt x="1" y="8065"/>
                    <a:pt x="190" y="8255"/>
                    <a:pt x="410" y="8255"/>
                  </a:cubicBezTo>
                  <a:lnTo>
                    <a:pt x="8948" y="8255"/>
                  </a:lnTo>
                  <a:cubicBezTo>
                    <a:pt x="9169" y="8255"/>
                    <a:pt x="9326" y="8065"/>
                    <a:pt x="9326" y="7845"/>
                  </a:cubicBezTo>
                  <a:lnTo>
                    <a:pt x="9326" y="378"/>
                  </a:lnTo>
                  <a:cubicBezTo>
                    <a:pt x="9389" y="158"/>
                    <a:pt x="9169" y="0"/>
                    <a:pt x="894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49" name="Google Shape;10649;p83"/>
            <p:cNvSpPr/>
            <p:nvPr/>
          </p:nvSpPr>
          <p:spPr>
            <a:xfrm>
              <a:off x="-61234375" y="2416225"/>
              <a:ext cx="104775" cy="102225"/>
            </a:xfrm>
            <a:custGeom>
              <a:avLst/>
              <a:gdLst/>
              <a:ahLst/>
              <a:cxnLst/>
              <a:rect l="l" t="t" r="r" b="b"/>
              <a:pathLst>
                <a:path w="4191" h="4089" extrusionOk="0">
                  <a:moveTo>
                    <a:pt x="2175" y="1221"/>
                  </a:moveTo>
                  <a:cubicBezTo>
                    <a:pt x="2647" y="1221"/>
                    <a:pt x="2994" y="1568"/>
                    <a:pt x="2994" y="2040"/>
                  </a:cubicBezTo>
                  <a:cubicBezTo>
                    <a:pt x="2994" y="2513"/>
                    <a:pt x="2647" y="2859"/>
                    <a:pt x="2175" y="2859"/>
                  </a:cubicBezTo>
                  <a:cubicBezTo>
                    <a:pt x="1702" y="2859"/>
                    <a:pt x="1356" y="2513"/>
                    <a:pt x="1356" y="2040"/>
                  </a:cubicBezTo>
                  <a:cubicBezTo>
                    <a:pt x="1356" y="1568"/>
                    <a:pt x="1702" y="1221"/>
                    <a:pt x="2175" y="1221"/>
                  </a:cubicBezTo>
                  <a:close/>
                  <a:moveTo>
                    <a:pt x="458" y="0"/>
                  </a:moveTo>
                  <a:cubicBezTo>
                    <a:pt x="347" y="0"/>
                    <a:pt x="237" y="40"/>
                    <a:pt x="158" y="119"/>
                  </a:cubicBezTo>
                  <a:cubicBezTo>
                    <a:pt x="1" y="276"/>
                    <a:pt x="1" y="560"/>
                    <a:pt x="158" y="717"/>
                  </a:cubicBezTo>
                  <a:lnTo>
                    <a:pt x="694" y="1221"/>
                  </a:lnTo>
                  <a:cubicBezTo>
                    <a:pt x="536" y="1442"/>
                    <a:pt x="442" y="1757"/>
                    <a:pt x="442" y="2040"/>
                  </a:cubicBezTo>
                  <a:cubicBezTo>
                    <a:pt x="442" y="2324"/>
                    <a:pt x="536" y="2639"/>
                    <a:pt x="694" y="2859"/>
                  </a:cubicBezTo>
                  <a:lnTo>
                    <a:pt x="158" y="3395"/>
                  </a:lnTo>
                  <a:cubicBezTo>
                    <a:pt x="95" y="3553"/>
                    <a:pt x="95" y="3805"/>
                    <a:pt x="253" y="3962"/>
                  </a:cubicBezTo>
                  <a:cubicBezTo>
                    <a:pt x="316" y="4057"/>
                    <a:pt x="442" y="4088"/>
                    <a:pt x="536" y="4088"/>
                  </a:cubicBezTo>
                  <a:cubicBezTo>
                    <a:pt x="631" y="4088"/>
                    <a:pt x="726" y="4057"/>
                    <a:pt x="789" y="3962"/>
                  </a:cubicBezTo>
                  <a:lnTo>
                    <a:pt x="1324" y="3458"/>
                  </a:lnTo>
                  <a:cubicBezTo>
                    <a:pt x="1545" y="3616"/>
                    <a:pt x="1860" y="3710"/>
                    <a:pt x="2143" y="3710"/>
                  </a:cubicBezTo>
                  <a:cubicBezTo>
                    <a:pt x="2427" y="3710"/>
                    <a:pt x="2742" y="3616"/>
                    <a:pt x="2962" y="3458"/>
                  </a:cubicBezTo>
                  <a:lnTo>
                    <a:pt x="3498" y="3962"/>
                  </a:lnTo>
                  <a:cubicBezTo>
                    <a:pt x="3561" y="4057"/>
                    <a:pt x="3687" y="4088"/>
                    <a:pt x="3750" y="4088"/>
                  </a:cubicBezTo>
                  <a:cubicBezTo>
                    <a:pt x="3876" y="4088"/>
                    <a:pt x="3971" y="4057"/>
                    <a:pt x="4034" y="3962"/>
                  </a:cubicBezTo>
                  <a:cubicBezTo>
                    <a:pt x="4191" y="3805"/>
                    <a:pt x="4191" y="3553"/>
                    <a:pt x="4034" y="3395"/>
                  </a:cubicBezTo>
                  <a:lnTo>
                    <a:pt x="3529" y="2859"/>
                  </a:lnTo>
                  <a:cubicBezTo>
                    <a:pt x="3687" y="2639"/>
                    <a:pt x="3750" y="2324"/>
                    <a:pt x="3750" y="2040"/>
                  </a:cubicBezTo>
                  <a:cubicBezTo>
                    <a:pt x="3750" y="1757"/>
                    <a:pt x="3687" y="1442"/>
                    <a:pt x="3529" y="1221"/>
                  </a:cubicBezTo>
                  <a:lnTo>
                    <a:pt x="4034" y="717"/>
                  </a:lnTo>
                  <a:cubicBezTo>
                    <a:pt x="4191" y="560"/>
                    <a:pt x="4191" y="276"/>
                    <a:pt x="4034" y="119"/>
                  </a:cubicBezTo>
                  <a:cubicBezTo>
                    <a:pt x="3955" y="40"/>
                    <a:pt x="3845" y="0"/>
                    <a:pt x="3734" y="0"/>
                  </a:cubicBezTo>
                  <a:cubicBezTo>
                    <a:pt x="3624" y="0"/>
                    <a:pt x="3514" y="40"/>
                    <a:pt x="3435" y="119"/>
                  </a:cubicBezTo>
                  <a:lnTo>
                    <a:pt x="2931" y="623"/>
                  </a:lnTo>
                  <a:cubicBezTo>
                    <a:pt x="2679" y="465"/>
                    <a:pt x="2395" y="402"/>
                    <a:pt x="2112" y="402"/>
                  </a:cubicBezTo>
                  <a:cubicBezTo>
                    <a:pt x="1828" y="402"/>
                    <a:pt x="1513" y="465"/>
                    <a:pt x="1261" y="623"/>
                  </a:cubicBezTo>
                  <a:lnTo>
                    <a:pt x="757" y="119"/>
                  </a:lnTo>
                  <a:cubicBezTo>
                    <a:pt x="678" y="40"/>
                    <a:pt x="568" y="0"/>
                    <a:pt x="45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650" name="Google Shape;10650;p83"/>
          <p:cNvGrpSpPr/>
          <p:nvPr/>
        </p:nvGrpSpPr>
        <p:grpSpPr>
          <a:xfrm>
            <a:off x="1737098" y="3611266"/>
            <a:ext cx="366269" cy="366269"/>
            <a:chOff x="-61354875" y="2671225"/>
            <a:chExt cx="316650" cy="316650"/>
          </a:xfrm>
          <a:solidFill>
            <a:srgbClr val="FFC000"/>
          </a:solidFill>
        </p:grpSpPr>
        <p:sp>
          <p:nvSpPr>
            <p:cNvPr id="10651" name="Google Shape;10651;p83"/>
            <p:cNvSpPr/>
            <p:nvPr/>
          </p:nvSpPr>
          <p:spPr>
            <a:xfrm>
              <a:off x="-61354875" y="2671225"/>
              <a:ext cx="316650" cy="316650"/>
            </a:xfrm>
            <a:custGeom>
              <a:avLst/>
              <a:gdLst/>
              <a:ahLst/>
              <a:cxnLst/>
              <a:rect l="l" t="t" r="r" b="b"/>
              <a:pathLst>
                <a:path w="12666" h="12666" extrusionOk="0">
                  <a:moveTo>
                    <a:pt x="11405" y="1701"/>
                  </a:moveTo>
                  <a:cubicBezTo>
                    <a:pt x="11657" y="1701"/>
                    <a:pt x="11847" y="1890"/>
                    <a:pt x="11847" y="2111"/>
                  </a:cubicBezTo>
                  <a:lnTo>
                    <a:pt x="11847" y="3340"/>
                  </a:lnTo>
                  <a:lnTo>
                    <a:pt x="820" y="3340"/>
                  </a:lnTo>
                  <a:lnTo>
                    <a:pt x="820" y="2111"/>
                  </a:lnTo>
                  <a:cubicBezTo>
                    <a:pt x="820" y="1890"/>
                    <a:pt x="1009" y="1701"/>
                    <a:pt x="1198" y="1701"/>
                  </a:cubicBezTo>
                  <a:lnTo>
                    <a:pt x="1639" y="1701"/>
                  </a:lnTo>
                  <a:lnTo>
                    <a:pt x="1639" y="2111"/>
                  </a:lnTo>
                  <a:cubicBezTo>
                    <a:pt x="1639" y="2363"/>
                    <a:pt x="1828" y="2552"/>
                    <a:pt x="2048" y="2552"/>
                  </a:cubicBezTo>
                  <a:cubicBezTo>
                    <a:pt x="2237" y="2552"/>
                    <a:pt x="2427" y="2363"/>
                    <a:pt x="2427" y="2111"/>
                  </a:cubicBezTo>
                  <a:lnTo>
                    <a:pt x="2427" y="1701"/>
                  </a:lnTo>
                  <a:lnTo>
                    <a:pt x="5892" y="1701"/>
                  </a:lnTo>
                  <a:lnTo>
                    <a:pt x="5892" y="2111"/>
                  </a:lnTo>
                  <a:cubicBezTo>
                    <a:pt x="5892" y="2363"/>
                    <a:pt x="6081" y="2552"/>
                    <a:pt x="6333" y="2552"/>
                  </a:cubicBezTo>
                  <a:cubicBezTo>
                    <a:pt x="6585" y="2552"/>
                    <a:pt x="6743" y="2363"/>
                    <a:pt x="6743" y="2111"/>
                  </a:cubicBezTo>
                  <a:lnTo>
                    <a:pt x="6743" y="1701"/>
                  </a:lnTo>
                  <a:lnTo>
                    <a:pt x="10208" y="1701"/>
                  </a:lnTo>
                  <a:lnTo>
                    <a:pt x="10208" y="2111"/>
                  </a:lnTo>
                  <a:cubicBezTo>
                    <a:pt x="10208" y="2363"/>
                    <a:pt x="10397" y="2552"/>
                    <a:pt x="10618" y="2552"/>
                  </a:cubicBezTo>
                  <a:cubicBezTo>
                    <a:pt x="10870" y="2552"/>
                    <a:pt x="11027" y="2363"/>
                    <a:pt x="11027" y="2111"/>
                  </a:cubicBezTo>
                  <a:lnTo>
                    <a:pt x="11027" y="1701"/>
                  </a:lnTo>
                  <a:close/>
                  <a:moveTo>
                    <a:pt x="11878" y="4159"/>
                  </a:moveTo>
                  <a:lnTo>
                    <a:pt x="11878" y="6112"/>
                  </a:lnTo>
                  <a:lnTo>
                    <a:pt x="11847" y="6112"/>
                  </a:lnTo>
                  <a:cubicBezTo>
                    <a:pt x="11090" y="5072"/>
                    <a:pt x="9862" y="4442"/>
                    <a:pt x="8538" y="4442"/>
                  </a:cubicBezTo>
                  <a:cubicBezTo>
                    <a:pt x="6239" y="4442"/>
                    <a:pt x="4411" y="6301"/>
                    <a:pt x="4411" y="8569"/>
                  </a:cubicBezTo>
                  <a:cubicBezTo>
                    <a:pt x="4411" y="9168"/>
                    <a:pt x="4506" y="9735"/>
                    <a:pt x="4758" y="10239"/>
                  </a:cubicBezTo>
                  <a:lnTo>
                    <a:pt x="1261" y="10239"/>
                  </a:lnTo>
                  <a:cubicBezTo>
                    <a:pt x="1009" y="10239"/>
                    <a:pt x="851" y="10050"/>
                    <a:pt x="851" y="9830"/>
                  </a:cubicBezTo>
                  <a:lnTo>
                    <a:pt x="851" y="4159"/>
                  </a:lnTo>
                  <a:close/>
                  <a:moveTo>
                    <a:pt x="8538" y="5261"/>
                  </a:moveTo>
                  <a:cubicBezTo>
                    <a:pt x="10334" y="5261"/>
                    <a:pt x="11847" y="6774"/>
                    <a:pt x="11847" y="8569"/>
                  </a:cubicBezTo>
                  <a:cubicBezTo>
                    <a:pt x="11847" y="10397"/>
                    <a:pt x="10334" y="11877"/>
                    <a:pt x="8538" y="11877"/>
                  </a:cubicBezTo>
                  <a:cubicBezTo>
                    <a:pt x="6711" y="11877"/>
                    <a:pt x="5230" y="10397"/>
                    <a:pt x="5230" y="8569"/>
                  </a:cubicBezTo>
                  <a:cubicBezTo>
                    <a:pt x="5230" y="6774"/>
                    <a:pt x="6743" y="5261"/>
                    <a:pt x="8538" y="5261"/>
                  </a:cubicBezTo>
                  <a:close/>
                  <a:moveTo>
                    <a:pt x="2048" y="0"/>
                  </a:moveTo>
                  <a:cubicBezTo>
                    <a:pt x="1828" y="0"/>
                    <a:pt x="1639" y="189"/>
                    <a:pt x="1639" y="441"/>
                  </a:cubicBezTo>
                  <a:lnTo>
                    <a:pt x="1639" y="851"/>
                  </a:lnTo>
                  <a:lnTo>
                    <a:pt x="1198" y="851"/>
                  </a:lnTo>
                  <a:cubicBezTo>
                    <a:pt x="536" y="851"/>
                    <a:pt x="1" y="1418"/>
                    <a:pt x="1" y="2079"/>
                  </a:cubicBezTo>
                  <a:lnTo>
                    <a:pt x="1" y="9798"/>
                  </a:lnTo>
                  <a:cubicBezTo>
                    <a:pt x="1" y="10460"/>
                    <a:pt x="536" y="11027"/>
                    <a:pt x="1198" y="11027"/>
                  </a:cubicBezTo>
                  <a:lnTo>
                    <a:pt x="5230" y="11027"/>
                  </a:lnTo>
                  <a:cubicBezTo>
                    <a:pt x="5987" y="12003"/>
                    <a:pt x="7184" y="12665"/>
                    <a:pt x="8538" y="12665"/>
                  </a:cubicBezTo>
                  <a:cubicBezTo>
                    <a:pt x="10807" y="12665"/>
                    <a:pt x="12666" y="10838"/>
                    <a:pt x="12666" y="8538"/>
                  </a:cubicBezTo>
                  <a:lnTo>
                    <a:pt x="12666" y="2079"/>
                  </a:lnTo>
                  <a:cubicBezTo>
                    <a:pt x="12666" y="1418"/>
                    <a:pt x="12130" y="851"/>
                    <a:pt x="11405" y="851"/>
                  </a:cubicBezTo>
                  <a:lnTo>
                    <a:pt x="11027" y="851"/>
                  </a:lnTo>
                  <a:lnTo>
                    <a:pt x="11027" y="441"/>
                  </a:lnTo>
                  <a:cubicBezTo>
                    <a:pt x="11027" y="189"/>
                    <a:pt x="10807" y="0"/>
                    <a:pt x="10618" y="0"/>
                  </a:cubicBezTo>
                  <a:cubicBezTo>
                    <a:pt x="10397" y="0"/>
                    <a:pt x="10177" y="189"/>
                    <a:pt x="10177" y="441"/>
                  </a:cubicBezTo>
                  <a:lnTo>
                    <a:pt x="10177" y="851"/>
                  </a:lnTo>
                  <a:lnTo>
                    <a:pt x="6711" y="851"/>
                  </a:lnTo>
                  <a:lnTo>
                    <a:pt x="6711" y="441"/>
                  </a:lnTo>
                  <a:cubicBezTo>
                    <a:pt x="6711" y="189"/>
                    <a:pt x="6522" y="0"/>
                    <a:pt x="6333" y="0"/>
                  </a:cubicBezTo>
                  <a:cubicBezTo>
                    <a:pt x="6081" y="0"/>
                    <a:pt x="5892" y="189"/>
                    <a:pt x="5892" y="441"/>
                  </a:cubicBezTo>
                  <a:lnTo>
                    <a:pt x="5892" y="851"/>
                  </a:lnTo>
                  <a:lnTo>
                    <a:pt x="2427" y="851"/>
                  </a:lnTo>
                  <a:lnTo>
                    <a:pt x="2427" y="441"/>
                  </a:lnTo>
                  <a:cubicBezTo>
                    <a:pt x="2427" y="189"/>
                    <a:pt x="2237" y="0"/>
                    <a:pt x="204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2" name="Google Shape;10652;p83"/>
            <p:cNvSpPr/>
            <p:nvPr/>
          </p:nvSpPr>
          <p:spPr>
            <a:xfrm>
              <a:off x="-61172925" y="2813775"/>
              <a:ext cx="62225" cy="145725"/>
            </a:xfrm>
            <a:custGeom>
              <a:avLst/>
              <a:gdLst/>
              <a:ahLst/>
              <a:cxnLst/>
              <a:rect l="l" t="t" r="r" b="b"/>
              <a:pathLst>
                <a:path w="2489" h="5829" extrusionOk="0">
                  <a:moveTo>
                    <a:pt x="1260" y="0"/>
                  </a:moveTo>
                  <a:cubicBezTo>
                    <a:pt x="1008" y="0"/>
                    <a:pt x="819" y="190"/>
                    <a:pt x="819" y="410"/>
                  </a:cubicBezTo>
                  <a:lnTo>
                    <a:pt x="819" y="662"/>
                  </a:lnTo>
                  <a:cubicBezTo>
                    <a:pt x="347" y="820"/>
                    <a:pt x="0" y="1292"/>
                    <a:pt x="0" y="1859"/>
                  </a:cubicBezTo>
                  <a:cubicBezTo>
                    <a:pt x="0" y="2521"/>
                    <a:pt x="536" y="2899"/>
                    <a:pt x="977" y="3245"/>
                  </a:cubicBezTo>
                  <a:cubicBezTo>
                    <a:pt x="1292" y="3466"/>
                    <a:pt x="1639" y="3687"/>
                    <a:pt x="1639" y="3939"/>
                  </a:cubicBezTo>
                  <a:cubicBezTo>
                    <a:pt x="1639" y="4191"/>
                    <a:pt x="1450" y="4380"/>
                    <a:pt x="1260" y="4380"/>
                  </a:cubicBezTo>
                  <a:cubicBezTo>
                    <a:pt x="1008" y="4380"/>
                    <a:pt x="819" y="4191"/>
                    <a:pt x="819" y="3939"/>
                  </a:cubicBezTo>
                  <a:cubicBezTo>
                    <a:pt x="819" y="3718"/>
                    <a:pt x="630" y="3498"/>
                    <a:pt x="441" y="3498"/>
                  </a:cubicBezTo>
                  <a:cubicBezTo>
                    <a:pt x="189" y="3498"/>
                    <a:pt x="0" y="3718"/>
                    <a:pt x="0" y="3939"/>
                  </a:cubicBezTo>
                  <a:cubicBezTo>
                    <a:pt x="0" y="4506"/>
                    <a:pt x="347" y="4915"/>
                    <a:pt x="819" y="5136"/>
                  </a:cubicBezTo>
                  <a:lnTo>
                    <a:pt x="819" y="5388"/>
                  </a:lnTo>
                  <a:cubicBezTo>
                    <a:pt x="819" y="5640"/>
                    <a:pt x="1008" y="5829"/>
                    <a:pt x="1260" y="5829"/>
                  </a:cubicBezTo>
                  <a:cubicBezTo>
                    <a:pt x="1481" y="5829"/>
                    <a:pt x="1639" y="5640"/>
                    <a:pt x="1639" y="5388"/>
                  </a:cubicBezTo>
                  <a:lnTo>
                    <a:pt x="1639" y="5136"/>
                  </a:lnTo>
                  <a:cubicBezTo>
                    <a:pt x="2111" y="4978"/>
                    <a:pt x="2489" y="4506"/>
                    <a:pt x="2489" y="3939"/>
                  </a:cubicBezTo>
                  <a:cubicBezTo>
                    <a:pt x="2489" y="3277"/>
                    <a:pt x="1922" y="2867"/>
                    <a:pt x="1481" y="2552"/>
                  </a:cubicBezTo>
                  <a:cubicBezTo>
                    <a:pt x="1166" y="2332"/>
                    <a:pt x="819" y="2080"/>
                    <a:pt x="819" y="1859"/>
                  </a:cubicBezTo>
                  <a:cubicBezTo>
                    <a:pt x="819" y="1607"/>
                    <a:pt x="1008" y="1418"/>
                    <a:pt x="1260" y="1418"/>
                  </a:cubicBezTo>
                  <a:cubicBezTo>
                    <a:pt x="1513" y="1418"/>
                    <a:pt x="1639" y="1607"/>
                    <a:pt x="1639" y="1859"/>
                  </a:cubicBezTo>
                  <a:cubicBezTo>
                    <a:pt x="1639" y="2080"/>
                    <a:pt x="1859" y="2269"/>
                    <a:pt x="2048" y="2269"/>
                  </a:cubicBezTo>
                  <a:cubicBezTo>
                    <a:pt x="2300" y="2269"/>
                    <a:pt x="2489" y="2080"/>
                    <a:pt x="2489" y="1859"/>
                  </a:cubicBezTo>
                  <a:cubicBezTo>
                    <a:pt x="2489" y="1292"/>
                    <a:pt x="2143" y="883"/>
                    <a:pt x="1639" y="662"/>
                  </a:cubicBezTo>
                  <a:lnTo>
                    <a:pt x="1639" y="410"/>
                  </a:lnTo>
                  <a:cubicBezTo>
                    <a:pt x="1639" y="158"/>
                    <a:pt x="1450" y="0"/>
                    <a:pt x="126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3" name="Google Shape;10653;p83"/>
            <p:cNvSpPr/>
            <p:nvPr/>
          </p:nvSpPr>
          <p:spPr>
            <a:xfrm>
              <a:off x="-61313925" y="2796450"/>
              <a:ext cx="40975" cy="20500"/>
            </a:xfrm>
            <a:custGeom>
              <a:avLst/>
              <a:gdLst/>
              <a:ahLst/>
              <a:cxnLst/>
              <a:rect l="l" t="t" r="r" b="b"/>
              <a:pathLst>
                <a:path w="1639" h="820" extrusionOk="0">
                  <a:moveTo>
                    <a:pt x="410" y="0"/>
                  </a:moveTo>
                  <a:cubicBezTo>
                    <a:pt x="158" y="0"/>
                    <a:pt x="1" y="189"/>
                    <a:pt x="1" y="378"/>
                  </a:cubicBezTo>
                  <a:cubicBezTo>
                    <a:pt x="1" y="630"/>
                    <a:pt x="158" y="820"/>
                    <a:pt x="410" y="820"/>
                  </a:cubicBezTo>
                  <a:lnTo>
                    <a:pt x="1230" y="820"/>
                  </a:lnTo>
                  <a:cubicBezTo>
                    <a:pt x="1482" y="820"/>
                    <a:pt x="1639" y="630"/>
                    <a:pt x="1639" y="378"/>
                  </a:cubicBezTo>
                  <a:cubicBezTo>
                    <a:pt x="1639" y="158"/>
                    <a:pt x="1419" y="0"/>
                    <a:pt x="123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4" name="Google Shape;10654;p83"/>
            <p:cNvSpPr/>
            <p:nvPr/>
          </p:nvSpPr>
          <p:spPr>
            <a:xfrm>
              <a:off x="-61313925" y="2837400"/>
              <a:ext cx="40975" cy="20500"/>
            </a:xfrm>
            <a:custGeom>
              <a:avLst/>
              <a:gdLst/>
              <a:ahLst/>
              <a:cxnLst/>
              <a:rect l="l" t="t" r="r" b="b"/>
              <a:pathLst>
                <a:path w="1639" h="820" extrusionOk="0">
                  <a:moveTo>
                    <a:pt x="410" y="1"/>
                  </a:moveTo>
                  <a:cubicBezTo>
                    <a:pt x="158" y="1"/>
                    <a:pt x="1" y="190"/>
                    <a:pt x="1" y="442"/>
                  </a:cubicBezTo>
                  <a:cubicBezTo>
                    <a:pt x="1" y="631"/>
                    <a:pt x="158" y="820"/>
                    <a:pt x="410" y="820"/>
                  </a:cubicBezTo>
                  <a:lnTo>
                    <a:pt x="1230" y="820"/>
                  </a:lnTo>
                  <a:cubicBezTo>
                    <a:pt x="1482" y="820"/>
                    <a:pt x="1639" y="631"/>
                    <a:pt x="1639" y="442"/>
                  </a:cubicBezTo>
                  <a:cubicBezTo>
                    <a:pt x="1639" y="190"/>
                    <a:pt x="1419" y="1"/>
                    <a:pt x="123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5" name="Google Shape;10655;p83"/>
            <p:cNvSpPr/>
            <p:nvPr/>
          </p:nvSpPr>
          <p:spPr>
            <a:xfrm>
              <a:off x="-61313925" y="2877575"/>
              <a:ext cx="40975" cy="22075"/>
            </a:xfrm>
            <a:custGeom>
              <a:avLst/>
              <a:gdLst/>
              <a:ahLst/>
              <a:cxnLst/>
              <a:rect l="l" t="t" r="r" b="b"/>
              <a:pathLst>
                <a:path w="1639" h="883" extrusionOk="0">
                  <a:moveTo>
                    <a:pt x="410" y="0"/>
                  </a:moveTo>
                  <a:cubicBezTo>
                    <a:pt x="158" y="0"/>
                    <a:pt x="1" y="221"/>
                    <a:pt x="1" y="441"/>
                  </a:cubicBezTo>
                  <a:cubicBezTo>
                    <a:pt x="1" y="693"/>
                    <a:pt x="158" y="883"/>
                    <a:pt x="410" y="883"/>
                  </a:cubicBezTo>
                  <a:lnTo>
                    <a:pt x="1230" y="883"/>
                  </a:lnTo>
                  <a:cubicBezTo>
                    <a:pt x="1482" y="883"/>
                    <a:pt x="1639" y="693"/>
                    <a:pt x="1639" y="441"/>
                  </a:cubicBezTo>
                  <a:cubicBezTo>
                    <a:pt x="1639" y="221"/>
                    <a:pt x="1419" y="0"/>
                    <a:pt x="123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656" name="Google Shape;10656;p83"/>
          <p:cNvGrpSpPr/>
          <p:nvPr/>
        </p:nvGrpSpPr>
        <p:grpSpPr>
          <a:xfrm>
            <a:off x="3952502" y="2731001"/>
            <a:ext cx="368987" cy="369566"/>
            <a:chOff x="-59502375" y="1904375"/>
            <a:chExt cx="319000" cy="319500"/>
          </a:xfrm>
          <a:solidFill>
            <a:srgbClr val="FFC000"/>
          </a:solidFill>
        </p:grpSpPr>
        <p:sp>
          <p:nvSpPr>
            <p:cNvPr id="10657" name="Google Shape;10657;p83"/>
            <p:cNvSpPr/>
            <p:nvPr/>
          </p:nvSpPr>
          <p:spPr>
            <a:xfrm>
              <a:off x="-59455125" y="2097050"/>
              <a:ext cx="227650" cy="62225"/>
            </a:xfrm>
            <a:custGeom>
              <a:avLst/>
              <a:gdLst/>
              <a:ahLst/>
              <a:cxnLst/>
              <a:rect l="l" t="t" r="r" b="b"/>
              <a:pathLst>
                <a:path w="9106" h="2489" extrusionOk="0">
                  <a:moveTo>
                    <a:pt x="1670" y="819"/>
                  </a:moveTo>
                  <a:lnTo>
                    <a:pt x="1670" y="1670"/>
                  </a:lnTo>
                  <a:lnTo>
                    <a:pt x="820" y="1670"/>
                  </a:lnTo>
                  <a:lnTo>
                    <a:pt x="820" y="819"/>
                  </a:lnTo>
                  <a:close/>
                  <a:moveTo>
                    <a:pt x="3309" y="819"/>
                  </a:moveTo>
                  <a:lnTo>
                    <a:pt x="3309" y="1670"/>
                  </a:lnTo>
                  <a:lnTo>
                    <a:pt x="2489" y="1670"/>
                  </a:lnTo>
                  <a:lnTo>
                    <a:pt x="2489" y="819"/>
                  </a:lnTo>
                  <a:close/>
                  <a:moveTo>
                    <a:pt x="4978" y="819"/>
                  </a:moveTo>
                  <a:lnTo>
                    <a:pt x="4978" y="1670"/>
                  </a:lnTo>
                  <a:lnTo>
                    <a:pt x="4128" y="1670"/>
                  </a:lnTo>
                  <a:lnTo>
                    <a:pt x="4128" y="819"/>
                  </a:lnTo>
                  <a:close/>
                  <a:moveTo>
                    <a:pt x="6617" y="819"/>
                  </a:moveTo>
                  <a:lnTo>
                    <a:pt x="6617" y="1670"/>
                  </a:lnTo>
                  <a:lnTo>
                    <a:pt x="5798" y="1670"/>
                  </a:lnTo>
                  <a:lnTo>
                    <a:pt x="5798" y="819"/>
                  </a:lnTo>
                  <a:close/>
                  <a:moveTo>
                    <a:pt x="8286" y="819"/>
                  </a:moveTo>
                  <a:lnTo>
                    <a:pt x="8286" y="1670"/>
                  </a:lnTo>
                  <a:lnTo>
                    <a:pt x="7436" y="1670"/>
                  </a:lnTo>
                  <a:lnTo>
                    <a:pt x="7436" y="819"/>
                  </a:lnTo>
                  <a:close/>
                  <a:moveTo>
                    <a:pt x="410" y="0"/>
                  </a:moveTo>
                  <a:cubicBezTo>
                    <a:pt x="158" y="0"/>
                    <a:pt x="1" y="189"/>
                    <a:pt x="1" y="410"/>
                  </a:cubicBezTo>
                  <a:lnTo>
                    <a:pt x="1" y="2048"/>
                  </a:lnTo>
                  <a:cubicBezTo>
                    <a:pt x="1" y="2300"/>
                    <a:pt x="190" y="2489"/>
                    <a:pt x="410" y="2489"/>
                  </a:cubicBezTo>
                  <a:lnTo>
                    <a:pt x="8664" y="2489"/>
                  </a:lnTo>
                  <a:cubicBezTo>
                    <a:pt x="8917" y="2489"/>
                    <a:pt x="9106" y="2300"/>
                    <a:pt x="9106" y="2048"/>
                  </a:cubicBezTo>
                  <a:lnTo>
                    <a:pt x="9106" y="410"/>
                  </a:lnTo>
                  <a:cubicBezTo>
                    <a:pt x="9106" y="158"/>
                    <a:pt x="8917" y="0"/>
                    <a:pt x="866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8" name="Google Shape;10658;p83"/>
            <p:cNvSpPr/>
            <p:nvPr/>
          </p:nvSpPr>
          <p:spPr>
            <a:xfrm>
              <a:off x="-59502375" y="1966300"/>
              <a:ext cx="319000" cy="257575"/>
            </a:xfrm>
            <a:custGeom>
              <a:avLst/>
              <a:gdLst/>
              <a:ahLst/>
              <a:cxnLst/>
              <a:rect l="l" t="t" r="r" b="b"/>
              <a:pathLst>
                <a:path w="12760" h="10303" extrusionOk="0">
                  <a:moveTo>
                    <a:pt x="8633" y="1639"/>
                  </a:moveTo>
                  <a:lnTo>
                    <a:pt x="8633" y="3592"/>
                  </a:lnTo>
                  <a:lnTo>
                    <a:pt x="7814" y="3592"/>
                  </a:lnTo>
                  <a:lnTo>
                    <a:pt x="7814" y="1639"/>
                  </a:lnTo>
                  <a:close/>
                  <a:moveTo>
                    <a:pt x="11941" y="819"/>
                  </a:moveTo>
                  <a:lnTo>
                    <a:pt x="11941" y="3592"/>
                  </a:lnTo>
                  <a:lnTo>
                    <a:pt x="11122" y="3592"/>
                  </a:lnTo>
                  <a:lnTo>
                    <a:pt x="11122" y="819"/>
                  </a:lnTo>
                  <a:close/>
                  <a:moveTo>
                    <a:pt x="5041" y="3119"/>
                  </a:moveTo>
                  <a:lnTo>
                    <a:pt x="5041" y="3970"/>
                  </a:lnTo>
                  <a:cubicBezTo>
                    <a:pt x="5041" y="4222"/>
                    <a:pt x="5230" y="4411"/>
                    <a:pt x="5482" y="4411"/>
                  </a:cubicBezTo>
                  <a:lnTo>
                    <a:pt x="11941" y="4411"/>
                  </a:lnTo>
                  <a:lnTo>
                    <a:pt x="11941" y="9357"/>
                  </a:lnTo>
                  <a:lnTo>
                    <a:pt x="914" y="9357"/>
                  </a:lnTo>
                  <a:lnTo>
                    <a:pt x="914" y="4222"/>
                  </a:lnTo>
                  <a:lnTo>
                    <a:pt x="2552" y="3119"/>
                  </a:lnTo>
                  <a:lnTo>
                    <a:pt x="2552" y="3970"/>
                  </a:lnTo>
                  <a:cubicBezTo>
                    <a:pt x="2552" y="4207"/>
                    <a:pt x="2767" y="4373"/>
                    <a:pt x="2980" y="4373"/>
                  </a:cubicBezTo>
                  <a:cubicBezTo>
                    <a:pt x="3050" y="4373"/>
                    <a:pt x="3120" y="4355"/>
                    <a:pt x="3182" y="4316"/>
                  </a:cubicBezTo>
                  <a:lnTo>
                    <a:pt x="5041" y="3119"/>
                  </a:lnTo>
                  <a:close/>
                  <a:moveTo>
                    <a:pt x="10712" y="0"/>
                  </a:moveTo>
                  <a:cubicBezTo>
                    <a:pt x="10491" y="0"/>
                    <a:pt x="10334" y="189"/>
                    <a:pt x="10334" y="441"/>
                  </a:cubicBezTo>
                  <a:lnTo>
                    <a:pt x="10334" y="3592"/>
                  </a:lnTo>
                  <a:lnTo>
                    <a:pt x="9483" y="3592"/>
                  </a:lnTo>
                  <a:lnTo>
                    <a:pt x="9483" y="1261"/>
                  </a:lnTo>
                  <a:cubicBezTo>
                    <a:pt x="9483" y="1008"/>
                    <a:pt x="9294" y="819"/>
                    <a:pt x="9074" y="819"/>
                  </a:cubicBezTo>
                  <a:lnTo>
                    <a:pt x="7404" y="819"/>
                  </a:lnTo>
                  <a:cubicBezTo>
                    <a:pt x="7183" y="819"/>
                    <a:pt x="6963" y="1008"/>
                    <a:pt x="6963" y="1261"/>
                  </a:cubicBezTo>
                  <a:lnTo>
                    <a:pt x="6963" y="3592"/>
                  </a:lnTo>
                  <a:lnTo>
                    <a:pt x="5860" y="3592"/>
                  </a:lnTo>
                  <a:lnTo>
                    <a:pt x="5860" y="2363"/>
                  </a:lnTo>
                  <a:cubicBezTo>
                    <a:pt x="5860" y="2206"/>
                    <a:pt x="5797" y="2080"/>
                    <a:pt x="5640" y="2017"/>
                  </a:cubicBezTo>
                  <a:cubicBezTo>
                    <a:pt x="5581" y="1973"/>
                    <a:pt x="5509" y="1949"/>
                    <a:pt x="5436" y="1949"/>
                  </a:cubicBezTo>
                  <a:cubicBezTo>
                    <a:pt x="5352" y="1949"/>
                    <a:pt x="5266" y="1981"/>
                    <a:pt x="5199" y="2048"/>
                  </a:cubicBezTo>
                  <a:lnTo>
                    <a:pt x="3340" y="3245"/>
                  </a:lnTo>
                  <a:lnTo>
                    <a:pt x="3340" y="2395"/>
                  </a:lnTo>
                  <a:cubicBezTo>
                    <a:pt x="3340" y="2237"/>
                    <a:pt x="3277" y="2111"/>
                    <a:pt x="3119" y="2048"/>
                  </a:cubicBezTo>
                  <a:cubicBezTo>
                    <a:pt x="3061" y="2004"/>
                    <a:pt x="2989" y="1981"/>
                    <a:pt x="2916" y="1981"/>
                  </a:cubicBezTo>
                  <a:cubicBezTo>
                    <a:pt x="2831" y="1981"/>
                    <a:pt x="2746" y="2012"/>
                    <a:pt x="2678" y="2080"/>
                  </a:cubicBezTo>
                  <a:lnTo>
                    <a:pt x="189" y="3718"/>
                  </a:lnTo>
                  <a:cubicBezTo>
                    <a:pt x="95" y="3812"/>
                    <a:pt x="0" y="3938"/>
                    <a:pt x="0" y="4096"/>
                  </a:cubicBezTo>
                  <a:lnTo>
                    <a:pt x="0" y="9861"/>
                  </a:lnTo>
                  <a:cubicBezTo>
                    <a:pt x="0" y="10113"/>
                    <a:pt x="189" y="10302"/>
                    <a:pt x="441" y="10302"/>
                  </a:cubicBezTo>
                  <a:lnTo>
                    <a:pt x="12287" y="10302"/>
                  </a:lnTo>
                  <a:cubicBezTo>
                    <a:pt x="12539" y="10302"/>
                    <a:pt x="12697" y="10113"/>
                    <a:pt x="12697" y="9861"/>
                  </a:cubicBezTo>
                  <a:lnTo>
                    <a:pt x="12697" y="504"/>
                  </a:lnTo>
                  <a:cubicBezTo>
                    <a:pt x="12760" y="158"/>
                    <a:pt x="12602" y="0"/>
                    <a:pt x="1238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59" name="Google Shape;10659;p83"/>
            <p:cNvSpPr/>
            <p:nvPr/>
          </p:nvSpPr>
          <p:spPr>
            <a:xfrm>
              <a:off x="-59322800" y="1904375"/>
              <a:ext cx="106350" cy="41175"/>
            </a:xfrm>
            <a:custGeom>
              <a:avLst/>
              <a:gdLst/>
              <a:ahLst/>
              <a:cxnLst/>
              <a:rect l="l" t="t" r="r" b="b"/>
              <a:pathLst>
                <a:path w="4254" h="1647" extrusionOk="0">
                  <a:moveTo>
                    <a:pt x="1291" y="0"/>
                  </a:moveTo>
                  <a:cubicBezTo>
                    <a:pt x="890" y="0"/>
                    <a:pt x="485" y="181"/>
                    <a:pt x="158" y="556"/>
                  </a:cubicBezTo>
                  <a:cubicBezTo>
                    <a:pt x="0" y="713"/>
                    <a:pt x="32" y="965"/>
                    <a:pt x="189" y="1123"/>
                  </a:cubicBezTo>
                  <a:cubicBezTo>
                    <a:pt x="265" y="1198"/>
                    <a:pt x="369" y="1237"/>
                    <a:pt x="474" y="1237"/>
                  </a:cubicBezTo>
                  <a:cubicBezTo>
                    <a:pt x="589" y="1237"/>
                    <a:pt x="706" y="1190"/>
                    <a:pt x="788" y="1091"/>
                  </a:cubicBezTo>
                  <a:cubicBezTo>
                    <a:pt x="946" y="918"/>
                    <a:pt x="1119" y="831"/>
                    <a:pt x="1292" y="831"/>
                  </a:cubicBezTo>
                  <a:cubicBezTo>
                    <a:pt x="1465" y="831"/>
                    <a:pt x="1639" y="918"/>
                    <a:pt x="1796" y="1091"/>
                  </a:cubicBezTo>
                  <a:cubicBezTo>
                    <a:pt x="2115" y="1457"/>
                    <a:pt x="2530" y="1646"/>
                    <a:pt x="2948" y="1646"/>
                  </a:cubicBezTo>
                  <a:cubicBezTo>
                    <a:pt x="3357" y="1646"/>
                    <a:pt x="3769" y="1465"/>
                    <a:pt x="4096" y="1091"/>
                  </a:cubicBezTo>
                  <a:cubicBezTo>
                    <a:pt x="4254" y="902"/>
                    <a:pt x="4191" y="650"/>
                    <a:pt x="4033" y="493"/>
                  </a:cubicBezTo>
                  <a:cubicBezTo>
                    <a:pt x="3975" y="420"/>
                    <a:pt x="3885" y="381"/>
                    <a:pt x="3788" y="381"/>
                  </a:cubicBezTo>
                  <a:cubicBezTo>
                    <a:pt x="3674" y="381"/>
                    <a:pt x="3551" y="436"/>
                    <a:pt x="3466" y="556"/>
                  </a:cubicBezTo>
                  <a:cubicBezTo>
                    <a:pt x="3308" y="729"/>
                    <a:pt x="3127" y="815"/>
                    <a:pt x="2946" y="815"/>
                  </a:cubicBezTo>
                  <a:cubicBezTo>
                    <a:pt x="2765" y="815"/>
                    <a:pt x="2584" y="729"/>
                    <a:pt x="2426" y="556"/>
                  </a:cubicBezTo>
                  <a:cubicBezTo>
                    <a:pt x="2108" y="189"/>
                    <a:pt x="1701" y="0"/>
                    <a:pt x="129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660" name="Google Shape;10660;p83"/>
          <p:cNvGrpSpPr/>
          <p:nvPr/>
        </p:nvGrpSpPr>
        <p:grpSpPr>
          <a:xfrm>
            <a:off x="1298621" y="1315207"/>
            <a:ext cx="368987" cy="363666"/>
            <a:chOff x="-64774725" y="1916550"/>
            <a:chExt cx="319000" cy="314400"/>
          </a:xfrm>
          <a:solidFill>
            <a:srgbClr val="FFC000"/>
          </a:solidFill>
        </p:grpSpPr>
        <p:sp>
          <p:nvSpPr>
            <p:cNvPr id="10661" name="Google Shape;10661;p83"/>
            <p:cNvSpPr/>
            <p:nvPr/>
          </p:nvSpPr>
          <p:spPr>
            <a:xfrm>
              <a:off x="-64774725" y="1916550"/>
              <a:ext cx="319000" cy="314400"/>
            </a:xfrm>
            <a:custGeom>
              <a:avLst/>
              <a:gdLst/>
              <a:ahLst/>
              <a:cxnLst/>
              <a:rect l="l" t="t" r="r" b="b"/>
              <a:pathLst>
                <a:path w="12760" h="12576" extrusionOk="0">
                  <a:moveTo>
                    <a:pt x="11436" y="856"/>
                  </a:moveTo>
                  <a:cubicBezTo>
                    <a:pt x="11562" y="856"/>
                    <a:pt x="11657" y="888"/>
                    <a:pt x="11783" y="951"/>
                  </a:cubicBezTo>
                  <a:cubicBezTo>
                    <a:pt x="11877" y="1077"/>
                    <a:pt x="11940" y="1203"/>
                    <a:pt x="11909" y="1329"/>
                  </a:cubicBezTo>
                  <a:cubicBezTo>
                    <a:pt x="11814" y="2431"/>
                    <a:pt x="11562" y="3440"/>
                    <a:pt x="11090" y="4416"/>
                  </a:cubicBezTo>
                  <a:lnTo>
                    <a:pt x="8317" y="1675"/>
                  </a:lnTo>
                  <a:cubicBezTo>
                    <a:pt x="9263" y="1234"/>
                    <a:pt x="10334" y="951"/>
                    <a:pt x="11436" y="856"/>
                  </a:cubicBezTo>
                  <a:close/>
                  <a:moveTo>
                    <a:pt x="3781" y="4542"/>
                  </a:moveTo>
                  <a:lnTo>
                    <a:pt x="3781" y="4542"/>
                  </a:lnTo>
                  <a:cubicBezTo>
                    <a:pt x="3529" y="4983"/>
                    <a:pt x="3245" y="5456"/>
                    <a:pt x="3056" y="5960"/>
                  </a:cubicBezTo>
                  <a:cubicBezTo>
                    <a:pt x="2878" y="5949"/>
                    <a:pt x="2699" y="5942"/>
                    <a:pt x="2522" y="5942"/>
                  </a:cubicBezTo>
                  <a:cubicBezTo>
                    <a:pt x="2167" y="5942"/>
                    <a:pt x="1817" y="5970"/>
                    <a:pt x="1481" y="6054"/>
                  </a:cubicBezTo>
                  <a:cubicBezTo>
                    <a:pt x="1544" y="5928"/>
                    <a:pt x="1670" y="5802"/>
                    <a:pt x="1733" y="5739"/>
                  </a:cubicBezTo>
                  <a:cubicBezTo>
                    <a:pt x="2331" y="5141"/>
                    <a:pt x="2993" y="4731"/>
                    <a:pt x="3781" y="4542"/>
                  </a:cubicBezTo>
                  <a:close/>
                  <a:moveTo>
                    <a:pt x="7561" y="2022"/>
                  </a:moveTo>
                  <a:lnTo>
                    <a:pt x="10680" y="5141"/>
                  </a:lnTo>
                  <a:cubicBezTo>
                    <a:pt x="9546" y="7157"/>
                    <a:pt x="7687" y="8669"/>
                    <a:pt x="5419" y="9331"/>
                  </a:cubicBezTo>
                  <a:lnTo>
                    <a:pt x="3403" y="7346"/>
                  </a:lnTo>
                  <a:cubicBezTo>
                    <a:pt x="4064" y="5109"/>
                    <a:pt x="5576" y="3219"/>
                    <a:pt x="7561" y="2022"/>
                  </a:cubicBezTo>
                  <a:close/>
                  <a:moveTo>
                    <a:pt x="2899" y="8008"/>
                  </a:moveTo>
                  <a:lnTo>
                    <a:pt x="4789" y="9898"/>
                  </a:lnTo>
                  <a:lnTo>
                    <a:pt x="4316" y="10623"/>
                  </a:lnTo>
                  <a:lnTo>
                    <a:pt x="2142" y="8449"/>
                  </a:lnTo>
                  <a:lnTo>
                    <a:pt x="2899" y="8008"/>
                  </a:lnTo>
                  <a:close/>
                  <a:moveTo>
                    <a:pt x="2363" y="9867"/>
                  </a:moveTo>
                  <a:lnTo>
                    <a:pt x="2899" y="10371"/>
                  </a:lnTo>
                  <a:cubicBezTo>
                    <a:pt x="2741" y="10497"/>
                    <a:pt x="2520" y="10654"/>
                    <a:pt x="2300" y="10780"/>
                  </a:cubicBezTo>
                  <a:cubicBezTo>
                    <a:pt x="1985" y="10969"/>
                    <a:pt x="1733" y="11095"/>
                    <a:pt x="1638" y="11127"/>
                  </a:cubicBezTo>
                  <a:cubicBezTo>
                    <a:pt x="1701" y="10969"/>
                    <a:pt x="1796" y="10780"/>
                    <a:pt x="1985" y="10465"/>
                  </a:cubicBezTo>
                  <a:cubicBezTo>
                    <a:pt x="2142" y="10213"/>
                    <a:pt x="2268" y="10024"/>
                    <a:pt x="2363" y="9867"/>
                  </a:cubicBezTo>
                  <a:close/>
                  <a:moveTo>
                    <a:pt x="8191" y="8984"/>
                  </a:moveTo>
                  <a:lnTo>
                    <a:pt x="8191" y="8984"/>
                  </a:lnTo>
                  <a:cubicBezTo>
                    <a:pt x="7971" y="9867"/>
                    <a:pt x="7467" y="10686"/>
                    <a:pt x="6711" y="11284"/>
                  </a:cubicBezTo>
                  <a:cubicBezTo>
                    <a:pt x="6837" y="10749"/>
                    <a:pt x="6837" y="10245"/>
                    <a:pt x="6774" y="9741"/>
                  </a:cubicBezTo>
                  <a:cubicBezTo>
                    <a:pt x="7309" y="9551"/>
                    <a:pt x="7782" y="9268"/>
                    <a:pt x="8191" y="8984"/>
                  </a:cubicBezTo>
                  <a:close/>
                  <a:moveTo>
                    <a:pt x="11509" y="1"/>
                  </a:moveTo>
                  <a:cubicBezTo>
                    <a:pt x="11474" y="1"/>
                    <a:pt x="11440" y="2"/>
                    <a:pt x="11405" y="6"/>
                  </a:cubicBezTo>
                  <a:cubicBezTo>
                    <a:pt x="10365" y="100"/>
                    <a:pt x="9389" y="321"/>
                    <a:pt x="8412" y="730"/>
                  </a:cubicBezTo>
                  <a:cubicBezTo>
                    <a:pt x="7498" y="1077"/>
                    <a:pt x="6616" y="1644"/>
                    <a:pt x="5797" y="2274"/>
                  </a:cubicBezTo>
                  <a:cubicBezTo>
                    <a:pt x="5324" y="2652"/>
                    <a:pt x="4852" y="3093"/>
                    <a:pt x="4474" y="3566"/>
                  </a:cubicBezTo>
                  <a:cubicBezTo>
                    <a:pt x="3245" y="3629"/>
                    <a:pt x="2048" y="4196"/>
                    <a:pt x="1166" y="5109"/>
                  </a:cubicBezTo>
                  <a:cubicBezTo>
                    <a:pt x="725" y="5519"/>
                    <a:pt x="378" y="6054"/>
                    <a:pt x="95" y="6590"/>
                  </a:cubicBezTo>
                  <a:cubicBezTo>
                    <a:pt x="0" y="6748"/>
                    <a:pt x="63" y="6937"/>
                    <a:pt x="158" y="7063"/>
                  </a:cubicBezTo>
                  <a:cubicBezTo>
                    <a:pt x="252" y="7157"/>
                    <a:pt x="378" y="7189"/>
                    <a:pt x="441" y="7189"/>
                  </a:cubicBezTo>
                  <a:cubicBezTo>
                    <a:pt x="536" y="7189"/>
                    <a:pt x="567" y="7189"/>
                    <a:pt x="630" y="7157"/>
                  </a:cubicBezTo>
                  <a:cubicBezTo>
                    <a:pt x="1198" y="6873"/>
                    <a:pt x="1842" y="6743"/>
                    <a:pt x="2471" y="6743"/>
                  </a:cubicBezTo>
                  <a:cubicBezTo>
                    <a:pt x="2540" y="6743"/>
                    <a:pt x="2609" y="6744"/>
                    <a:pt x="2678" y="6748"/>
                  </a:cubicBezTo>
                  <a:cubicBezTo>
                    <a:pt x="2647" y="6905"/>
                    <a:pt x="2615" y="7031"/>
                    <a:pt x="2584" y="7189"/>
                  </a:cubicBezTo>
                  <a:lnTo>
                    <a:pt x="1229" y="7976"/>
                  </a:lnTo>
                  <a:cubicBezTo>
                    <a:pt x="1008" y="8134"/>
                    <a:pt x="945" y="8449"/>
                    <a:pt x="1166" y="8606"/>
                  </a:cubicBezTo>
                  <a:lnTo>
                    <a:pt x="1733" y="9173"/>
                  </a:lnTo>
                  <a:cubicBezTo>
                    <a:pt x="1544" y="9425"/>
                    <a:pt x="1323" y="9772"/>
                    <a:pt x="1103" y="10119"/>
                  </a:cubicBezTo>
                  <a:cubicBezTo>
                    <a:pt x="945" y="10465"/>
                    <a:pt x="788" y="10717"/>
                    <a:pt x="725" y="10906"/>
                  </a:cubicBezTo>
                  <a:cubicBezTo>
                    <a:pt x="599" y="11316"/>
                    <a:pt x="630" y="11599"/>
                    <a:pt x="851" y="11788"/>
                  </a:cubicBezTo>
                  <a:cubicBezTo>
                    <a:pt x="981" y="11918"/>
                    <a:pt x="1144" y="11961"/>
                    <a:pt x="1320" y="11961"/>
                  </a:cubicBezTo>
                  <a:cubicBezTo>
                    <a:pt x="1443" y="11961"/>
                    <a:pt x="1572" y="11940"/>
                    <a:pt x="1701" y="11914"/>
                  </a:cubicBezTo>
                  <a:cubicBezTo>
                    <a:pt x="1953" y="11820"/>
                    <a:pt x="2174" y="11694"/>
                    <a:pt x="2489" y="11505"/>
                  </a:cubicBezTo>
                  <a:cubicBezTo>
                    <a:pt x="2836" y="11316"/>
                    <a:pt x="3151" y="11095"/>
                    <a:pt x="3434" y="10875"/>
                  </a:cubicBezTo>
                  <a:lnTo>
                    <a:pt x="4033" y="11473"/>
                  </a:lnTo>
                  <a:cubicBezTo>
                    <a:pt x="4116" y="11557"/>
                    <a:pt x="4225" y="11597"/>
                    <a:pt x="4330" y="11597"/>
                  </a:cubicBezTo>
                  <a:cubicBezTo>
                    <a:pt x="4464" y="11597"/>
                    <a:pt x="4593" y="11533"/>
                    <a:pt x="4663" y="11410"/>
                  </a:cubicBezTo>
                  <a:lnTo>
                    <a:pt x="5450" y="10056"/>
                  </a:lnTo>
                  <a:cubicBezTo>
                    <a:pt x="5608" y="10024"/>
                    <a:pt x="5734" y="9993"/>
                    <a:pt x="5892" y="9930"/>
                  </a:cubicBezTo>
                  <a:lnTo>
                    <a:pt x="5892" y="9930"/>
                  </a:lnTo>
                  <a:cubicBezTo>
                    <a:pt x="5923" y="10591"/>
                    <a:pt x="5797" y="11316"/>
                    <a:pt x="5482" y="11977"/>
                  </a:cubicBezTo>
                  <a:cubicBezTo>
                    <a:pt x="5419" y="12135"/>
                    <a:pt x="5450" y="12324"/>
                    <a:pt x="5576" y="12450"/>
                  </a:cubicBezTo>
                  <a:cubicBezTo>
                    <a:pt x="5639" y="12534"/>
                    <a:pt x="5759" y="12576"/>
                    <a:pt x="5878" y="12576"/>
                  </a:cubicBezTo>
                  <a:cubicBezTo>
                    <a:pt x="5937" y="12576"/>
                    <a:pt x="5997" y="12565"/>
                    <a:pt x="6049" y="12544"/>
                  </a:cubicBezTo>
                  <a:cubicBezTo>
                    <a:pt x="6585" y="12261"/>
                    <a:pt x="7089" y="11914"/>
                    <a:pt x="7530" y="11473"/>
                  </a:cubicBezTo>
                  <a:cubicBezTo>
                    <a:pt x="8443" y="10560"/>
                    <a:pt x="8979" y="9394"/>
                    <a:pt x="9074" y="8165"/>
                  </a:cubicBezTo>
                  <a:cubicBezTo>
                    <a:pt x="9546" y="7756"/>
                    <a:pt x="9987" y="7346"/>
                    <a:pt x="10365" y="6811"/>
                  </a:cubicBezTo>
                  <a:cubicBezTo>
                    <a:pt x="11027" y="5991"/>
                    <a:pt x="11562" y="5141"/>
                    <a:pt x="11940" y="4227"/>
                  </a:cubicBezTo>
                  <a:cubicBezTo>
                    <a:pt x="12350" y="3282"/>
                    <a:pt x="12571" y="2242"/>
                    <a:pt x="12665" y="1234"/>
                  </a:cubicBezTo>
                  <a:cubicBezTo>
                    <a:pt x="12760" y="1014"/>
                    <a:pt x="12665" y="636"/>
                    <a:pt x="12382" y="384"/>
                  </a:cubicBezTo>
                  <a:cubicBezTo>
                    <a:pt x="12126" y="128"/>
                    <a:pt x="11820" y="1"/>
                    <a:pt x="1150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2" name="Google Shape;10662;p83"/>
            <p:cNvSpPr/>
            <p:nvPr/>
          </p:nvSpPr>
          <p:spPr>
            <a:xfrm>
              <a:off x="-64636900" y="2010600"/>
              <a:ext cx="89800" cy="82525"/>
            </a:xfrm>
            <a:custGeom>
              <a:avLst/>
              <a:gdLst/>
              <a:ahLst/>
              <a:cxnLst/>
              <a:rect l="l" t="t" r="r" b="b"/>
              <a:pathLst>
                <a:path w="3592" h="3301" extrusionOk="0">
                  <a:moveTo>
                    <a:pt x="1828" y="827"/>
                  </a:moveTo>
                  <a:cubicBezTo>
                    <a:pt x="2048" y="827"/>
                    <a:pt x="2269" y="906"/>
                    <a:pt x="2426" y="1064"/>
                  </a:cubicBezTo>
                  <a:cubicBezTo>
                    <a:pt x="2741" y="1410"/>
                    <a:pt x="2741" y="1914"/>
                    <a:pt x="2426" y="2229"/>
                  </a:cubicBezTo>
                  <a:cubicBezTo>
                    <a:pt x="2269" y="2387"/>
                    <a:pt x="2048" y="2466"/>
                    <a:pt x="1828" y="2466"/>
                  </a:cubicBezTo>
                  <a:cubicBezTo>
                    <a:pt x="1607" y="2466"/>
                    <a:pt x="1387" y="2387"/>
                    <a:pt x="1229" y="2229"/>
                  </a:cubicBezTo>
                  <a:cubicBezTo>
                    <a:pt x="914" y="1914"/>
                    <a:pt x="914" y="1379"/>
                    <a:pt x="1229" y="1064"/>
                  </a:cubicBezTo>
                  <a:cubicBezTo>
                    <a:pt x="1387" y="906"/>
                    <a:pt x="1607" y="827"/>
                    <a:pt x="1828" y="827"/>
                  </a:cubicBezTo>
                  <a:close/>
                  <a:moveTo>
                    <a:pt x="1820" y="0"/>
                  </a:moveTo>
                  <a:cubicBezTo>
                    <a:pt x="1402" y="0"/>
                    <a:pt x="977" y="166"/>
                    <a:pt x="631" y="497"/>
                  </a:cubicBezTo>
                  <a:cubicBezTo>
                    <a:pt x="0" y="1127"/>
                    <a:pt x="0" y="2198"/>
                    <a:pt x="631" y="2828"/>
                  </a:cubicBezTo>
                  <a:cubicBezTo>
                    <a:pt x="946" y="3143"/>
                    <a:pt x="1371" y="3301"/>
                    <a:pt x="1796" y="3301"/>
                  </a:cubicBezTo>
                  <a:cubicBezTo>
                    <a:pt x="2222" y="3301"/>
                    <a:pt x="2647" y="3143"/>
                    <a:pt x="2962" y="2828"/>
                  </a:cubicBezTo>
                  <a:cubicBezTo>
                    <a:pt x="3592" y="2198"/>
                    <a:pt x="3592" y="1127"/>
                    <a:pt x="2962" y="497"/>
                  </a:cubicBezTo>
                  <a:cubicBezTo>
                    <a:pt x="2647" y="166"/>
                    <a:pt x="2237" y="0"/>
                    <a:pt x="182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663" name="Google Shape;10663;p83"/>
          <p:cNvGrpSpPr/>
          <p:nvPr/>
        </p:nvGrpSpPr>
        <p:grpSpPr>
          <a:xfrm>
            <a:off x="1299979" y="1792386"/>
            <a:ext cx="366269" cy="369913"/>
            <a:chOff x="-64764500" y="2280550"/>
            <a:chExt cx="316650" cy="319800"/>
          </a:xfrm>
          <a:solidFill>
            <a:srgbClr val="FFC000"/>
          </a:solidFill>
        </p:grpSpPr>
        <p:sp>
          <p:nvSpPr>
            <p:cNvPr id="10664" name="Google Shape;10664;p83"/>
            <p:cNvSpPr/>
            <p:nvPr/>
          </p:nvSpPr>
          <p:spPr>
            <a:xfrm>
              <a:off x="-64764500" y="2280550"/>
              <a:ext cx="316650" cy="319800"/>
            </a:xfrm>
            <a:custGeom>
              <a:avLst/>
              <a:gdLst/>
              <a:ahLst/>
              <a:cxnLst/>
              <a:rect l="l" t="t" r="r" b="b"/>
              <a:pathLst>
                <a:path w="12666" h="12792" extrusionOk="0">
                  <a:moveTo>
                    <a:pt x="11405" y="820"/>
                  </a:moveTo>
                  <a:cubicBezTo>
                    <a:pt x="11657" y="820"/>
                    <a:pt x="11815" y="1009"/>
                    <a:pt x="11815" y="1261"/>
                  </a:cubicBezTo>
                  <a:cubicBezTo>
                    <a:pt x="11815" y="1481"/>
                    <a:pt x="11657" y="1670"/>
                    <a:pt x="11405" y="1670"/>
                  </a:cubicBezTo>
                  <a:lnTo>
                    <a:pt x="1229" y="1670"/>
                  </a:lnTo>
                  <a:cubicBezTo>
                    <a:pt x="977" y="1670"/>
                    <a:pt x="788" y="1481"/>
                    <a:pt x="788" y="1261"/>
                  </a:cubicBezTo>
                  <a:cubicBezTo>
                    <a:pt x="788" y="1009"/>
                    <a:pt x="977" y="820"/>
                    <a:pt x="1229" y="820"/>
                  </a:cubicBezTo>
                  <a:close/>
                  <a:moveTo>
                    <a:pt x="10996" y="2521"/>
                  </a:moveTo>
                  <a:lnTo>
                    <a:pt x="10996" y="8286"/>
                  </a:lnTo>
                  <a:lnTo>
                    <a:pt x="1607" y="8286"/>
                  </a:lnTo>
                  <a:lnTo>
                    <a:pt x="1607" y="2521"/>
                  </a:lnTo>
                  <a:close/>
                  <a:moveTo>
                    <a:pt x="6302" y="11027"/>
                  </a:moveTo>
                  <a:cubicBezTo>
                    <a:pt x="6554" y="11027"/>
                    <a:pt x="6743" y="11216"/>
                    <a:pt x="6743" y="11437"/>
                  </a:cubicBezTo>
                  <a:cubicBezTo>
                    <a:pt x="6743" y="11689"/>
                    <a:pt x="6522" y="11878"/>
                    <a:pt x="6302" y="11878"/>
                  </a:cubicBezTo>
                  <a:cubicBezTo>
                    <a:pt x="6050" y="11878"/>
                    <a:pt x="5892" y="11689"/>
                    <a:pt x="5892" y="11437"/>
                  </a:cubicBezTo>
                  <a:cubicBezTo>
                    <a:pt x="5892" y="11216"/>
                    <a:pt x="6113" y="11027"/>
                    <a:pt x="6302" y="11027"/>
                  </a:cubicBezTo>
                  <a:close/>
                  <a:moveTo>
                    <a:pt x="1229" y="1"/>
                  </a:moveTo>
                  <a:cubicBezTo>
                    <a:pt x="536" y="1"/>
                    <a:pt x="1" y="536"/>
                    <a:pt x="1" y="1261"/>
                  </a:cubicBezTo>
                  <a:cubicBezTo>
                    <a:pt x="1" y="1797"/>
                    <a:pt x="347" y="2238"/>
                    <a:pt x="820" y="2427"/>
                  </a:cubicBezTo>
                  <a:lnTo>
                    <a:pt x="820" y="8286"/>
                  </a:lnTo>
                  <a:lnTo>
                    <a:pt x="442" y="8286"/>
                  </a:lnTo>
                  <a:cubicBezTo>
                    <a:pt x="190" y="8286"/>
                    <a:pt x="32" y="8507"/>
                    <a:pt x="32" y="8728"/>
                  </a:cubicBezTo>
                  <a:cubicBezTo>
                    <a:pt x="32" y="8980"/>
                    <a:pt x="221" y="9169"/>
                    <a:pt x="442" y="9169"/>
                  </a:cubicBezTo>
                  <a:lnTo>
                    <a:pt x="5955" y="9169"/>
                  </a:lnTo>
                  <a:lnTo>
                    <a:pt x="5955" y="10334"/>
                  </a:lnTo>
                  <a:cubicBezTo>
                    <a:pt x="5483" y="10492"/>
                    <a:pt x="5104" y="10964"/>
                    <a:pt x="5104" y="11531"/>
                  </a:cubicBezTo>
                  <a:cubicBezTo>
                    <a:pt x="5104" y="12193"/>
                    <a:pt x="5672" y="12792"/>
                    <a:pt x="6333" y="12792"/>
                  </a:cubicBezTo>
                  <a:cubicBezTo>
                    <a:pt x="6995" y="12792"/>
                    <a:pt x="7593" y="12225"/>
                    <a:pt x="7593" y="11531"/>
                  </a:cubicBezTo>
                  <a:cubicBezTo>
                    <a:pt x="7593" y="10964"/>
                    <a:pt x="7247" y="10555"/>
                    <a:pt x="6774" y="10334"/>
                  </a:cubicBezTo>
                  <a:lnTo>
                    <a:pt x="6774" y="9169"/>
                  </a:lnTo>
                  <a:lnTo>
                    <a:pt x="12288" y="9169"/>
                  </a:lnTo>
                  <a:cubicBezTo>
                    <a:pt x="12508" y="9169"/>
                    <a:pt x="12666" y="8980"/>
                    <a:pt x="12666" y="8728"/>
                  </a:cubicBezTo>
                  <a:cubicBezTo>
                    <a:pt x="12666" y="8507"/>
                    <a:pt x="12477" y="8286"/>
                    <a:pt x="12288" y="8286"/>
                  </a:cubicBezTo>
                  <a:lnTo>
                    <a:pt x="11847" y="8286"/>
                  </a:lnTo>
                  <a:lnTo>
                    <a:pt x="11847" y="2427"/>
                  </a:lnTo>
                  <a:cubicBezTo>
                    <a:pt x="12319" y="2238"/>
                    <a:pt x="12634" y="1797"/>
                    <a:pt x="12634" y="1261"/>
                  </a:cubicBezTo>
                  <a:cubicBezTo>
                    <a:pt x="12634" y="568"/>
                    <a:pt x="12099" y="1"/>
                    <a:pt x="1140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5" name="Google Shape;10665;p83"/>
            <p:cNvSpPr/>
            <p:nvPr/>
          </p:nvSpPr>
          <p:spPr>
            <a:xfrm>
              <a:off x="-64679425" y="2364825"/>
              <a:ext cx="146500" cy="102450"/>
            </a:xfrm>
            <a:custGeom>
              <a:avLst/>
              <a:gdLst/>
              <a:ahLst/>
              <a:cxnLst/>
              <a:rect l="l" t="t" r="r" b="b"/>
              <a:pathLst>
                <a:path w="5860" h="4098" extrusionOk="0">
                  <a:moveTo>
                    <a:pt x="3749" y="1"/>
                  </a:moveTo>
                  <a:cubicBezTo>
                    <a:pt x="3529" y="1"/>
                    <a:pt x="3371" y="190"/>
                    <a:pt x="3371" y="442"/>
                  </a:cubicBezTo>
                  <a:cubicBezTo>
                    <a:pt x="3371" y="662"/>
                    <a:pt x="3560" y="820"/>
                    <a:pt x="3749" y="820"/>
                  </a:cubicBezTo>
                  <a:lnTo>
                    <a:pt x="4442" y="820"/>
                  </a:lnTo>
                  <a:lnTo>
                    <a:pt x="2930" y="2332"/>
                  </a:lnTo>
                  <a:lnTo>
                    <a:pt x="2395" y="1765"/>
                  </a:lnTo>
                  <a:cubicBezTo>
                    <a:pt x="2316" y="1686"/>
                    <a:pt x="2206" y="1647"/>
                    <a:pt x="2095" y="1647"/>
                  </a:cubicBezTo>
                  <a:cubicBezTo>
                    <a:pt x="1985" y="1647"/>
                    <a:pt x="1875" y="1686"/>
                    <a:pt x="1796" y="1765"/>
                  </a:cubicBezTo>
                  <a:lnTo>
                    <a:pt x="126" y="3435"/>
                  </a:lnTo>
                  <a:cubicBezTo>
                    <a:pt x="0" y="3592"/>
                    <a:pt x="0" y="3844"/>
                    <a:pt x="126" y="4033"/>
                  </a:cubicBezTo>
                  <a:cubicBezTo>
                    <a:pt x="195" y="4075"/>
                    <a:pt x="288" y="4098"/>
                    <a:pt x="384" y="4098"/>
                  </a:cubicBezTo>
                  <a:cubicBezTo>
                    <a:pt x="507" y="4098"/>
                    <a:pt x="636" y="4059"/>
                    <a:pt x="725" y="3970"/>
                  </a:cubicBezTo>
                  <a:lnTo>
                    <a:pt x="2111" y="2616"/>
                  </a:lnTo>
                  <a:lnTo>
                    <a:pt x="2647" y="3151"/>
                  </a:lnTo>
                  <a:cubicBezTo>
                    <a:pt x="2725" y="3230"/>
                    <a:pt x="2836" y="3269"/>
                    <a:pt x="2946" y="3269"/>
                  </a:cubicBezTo>
                  <a:cubicBezTo>
                    <a:pt x="3056" y="3269"/>
                    <a:pt x="3166" y="3230"/>
                    <a:pt x="3245" y="3151"/>
                  </a:cubicBezTo>
                  <a:lnTo>
                    <a:pt x="5009" y="1387"/>
                  </a:lnTo>
                  <a:lnTo>
                    <a:pt x="5009" y="2049"/>
                  </a:lnTo>
                  <a:cubicBezTo>
                    <a:pt x="5009" y="2269"/>
                    <a:pt x="5230" y="2490"/>
                    <a:pt x="5451" y="2490"/>
                  </a:cubicBezTo>
                  <a:cubicBezTo>
                    <a:pt x="5703" y="2490"/>
                    <a:pt x="5860" y="2269"/>
                    <a:pt x="5860" y="2049"/>
                  </a:cubicBezTo>
                  <a:lnTo>
                    <a:pt x="5860" y="410"/>
                  </a:lnTo>
                  <a:cubicBezTo>
                    <a:pt x="5860" y="158"/>
                    <a:pt x="5640" y="1"/>
                    <a:pt x="541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666" name="Google Shape;10666;p83"/>
          <p:cNvSpPr/>
          <p:nvPr/>
        </p:nvSpPr>
        <p:spPr>
          <a:xfrm>
            <a:off x="1316753" y="2259654"/>
            <a:ext cx="319799" cy="366269"/>
          </a:xfrm>
          <a:custGeom>
            <a:avLst/>
            <a:gdLst/>
            <a:ahLst/>
            <a:cxnLst/>
            <a:rect l="l" t="t" r="r" b="b"/>
            <a:pathLst>
              <a:path w="11059" h="12666" extrusionOk="0">
                <a:moveTo>
                  <a:pt x="4285" y="789"/>
                </a:moveTo>
                <a:cubicBezTo>
                  <a:pt x="4758" y="789"/>
                  <a:pt x="5136" y="1135"/>
                  <a:pt x="5136" y="1608"/>
                </a:cubicBezTo>
                <a:lnTo>
                  <a:pt x="5136" y="4128"/>
                </a:lnTo>
                <a:cubicBezTo>
                  <a:pt x="4190" y="4317"/>
                  <a:pt x="3466" y="5168"/>
                  <a:pt x="3466" y="6144"/>
                </a:cubicBezTo>
                <a:cubicBezTo>
                  <a:pt x="3466" y="6365"/>
                  <a:pt x="3655" y="6585"/>
                  <a:pt x="3907" y="6585"/>
                </a:cubicBezTo>
                <a:cubicBezTo>
                  <a:pt x="4127" y="6585"/>
                  <a:pt x="4285" y="6365"/>
                  <a:pt x="4285" y="6144"/>
                </a:cubicBezTo>
                <a:cubicBezTo>
                  <a:pt x="4285" y="5577"/>
                  <a:pt x="4663" y="5168"/>
                  <a:pt x="5136" y="4947"/>
                </a:cubicBezTo>
                <a:lnTo>
                  <a:pt x="5136" y="8192"/>
                </a:lnTo>
                <a:cubicBezTo>
                  <a:pt x="5136" y="8665"/>
                  <a:pt x="4758" y="9011"/>
                  <a:pt x="4285" y="9011"/>
                </a:cubicBezTo>
                <a:cubicBezTo>
                  <a:pt x="3938" y="9011"/>
                  <a:pt x="3592" y="8791"/>
                  <a:pt x="3497" y="8381"/>
                </a:cubicBezTo>
                <a:cubicBezTo>
                  <a:pt x="3434" y="8318"/>
                  <a:pt x="3277" y="8192"/>
                  <a:pt x="3119" y="8192"/>
                </a:cubicBezTo>
                <a:cubicBezTo>
                  <a:pt x="2962" y="8192"/>
                  <a:pt x="2899" y="8255"/>
                  <a:pt x="2647" y="8255"/>
                </a:cubicBezTo>
                <a:cubicBezTo>
                  <a:pt x="1544" y="8255"/>
                  <a:pt x="1544" y="6617"/>
                  <a:pt x="2647" y="6617"/>
                </a:cubicBezTo>
                <a:cubicBezTo>
                  <a:pt x="2867" y="6617"/>
                  <a:pt x="3025" y="6428"/>
                  <a:pt x="3025" y="6176"/>
                </a:cubicBezTo>
                <a:cubicBezTo>
                  <a:pt x="3025" y="5955"/>
                  <a:pt x="2836" y="5735"/>
                  <a:pt x="2647" y="5735"/>
                </a:cubicBezTo>
                <a:cubicBezTo>
                  <a:pt x="2080" y="5735"/>
                  <a:pt x="1607" y="6018"/>
                  <a:pt x="1292" y="6428"/>
                </a:cubicBezTo>
                <a:cubicBezTo>
                  <a:pt x="1103" y="6270"/>
                  <a:pt x="977" y="6018"/>
                  <a:pt x="977" y="5735"/>
                </a:cubicBezTo>
                <a:cubicBezTo>
                  <a:pt x="977" y="5483"/>
                  <a:pt x="1103" y="5325"/>
                  <a:pt x="1166" y="5199"/>
                </a:cubicBezTo>
                <a:cubicBezTo>
                  <a:pt x="1323" y="5042"/>
                  <a:pt x="1323" y="4790"/>
                  <a:pt x="1166" y="4632"/>
                </a:cubicBezTo>
                <a:cubicBezTo>
                  <a:pt x="662" y="4097"/>
                  <a:pt x="1103" y="3277"/>
                  <a:pt x="1828" y="3277"/>
                </a:cubicBezTo>
                <a:cubicBezTo>
                  <a:pt x="2048" y="3277"/>
                  <a:pt x="2237" y="3340"/>
                  <a:pt x="2395" y="3498"/>
                </a:cubicBezTo>
                <a:cubicBezTo>
                  <a:pt x="2473" y="3577"/>
                  <a:pt x="2584" y="3616"/>
                  <a:pt x="2694" y="3616"/>
                </a:cubicBezTo>
                <a:cubicBezTo>
                  <a:pt x="2804" y="3616"/>
                  <a:pt x="2914" y="3577"/>
                  <a:pt x="2993" y="3498"/>
                </a:cubicBezTo>
                <a:cubicBezTo>
                  <a:pt x="3151" y="3340"/>
                  <a:pt x="3151" y="3057"/>
                  <a:pt x="2993" y="2899"/>
                </a:cubicBezTo>
                <a:cubicBezTo>
                  <a:pt x="2678" y="2584"/>
                  <a:pt x="2269" y="2427"/>
                  <a:pt x="1828" y="2427"/>
                </a:cubicBezTo>
                <a:cubicBezTo>
                  <a:pt x="1828" y="1954"/>
                  <a:pt x="2174" y="1608"/>
                  <a:pt x="2647" y="1608"/>
                </a:cubicBezTo>
                <a:cubicBezTo>
                  <a:pt x="2773" y="1608"/>
                  <a:pt x="2836" y="1639"/>
                  <a:pt x="2962" y="1702"/>
                </a:cubicBezTo>
                <a:cubicBezTo>
                  <a:pt x="3000" y="1713"/>
                  <a:pt x="3040" y="1718"/>
                  <a:pt x="3079" y="1718"/>
                </a:cubicBezTo>
                <a:cubicBezTo>
                  <a:pt x="3264" y="1718"/>
                  <a:pt x="3445" y="1601"/>
                  <a:pt x="3497" y="1419"/>
                </a:cubicBezTo>
                <a:cubicBezTo>
                  <a:pt x="3592" y="1072"/>
                  <a:pt x="3938" y="789"/>
                  <a:pt x="4285" y="789"/>
                </a:cubicBezTo>
                <a:close/>
                <a:moveTo>
                  <a:pt x="6711" y="915"/>
                </a:moveTo>
                <a:cubicBezTo>
                  <a:pt x="7057" y="915"/>
                  <a:pt x="7404" y="1135"/>
                  <a:pt x="7498" y="1545"/>
                </a:cubicBezTo>
                <a:cubicBezTo>
                  <a:pt x="7547" y="1715"/>
                  <a:pt x="7708" y="1828"/>
                  <a:pt x="7880" y="1828"/>
                </a:cubicBezTo>
                <a:cubicBezTo>
                  <a:pt x="7931" y="1828"/>
                  <a:pt x="7983" y="1818"/>
                  <a:pt x="8034" y="1797"/>
                </a:cubicBezTo>
                <a:cubicBezTo>
                  <a:pt x="8160" y="1765"/>
                  <a:pt x="8223" y="1734"/>
                  <a:pt x="8349" y="1734"/>
                </a:cubicBezTo>
                <a:cubicBezTo>
                  <a:pt x="8822" y="1734"/>
                  <a:pt x="9168" y="2080"/>
                  <a:pt x="9168" y="2553"/>
                </a:cubicBezTo>
                <a:cubicBezTo>
                  <a:pt x="8759" y="2553"/>
                  <a:pt x="8318" y="2710"/>
                  <a:pt x="8003" y="3025"/>
                </a:cubicBezTo>
                <a:cubicBezTo>
                  <a:pt x="7845" y="3183"/>
                  <a:pt x="7845" y="3467"/>
                  <a:pt x="8003" y="3624"/>
                </a:cubicBezTo>
                <a:cubicBezTo>
                  <a:pt x="8081" y="3703"/>
                  <a:pt x="8192" y="3742"/>
                  <a:pt x="8302" y="3742"/>
                </a:cubicBezTo>
                <a:cubicBezTo>
                  <a:pt x="8412" y="3742"/>
                  <a:pt x="8522" y="3703"/>
                  <a:pt x="8601" y="3624"/>
                </a:cubicBezTo>
                <a:cubicBezTo>
                  <a:pt x="8759" y="3467"/>
                  <a:pt x="8948" y="3372"/>
                  <a:pt x="9168" y="3372"/>
                </a:cubicBezTo>
                <a:cubicBezTo>
                  <a:pt x="9893" y="3372"/>
                  <a:pt x="10271" y="4191"/>
                  <a:pt x="9798" y="4758"/>
                </a:cubicBezTo>
                <a:cubicBezTo>
                  <a:pt x="9735" y="4853"/>
                  <a:pt x="9735" y="5073"/>
                  <a:pt x="9830" y="5231"/>
                </a:cubicBezTo>
                <a:cubicBezTo>
                  <a:pt x="9956" y="5357"/>
                  <a:pt x="10050" y="5514"/>
                  <a:pt x="10050" y="5798"/>
                </a:cubicBezTo>
                <a:cubicBezTo>
                  <a:pt x="10050" y="6050"/>
                  <a:pt x="9924" y="6302"/>
                  <a:pt x="9735" y="6459"/>
                </a:cubicBezTo>
                <a:cubicBezTo>
                  <a:pt x="9420" y="6050"/>
                  <a:pt x="8948" y="5798"/>
                  <a:pt x="8381" y="5798"/>
                </a:cubicBezTo>
                <a:cubicBezTo>
                  <a:pt x="8160" y="5798"/>
                  <a:pt x="8003" y="5987"/>
                  <a:pt x="8003" y="6207"/>
                </a:cubicBezTo>
                <a:cubicBezTo>
                  <a:pt x="8003" y="6459"/>
                  <a:pt x="8192" y="6648"/>
                  <a:pt x="8381" y="6648"/>
                </a:cubicBezTo>
                <a:cubicBezTo>
                  <a:pt x="9483" y="6648"/>
                  <a:pt x="9483" y="8318"/>
                  <a:pt x="8381" y="8318"/>
                </a:cubicBezTo>
                <a:cubicBezTo>
                  <a:pt x="8255" y="8318"/>
                  <a:pt x="8192" y="8255"/>
                  <a:pt x="8066" y="8224"/>
                </a:cubicBezTo>
                <a:cubicBezTo>
                  <a:pt x="8021" y="8211"/>
                  <a:pt x="7976" y="8205"/>
                  <a:pt x="7931" y="8205"/>
                </a:cubicBezTo>
                <a:cubicBezTo>
                  <a:pt x="7752" y="8205"/>
                  <a:pt x="7580" y="8306"/>
                  <a:pt x="7530" y="8507"/>
                </a:cubicBezTo>
                <a:cubicBezTo>
                  <a:pt x="7435" y="8854"/>
                  <a:pt x="7089" y="9137"/>
                  <a:pt x="6742" y="9137"/>
                </a:cubicBezTo>
                <a:cubicBezTo>
                  <a:pt x="6270" y="9137"/>
                  <a:pt x="5892" y="8759"/>
                  <a:pt x="5892" y="8318"/>
                </a:cubicBezTo>
                <a:lnTo>
                  <a:pt x="5892" y="5073"/>
                </a:lnTo>
                <a:cubicBezTo>
                  <a:pt x="6364" y="5231"/>
                  <a:pt x="6742" y="5703"/>
                  <a:pt x="6742" y="6270"/>
                </a:cubicBezTo>
                <a:cubicBezTo>
                  <a:pt x="6742" y="6491"/>
                  <a:pt x="6931" y="6680"/>
                  <a:pt x="7120" y="6680"/>
                </a:cubicBezTo>
                <a:cubicBezTo>
                  <a:pt x="7341" y="6680"/>
                  <a:pt x="7530" y="6491"/>
                  <a:pt x="7530" y="6270"/>
                </a:cubicBezTo>
                <a:cubicBezTo>
                  <a:pt x="7530" y="5262"/>
                  <a:pt x="6805" y="4412"/>
                  <a:pt x="5860" y="4254"/>
                </a:cubicBezTo>
                <a:lnTo>
                  <a:pt x="5860" y="1734"/>
                </a:lnTo>
                <a:cubicBezTo>
                  <a:pt x="5860" y="1261"/>
                  <a:pt x="6207" y="915"/>
                  <a:pt x="6711" y="915"/>
                </a:cubicBezTo>
                <a:close/>
                <a:moveTo>
                  <a:pt x="5514" y="9358"/>
                </a:moveTo>
                <a:cubicBezTo>
                  <a:pt x="5829" y="9736"/>
                  <a:pt x="6270" y="9925"/>
                  <a:pt x="6774" y="9925"/>
                </a:cubicBezTo>
                <a:lnTo>
                  <a:pt x="6774" y="10209"/>
                </a:lnTo>
                <a:lnTo>
                  <a:pt x="4285" y="10209"/>
                </a:lnTo>
                <a:lnTo>
                  <a:pt x="4285" y="9925"/>
                </a:lnTo>
                <a:cubicBezTo>
                  <a:pt x="4789" y="9925"/>
                  <a:pt x="5230" y="9673"/>
                  <a:pt x="5514" y="9358"/>
                </a:cubicBezTo>
                <a:close/>
                <a:moveTo>
                  <a:pt x="6648" y="11028"/>
                </a:moveTo>
                <a:cubicBezTo>
                  <a:pt x="6522" y="11500"/>
                  <a:pt x="6049" y="11847"/>
                  <a:pt x="5514" y="11847"/>
                </a:cubicBezTo>
                <a:cubicBezTo>
                  <a:pt x="4978" y="11847"/>
                  <a:pt x="4537" y="11500"/>
                  <a:pt x="4316" y="11028"/>
                </a:cubicBezTo>
                <a:close/>
                <a:moveTo>
                  <a:pt x="4285" y="1"/>
                </a:moveTo>
                <a:cubicBezTo>
                  <a:pt x="3686" y="1"/>
                  <a:pt x="3151" y="316"/>
                  <a:pt x="2867" y="820"/>
                </a:cubicBezTo>
                <a:cubicBezTo>
                  <a:pt x="2796" y="811"/>
                  <a:pt x="2724" y="806"/>
                  <a:pt x="2654" y="806"/>
                </a:cubicBezTo>
                <a:cubicBezTo>
                  <a:pt x="1762" y="806"/>
                  <a:pt x="977" y="1526"/>
                  <a:pt x="977" y="2490"/>
                </a:cubicBezTo>
                <a:lnTo>
                  <a:pt x="977" y="2679"/>
                </a:lnTo>
                <a:cubicBezTo>
                  <a:pt x="851" y="2742"/>
                  <a:pt x="756" y="2836"/>
                  <a:pt x="630" y="2962"/>
                </a:cubicBezTo>
                <a:cubicBezTo>
                  <a:pt x="63" y="3498"/>
                  <a:pt x="0" y="4286"/>
                  <a:pt x="347" y="4947"/>
                </a:cubicBezTo>
                <a:cubicBezTo>
                  <a:pt x="189" y="5199"/>
                  <a:pt x="126" y="5514"/>
                  <a:pt x="126" y="5766"/>
                </a:cubicBezTo>
                <a:cubicBezTo>
                  <a:pt x="126" y="6365"/>
                  <a:pt x="441" y="6932"/>
                  <a:pt x="945" y="7184"/>
                </a:cubicBezTo>
                <a:cubicBezTo>
                  <a:pt x="819" y="8192"/>
                  <a:pt x="1576" y="9043"/>
                  <a:pt x="2584" y="9043"/>
                </a:cubicBezTo>
                <a:lnTo>
                  <a:pt x="2836" y="9043"/>
                </a:lnTo>
                <a:cubicBezTo>
                  <a:pt x="2993" y="9326"/>
                  <a:pt x="3182" y="9515"/>
                  <a:pt x="3434" y="9673"/>
                </a:cubicBezTo>
                <a:lnTo>
                  <a:pt x="3434" y="10587"/>
                </a:lnTo>
                <a:cubicBezTo>
                  <a:pt x="3434" y="11721"/>
                  <a:pt x="4379" y="12666"/>
                  <a:pt x="5514" y="12666"/>
                </a:cubicBezTo>
                <a:cubicBezTo>
                  <a:pt x="6648" y="12666"/>
                  <a:pt x="7593" y="11721"/>
                  <a:pt x="7593" y="10587"/>
                </a:cubicBezTo>
                <a:lnTo>
                  <a:pt x="7593" y="9673"/>
                </a:lnTo>
                <a:cubicBezTo>
                  <a:pt x="7845" y="9515"/>
                  <a:pt x="8066" y="9326"/>
                  <a:pt x="8192" y="9043"/>
                </a:cubicBezTo>
                <a:lnTo>
                  <a:pt x="8444" y="9043"/>
                </a:lnTo>
                <a:cubicBezTo>
                  <a:pt x="9420" y="9043"/>
                  <a:pt x="10208" y="8129"/>
                  <a:pt x="10082" y="7153"/>
                </a:cubicBezTo>
                <a:cubicBezTo>
                  <a:pt x="10586" y="6869"/>
                  <a:pt x="10901" y="6333"/>
                  <a:pt x="10901" y="5735"/>
                </a:cubicBezTo>
                <a:cubicBezTo>
                  <a:pt x="10901" y="5451"/>
                  <a:pt x="10838" y="5136"/>
                  <a:pt x="10680" y="4916"/>
                </a:cubicBezTo>
                <a:cubicBezTo>
                  <a:pt x="11059" y="4317"/>
                  <a:pt x="10933" y="3498"/>
                  <a:pt x="10428" y="2962"/>
                </a:cubicBezTo>
                <a:cubicBezTo>
                  <a:pt x="10302" y="2836"/>
                  <a:pt x="10208" y="2742"/>
                  <a:pt x="10082" y="2679"/>
                </a:cubicBezTo>
                <a:lnTo>
                  <a:pt x="10082" y="2490"/>
                </a:lnTo>
                <a:cubicBezTo>
                  <a:pt x="10082" y="1576"/>
                  <a:pt x="9326" y="820"/>
                  <a:pt x="8444" y="820"/>
                </a:cubicBezTo>
                <a:lnTo>
                  <a:pt x="8192" y="820"/>
                </a:lnTo>
                <a:cubicBezTo>
                  <a:pt x="7908" y="316"/>
                  <a:pt x="7372" y="1"/>
                  <a:pt x="6774" y="1"/>
                </a:cubicBezTo>
                <a:cubicBezTo>
                  <a:pt x="6270" y="1"/>
                  <a:pt x="5829" y="222"/>
                  <a:pt x="5514" y="537"/>
                </a:cubicBezTo>
                <a:cubicBezTo>
                  <a:pt x="5199" y="190"/>
                  <a:pt x="4758" y="1"/>
                  <a:pt x="4285"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667" name="Google Shape;10667;p83"/>
          <p:cNvGrpSpPr/>
          <p:nvPr/>
        </p:nvGrpSpPr>
        <p:grpSpPr>
          <a:xfrm>
            <a:off x="3512023" y="1352163"/>
            <a:ext cx="365344" cy="289753"/>
            <a:chOff x="-62882850" y="1999375"/>
            <a:chExt cx="315850" cy="250500"/>
          </a:xfrm>
          <a:solidFill>
            <a:srgbClr val="FFC000"/>
          </a:solidFill>
        </p:grpSpPr>
        <p:sp>
          <p:nvSpPr>
            <p:cNvPr id="10668" name="Google Shape;10668;p83"/>
            <p:cNvSpPr/>
            <p:nvPr/>
          </p:nvSpPr>
          <p:spPr>
            <a:xfrm>
              <a:off x="-62882850" y="1999375"/>
              <a:ext cx="315850" cy="250500"/>
            </a:xfrm>
            <a:custGeom>
              <a:avLst/>
              <a:gdLst/>
              <a:ahLst/>
              <a:cxnLst/>
              <a:rect l="l" t="t" r="r" b="b"/>
              <a:pathLst>
                <a:path w="12634" h="10020" extrusionOk="0">
                  <a:moveTo>
                    <a:pt x="10586" y="851"/>
                  </a:moveTo>
                  <a:cubicBezTo>
                    <a:pt x="10838" y="851"/>
                    <a:pt x="11027" y="1040"/>
                    <a:pt x="11027" y="1261"/>
                  </a:cubicBezTo>
                  <a:lnTo>
                    <a:pt x="11027" y="7499"/>
                  </a:lnTo>
                  <a:lnTo>
                    <a:pt x="1638" y="7499"/>
                  </a:lnTo>
                  <a:lnTo>
                    <a:pt x="1638" y="1261"/>
                  </a:lnTo>
                  <a:lnTo>
                    <a:pt x="1607" y="1261"/>
                  </a:lnTo>
                  <a:cubicBezTo>
                    <a:pt x="1607" y="1040"/>
                    <a:pt x="1796" y="851"/>
                    <a:pt x="2048" y="851"/>
                  </a:cubicBezTo>
                  <a:close/>
                  <a:moveTo>
                    <a:pt x="11814" y="8318"/>
                  </a:moveTo>
                  <a:lnTo>
                    <a:pt x="11814" y="8727"/>
                  </a:lnTo>
                  <a:cubicBezTo>
                    <a:pt x="11814" y="8948"/>
                    <a:pt x="11594" y="9137"/>
                    <a:pt x="11405" y="9137"/>
                  </a:cubicBezTo>
                  <a:lnTo>
                    <a:pt x="1197" y="9137"/>
                  </a:lnTo>
                  <a:cubicBezTo>
                    <a:pt x="977" y="9137"/>
                    <a:pt x="788" y="8948"/>
                    <a:pt x="788" y="8727"/>
                  </a:cubicBezTo>
                  <a:lnTo>
                    <a:pt x="788" y="8318"/>
                  </a:lnTo>
                  <a:close/>
                  <a:moveTo>
                    <a:pt x="2048" y="1"/>
                  </a:moveTo>
                  <a:cubicBezTo>
                    <a:pt x="1355" y="1"/>
                    <a:pt x="788" y="568"/>
                    <a:pt x="788" y="1261"/>
                  </a:cubicBezTo>
                  <a:lnTo>
                    <a:pt x="788" y="7499"/>
                  </a:lnTo>
                  <a:lnTo>
                    <a:pt x="378" y="7499"/>
                  </a:lnTo>
                  <a:cubicBezTo>
                    <a:pt x="158" y="7499"/>
                    <a:pt x="0" y="7688"/>
                    <a:pt x="0" y="7940"/>
                  </a:cubicBezTo>
                  <a:lnTo>
                    <a:pt x="0" y="8759"/>
                  </a:lnTo>
                  <a:cubicBezTo>
                    <a:pt x="0" y="9420"/>
                    <a:pt x="536" y="10019"/>
                    <a:pt x="1197" y="10019"/>
                  </a:cubicBezTo>
                  <a:lnTo>
                    <a:pt x="11405" y="10019"/>
                  </a:lnTo>
                  <a:cubicBezTo>
                    <a:pt x="12066" y="10019"/>
                    <a:pt x="12634" y="9452"/>
                    <a:pt x="12634" y="8759"/>
                  </a:cubicBezTo>
                  <a:lnTo>
                    <a:pt x="12634" y="7940"/>
                  </a:lnTo>
                  <a:cubicBezTo>
                    <a:pt x="12634" y="7656"/>
                    <a:pt x="12444" y="7499"/>
                    <a:pt x="12224" y="7499"/>
                  </a:cubicBezTo>
                  <a:lnTo>
                    <a:pt x="11814" y="7499"/>
                  </a:lnTo>
                  <a:lnTo>
                    <a:pt x="11814" y="1261"/>
                  </a:lnTo>
                  <a:cubicBezTo>
                    <a:pt x="11814" y="599"/>
                    <a:pt x="11247" y="1"/>
                    <a:pt x="1058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69" name="Google Shape;10669;p83"/>
            <p:cNvSpPr/>
            <p:nvPr/>
          </p:nvSpPr>
          <p:spPr>
            <a:xfrm>
              <a:off x="-62806475" y="2062375"/>
              <a:ext cx="146525" cy="103800"/>
            </a:xfrm>
            <a:custGeom>
              <a:avLst/>
              <a:gdLst/>
              <a:ahLst/>
              <a:cxnLst/>
              <a:rect l="l" t="t" r="r" b="b"/>
              <a:pathLst>
                <a:path w="5861" h="4152" extrusionOk="0">
                  <a:moveTo>
                    <a:pt x="3782" y="1"/>
                  </a:moveTo>
                  <a:cubicBezTo>
                    <a:pt x="3561" y="1"/>
                    <a:pt x="3341" y="221"/>
                    <a:pt x="3341" y="410"/>
                  </a:cubicBezTo>
                  <a:cubicBezTo>
                    <a:pt x="3341" y="631"/>
                    <a:pt x="3561" y="852"/>
                    <a:pt x="3782" y="852"/>
                  </a:cubicBezTo>
                  <a:lnTo>
                    <a:pt x="4443" y="852"/>
                  </a:lnTo>
                  <a:lnTo>
                    <a:pt x="2962" y="2332"/>
                  </a:lnTo>
                  <a:lnTo>
                    <a:pt x="2395" y="1765"/>
                  </a:lnTo>
                  <a:cubicBezTo>
                    <a:pt x="2332" y="1686"/>
                    <a:pt x="2230" y="1647"/>
                    <a:pt x="2124" y="1647"/>
                  </a:cubicBezTo>
                  <a:cubicBezTo>
                    <a:pt x="2017" y="1647"/>
                    <a:pt x="1907" y="1686"/>
                    <a:pt x="1828" y="1765"/>
                  </a:cubicBezTo>
                  <a:lnTo>
                    <a:pt x="159" y="3435"/>
                  </a:lnTo>
                  <a:cubicBezTo>
                    <a:pt x="1" y="3592"/>
                    <a:pt x="1" y="3876"/>
                    <a:pt x="159" y="4034"/>
                  </a:cubicBezTo>
                  <a:cubicBezTo>
                    <a:pt x="237" y="4112"/>
                    <a:pt x="348" y="4152"/>
                    <a:pt x="458" y="4152"/>
                  </a:cubicBezTo>
                  <a:cubicBezTo>
                    <a:pt x="568" y="4152"/>
                    <a:pt x="678" y="4112"/>
                    <a:pt x="757" y="4034"/>
                  </a:cubicBezTo>
                  <a:lnTo>
                    <a:pt x="2143" y="2647"/>
                  </a:lnTo>
                  <a:lnTo>
                    <a:pt x="2679" y="3183"/>
                  </a:lnTo>
                  <a:cubicBezTo>
                    <a:pt x="2758" y="3262"/>
                    <a:pt x="2868" y="3301"/>
                    <a:pt x="2978" y="3301"/>
                  </a:cubicBezTo>
                  <a:cubicBezTo>
                    <a:pt x="3088" y="3301"/>
                    <a:pt x="3199" y="3262"/>
                    <a:pt x="3278" y="3183"/>
                  </a:cubicBezTo>
                  <a:lnTo>
                    <a:pt x="5042" y="1419"/>
                  </a:lnTo>
                  <a:lnTo>
                    <a:pt x="5042" y="2080"/>
                  </a:lnTo>
                  <a:cubicBezTo>
                    <a:pt x="5042" y="2332"/>
                    <a:pt x="5231" y="2521"/>
                    <a:pt x="5451" y="2521"/>
                  </a:cubicBezTo>
                  <a:cubicBezTo>
                    <a:pt x="5640" y="2521"/>
                    <a:pt x="5861" y="2332"/>
                    <a:pt x="5861" y="2080"/>
                  </a:cubicBezTo>
                  <a:lnTo>
                    <a:pt x="5861" y="442"/>
                  </a:lnTo>
                  <a:cubicBezTo>
                    <a:pt x="5861" y="158"/>
                    <a:pt x="5672" y="1"/>
                    <a:pt x="545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670" name="Google Shape;10670;p83"/>
          <p:cNvGrpSpPr/>
          <p:nvPr/>
        </p:nvGrpSpPr>
        <p:grpSpPr>
          <a:xfrm>
            <a:off x="3503362" y="1793745"/>
            <a:ext cx="382665" cy="367194"/>
            <a:chOff x="-62890750" y="2296300"/>
            <a:chExt cx="330825" cy="317450"/>
          </a:xfrm>
          <a:solidFill>
            <a:srgbClr val="FFC000"/>
          </a:solidFill>
        </p:grpSpPr>
        <p:sp>
          <p:nvSpPr>
            <p:cNvPr id="10671" name="Google Shape;10671;p83"/>
            <p:cNvSpPr/>
            <p:nvPr/>
          </p:nvSpPr>
          <p:spPr>
            <a:xfrm>
              <a:off x="-62890750" y="2296300"/>
              <a:ext cx="313500" cy="195375"/>
            </a:xfrm>
            <a:custGeom>
              <a:avLst/>
              <a:gdLst/>
              <a:ahLst/>
              <a:cxnLst/>
              <a:rect l="l" t="t" r="r" b="b"/>
              <a:pathLst>
                <a:path w="12540" h="7815" extrusionOk="0">
                  <a:moveTo>
                    <a:pt x="11437" y="2080"/>
                  </a:moveTo>
                  <a:lnTo>
                    <a:pt x="11658" y="2931"/>
                  </a:lnTo>
                  <a:lnTo>
                    <a:pt x="10776" y="2742"/>
                  </a:lnTo>
                  <a:lnTo>
                    <a:pt x="11437" y="2080"/>
                  </a:lnTo>
                  <a:close/>
                  <a:moveTo>
                    <a:pt x="6617" y="1"/>
                  </a:moveTo>
                  <a:cubicBezTo>
                    <a:pt x="4916" y="1"/>
                    <a:pt x="3340" y="662"/>
                    <a:pt x="2112" y="1828"/>
                  </a:cubicBezTo>
                  <a:cubicBezTo>
                    <a:pt x="663" y="3277"/>
                    <a:pt x="1" y="5420"/>
                    <a:pt x="379" y="7467"/>
                  </a:cubicBezTo>
                  <a:cubicBezTo>
                    <a:pt x="442" y="7656"/>
                    <a:pt x="568" y="7814"/>
                    <a:pt x="789" y="7814"/>
                  </a:cubicBezTo>
                  <a:lnTo>
                    <a:pt x="852" y="7814"/>
                  </a:lnTo>
                  <a:cubicBezTo>
                    <a:pt x="1104" y="7783"/>
                    <a:pt x="1198" y="7562"/>
                    <a:pt x="1167" y="7341"/>
                  </a:cubicBezTo>
                  <a:cubicBezTo>
                    <a:pt x="852" y="5577"/>
                    <a:pt x="1419" y="3718"/>
                    <a:pt x="2710" y="2458"/>
                  </a:cubicBezTo>
                  <a:cubicBezTo>
                    <a:pt x="3719" y="1450"/>
                    <a:pt x="5136" y="851"/>
                    <a:pt x="6617" y="851"/>
                  </a:cubicBezTo>
                  <a:cubicBezTo>
                    <a:pt x="7940" y="851"/>
                    <a:pt x="9200" y="1324"/>
                    <a:pt x="10177" y="2206"/>
                  </a:cubicBezTo>
                  <a:lnTo>
                    <a:pt x="9610" y="2773"/>
                  </a:lnTo>
                  <a:cubicBezTo>
                    <a:pt x="9484" y="2899"/>
                    <a:pt x="9452" y="3057"/>
                    <a:pt x="9484" y="3183"/>
                  </a:cubicBezTo>
                  <a:cubicBezTo>
                    <a:pt x="9515" y="3340"/>
                    <a:pt x="9641" y="3403"/>
                    <a:pt x="9799" y="3466"/>
                  </a:cubicBezTo>
                  <a:lnTo>
                    <a:pt x="12036" y="3939"/>
                  </a:lnTo>
                  <a:lnTo>
                    <a:pt x="12130" y="3939"/>
                  </a:lnTo>
                  <a:cubicBezTo>
                    <a:pt x="12225" y="3939"/>
                    <a:pt x="12319" y="3876"/>
                    <a:pt x="12382" y="3813"/>
                  </a:cubicBezTo>
                  <a:cubicBezTo>
                    <a:pt x="12508" y="3687"/>
                    <a:pt x="12540" y="3561"/>
                    <a:pt x="12508" y="3403"/>
                  </a:cubicBezTo>
                  <a:lnTo>
                    <a:pt x="12036" y="1167"/>
                  </a:lnTo>
                  <a:cubicBezTo>
                    <a:pt x="12004" y="1009"/>
                    <a:pt x="11878" y="883"/>
                    <a:pt x="11752" y="851"/>
                  </a:cubicBezTo>
                  <a:cubicBezTo>
                    <a:pt x="11715" y="844"/>
                    <a:pt x="11678" y="840"/>
                    <a:pt x="11642" y="840"/>
                  </a:cubicBezTo>
                  <a:cubicBezTo>
                    <a:pt x="11526" y="840"/>
                    <a:pt x="11422" y="881"/>
                    <a:pt x="11374" y="977"/>
                  </a:cubicBezTo>
                  <a:lnTo>
                    <a:pt x="10776" y="1576"/>
                  </a:lnTo>
                  <a:cubicBezTo>
                    <a:pt x="9641" y="536"/>
                    <a:pt x="8129" y="1"/>
                    <a:pt x="661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2" name="Google Shape;10672;p83"/>
            <p:cNvSpPr/>
            <p:nvPr/>
          </p:nvSpPr>
          <p:spPr>
            <a:xfrm>
              <a:off x="-62874975" y="2417475"/>
              <a:ext cx="315050" cy="196275"/>
            </a:xfrm>
            <a:custGeom>
              <a:avLst/>
              <a:gdLst/>
              <a:ahLst/>
              <a:cxnLst/>
              <a:rect l="l" t="t" r="r" b="b"/>
              <a:pathLst>
                <a:path w="12602" h="7851" extrusionOk="0">
                  <a:moveTo>
                    <a:pt x="977" y="4857"/>
                  </a:moveTo>
                  <a:lnTo>
                    <a:pt x="1827" y="5078"/>
                  </a:lnTo>
                  <a:lnTo>
                    <a:pt x="1166" y="5739"/>
                  </a:lnTo>
                  <a:lnTo>
                    <a:pt x="977" y="4857"/>
                  </a:lnTo>
                  <a:close/>
                  <a:moveTo>
                    <a:pt x="11779" y="1"/>
                  </a:moveTo>
                  <a:cubicBezTo>
                    <a:pt x="11759" y="1"/>
                    <a:pt x="11739" y="2"/>
                    <a:pt x="11720" y="6"/>
                  </a:cubicBezTo>
                  <a:cubicBezTo>
                    <a:pt x="11499" y="69"/>
                    <a:pt x="11373" y="289"/>
                    <a:pt x="11405" y="478"/>
                  </a:cubicBezTo>
                  <a:cubicBezTo>
                    <a:pt x="11720" y="2274"/>
                    <a:pt x="11184" y="4101"/>
                    <a:pt x="9861" y="5361"/>
                  </a:cubicBezTo>
                  <a:cubicBezTo>
                    <a:pt x="8853" y="6401"/>
                    <a:pt x="7435" y="7000"/>
                    <a:pt x="5986" y="7000"/>
                  </a:cubicBezTo>
                  <a:cubicBezTo>
                    <a:pt x="4631" y="7000"/>
                    <a:pt x="3371" y="6527"/>
                    <a:pt x="2394" y="5645"/>
                  </a:cubicBezTo>
                  <a:lnTo>
                    <a:pt x="2993" y="5046"/>
                  </a:lnTo>
                  <a:cubicBezTo>
                    <a:pt x="3088" y="4952"/>
                    <a:pt x="3151" y="4794"/>
                    <a:pt x="3088" y="4668"/>
                  </a:cubicBezTo>
                  <a:cubicBezTo>
                    <a:pt x="3056" y="4511"/>
                    <a:pt x="2962" y="4416"/>
                    <a:pt x="2772" y="4385"/>
                  </a:cubicBezTo>
                  <a:lnTo>
                    <a:pt x="536" y="3912"/>
                  </a:lnTo>
                  <a:cubicBezTo>
                    <a:pt x="506" y="3905"/>
                    <a:pt x="476" y="3901"/>
                    <a:pt x="446" y="3901"/>
                  </a:cubicBezTo>
                  <a:cubicBezTo>
                    <a:pt x="350" y="3901"/>
                    <a:pt x="254" y="3942"/>
                    <a:pt x="158" y="4038"/>
                  </a:cubicBezTo>
                  <a:cubicBezTo>
                    <a:pt x="32" y="4164"/>
                    <a:pt x="0" y="4290"/>
                    <a:pt x="32" y="4448"/>
                  </a:cubicBezTo>
                  <a:lnTo>
                    <a:pt x="504" y="6685"/>
                  </a:lnTo>
                  <a:cubicBezTo>
                    <a:pt x="536" y="6842"/>
                    <a:pt x="662" y="6937"/>
                    <a:pt x="788" y="7000"/>
                  </a:cubicBezTo>
                  <a:lnTo>
                    <a:pt x="882" y="7000"/>
                  </a:lnTo>
                  <a:cubicBezTo>
                    <a:pt x="1008" y="7000"/>
                    <a:pt x="1103" y="6968"/>
                    <a:pt x="1166" y="6874"/>
                  </a:cubicBezTo>
                  <a:lnTo>
                    <a:pt x="1764" y="6275"/>
                  </a:lnTo>
                  <a:cubicBezTo>
                    <a:pt x="2899" y="7315"/>
                    <a:pt x="4411" y="7850"/>
                    <a:pt x="5923" y="7850"/>
                  </a:cubicBezTo>
                  <a:cubicBezTo>
                    <a:pt x="7624" y="7850"/>
                    <a:pt x="9200" y="7189"/>
                    <a:pt x="10428" y="6023"/>
                  </a:cubicBezTo>
                  <a:cubicBezTo>
                    <a:pt x="11909" y="4511"/>
                    <a:pt x="12602" y="2400"/>
                    <a:pt x="12192" y="321"/>
                  </a:cubicBezTo>
                  <a:cubicBezTo>
                    <a:pt x="12164" y="123"/>
                    <a:pt x="11958" y="1"/>
                    <a:pt x="1177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3" name="Google Shape;10673;p83"/>
            <p:cNvSpPr/>
            <p:nvPr/>
          </p:nvSpPr>
          <p:spPr>
            <a:xfrm>
              <a:off x="-62822225" y="2357750"/>
              <a:ext cx="193000" cy="192975"/>
            </a:xfrm>
            <a:custGeom>
              <a:avLst/>
              <a:gdLst/>
              <a:ahLst/>
              <a:cxnLst/>
              <a:rect l="l" t="t" r="r" b="b"/>
              <a:pathLst>
                <a:path w="7720" h="7719" extrusionOk="0">
                  <a:moveTo>
                    <a:pt x="2238" y="1323"/>
                  </a:moveTo>
                  <a:lnTo>
                    <a:pt x="2238" y="1323"/>
                  </a:lnTo>
                  <a:cubicBezTo>
                    <a:pt x="2143" y="1544"/>
                    <a:pt x="2049" y="1827"/>
                    <a:pt x="1986" y="2111"/>
                  </a:cubicBezTo>
                  <a:lnTo>
                    <a:pt x="1419" y="2111"/>
                  </a:lnTo>
                  <a:cubicBezTo>
                    <a:pt x="1671" y="1796"/>
                    <a:pt x="1923" y="1512"/>
                    <a:pt x="2238" y="1323"/>
                  </a:cubicBezTo>
                  <a:close/>
                  <a:moveTo>
                    <a:pt x="3466" y="1040"/>
                  </a:moveTo>
                  <a:lnTo>
                    <a:pt x="3466" y="2111"/>
                  </a:lnTo>
                  <a:lnTo>
                    <a:pt x="2836" y="2111"/>
                  </a:lnTo>
                  <a:cubicBezTo>
                    <a:pt x="2994" y="1575"/>
                    <a:pt x="3246" y="1229"/>
                    <a:pt x="3466" y="1040"/>
                  </a:cubicBezTo>
                  <a:close/>
                  <a:moveTo>
                    <a:pt x="4254" y="1040"/>
                  </a:moveTo>
                  <a:cubicBezTo>
                    <a:pt x="4538" y="1229"/>
                    <a:pt x="4727" y="1575"/>
                    <a:pt x="4884" y="2111"/>
                  </a:cubicBezTo>
                  <a:lnTo>
                    <a:pt x="4254" y="2111"/>
                  </a:lnTo>
                  <a:lnTo>
                    <a:pt x="4254" y="1040"/>
                  </a:lnTo>
                  <a:close/>
                  <a:moveTo>
                    <a:pt x="5483" y="1323"/>
                  </a:moveTo>
                  <a:lnTo>
                    <a:pt x="5483" y="1323"/>
                  </a:lnTo>
                  <a:cubicBezTo>
                    <a:pt x="5798" y="1512"/>
                    <a:pt x="6081" y="1796"/>
                    <a:pt x="6302" y="2111"/>
                  </a:cubicBezTo>
                  <a:lnTo>
                    <a:pt x="5766" y="2111"/>
                  </a:lnTo>
                  <a:cubicBezTo>
                    <a:pt x="5672" y="1827"/>
                    <a:pt x="5609" y="1544"/>
                    <a:pt x="5483" y="1323"/>
                  </a:cubicBezTo>
                  <a:close/>
                  <a:moveTo>
                    <a:pt x="1765" y="2930"/>
                  </a:moveTo>
                  <a:cubicBezTo>
                    <a:pt x="1734" y="3245"/>
                    <a:pt x="1702" y="3560"/>
                    <a:pt x="1702" y="3875"/>
                  </a:cubicBezTo>
                  <a:cubicBezTo>
                    <a:pt x="1702" y="4190"/>
                    <a:pt x="1734" y="4537"/>
                    <a:pt x="1765" y="4820"/>
                  </a:cubicBezTo>
                  <a:lnTo>
                    <a:pt x="978" y="4820"/>
                  </a:lnTo>
                  <a:cubicBezTo>
                    <a:pt x="883" y="4537"/>
                    <a:pt x="820" y="4222"/>
                    <a:pt x="820" y="3875"/>
                  </a:cubicBezTo>
                  <a:cubicBezTo>
                    <a:pt x="820" y="3497"/>
                    <a:pt x="883" y="3214"/>
                    <a:pt x="978" y="2930"/>
                  </a:cubicBezTo>
                  <a:close/>
                  <a:moveTo>
                    <a:pt x="5136" y="2930"/>
                  </a:moveTo>
                  <a:cubicBezTo>
                    <a:pt x="5168" y="3245"/>
                    <a:pt x="5199" y="3560"/>
                    <a:pt x="5199" y="3875"/>
                  </a:cubicBezTo>
                  <a:cubicBezTo>
                    <a:pt x="5199" y="4222"/>
                    <a:pt x="5168" y="4537"/>
                    <a:pt x="5136" y="4820"/>
                  </a:cubicBezTo>
                  <a:lnTo>
                    <a:pt x="4286" y="4820"/>
                  </a:lnTo>
                  <a:lnTo>
                    <a:pt x="4286" y="2930"/>
                  </a:lnTo>
                  <a:close/>
                  <a:moveTo>
                    <a:pt x="6743" y="2930"/>
                  </a:moveTo>
                  <a:cubicBezTo>
                    <a:pt x="6869" y="3245"/>
                    <a:pt x="6900" y="3560"/>
                    <a:pt x="6900" y="3875"/>
                  </a:cubicBezTo>
                  <a:cubicBezTo>
                    <a:pt x="6900" y="4222"/>
                    <a:pt x="6869" y="4537"/>
                    <a:pt x="6743" y="4820"/>
                  </a:cubicBezTo>
                  <a:lnTo>
                    <a:pt x="5955" y="4820"/>
                  </a:lnTo>
                  <a:cubicBezTo>
                    <a:pt x="5987" y="4505"/>
                    <a:pt x="6018" y="4190"/>
                    <a:pt x="6018" y="3875"/>
                  </a:cubicBezTo>
                  <a:cubicBezTo>
                    <a:pt x="6018" y="3560"/>
                    <a:pt x="5987" y="3214"/>
                    <a:pt x="5955" y="2930"/>
                  </a:cubicBezTo>
                  <a:close/>
                  <a:moveTo>
                    <a:pt x="3466" y="2930"/>
                  </a:moveTo>
                  <a:lnTo>
                    <a:pt x="3466" y="4852"/>
                  </a:lnTo>
                  <a:lnTo>
                    <a:pt x="2647" y="4852"/>
                  </a:lnTo>
                  <a:cubicBezTo>
                    <a:pt x="2553" y="4537"/>
                    <a:pt x="2553" y="4222"/>
                    <a:pt x="2553" y="3875"/>
                  </a:cubicBezTo>
                  <a:cubicBezTo>
                    <a:pt x="2553" y="3497"/>
                    <a:pt x="2616" y="3214"/>
                    <a:pt x="2647" y="2930"/>
                  </a:cubicBezTo>
                  <a:close/>
                  <a:moveTo>
                    <a:pt x="6302" y="5640"/>
                  </a:moveTo>
                  <a:cubicBezTo>
                    <a:pt x="6081" y="5955"/>
                    <a:pt x="5798" y="6238"/>
                    <a:pt x="5483" y="6427"/>
                  </a:cubicBezTo>
                  <a:cubicBezTo>
                    <a:pt x="5609" y="6207"/>
                    <a:pt x="5672" y="5923"/>
                    <a:pt x="5766" y="5640"/>
                  </a:cubicBezTo>
                  <a:close/>
                  <a:moveTo>
                    <a:pt x="1986" y="5671"/>
                  </a:moveTo>
                  <a:cubicBezTo>
                    <a:pt x="2049" y="5955"/>
                    <a:pt x="2143" y="6238"/>
                    <a:pt x="2238" y="6459"/>
                  </a:cubicBezTo>
                  <a:cubicBezTo>
                    <a:pt x="1923" y="6238"/>
                    <a:pt x="1671" y="5955"/>
                    <a:pt x="1419" y="5671"/>
                  </a:cubicBezTo>
                  <a:close/>
                  <a:moveTo>
                    <a:pt x="4916" y="5640"/>
                  </a:moveTo>
                  <a:cubicBezTo>
                    <a:pt x="4727" y="6144"/>
                    <a:pt x="4538" y="6522"/>
                    <a:pt x="4286" y="6711"/>
                  </a:cubicBezTo>
                  <a:lnTo>
                    <a:pt x="4286" y="5640"/>
                  </a:lnTo>
                  <a:close/>
                  <a:moveTo>
                    <a:pt x="3466" y="5671"/>
                  </a:moveTo>
                  <a:lnTo>
                    <a:pt x="3466" y="6742"/>
                  </a:lnTo>
                  <a:cubicBezTo>
                    <a:pt x="3246" y="6553"/>
                    <a:pt x="2994" y="6144"/>
                    <a:pt x="2836" y="5671"/>
                  </a:cubicBezTo>
                  <a:close/>
                  <a:moveTo>
                    <a:pt x="3876" y="0"/>
                  </a:moveTo>
                  <a:cubicBezTo>
                    <a:pt x="2301" y="0"/>
                    <a:pt x="915" y="945"/>
                    <a:pt x="316" y="2332"/>
                  </a:cubicBezTo>
                  <a:cubicBezTo>
                    <a:pt x="127" y="2804"/>
                    <a:pt x="1" y="3308"/>
                    <a:pt x="1" y="3875"/>
                  </a:cubicBezTo>
                  <a:cubicBezTo>
                    <a:pt x="1" y="4411"/>
                    <a:pt x="127" y="4946"/>
                    <a:pt x="316" y="5419"/>
                  </a:cubicBezTo>
                  <a:cubicBezTo>
                    <a:pt x="915" y="6774"/>
                    <a:pt x="2301" y="7719"/>
                    <a:pt x="3876" y="7719"/>
                  </a:cubicBezTo>
                  <a:cubicBezTo>
                    <a:pt x="5451" y="7719"/>
                    <a:pt x="6806" y="6774"/>
                    <a:pt x="7405" y="5419"/>
                  </a:cubicBezTo>
                  <a:cubicBezTo>
                    <a:pt x="7594" y="4946"/>
                    <a:pt x="7720" y="4411"/>
                    <a:pt x="7720" y="3875"/>
                  </a:cubicBezTo>
                  <a:cubicBezTo>
                    <a:pt x="7720" y="3308"/>
                    <a:pt x="7594" y="2804"/>
                    <a:pt x="7405" y="2332"/>
                  </a:cubicBezTo>
                  <a:cubicBezTo>
                    <a:pt x="6806" y="945"/>
                    <a:pt x="5451" y="0"/>
                    <a:pt x="387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674" name="Google Shape;10674;p83"/>
          <p:cNvGrpSpPr/>
          <p:nvPr/>
        </p:nvGrpSpPr>
        <p:grpSpPr>
          <a:xfrm>
            <a:off x="3512023" y="2259206"/>
            <a:ext cx="365344" cy="367165"/>
            <a:chOff x="-62882850" y="2664925"/>
            <a:chExt cx="315850" cy="317425"/>
          </a:xfrm>
          <a:solidFill>
            <a:srgbClr val="FFC000"/>
          </a:solidFill>
        </p:grpSpPr>
        <p:sp>
          <p:nvSpPr>
            <p:cNvPr id="10675" name="Google Shape;10675;p83"/>
            <p:cNvSpPr/>
            <p:nvPr/>
          </p:nvSpPr>
          <p:spPr>
            <a:xfrm>
              <a:off x="-62882850" y="2664925"/>
              <a:ext cx="315850" cy="317425"/>
            </a:xfrm>
            <a:custGeom>
              <a:avLst/>
              <a:gdLst/>
              <a:ahLst/>
              <a:cxnLst/>
              <a:rect l="l" t="t" r="r" b="b"/>
              <a:pathLst>
                <a:path w="12634" h="12697" extrusionOk="0">
                  <a:moveTo>
                    <a:pt x="11405" y="851"/>
                  </a:moveTo>
                  <a:cubicBezTo>
                    <a:pt x="11657" y="851"/>
                    <a:pt x="11814" y="1040"/>
                    <a:pt x="11814" y="1260"/>
                  </a:cubicBezTo>
                  <a:lnTo>
                    <a:pt x="11814" y="7719"/>
                  </a:lnTo>
                  <a:lnTo>
                    <a:pt x="788" y="7719"/>
                  </a:lnTo>
                  <a:lnTo>
                    <a:pt x="788" y="1260"/>
                  </a:lnTo>
                  <a:cubicBezTo>
                    <a:pt x="788" y="1040"/>
                    <a:pt x="977" y="851"/>
                    <a:pt x="1197" y="851"/>
                  </a:cubicBezTo>
                  <a:close/>
                  <a:moveTo>
                    <a:pt x="11814" y="8506"/>
                  </a:moveTo>
                  <a:lnTo>
                    <a:pt x="11814" y="8947"/>
                  </a:lnTo>
                  <a:cubicBezTo>
                    <a:pt x="11814" y="9199"/>
                    <a:pt x="11594" y="9389"/>
                    <a:pt x="11405" y="9389"/>
                  </a:cubicBezTo>
                  <a:lnTo>
                    <a:pt x="1197" y="9389"/>
                  </a:lnTo>
                  <a:cubicBezTo>
                    <a:pt x="977" y="9389"/>
                    <a:pt x="788" y="9199"/>
                    <a:pt x="788" y="8947"/>
                  </a:cubicBezTo>
                  <a:lnTo>
                    <a:pt x="788" y="8506"/>
                  </a:lnTo>
                  <a:close/>
                  <a:moveTo>
                    <a:pt x="7782" y="10208"/>
                  </a:moveTo>
                  <a:lnTo>
                    <a:pt x="8349" y="11877"/>
                  </a:lnTo>
                  <a:lnTo>
                    <a:pt x="4253" y="11877"/>
                  </a:lnTo>
                  <a:lnTo>
                    <a:pt x="4789" y="10208"/>
                  </a:lnTo>
                  <a:close/>
                  <a:moveTo>
                    <a:pt x="1197" y="0"/>
                  </a:moveTo>
                  <a:cubicBezTo>
                    <a:pt x="536" y="0"/>
                    <a:pt x="0" y="567"/>
                    <a:pt x="0" y="1229"/>
                  </a:cubicBezTo>
                  <a:lnTo>
                    <a:pt x="0" y="8947"/>
                  </a:lnTo>
                  <a:cubicBezTo>
                    <a:pt x="0" y="9609"/>
                    <a:pt x="536" y="10176"/>
                    <a:pt x="1197" y="10176"/>
                  </a:cubicBezTo>
                  <a:lnTo>
                    <a:pt x="3938" y="10176"/>
                  </a:lnTo>
                  <a:lnTo>
                    <a:pt x="3371" y="11814"/>
                  </a:lnTo>
                  <a:lnTo>
                    <a:pt x="2867" y="11814"/>
                  </a:lnTo>
                  <a:cubicBezTo>
                    <a:pt x="2615" y="11814"/>
                    <a:pt x="2457" y="12003"/>
                    <a:pt x="2457" y="12255"/>
                  </a:cubicBezTo>
                  <a:cubicBezTo>
                    <a:pt x="2457" y="12476"/>
                    <a:pt x="2678" y="12697"/>
                    <a:pt x="2867" y="12697"/>
                  </a:cubicBezTo>
                  <a:lnTo>
                    <a:pt x="9767" y="12697"/>
                  </a:lnTo>
                  <a:cubicBezTo>
                    <a:pt x="9987" y="12697"/>
                    <a:pt x="10176" y="12476"/>
                    <a:pt x="10176" y="12255"/>
                  </a:cubicBezTo>
                  <a:cubicBezTo>
                    <a:pt x="10176" y="12003"/>
                    <a:pt x="9987" y="11814"/>
                    <a:pt x="9767" y="11814"/>
                  </a:cubicBezTo>
                  <a:lnTo>
                    <a:pt x="9231" y="11814"/>
                  </a:lnTo>
                  <a:lnTo>
                    <a:pt x="8695" y="10176"/>
                  </a:lnTo>
                  <a:lnTo>
                    <a:pt x="11405" y="10176"/>
                  </a:lnTo>
                  <a:cubicBezTo>
                    <a:pt x="12066" y="10176"/>
                    <a:pt x="12634" y="9609"/>
                    <a:pt x="12634" y="8947"/>
                  </a:cubicBezTo>
                  <a:lnTo>
                    <a:pt x="12634" y="1229"/>
                  </a:lnTo>
                  <a:cubicBezTo>
                    <a:pt x="12634" y="567"/>
                    <a:pt x="12066" y="0"/>
                    <a:pt x="1140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76" name="Google Shape;10676;p83"/>
            <p:cNvSpPr/>
            <p:nvPr/>
          </p:nvSpPr>
          <p:spPr>
            <a:xfrm>
              <a:off x="-62756050" y="2702725"/>
              <a:ext cx="62225" cy="146525"/>
            </a:xfrm>
            <a:custGeom>
              <a:avLst/>
              <a:gdLst/>
              <a:ahLst/>
              <a:cxnLst/>
              <a:rect l="l" t="t" r="r" b="b"/>
              <a:pathLst>
                <a:path w="2489" h="5861" extrusionOk="0">
                  <a:moveTo>
                    <a:pt x="1229" y="0"/>
                  </a:moveTo>
                  <a:cubicBezTo>
                    <a:pt x="977" y="0"/>
                    <a:pt x="819" y="189"/>
                    <a:pt x="819" y="441"/>
                  </a:cubicBezTo>
                  <a:lnTo>
                    <a:pt x="819" y="693"/>
                  </a:lnTo>
                  <a:cubicBezTo>
                    <a:pt x="347" y="851"/>
                    <a:pt x="0" y="1324"/>
                    <a:pt x="0" y="1891"/>
                  </a:cubicBezTo>
                  <a:cubicBezTo>
                    <a:pt x="0" y="2552"/>
                    <a:pt x="536" y="2962"/>
                    <a:pt x="977" y="3277"/>
                  </a:cubicBezTo>
                  <a:cubicBezTo>
                    <a:pt x="1292" y="3497"/>
                    <a:pt x="1639" y="3749"/>
                    <a:pt x="1639" y="3970"/>
                  </a:cubicBezTo>
                  <a:cubicBezTo>
                    <a:pt x="1639" y="4222"/>
                    <a:pt x="1450" y="4411"/>
                    <a:pt x="1229" y="4411"/>
                  </a:cubicBezTo>
                  <a:cubicBezTo>
                    <a:pt x="977" y="4411"/>
                    <a:pt x="819" y="4222"/>
                    <a:pt x="819" y="3970"/>
                  </a:cubicBezTo>
                  <a:cubicBezTo>
                    <a:pt x="819" y="3749"/>
                    <a:pt x="630" y="3529"/>
                    <a:pt x="441" y="3529"/>
                  </a:cubicBezTo>
                  <a:cubicBezTo>
                    <a:pt x="189" y="3529"/>
                    <a:pt x="0" y="3749"/>
                    <a:pt x="0" y="3970"/>
                  </a:cubicBezTo>
                  <a:cubicBezTo>
                    <a:pt x="0" y="4537"/>
                    <a:pt x="347" y="4947"/>
                    <a:pt x="819" y="5167"/>
                  </a:cubicBezTo>
                  <a:lnTo>
                    <a:pt x="819" y="5419"/>
                  </a:lnTo>
                  <a:cubicBezTo>
                    <a:pt x="819" y="5671"/>
                    <a:pt x="1008" y="5860"/>
                    <a:pt x="1229" y="5860"/>
                  </a:cubicBezTo>
                  <a:cubicBezTo>
                    <a:pt x="1450" y="5860"/>
                    <a:pt x="1639" y="5671"/>
                    <a:pt x="1639" y="5419"/>
                  </a:cubicBezTo>
                  <a:lnTo>
                    <a:pt x="1639" y="5167"/>
                  </a:lnTo>
                  <a:cubicBezTo>
                    <a:pt x="2111" y="5010"/>
                    <a:pt x="2489" y="4537"/>
                    <a:pt x="2489" y="3970"/>
                  </a:cubicBezTo>
                  <a:cubicBezTo>
                    <a:pt x="2489" y="3308"/>
                    <a:pt x="1922" y="2899"/>
                    <a:pt x="1481" y="2584"/>
                  </a:cubicBezTo>
                  <a:cubicBezTo>
                    <a:pt x="1166" y="2363"/>
                    <a:pt x="819" y="2111"/>
                    <a:pt x="819" y="1891"/>
                  </a:cubicBezTo>
                  <a:cubicBezTo>
                    <a:pt x="819" y="1639"/>
                    <a:pt x="977" y="1450"/>
                    <a:pt x="1229" y="1450"/>
                  </a:cubicBezTo>
                  <a:cubicBezTo>
                    <a:pt x="1450" y="1450"/>
                    <a:pt x="1639" y="1639"/>
                    <a:pt x="1639" y="1891"/>
                  </a:cubicBezTo>
                  <a:cubicBezTo>
                    <a:pt x="1639" y="2111"/>
                    <a:pt x="1859" y="2332"/>
                    <a:pt x="2048" y="2332"/>
                  </a:cubicBezTo>
                  <a:cubicBezTo>
                    <a:pt x="2237" y="2332"/>
                    <a:pt x="2489" y="2111"/>
                    <a:pt x="2489" y="1891"/>
                  </a:cubicBezTo>
                  <a:cubicBezTo>
                    <a:pt x="2489" y="1324"/>
                    <a:pt x="2143" y="914"/>
                    <a:pt x="1639" y="693"/>
                  </a:cubicBezTo>
                  <a:lnTo>
                    <a:pt x="1639" y="441"/>
                  </a:lnTo>
                  <a:cubicBezTo>
                    <a:pt x="1639" y="189"/>
                    <a:pt x="1450" y="0"/>
                    <a:pt x="122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677" name="Google Shape;10677;p83"/>
          <p:cNvSpPr/>
          <p:nvPr/>
        </p:nvSpPr>
        <p:spPr>
          <a:xfrm>
            <a:off x="2175712" y="2733502"/>
            <a:ext cx="369016" cy="364563"/>
          </a:xfrm>
          <a:custGeom>
            <a:avLst/>
            <a:gdLst/>
            <a:ahLst/>
            <a:cxnLst/>
            <a:rect l="l" t="t" r="r" b="b"/>
            <a:pathLst>
              <a:path w="12761" h="12607" extrusionOk="0">
                <a:moveTo>
                  <a:pt x="1860" y="2084"/>
                </a:moveTo>
                <a:lnTo>
                  <a:pt x="7373" y="2997"/>
                </a:lnTo>
                <a:lnTo>
                  <a:pt x="5861" y="4509"/>
                </a:lnTo>
                <a:lnTo>
                  <a:pt x="1261" y="2682"/>
                </a:lnTo>
                <a:lnTo>
                  <a:pt x="1860" y="2084"/>
                </a:lnTo>
                <a:close/>
                <a:moveTo>
                  <a:pt x="11229" y="836"/>
                </a:moveTo>
                <a:cubicBezTo>
                  <a:pt x="11412" y="836"/>
                  <a:pt x="11578" y="881"/>
                  <a:pt x="11689" y="981"/>
                </a:cubicBezTo>
                <a:cubicBezTo>
                  <a:pt x="11847" y="1107"/>
                  <a:pt x="11878" y="1359"/>
                  <a:pt x="11847" y="1611"/>
                </a:cubicBezTo>
                <a:cubicBezTo>
                  <a:pt x="11815" y="1894"/>
                  <a:pt x="11658" y="2210"/>
                  <a:pt x="11500" y="2367"/>
                </a:cubicBezTo>
                <a:lnTo>
                  <a:pt x="7405" y="6463"/>
                </a:lnTo>
                <a:lnTo>
                  <a:pt x="5168" y="8700"/>
                </a:lnTo>
                <a:cubicBezTo>
                  <a:pt x="5073" y="8794"/>
                  <a:pt x="5010" y="8952"/>
                  <a:pt x="5042" y="9078"/>
                </a:cubicBezTo>
                <a:lnTo>
                  <a:pt x="5262" y="10306"/>
                </a:lnTo>
                <a:lnTo>
                  <a:pt x="4223" y="11377"/>
                </a:lnTo>
                <a:lnTo>
                  <a:pt x="3782" y="9204"/>
                </a:lnTo>
                <a:cubicBezTo>
                  <a:pt x="3750" y="9046"/>
                  <a:pt x="3624" y="8952"/>
                  <a:pt x="3466" y="8889"/>
                </a:cubicBezTo>
                <a:lnTo>
                  <a:pt x="1293" y="8479"/>
                </a:lnTo>
                <a:lnTo>
                  <a:pt x="2364" y="7408"/>
                </a:lnTo>
                <a:lnTo>
                  <a:pt x="3624" y="7628"/>
                </a:lnTo>
                <a:cubicBezTo>
                  <a:pt x="3659" y="7646"/>
                  <a:pt x="3697" y="7654"/>
                  <a:pt x="3734" y="7654"/>
                </a:cubicBezTo>
                <a:cubicBezTo>
                  <a:pt x="3831" y="7654"/>
                  <a:pt x="3925" y="7602"/>
                  <a:pt x="3971" y="7534"/>
                </a:cubicBezTo>
                <a:lnTo>
                  <a:pt x="6207" y="5266"/>
                </a:lnTo>
                <a:lnTo>
                  <a:pt x="10272" y="1233"/>
                </a:lnTo>
                <a:cubicBezTo>
                  <a:pt x="10496" y="988"/>
                  <a:pt x="10892" y="836"/>
                  <a:pt x="11229" y="836"/>
                </a:cubicBezTo>
                <a:close/>
                <a:moveTo>
                  <a:pt x="9641" y="5360"/>
                </a:moveTo>
                <a:lnTo>
                  <a:pt x="10587" y="10873"/>
                </a:lnTo>
                <a:lnTo>
                  <a:pt x="9988" y="11472"/>
                </a:lnTo>
                <a:lnTo>
                  <a:pt x="8161" y="6872"/>
                </a:lnTo>
                <a:lnTo>
                  <a:pt x="9641" y="5360"/>
                </a:lnTo>
                <a:close/>
                <a:moveTo>
                  <a:pt x="11241" y="1"/>
                </a:moveTo>
                <a:cubicBezTo>
                  <a:pt x="10688" y="1"/>
                  <a:pt x="10104" y="248"/>
                  <a:pt x="9736" y="634"/>
                </a:cubicBezTo>
                <a:lnTo>
                  <a:pt x="8066" y="2304"/>
                </a:lnTo>
                <a:lnTo>
                  <a:pt x="1765" y="1233"/>
                </a:lnTo>
                <a:cubicBezTo>
                  <a:pt x="1742" y="1227"/>
                  <a:pt x="1718" y="1225"/>
                  <a:pt x="1693" y="1225"/>
                </a:cubicBezTo>
                <a:cubicBezTo>
                  <a:pt x="1585" y="1225"/>
                  <a:pt x="1470" y="1276"/>
                  <a:pt x="1419" y="1327"/>
                </a:cubicBezTo>
                <a:lnTo>
                  <a:pt x="221" y="2525"/>
                </a:lnTo>
                <a:cubicBezTo>
                  <a:pt x="158" y="2588"/>
                  <a:pt x="64" y="2745"/>
                  <a:pt x="127" y="2903"/>
                </a:cubicBezTo>
                <a:cubicBezTo>
                  <a:pt x="158" y="3029"/>
                  <a:pt x="221" y="3155"/>
                  <a:pt x="348" y="3218"/>
                </a:cubicBezTo>
                <a:lnTo>
                  <a:pt x="5199" y="5171"/>
                </a:lnTo>
                <a:lnTo>
                  <a:pt x="3561" y="6809"/>
                </a:lnTo>
                <a:lnTo>
                  <a:pt x="2301" y="6589"/>
                </a:lnTo>
                <a:cubicBezTo>
                  <a:pt x="2267" y="6572"/>
                  <a:pt x="2231" y="6564"/>
                  <a:pt x="2195" y="6564"/>
                </a:cubicBezTo>
                <a:cubicBezTo>
                  <a:pt x="2095" y="6564"/>
                  <a:pt x="1992" y="6622"/>
                  <a:pt x="1923" y="6715"/>
                </a:cubicBezTo>
                <a:lnTo>
                  <a:pt x="158" y="8479"/>
                </a:lnTo>
                <a:cubicBezTo>
                  <a:pt x="32" y="8605"/>
                  <a:pt x="1" y="8731"/>
                  <a:pt x="32" y="8857"/>
                </a:cubicBezTo>
                <a:cubicBezTo>
                  <a:pt x="95" y="9015"/>
                  <a:pt x="190" y="9109"/>
                  <a:pt x="348" y="9141"/>
                </a:cubicBezTo>
                <a:lnTo>
                  <a:pt x="2994" y="9645"/>
                </a:lnTo>
                <a:lnTo>
                  <a:pt x="3498" y="12291"/>
                </a:lnTo>
                <a:cubicBezTo>
                  <a:pt x="3561" y="12449"/>
                  <a:pt x="3656" y="12575"/>
                  <a:pt x="3782" y="12606"/>
                </a:cubicBezTo>
                <a:lnTo>
                  <a:pt x="3908" y="12606"/>
                </a:lnTo>
                <a:cubicBezTo>
                  <a:pt x="4034" y="12606"/>
                  <a:pt x="4097" y="12575"/>
                  <a:pt x="4191" y="12480"/>
                </a:cubicBezTo>
                <a:lnTo>
                  <a:pt x="5955" y="10716"/>
                </a:lnTo>
                <a:cubicBezTo>
                  <a:pt x="6018" y="10653"/>
                  <a:pt x="6113" y="10464"/>
                  <a:pt x="6081" y="10369"/>
                </a:cubicBezTo>
                <a:lnTo>
                  <a:pt x="5829" y="9109"/>
                </a:lnTo>
                <a:lnTo>
                  <a:pt x="7499" y="7439"/>
                </a:lnTo>
                <a:lnTo>
                  <a:pt x="9421" y="12291"/>
                </a:lnTo>
                <a:cubicBezTo>
                  <a:pt x="9452" y="12417"/>
                  <a:pt x="9578" y="12543"/>
                  <a:pt x="9736" y="12543"/>
                </a:cubicBezTo>
                <a:lnTo>
                  <a:pt x="9799" y="12543"/>
                </a:lnTo>
                <a:cubicBezTo>
                  <a:pt x="9925" y="12543"/>
                  <a:pt x="9988" y="12480"/>
                  <a:pt x="10083" y="12417"/>
                </a:cubicBezTo>
                <a:lnTo>
                  <a:pt x="11248" y="11220"/>
                </a:lnTo>
                <a:cubicBezTo>
                  <a:pt x="11343" y="11157"/>
                  <a:pt x="11374" y="10999"/>
                  <a:pt x="11374" y="10873"/>
                </a:cubicBezTo>
                <a:lnTo>
                  <a:pt x="10303" y="4572"/>
                </a:lnTo>
                <a:lnTo>
                  <a:pt x="11973" y="2903"/>
                </a:lnTo>
                <a:cubicBezTo>
                  <a:pt x="12288" y="2588"/>
                  <a:pt x="12477" y="2178"/>
                  <a:pt x="12571" y="1705"/>
                </a:cubicBezTo>
                <a:cubicBezTo>
                  <a:pt x="12760" y="1201"/>
                  <a:pt x="12603" y="729"/>
                  <a:pt x="12288" y="414"/>
                </a:cubicBezTo>
                <a:cubicBezTo>
                  <a:pt x="12013" y="126"/>
                  <a:pt x="11635" y="1"/>
                  <a:pt x="11241"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678" name="Google Shape;10678;p83"/>
          <p:cNvGrpSpPr/>
          <p:nvPr/>
        </p:nvGrpSpPr>
        <p:grpSpPr>
          <a:xfrm>
            <a:off x="2183172" y="3171846"/>
            <a:ext cx="366269" cy="359907"/>
            <a:chOff x="-60988625" y="2310475"/>
            <a:chExt cx="316650" cy="311150"/>
          </a:xfrm>
          <a:solidFill>
            <a:srgbClr val="FFC000"/>
          </a:solidFill>
        </p:grpSpPr>
        <p:sp>
          <p:nvSpPr>
            <p:cNvPr id="10679" name="Google Shape;10679;p83"/>
            <p:cNvSpPr/>
            <p:nvPr/>
          </p:nvSpPr>
          <p:spPr>
            <a:xfrm>
              <a:off x="-60988625" y="2310475"/>
              <a:ext cx="311125" cy="311150"/>
            </a:xfrm>
            <a:custGeom>
              <a:avLst/>
              <a:gdLst/>
              <a:ahLst/>
              <a:cxnLst/>
              <a:rect l="l" t="t" r="r" b="b"/>
              <a:pathLst>
                <a:path w="12445" h="12446" extrusionOk="0">
                  <a:moveTo>
                    <a:pt x="7877" y="883"/>
                  </a:moveTo>
                  <a:cubicBezTo>
                    <a:pt x="8097" y="883"/>
                    <a:pt x="8318" y="1072"/>
                    <a:pt x="8318" y="1324"/>
                  </a:cubicBezTo>
                  <a:lnTo>
                    <a:pt x="8318" y="10398"/>
                  </a:lnTo>
                  <a:cubicBezTo>
                    <a:pt x="8318" y="10870"/>
                    <a:pt x="8444" y="11311"/>
                    <a:pt x="8727" y="11626"/>
                  </a:cubicBezTo>
                  <a:lnTo>
                    <a:pt x="2111" y="11626"/>
                  </a:lnTo>
                  <a:cubicBezTo>
                    <a:pt x="1450" y="11626"/>
                    <a:pt x="851" y="11091"/>
                    <a:pt x="851" y="10398"/>
                  </a:cubicBezTo>
                  <a:lnTo>
                    <a:pt x="851" y="1324"/>
                  </a:lnTo>
                  <a:lnTo>
                    <a:pt x="820" y="1324"/>
                  </a:lnTo>
                  <a:cubicBezTo>
                    <a:pt x="820" y="1072"/>
                    <a:pt x="1009" y="883"/>
                    <a:pt x="1261" y="883"/>
                  </a:cubicBezTo>
                  <a:close/>
                  <a:moveTo>
                    <a:pt x="11500" y="10807"/>
                  </a:moveTo>
                  <a:cubicBezTo>
                    <a:pt x="11342" y="11280"/>
                    <a:pt x="10870" y="11626"/>
                    <a:pt x="10303" y="11626"/>
                  </a:cubicBezTo>
                  <a:cubicBezTo>
                    <a:pt x="9767" y="11626"/>
                    <a:pt x="9326" y="11280"/>
                    <a:pt x="9137" y="10807"/>
                  </a:cubicBezTo>
                  <a:close/>
                  <a:moveTo>
                    <a:pt x="1261" y="1"/>
                  </a:moveTo>
                  <a:cubicBezTo>
                    <a:pt x="568" y="1"/>
                    <a:pt x="32" y="568"/>
                    <a:pt x="32" y="1230"/>
                  </a:cubicBezTo>
                  <a:lnTo>
                    <a:pt x="32" y="10334"/>
                  </a:lnTo>
                  <a:cubicBezTo>
                    <a:pt x="0" y="11563"/>
                    <a:pt x="946" y="12445"/>
                    <a:pt x="2080" y="12445"/>
                  </a:cubicBezTo>
                  <a:lnTo>
                    <a:pt x="10334" y="12445"/>
                  </a:lnTo>
                  <a:cubicBezTo>
                    <a:pt x="11500" y="12445"/>
                    <a:pt x="12445" y="11500"/>
                    <a:pt x="12445" y="10366"/>
                  </a:cubicBezTo>
                  <a:cubicBezTo>
                    <a:pt x="12445" y="10145"/>
                    <a:pt x="12224" y="9925"/>
                    <a:pt x="12004" y="9925"/>
                  </a:cubicBezTo>
                  <a:lnTo>
                    <a:pt x="9074" y="9925"/>
                  </a:lnTo>
                  <a:lnTo>
                    <a:pt x="9074" y="1230"/>
                  </a:lnTo>
                  <a:cubicBezTo>
                    <a:pt x="9074" y="568"/>
                    <a:pt x="8538" y="1"/>
                    <a:pt x="787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0" name="Google Shape;10680;p83"/>
            <p:cNvSpPr/>
            <p:nvPr/>
          </p:nvSpPr>
          <p:spPr>
            <a:xfrm>
              <a:off x="-60947675" y="2353025"/>
              <a:ext cx="145725" cy="20500"/>
            </a:xfrm>
            <a:custGeom>
              <a:avLst/>
              <a:gdLst/>
              <a:ahLst/>
              <a:cxnLst/>
              <a:rect l="l" t="t" r="r" b="b"/>
              <a:pathLst>
                <a:path w="5829" h="820" extrusionOk="0">
                  <a:moveTo>
                    <a:pt x="442" y="0"/>
                  </a:moveTo>
                  <a:cubicBezTo>
                    <a:pt x="190" y="0"/>
                    <a:pt x="1" y="189"/>
                    <a:pt x="1" y="441"/>
                  </a:cubicBezTo>
                  <a:cubicBezTo>
                    <a:pt x="1" y="630"/>
                    <a:pt x="190" y="819"/>
                    <a:pt x="442" y="819"/>
                  </a:cubicBezTo>
                  <a:lnTo>
                    <a:pt x="5388" y="819"/>
                  </a:lnTo>
                  <a:cubicBezTo>
                    <a:pt x="5640" y="819"/>
                    <a:pt x="5829" y="630"/>
                    <a:pt x="5829" y="441"/>
                  </a:cubicBezTo>
                  <a:cubicBezTo>
                    <a:pt x="5829" y="189"/>
                    <a:pt x="5640" y="0"/>
                    <a:pt x="538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1" name="Google Shape;10681;p83"/>
            <p:cNvSpPr/>
            <p:nvPr/>
          </p:nvSpPr>
          <p:spPr>
            <a:xfrm>
              <a:off x="-60947675" y="2415250"/>
              <a:ext cx="145725" cy="20500"/>
            </a:xfrm>
            <a:custGeom>
              <a:avLst/>
              <a:gdLst/>
              <a:ahLst/>
              <a:cxnLst/>
              <a:rect l="l" t="t" r="r" b="b"/>
              <a:pathLst>
                <a:path w="5829" h="820" extrusionOk="0">
                  <a:moveTo>
                    <a:pt x="442" y="0"/>
                  </a:moveTo>
                  <a:cubicBezTo>
                    <a:pt x="190" y="0"/>
                    <a:pt x="1" y="189"/>
                    <a:pt x="1" y="378"/>
                  </a:cubicBezTo>
                  <a:cubicBezTo>
                    <a:pt x="1" y="630"/>
                    <a:pt x="190" y="819"/>
                    <a:pt x="442" y="819"/>
                  </a:cubicBezTo>
                  <a:lnTo>
                    <a:pt x="5388" y="819"/>
                  </a:lnTo>
                  <a:cubicBezTo>
                    <a:pt x="5640" y="819"/>
                    <a:pt x="5829" y="630"/>
                    <a:pt x="5829" y="378"/>
                  </a:cubicBezTo>
                  <a:cubicBezTo>
                    <a:pt x="5829" y="158"/>
                    <a:pt x="5640" y="0"/>
                    <a:pt x="538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2" name="Google Shape;10682;p83"/>
            <p:cNvSpPr/>
            <p:nvPr/>
          </p:nvSpPr>
          <p:spPr>
            <a:xfrm>
              <a:off x="-60947675" y="2475875"/>
              <a:ext cx="145725" cy="22100"/>
            </a:xfrm>
            <a:custGeom>
              <a:avLst/>
              <a:gdLst/>
              <a:ahLst/>
              <a:cxnLst/>
              <a:rect l="l" t="t" r="r" b="b"/>
              <a:pathLst>
                <a:path w="5829" h="884" extrusionOk="0">
                  <a:moveTo>
                    <a:pt x="442" y="1"/>
                  </a:moveTo>
                  <a:cubicBezTo>
                    <a:pt x="190" y="1"/>
                    <a:pt x="1" y="221"/>
                    <a:pt x="1" y="442"/>
                  </a:cubicBezTo>
                  <a:cubicBezTo>
                    <a:pt x="1" y="694"/>
                    <a:pt x="190" y="883"/>
                    <a:pt x="442" y="883"/>
                  </a:cubicBezTo>
                  <a:lnTo>
                    <a:pt x="5388" y="883"/>
                  </a:lnTo>
                  <a:cubicBezTo>
                    <a:pt x="5640" y="883"/>
                    <a:pt x="5829" y="694"/>
                    <a:pt x="5829" y="442"/>
                  </a:cubicBezTo>
                  <a:cubicBezTo>
                    <a:pt x="5829" y="221"/>
                    <a:pt x="5640" y="1"/>
                    <a:pt x="538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3" name="Google Shape;10683;p83"/>
            <p:cNvSpPr/>
            <p:nvPr/>
          </p:nvSpPr>
          <p:spPr>
            <a:xfrm>
              <a:off x="-60947675" y="2538100"/>
              <a:ext cx="145725" cy="22075"/>
            </a:xfrm>
            <a:custGeom>
              <a:avLst/>
              <a:gdLst/>
              <a:ahLst/>
              <a:cxnLst/>
              <a:rect l="l" t="t" r="r" b="b"/>
              <a:pathLst>
                <a:path w="5829" h="883" extrusionOk="0">
                  <a:moveTo>
                    <a:pt x="442" y="1"/>
                  </a:moveTo>
                  <a:cubicBezTo>
                    <a:pt x="190" y="1"/>
                    <a:pt x="1" y="190"/>
                    <a:pt x="1" y="442"/>
                  </a:cubicBezTo>
                  <a:cubicBezTo>
                    <a:pt x="1" y="662"/>
                    <a:pt x="190" y="883"/>
                    <a:pt x="442" y="883"/>
                  </a:cubicBezTo>
                  <a:lnTo>
                    <a:pt x="5388" y="883"/>
                  </a:lnTo>
                  <a:cubicBezTo>
                    <a:pt x="5640" y="883"/>
                    <a:pt x="5829" y="662"/>
                    <a:pt x="5829" y="442"/>
                  </a:cubicBezTo>
                  <a:cubicBezTo>
                    <a:pt x="5829" y="190"/>
                    <a:pt x="5640" y="1"/>
                    <a:pt x="538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4" name="Google Shape;10684;p83"/>
            <p:cNvSpPr/>
            <p:nvPr/>
          </p:nvSpPr>
          <p:spPr>
            <a:xfrm>
              <a:off x="-60740525" y="2312050"/>
              <a:ext cx="68550" cy="233950"/>
            </a:xfrm>
            <a:custGeom>
              <a:avLst/>
              <a:gdLst/>
              <a:ahLst/>
              <a:cxnLst/>
              <a:rect l="l" t="t" r="r" b="b"/>
              <a:pathLst>
                <a:path w="2742" h="9358" extrusionOk="0">
                  <a:moveTo>
                    <a:pt x="1796" y="789"/>
                  </a:moveTo>
                  <a:cubicBezTo>
                    <a:pt x="1891" y="789"/>
                    <a:pt x="1922" y="852"/>
                    <a:pt x="1922" y="946"/>
                  </a:cubicBezTo>
                  <a:lnTo>
                    <a:pt x="1922" y="1639"/>
                  </a:lnTo>
                  <a:lnTo>
                    <a:pt x="820" y="1639"/>
                  </a:lnTo>
                  <a:lnTo>
                    <a:pt x="820" y="946"/>
                  </a:lnTo>
                  <a:cubicBezTo>
                    <a:pt x="820" y="852"/>
                    <a:pt x="883" y="789"/>
                    <a:pt x="977" y="789"/>
                  </a:cubicBezTo>
                  <a:close/>
                  <a:moveTo>
                    <a:pt x="1922" y="2458"/>
                  </a:moveTo>
                  <a:lnTo>
                    <a:pt x="1922" y="6617"/>
                  </a:lnTo>
                  <a:lnTo>
                    <a:pt x="820" y="6617"/>
                  </a:lnTo>
                  <a:lnTo>
                    <a:pt x="820" y="2458"/>
                  </a:lnTo>
                  <a:close/>
                  <a:moveTo>
                    <a:pt x="1639" y="7436"/>
                  </a:moveTo>
                  <a:lnTo>
                    <a:pt x="1355" y="8035"/>
                  </a:lnTo>
                  <a:lnTo>
                    <a:pt x="1040" y="7436"/>
                  </a:lnTo>
                  <a:close/>
                  <a:moveTo>
                    <a:pt x="977" y="1"/>
                  </a:moveTo>
                  <a:cubicBezTo>
                    <a:pt x="410" y="1"/>
                    <a:pt x="1" y="410"/>
                    <a:pt x="1" y="946"/>
                  </a:cubicBezTo>
                  <a:lnTo>
                    <a:pt x="1" y="6995"/>
                  </a:lnTo>
                  <a:cubicBezTo>
                    <a:pt x="1" y="7090"/>
                    <a:pt x="1" y="7121"/>
                    <a:pt x="32" y="7184"/>
                  </a:cubicBezTo>
                  <a:lnTo>
                    <a:pt x="1009" y="9137"/>
                  </a:lnTo>
                  <a:cubicBezTo>
                    <a:pt x="1103" y="9295"/>
                    <a:pt x="1198" y="9358"/>
                    <a:pt x="1355" y="9358"/>
                  </a:cubicBezTo>
                  <a:cubicBezTo>
                    <a:pt x="1513" y="9358"/>
                    <a:pt x="1670" y="9295"/>
                    <a:pt x="1733" y="9137"/>
                  </a:cubicBezTo>
                  <a:lnTo>
                    <a:pt x="2678" y="7184"/>
                  </a:lnTo>
                  <a:cubicBezTo>
                    <a:pt x="2710" y="7153"/>
                    <a:pt x="2710" y="7090"/>
                    <a:pt x="2710" y="6995"/>
                  </a:cubicBezTo>
                  <a:lnTo>
                    <a:pt x="2710" y="946"/>
                  </a:lnTo>
                  <a:cubicBezTo>
                    <a:pt x="2741" y="410"/>
                    <a:pt x="2300" y="1"/>
                    <a:pt x="179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685" name="Google Shape;10685;p83"/>
          <p:cNvGrpSpPr/>
          <p:nvPr/>
        </p:nvGrpSpPr>
        <p:grpSpPr>
          <a:xfrm>
            <a:off x="2183634" y="3610009"/>
            <a:ext cx="365344" cy="368785"/>
            <a:chOff x="-60987050" y="2671400"/>
            <a:chExt cx="315850" cy="318825"/>
          </a:xfrm>
          <a:solidFill>
            <a:srgbClr val="FFC000"/>
          </a:solidFill>
        </p:grpSpPr>
        <p:sp>
          <p:nvSpPr>
            <p:cNvPr id="10686" name="Google Shape;10686;p83"/>
            <p:cNvSpPr/>
            <p:nvPr/>
          </p:nvSpPr>
          <p:spPr>
            <a:xfrm>
              <a:off x="-60987050" y="2671400"/>
              <a:ext cx="315850" cy="318825"/>
            </a:xfrm>
            <a:custGeom>
              <a:avLst/>
              <a:gdLst/>
              <a:ahLst/>
              <a:cxnLst/>
              <a:rect l="l" t="t" r="r" b="b"/>
              <a:pathLst>
                <a:path w="12634" h="12753" extrusionOk="0">
                  <a:moveTo>
                    <a:pt x="6270" y="844"/>
                  </a:moveTo>
                  <a:lnTo>
                    <a:pt x="11783" y="3175"/>
                  </a:lnTo>
                  <a:lnTo>
                    <a:pt x="11783" y="4152"/>
                  </a:lnTo>
                  <a:lnTo>
                    <a:pt x="757" y="4152"/>
                  </a:lnTo>
                  <a:lnTo>
                    <a:pt x="757" y="3175"/>
                  </a:lnTo>
                  <a:lnTo>
                    <a:pt x="6270" y="844"/>
                  </a:lnTo>
                  <a:close/>
                  <a:moveTo>
                    <a:pt x="2552" y="5002"/>
                  </a:moveTo>
                  <a:lnTo>
                    <a:pt x="2552" y="10232"/>
                  </a:lnTo>
                  <a:lnTo>
                    <a:pt x="1733" y="10232"/>
                  </a:lnTo>
                  <a:lnTo>
                    <a:pt x="1733" y="5002"/>
                  </a:lnTo>
                  <a:close/>
                  <a:moveTo>
                    <a:pt x="5041" y="5002"/>
                  </a:moveTo>
                  <a:lnTo>
                    <a:pt x="5041" y="10232"/>
                  </a:lnTo>
                  <a:lnTo>
                    <a:pt x="3403" y="10232"/>
                  </a:lnTo>
                  <a:lnTo>
                    <a:pt x="3403" y="5002"/>
                  </a:lnTo>
                  <a:close/>
                  <a:moveTo>
                    <a:pt x="6711" y="5002"/>
                  </a:moveTo>
                  <a:lnTo>
                    <a:pt x="6711" y="10232"/>
                  </a:lnTo>
                  <a:lnTo>
                    <a:pt x="5860" y="10232"/>
                  </a:lnTo>
                  <a:lnTo>
                    <a:pt x="5860" y="5002"/>
                  </a:lnTo>
                  <a:close/>
                  <a:moveTo>
                    <a:pt x="9168" y="5002"/>
                  </a:moveTo>
                  <a:lnTo>
                    <a:pt x="9168" y="10232"/>
                  </a:lnTo>
                  <a:lnTo>
                    <a:pt x="7530" y="10232"/>
                  </a:lnTo>
                  <a:lnTo>
                    <a:pt x="7530" y="5002"/>
                  </a:lnTo>
                  <a:close/>
                  <a:moveTo>
                    <a:pt x="10838" y="5002"/>
                  </a:moveTo>
                  <a:lnTo>
                    <a:pt x="10838" y="10232"/>
                  </a:lnTo>
                  <a:lnTo>
                    <a:pt x="10019" y="10232"/>
                  </a:lnTo>
                  <a:lnTo>
                    <a:pt x="10019" y="5002"/>
                  </a:lnTo>
                  <a:close/>
                  <a:moveTo>
                    <a:pt x="11374" y="11020"/>
                  </a:moveTo>
                  <a:cubicBezTo>
                    <a:pt x="11594" y="11051"/>
                    <a:pt x="11783" y="11209"/>
                    <a:pt x="11783" y="11461"/>
                  </a:cubicBezTo>
                  <a:lnTo>
                    <a:pt x="11783" y="11870"/>
                  </a:lnTo>
                  <a:lnTo>
                    <a:pt x="757" y="11870"/>
                  </a:lnTo>
                  <a:lnTo>
                    <a:pt x="757" y="11461"/>
                  </a:lnTo>
                  <a:cubicBezTo>
                    <a:pt x="757" y="11209"/>
                    <a:pt x="946" y="11020"/>
                    <a:pt x="1198" y="11020"/>
                  </a:cubicBezTo>
                  <a:close/>
                  <a:moveTo>
                    <a:pt x="6290" y="1"/>
                  </a:moveTo>
                  <a:cubicBezTo>
                    <a:pt x="6238" y="1"/>
                    <a:pt x="6191" y="9"/>
                    <a:pt x="6144" y="25"/>
                  </a:cubicBezTo>
                  <a:lnTo>
                    <a:pt x="252" y="2514"/>
                  </a:lnTo>
                  <a:cubicBezTo>
                    <a:pt x="95" y="2577"/>
                    <a:pt x="0" y="2703"/>
                    <a:pt x="0" y="2892"/>
                  </a:cubicBezTo>
                  <a:lnTo>
                    <a:pt x="0" y="4561"/>
                  </a:lnTo>
                  <a:cubicBezTo>
                    <a:pt x="0" y="4782"/>
                    <a:pt x="189" y="5002"/>
                    <a:pt x="410" y="5002"/>
                  </a:cubicBezTo>
                  <a:lnTo>
                    <a:pt x="946" y="5002"/>
                  </a:lnTo>
                  <a:lnTo>
                    <a:pt x="946" y="10264"/>
                  </a:lnTo>
                  <a:cubicBezTo>
                    <a:pt x="410" y="10390"/>
                    <a:pt x="0" y="10894"/>
                    <a:pt x="0" y="11492"/>
                  </a:cubicBezTo>
                  <a:lnTo>
                    <a:pt x="0" y="12311"/>
                  </a:lnTo>
                  <a:cubicBezTo>
                    <a:pt x="0" y="12532"/>
                    <a:pt x="189" y="12753"/>
                    <a:pt x="410" y="12753"/>
                  </a:cubicBezTo>
                  <a:lnTo>
                    <a:pt x="12256" y="12753"/>
                  </a:lnTo>
                  <a:cubicBezTo>
                    <a:pt x="12476" y="12753"/>
                    <a:pt x="12634" y="12532"/>
                    <a:pt x="12634" y="12311"/>
                  </a:cubicBezTo>
                  <a:lnTo>
                    <a:pt x="12634" y="11492"/>
                  </a:lnTo>
                  <a:cubicBezTo>
                    <a:pt x="12634" y="10894"/>
                    <a:pt x="12256" y="10390"/>
                    <a:pt x="11689" y="10264"/>
                  </a:cubicBezTo>
                  <a:lnTo>
                    <a:pt x="11689" y="5002"/>
                  </a:lnTo>
                  <a:lnTo>
                    <a:pt x="12256" y="5002"/>
                  </a:lnTo>
                  <a:cubicBezTo>
                    <a:pt x="12476" y="5002"/>
                    <a:pt x="12634" y="4782"/>
                    <a:pt x="12634" y="4561"/>
                  </a:cubicBezTo>
                  <a:lnTo>
                    <a:pt x="12634" y="2892"/>
                  </a:lnTo>
                  <a:cubicBezTo>
                    <a:pt x="12602" y="2734"/>
                    <a:pt x="12539" y="2577"/>
                    <a:pt x="12382" y="2514"/>
                  </a:cubicBezTo>
                  <a:lnTo>
                    <a:pt x="6459" y="25"/>
                  </a:lnTo>
                  <a:cubicBezTo>
                    <a:pt x="6396" y="9"/>
                    <a:pt x="6341" y="1"/>
                    <a:pt x="629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87" name="Google Shape;10687;p83"/>
            <p:cNvSpPr/>
            <p:nvPr/>
          </p:nvSpPr>
          <p:spPr>
            <a:xfrm>
              <a:off x="-60839775" y="2731075"/>
              <a:ext cx="19725" cy="19725"/>
            </a:xfrm>
            <a:custGeom>
              <a:avLst/>
              <a:gdLst/>
              <a:ahLst/>
              <a:cxnLst/>
              <a:rect l="l" t="t" r="r" b="b"/>
              <a:pathLst>
                <a:path w="789" h="789" extrusionOk="0">
                  <a:moveTo>
                    <a:pt x="379" y="0"/>
                  </a:moveTo>
                  <a:cubicBezTo>
                    <a:pt x="158" y="0"/>
                    <a:pt x="1" y="190"/>
                    <a:pt x="1" y="379"/>
                  </a:cubicBezTo>
                  <a:cubicBezTo>
                    <a:pt x="1" y="599"/>
                    <a:pt x="158" y="788"/>
                    <a:pt x="379" y="788"/>
                  </a:cubicBezTo>
                  <a:cubicBezTo>
                    <a:pt x="599" y="788"/>
                    <a:pt x="789" y="599"/>
                    <a:pt x="789" y="379"/>
                  </a:cubicBezTo>
                  <a:cubicBezTo>
                    <a:pt x="789" y="190"/>
                    <a:pt x="599" y="0"/>
                    <a:pt x="37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688" name="Google Shape;10688;p83"/>
          <p:cNvGrpSpPr/>
          <p:nvPr/>
        </p:nvGrpSpPr>
        <p:grpSpPr>
          <a:xfrm>
            <a:off x="3952500" y="3172771"/>
            <a:ext cx="368987" cy="358056"/>
            <a:chOff x="-59481900" y="2290800"/>
            <a:chExt cx="319000" cy="309550"/>
          </a:xfrm>
          <a:solidFill>
            <a:srgbClr val="FFC000"/>
          </a:solidFill>
        </p:grpSpPr>
        <p:sp>
          <p:nvSpPr>
            <p:cNvPr id="10689" name="Google Shape;10689;p83"/>
            <p:cNvSpPr/>
            <p:nvPr/>
          </p:nvSpPr>
          <p:spPr>
            <a:xfrm>
              <a:off x="-59481900" y="2290800"/>
              <a:ext cx="319000" cy="309550"/>
            </a:xfrm>
            <a:custGeom>
              <a:avLst/>
              <a:gdLst/>
              <a:ahLst/>
              <a:cxnLst/>
              <a:rect l="l" t="t" r="r" b="b"/>
              <a:pathLst>
                <a:path w="12760" h="12382" extrusionOk="0">
                  <a:moveTo>
                    <a:pt x="6427" y="851"/>
                  </a:moveTo>
                  <a:cubicBezTo>
                    <a:pt x="6900" y="851"/>
                    <a:pt x="7247" y="1197"/>
                    <a:pt x="7247" y="1670"/>
                  </a:cubicBezTo>
                  <a:lnTo>
                    <a:pt x="7247" y="4159"/>
                  </a:lnTo>
                  <a:lnTo>
                    <a:pt x="5608" y="4159"/>
                  </a:lnTo>
                  <a:lnTo>
                    <a:pt x="5608" y="1670"/>
                  </a:lnTo>
                  <a:cubicBezTo>
                    <a:pt x="5608" y="1197"/>
                    <a:pt x="5955" y="851"/>
                    <a:pt x="6427" y="851"/>
                  </a:cubicBezTo>
                  <a:close/>
                  <a:moveTo>
                    <a:pt x="11594" y="3308"/>
                  </a:moveTo>
                  <a:cubicBezTo>
                    <a:pt x="11846" y="3308"/>
                    <a:pt x="12004" y="3529"/>
                    <a:pt x="12004" y="3749"/>
                  </a:cubicBezTo>
                  <a:lnTo>
                    <a:pt x="12004" y="11185"/>
                  </a:lnTo>
                  <a:lnTo>
                    <a:pt x="11941" y="11185"/>
                  </a:lnTo>
                  <a:cubicBezTo>
                    <a:pt x="11941" y="11437"/>
                    <a:pt x="11752" y="11594"/>
                    <a:pt x="11563" y="11594"/>
                  </a:cubicBezTo>
                  <a:lnTo>
                    <a:pt x="1355" y="11594"/>
                  </a:lnTo>
                  <a:cubicBezTo>
                    <a:pt x="1103" y="11594"/>
                    <a:pt x="914" y="11405"/>
                    <a:pt x="914" y="11185"/>
                  </a:cubicBezTo>
                  <a:lnTo>
                    <a:pt x="914" y="3749"/>
                  </a:lnTo>
                  <a:cubicBezTo>
                    <a:pt x="914" y="3529"/>
                    <a:pt x="1103" y="3308"/>
                    <a:pt x="1355" y="3308"/>
                  </a:cubicBezTo>
                  <a:lnTo>
                    <a:pt x="4821" y="3308"/>
                  </a:lnTo>
                  <a:lnTo>
                    <a:pt x="4821" y="4568"/>
                  </a:lnTo>
                  <a:cubicBezTo>
                    <a:pt x="4821" y="4821"/>
                    <a:pt x="5010" y="5010"/>
                    <a:pt x="5199" y="5010"/>
                  </a:cubicBezTo>
                  <a:lnTo>
                    <a:pt x="7688" y="5010"/>
                  </a:lnTo>
                  <a:cubicBezTo>
                    <a:pt x="7940" y="5010"/>
                    <a:pt x="8129" y="4821"/>
                    <a:pt x="8129" y="4568"/>
                  </a:cubicBezTo>
                  <a:lnTo>
                    <a:pt x="8129" y="3308"/>
                  </a:lnTo>
                  <a:close/>
                  <a:moveTo>
                    <a:pt x="6396" y="0"/>
                  </a:moveTo>
                  <a:cubicBezTo>
                    <a:pt x="5482" y="0"/>
                    <a:pt x="4726" y="756"/>
                    <a:pt x="4726" y="1670"/>
                  </a:cubicBezTo>
                  <a:lnTo>
                    <a:pt x="4726" y="2489"/>
                  </a:lnTo>
                  <a:lnTo>
                    <a:pt x="1261" y="2489"/>
                  </a:lnTo>
                  <a:cubicBezTo>
                    <a:pt x="599" y="2489"/>
                    <a:pt x="0" y="3056"/>
                    <a:pt x="0" y="3718"/>
                  </a:cubicBezTo>
                  <a:lnTo>
                    <a:pt x="0" y="11153"/>
                  </a:lnTo>
                  <a:cubicBezTo>
                    <a:pt x="0" y="11815"/>
                    <a:pt x="568" y="12382"/>
                    <a:pt x="1261" y="12382"/>
                  </a:cubicBezTo>
                  <a:lnTo>
                    <a:pt x="11468" y="12382"/>
                  </a:lnTo>
                  <a:cubicBezTo>
                    <a:pt x="12130" y="12382"/>
                    <a:pt x="12697" y="11815"/>
                    <a:pt x="12697" y="11153"/>
                  </a:cubicBezTo>
                  <a:lnTo>
                    <a:pt x="12697" y="3749"/>
                  </a:lnTo>
                  <a:cubicBezTo>
                    <a:pt x="12760" y="3025"/>
                    <a:pt x="12193" y="2489"/>
                    <a:pt x="11500" y="2489"/>
                  </a:cubicBezTo>
                  <a:lnTo>
                    <a:pt x="8034" y="2489"/>
                  </a:lnTo>
                  <a:lnTo>
                    <a:pt x="8034" y="1670"/>
                  </a:lnTo>
                  <a:cubicBezTo>
                    <a:pt x="8034" y="756"/>
                    <a:pt x="7310" y="0"/>
                    <a:pt x="639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0" name="Google Shape;10690;p83"/>
            <p:cNvSpPr/>
            <p:nvPr/>
          </p:nvSpPr>
          <p:spPr>
            <a:xfrm>
              <a:off x="-59287350" y="2456200"/>
              <a:ext cx="83500" cy="21275"/>
            </a:xfrm>
            <a:custGeom>
              <a:avLst/>
              <a:gdLst/>
              <a:ahLst/>
              <a:cxnLst/>
              <a:rect l="l" t="t" r="r" b="b"/>
              <a:pathLst>
                <a:path w="3340" h="851" extrusionOk="0">
                  <a:moveTo>
                    <a:pt x="410" y="0"/>
                  </a:moveTo>
                  <a:cubicBezTo>
                    <a:pt x="189" y="0"/>
                    <a:pt x="0" y="221"/>
                    <a:pt x="0" y="441"/>
                  </a:cubicBezTo>
                  <a:cubicBezTo>
                    <a:pt x="0" y="693"/>
                    <a:pt x="189" y="851"/>
                    <a:pt x="410" y="851"/>
                  </a:cubicBezTo>
                  <a:lnTo>
                    <a:pt x="2899" y="851"/>
                  </a:lnTo>
                  <a:cubicBezTo>
                    <a:pt x="3151" y="851"/>
                    <a:pt x="3308" y="630"/>
                    <a:pt x="3308" y="441"/>
                  </a:cubicBezTo>
                  <a:cubicBezTo>
                    <a:pt x="3340" y="221"/>
                    <a:pt x="3151" y="0"/>
                    <a:pt x="289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1" name="Google Shape;10691;p83"/>
            <p:cNvSpPr/>
            <p:nvPr/>
          </p:nvSpPr>
          <p:spPr>
            <a:xfrm>
              <a:off x="-59287350" y="2497950"/>
              <a:ext cx="83500" cy="21275"/>
            </a:xfrm>
            <a:custGeom>
              <a:avLst/>
              <a:gdLst/>
              <a:ahLst/>
              <a:cxnLst/>
              <a:rect l="l" t="t" r="r" b="b"/>
              <a:pathLst>
                <a:path w="3340" h="851" extrusionOk="0">
                  <a:moveTo>
                    <a:pt x="410" y="0"/>
                  </a:moveTo>
                  <a:cubicBezTo>
                    <a:pt x="189" y="0"/>
                    <a:pt x="0" y="189"/>
                    <a:pt x="0" y="441"/>
                  </a:cubicBezTo>
                  <a:cubicBezTo>
                    <a:pt x="0" y="662"/>
                    <a:pt x="189" y="851"/>
                    <a:pt x="410" y="851"/>
                  </a:cubicBezTo>
                  <a:lnTo>
                    <a:pt x="2899" y="851"/>
                  </a:lnTo>
                  <a:cubicBezTo>
                    <a:pt x="3151" y="851"/>
                    <a:pt x="3308" y="662"/>
                    <a:pt x="3308" y="441"/>
                  </a:cubicBezTo>
                  <a:cubicBezTo>
                    <a:pt x="3340" y="189"/>
                    <a:pt x="3151" y="0"/>
                    <a:pt x="289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2" name="Google Shape;10692;p83"/>
            <p:cNvSpPr/>
            <p:nvPr/>
          </p:nvSpPr>
          <p:spPr>
            <a:xfrm>
              <a:off x="-59287350" y="2538900"/>
              <a:ext cx="82700" cy="22075"/>
            </a:xfrm>
            <a:custGeom>
              <a:avLst/>
              <a:gdLst/>
              <a:ahLst/>
              <a:cxnLst/>
              <a:rect l="l" t="t" r="r" b="b"/>
              <a:pathLst>
                <a:path w="3308" h="883" extrusionOk="0">
                  <a:moveTo>
                    <a:pt x="410" y="0"/>
                  </a:moveTo>
                  <a:cubicBezTo>
                    <a:pt x="189" y="0"/>
                    <a:pt x="0" y="221"/>
                    <a:pt x="0" y="441"/>
                  </a:cubicBezTo>
                  <a:cubicBezTo>
                    <a:pt x="0" y="662"/>
                    <a:pt x="189" y="882"/>
                    <a:pt x="410" y="882"/>
                  </a:cubicBezTo>
                  <a:lnTo>
                    <a:pt x="2899" y="882"/>
                  </a:lnTo>
                  <a:cubicBezTo>
                    <a:pt x="3151" y="882"/>
                    <a:pt x="3308" y="662"/>
                    <a:pt x="3308" y="441"/>
                  </a:cubicBezTo>
                  <a:cubicBezTo>
                    <a:pt x="3308" y="221"/>
                    <a:pt x="3151" y="0"/>
                    <a:pt x="289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3" name="Google Shape;10693;p83"/>
            <p:cNvSpPr/>
            <p:nvPr/>
          </p:nvSpPr>
          <p:spPr>
            <a:xfrm>
              <a:off x="-59439375" y="2425425"/>
              <a:ext cx="125250" cy="134750"/>
            </a:xfrm>
            <a:custGeom>
              <a:avLst/>
              <a:gdLst/>
              <a:ahLst/>
              <a:cxnLst/>
              <a:rect l="l" t="t" r="r" b="b"/>
              <a:pathLst>
                <a:path w="5010" h="5390" extrusionOk="0">
                  <a:moveTo>
                    <a:pt x="2518" y="855"/>
                  </a:moveTo>
                  <a:cubicBezTo>
                    <a:pt x="2722" y="855"/>
                    <a:pt x="2928" y="925"/>
                    <a:pt x="3088" y="1074"/>
                  </a:cubicBezTo>
                  <a:cubicBezTo>
                    <a:pt x="3277" y="1294"/>
                    <a:pt x="3340" y="1609"/>
                    <a:pt x="3277" y="1924"/>
                  </a:cubicBezTo>
                  <a:cubicBezTo>
                    <a:pt x="3183" y="2176"/>
                    <a:pt x="2994" y="2428"/>
                    <a:pt x="2710" y="2460"/>
                  </a:cubicBezTo>
                  <a:cubicBezTo>
                    <a:pt x="2626" y="2485"/>
                    <a:pt x="2546" y="2497"/>
                    <a:pt x="2469" y="2497"/>
                  </a:cubicBezTo>
                  <a:cubicBezTo>
                    <a:pt x="2260" y="2497"/>
                    <a:pt x="2076" y="2409"/>
                    <a:pt x="1891" y="2271"/>
                  </a:cubicBezTo>
                  <a:cubicBezTo>
                    <a:pt x="1702" y="2019"/>
                    <a:pt x="1607" y="1704"/>
                    <a:pt x="1702" y="1452"/>
                  </a:cubicBezTo>
                  <a:cubicBezTo>
                    <a:pt x="1802" y="1070"/>
                    <a:pt x="2158" y="855"/>
                    <a:pt x="2518" y="855"/>
                  </a:cubicBezTo>
                  <a:close/>
                  <a:moveTo>
                    <a:pt x="2521" y="3342"/>
                  </a:moveTo>
                  <a:cubicBezTo>
                    <a:pt x="3309" y="3342"/>
                    <a:pt x="3939" y="3846"/>
                    <a:pt x="4159" y="4539"/>
                  </a:cubicBezTo>
                  <a:lnTo>
                    <a:pt x="914" y="4539"/>
                  </a:lnTo>
                  <a:cubicBezTo>
                    <a:pt x="1103" y="3846"/>
                    <a:pt x="1733" y="3342"/>
                    <a:pt x="2521" y="3342"/>
                  </a:cubicBezTo>
                  <a:close/>
                  <a:moveTo>
                    <a:pt x="2473" y="0"/>
                  </a:moveTo>
                  <a:cubicBezTo>
                    <a:pt x="1781" y="0"/>
                    <a:pt x="1110" y="436"/>
                    <a:pt x="914" y="1200"/>
                  </a:cubicBezTo>
                  <a:cubicBezTo>
                    <a:pt x="757" y="1798"/>
                    <a:pt x="914" y="2334"/>
                    <a:pt x="1292" y="2775"/>
                  </a:cubicBezTo>
                  <a:cubicBezTo>
                    <a:pt x="568" y="3216"/>
                    <a:pt x="1" y="4004"/>
                    <a:pt x="1" y="4949"/>
                  </a:cubicBezTo>
                  <a:cubicBezTo>
                    <a:pt x="1" y="5169"/>
                    <a:pt x="190" y="5390"/>
                    <a:pt x="410" y="5390"/>
                  </a:cubicBezTo>
                  <a:lnTo>
                    <a:pt x="4537" y="5390"/>
                  </a:lnTo>
                  <a:cubicBezTo>
                    <a:pt x="4758" y="5390"/>
                    <a:pt x="4978" y="5169"/>
                    <a:pt x="4978" y="4949"/>
                  </a:cubicBezTo>
                  <a:cubicBezTo>
                    <a:pt x="5010" y="4035"/>
                    <a:pt x="4506" y="3216"/>
                    <a:pt x="3718" y="2807"/>
                  </a:cubicBezTo>
                  <a:cubicBezTo>
                    <a:pt x="3907" y="2618"/>
                    <a:pt x="4033" y="2397"/>
                    <a:pt x="4096" y="2113"/>
                  </a:cubicBezTo>
                  <a:cubicBezTo>
                    <a:pt x="4254" y="1515"/>
                    <a:pt x="4096" y="916"/>
                    <a:pt x="3655" y="507"/>
                  </a:cubicBezTo>
                  <a:cubicBezTo>
                    <a:pt x="3322" y="161"/>
                    <a:pt x="2894" y="0"/>
                    <a:pt x="247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4" name="Google Shape;10694;p83"/>
            <p:cNvSpPr/>
            <p:nvPr/>
          </p:nvSpPr>
          <p:spPr>
            <a:xfrm>
              <a:off x="-59327525" y="2325450"/>
              <a:ext cx="13400" cy="13425"/>
            </a:xfrm>
            <a:custGeom>
              <a:avLst/>
              <a:gdLst/>
              <a:ahLst/>
              <a:cxnLst/>
              <a:rect l="l" t="t" r="r" b="b"/>
              <a:pathLst>
                <a:path w="536" h="537" extrusionOk="0">
                  <a:moveTo>
                    <a:pt x="252" y="1"/>
                  </a:moveTo>
                  <a:cubicBezTo>
                    <a:pt x="95" y="1"/>
                    <a:pt x="0" y="127"/>
                    <a:pt x="0" y="284"/>
                  </a:cubicBezTo>
                  <a:cubicBezTo>
                    <a:pt x="0" y="442"/>
                    <a:pt x="95" y="536"/>
                    <a:pt x="252" y="536"/>
                  </a:cubicBezTo>
                  <a:cubicBezTo>
                    <a:pt x="410" y="536"/>
                    <a:pt x="536" y="442"/>
                    <a:pt x="536" y="284"/>
                  </a:cubicBezTo>
                  <a:cubicBezTo>
                    <a:pt x="536" y="127"/>
                    <a:pt x="410" y="1"/>
                    <a:pt x="25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695" name="Google Shape;10695;p83"/>
          <p:cNvGrpSpPr/>
          <p:nvPr/>
        </p:nvGrpSpPr>
        <p:grpSpPr>
          <a:xfrm>
            <a:off x="1741805" y="1313544"/>
            <a:ext cx="368987" cy="366992"/>
            <a:chOff x="-64401400" y="1914475"/>
            <a:chExt cx="319000" cy="317275"/>
          </a:xfrm>
          <a:solidFill>
            <a:srgbClr val="FFC000"/>
          </a:solidFill>
        </p:grpSpPr>
        <p:sp>
          <p:nvSpPr>
            <p:cNvPr id="10696" name="Google Shape;10696;p83"/>
            <p:cNvSpPr/>
            <p:nvPr/>
          </p:nvSpPr>
          <p:spPr>
            <a:xfrm>
              <a:off x="-64401400" y="1914475"/>
              <a:ext cx="319000" cy="317275"/>
            </a:xfrm>
            <a:custGeom>
              <a:avLst/>
              <a:gdLst/>
              <a:ahLst/>
              <a:cxnLst/>
              <a:rect l="l" t="t" r="r" b="b"/>
              <a:pathLst>
                <a:path w="12760" h="12691" extrusionOk="0">
                  <a:moveTo>
                    <a:pt x="4726" y="1317"/>
                  </a:moveTo>
                  <a:lnTo>
                    <a:pt x="4726" y="2703"/>
                  </a:lnTo>
                  <a:cubicBezTo>
                    <a:pt x="4663" y="2735"/>
                    <a:pt x="4600" y="2829"/>
                    <a:pt x="4569" y="2861"/>
                  </a:cubicBezTo>
                  <a:lnTo>
                    <a:pt x="4065" y="3554"/>
                  </a:lnTo>
                  <a:cubicBezTo>
                    <a:pt x="3970" y="3176"/>
                    <a:pt x="3907" y="2703"/>
                    <a:pt x="3907" y="2388"/>
                  </a:cubicBezTo>
                  <a:cubicBezTo>
                    <a:pt x="3876" y="1947"/>
                    <a:pt x="3970" y="1632"/>
                    <a:pt x="4222" y="1475"/>
                  </a:cubicBezTo>
                  <a:cubicBezTo>
                    <a:pt x="4348" y="1349"/>
                    <a:pt x="4537" y="1317"/>
                    <a:pt x="4726" y="1317"/>
                  </a:cubicBezTo>
                  <a:close/>
                  <a:moveTo>
                    <a:pt x="7046" y="813"/>
                  </a:moveTo>
                  <a:cubicBezTo>
                    <a:pt x="7507" y="813"/>
                    <a:pt x="7937" y="916"/>
                    <a:pt x="8286" y="1128"/>
                  </a:cubicBezTo>
                  <a:cubicBezTo>
                    <a:pt x="8759" y="1412"/>
                    <a:pt x="8979" y="1821"/>
                    <a:pt x="8948" y="2420"/>
                  </a:cubicBezTo>
                  <a:cubicBezTo>
                    <a:pt x="8948" y="2703"/>
                    <a:pt x="8853" y="3113"/>
                    <a:pt x="8790" y="3554"/>
                  </a:cubicBezTo>
                  <a:lnTo>
                    <a:pt x="8286" y="2861"/>
                  </a:lnTo>
                  <a:cubicBezTo>
                    <a:pt x="8066" y="2609"/>
                    <a:pt x="7814" y="2451"/>
                    <a:pt x="7499" y="2451"/>
                  </a:cubicBezTo>
                  <a:lnTo>
                    <a:pt x="5514" y="2451"/>
                  </a:lnTo>
                  <a:lnTo>
                    <a:pt x="5514" y="1160"/>
                  </a:lnTo>
                  <a:cubicBezTo>
                    <a:pt x="6020" y="931"/>
                    <a:pt x="6551" y="813"/>
                    <a:pt x="7046" y="813"/>
                  </a:cubicBezTo>
                  <a:close/>
                  <a:moveTo>
                    <a:pt x="7530" y="3334"/>
                  </a:moveTo>
                  <a:cubicBezTo>
                    <a:pt x="7562" y="3334"/>
                    <a:pt x="7593" y="3365"/>
                    <a:pt x="7656" y="3365"/>
                  </a:cubicBezTo>
                  <a:lnTo>
                    <a:pt x="8601" y="4657"/>
                  </a:lnTo>
                  <a:cubicBezTo>
                    <a:pt x="8444" y="5917"/>
                    <a:pt x="7688" y="7177"/>
                    <a:pt x="6427" y="7177"/>
                  </a:cubicBezTo>
                  <a:cubicBezTo>
                    <a:pt x="5167" y="7177"/>
                    <a:pt x="4411" y="5980"/>
                    <a:pt x="4254" y="4657"/>
                  </a:cubicBezTo>
                  <a:lnTo>
                    <a:pt x="5199" y="3365"/>
                  </a:lnTo>
                  <a:cubicBezTo>
                    <a:pt x="5230" y="3334"/>
                    <a:pt x="5293" y="3334"/>
                    <a:pt x="5325" y="3334"/>
                  </a:cubicBezTo>
                  <a:close/>
                  <a:moveTo>
                    <a:pt x="5199" y="7681"/>
                  </a:moveTo>
                  <a:cubicBezTo>
                    <a:pt x="5608" y="7902"/>
                    <a:pt x="5986" y="8028"/>
                    <a:pt x="6427" y="8028"/>
                  </a:cubicBezTo>
                  <a:cubicBezTo>
                    <a:pt x="6869" y="8028"/>
                    <a:pt x="7310" y="7902"/>
                    <a:pt x="7688" y="7713"/>
                  </a:cubicBezTo>
                  <a:lnTo>
                    <a:pt x="7688" y="7807"/>
                  </a:lnTo>
                  <a:cubicBezTo>
                    <a:pt x="7688" y="8028"/>
                    <a:pt x="7719" y="8185"/>
                    <a:pt x="7814" y="8343"/>
                  </a:cubicBezTo>
                  <a:lnTo>
                    <a:pt x="6427" y="9634"/>
                  </a:lnTo>
                  <a:lnTo>
                    <a:pt x="5073" y="8280"/>
                  </a:lnTo>
                  <a:cubicBezTo>
                    <a:pt x="5167" y="8122"/>
                    <a:pt x="5199" y="7965"/>
                    <a:pt x="5199" y="7776"/>
                  </a:cubicBezTo>
                  <a:lnTo>
                    <a:pt x="5199" y="7681"/>
                  </a:lnTo>
                  <a:close/>
                  <a:moveTo>
                    <a:pt x="4537" y="8878"/>
                  </a:moveTo>
                  <a:lnTo>
                    <a:pt x="5829" y="10170"/>
                  </a:lnTo>
                  <a:lnTo>
                    <a:pt x="5230" y="10769"/>
                  </a:lnTo>
                  <a:lnTo>
                    <a:pt x="4065" y="9036"/>
                  </a:lnTo>
                  <a:cubicBezTo>
                    <a:pt x="4222" y="9036"/>
                    <a:pt x="4380" y="9004"/>
                    <a:pt x="4537" y="8878"/>
                  </a:cubicBezTo>
                  <a:close/>
                  <a:moveTo>
                    <a:pt x="8318" y="8878"/>
                  </a:moveTo>
                  <a:cubicBezTo>
                    <a:pt x="8475" y="8973"/>
                    <a:pt x="8633" y="9036"/>
                    <a:pt x="8790" y="9036"/>
                  </a:cubicBezTo>
                  <a:lnTo>
                    <a:pt x="7593" y="10769"/>
                  </a:lnTo>
                  <a:lnTo>
                    <a:pt x="7026" y="10170"/>
                  </a:lnTo>
                  <a:lnTo>
                    <a:pt x="8318" y="8878"/>
                  </a:lnTo>
                  <a:close/>
                  <a:moveTo>
                    <a:pt x="10460" y="9067"/>
                  </a:moveTo>
                  <a:cubicBezTo>
                    <a:pt x="11279" y="9067"/>
                    <a:pt x="11941" y="9760"/>
                    <a:pt x="11941" y="10580"/>
                  </a:cubicBezTo>
                  <a:lnTo>
                    <a:pt x="11941" y="11840"/>
                  </a:lnTo>
                  <a:lnTo>
                    <a:pt x="7814" y="11840"/>
                  </a:lnTo>
                  <a:cubicBezTo>
                    <a:pt x="7908" y="11808"/>
                    <a:pt x="8003" y="11745"/>
                    <a:pt x="8034" y="11682"/>
                  </a:cubicBezTo>
                  <a:lnTo>
                    <a:pt x="9798" y="9067"/>
                  </a:lnTo>
                  <a:close/>
                  <a:moveTo>
                    <a:pt x="3088" y="9067"/>
                  </a:moveTo>
                  <a:lnTo>
                    <a:pt x="4852" y="11651"/>
                  </a:lnTo>
                  <a:cubicBezTo>
                    <a:pt x="4915" y="11745"/>
                    <a:pt x="5041" y="11808"/>
                    <a:pt x="5167" y="11840"/>
                  </a:cubicBezTo>
                  <a:lnTo>
                    <a:pt x="5199" y="11840"/>
                  </a:lnTo>
                  <a:cubicBezTo>
                    <a:pt x="5325" y="11840"/>
                    <a:pt x="5419" y="11808"/>
                    <a:pt x="5482" y="11714"/>
                  </a:cubicBezTo>
                  <a:lnTo>
                    <a:pt x="6427" y="10769"/>
                  </a:lnTo>
                  <a:lnTo>
                    <a:pt x="7404" y="11745"/>
                  </a:lnTo>
                  <a:cubicBezTo>
                    <a:pt x="7436" y="11777"/>
                    <a:pt x="7530" y="11840"/>
                    <a:pt x="7593" y="11871"/>
                  </a:cubicBezTo>
                  <a:lnTo>
                    <a:pt x="914" y="11871"/>
                  </a:lnTo>
                  <a:lnTo>
                    <a:pt x="914" y="11840"/>
                  </a:lnTo>
                  <a:lnTo>
                    <a:pt x="914" y="10580"/>
                  </a:lnTo>
                  <a:cubicBezTo>
                    <a:pt x="914" y="9760"/>
                    <a:pt x="1576" y="9067"/>
                    <a:pt x="2395" y="9067"/>
                  </a:cubicBezTo>
                  <a:close/>
                  <a:moveTo>
                    <a:pt x="7043" y="1"/>
                  </a:moveTo>
                  <a:cubicBezTo>
                    <a:pt x="6380" y="1"/>
                    <a:pt x="5673" y="166"/>
                    <a:pt x="5010" y="498"/>
                  </a:cubicBezTo>
                  <a:cubicBezTo>
                    <a:pt x="4898" y="477"/>
                    <a:pt x="4788" y="467"/>
                    <a:pt x="4680" y="467"/>
                  </a:cubicBezTo>
                  <a:cubicBezTo>
                    <a:pt x="4300" y="467"/>
                    <a:pt x="3942" y="592"/>
                    <a:pt x="3624" y="813"/>
                  </a:cubicBezTo>
                  <a:cubicBezTo>
                    <a:pt x="3308" y="1034"/>
                    <a:pt x="2962" y="1506"/>
                    <a:pt x="2962" y="2388"/>
                  </a:cubicBezTo>
                  <a:cubicBezTo>
                    <a:pt x="2962" y="3144"/>
                    <a:pt x="3277" y="4405"/>
                    <a:pt x="3340" y="4625"/>
                  </a:cubicBezTo>
                  <a:cubicBezTo>
                    <a:pt x="3466" y="5570"/>
                    <a:pt x="3781" y="6389"/>
                    <a:pt x="4285" y="6988"/>
                  </a:cubicBezTo>
                  <a:lnTo>
                    <a:pt x="4285" y="7744"/>
                  </a:lnTo>
                  <a:cubicBezTo>
                    <a:pt x="4285" y="8028"/>
                    <a:pt x="4065" y="8248"/>
                    <a:pt x="3781" y="8248"/>
                  </a:cubicBezTo>
                  <a:lnTo>
                    <a:pt x="2332" y="8248"/>
                  </a:lnTo>
                  <a:cubicBezTo>
                    <a:pt x="1072" y="8248"/>
                    <a:pt x="0" y="9288"/>
                    <a:pt x="0" y="10580"/>
                  </a:cubicBezTo>
                  <a:lnTo>
                    <a:pt x="0" y="12281"/>
                  </a:lnTo>
                  <a:cubicBezTo>
                    <a:pt x="0" y="12501"/>
                    <a:pt x="189" y="12690"/>
                    <a:pt x="410" y="12690"/>
                  </a:cubicBezTo>
                  <a:lnTo>
                    <a:pt x="12256" y="12690"/>
                  </a:lnTo>
                  <a:cubicBezTo>
                    <a:pt x="12508" y="12690"/>
                    <a:pt x="12697" y="12501"/>
                    <a:pt x="12697" y="12281"/>
                  </a:cubicBezTo>
                  <a:lnTo>
                    <a:pt x="12697" y="10580"/>
                  </a:lnTo>
                  <a:cubicBezTo>
                    <a:pt x="12760" y="9319"/>
                    <a:pt x="11689" y="8248"/>
                    <a:pt x="10429" y="8248"/>
                  </a:cubicBezTo>
                  <a:lnTo>
                    <a:pt x="8979" y="8248"/>
                  </a:lnTo>
                  <a:cubicBezTo>
                    <a:pt x="8696" y="8248"/>
                    <a:pt x="8475" y="8028"/>
                    <a:pt x="8475" y="7744"/>
                  </a:cubicBezTo>
                  <a:lnTo>
                    <a:pt x="8475" y="6957"/>
                  </a:lnTo>
                  <a:cubicBezTo>
                    <a:pt x="8979" y="6358"/>
                    <a:pt x="9294" y="5539"/>
                    <a:pt x="9389" y="4625"/>
                  </a:cubicBezTo>
                  <a:cubicBezTo>
                    <a:pt x="9546" y="4121"/>
                    <a:pt x="9735" y="3050"/>
                    <a:pt x="9767" y="2420"/>
                  </a:cubicBezTo>
                  <a:cubicBezTo>
                    <a:pt x="9767" y="1538"/>
                    <a:pt x="9420" y="845"/>
                    <a:pt x="8664" y="404"/>
                  </a:cubicBezTo>
                  <a:cubicBezTo>
                    <a:pt x="8202" y="135"/>
                    <a:pt x="7640" y="1"/>
                    <a:pt x="704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7" name="Google Shape;10697;p83"/>
            <p:cNvSpPr/>
            <p:nvPr/>
          </p:nvSpPr>
          <p:spPr>
            <a:xfrm>
              <a:off x="-64172200" y="2175800"/>
              <a:ext cx="48850" cy="22075"/>
            </a:xfrm>
            <a:custGeom>
              <a:avLst/>
              <a:gdLst/>
              <a:ahLst/>
              <a:cxnLst/>
              <a:rect l="l" t="t" r="r" b="b"/>
              <a:pathLst>
                <a:path w="1954" h="883" extrusionOk="0">
                  <a:moveTo>
                    <a:pt x="410" y="1"/>
                  </a:moveTo>
                  <a:cubicBezTo>
                    <a:pt x="158" y="1"/>
                    <a:pt x="0" y="190"/>
                    <a:pt x="0" y="442"/>
                  </a:cubicBezTo>
                  <a:cubicBezTo>
                    <a:pt x="0" y="662"/>
                    <a:pt x="221" y="883"/>
                    <a:pt x="410" y="883"/>
                  </a:cubicBezTo>
                  <a:lnTo>
                    <a:pt x="1513" y="883"/>
                  </a:lnTo>
                  <a:cubicBezTo>
                    <a:pt x="1765" y="883"/>
                    <a:pt x="1891" y="662"/>
                    <a:pt x="1891" y="442"/>
                  </a:cubicBezTo>
                  <a:cubicBezTo>
                    <a:pt x="1954" y="190"/>
                    <a:pt x="1733" y="1"/>
                    <a:pt x="151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98" name="Google Shape;10698;p83"/>
            <p:cNvSpPr/>
            <p:nvPr/>
          </p:nvSpPr>
          <p:spPr>
            <a:xfrm>
              <a:off x="-64212375" y="2210450"/>
              <a:ext cx="5525" cy="25"/>
            </a:xfrm>
            <a:custGeom>
              <a:avLst/>
              <a:gdLst/>
              <a:ahLst/>
              <a:cxnLst/>
              <a:rect l="l" t="t" r="r" b="b"/>
              <a:pathLst>
                <a:path w="221" h="1" extrusionOk="0">
                  <a:moveTo>
                    <a:pt x="1" y="1"/>
                  </a:moveTo>
                  <a:lnTo>
                    <a:pt x="221" y="1"/>
                  </a:lnTo>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699" name="Google Shape;10699;p83"/>
          <p:cNvGrpSpPr/>
          <p:nvPr/>
        </p:nvGrpSpPr>
        <p:grpSpPr>
          <a:xfrm>
            <a:off x="1806493" y="1794583"/>
            <a:ext cx="239610" cy="365517"/>
            <a:chOff x="-64343900" y="2282125"/>
            <a:chExt cx="207150" cy="316000"/>
          </a:xfrm>
          <a:solidFill>
            <a:srgbClr val="FFC000"/>
          </a:solidFill>
        </p:grpSpPr>
        <p:sp>
          <p:nvSpPr>
            <p:cNvPr id="10700" name="Google Shape;10700;p83"/>
            <p:cNvSpPr/>
            <p:nvPr/>
          </p:nvSpPr>
          <p:spPr>
            <a:xfrm>
              <a:off x="-64270650" y="2310475"/>
              <a:ext cx="61450" cy="147325"/>
            </a:xfrm>
            <a:custGeom>
              <a:avLst/>
              <a:gdLst/>
              <a:ahLst/>
              <a:cxnLst/>
              <a:rect l="l" t="t" r="r" b="b"/>
              <a:pathLst>
                <a:path w="2458" h="5893" extrusionOk="0">
                  <a:moveTo>
                    <a:pt x="1229" y="1"/>
                  </a:moveTo>
                  <a:cubicBezTo>
                    <a:pt x="1008" y="1"/>
                    <a:pt x="851" y="221"/>
                    <a:pt x="851" y="442"/>
                  </a:cubicBezTo>
                  <a:lnTo>
                    <a:pt x="851" y="726"/>
                  </a:lnTo>
                  <a:cubicBezTo>
                    <a:pt x="378" y="883"/>
                    <a:pt x="0" y="1356"/>
                    <a:pt x="0" y="1891"/>
                  </a:cubicBezTo>
                  <a:cubicBezTo>
                    <a:pt x="0" y="2584"/>
                    <a:pt x="567" y="2962"/>
                    <a:pt x="1008" y="3277"/>
                  </a:cubicBezTo>
                  <a:cubicBezTo>
                    <a:pt x="1323" y="3529"/>
                    <a:pt x="1670" y="3750"/>
                    <a:pt x="1670" y="4002"/>
                  </a:cubicBezTo>
                  <a:cubicBezTo>
                    <a:pt x="1670" y="4223"/>
                    <a:pt x="1481" y="4412"/>
                    <a:pt x="1229" y="4412"/>
                  </a:cubicBezTo>
                  <a:cubicBezTo>
                    <a:pt x="1008" y="4412"/>
                    <a:pt x="851" y="4223"/>
                    <a:pt x="851" y="4002"/>
                  </a:cubicBezTo>
                  <a:cubicBezTo>
                    <a:pt x="851" y="3750"/>
                    <a:pt x="630" y="3592"/>
                    <a:pt x="441" y="3592"/>
                  </a:cubicBezTo>
                  <a:cubicBezTo>
                    <a:pt x="221" y="3592"/>
                    <a:pt x="0" y="3781"/>
                    <a:pt x="0" y="4002"/>
                  </a:cubicBezTo>
                  <a:cubicBezTo>
                    <a:pt x="0" y="4538"/>
                    <a:pt x="378" y="4979"/>
                    <a:pt x="851" y="5168"/>
                  </a:cubicBezTo>
                  <a:lnTo>
                    <a:pt x="851" y="5451"/>
                  </a:lnTo>
                  <a:cubicBezTo>
                    <a:pt x="851" y="5672"/>
                    <a:pt x="1040" y="5892"/>
                    <a:pt x="1229" y="5892"/>
                  </a:cubicBezTo>
                  <a:cubicBezTo>
                    <a:pt x="1481" y="5829"/>
                    <a:pt x="1639" y="5640"/>
                    <a:pt x="1639" y="5451"/>
                  </a:cubicBezTo>
                  <a:lnTo>
                    <a:pt x="1639" y="5168"/>
                  </a:lnTo>
                  <a:cubicBezTo>
                    <a:pt x="2111" y="5010"/>
                    <a:pt x="2458" y="4538"/>
                    <a:pt x="2458" y="4002"/>
                  </a:cubicBezTo>
                  <a:cubicBezTo>
                    <a:pt x="2458" y="3309"/>
                    <a:pt x="1891" y="2931"/>
                    <a:pt x="1481" y="2616"/>
                  </a:cubicBezTo>
                  <a:cubicBezTo>
                    <a:pt x="1166" y="2364"/>
                    <a:pt x="788" y="2143"/>
                    <a:pt x="788" y="1891"/>
                  </a:cubicBezTo>
                  <a:cubicBezTo>
                    <a:pt x="788" y="1671"/>
                    <a:pt x="1008" y="1513"/>
                    <a:pt x="1197" y="1513"/>
                  </a:cubicBezTo>
                  <a:cubicBezTo>
                    <a:pt x="1418" y="1513"/>
                    <a:pt x="1639" y="1702"/>
                    <a:pt x="1639" y="1891"/>
                  </a:cubicBezTo>
                  <a:cubicBezTo>
                    <a:pt x="1639" y="2143"/>
                    <a:pt x="1828" y="2332"/>
                    <a:pt x="2017" y="2332"/>
                  </a:cubicBezTo>
                  <a:cubicBezTo>
                    <a:pt x="2269" y="2332"/>
                    <a:pt x="2458" y="2143"/>
                    <a:pt x="2458" y="1891"/>
                  </a:cubicBezTo>
                  <a:cubicBezTo>
                    <a:pt x="2458" y="1356"/>
                    <a:pt x="2111" y="915"/>
                    <a:pt x="1639" y="726"/>
                  </a:cubicBezTo>
                  <a:lnTo>
                    <a:pt x="1639" y="442"/>
                  </a:lnTo>
                  <a:cubicBezTo>
                    <a:pt x="1639" y="221"/>
                    <a:pt x="1418" y="1"/>
                    <a:pt x="122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1" name="Google Shape;10701;p83"/>
            <p:cNvSpPr/>
            <p:nvPr/>
          </p:nvSpPr>
          <p:spPr>
            <a:xfrm>
              <a:off x="-64343900" y="2282125"/>
              <a:ext cx="207150" cy="316000"/>
            </a:xfrm>
            <a:custGeom>
              <a:avLst/>
              <a:gdLst/>
              <a:ahLst/>
              <a:cxnLst/>
              <a:rect l="l" t="t" r="r" b="b"/>
              <a:pathLst>
                <a:path w="8286" h="12640" extrusionOk="0">
                  <a:moveTo>
                    <a:pt x="4159" y="788"/>
                  </a:moveTo>
                  <a:cubicBezTo>
                    <a:pt x="5986" y="788"/>
                    <a:pt x="7467" y="2301"/>
                    <a:pt x="7467" y="4096"/>
                  </a:cubicBezTo>
                  <a:cubicBezTo>
                    <a:pt x="7467" y="5924"/>
                    <a:pt x="5986" y="7404"/>
                    <a:pt x="4159" y="7404"/>
                  </a:cubicBezTo>
                  <a:cubicBezTo>
                    <a:pt x="2300" y="7404"/>
                    <a:pt x="851" y="5924"/>
                    <a:pt x="851" y="4096"/>
                  </a:cubicBezTo>
                  <a:cubicBezTo>
                    <a:pt x="851" y="2301"/>
                    <a:pt x="2363" y="788"/>
                    <a:pt x="4159" y="788"/>
                  </a:cubicBezTo>
                  <a:close/>
                  <a:moveTo>
                    <a:pt x="851" y="8917"/>
                  </a:moveTo>
                  <a:cubicBezTo>
                    <a:pt x="1513" y="8980"/>
                    <a:pt x="2206" y="9295"/>
                    <a:pt x="2773" y="9862"/>
                  </a:cubicBezTo>
                  <a:cubicBezTo>
                    <a:pt x="3340" y="10429"/>
                    <a:pt x="3655" y="11122"/>
                    <a:pt x="3718" y="11784"/>
                  </a:cubicBezTo>
                  <a:cubicBezTo>
                    <a:pt x="3056" y="11689"/>
                    <a:pt x="2395" y="11374"/>
                    <a:pt x="1796" y="10838"/>
                  </a:cubicBezTo>
                  <a:cubicBezTo>
                    <a:pt x="1261" y="10271"/>
                    <a:pt x="945" y="9578"/>
                    <a:pt x="851" y="8917"/>
                  </a:cubicBezTo>
                  <a:close/>
                  <a:moveTo>
                    <a:pt x="7467" y="8917"/>
                  </a:moveTo>
                  <a:lnTo>
                    <a:pt x="7467" y="8917"/>
                  </a:lnTo>
                  <a:cubicBezTo>
                    <a:pt x="7404" y="9578"/>
                    <a:pt x="7089" y="10240"/>
                    <a:pt x="6522" y="10838"/>
                  </a:cubicBezTo>
                  <a:cubicBezTo>
                    <a:pt x="5923" y="11374"/>
                    <a:pt x="5262" y="11689"/>
                    <a:pt x="4600" y="11784"/>
                  </a:cubicBezTo>
                  <a:cubicBezTo>
                    <a:pt x="4663" y="11122"/>
                    <a:pt x="4947" y="10429"/>
                    <a:pt x="5545" y="9862"/>
                  </a:cubicBezTo>
                  <a:cubicBezTo>
                    <a:pt x="6081" y="9295"/>
                    <a:pt x="6805" y="8980"/>
                    <a:pt x="7467" y="8917"/>
                  </a:cubicBezTo>
                  <a:close/>
                  <a:moveTo>
                    <a:pt x="4159" y="1"/>
                  </a:moveTo>
                  <a:cubicBezTo>
                    <a:pt x="1891" y="1"/>
                    <a:pt x="32" y="1860"/>
                    <a:pt x="32" y="4128"/>
                  </a:cubicBezTo>
                  <a:cubicBezTo>
                    <a:pt x="32" y="6270"/>
                    <a:pt x="1670" y="8034"/>
                    <a:pt x="3781" y="8223"/>
                  </a:cubicBezTo>
                  <a:lnTo>
                    <a:pt x="3781" y="9736"/>
                  </a:lnTo>
                  <a:cubicBezTo>
                    <a:pt x="3623" y="9578"/>
                    <a:pt x="3497" y="9421"/>
                    <a:pt x="3371" y="9295"/>
                  </a:cubicBezTo>
                  <a:cubicBezTo>
                    <a:pt x="2584" y="8507"/>
                    <a:pt x="1576" y="8066"/>
                    <a:pt x="410" y="8066"/>
                  </a:cubicBezTo>
                  <a:cubicBezTo>
                    <a:pt x="189" y="8066"/>
                    <a:pt x="32" y="8287"/>
                    <a:pt x="32" y="8476"/>
                  </a:cubicBezTo>
                  <a:cubicBezTo>
                    <a:pt x="0" y="9578"/>
                    <a:pt x="410" y="10649"/>
                    <a:pt x="1261" y="11437"/>
                  </a:cubicBezTo>
                  <a:cubicBezTo>
                    <a:pt x="2048" y="12225"/>
                    <a:pt x="3056" y="12634"/>
                    <a:pt x="4096" y="12634"/>
                  </a:cubicBezTo>
                  <a:lnTo>
                    <a:pt x="4159" y="12634"/>
                  </a:lnTo>
                  <a:cubicBezTo>
                    <a:pt x="4225" y="12638"/>
                    <a:pt x="4290" y="12640"/>
                    <a:pt x="4355" y="12640"/>
                  </a:cubicBezTo>
                  <a:cubicBezTo>
                    <a:pt x="5385" y="12640"/>
                    <a:pt x="6348" y="12178"/>
                    <a:pt x="7089" y="11437"/>
                  </a:cubicBezTo>
                  <a:cubicBezTo>
                    <a:pt x="7877" y="10649"/>
                    <a:pt x="8286" y="9610"/>
                    <a:pt x="8286" y="8476"/>
                  </a:cubicBezTo>
                  <a:cubicBezTo>
                    <a:pt x="8286" y="8223"/>
                    <a:pt x="8097" y="8066"/>
                    <a:pt x="7908" y="8066"/>
                  </a:cubicBezTo>
                  <a:cubicBezTo>
                    <a:pt x="7872" y="8065"/>
                    <a:pt x="7837" y="8064"/>
                    <a:pt x="7801" y="8064"/>
                  </a:cubicBezTo>
                  <a:cubicBezTo>
                    <a:pt x="6709" y="8064"/>
                    <a:pt x="5709" y="8532"/>
                    <a:pt x="4947" y="9295"/>
                  </a:cubicBezTo>
                  <a:cubicBezTo>
                    <a:pt x="4821" y="9452"/>
                    <a:pt x="4663" y="9578"/>
                    <a:pt x="4569" y="9736"/>
                  </a:cubicBezTo>
                  <a:lnTo>
                    <a:pt x="4569" y="8223"/>
                  </a:lnTo>
                  <a:cubicBezTo>
                    <a:pt x="6648" y="8034"/>
                    <a:pt x="8286" y="6270"/>
                    <a:pt x="8286" y="4128"/>
                  </a:cubicBezTo>
                  <a:cubicBezTo>
                    <a:pt x="8286" y="1860"/>
                    <a:pt x="6459" y="1"/>
                    <a:pt x="415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702" name="Google Shape;10702;p83"/>
          <p:cNvSpPr/>
          <p:nvPr/>
        </p:nvSpPr>
        <p:spPr>
          <a:xfrm>
            <a:off x="1736288" y="2257833"/>
            <a:ext cx="367165" cy="369913"/>
          </a:xfrm>
          <a:custGeom>
            <a:avLst/>
            <a:gdLst/>
            <a:ahLst/>
            <a:cxnLst/>
            <a:rect l="l" t="t" r="r" b="b"/>
            <a:pathLst>
              <a:path w="12697" h="12792" extrusionOk="0">
                <a:moveTo>
                  <a:pt x="7310" y="3435"/>
                </a:moveTo>
                <a:cubicBezTo>
                  <a:pt x="7404" y="3435"/>
                  <a:pt x="7467" y="3498"/>
                  <a:pt x="7436" y="3624"/>
                </a:cubicBezTo>
                <a:cubicBezTo>
                  <a:pt x="7310" y="3939"/>
                  <a:pt x="7247" y="4223"/>
                  <a:pt x="7215" y="4538"/>
                </a:cubicBezTo>
                <a:lnTo>
                  <a:pt x="5419" y="4538"/>
                </a:lnTo>
                <a:cubicBezTo>
                  <a:pt x="5388" y="4223"/>
                  <a:pt x="5293" y="3908"/>
                  <a:pt x="5199" y="3624"/>
                </a:cubicBezTo>
                <a:cubicBezTo>
                  <a:pt x="5167" y="3498"/>
                  <a:pt x="5230" y="3435"/>
                  <a:pt x="5325" y="3435"/>
                </a:cubicBezTo>
                <a:close/>
                <a:moveTo>
                  <a:pt x="7121" y="5357"/>
                </a:moveTo>
                <a:cubicBezTo>
                  <a:pt x="7089" y="6428"/>
                  <a:pt x="7310" y="7436"/>
                  <a:pt x="7845" y="8381"/>
                </a:cubicBezTo>
                <a:lnTo>
                  <a:pt x="8003" y="8665"/>
                </a:lnTo>
                <a:lnTo>
                  <a:pt x="4726" y="8665"/>
                </a:lnTo>
                <a:lnTo>
                  <a:pt x="4852" y="8381"/>
                </a:lnTo>
                <a:cubicBezTo>
                  <a:pt x="5356" y="7436"/>
                  <a:pt x="5577" y="6396"/>
                  <a:pt x="5545" y="5357"/>
                </a:cubicBezTo>
                <a:close/>
                <a:moveTo>
                  <a:pt x="8381" y="9484"/>
                </a:moveTo>
                <a:cubicBezTo>
                  <a:pt x="8633" y="9484"/>
                  <a:pt x="8790" y="9704"/>
                  <a:pt x="8790" y="9925"/>
                </a:cubicBezTo>
                <a:lnTo>
                  <a:pt x="8790" y="10335"/>
                </a:lnTo>
                <a:lnTo>
                  <a:pt x="3813" y="10335"/>
                </a:lnTo>
                <a:lnTo>
                  <a:pt x="3813" y="9925"/>
                </a:lnTo>
                <a:lnTo>
                  <a:pt x="3844" y="9925"/>
                </a:lnTo>
                <a:cubicBezTo>
                  <a:pt x="3844" y="9704"/>
                  <a:pt x="4065" y="9484"/>
                  <a:pt x="4254" y="9484"/>
                </a:cubicBezTo>
                <a:close/>
                <a:moveTo>
                  <a:pt x="9200" y="11154"/>
                </a:moveTo>
                <a:cubicBezTo>
                  <a:pt x="9452" y="11154"/>
                  <a:pt x="9609" y="11343"/>
                  <a:pt x="9609" y="11595"/>
                </a:cubicBezTo>
                <a:lnTo>
                  <a:pt x="9609" y="12004"/>
                </a:lnTo>
                <a:lnTo>
                  <a:pt x="2993" y="12004"/>
                </a:lnTo>
                <a:lnTo>
                  <a:pt x="2993" y="11595"/>
                </a:lnTo>
                <a:lnTo>
                  <a:pt x="3025" y="11595"/>
                </a:lnTo>
                <a:cubicBezTo>
                  <a:pt x="3025" y="11343"/>
                  <a:pt x="3214" y="11154"/>
                  <a:pt x="3435" y="11154"/>
                </a:cubicBezTo>
                <a:close/>
                <a:moveTo>
                  <a:pt x="6333" y="1"/>
                </a:moveTo>
                <a:cubicBezTo>
                  <a:pt x="6144" y="1"/>
                  <a:pt x="5955" y="190"/>
                  <a:pt x="5955" y="442"/>
                </a:cubicBezTo>
                <a:lnTo>
                  <a:pt x="5955" y="883"/>
                </a:lnTo>
                <a:lnTo>
                  <a:pt x="5514" y="883"/>
                </a:lnTo>
                <a:cubicBezTo>
                  <a:pt x="5262" y="883"/>
                  <a:pt x="5104" y="1072"/>
                  <a:pt x="5104" y="1261"/>
                </a:cubicBezTo>
                <a:cubicBezTo>
                  <a:pt x="5104" y="1513"/>
                  <a:pt x="5325" y="1702"/>
                  <a:pt x="5514" y="1702"/>
                </a:cubicBezTo>
                <a:lnTo>
                  <a:pt x="5955" y="1702"/>
                </a:lnTo>
                <a:lnTo>
                  <a:pt x="5955" y="2521"/>
                </a:lnTo>
                <a:lnTo>
                  <a:pt x="5356" y="2521"/>
                </a:lnTo>
                <a:cubicBezTo>
                  <a:pt x="4695" y="2521"/>
                  <a:pt x="4222" y="3183"/>
                  <a:pt x="4443" y="3813"/>
                </a:cubicBezTo>
                <a:cubicBezTo>
                  <a:pt x="4537" y="4034"/>
                  <a:pt x="4569" y="4254"/>
                  <a:pt x="4632" y="4443"/>
                </a:cubicBezTo>
                <a:lnTo>
                  <a:pt x="4285" y="4443"/>
                </a:lnTo>
                <a:cubicBezTo>
                  <a:pt x="4065" y="4443"/>
                  <a:pt x="3907" y="4664"/>
                  <a:pt x="3907" y="4884"/>
                </a:cubicBezTo>
                <a:cubicBezTo>
                  <a:pt x="3907" y="5136"/>
                  <a:pt x="4096" y="5325"/>
                  <a:pt x="4285" y="5325"/>
                </a:cubicBezTo>
                <a:lnTo>
                  <a:pt x="4726" y="5325"/>
                </a:lnTo>
                <a:cubicBezTo>
                  <a:pt x="4821" y="6901"/>
                  <a:pt x="4191" y="7846"/>
                  <a:pt x="3718" y="8791"/>
                </a:cubicBezTo>
                <a:cubicBezTo>
                  <a:pt x="3308" y="8980"/>
                  <a:pt x="3025" y="9421"/>
                  <a:pt x="3025" y="9893"/>
                </a:cubicBezTo>
                <a:lnTo>
                  <a:pt x="3025" y="10366"/>
                </a:lnTo>
                <a:cubicBezTo>
                  <a:pt x="2552" y="10524"/>
                  <a:pt x="2206" y="10996"/>
                  <a:pt x="2206" y="11532"/>
                </a:cubicBezTo>
                <a:lnTo>
                  <a:pt x="2206" y="11973"/>
                </a:lnTo>
                <a:lnTo>
                  <a:pt x="442" y="11973"/>
                </a:lnTo>
                <a:cubicBezTo>
                  <a:pt x="189" y="11973"/>
                  <a:pt x="0" y="12162"/>
                  <a:pt x="0" y="12382"/>
                </a:cubicBezTo>
                <a:cubicBezTo>
                  <a:pt x="0" y="12603"/>
                  <a:pt x="158" y="12792"/>
                  <a:pt x="379" y="12792"/>
                </a:cubicBezTo>
                <a:lnTo>
                  <a:pt x="12256" y="12792"/>
                </a:lnTo>
                <a:cubicBezTo>
                  <a:pt x="12476" y="12792"/>
                  <a:pt x="12697" y="12603"/>
                  <a:pt x="12697" y="12382"/>
                </a:cubicBezTo>
                <a:cubicBezTo>
                  <a:pt x="12697" y="12130"/>
                  <a:pt x="12476" y="11973"/>
                  <a:pt x="12256" y="11973"/>
                </a:cubicBezTo>
                <a:lnTo>
                  <a:pt x="10460" y="11973"/>
                </a:lnTo>
                <a:lnTo>
                  <a:pt x="10460" y="11532"/>
                </a:lnTo>
                <a:cubicBezTo>
                  <a:pt x="10460" y="10996"/>
                  <a:pt x="10114" y="10555"/>
                  <a:pt x="9641" y="10366"/>
                </a:cubicBezTo>
                <a:lnTo>
                  <a:pt x="9641" y="9893"/>
                </a:lnTo>
                <a:cubicBezTo>
                  <a:pt x="9641" y="9421"/>
                  <a:pt x="9357" y="8980"/>
                  <a:pt x="8979" y="8791"/>
                </a:cubicBezTo>
                <a:cubicBezTo>
                  <a:pt x="8507" y="7877"/>
                  <a:pt x="7877" y="6932"/>
                  <a:pt x="7940" y="5325"/>
                </a:cubicBezTo>
                <a:lnTo>
                  <a:pt x="8381" y="5325"/>
                </a:lnTo>
                <a:cubicBezTo>
                  <a:pt x="8633" y="5325"/>
                  <a:pt x="8790" y="5136"/>
                  <a:pt x="8790" y="4884"/>
                </a:cubicBezTo>
                <a:cubicBezTo>
                  <a:pt x="8790" y="4664"/>
                  <a:pt x="8570" y="4443"/>
                  <a:pt x="8381" y="4443"/>
                </a:cubicBezTo>
                <a:lnTo>
                  <a:pt x="8034" y="4443"/>
                </a:lnTo>
                <a:cubicBezTo>
                  <a:pt x="8066" y="4254"/>
                  <a:pt x="8160" y="4034"/>
                  <a:pt x="8223" y="3813"/>
                </a:cubicBezTo>
                <a:cubicBezTo>
                  <a:pt x="8475" y="3183"/>
                  <a:pt x="8003" y="2521"/>
                  <a:pt x="7310" y="2521"/>
                </a:cubicBezTo>
                <a:lnTo>
                  <a:pt x="6743" y="2521"/>
                </a:lnTo>
                <a:lnTo>
                  <a:pt x="6743" y="1702"/>
                </a:lnTo>
                <a:lnTo>
                  <a:pt x="7184" y="1702"/>
                </a:lnTo>
                <a:cubicBezTo>
                  <a:pt x="7404" y="1702"/>
                  <a:pt x="7562" y="1513"/>
                  <a:pt x="7562" y="1261"/>
                </a:cubicBezTo>
                <a:cubicBezTo>
                  <a:pt x="7562" y="1041"/>
                  <a:pt x="7373" y="883"/>
                  <a:pt x="7184" y="883"/>
                </a:cubicBezTo>
                <a:lnTo>
                  <a:pt x="6743" y="883"/>
                </a:lnTo>
                <a:lnTo>
                  <a:pt x="6743" y="442"/>
                </a:lnTo>
                <a:cubicBezTo>
                  <a:pt x="6743" y="190"/>
                  <a:pt x="6522" y="1"/>
                  <a:pt x="6333"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703" name="Google Shape;10703;p83"/>
          <p:cNvGrpSpPr/>
          <p:nvPr/>
        </p:nvGrpSpPr>
        <p:grpSpPr>
          <a:xfrm>
            <a:off x="3986941" y="1313804"/>
            <a:ext cx="318873" cy="366471"/>
            <a:chOff x="-62496925" y="1931475"/>
            <a:chExt cx="275675" cy="316825"/>
          </a:xfrm>
          <a:solidFill>
            <a:srgbClr val="FFC000"/>
          </a:solidFill>
        </p:grpSpPr>
        <p:sp>
          <p:nvSpPr>
            <p:cNvPr id="10704" name="Google Shape;10704;p83"/>
            <p:cNvSpPr/>
            <p:nvPr/>
          </p:nvSpPr>
          <p:spPr>
            <a:xfrm>
              <a:off x="-62496925" y="1931475"/>
              <a:ext cx="275675" cy="316825"/>
            </a:xfrm>
            <a:custGeom>
              <a:avLst/>
              <a:gdLst/>
              <a:ahLst/>
              <a:cxnLst/>
              <a:rect l="l" t="t" r="r" b="b"/>
              <a:pathLst>
                <a:path w="11027" h="12673" extrusionOk="0">
                  <a:moveTo>
                    <a:pt x="5514" y="1047"/>
                  </a:moveTo>
                  <a:cubicBezTo>
                    <a:pt x="6238" y="1519"/>
                    <a:pt x="7215" y="1834"/>
                    <a:pt x="8003" y="1834"/>
                  </a:cubicBezTo>
                  <a:cubicBezTo>
                    <a:pt x="8538" y="1834"/>
                    <a:pt x="9294" y="1708"/>
                    <a:pt x="10208" y="1204"/>
                  </a:cubicBezTo>
                  <a:lnTo>
                    <a:pt x="10208" y="5237"/>
                  </a:lnTo>
                  <a:cubicBezTo>
                    <a:pt x="10177" y="8198"/>
                    <a:pt x="8349" y="10845"/>
                    <a:pt x="5514" y="11821"/>
                  </a:cubicBezTo>
                  <a:cubicBezTo>
                    <a:pt x="2710" y="10845"/>
                    <a:pt x="820" y="8198"/>
                    <a:pt x="820" y="5237"/>
                  </a:cubicBezTo>
                  <a:lnTo>
                    <a:pt x="820" y="1204"/>
                  </a:lnTo>
                  <a:cubicBezTo>
                    <a:pt x="1513" y="1582"/>
                    <a:pt x="2269" y="1834"/>
                    <a:pt x="3025" y="1834"/>
                  </a:cubicBezTo>
                  <a:cubicBezTo>
                    <a:pt x="3844" y="1834"/>
                    <a:pt x="4758" y="1551"/>
                    <a:pt x="5514" y="1047"/>
                  </a:cubicBezTo>
                  <a:close/>
                  <a:moveTo>
                    <a:pt x="10654" y="1"/>
                  </a:moveTo>
                  <a:cubicBezTo>
                    <a:pt x="10567" y="1"/>
                    <a:pt x="10476" y="33"/>
                    <a:pt x="10397" y="102"/>
                  </a:cubicBezTo>
                  <a:cubicBezTo>
                    <a:pt x="9389" y="826"/>
                    <a:pt x="8538" y="952"/>
                    <a:pt x="8034" y="952"/>
                  </a:cubicBezTo>
                  <a:cubicBezTo>
                    <a:pt x="7310" y="952"/>
                    <a:pt x="6396" y="637"/>
                    <a:pt x="5766" y="165"/>
                  </a:cubicBezTo>
                  <a:cubicBezTo>
                    <a:pt x="5703" y="102"/>
                    <a:pt x="5616" y="70"/>
                    <a:pt x="5526" y="70"/>
                  </a:cubicBezTo>
                  <a:cubicBezTo>
                    <a:pt x="5435" y="70"/>
                    <a:pt x="5341" y="102"/>
                    <a:pt x="5262" y="165"/>
                  </a:cubicBezTo>
                  <a:cubicBezTo>
                    <a:pt x="4632" y="637"/>
                    <a:pt x="3781" y="952"/>
                    <a:pt x="3025" y="952"/>
                  </a:cubicBezTo>
                  <a:cubicBezTo>
                    <a:pt x="2237" y="952"/>
                    <a:pt x="1450" y="637"/>
                    <a:pt x="662" y="102"/>
                  </a:cubicBezTo>
                  <a:cubicBezTo>
                    <a:pt x="582" y="40"/>
                    <a:pt x="495" y="13"/>
                    <a:pt x="411" y="13"/>
                  </a:cubicBezTo>
                  <a:cubicBezTo>
                    <a:pt x="196" y="13"/>
                    <a:pt x="0" y="190"/>
                    <a:pt x="0" y="417"/>
                  </a:cubicBezTo>
                  <a:lnTo>
                    <a:pt x="0" y="5237"/>
                  </a:lnTo>
                  <a:cubicBezTo>
                    <a:pt x="0" y="8608"/>
                    <a:pt x="2080" y="11601"/>
                    <a:pt x="5388" y="12641"/>
                  </a:cubicBezTo>
                  <a:cubicBezTo>
                    <a:pt x="5419" y="12641"/>
                    <a:pt x="5451" y="12672"/>
                    <a:pt x="5514" y="12672"/>
                  </a:cubicBezTo>
                  <a:cubicBezTo>
                    <a:pt x="5545" y="12672"/>
                    <a:pt x="5577" y="12672"/>
                    <a:pt x="5640" y="12641"/>
                  </a:cubicBezTo>
                  <a:cubicBezTo>
                    <a:pt x="8979" y="11538"/>
                    <a:pt x="11027" y="8513"/>
                    <a:pt x="11027" y="5237"/>
                  </a:cubicBezTo>
                  <a:lnTo>
                    <a:pt x="11027" y="417"/>
                  </a:lnTo>
                  <a:cubicBezTo>
                    <a:pt x="11027" y="157"/>
                    <a:pt x="10848" y="1"/>
                    <a:pt x="1065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5" name="Google Shape;10705;p83"/>
            <p:cNvSpPr/>
            <p:nvPr/>
          </p:nvSpPr>
          <p:spPr>
            <a:xfrm>
              <a:off x="-62390600" y="2016700"/>
              <a:ext cx="63025" cy="146525"/>
            </a:xfrm>
            <a:custGeom>
              <a:avLst/>
              <a:gdLst/>
              <a:ahLst/>
              <a:cxnLst/>
              <a:rect l="l" t="t" r="r" b="b"/>
              <a:pathLst>
                <a:path w="2521" h="5861" extrusionOk="0">
                  <a:moveTo>
                    <a:pt x="1261" y="1"/>
                  </a:moveTo>
                  <a:cubicBezTo>
                    <a:pt x="1009" y="1"/>
                    <a:pt x="820" y="190"/>
                    <a:pt x="820" y="410"/>
                  </a:cubicBezTo>
                  <a:lnTo>
                    <a:pt x="820" y="694"/>
                  </a:lnTo>
                  <a:cubicBezTo>
                    <a:pt x="347" y="851"/>
                    <a:pt x="1" y="1324"/>
                    <a:pt x="1" y="1891"/>
                  </a:cubicBezTo>
                  <a:cubicBezTo>
                    <a:pt x="1" y="2553"/>
                    <a:pt x="536" y="2931"/>
                    <a:pt x="977" y="3246"/>
                  </a:cubicBezTo>
                  <a:cubicBezTo>
                    <a:pt x="1292" y="3498"/>
                    <a:pt x="1639" y="3718"/>
                    <a:pt x="1639" y="3970"/>
                  </a:cubicBezTo>
                  <a:cubicBezTo>
                    <a:pt x="1639" y="4191"/>
                    <a:pt x="1450" y="4411"/>
                    <a:pt x="1261" y="4411"/>
                  </a:cubicBezTo>
                  <a:cubicBezTo>
                    <a:pt x="1040" y="4411"/>
                    <a:pt x="820" y="4191"/>
                    <a:pt x="820" y="3970"/>
                  </a:cubicBezTo>
                  <a:cubicBezTo>
                    <a:pt x="820" y="3718"/>
                    <a:pt x="631" y="3561"/>
                    <a:pt x="410" y="3561"/>
                  </a:cubicBezTo>
                  <a:cubicBezTo>
                    <a:pt x="221" y="3561"/>
                    <a:pt x="32" y="3781"/>
                    <a:pt x="32" y="3970"/>
                  </a:cubicBezTo>
                  <a:cubicBezTo>
                    <a:pt x="32" y="4506"/>
                    <a:pt x="379" y="4947"/>
                    <a:pt x="851" y="5136"/>
                  </a:cubicBezTo>
                  <a:lnTo>
                    <a:pt x="851" y="5419"/>
                  </a:lnTo>
                  <a:cubicBezTo>
                    <a:pt x="851" y="5671"/>
                    <a:pt x="1040" y="5861"/>
                    <a:pt x="1292" y="5861"/>
                  </a:cubicBezTo>
                  <a:cubicBezTo>
                    <a:pt x="1513" y="5861"/>
                    <a:pt x="1670" y="5671"/>
                    <a:pt x="1670" y="5419"/>
                  </a:cubicBezTo>
                  <a:lnTo>
                    <a:pt x="1670" y="5136"/>
                  </a:lnTo>
                  <a:cubicBezTo>
                    <a:pt x="2143" y="4978"/>
                    <a:pt x="2521" y="4506"/>
                    <a:pt x="2521" y="3970"/>
                  </a:cubicBezTo>
                  <a:cubicBezTo>
                    <a:pt x="2521" y="3309"/>
                    <a:pt x="1954" y="2899"/>
                    <a:pt x="1513" y="2584"/>
                  </a:cubicBezTo>
                  <a:cubicBezTo>
                    <a:pt x="1198" y="2363"/>
                    <a:pt x="851" y="2111"/>
                    <a:pt x="851" y="1891"/>
                  </a:cubicBezTo>
                  <a:cubicBezTo>
                    <a:pt x="851" y="1670"/>
                    <a:pt x="1040" y="1481"/>
                    <a:pt x="1261" y="1481"/>
                  </a:cubicBezTo>
                  <a:cubicBezTo>
                    <a:pt x="1481" y="1481"/>
                    <a:pt x="1639" y="1670"/>
                    <a:pt x="1639" y="1891"/>
                  </a:cubicBezTo>
                  <a:cubicBezTo>
                    <a:pt x="1639" y="2111"/>
                    <a:pt x="1828" y="2300"/>
                    <a:pt x="2080" y="2300"/>
                  </a:cubicBezTo>
                  <a:cubicBezTo>
                    <a:pt x="2300" y="2300"/>
                    <a:pt x="2458" y="2111"/>
                    <a:pt x="2458" y="1891"/>
                  </a:cubicBezTo>
                  <a:cubicBezTo>
                    <a:pt x="2458" y="1324"/>
                    <a:pt x="2111" y="883"/>
                    <a:pt x="1639" y="694"/>
                  </a:cubicBezTo>
                  <a:lnTo>
                    <a:pt x="1639" y="410"/>
                  </a:lnTo>
                  <a:cubicBezTo>
                    <a:pt x="1639" y="190"/>
                    <a:pt x="1450" y="1"/>
                    <a:pt x="126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706" name="Google Shape;10706;p83"/>
          <p:cNvGrpSpPr/>
          <p:nvPr/>
        </p:nvGrpSpPr>
        <p:grpSpPr>
          <a:xfrm>
            <a:off x="3963691" y="1793629"/>
            <a:ext cx="365373" cy="367426"/>
            <a:chOff x="-62516625" y="2297875"/>
            <a:chExt cx="315875" cy="317650"/>
          </a:xfrm>
          <a:solidFill>
            <a:srgbClr val="FFC000"/>
          </a:solidFill>
        </p:grpSpPr>
        <p:sp>
          <p:nvSpPr>
            <p:cNvPr id="10707" name="Google Shape;10707;p83"/>
            <p:cNvSpPr/>
            <p:nvPr/>
          </p:nvSpPr>
          <p:spPr>
            <a:xfrm>
              <a:off x="-62516625" y="2297875"/>
              <a:ext cx="315875" cy="317650"/>
            </a:xfrm>
            <a:custGeom>
              <a:avLst/>
              <a:gdLst/>
              <a:ahLst/>
              <a:cxnLst/>
              <a:rect l="l" t="t" r="r" b="b"/>
              <a:pathLst>
                <a:path w="12635" h="12706" extrusionOk="0">
                  <a:moveTo>
                    <a:pt x="4632" y="3309"/>
                  </a:moveTo>
                  <a:cubicBezTo>
                    <a:pt x="5388" y="3309"/>
                    <a:pt x="6018" y="3939"/>
                    <a:pt x="6018" y="4695"/>
                  </a:cubicBezTo>
                  <a:cubicBezTo>
                    <a:pt x="6018" y="4916"/>
                    <a:pt x="5924" y="5168"/>
                    <a:pt x="5829" y="5388"/>
                  </a:cubicBezTo>
                  <a:lnTo>
                    <a:pt x="5357" y="5861"/>
                  </a:lnTo>
                  <a:cubicBezTo>
                    <a:pt x="5136" y="5987"/>
                    <a:pt x="4916" y="6081"/>
                    <a:pt x="4632" y="6081"/>
                  </a:cubicBezTo>
                  <a:cubicBezTo>
                    <a:pt x="3876" y="6081"/>
                    <a:pt x="3246" y="5451"/>
                    <a:pt x="3246" y="4695"/>
                  </a:cubicBezTo>
                  <a:cubicBezTo>
                    <a:pt x="3246" y="3939"/>
                    <a:pt x="3876" y="3309"/>
                    <a:pt x="4632" y="3309"/>
                  </a:cubicBezTo>
                  <a:close/>
                  <a:moveTo>
                    <a:pt x="4632" y="820"/>
                  </a:moveTo>
                  <a:cubicBezTo>
                    <a:pt x="6617" y="820"/>
                    <a:pt x="8287" y="2364"/>
                    <a:pt x="8444" y="4285"/>
                  </a:cubicBezTo>
                  <a:lnTo>
                    <a:pt x="8444" y="4412"/>
                  </a:lnTo>
                  <a:cubicBezTo>
                    <a:pt x="7877" y="4412"/>
                    <a:pt x="7310" y="4538"/>
                    <a:pt x="6806" y="4758"/>
                  </a:cubicBezTo>
                  <a:lnTo>
                    <a:pt x="6806" y="4695"/>
                  </a:lnTo>
                  <a:cubicBezTo>
                    <a:pt x="6806" y="3466"/>
                    <a:pt x="5829" y="2490"/>
                    <a:pt x="4601" y="2490"/>
                  </a:cubicBezTo>
                  <a:cubicBezTo>
                    <a:pt x="3372" y="2490"/>
                    <a:pt x="2395" y="3466"/>
                    <a:pt x="2395" y="4695"/>
                  </a:cubicBezTo>
                  <a:cubicBezTo>
                    <a:pt x="2395" y="5924"/>
                    <a:pt x="3372" y="6900"/>
                    <a:pt x="4601" y="6900"/>
                  </a:cubicBezTo>
                  <a:lnTo>
                    <a:pt x="4664" y="6900"/>
                  </a:lnTo>
                  <a:cubicBezTo>
                    <a:pt x="4443" y="7404"/>
                    <a:pt x="4317" y="7972"/>
                    <a:pt x="4317" y="8539"/>
                  </a:cubicBezTo>
                  <a:cubicBezTo>
                    <a:pt x="4317" y="9421"/>
                    <a:pt x="4601" y="10240"/>
                    <a:pt x="5073" y="10902"/>
                  </a:cubicBezTo>
                  <a:lnTo>
                    <a:pt x="4601" y="11532"/>
                  </a:lnTo>
                  <a:lnTo>
                    <a:pt x="1513" y="7026"/>
                  </a:lnTo>
                  <a:cubicBezTo>
                    <a:pt x="1009" y="6333"/>
                    <a:pt x="725" y="5546"/>
                    <a:pt x="725" y="4695"/>
                  </a:cubicBezTo>
                  <a:cubicBezTo>
                    <a:pt x="788" y="2553"/>
                    <a:pt x="2521" y="820"/>
                    <a:pt x="4632" y="820"/>
                  </a:cubicBezTo>
                  <a:close/>
                  <a:moveTo>
                    <a:pt x="8507" y="5231"/>
                  </a:moveTo>
                  <a:cubicBezTo>
                    <a:pt x="10334" y="5231"/>
                    <a:pt x="11815" y="6743"/>
                    <a:pt x="11815" y="8539"/>
                  </a:cubicBezTo>
                  <a:cubicBezTo>
                    <a:pt x="11815" y="10366"/>
                    <a:pt x="10303" y="11847"/>
                    <a:pt x="8507" y="11847"/>
                  </a:cubicBezTo>
                  <a:cubicBezTo>
                    <a:pt x="6680" y="11847"/>
                    <a:pt x="5199" y="10366"/>
                    <a:pt x="5199" y="8539"/>
                  </a:cubicBezTo>
                  <a:cubicBezTo>
                    <a:pt x="5199" y="6743"/>
                    <a:pt x="6680" y="5231"/>
                    <a:pt x="8507" y="5231"/>
                  </a:cubicBezTo>
                  <a:close/>
                  <a:moveTo>
                    <a:pt x="4664" y="1"/>
                  </a:moveTo>
                  <a:cubicBezTo>
                    <a:pt x="2080" y="1"/>
                    <a:pt x="1" y="2080"/>
                    <a:pt x="1" y="4695"/>
                  </a:cubicBezTo>
                  <a:cubicBezTo>
                    <a:pt x="1" y="5703"/>
                    <a:pt x="316" y="6711"/>
                    <a:pt x="946" y="7499"/>
                  </a:cubicBezTo>
                  <a:lnTo>
                    <a:pt x="4317" y="12540"/>
                  </a:lnTo>
                  <a:cubicBezTo>
                    <a:pt x="4396" y="12650"/>
                    <a:pt x="4522" y="12705"/>
                    <a:pt x="4648" y="12705"/>
                  </a:cubicBezTo>
                  <a:cubicBezTo>
                    <a:pt x="4774" y="12705"/>
                    <a:pt x="4900" y="12650"/>
                    <a:pt x="4979" y="12540"/>
                  </a:cubicBezTo>
                  <a:lnTo>
                    <a:pt x="5672" y="11532"/>
                  </a:lnTo>
                  <a:cubicBezTo>
                    <a:pt x="6396" y="12256"/>
                    <a:pt x="7404" y="12697"/>
                    <a:pt x="8507" y="12697"/>
                  </a:cubicBezTo>
                  <a:cubicBezTo>
                    <a:pt x="10776" y="12697"/>
                    <a:pt x="12634" y="10838"/>
                    <a:pt x="12634" y="8539"/>
                  </a:cubicBezTo>
                  <a:cubicBezTo>
                    <a:pt x="12634" y="6554"/>
                    <a:pt x="11217" y="4884"/>
                    <a:pt x="9326" y="4506"/>
                  </a:cubicBezTo>
                  <a:lnTo>
                    <a:pt x="9326" y="4222"/>
                  </a:lnTo>
                  <a:cubicBezTo>
                    <a:pt x="9074" y="1891"/>
                    <a:pt x="7121" y="1"/>
                    <a:pt x="466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08" name="Google Shape;10708;p83"/>
            <p:cNvSpPr/>
            <p:nvPr/>
          </p:nvSpPr>
          <p:spPr>
            <a:xfrm>
              <a:off x="-62335475" y="2438075"/>
              <a:ext cx="62250" cy="145750"/>
            </a:xfrm>
            <a:custGeom>
              <a:avLst/>
              <a:gdLst/>
              <a:ahLst/>
              <a:cxnLst/>
              <a:rect l="l" t="t" r="r" b="b"/>
              <a:pathLst>
                <a:path w="2490" h="5830" extrusionOk="0">
                  <a:moveTo>
                    <a:pt x="1261" y="1"/>
                  </a:moveTo>
                  <a:cubicBezTo>
                    <a:pt x="1009" y="1"/>
                    <a:pt x="820" y="190"/>
                    <a:pt x="820" y="410"/>
                  </a:cubicBezTo>
                  <a:lnTo>
                    <a:pt x="820" y="694"/>
                  </a:lnTo>
                  <a:cubicBezTo>
                    <a:pt x="348" y="851"/>
                    <a:pt x="1" y="1324"/>
                    <a:pt x="1" y="1891"/>
                  </a:cubicBezTo>
                  <a:cubicBezTo>
                    <a:pt x="1" y="2553"/>
                    <a:pt x="537" y="2931"/>
                    <a:pt x="978" y="3246"/>
                  </a:cubicBezTo>
                  <a:cubicBezTo>
                    <a:pt x="1293" y="3498"/>
                    <a:pt x="1639" y="3718"/>
                    <a:pt x="1639" y="3970"/>
                  </a:cubicBezTo>
                  <a:cubicBezTo>
                    <a:pt x="1671" y="4191"/>
                    <a:pt x="1482" y="4411"/>
                    <a:pt x="1261" y="4411"/>
                  </a:cubicBezTo>
                  <a:cubicBezTo>
                    <a:pt x="1009" y="4411"/>
                    <a:pt x="820" y="4191"/>
                    <a:pt x="820" y="3970"/>
                  </a:cubicBezTo>
                  <a:cubicBezTo>
                    <a:pt x="820" y="3718"/>
                    <a:pt x="631" y="3529"/>
                    <a:pt x="411" y="3529"/>
                  </a:cubicBezTo>
                  <a:cubicBezTo>
                    <a:pt x="190" y="3529"/>
                    <a:pt x="1" y="3718"/>
                    <a:pt x="1" y="3970"/>
                  </a:cubicBezTo>
                  <a:cubicBezTo>
                    <a:pt x="1" y="4506"/>
                    <a:pt x="348" y="4947"/>
                    <a:pt x="820" y="5136"/>
                  </a:cubicBezTo>
                  <a:lnTo>
                    <a:pt x="820" y="5420"/>
                  </a:lnTo>
                  <a:cubicBezTo>
                    <a:pt x="820" y="5672"/>
                    <a:pt x="1009" y="5829"/>
                    <a:pt x="1261" y="5829"/>
                  </a:cubicBezTo>
                  <a:cubicBezTo>
                    <a:pt x="1482" y="5829"/>
                    <a:pt x="1639" y="5609"/>
                    <a:pt x="1639" y="5420"/>
                  </a:cubicBezTo>
                  <a:lnTo>
                    <a:pt x="1639" y="5136"/>
                  </a:lnTo>
                  <a:cubicBezTo>
                    <a:pt x="2112" y="4978"/>
                    <a:pt x="2458" y="4506"/>
                    <a:pt x="2458" y="3970"/>
                  </a:cubicBezTo>
                  <a:cubicBezTo>
                    <a:pt x="2458" y="3309"/>
                    <a:pt x="1923" y="2899"/>
                    <a:pt x="1482" y="2584"/>
                  </a:cubicBezTo>
                  <a:cubicBezTo>
                    <a:pt x="1167" y="2364"/>
                    <a:pt x="820" y="2112"/>
                    <a:pt x="820" y="1891"/>
                  </a:cubicBezTo>
                  <a:cubicBezTo>
                    <a:pt x="820" y="1639"/>
                    <a:pt x="1009" y="1450"/>
                    <a:pt x="1261" y="1450"/>
                  </a:cubicBezTo>
                  <a:cubicBezTo>
                    <a:pt x="1482" y="1450"/>
                    <a:pt x="1639" y="1639"/>
                    <a:pt x="1639" y="1891"/>
                  </a:cubicBezTo>
                  <a:cubicBezTo>
                    <a:pt x="1639" y="2112"/>
                    <a:pt x="1860" y="2301"/>
                    <a:pt x="2049" y="2301"/>
                  </a:cubicBezTo>
                  <a:cubicBezTo>
                    <a:pt x="2269" y="2301"/>
                    <a:pt x="2490" y="2112"/>
                    <a:pt x="2490" y="1891"/>
                  </a:cubicBezTo>
                  <a:cubicBezTo>
                    <a:pt x="2490" y="1324"/>
                    <a:pt x="2112" y="883"/>
                    <a:pt x="1639" y="694"/>
                  </a:cubicBezTo>
                  <a:lnTo>
                    <a:pt x="1639" y="410"/>
                  </a:lnTo>
                  <a:cubicBezTo>
                    <a:pt x="1639" y="190"/>
                    <a:pt x="1450" y="1"/>
                    <a:pt x="126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709" name="Google Shape;10709;p83"/>
          <p:cNvGrpSpPr/>
          <p:nvPr/>
        </p:nvGrpSpPr>
        <p:grpSpPr>
          <a:xfrm>
            <a:off x="3962332" y="2275588"/>
            <a:ext cx="368091" cy="334402"/>
            <a:chOff x="-62518200" y="2692475"/>
            <a:chExt cx="318225" cy="289100"/>
          </a:xfrm>
          <a:solidFill>
            <a:srgbClr val="FFC000"/>
          </a:solidFill>
        </p:grpSpPr>
        <p:sp>
          <p:nvSpPr>
            <p:cNvPr id="10710" name="Google Shape;10710;p83"/>
            <p:cNvSpPr/>
            <p:nvPr/>
          </p:nvSpPr>
          <p:spPr>
            <a:xfrm>
              <a:off x="-62518200" y="2692475"/>
              <a:ext cx="318225" cy="289100"/>
            </a:xfrm>
            <a:custGeom>
              <a:avLst/>
              <a:gdLst/>
              <a:ahLst/>
              <a:cxnLst/>
              <a:rect l="l" t="t" r="r" b="b"/>
              <a:pathLst>
                <a:path w="12729" h="11564" extrusionOk="0">
                  <a:moveTo>
                    <a:pt x="3750" y="851"/>
                  </a:moveTo>
                  <a:cubicBezTo>
                    <a:pt x="5420" y="851"/>
                    <a:pt x="6617" y="1513"/>
                    <a:pt x="6617" y="2112"/>
                  </a:cubicBezTo>
                  <a:cubicBezTo>
                    <a:pt x="6617" y="2679"/>
                    <a:pt x="5420" y="3309"/>
                    <a:pt x="3750" y="3309"/>
                  </a:cubicBezTo>
                  <a:cubicBezTo>
                    <a:pt x="2206" y="3309"/>
                    <a:pt x="851" y="2679"/>
                    <a:pt x="851" y="2112"/>
                  </a:cubicBezTo>
                  <a:cubicBezTo>
                    <a:pt x="851" y="1481"/>
                    <a:pt x="2112" y="851"/>
                    <a:pt x="3750" y="851"/>
                  </a:cubicBezTo>
                  <a:close/>
                  <a:moveTo>
                    <a:pt x="6617" y="3403"/>
                  </a:moveTo>
                  <a:lnTo>
                    <a:pt x="6617" y="3781"/>
                  </a:lnTo>
                  <a:cubicBezTo>
                    <a:pt x="5829" y="4222"/>
                    <a:pt x="5199" y="4884"/>
                    <a:pt x="4821" y="5672"/>
                  </a:cubicBezTo>
                  <a:cubicBezTo>
                    <a:pt x="4475" y="5766"/>
                    <a:pt x="4096" y="5766"/>
                    <a:pt x="3750" y="5766"/>
                  </a:cubicBezTo>
                  <a:cubicBezTo>
                    <a:pt x="2206" y="5766"/>
                    <a:pt x="851" y="5136"/>
                    <a:pt x="851" y="4506"/>
                  </a:cubicBezTo>
                  <a:lnTo>
                    <a:pt x="851" y="3403"/>
                  </a:lnTo>
                  <a:cubicBezTo>
                    <a:pt x="1639" y="3939"/>
                    <a:pt x="2742" y="4159"/>
                    <a:pt x="3750" y="4159"/>
                  </a:cubicBezTo>
                  <a:cubicBezTo>
                    <a:pt x="4727" y="4159"/>
                    <a:pt x="5829" y="3939"/>
                    <a:pt x="6617" y="3403"/>
                  </a:cubicBezTo>
                  <a:close/>
                  <a:moveTo>
                    <a:pt x="883" y="5913"/>
                  </a:moveTo>
                  <a:cubicBezTo>
                    <a:pt x="1396" y="6254"/>
                    <a:pt x="2361" y="6617"/>
                    <a:pt x="3750" y="6617"/>
                  </a:cubicBezTo>
                  <a:cubicBezTo>
                    <a:pt x="4033" y="6617"/>
                    <a:pt x="4254" y="6617"/>
                    <a:pt x="4538" y="6585"/>
                  </a:cubicBezTo>
                  <a:lnTo>
                    <a:pt x="4538" y="6585"/>
                  </a:lnTo>
                  <a:cubicBezTo>
                    <a:pt x="4475" y="6869"/>
                    <a:pt x="4475" y="7184"/>
                    <a:pt x="4475" y="7467"/>
                  </a:cubicBezTo>
                  <a:cubicBezTo>
                    <a:pt x="4475" y="7719"/>
                    <a:pt x="4506" y="7971"/>
                    <a:pt x="4538" y="8255"/>
                  </a:cubicBezTo>
                  <a:cubicBezTo>
                    <a:pt x="4317" y="8287"/>
                    <a:pt x="4033" y="8287"/>
                    <a:pt x="3781" y="8287"/>
                  </a:cubicBezTo>
                  <a:cubicBezTo>
                    <a:pt x="2269" y="8287"/>
                    <a:pt x="883" y="7656"/>
                    <a:pt x="883" y="7026"/>
                  </a:cubicBezTo>
                  <a:lnTo>
                    <a:pt x="883" y="5913"/>
                  </a:lnTo>
                  <a:close/>
                  <a:moveTo>
                    <a:pt x="851" y="8350"/>
                  </a:moveTo>
                  <a:cubicBezTo>
                    <a:pt x="1639" y="8917"/>
                    <a:pt x="2773" y="9106"/>
                    <a:pt x="3750" y="9106"/>
                  </a:cubicBezTo>
                  <a:cubicBezTo>
                    <a:pt x="4096" y="9106"/>
                    <a:pt x="4412" y="9074"/>
                    <a:pt x="4727" y="9043"/>
                  </a:cubicBezTo>
                  <a:cubicBezTo>
                    <a:pt x="4979" y="9547"/>
                    <a:pt x="5294" y="10019"/>
                    <a:pt x="5672" y="10397"/>
                  </a:cubicBezTo>
                  <a:cubicBezTo>
                    <a:pt x="5136" y="10649"/>
                    <a:pt x="4475" y="10775"/>
                    <a:pt x="3750" y="10775"/>
                  </a:cubicBezTo>
                  <a:cubicBezTo>
                    <a:pt x="2112" y="10775"/>
                    <a:pt x="851" y="10082"/>
                    <a:pt x="851" y="9547"/>
                  </a:cubicBezTo>
                  <a:lnTo>
                    <a:pt x="851" y="8350"/>
                  </a:lnTo>
                  <a:close/>
                  <a:moveTo>
                    <a:pt x="8570" y="4159"/>
                  </a:moveTo>
                  <a:cubicBezTo>
                    <a:pt x="10366" y="4159"/>
                    <a:pt x="11878" y="5640"/>
                    <a:pt x="11878" y="7467"/>
                  </a:cubicBezTo>
                  <a:cubicBezTo>
                    <a:pt x="11878" y="9263"/>
                    <a:pt x="10366" y="10775"/>
                    <a:pt x="8570" y="10775"/>
                  </a:cubicBezTo>
                  <a:cubicBezTo>
                    <a:pt x="6743" y="10775"/>
                    <a:pt x="5262" y="9263"/>
                    <a:pt x="5262" y="7467"/>
                  </a:cubicBezTo>
                  <a:cubicBezTo>
                    <a:pt x="5262" y="5609"/>
                    <a:pt x="6743" y="4159"/>
                    <a:pt x="8570" y="4159"/>
                  </a:cubicBezTo>
                  <a:close/>
                  <a:moveTo>
                    <a:pt x="3781" y="1"/>
                  </a:moveTo>
                  <a:cubicBezTo>
                    <a:pt x="1797" y="1"/>
                    <a:pt x="64" y="851"/>
                    <a:pt x="64" y="2112"/>
                  </a:cubicBezTo>
                  <a:lnTo>
                    <a:pt x="64" y="9547"/>
                  </a:lnTo>
                  <a:cubicBezTo>
                    <a:pt x="1" y="10082"/>
                    <a:pt x="442" y="10649"/>
                    <a:pt x="1230" y="11027"/>
                  </a:cubicBezTo>
                  <a:cubicBezTo>
                    <a:pt x="1891" y="11405"/>
                    <a:pt x="2805" y="11563"/>
                    <a:pt x="3750" y="11563"/>
                  </a:cubicBezTo>
                  <a:cubicBezTo>
                    <a:pt x="4790" y="11563"/>
                    <a:pt x="5735" y="11311"/>
                    <a:pt x="6428" y="10964"/>
                  </a:cubicBezTo>
                  <a:cubicBezTo>
                    <a:pt x="7058" y="11342"/>
                    <a:pt x="7814" y="11563"/>
                    <a:pt x="8602" y="11563"/>
                  </a:cubicBezTo>
                  <a:cubicBezTo>
                    <a:pt x="10870" y="11563"/>
                    <a:pt x="12729" y="9704"/>
                    <a:pt x="12729" y="7404"/>
                  </a:cubicBezTo>
                  <a:cubicBezTo>
                    <a:pt x="12729" y="5136"/>
                    <a:pt x="10870" y="3277"/>
                    <a:pt x="8602" y="3277"/>
                  </a:cubicBezTo>
                  <a:cubicBezTo>
                    <a:pt x="8192" y="3277"/>
                    <a:pt x="7846" y="3309"/>
                    <a:pt x="7499" y="3435"/>
                  </a:cubicBezTo>
                  <a:lnTo>
                    <a:pt x="7499" y="2049"/>
                  </a:lnTo>
                  <a:cubicBezTo>
                    <a:pt x="7499" y="1481"/>
                    <a:pt x="7058" y="914"/>
                    <a:pt x="6302" y="536"/>
                  </a:cubicBezTo>
                  <a:cubicBezTo>
                    <a:pt x="5640" y="158"/>
                    <a:pt x="4727" y="1"/>
                    <a:pt x="378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1" name="Google Shape;10711;p83"/>
            <p:cNvSpPr/>
            <p:nvPr/>
          </p:nvSpPr>
          <p:spPr>
            <a:xfrm>
              <a:off x="-62335475" y="2804325"/>
              <a:ext cx="62250" cy="146525"/>
            </a:xfrm>
            <a:custGeom>
              <a:avLst/>
              <a:gdLst/>
              <a:ahLst/>
              <a:cxnLst/>
              <a:rect l="l" t="t" r="r" b="b"/>
              <a:pathLst>
                <a:path w="2490" h="5861" extrusionOk="0">
                  <a:moveTo>
                    <a:pt x="1261" y="0"/>
                  </a:moveTo>
                  <a:cubicBezTo>
                    <a:pt x="1009" y="0"/>
                    <a:pt x="820" y="189"/>
                    <a:pt x="820" y="410"/>
                  </a:cubicBezTo>
                  <a:lnTo>
                    <a:pt x="820" y="694"/>
                  </a:lnTo>
                  <a:cubicBezTo>
                    <a:pt x="348" y="851"/>
                    <a:pt x="1" y="1324"/>
                    <a:pt x="1" y="1891"/>
                  </a:cubicBezTo>
                  <a:cubicBezTo>
                    <a:pt x="1" y="2552"/>
                    <a:pt x="537" y="2930"/>
                    <a:pt x="978" y="3245"/>
                  </a:cubicBezTo>
                  <a:cubicBezTo>
                    <a:pt x="1293" y="3497"/>
                    <a:pt x="1639" y="3718"/>
                    <a:pt x="1639" y="3970"/>
                  </a:cubicBezTo>
                  <a:cubicBezTo>
                    <a:pt x="1671" y="4254"/>
                    <a:pt x="1482" y="4411"/>
                    <a:pt x="1261" y="4411"/>
                  </a:cubicBezTo>
                  <a:cubicBezTo>
                    <a:pt x="1009" y="4411"/>
                    <a:pt x="820" y="4191"/>
                    <a:pt x="820" y="3970"/>
                  </a:cubicBezTo>
                  <a:cubicBezTo>
                    <a:pt x="820" y="3718"/>
                    <a:pt x="631" y="3529"/>
                    <a:pt x="411" y="3529"/>
                  </a:cubicBezTo>
                  <a:cubicBezTo>
                    <a:pt x="190" y="3529"/>
                    <a:pt x="1" y="3718"/>
                    <a:pt x="1" y="3970"/>
                  </a:cubicBezTo>
                  <a:cubicBezTo>
                    <a:pt x="1" y="4506"/>
                    <a:pt x="348" y="4947"/>
                    <a:pt x="820" y="5136"/>
                  </a:cubicBezTo>
                  <a:lnTo>
                    <a:pt x="820" y="5419"/>
                  </a:lnTo>
                  <a:cubicBezTo>
                    <a:pt x="820" y="5671"/>
                    <a:pt x="1009" y="5860"/>
                    <a:pt x="1261" y="5860"/>
                  </a:cubicBezTo>
                  <a:cubicBezTo>
                    <a:pt x="1482" y="5860"/>
                    <a:pt x="1639" y="5671"/>
                    <a:pt x="1639" y="5419"/>
                  </a:cubicBezTo>
                  <a:lnTo>
                    <a:pt x="1639" y="5136"/>
                  </a:lnTo>
                  <a:cubicBezTo>
                    <a:pt x="2112" y="4978"/>
                    <a:pt x="2458" y="4506"/>
                    <a:pt x="2458" y="3970"/>
                  </a:cubicBezTo>
                  <a:cubicBezTo>
                    <a:pt x="2458" y="3308"/>
                    <a:pt x="1923" y="2899"/>
                    <a:pt x="1482" y="2584"/>
                  </a:cubicBezTo>
                  <a:cubicBezTo>
                    <a:pt x="1167" y="2363"/>
                    <a:pt x="820" y="2111"/>
                    <a:pt x="820" y="1891"/>
                  </a:cubicBezTo>
                  <a:cubicBezTo>
                    <a:pt x="820" y="1639"/>
                    <a:pt x="1009" y="1450"/>
                    <a:pt x="1261" y="1450"/>
                  </a:cubicBezTo>
                  <a:cubicBezTo>
                    <a:pt x="1482" y="1450"/>
                    <a:pt x="1639" y="1639"/>
                    <a:pt x="1639" y="1891"/>
                  </a:cubicBezTo>
                  <a:cubicBezTo>
                    <a:pt x="1639" y="2111"/>
                    <a:pt x="1860" y="2300"/>
                    <a:pt x="2049" y="2300"/>
                  </a:cubicBezTo>
                  <a:cubicBezTo>
                    <a:pt x="2269" y="2300"/>
                    <a:pt x="2490" y="2111"/>
                    <a:pt x="2490" y="1891"/>
                  </a:cubicBezTo>
                  <a:cubicBezTo>
                    <a:pt x="2490" y="1324"/>
                    <a:pt x="2112" y="883"/>
                    <a:pt x="1639" y="694"/>
                  </a:cubicBezTo>
                  <a:lnTo>
                    <a:pt x="1639" y="410"/>
                  </a:lnTo>
                  <a:cubicBezTo>
                    <a:pt x="1639" y="189"/>
                    <a:pt x="1450" y="0"/>
                    <a:pt x="126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712" name="Google Shape;10712;p83"/>
          <p:cNvGrpSpPr/>
          <p:nvPr/>
        </p:nvGrpSpPr>
        <p:grpSpPr>
          <a:xfrm>
            <a:off x="2648986" y="2733112"/>
            <a:ext cx="309793" cy="365344"/>
            <a:chOff x="-60597975" y="1939525"/>
            <a:chExt cx="267825" cy="315850"/>
          </a:xfrm>
          <a:solidFill>
            <a:srgbClr val="FFC000"/>
          </a:solidFill>
        </p:grpSpPr>
        <p:sp>
          <p:nvSpPr>
            <p:cNvPr id="10713" name="Google Shape;10713;p83"/>
            <p:cNvSpPr/>
            <p:nvPr/>
          </p:nvSpPr>
          <p:spPr>
            <a:xfrm>
              <a:off x="-60597975" y="1939525"/>
              <a:ext cx="267825" cy="315850"/>
            </a:xfrm>
            <a:custGeom>
              <a:avLst/>
              <a:gdLst/>
              <a:ahLst/>
              <a:cxnLst/>
              <a:rect l="l" t="t" r="r" b="b"/>
              <a:pathLst>
                <a:path w="10713" h="12634" extrusionOk="0">
                  <a:moveTo>
                    <a:pt x="7436" y="788"/>
                  </a:moveTo>
                  <a:lnTo>
                    <a:pt x="7436" y="1859"/>
                  </a:lnTo>
                  <a:cubicBezTo>
                    <a:pt x="7310" y="1733"/>
                    <a:pt x="7247" y="1607"/>
                    <a:pt x="6995" y="1607"/>
                  </a:cubicBezTo>
                  <a:cubicBezTo>
                    <a:pt x="6806" y="1607"/>
                    <a:pt x="6743" y="1733"/>
                    <a:pt x="6617" y="1859"/>
                  </a:cubicBezTo>
                  <a:lnTo>
                    <a:pt x="6617" y="788"/>
                  </a:lnTo>
                  <a:close/>
                  <a:moveTo>
                    <a:pt x="9515" y="788"/>
                  </a:moveTo>
                  <a:cubicBezTo>
                    <a:pt x="9767" y="788"/>
                    <a:pt x="9925" y="977"/>
                    <a:pt x="9925" y="1197"/>
                  </a:cubicBezTo>
                  <a:lnTo>
                    <a:pt x="9925" y="4222"/>
                  </a:lnTo>
                  <a:lnTo>
                    <a:pt x="2490" y="4222"/>
                  </a:lnTo>
                  <a:lnTo>
                    <a:pt x="2490" y="788"/>
                  </a:lnTo>
                  <a:lnTo>
                    <a:pt x="5798" y="788"/>
                  </a:lnTo>
                  <a:lnTo>
                    <a:pt x="5798" y="2867"/>
                  </a:lnTo>
                  <a:cubicBezTo>
                    <a:pt x="5798" y="3119"/>
                    <a:pt x="5980" y="3287"/>
                    <a:pt x="6185" y="3287"/>
                  </a:cubicBezTo>
                  <a:cubicBezTo>
                    <a:pt x="6288" y="3287"/>
                    <a:pt x="6396" y="3245"/>
                    <a:pt x="6491" y="3151"/>
                  </a:cubicBezTo>
                  <a:lnTo>
                    <a:pt x="7058" y="2615"/>
                  </a:lnTo>
                  <a:lnTo>
                    <a:pt x="7594" y="3151"/>
                  </a:lnTo>
                  <a:cubicBezTo>
                    <a:pt x="7688" y="3245"/>
                    <a:pt x="7800" y="3287"/>
                    <a:pt x="7907" y="3287"/>
                  </a:cubicBezTo>
                  <a:cubicBezTo>
                    <a:pt x="8122" y="3287"/>
                    <a:pt x="8318" y="3119"/>
                    <a:pt x="8318" y="2867"/>
                  </a:cubicBezTo>
                  <a:lnTo>
                    <a:pt x="8318" y="788"/>
                  </a:lnTo>
                  <a:close/>
                  <a:moveTo>
                    <a:pt x="9925" y="5041"/>
                  </a:moveTo>
                  <a:lnTo>
                    <a:pt x="9925" y="8349"/>
                  </a:lnTo>
                  <a:lnTo>
                    <a:pt x="2490" y="8349"/>
                  </a:lnTo>
                  <a:lnTo>
                    <a:pt x="2490" y="5041"/>
                  </a:lnTo>
                  <a:close/>
                  <a:moveTo>
                    <a:pt x="9925" y="9168"/>
                  </a:moveTo>
                  <a:lnTo>
                    <a:pt x="9925" y="11373"/>
                  </a:lnTo>
                  <a:cubicBezTo>
                    <a:pt x="9925" y="11625"/>
                    <a:pt x="9736" y="11783"/>
                    <a:pt x="9515" y="11783"/>
                  </a:cubicBezTo>
                  <a:lnTo>
                    <a:pt x="2490" y="11783"/>
                  </a:lnTo>
                  <a:lnTo>
                    <a:pt x="2490" y="9168"/>
                  </a:lnTo>
                  <a:close/>
                  <a:moveTo>
                    <a:pt x="1639" y="788"/>
                  </a:moveTo>
                  <a:lnTo>
                    <a:pt x="1639" y="11814"/>
                  </a:lnTo>
                  <a:lnTo>
                    <a:pt x="820" y="11814"/>
                  </a:lnTo>
                  <a:lnTo>
                    <a:pt x="820" y="788"/>
                  </a:lnTo>
                  <a:close/>
                  <a:moveTo>
                    <a:pt x="379" y="0"/>
                  </a:moveTo>
                  <a:cubicBezTo>
                    <a:pt x="158" y="0"/>
                    <a:pt x="1" y="189"/>
                    <a:pt x="1" y="410"/>
                  </a:cubicBezTo>
                  <a:lnTo>
                    <a:pt x="1" y="12256"/>
                  </a:lnTo>
                  <a:cubicBezTo>
                    <a:pt x="1" y="12445"/>
                    <a:pt x="190" y="12634"/>
                    <a:pt x="379" y="12634"/>
                  </a:cubicBezTo>
                  <a:lnTo>
                    <a:pt x="9484" y="12634"/>
                  </a:lnTo>
                  <a:cubicBezTo>
                    <a:pt x="10146" y="12634"/>
                    <a:pt x="10713" y="12098"/>
                    <a:pt x="10713" y="11436"/>
                  </a:cubicBezTo>
                  <a:lnTo>
                    <a:pt x="10713" y="1229"/>
                  </a:lnTo>
                  <a:cubicBezTo>
                    <a:pt x="10713" y="567"/>
                    <a:pt x="10177" y="0"/>
                    <a:pt x="948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4" name="Google Shape;10714;p83"/>
            <p:cNvSpPr/>
            <p:nvPr/>
          </p:nvSpPr>
          <p:spPr>
            <a:xfrm>
              <a:off x="-60494775" y="2097050"/>
              <a:ext cx="103175" cy="20500"/>
            </a:xfrm>
            <a:custGeom>
              <a:avLst/>
              <a:gdLst/>
              <a:ahLst/>
              <a:cxnLst/>
              <a:rect l="l" t="t" r="r" b="b"/>
              <a:pathLst>
                <a:path w="4127" h="820" extrusionOk="0">
                  <a:moveTo>
                    <a:pt x="410" y="0"/>
                  </a:moveTo>
                  <a:cubicBezTo>
                    <a:pt x="158" y="0"/>
                    <a:pt x="0" y="189"/>
                    <a:pt x="0" y="410"/>
                  </a:cubicBezTo>
                  <a:cubicBezTo>
                    <a:pt x="0" y="630"/>
                    <a:pt x="189" y="819"/>
                    <a:pt x="410" y="819"/>
                  </a:cubicBezTo>
                  <a:lnTo>
                    <a:pt x="3718" y="819"/>
                  </a:lnTo>
                  <a:cubicBezTo>
                    <a:pt x="3938" y="819"/>
                    <a:pt x="4127" y="630"/>
                    <a:pt x="4127" y="410"/>
                  </a:cubicBezTo>
                  <a:cubicBezTo>
                    <a:pt x="4127" y="158"/>
                    <a:pt x="3938" y="0"/>
                    <a:pt x="371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715" name="Google Shape;10715;p83"/>
          <p:cNvGrpSpPr/>
          <p:nvPr/>
        </p:nvGrpSpPr>
        <p:grpSpPr>
          <a:xfrm>
            <a:off x="2619389" y="3167537"/>
            <a:ext cx="368987" cy="368525"/>
            <a:chOff x="-60620800" y="2304600"/>
            <a:chExt cx="319000" cy="318600"/>
          </a:xfrm>
          <a:solidFill>
            <a:srgbClr val="FFC000"/>
          </a:solidFill>
        </p:grpSpPr>
        <p:sp>
          <p:nvSpPr>
            <p:cNvPr id="10716" name="Google Shape;10716;p83"/>
            <p:cNvSpPr/>
            <p:nvPr/>
          </p:nvSpPr>
          <p:spPr>
            <a:xfrm>
              <a:off x="-60620800" y="2304600"/>
              <a:ext cx="319000" cy="318600"/>
            </a:xfrm>
            <a:custGeom>
              <a:avLst/>
              <a:gdLst/>
              <a:ahLst/>
              <a:cxnLst/>
              <a:rect l="l" t="t" r="r" b="b"/>
              <a:pathLst>
                <a:path w="12760" h="12744" extrusionOk="0">
                  <a:moveTo>
                    <a:pt x="10939" y="845"/>
                  </a:moveTo>
                  <a:cubicBezTo>
                    <a:pt x="10969" y="845"/>
                    <a:pt x="11001" y="853"/>
                    <a:pt x="11027" y="866"/>
                  </a:cubicBezTo>
                  <a:lnTo>
                    <a:pt x="11752" y="1276"/>
                  </a:lnTo>
                  <a:cubicBezTo>
                    <a:pt x="11783" y="1339"/>
                    <a:pt x="11815" y="1433"/>
                    <a:pt x="11783" y="1465"/>
                  </a:cubicBezTo>
                  <a:lnTo>
                    <a:pt x="11437" y="2063"/>
                  </a:lnTo>
                  <a:lnTo>
                    <a:pt x="10491" y="1496"/>
                  </a:lnTo>
                  <a:lnTo>
                    <a:pt x="10838" y="898"/>
                  </a:lnTo>
                  <a:cubicBezTo>
                    <a:pt x="10856" y="861"/>
                    <a:pt x="10897" y="845"/>
                    <a:pt x="10939" y="845"/>
                  </a:cubicBezTo>
                  <a:close/>
                  <a:moveTo>
                    <a:pt x="10050" y="2252"/>
                  </a:moveTo>
                  <a:lnTo>
                    <a:pt x="10995" y="2819"/>
                  </a:lnTo>
                  <a:lnTo>
                    <a:pt x="8916" y="6379"/>
                  </a:lnTo>
                  <a:lnTo>
                    <a:pt x="7971" y="5844"/>
                  </a:lnTo>
                  <a:lnTo>
                    <a:pt x="10050" y="2252"/>
                  </a:lnTo>
                  <a:close/>
                  <a:moveTo>
                    <a:pt x="7813" y="6663"/>
                  </a:moveTo>
                  <a:lnTo>
                    <a:pt x="8318" y="6978"/>
                  </a:lnTo>
                  <a:lnTo>
                    <a:pt x="7782" y="7324"/>
                  </a:lnTo>
                  <a:lnTo>
                    <a:pt x="7813" y="6663"/>
                  </a:lnTo>
                  <a:close/>
                  <a:moveTo>
                    <a:pt x="11342" y="5245"/>
                  </a:moveTo>
                  <a:cubicBezTo>
                    <a:pt x="11594" y="5245"/>
                    <a:pt x="11752" y="5434"/>
                    <a:pt x="11752" y="5686"/>
                  </a:cubicBezTo>
                  <a:lnTo>
                    <a:pt x="11752" y="11483"/>
                  </a:lnTo>
                  <a:cubicBezTo>
                    <a:pt x="11752" y="11704"/>
                    <a:pt x="11531" y="11893"/>
                    <a:pt x="11342" y="11893"/>
                  </a:cubicBezTo>
                  <a:lnTo>
                    <a:pt x="1197" y="11893"/>
                  </a:lnTo>
                  <a:cubicBezTo>
                    <a:pt x="945" y="11893"/>
                    <a:pt x="788" y="11704"/>
                    <a:pt x="788" y="11483"/>
                  </a:cubicBezTo>
                  <a:lnTo>
                    <a:pt x="788" y="5686"/>
                  </a:lnTo>
                  <a:cubicBezTo>
                    <a:pt x="788" y="5434"/>
                    <a:pt x="977" y="5245"/>
                    <a:pt x="1197" y="5245"/>
                  </a:cubicBezTo>
                  <a:lnTo>
                    <a:pt x="7372" y="5245"/>
                  </a:lnTo>
                  <a:lnTo>
                    <a:pt x="7057" y="5749"/>
                  </a:lnTo>
                  <a:cubicBezTo>
                    <a:pt x="7026" y="5812"/>
                    <a:pt x="7026" y="5875"/>
                    <a:pt x="7026" y="5970"/>
                  </a:cubicBezTo>
                  <a:lnTo>
                    <a:pt x="6900" y="7734"/>
                  </a:lnTo>
                  <a:lnTo>
                    <a:pt x="5545" y="7734"/>
                  </a:lnTo>
                  <a:cubicBezTo>
                    <a:pt x="5325" y="7734"/>
                    <a:pt x="5167" y="7923"/>
                    <a:pt x="5167" y="8175"/>
                  </a:cubicBezTo>
                  <a:cubicBezTo>
                    <a:pt x="5167" y="8396"/>
                    <a:pt x="5356" y="8585"/>
                    <a:pt x="5545" y="8585"/>
                  </a:cubicBezTo>
                  <a:lnTo>
                    <a:pt x="10523" y="8585"/>
                  </a:lnTo>
                  <a:cubicBezTo>
                    <a:pt x="10743" y="8585"/>
                    <a:pt x="10964" y="8396"/>
                    <a:pt x="10964" y="8175"/>
                  </a:cubicBezTo>
                  <a:cubicBezTo>
                    <a:pt x="10964" y="7923"/>
                    <a:pt x="10743" y="7734"/>
                    <a:pt x="10523" y="7734"/>
                  </a:cubicBezTo>
                  <a:lnTo>
                    <a:pt x="8633" y="7734"/>
                  </a:lnTo>
                  <a:lnTo>
                    <a:pt x="9294" y="7293"/>
                  </a:lnTo>
                  <a:cubicBezTo>
                    <a:pt x="9326" y="7261"/>
                    <a:pt x="9420" y="7230"/>
                    <a:pt x="9420" y="7135"/>
                  </a:cubicBezTo>
                  <a:lnTo>
                    <a:pt x="10523" y="5245"/>
                  </a:lnTo>
                  <a:close/>
                  <a:moveTo>
                    <a:pt x="10933" y="0"/>
                  </a:moveTo>
                  <a:cubicBezTo>
                    <a:pt x="10599" y="0"/>
                    <a:pt x="10280" y="175"/>
                    <a:pt x="10113" y="488"/>
                  </a:cubicBezTo>
                  <a:lnTo>
                    <a:pt x="9578" y="1433"/>
                  </a:lnTo>
                  <a:lnTo>
                    <a:pt x="7877" y="4395"/>
                  </a:lnTo>
                  <a:lnTo>
                    <a:pt x="1229" y="4395"/>
                  </a:lnTo>
                  <a:cubicBezTo>
                    <a:pt x="567" y="4395"/>
                    <a:pt x="0" y="4930"/>
                    <a:pt x="0" y="5592"/>
                  </a:cubicBezTo>
                  <a:lnTo>
                    <a:pt x="0" y="11483"/>
                  </a:lnTo>
                  <a:cubicBezTo>
                    <a:pt x="0" y="12145"/>
                    <a:pt x="567" y="12743"/>
                    <a:pt x="1229" y="12743"/>
                  </a:cubicBezTo>
                  <a:lnTo>
                    <a:pt x="11374" y="12743"/>
                  </a:lnTo>
                  <a:cubicBezTo>
                    <a:pt x="12067" y="12743"/>
                    <a:pt x="12602" y="12176"/>
                    <a:pt x="12602" y="11483"/>
                  </a:cubicBezTo>
                  <a:lnTo>
                    <a:pt x="12602" y="5686"/>
                  </a:lnTo>
                  <a:cubicBezTo>
                    <a:pt x="12602" y="5025"/>
                    <a:pt x="12067" y="4458"/>
                    <a:pt x="11374" y="4458"/>
                  </a:cubicBezTo>
                  <a:lnTo>
                    <a:pt x="11027" y="4458"/>
                  </a:lnTo>
                  <a:lnTo>
                    <a:pt x="12508" y="1937"/>
                  </a:lnTo>
                  <a:cubicBezTo>
                    <a:pt x="12760" y="1433"/>
                    <a:pt x="12602" y="835"/>
                    <a:pt x="12130" y="551"/>
                  </a:cubicBezTo>
                  <a:lnTo>
                    <a:pt x="11437" y="141"/>
                  </a:lnTo>
                  <a:cubicBezTo>
                    <a:pt x="11277" y="46"/>
                    <a:pt x="11103" y="0"/>
                    <a:pt x="1093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7" name="Google Shape;10717;p83"/>
            <p:cNvSpPr/>
            <p:nvPr/>
          </p:nvSpPr>
          <p:spPr>
            <a:xfrm>
              <a:off x="-60491625" y="2560150"/>
              <a:ext cx="144925" cy="20525"/>
            </a:xfrm>
            <a:custGeom>
              <a:avLst/>
              <a:gdLst/>
              <a:ahLst/>
              <a:cxnLst/>
              <a:rect l="l" t="t" r="r" b="b"/>
              <a:pathLst>
                <a:path w="5797" h="821" extrusionOk="0">
                  <a:moveTo>
                    <a:pt x="378" y="1"/>
                  </a:moveTo>
                  <a:cubicBezTo>
                    <a:pt x="158" y="1"/>
                    <a:pt x="0" y="190"/>
                    <a:pt x="0" y="411"/>
                  </a:cubicBezTo>
                  <a:cubicBezTo>
                    <a:pt x="0" y="663"/>
                    <a:pt x="189" y="820"/>
                    <a:pt x="378" y="820"/>
                  </a:cubicBezTo>
                  <a:lnTo>
                    <a:pt x="5356" y="820"/>
                  </a:lnTo>
                  <a:cubicBezTo>
                    <a:pt x="5576" y="820"/>
                    <a:pt x="5797" y="631"/>
                    <a:pt x="5797" y="411"/>
                  </a:cubicBezTo>
                  <a:cubicBezTo>
                    <a:pt x="5797" y="190"/>
                    <a:pt x="5576" y="1"/>
                    <a:pt x="535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18" name="Google Shape;10718;p83"/>
            <p:cNvSpPr/>
            <p:nvPr/>
          </p:nvSpPr>
          <p:spPr>
            <a:xfrm>
              <a:off x="-60573550" y="2445950"/>
              <a:ext cx="62250" cy="146525"/>
            </a:xfrm>
            <a:custGeom>
              <a:avLst/>
              <a:gdLst/>
              <a:ahLst/>
              <a:cxnLst/>
              <a:rect l="l" t="t" r="r" b="b"/>
              <a:pathLst>
                <a:path w="2490" h="5861" extrusionOk="0">
                  <a:moveTo>
                    <a:pt x="1229" y="1"/>
                  </a:moveTo>
                  <a:cubicBezTo>
                    <a:pt x="977" y="1"/>
                    <a:pt x="820" y="190"/>
                    <a:pt x="820" y="410"/>
                  </a:cubicBezTo>
                  <a:lnTo>
                    <a:pt x="820" y="694"/>
                  </a:lnTo>
                  <a:cubicBezTo>
                    <a:pt x="347" y="851"/>
                    <a:pt x="1" y="1324"/>
                    <a:pt x="1" y="1891"/>
                  </a:cubicBezTo>
                  <a:cubicBezTo>
                    <a:pt x="1" y="2553"/>
                    <a:pt x="568" y="2931"/>
                    <a:pt x="977" y="3246"/>
                  </a:cubicBezTo>
                  <a:cubicBezTo>
                    <a:pt x="1292" y="3498"/>
                    <a:pt x="1670" y="3718"/>
                    <a:pt x="1670" y="3970"/>
                  </a:cubicBezTo>
                  <a:cubicBezTo>
                    <a:pt x="1670" y="4191"/>
                    <a:pt x="1450" y="4348"/>
                    <a:pt x="1229" y="4348"/>
                  </a:cubicBezTo>
                  <a:cubicBezTo>
                    <a:pt x="977" y="4348"/>
                    <a:pt x="820" y="4159"/>
                    <a:pt x="820" y="3970"/>
                  </a:cubicBezTo>
                  <a:cubicBezTo>
                    <a:pt x="820" y="3718"/>
                    <a:pt x="631" y="3529"/>
                    <a:pt x="442" y="3529"/>
                  </a:cubicBezTo>
                  <a:cubicBezTo>
                    <a:pt x="190" y="3529"/>
                    <a:pt x="1" y="3718"/>
                    <a:pt x="1" y="3970"/>
                  </a:cubicBezTo>
                  <a:cubicBezTo>
                    <a:pt x="1" y="4506"/>
                    <a:pt x="347" y="4947"/>
                    <a:pt x="820" y="5136"/>
                  </a:cubicBezTo>
                  <a:lnTo>
                    <a:pt x="820" y="5420"/>
                  </a:lnTo>
                  <a:cubicBezTo>
                    <a:pt x="820" y="5672"/>
                    <a:pt x="1040" y="5861"/>
                    <a:pt x="1229" y="5861"/>
                  </a:cubicBezTo>
                  <a:cubicBezTo>
                    <a:pt x="1450" y="5861"/>
                    <a:pt x="1670" y="5672"/>
                    <a:pt x="1670" y="5420"/>
                  </a:cubicBezTo>
                  <a:lnTo>
                    <a:pt x="1670" y="5136"/>
                  </a:lnTo>
                  <a:cubicBezTo>
                    <a:pt x="2143" y="4979"/>
                    <a:pt x="2489" y="4506"/>
                    <a:pt x="2489" y="3970"/>
                  </a:cubicBezTo>
                  <a:cubicBezTo>
                    <a:pt x="2489" y="3309"/>
                    <a:pt x="1922" y="2899"/>
                    <a:pt x="1513" y="2584"/>
                  </a:cubicBezTo>
                  <a:cubicBezTo>
                    <a:pt x="1198" y="2364"/>
                    <a:pt x="820" y="2112"/>
                    <a:pt x="820" y="1891"/>
                  </a:cubicBezTo>
                  <a:cubicBezTo>
                    <a:pt x="788" y="1639"/>
                    <a:pt x="977" y="1450"/>
                    <a:pt x="1229" y="1450"/>
                  </a:cubicBezTo>
                  <a:cubicBezTo>
                    <a:pt x="1450" y="1450"/>
                    <a:pt x="1670" y="1639"/>
                    <a:pt x="1670" y="1891"/>
                  </a:cubicBezTo>
                  <a:cubicBezTo>
                    <a:pt x="1670" y="2112"/>
                    <a:pt x="1859" y="2269"/>
                    <a:pt x="2048" y="2269"/>
                  </a:cubicBezTo>
                  <a:cubicBezTo>
                    <a:pt x="2300" y="2269"/>
                    <a:pt x="2489" y="2080"/>
                    <a:pt x="2489" y="1891"/>
                  </a:cubicBezTo>
                  <a:cubicBezTo>
                    <a:pt x="2489" y="1324"/>
                    <a:pt x="2143" y="883"/>
                    <a:pt x="1670" y="694"/>
                  </a:cubicBezTo>
                  <a:lnTo>
                    <a:pt x="1670" y="410"/>
                  </a:lnTo>
                  <a:cubicBezTo>
                    <a:pt x="1670" y="190"/>
                    <a:pt x="1450" y="1"/>
                    <a:pt x="122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719" name="Google Shape;10719;p83"/>
          <p:cNvGrpSpPr/>
          <p:nvPr/>
        </p:nvGrpSpPr>
        <p:grpSpPr>
          <a:xfrm>
            <a:off x="2620748" y="3663188"/>
            <a:ext cx="366269" cy="262426"/>
            <a:chOff x="-60621600" y="2716100"/>
            <a:chExt cx="316650" cy="226875"/>
          </a:xfrm>
          <a:solidFill>
            <a:srgbClr val="FFC000"/>
          </a:solidFill>
        </p:grpSpPr>
        <p:sp>
          <p:nvSpPr>
            <p:cNvPr id="10720" name="Google Shape;10720;p83"/>
            <p:cNvSpPr/>
            <p:nvPr/>
          </p:nvSpPr>
          <p:spPr>
            <a:xfrm>
              <a:off x="-60621600" y="2716100"/>
              <a:ext cx="316650" cy="226875"/>
            </a:xfrm>
            <a:custGeom>
              <a:avLst/>
              <a:gdLst/>
              <a:ahLst/>
              <a:cxnLst/>
              <a:rect l="l" t="t" r="r" b="b"/>
              <a:pathLst>
                <a:path w="12666" h="9075" extrusionOk="0">
                  <a:moveTo>
                    <a:pt x="11374" y="789"/>
                  </a:moveTo>
                  <a:cubicBezTo>
                    <a:pt x="11626" y="789"/>
                    <a:pt x="11815" y="1009"/>
                    <a:pt x="11815" y="1230"/>
                  </a:cubicBezTo>
                  <a:lnTo>
                    <a:pt x="11815" y="1671"/>
                  </a:lnTo>
                  <a:lnTo>
                    <a:pt x="788" y="1671"/>
                  </a:lnTo>
                  <a:lnTo>
                    <a:pt x="788" y="1230"/>
                  </a:lnTo>
                  <a:cubicBezTo>
                    <a:pt x="788" y="1009"/>
                    <a:pt x="977" y="789"/>
                    <a:pt x="1166" y="789"/>
                  </a:cubicBezTo>
                  <a:close/>
                  <a:moveTo>
                    <a:pt x="11815" y="2490"/>
                  </a:moveTo>
                  <a:lnTo>
                    <a:pt x="11815" y="7877"/>
                  </a:lnTo>
                  <a:cubicBezTo>
                    <a:pt x="11815" y="8129"/>
                    <a:pt x="11626" y="8318"/>
                    <a:pt x="11374" y="8318"/>
                  </a:cubicBezTo>
                  <a:lnTo>
                    <a:pt x="1166" y="8318"/>
                  </a:lnTo>
                  <a:cubicBezTo>
                    <a:pt x="946" y="8318"/>
                    <a:pt x="788" y="8129"/>
                    <a:pt x="788" y="7877"/>
                  </a:cubicBezTo>
                  <a:lnTo>
                    <a:pt x="788" y="2490"/>
                  </a:lnTo>
                  <a:close/>
                  <a:moveTo>
                    <a:pt x="1229" y="1"/>
                  </a:moveTo>
                  <a:cubicBezTo>
                    <a:pt x="536" y="1"/>
                    <a:pt x="1" y="568"/>
                    <a:pt x="1" y="1230"/>
                  </a:cubicBezTo>
                  <a:lnTo>
                    <a:pt x="1" y="7846"/>
                  </a:lnTo>
                  <a:cubicBezTo>
                    <a:pt x="1" y="8507"/>
                    <a:pt x="536" y="9074"/>
                    <a:pt x="1229" y="9074"/>
                  </a:cubicBezTo>
                  <a:lnTo>
                    <a:pt x="11406" y="9074"/>
                  </a:lnTo>
                  <a:cubicBezTo>
                    <a:pt x="12099" y="9074"/>
                    <a:pt x="12666" y="8507"/>
                    <a:pt x="12666" y="7846"/>
                  </a:cubicBezTo>
                  <a:lnTo>
                    <a:pt x="12666" y="1230"/>
                  </a:lnTo>
                  <a:cubicBezTo>
                    <a:pt x="12634" y="568"/>
                    <a:pt x="12099" y="1"/>
                    <a:pt x="1140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1" name="Google Shape;10721;p83"/>
            <p:cNvSpPr/>
            <p:nvPr/>
          </p:nvSpPr>
          <p:spPr>
            <a:xfrm>
              <a:off x="-60546775" y="2798025"/>
              <a:ext cx="166225" cy="104775"/>
            </a:xfrm>
            <a:custGeom>
              <a:avLst/>
              <a:gdLst/>
              <a:ahLst/>
              <a:cxnLst/>
              <a:rect l="l" t="t" r="r" b="b"/>
              <a:pathLst>
                <a:path w="6649" h="4191" extrusionOk="0">
                  <a:moveTo>
                    <a:pt x="2080" y="883"/>
                  </a:moveTo>
                  <a:cubicBezTo>
                    <a:pt x="2332" y="883"/>
                    <a:pt x="2553" y="946"/>
                    <a:pt x="2805" y="1072"/>
                  </a:cubicBezTo>
                  <a:cubicBezTo>
                    <a:pt x="2647" y="1387"/>
                    <a:pt x="2521" y="1733"/>
                    <a:pt x="2521" y="2080"/>
                  </a:cubicBezTo>
                  <a:cubicBezTo>
                    <a:pt x="2521" y="2489"/>
                    <a:pt x="2647" y="2804"/>
                    <a:pt x="2805" y="3119"/>
                  </a:cubicBezTo>
                  <a:cubicBezTo>
                    <a:pt x="2584" y="3245"/>
                    <a:pt x="2364" y="3308"/>
                    <a:pt x="2080" y="3308"/>
                  </a:cubicBezTo>
                  <a:cubicBezTo>
                    <a:pt x="1418" y="3308"/>
                    <a:pt x="820" y="2741"/>
                    <a:pt x="820" y="2048"/>
                  </a:cubicBezTo>
                  <a:cubicBezTo>
                    <a:pt x="820" y="1418"/>
                    <a:pt x="1418" y="883"/>
                    <a:pt x="2080" y="883"/>
                  </a:cubicBezTo>
                  <a:close/>
                  <a:moveTo>
                    <a:pt x="4569" y="883"/>
                  </a:moveTo>
                  <a:cubicBezTo>
                    <a:pt x="5231" y="883"/>
                    <a:pt x="5798" y="1418"/>
                    <a:pt x="5798" y="2080"/>
                  </a:cubicBezTo>
                  <a:cubicBezTo>
                    <a:pt x="5798" y="2741"/>
                    <a:pt x="5231" y="3340"/>
                    <a:pt x="4569" y="3340"/>
                  </a:cubicBezTo>
                  <a:cubicBezTo>
                    <a:pt x="3907" y="3340"/>
                    <a:pt x="3340" y="2804"/>
                    <a:pt x="3340" y="2080"/>
                  </a:cubicBezTo>
                  <a:cubicBezTo>
                    <a:pt x="3309" y="1418"/>
                    <a:pt x="3907" y="883"/>
                    <a:pt x="4569" y="883"/>
                  </a:cubicBezTo>
                  <a:close/>
                  <a:moveTo>
                    <a:pt x="2080" y="0"/>
                  </a:moveTo>
                  <a:cubicBezTo>
                    <a:pt x="946" y="0"/>
                    <a:pt x="1" y="946"/>
                    <a:pt x="1" y="2080"/>
                  </a:cubicBezTo>
                  <a:cubicBezTo>
                    <a:pt x="1" y="3245"/>
                    <a:pt x="946" y="4191"/>
                    <a:pt x="2080" y="4191"/>
                  </a:cubicBezTo>
                  <a:cubicBezTo>
                    <a:pt x="2521" y="4191"/>
                    <a:pt x="2962" y="4033"/>
                    <a:pt x="3340" y="3749"/>
                  </a:cubicBezTo>
                  <a:cubicBezTo>
                    <a:pt x="3687" y="4033"/>
                    <a:pt x="4128" y="4191"/>
                    <a:pt x="4569" y="4191"/>
                  </a:cubicBezTo>
                  <a:cubicBezTo>
                    <a:pt x="5703" y="4191"/>
                    <a:pt x="6648" y="3245"/>
                    <a:pt x="6648" y="2080"/>
                  </a:cubicBezTo>
                  <a:cubicBezTo>
                    <a:pt x="6648" y="946"/>
                    <a:pt x="5703" y="0"/>
                    <a:pt x="4569" y="0"/>
                  </a:cubicBezTo>
                  <a:cubicBezTo>
                    <a:pt x="4096" y="0"/>
                    <a:pt x="3655" y="158"/>
                    <a:pt x="3340" y="441"/>
                  </a:cubicBezTo>
                  <a:cubicBezTo>
                    <a:pt x="2994" y="158"/>
                    <a:pt x="2553" y="0"/>
                    <a:pt x="208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722" name="Google Shape;10722;p83"/>
          <p:cNvGrpSpPr/>
          <p:nvPr/>
        </p:nvGrpSpPr>
        <p:grpSpPr>
          <a:xfrm>
            <a:off x="3957965" y="3611281"/>
            <a:ext cx="358056" cy="366240"/>
            <a:chOff x="-59475600" y="2658625"/>
            <a:chExt cx="309550" cy="316625"/>
          </a:xfrm>
          <a:solidFill>
            <a:srgbClr val="FFC000"/>
          </a:solidFill>
        </p:grpSpPr>
        <p:sp>
          <p:nvSpPr>
            <p:cNvPr id="10723" name="Google Shape;10723;p83"/>
            <p:cNvSpPr/>
            <p:nvPr/>
          </p:nvSpPr>
          <p:spPr>
            <a:xfrm>
              <a:off x="-59427550" y="2913025"/>
              <a:ext cx="19700" cy="19700"/>
            </a:xfrm>
            <a:custGeom>
              <a:avLst/>
              <a:gdLst/>
              <a:ahLst/>
              <a:cxnLst/>
              <a:rect l="l" t="t" r="r" b="b"/>
              <a:pathLst>
                <a:path w="788" h="788" extrusionOk="0">
                  <a:moveTo>
                    <a:pt x="410" y="0"/>
                  </a:moveTo>
                  <a:cubicBezTo>
                    <a:pt x="189" y="0"/>
                    <a:pt x="0" y="189"/>
                    <a:pt x="0" y="410"/>
                  </a:cubicBezTo>
                  <a:cubicBezTo>
                    <a:pt x="0" y="630"/>
                    <a:pt x="189" y="788"/>
                    <a:pt x="410" y="788"/>
                  </a:cubicBezTo>
                  <a:cubicBezTo>
                    <a:pt x="630" y="788"/>
                    <a:pt x="788" y="630"/>
                    <a:pt x="788" y="410"/>
                  </a:cubicBezTo>
                  <a:cubicBezTo>
                    <a:pt x="788" y="189"/>
                    <a:pt x="630" y="0"/>
                    <a:pt x="41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4" name="Google Shape;10724;p83"/>
            <p:cNvSpPr/>
            <p:nvPr/>
          </p:nvSpPr>
          <p:spPr>
            <a:xfrm>
              <a:off x="-59428350" y="2699575"/>
              <a:ext cx="20500" cy="152825"/>
            </a:xfrm>
            <a:custGeom>
              <a:avLst/>
              <a:gdLst/>
              <a:ahLst/>
              <a:cxnLst/>
              <a:rect l="l" t="t" r="r" b="b"/>
              <a:pathLst>
                <a:path w="820" h="6113" extrusionOk="0">
                  <a:moveTo>
                    <a:pt x="442" y="0"/>
                  </a:moveTo>
                  <a:cubicBezTo>
                    <a:pt x="190" y="0"/>
                    <a:pt x="1" y="189"/>
                    <a:pt x="1" y="441"/>
                  </a:cubicBezTo>
                  <a:lnTo>
                    <a:pt x="1" y="5671"/>
                  </a:lnTo>
                  <a:cubicBezTo>
                    <a:pt x="1" y="5923"/>
                    <a:pt x="190" y="6112"/>
                    <a:pt x="442" y="6112"/>
                  </a:cubicBezTo>
                  <a:cubicBezTo>
                    <a:pt x="662" y="6112"/>
                    <a:pt x="820" y="5923"/>
                    <a:pt x="820" y="5671"/>
                  </a:cubicBezTo>
                  <a:lnTo>
                    <a:pt x="820" y="410"/>
                  </a:lnTo>
                  <a:cubicBezTo>
                    <a:pt x="820" y="158"/>
                    <a:pt x="631" y="0"/>
                    <a:pt x="44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5" name="Google Shape;10725;p83"/>
            <p:cNvSpPr/>
            <p:nvPr/>
          </p:nvSpPr>
          <p:spPr>
            <a:xfrm>
              <a:off x="-59330675" y="2913025"/>
              <a:ext cx="19700" cy="19700"/>
            </a:xfrm>
            <a:custGeom>
              <a:avLst/>
              <a:gdLst/>
              <a:ahLst/>
              <a:cxnLst/>
              <a:rect l="l" t="t" r="r" b="b"/>
              <a:pathLst>
                <a:path w="788" h="788" extrusionOk="0">
                  <a:moveTo>
                    <a:pt x="378" y="0"/>
                  </a:moveTo>
                  <a:cubicBezTo>
                    <a:pt x="158" y="0"/>
                    <a:pt x="0" y="189"/>
                    <a:pt x="0" y="410"/>
                  </a:cubicBezTo>
                  <a:cubicBezTo>
                    <a:pt x="0" y="630"/>
                    <a:pt x="158" y="788"/>
                    <a:pt x="378" y="788"/>
                  </a:cubicBezTo>
                  <a:cubicBezTo>
                    <a:pt x="599" y="788"/>
                    <a:pt x="788" y="630"/>
                    <a:pt x="788" y="410"/>
                  </a:cubicBezTo>
                  <a:cubicBezTo>
                    <a:pt x="788" y="189"/>
                    <a:pt x="599" y="0"/>
                    <a:pt x="37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6" name="Google Shape;10726;p83"/>
            <p:cNvSpPr/>
            <p:nvPr/>
          </p:nvSpPr>
          <p:spPr>
            <a:xfrm>
              <a:off x="-59330675" y="2699575"/>
              <a:ext cx="20500" cy="152825"/>
            </a:xfrm>
            <a:custGeom>
              <a:avLst/>
              <a:gdLst/>
              <a:ahLst/>
              <a:cxnLst/>
              <a:rect l="l" t="t" r="r" b="b"/>
              <a:pathLst>
                <a:path w="820" h="6113" extrusionOk="0">
                  <a:moveTo>
                    <a:pt x="378" y="0"/>
                  </a:moveTo>
                  <a:cubicBezTo>
                    <a:pt x="158" y="0"/>
                    <a:pt x="0" y="189"/>
                    <a:pt x="0" y="441"/>
                  </a:cubicBezTo>
                  <a:lnTo>
                    <a:pt x="0" y="5671"/>
                  </a:lnTo>
                  <a:cubicBezTo>
                    <a:pt x="0" y="5923"/>
                    <a:pt x="189" y="6112"/>
                    <a:pt x="378" y="6112"/>
                  </a:cubicBezTo>
                  <a:cubicBezTo>
                    <a:pt x="630" y="6112"/>
                    <a:pt x="820" y="5923"/>
                    <a:pt x="820" y="5671"/>
                  </a:cubicBezTo>
                  <a:lnTo>
                    <a:pt x="820" y="410"/>
                  </a:lnTo>
                  <a:cubicBezTo>
                    <a:pt x="788" y="158"/>
                    <a:pt x="567" y="0"/>
                    <a:pt x="37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7" name="Google Shape;10727;p83"/>
            <p:cNvSpPr/>
            <p:nvPr/>
          </p:nvSpPr>
          <p:spPr>
            <a:xfrm>
              <a:off x="-59475600" y="2658625"/>
              <a:ext cx="309550" cy="316625"/>
            </a:xfrm>
            <a:custGeom>
              <a:avLst/>
              <a:gdLst/>
              <a:ahLst/>
              <a:cxnLst/>
              <a:rect l="l" t="t" r="r" b="b"/>
              <a:pathLst>
                <a:path w="12382" h="12665" extrusionOk="0">
                  <a:moveTo>
                    <a:pt x="3372" y="788"/>
                  </a:moveTo>
                  <a:cubicBezTo>
                    <a:pt x="3624" y="788"/>
                    <a:pt x="3813" y="977"/>
                    <a:pt x="3813" y="1197"/>
                  </a:cubicBezTo>
                  <a:lnTo>
                    <a:pt x="3813" y="8538"/>
                  </a:lnTo>
                  <a:lnTo>
                    <a:pt x="788" y="8538"/>
                  </a:lnTo>
                  <a:lnTo>
                    <a:pt x="788" y="1197"/>
                  </a:lnTo>
                  <a:cubicBezTo>
                    <a:pt x="788" y="977"/>
                    <a:pt x="977" y="788"/>
                    <a:pt x="1166" y="788"/>
                  </a:cubicBezTo>
                  <a:close/>
                  <a:moveTo>
                    <a:pt x="7278" y="788"/>
                  </a:moveTo>
                  <a:cubicBezTo>
                    <a:pt x="7530" y="788"/>
                    <a:pt x="7688" y="977"/>
                    <a:pt x="7688" y="1197"/>
                  </a:cubicBezTo>
                  <a:lnTo>
                    <a:pt x="7688" y="8538"/>
                  </a:lnTo>
                  <a:lnTo>
                    <a:pt x="4632" y="8538"/>
                  </a:lnTo>
                  <a:lnTo>
                    <a:pt x="4632" y="1197"/>
                  </a:lnTo>
                  <a:cubicBezTo>
                    <a:pt x="4632" y="977"/>
                    <a:pt x="4852" y="788"/>
                    <a:pt x="5073" y="788"/>
                  </a:cubicBezTo>
                  <a:close/>
                  <a:moveTo>
                    <a:pt x="11122" y="788"/>
                  </a:moveTo>
                  <a:cubicBezTo>
                    <a:pt x="11342" y="788"/>
                    <a:pt x="11500" y="977"/>
                    <a:pt x="11500" y="1197"/>
                  </a:cubicBezTo>
                  <a:lnTo>
                    <a:pt x="11500" y="8538"/>
                  </a:lnTo>
                  <a:lnTo>
                    <a:pt x="8507" y="8538"/>
                  </a:lnTo>
                  <a:lnTo>
                    <a:pt x="8507" y="1197"/>
                  </a:lnTo>
                  <a:cubicBezTo>
                    <a:pt x="8507" y="977"/>
                    <a:pt x="8696" y="788"/>
                    <a:pt x="8885" y="788"/>
                  </a:cubicBezTo>
                  <a:close/>
                  <a:moveTo>
                    <a:pt x="3813" y="9325"/>
                  </a:moveTo>
                  <a:lnTo>
                    <a:pt x="3813" y="11405"/>
                  </a:lnTo>
                  <a:cubicBezTo>
                    <a:pt x="3813" y="11657"/>
                    <a:pt x="3624" y="11846"/>
                    <a:pt x="3372" y="11846"/>
                  </a:cubicBezTo>
                  <a:lnTo>
                    <a:pt x="1166" y="11846"/>
                  </a:lnTo>
                  <a:cubicBezTo>
                    <a:pt x="946" y="11846"/>
                    <a:pt x="788" y="11657"/>
                    <a:pt x="788" y="11405"/>
                  </a:cubicBezTo>
                  <a:lnTo>
                    <a:pt x="788" y="9325"/>
                  </a:lnTo>
                  <a:close/>
                  <a:moveTo>
                    <a:pt x="7688" y="9325"/>
                  </a:moveTo>
                  <a:lnTo>
                    <a:pt x="7688" y="11405"/>
                  </a:lnTo>
                  <a:cubicBezTo>
                    <a:pt x="7688" y="11657"/>
                    <a:pt x="7467" y="11846"/>
                    <a:pt x="7278" y="11846"/>
                  </a:cubicBezTo>
                  <a:lnTo>
                    <a:pt x="5073" y="11846"/>
                  </a:lnTo>
                  <a:cubicBezTo>
                    <a:pt x="4852" y="11846"/>
                    <a:pt x="4632" y="11657"/>
                    <a:pt x="4632" y="11405"/>
                  </a:cubicBezTo>
                  <a:lnTo>
                    <a:pt x="4632" y="9325"/>
                  </a:lnTo>
                  <a:close/>
                  <a:moveTo>
                    <a:pt x="11563" y="9325"/>
                  </a:moveTo>
                  <a:lnTo>
                    <a:pt x="11563" y="11405"/>
                  </a:lnTo>
                  <a:lnTo>
                    <a:pt x="11531" y="11405"/>
                  </a:lnTo>
                  <a:cubicBezTo>
                    <a:pt x="11531" y="11657"/>
                    <a:pt x="11342" y="11846"/>
                    <a:pt x="11153" y="11846"/>
                  </a:cubicBezTo>
                  <a:lnTo>
                    <a:pt x="8948" y="11846"/>
                  </a:lnTo>
                  <a:cubicBezTo>
                    <a:pt x="8696" y="11846"/>
                    <a:pt x="8538" y="11657"/>
                    <a:pt x="8538" y="11405"/>
                  </a:cubicBezTo>
                  <a:lnTo>
                    <a:pt x="8538" y="9325"/>
                  </a:lnTo>
                  <a:close/>
                  <a:moveTo>
                    <a:pt x="1229" y="0"/>
                  </a:moveTo>
                  <a:cubicBezTo>
                    <a:pt x="536" y="0"/>
                    <a:pt x="0" y="536"/>
                    <a:pt x="0" y="1197"/>
                  </a:cubicBezTo>
                  <a:lnTo>
                    <a:pt x="0" y="11405"/>
                  </a:lnTo>
                  <a:cubicBezTo>
                    <a:pt x="0" y="12066"/>
                    <a:pt x="536" y="12665"/>
                    <a:pt x="1229" y="12665"/>
                  </a:cubicBezTo>
                  <a:lnTo>
                    <a:pt x="3435" y="12665"/>
                  </a:lnTo>
                  <a:cubicBezTo>
                    <a:pt x="3750" y="12665"/>
                    <a:pt x="4002" y="12539"/>
                    <a:pt x="4254" y="12350"/>
                  </a:cubicBezTo>
                  <a:cubicBezTo>
                    <a:pt x="4474" y="12539"/>
                    <a:pt x="4758" y="12665"/>
                    <a:pt x="5073" y="12665"/>
                  </a:cubicBezTo>
                  <a:lnTo>
                    <a:pt x="7278" y="12665"/>
                  </a:lnTo>
                  <a:cubicBezTo>
                    <a:pt x="7593" y="12665"/>
                    <a:pt x="7877" y="12539"/>
                    <a:pt x="8097" y="12350"/>
                  </a:cubicBezTo>
                  <a:cubicBezTo>
                    <a:pt x="8349" y="12539"/>
                    <a:pt x="8633" y="12665"/>
                    <a:pt x="8948" y="12665"/>
                  </a:cubicBezTo>
                  <a:lnTo>
                    <a:pt x="11153" y="12665"/>
                  </a:lnTo>
                  <a:cubicBezTo>
                    <a:pt x="11815" y="12665"/>
                    <a:pt x="12382" y="12129"/>
                    <a:pt x="12382" y="11405"/>
                  </a:cubicBezTo>
                  <a:lnTo>
                    <a:pt x="12382" y="1197"/>
                  </a:lnTo>
                  <a:cubicBezTo>
                    <a:pt x="12350" y="536"/>
                    <a:pt x="11815" y="0"/>
                    <a:pt x="11153" y="0"/>
                  </a:cubicBezTo>
                  <a:lnTo>
                    <a:pt x="8948" y="0"/>
                  </a:lnTo>
                  <a:cubicBezTo>
                    <a:pt x="8633" y="0"/>
                    <a:pt x="8349" y="95"/>
                    <a:pt x="8097" y="315"/>
                  </a:cubicBezTo>
                  <a:cubicBezTo>
                    <a:pt x="7877" y="95"/>
                    <a:pt x="7593" y="0"/>
                    <a:pt x="7278" y="0"/>
                  </a:cubicBezTo>
                  <a:lnTo>
                    <a:pt x="5073" y="0"/>
                  </a:lnTo>
                  <a:cubicBezTo>
                    <a:pt x="4758" y="0"/>
                    <a:pt x="4474" y="95"/>
                    <a:pt x="4254" y="315"/>
                  </a:cubicBezTo>
                  <a:cubicBezTo>
                    <a:pt x="4002" y="95"/>
                    <a:pt x="3750" y="0"/>
                    <a:pt x="343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8" name="Google Shape;10728;p83"/>
            <p:cNvSpPr/>
            <p:nvPr/>
          </p:nvSpPr>
          <p:spPr>
            <a:xfrm>
              <a:off x="-59234600" y="2913025"/>
              <a:ext cx="19725" cy="19700"/>
            </a:xfrm>
            <a:custGeom>
              <a:avLst/>
              <a:gdLst/>
              <a:ahLst/>
              <a:cxnLst/>
              <a:rect l="l" t="t" r="r" b="b"/>
              <a:pathLst>
                <a:path w="789" h="788" extrusionOk="0">
                  <a:moveTo>
                    <a:pt x="411" y="0"/>
                  </a:moveTo>
                  <a:cubicBezTo>
                    <a:pt x="190" y="0"/>
                    <a:pt x="1" y="189"/>
                    <a:pt x="1" y="410"/>
                  </a:cubicBezTo>
                  <a:cubicBezTo>
                    <a:pt x="1" y="630"/>
                    <a:pt x="190" y="788"/>
                    <a:pt x="411" y="788"/>
                  </a:cubicBezTo>
                  <a:cubicBezTo>
                    <a:pt x="631" y="788"/>
                    <a:pt x="789" y="630"/>
                    <a:pt x="789" y="410"/>
                  </a:cubicBezTo>
                  <a:cubicBezTo>
                    <a:pt x="789" y="189"/>
                    <a:pt x="631" y="0"/>
                    <a:pt x="41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29" name="Google Shape;10729;p83"/>
            <p:cNvSpPr/>
            <p:nvPr/>
          </p:nvSpPr>
          <p:spPr>
            <a:xfrm>
              <a:off x="-59235375" y="2699575"/>
              <a:ext cx="20500" cy="152825"/>
            </a:xfrm>
            <a:custGeom>
              <a:avLst/>
              <a:gdLst/>
              <a:ahLst/>
              <a:cxnLst/>
              <a:rect l="l" t="t" r="r" b="b"/>
              <a:pathLst>
                <a:path w="820" h="6113" extrusionOk="0">
                  <a:moveTo>
                    <a:pt x="442" y="0"/>
                  </a:moveTo>
                  <a:cubicBezTo>
                    <a:pt x="190" y="0"/>
                    <a:pt x="0" y="189"/>
                    <a:pt x="0" y="441"/>
                  </a:cubicBezTo>
                  <a:lnTo>
                    <a:pt x="0" y="5671"/>
                  </a:lnTo>
                  <a:cubicBezTo>
                    <a:pt x="0" y="5923"/>
                    <a:pt x="190" y="6112"/>
                    <a:pt x="442" y="6112"/>
                  </a:cubicBezTo>
                  <a:cubicBezTo>
                    <a:pt x="662" y="6112"/>
                    <a:pt x="820" y="5923"/>
                    <a:pt x="820" y="5671"/>
                  </a:cubicBezTo>
                  <a:lnTo>
                    <a:pt x="820" y="410"/>
                  </a:lnTo>
                  <a:cubicBezTo>
                    <a:pt x="820" y="158"/>
                    <a:pt x="631" y="0"/>
                    <a:pt x="44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730" name="Google Shape;10730;p83"/>
          <p:cNvSpPr/>
          <p:nvPr/>
        </p:nvSpPr>
        <p:spPr>
          <a:xfrm>
            <a:off x="2175657" y="1314368"/>
            <a:ext cx="365373" cy="365344"/>
          </a:xfrm>
          <a:custGeom>
            <a:avLst/>
            <a:gdLst/>
            <a:ahLst/>
            <a:cxnLst/>
            <a:rect l="l" t="t" r="r" b="b"/>
            <a:pathLst>
              <a:path w="12635" h="12634" extrusionOk="0">
                <a:moveTo>
                  <a:pt x="6302" y="2741"/>
                </a:moveTo>
                <a:cubicBezTo>
                  <a:pt x="6774" y="2741"/>
                  <a:pt x="7152" y="3087"/>
                  <a:pt x="7152" y="3560"/>
                </a:cubicBezTo>
                <a:cubicBezTo>
                  <a:pt x="7152" y="4033"/>
                  <a:pt x="6774" y="4411"/>
                  <a:pt x="6302" y="4411"/>
                </a:cubicBezTo>
                <a:cubicBezTo>
                  <a:pt x="5861" y="4411"/>
                  <a:pt x="5483" y="4033"/>
                  <a:pt x="5483" y="3560"/>
                </a:cubicBezTo>
                <a:cubicBezTo>
                  <a:pt x="5483" y="3087"/>
                  <a:pt x="5829" y="2741"/>
                  <a:pt x="6302" y="2741"/>
                </a:cubicBezTo>
                <a:close/>
                <a:moveTo>
                  <a:pt x="11910" y="819"/>
                </a:moveTo>
                <a:lnTo>
                  <a:pt x="11910" y="5230"/>
                </a:lnTo>
                <a:lnTo>
                  <a:pt x="8161" y="5230"/>
                </a:lnTo>
                <a:cubicBezTo>
                  <a:pt x="7972" y="5041"/>
                  <a:pt x="7751" y="4820"/>
                  <a:pt x="7530" y="4726"/>
                </a:cubicBezTo>
                <a:cubicBezTo>
                  <a:pt x="7814" y="4411"/>
                  <a:pt x="8003" y="4001"/>
                  <a:pt x="8003" y="3560"/>
                </a:cubicBezTo>
                <a:cubicBezTo>
                  <a:pt x="8003" y="2678"/>
                  <a:pt x="7247" y="1922"/>
                  <a:pt x="6333" y="1922"/>
                </a:cubicBezTo>
                <a:cubicBezTo>
                  <a:pt x="5451" y="1922"/>
                  <a:pt x="4695" y="2678"/>
                  <a:pt x="4695" y="3560"/>
                </a:cubicBezTo>
                <a:cubicBezTo>
                  <a:pt x="4695" y="4001"/>
                  <a:pt x="4853" y="4411"/>
                  <a:pt x="5168" y="4726"/>
                </a:cubicBezTo>
                <a:cubicBezTo>
                  <a:pt x="4916" y="4820"/>
                  <a:pt x="4695" y="5041"/>
                  <a:pt x="4537" y="5230"/>
                </a:cubicBezTo>
                <a:lnTo>
                  <a:pt x="883" y="5230"/>
                </a:lnTo>
                <a:lnTo>
                  <a:pt x="883" y="819"/>
                </a:lnTo>
                <a:close/>
                <a:moveTo>
                  <a:pt x="6302" y="5230"/>
                </a:moveTo>
                <a:cubicBezTo>
                  <a:pt x="7215" y="5230"/>
                  <a:pt x="7972" y="5986"/>
                  <a:pt x="7972" y="6868"/>
                </a:cubicBezTo>
                <a:lnTo>
                  <a:pt x="4664" y="6868"/>
                </a:lnTo>
                <a:cubicBezTo>
                  <a:pt x="4664" y="5986"/>
                  <a:pt x="5388" y="5230"/>
                  <a:pt x="6302" y="5230"/>
                </a:cubicBezTo>
                <a:close/>
                <a:moveTo>
                  <a:pt x="8287" y="7719"/>
                </a:moveTo>
                <a:lnTo>
                  <a:pt x="7593" y="11846"/>
                </a:lnTo>
                <a:lnTo>
                  <a:pt x="5010" y="11846"/>
                </a:lnTo>
                <a:lnTo>
                  <a:pt x="4285" y="7719"/>
                </a:lnTo>
                <a:close/>
                <a:moveTo>
                  <a:pt x="410" y="0"/>
                </a:moveTo>
                <a:cubicBezTo>
                  <a:pt x="158" y="0"/>
                  <a:pt x="1" y="189"/>
                  <a:pt x="1" y="378"/>
                </a:cubicBezTo>
                <a:lnTo>
                  <a:pt x="1" y="5608"/>
                </a:lnTo>
                <a:cubicBezTo>
                  <a:pt x="1" y="5860"/>
                  <a:pt x="190" y="6017"/>
                  <a:pt x="410" y="6017"/>
                </a:cubicBezTo>
                <a:lnTo>
                  <a:pt x="3970" y="6017"/>
                </a:lnTo>
                <a:cubicBezTo>
                  <a:pt x="3907" y="6301"/>
                  <a:pt x="3813" y="6553"/>
                  <a:pt x="3813" y="6837"/>
                </a:cubicBezTo>
                <a:lnTo>
                  <a:pt x="2994" y="6837"/>
                </a:lnTo>
                <a:cubicBezTo>
                  <a:pt x="2773" y="6837"/>
                  <a:pt x="2616" y="7026"/>
                  <a:pt x="2616" y="7246"/>
                </a:cubicBezTo>
                <a:cubicBezTo>
                  <a:pt x="2616" y="7467"/>
                  <a:pt x="2805" y="7656"/>
                  <a:pt x="2994" y="7656"/>
                </a:cubicBezTo>
                <a:lnTo>
                  <a:pt x="3466" y="7656"/>
                </a:lnTo>
                <a:lnTo>
                  <a:pt x="4254" y="12255"/>
                </a:lnTo>
                <a:cubicBezTo>
                  <a:pt x="4285" y="12476"/>
                  <a:pt x="4443" y="12633"/>
                  <a:pt x="4664" y="12633"/>
                </a:cubicBezTo>
                <a:lnTo>
                  <a:pt x="7972" y="12633"/>
                </a:lnTo>
                <a:cubicBezTo>
                  <a:pt x="8161" y="12633"/>
                  <a:pt x="8350" y="12476"/>
                  <a:pt x="8350" y="12255"/>
                </a:cubicBezTo>
                <a:lnTo>
                  <a:pt x="9137" y="7656"/>
                </a:lnTo>
                <a:lnTo>
                  <a:pt x="9610" y="7656"/>
                </a:lnTo>
                <a:cubicBezTo>
                  <a:pt x="9862" y="7656"/>
                  <a:pt x="10019" y="7467"/>
                  <a:pt x="10019" y="7215"/>
                </a:cubicBezTo>
                <a:cubicBezTo>
                  <a:pt x="10019" y="6994"/>
                  <a:pt x="9799" y="6837"/>
                  <a:pt x="9610" y="6837"/>
                </a:cubicBezTo>
                <a:lnTo>
                  <a:pt x="8791" y="6837"/>
                </a:lnTo>
                <a:cubicBezTo>
                  <a:pt x="8791" y="6553"/>
                  <a:pt x="8759" y="6269"/>
                  <a:pt x="8633" y="6017"/>
                </a:cubicBezTo>
                <a:lnTo>
                  <a:pt x="12225" y="6017"/>
                </a:lnTo>
                <a:cubicBezTo>
                  <a:pt x="12445" y="6017"/>
                  <a:pt x="12603" y="5797"/>
                  <a:pt x="12603" y="5608"/>
                </a:cubicBezTo>
                <a:lnTo>
                  <a:pt x="12603" y="378"/>
                </a:lnTo>
                <a:cubicBezTo>
                  <a:pt x="12634" y="189"/>
                  <a:pt x="12445" y="0"/>
                  <a:pt x="12256" y="0"/>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1" name="Google Shape;10731;p83"/>
          <p:cNvSpPr/>
          <p:nvPr/>
        </p:nvSpPr>
        <p:spPr>
          <a:xfrm>
            <a:off x="2203001" y="1792834"/>
            <a:ext cx="310690" cy="369016"/>
          </a:xfrm>
          <a:custGeom>
            <a:avLst/>
            <a:gdLst/>
            <a:ahLst/>
            <a:cxnLst/>
            <a:rect l="l" t="t" r="r" b="b"/>
            <a:pathLst>
              <a:path w="10744" h="12761" extrusionOk="0">
                <a:moveTo>
                  <a:pt x="5419" y="820"/>
                </a:moveTo>
                <a:cubicBezTo>
                  <a:pt x="6585" y="820"/>
                  <a:pt x="7530" y="1765"/>
                  <a:pt x="7530" y="2899"/>
                </a:cubicBezTo>
                <a:cubicBezTo>
                  <a:pt x="7530" y="3655"/>
                  <a:pt x="7121" y="4317"/>
                  <a:pt x="6490" y="4663"/>
                </a:cubicBezTo>
                <a:cubicBezTo>
                  <a:pt x="6364" y="4758"/>
                  <a:pt x="6301" y="4884"/>
                  <a:pt x="6301" y="5042"/>
                </a:cubicBezTo>
                <a:lnTo>
                  <a:pt x="6301" y="7436"/>
                </a:lnTo>
                <a:lnTo>
                  <a:pt x="4632" y="7436"/>
                </a:lnTo>
                <a:lnTo>
                  <a:pt x="4632" y="5042"/>
                </a:lnTo>
                <a:cubicBezTo>
                  <a:pt x="4632" y="4884"/>
                  <a:pt x="4569" y="4758"/>
                  <a:pt x="4443" y="4663"/>
                </a:cubicBezTo>
                <a:cubicBezTo>
                  <a:pt x="3687" y="4317"/>
                  <a:pt x="3340" y="3655"/>
                  <a:pt x="3340" y="2899"/>
                </a:cubicBezTo>
                <a:cubicBezTo>
                  <a:pt x="3340" y="1765"/>
                  <a:pt x="4285" y="820"/>
                  <a:pt x="5419" y="820"/>
                </a:cubicBezTo>
                <a:close/>
                <a:moveTo>
                  <a:pt x="8696" y="8286"/>
                </a:moveTo>
                <a:cubicBezTo>
                  <a:pt x="9357" y="8286"/>
                  <a:pt x="9924" y="8854"/>
                  <a:pt x="9924" y="9547"/>
                </a:cubicBezTo>
                <a:lnTo>
                  <a:pt x="9924" y="10271"/>
                </a:lnTo>
                <a:lnTo>
                  <a:pt x="820" y="10271"/>
                </a:lnTo>
                <a:lnTo>
                  <a:pt x="820" y="9547"/>
                </a:lnTo>
                <a:cubicBezTo>
                  <a:pt x="820" y="8885"/>
                  <a:pt x="1387" y="8286"/>
                  <a:pt x="2048" y="8286"/>
                </a:cubicBezTo>
                <a:close/>
                <a:moveTo>
                  <a:pt x="9137" y="11059"/>
                </a:moveTo>
                <a:lnTo>
                  <a:pt x="9137" y="11878"/>
                </a:lnTo>
                <a:lnTo>
                  <a:pt x="1702" y="11878"/>
                </a:lnTo>
                <a:lnTo>
                  <a:pt x="1702" y="11059"/>
                </a:lnTo>
                <a:close/>
                <a:moveTo>
                  <a:pt x="5325" y="1"/>
                </a:moveTo>
                <a:cubicBezTo>
                  <a:pt x="3718" y="1"/>
                  <a:pt x="2458" y="1292"/>
                  <a:pt x="2458" y="2899"/>
                </a:cubicBezTo>
                <a:cubicBezTo>
                  <a:pt x="2458" y="3403"/>
                  <a:pt x="2615" y="3939"/>
                  <a:pt x="2836" y="4348"/>
                </a:cubicBezTo>
                <a:cubicBezTo>
                  <a:pt x="3025" y="4726"/>
                  <a:pt x="3340" y="5010"/>
                  <a:pt x="3655" y="5262"/>
                </a:cubicBezTo>
                <a:lnTo>
                  <a:pt x="3655" y="7467"/>
                </a:lnTo>
                <a:lnTo>
                  <a:pt x="2080" y="7467"/>
                </a:lnTo>
                <a:cubicBezTo>
                  <a:pt x="946" y="7467"/>
                  <a:pt x="0" y="8413"/>
                  <a:pt x="0" y="9547"/>
                </a:cubicBezTo>
                <a:lnTo>
                  <a:pt x="0" y="10649"/>
                </a:lnTo>
                <a:cubicBezTo>
                  <a:pt x="0" y="10901"/>
                  <a:pt x="189" y="11059"/>
                  <a:pt x="441" y="11059"/>
                </a:cubicBezTo>
                <a:lnTo>
                  <a:pt x="820" y="11059"/>
                </a:lnTo>
                <a:lnTo>
                  <a:pt x="820" y="12319"/>
                </a:lnTo>
                <a:cubicBezTo>
                  <a:pt x="820" y="12540"/>
                  <a:pt x="1009" y="12760"/>
                  <a:pt x="1229" y="12760"/>
                </a:cubicBezTo>
                <a:lnTo>
                  <a:pt x="9483" y="12760"/>
                </a:lnTo>
                <a:cubicBezTo>
                  <a:pt x="9735" y="12760"/>
                  <a:pt x="9924" y="12540"/>
                  <a:pt x="9924" y="12319"/>
                </a:cubicBezTo>
                <a:lnTo>
                  <a:pt x="9924" y="11059"/>
                </a:lnTo>
                <a:lnTo>
                  <a:pt x="10303" y="11059"/>
                </a:lnTo>
                <a:cubicBezTo>
                  <a:pt x="10555" y="11059"/>
                  <a:pt x="10744" y="10870"/>
                  <a:pt x="10744" y="10649"/>
                </a:cubicBezTo>
                <a:lnTo>
                  <a:pt x="10744" y="9547"/>
                </a:lnTo>
                <a:cubicBezTo>
                  <a:pt x="10744" y="8413"/>
                  <a:pt x="9798" y="7467"/>
                  <a:pt x="8664" y="7467"/>
                </a:cubicBezTo>
                <a:lnTo>
                  <a:pt x="7026" y="7467"/>
                </a:lnTo>
                <a:lnTo>
                  <a:pt x="7026" y="5262"/>
                </a:lnTo>
                <a:cubicBezTo>
                  <a:pt x="7373" y="5042"/>
                  <a:pt x="7656" y="4726"/>
                  <a:pt x="7845" y="4348"/>
                </a:cubicBezTo>
                <a:cubicBezTo>
                  <a:pt x="8129" y="3939"/>
                  <a:pt x="8223" y="3403"/>
                  <a:pt x="8223" y="2899"/>
                </a:cubicBezTo>
                <a:cubicBezTo>
                  <a:pt x="8223" y="1292"/>
                  <a:pt x="6932" y="1"/>
                  <a:pt x="5325"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732" name="Google Shape;10732;p83"/>
          <p:cNvGrpSpPr/>
          <p:nvPr/>
        </p:nvGrpSpPr>
        <p:grpSpPr>
          <a:xfrm>
            <a:off x="2233086" y="2259206"/>
            <a:ext cx="263294" cy="367165"/>
            <a:chOff x="-63987100" y="2646800"/>
            <a:chExt cx="227625" cy="317425"/>
          </a:xfrm>
          <a:solidFill>
            <a:srgbClr val="FFC000"/>
          </a:solidFill>
        </p:grpSpPr>
        <p:sp>
          <p:nvSpPr>
            <p:cNvPr id="10733" name="Google Shape;10733;p83"/>
            <p:cNvSpPr/>
            <p:nvPr/>
          </p:nvSpPr>
          <p:spPr>
            <a:xfrm>
              <a:off x="-63987100" y="2646800"/>
              <a:ext cx="227625" cy="317425"/>
            </a:xfrm>
            <a:custGeom>
              <a:avLst/>
              <a:gdLst/>
              <a:ahLst/>
              <a:cxnLst/>
              <a:rect l="l" t="t" r="r" b="b"/>
              <a:pathLst>
                <a:path w="9105" h="12697" extrusionOk="0">
                  <a:moveTo>
                    <a:pt x="7467" y="851"/>
                  </a:moveTo>
                  <a:lnTo>
                    <a:pt x="7467" y="2426"/>
                  </a:lnTo>
                  <a:cubicBezTo>
                    <a:pt x="7152" y="2300"/>
                    <a:pt x="6711" y="2237"/>
                    <a:pt x="6238" y="2237"/>
                  </a:cubicBezTo>
                  <a:cubicBezTo>
                    <a:pt x="5198" y="2237"/>
                    <a:pt x="4411" y="2678"/>
                    <a:pt x="4379" y="2710"/>
                  </a:cubicBezTo>
                  <a:cubicBezTo>
                    <a:pt x="4379" y="2710"/>
                    <a:pt x="3718" y="3056"/>
                    <a:pt x="2930" y="3056"/>
                  </a:cubicBezTo>
                  <a:cubicBezTo>
                    <a:pt x="2426" y="3056"/>
                    <a:pt x="1953" y="2899"/>
                    <a:pt x="1701" y="2773"/>
                  </a:cubicBezTo>
                  <a:lnTo>
                    <a:pt x="1701" y="851"/>
                  </a:lnTo>
                  <a:close/>
                  <a:moveTo>
                    <a:pt x="6207" y="3088"/>
                  </a:moveTo>
                  <a:cubicBezTo>
                    <a:pt x="6711" y="3088"/>
                    <a:pt x="7183" y="3245"/>
                    <a:pt x="7404" y="3371"/>
                  </a:cubicBezTo>
                  <a:cubicBezTo>
                    <a:pt x="7309" y="4789"/>
                    <a:pt x="6049" y="5986"/>
                    <a:pt x="4537" y="5986"/>
                  </a:cubicBezTo>
                  <a:cubicBezTo>
                    <a:pt x="3151" y="5986"/>
                    <a:pt x="2016" y="5041"/>
                    <a:pt x="1701" y="3718"/>
                  </a:cubicBezTo>
                  <a:lnTo>
                    <a:pt x="1701" y="3718"/>
                  </a:lnTo>
                  <a:cubicBezTo>
                    <a:pt x="2016" y="3844"/>
                    <a:pt x="2426" y="3939"/>
                    <a:pt x="2899" y="3939"/>
                  </a:cubicBezTo>
                  <a:cubicBezTo>
                    <a:pt x="3907" y="3939"/>
                    <a:pt x="4694" y="3498"/>
                    <a:pt x="4726" y="3466"/>
                  </a:cubicBezTo>
                  <a:cubicBezTo>
                    <a:pt x="4726" y="3466"/>
                    <a:pt x="5419" y="3088"/>
                    <a:pt x="6207" y="3088"/>
                  </a:cubicBezTo>
                  <a:close/>
                  <a:moveTo>
                    <a:pt x="4537" y="10240"/>
                  </a:moveTo>
                  <a:cubicBezTo>
                    <a:pt x="5135" y="10240"/>
                    <a:pt x="5639" y="10933"/>
                    <a:pt x="5765" y="11878"/>
                  </a:cubicBezTo>
                  <a:lnTo>
                    <a:pt x="3308" y="11878"/>
                  </a:lnTo>
                  <a:cubicBezTo>
                    <a:pt x="3434" y="10933"/>
                    <a:pt x="3938" y="10240"/>
                    <a:pt x="4537" y="10240"/>
                  </a:cubicBezTo>
                  <a:close/>
                  <a:moveTo>
                    <a:pt x="4505" y="6774"/>
                  </a:moveTo>
                  <a:cubicBezTo>
                    <a:pt x="6144" y="6806"/>
                    <a:pt x="7467" y="8066"/>
                    <a:pt x="7467" y="9672"/>
                  </a:cubicBezTo>
                  <a:lnTo>
                    <a:pt x="7467" y="11878"/>
                  </a:lnTo>
                  <a:lnTo>
                    <a:pt x="6585" y="11878"/>
                  </a:lnTo>
                  <a:cubicBezTo>
                    <a:pt x="6553" y="11279"/>
                    <a:pt x="6364" y="10744"/>
                    <a:pt x="6049" y="10303"/>
                  </a:cubicBezTo>
                  <a:cubicBezTo>
                    <a:pt x="5639" y="9704"/>
                    <a:pt x="5104" y="9389"/>
                    <a:pt x="4537" y="9389"/>
                  </a:cubicBezTo>
                  <a:cubicBezTo>
                    <a:pt x="3938" y="9389"/>
                    <a:pt x="3434" y="9704"/>
                    <a:pt x="3056" y="10303"/>
                  </a:cubicBezTo>
                  <a:cubicBezTo>
                    <a:pt x="2772" y="10744"/>
                    <a:pt x="2583" y="11279"/>
                    <a:pt x="2489" y="11878"/>
                  </a:cubicBezTo>
                  <a:lnTo>
                    <a:pt x="1638" y="11878"/>
                  </a:lnTo>
                  <a:lnTo>
                    <a:pt x="1638" y="9672"/>
                  </a:lnTo>
                  <a:cubicBezTo>
                    <a:pt x="1638" y="8066"/>
                    <a:pt x="2930" y="6774"/>
                    <a:pt x="4505" y="6774"/>
                  </a:cubicBezTo>
                  <a:close/>
                  <a:moveTo>
                    <a:pt x="410" y="0"/>
                  </a:moveTo>
                  <a:cubicBezTo>
                    <a:pt x="158" y="0"/>
                    <a:pt x="0" y="189"/>
                    <a:pt x="0" y="410"/>
                  </a:cubicBezTo>
                  <a:cubicBezTo>
                    <a:pt x="0" y="662"/>
                    <a:pt x="221" y="851"/>
                    <a:pt x="410" y="851"/>
                  </a:cubicBezTo>
                  <a:lnTo>
                    <a:pt x="851" y="851"/>
                  </a:lnTo>
                  <a:lnTo>
                    <a:pt x="851" y="3056"/>
                  </a:lnTo>
                  <a:cubicBezTo>
                    <a:pt x="851" y="4506"/>
                    <a:pt x="1670" y="5734"/>
                    <a:pt x="2867" y="6364"/>
                  </a:cubicBezTo>
                  <a:cubicBezTo>
                    <a:pt x="1670" y="6995"/>
                    <a:pt x="851" y="8223"/>
                    <a:pt x="851" y="9672"/>
                  </a:cubicBezTo>
                  <a:lnTo>
                    <a:pt x="851" y="11878"/>
                  </a:lnTo>
                  <a:lnTo>
                    <a:pt x="410" y="11878"/>
                  </a:lnTo>
                  <a:cubicBezTo>
                    <a:pt x="158" y="11878"/>
                    <a:pt x="0" y="12067"/>
                    <a:pt x="0" y="12287"/>
                  </a:cubicBezTo>
                  <a:cubicBezTo>
                    <a:pt x="0" y="12508"/>
                    <a:pt x="221" y="12697"/>
                    <a:pt x="410" y="12697"/>
                  </a:cubicBezTo>
                  <a:lnTo>
                    <a:pt x="8664" y="12697"/>
                  </a:lnTo>
                  <a:cubicBezTo>
                    <a:pt x="8916" y="12697"/>
                    <a:pt x="9105" y="12508"/>
                    <a:pt x="9105" y="12287"/>
                  </a:cubicBezTo>
                  <a:cubicBezTo>
                    <a:pt x="9105" y="12035"/>
                    <a:pt x="8916" y="11878"/>
                    <a:pt x="8664" y="11878"/>
                  </a:cubicBezTo>
                  <a:lnTo>
                    <a:pt x="8286" y="11878"/>
                  </a:lnTo>
                  <a:lnTo>
                    <a:pt x="8286" y="9672"/>
                  </a:lnTo>
                  <a:cubicBezTo>
                    <a:pt x="8286" y="8223"/>
                    <a:pt x="7467" y="6995"/>
                    <a:pt x="6270" y="6364"/>
                  </a:cubicBezTo>
                  <a:cubicBezTo>
                    <a:pt x="7467" y="5734"/>
                    <a:pt x="8286" y="4506"/>
                    <a:pt x="8286" y="3056"/>
                  </a:cubicBezTo>
                  <a:lnTo>
                    <a:pt x="8286" y="851"/>
                  </a:lnTo>
                  <a:lnTo>
                    <a:pt x="8664" y="851"/>
                  </a:lnTo>
                  <a:cubicBezTo>
                    <a:pt x="8916" y="851"/>
                    <a:pt x="9105" y="662"/>
                    <a:pt x="9105" y="410"/>
                  </a:cubicBezTo>
                  <a:cubicBezTo>
                    <a:pt x="9105" y="189"/>
                    <a:pt x="8916" y="0"/>
                    <a:pt x="866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4" name="Google Shape;10734;p83"/>
            <p:cNvSpPr/>
            <p:nvPr/>
          </p:nvSpPr>
          <p:spPr>
            <a:xfrm>
              <a:off x="-63883150" y="2826375"/>
              <a:ext cx="20500" cy="41775"/>
            </a:xfrm>
            <a:custGeom>
              <a:avLst/>
              <a:gdLst/>
              <a:ahLst/>
              <a:cxnLst/>
              <a:rect l="l" t="t" r="r" b="b"/>
              <a:pathLst>
                <a:path w="820" h="1671" extrusionOk="0">
                  <a:moveTo>
                    <a:pt x="379" y="1"/>
                  </a:moveTo>
                  <a:cubicBezTo>
                    <a:pt x="158" y="1"/>
                    <a:pt x="1" y="221"/>
                    <a:pt x="1" y="442"/>
                  </a:cubicBezTo>
                  <a:lnTo>
                    <a:pt x="1" y="1261"/>
                  </a:lnTo>
                  <a:cubicBezTo>
                    <a:pt x="1" y="1513"/>
                    <a:pt x="190" y="1670"/>
                    <a:pt x="379" y="1670"/>
                  </a:cubicBezTo>
                  <a:cubicBezTo>
                    <a:pt x="631" y="1670"/>
                    <a:pt x="820" y="1481"/>
                    <a:pt x="820" y="1261"/>
                  </a:cubicBezTo>
                  <a:lnTo>
                    <a:pt x="820" y="442"/>
                  </a:lnTo>
                  <a:cubicBezTo>
                    <a:pt x="820" y="221"/>
                    <a:pt x="631" y="1"/>
                    <a:pt x="37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735" name="Google Shape;10735;p83"/>
          <p:cNvGrpSpPr/>
          <p:nvPr/>
        </p:nvGrpSpPr>
        <p:grpSpPr>
          <a:xfrm>
            <a:off x="852428" y="2730827"/>
            <a:ext cx="358056" cy="369913"/>
            <a:chOff x="-62148000" y="1930075"/>
            <a:chExt cx="309550" cy="319800"/>
          </a:xfrm>
          <a:solidFill>
            <a:srgbClr val="FFC000"/>
          </a:solidFill>
        </p:grpSpPr>
        <p:sp>
          <p:nvSpPr>
            <p:cNvPr id="10736" name="Google Shape;10736;p83"/>
            <p:cNvSpPr/>
            <p:nvPr/>
          </p:nvSpPr>
          <p:spPr>
            <a:xfrm>
              <a:off x="-62148000" y="1930075"/>
              <a:ext cx="309550" cy="319800"/>
            </a:xfrm>
            <a:custGeom>
              <a:avLst/>
              <a:gdLst/>
              <a:ahLst/>
              <a:cxnLst/>
              <a:rect l="l" t="t" r="r" b="b"/>
              <a:pathLst>
                <a:path w="12382" h="12792" extrusionOk="0">
                  <a:moveTo>
                    <a:pt x="11594" y="1670"/>
                  </a:moveTo>
                  <a:lnTo>
                    <a:pt x="11594" y="2899"/>
                  </a:lnTo>
                  <a:cubicBezTo>
                    <a:pt x="11594" y="3970"/>
                    <a:pt x="10775" y="4883"/>
                    <a:pt x="9735" y="4946"/>
                  </a:cubicBezTo>
                  <a:cubicBezTo>
                    <a:pt x="9861" y="4631"/>
                    <a:pt x="9924" y="4190"/>
                    <a:pt x="9924" y="3781"/>
                  </a:cubicBezTo>
                  <a:lnTo>
                    <a:pt x="9924" y="1670"/>
                  </a:lnTo>
                  <a:close/>
                  <a:moveTo>
                    <a:pt x="2489" y="1733"/>
                  </a:moveTo>
                  <a:lnTo>
                    <a:pt x="2489" y="3812"/>
                  </a:lnTo>
                  <a:cubicBezTo>
                    <a:pt x="2489" y="4253"/>
                    <a:pt x="2584" y="4631"/>
                    <a:pt x="2678" y="5041"/>
                  </a:cubicBezTo>
                  <a:cubicBezTo>
                    <a:pt x="1638" y="4915"/>
                    <a:pt x="851" y="4033"/>
                    <a:pt x="851" y="2993"/>
                  </a:cubicBezTo>
                  <a:lnTo>
                    <a:pt x="851" y="1733"/>
                  </a:lnTo>
                  <a:close/>
                  <a:moveTo>
                    <a:pt x="9105" y="882"/>
                  </a:moveTo>
                  <a:lnTo>
                    <a:pt x="9105" y="3812"/>
                  </a:lnTo>
                  <a:cubicBezTo>
                    <a:pt x="9105" y="5419"/>
                    <a:pt x="7813" y="6679"/>
                    <a:pt x="6207" y="6679"/>
                  </a:cubicBezTo>
                  <a:cubicBezTo>
                    <a:pt x="4600" y="6679"/>
                    <a:pt x="3308" y="5387"/>
                    <a:pt x="3308" y="3812"/>
                  </a:cubicBezTo>
                  <a:lnTo>
                    <a:pt x="3308" y="882"/>
                  </a:lnTo>
                  <a:close/>
                  <a:moveTo>
                    <a:pt x="6648" y="7467"/>
                  </a:moveTo>
                  <a:lnTo>
                    <a:pt x="6648" y="8601"/>
                  </a:lnTo>
                  <a:lnTo>
                    <a:pt x="5797" y="8601"/>
                  </a:lnTo>
                  <a:lnTo>
                    <a:pt x="5797" y="7467"/>
                  </a:lnTo>
                  <a:cubicBezTo>
                    <a:pt x="5923" y="7467"/>
                    <a:pt x="6081" y="7498"/>
                    <a:pt x="6207" y="7498"/>
                  </a:cubicBezTo>
                  <a:cubicBezTo>
                    <a:pt x="6301" y="7498"/>
                    <a:pt x="6459" y="7498"/>
                    <a:pt x="6648" y="7467"/>
                  </a:cubicBezTo>
                  <a:close/>
                  <a:moveTo>
                    <a:pt x="7057" y="9389"/>
                  </a:moveTo>
                  <a:cubicBezTo>
                    <a:pt x="7309" y="9389"/>
                    <a:pt x="7498" y="9609"/>
                    <a:pt x="7498" y="9830"/>
                  </a:cubicBezTo>
                  <a:lnTo>
                    <a:pt x="7498" y="10271"/>
                  </a:lnTo>
                  <a:lnTo>
                    <a:pt x="5009" y="10271"/>
                  </a:lnTo>
                  <a:lnTo>
                    <a:pt x="5009" y="9830"/>
                  </a:lnTo>
                  <a:lnTo>
                    <a:pt x="4978" y="9830"/>
                  </a:lnTo>
                  <a:cubicBezTo>
                    <a:pt x="4978" y="9609"/>
                    <a:pt x="5167" y="9389"/>
                    <a:pt x="5419" y="9389"/>
                  </a:cubicBezTo>
                  <a:close/>
                  <a:moveTo>
                    <a:pt x="8727" y="11090"/>
                  </a:moveTo>
                  <a:cubicBezTo>
                    <a:pt x="8948" y="11090"/>
                    <a:pt x="9105" y="11279"/>
                    <a:pt x="9105" y="11499"/>
                  </a:cubicBezTo>
                  <a:lnTo>
                    <a:pt x="9105" y="11909"/>
                  </a:lnTo>
                  <a:lnTo>
                    <a:pt x="3308" y="11909"/>
                  </a:lnTo>
                  <a:lnTo>
                    <a:pt x="3308" y="11499"/>
                  </a:lnTo>
                  <a:cubicBezTo>
                    <a:pt x="3308" y="11247"/>
                    <a:pt x="3529" y="11090"/>
                    <a:pt x="3718" y="11090"/>
                  </a:cubicBezTo>
                  <a:close/>
                  <a:moveTo>
                    <a:pt x="2899" y="0"/>
                  </a:moveTo>
                  <a:cubicBezTo>
                    <a:pt x="2647" y="0"/>
                    <a:pt x="2489" y="189"/>
                    <a:pt x="2489" y="410"/>
                  </a:cubicBezTo>
                  <a:lnTo>
                    <a:pt x="2489" y="819"/>
                  </a:lnTo>
                  <a:lnTo>
                    <a:pt x="410" y="819"/>
                  </a:lnTo>
                  <a:cubicBezTo>
                    <a:pt x="221" y="882"/>
                    <a:pt x="0" y="1040"/>
                    <a:pt x="0" y="1292"/>
                  </a:cubicBezTo>
                  <a:lnTo>
                    <a:pt x="0" y="2930"/>
                  </a:lnTo>
                  <a:cubicBezTo>
                    <a:pt x="0" y="4568"/>
                    <a:pt x="1323" y="5860"/>
                    <a:pt x="2930" y="5860"/>
                  </a:cubicBezTo>
                  <a:lnTo>
                    <a:pt x="3119" y="5860"/>
                  </a:lnTo>
                  <a:cubicBezTo>
                    <a:pt x="3560" y="6522"/>
                    <a:pt x="4222" y="7026"/>
                    <a:pt x="4978" y="7309"/>
                  </a:cubicBezTo>
                  <a:lnTo>
                    <a:pt x="4978" y="8695"/>
                  </a:lnTo>
                  <a:cubicBezTo>
                    <a:pt x="4505" y="8853"/>
                    <a:pt x="4159" y="9326"/>
                    <a:pt x="4159" y="9861"/>
                  </a:cubicBezTo>
                  <a:lnTo>
                    <a:pt x="4159" y="10302"/>
                  </a:lnTo>
                  <a:lnTo>
                    <a:pt x="3749" y="10302"/>
                  </a:lnTo>
                  <a:cubicBezTo>
                    <a:pt x="3088" y="10302"/>
                    <a:pt x="2521" y="10869"/>
                    <a:pt x="2521" y="11531"/>
                  </a:cubicBezTo>
                  <a:lnTo>
                    <a:pt x="2521" y="12350"/>
                  </a:lnTo>
                  <a:cubicBezTo>
                    <a:pt x="2521" y="12571"/>
                    <a:pt x="2741" y="12791"/>
                    <a:pt x="2930" y="12791"/>
                  </a:cubicBezTo>
                  <a:lnTo>
                    <a:pt x="9546" y="12791"/>
                  </a:lnTo>
                  <a:cubicBezTo>
                    <a:pt x="9767" y="12791"/>
                    <a:pt x="9924" y="12571"/>
                    <a:pt x="9924" y="12350"/>
                  </a:cubicBezTo>
                  <a:lnTo>
                    <a:pt x="9924" y="11499"/>
                  </a:lnTo>
                  <a:cubicBezTo>
                    <a:pt x="9924" y="10806"/>
                    <a:pt x="9389" y="10271"/>
                    <a:pt x="8727" y="10271"/>
                  </a:cubicBezTo>
                  <a:lnTo>
                    <a:pt x="8286" y="10271"/>
                  </a:lnTo>
                  <a:lnTo>
                    <a:pt x="8286" y="9830"/>
                  </a:lnTo>
                  <a:cubicBezTo>
                    <a:pt x="8286" y="9294"/>
                    <a:pt x="7939" y="8853"/>
                    <a:pt x="7467" y="8664"/>
                  </a:cubicBezTo>
                  <a:lnTo>
                    <a:pt x="7467" y="7278"/>
                  </a:lnTo>
                  <a:cubicBezTo>
                    <a:pt x="8191" y="6994"/>
                    <a:pt x="8885" y="6490"/>
                    <a:pt x="9294" y="5828"/>
                  </a:cubicBezTo>
                  <a:lnTo>
                    <a:pt x="9515" y="5828"/>
                  </a:lnTo>
                  <a:cubicBezTo>
                    <a:pt x="11121" y="5828"/>
                    <a:pt x="12382" y="4505"/>
                    <a:pt x="12382" y="2899"/>
                  </a:cubicBezTo>
                  <a:lnTo>
                    <a:pt x="12382" y="1260"/>
                  </a:lnTo>
                  <a:cubicBezTo>
                    <a:pt x="12382" y="1008"/>
                    <a:pt x="12193" y="819"/>
                    <a:pt x="11972" y="819"/>
                  </a:cubicBezTo>
                  <a:lnTo>
                    <a:pt x="9893" y="819"/>
                  </a:lnTo>
                  <a:lnTo>
                    <a:pt x="9893" y="410"/>
                  </a:lnTo>
                  <a:cubicBezTo>
                    <a:pt x="9893" y="189"/>
                    <a:pt x="9704" y="0"/>
                    <a:pt x="951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37" name="Google Shape;10737;p83"/>
            <p:cNvSpPr/>
            <p:nvPr/>
          </p:nvSpPr>
          <p:spPr>
            <a:xfrm>
              <a:off x="-62044825" y="1972200"/>
              <a:ext cx="107125" cy="97700"/>
            </a:xfrm>
            <a:custGeom>
              <a:avLst/>
              <a:gdLst/>
              <a:ahLst/>
              <a:cxnLst/>
              <a:rect l="l" t="t" r="r" b="b"/>
              <a:pathLst>
                <a:path w="4285" h="3908" extrusionOk="0">
                  <a:moveTo>
                    <a:pt x="2111" y="1308"/>
                  </a:moveTo>
                  <a:lnTo>
                    <a:pt x="2237" y="1560"/>
                  </a:lnTo>
                  <a:cubicBezTo>
                    <a:pt x="2300" y="1686"/>
                    <a:pt x="2395" y="1781"/>
                    <a:pt x="2552" y="1812"/>
                  </a:cubicBezTo>
                  <a:lnTo>
                    <a:pt x="2867" y="1844"/>
                  </a:lnTo>
                  <a:lnTo>
                    <a:pt x="2615" y="2033"/>
                  </a:lnTo>
                  <a:cubicBezTo>
                    <a:pt x="2552" y="2127"/>
                    <a:pt x="2458" y="2285"/>
                    <a:pt x="2521" y="2411"/>
                  </a:cubicBezTo>
                  <a:lnTo>
                    <a:pt x="2552" y="2726"/>
                  </a:lnTo>
                  <a:lnTo>
                    <a:pt x="2269" y="2568"/>
                  </a:lnTo>
                  <a:cubicBezTo>
                    <a:pt x="2206" y="2505"/>
                    <a:pt x="2143" y="2505"/>
                    <a:pt x="2080" y="2505"/>
                  </a:cubicBezTo>
                  <a:cubicBezTo>
                    <a:pt x="1985" y="2505"/>
                    <a:pt x="1954" y="2505"/>
                    <a:pt x="1891" y="2568"/>
                  </a:cubicBezTo>
                  <a:lnTo>
                    <a:pt x="1607" y="2726"/>
                  </a:lnTo>
                  <a:lnTo>
                    <a:pt x="1639" y="2411"/>
                  </a:lnTo>
                  <a:cubicBezTo>
                    <a:pt x="1670" y="2285"/>
                    <a:pt x="1607" y="2127"/>
                    <a:pt x="1513" y="2033"/>
                  </a:cubicBezTo>
                  <a:lnTo>
                    <a:pt x="1292" y="1844"/>
                  </a:lnTo>
                  <a:lnTo>
                    <a:pt x="1670" y="1812"/>
                  </a:lnTo>
                  <a:cubicBezTo>
                    <a:pt x="1796" y="1812"/>
                    <a:pt x="1922" y="1686"/>
                    <a:pt x="1985" y="1560"/>
                  </a:cubicBezTo>
                  <a:lnTo>
                    <a:pt x="2111" y="1308"/>
                  </a:lnTo>
                  <a:close/>
                  <a:moveTo>
                    <a:pt x="2143" y="1"/>
                  </a:moveTo>
                  <a:cubicBezTo>
                    <a:pt x="1993" y="1"/>
                    <a:pt x="1843" y="79"/>
                    <a:pt x="1765" y="237"/>
                  </a:cubicBezTo>
                  <a:lnTo>
                    <a:pt x="1355" y="1056"/>
                  </a:lnTo>
                  <a:lnTo>
                    <a:pt x="473" y="1182"/>
                  </a:lnTo>
                  <a:cubicBezTo>
                    <a:pt x="95" y="1214"/>
                    <a:pt x="0" y="1655"/>
                    <a:pt x="221" y="1875"/>
                  </a:cubicBezTo>
                  <a:lnTo>
                    <a:pt x="851" y="2505"/>
                  </a:lnTo>
                  <a:lnTo>
                    <a:pt x="693" y="3419"/>
                  </a:lnTo>
                  <a:cubicBezTo>
                    <a:pt x="668" y="3693"/>
                    <a:pt x="880" y="3908"/>
                    <a:pt x="1110" y="3908"/>
                  </a:cubicBezTo>
                  <a:cubicBezTo>
                    <a:pt x="1171" y="3908"/>
                    <a:pt x="1233" y="3893"/>
                    <a:pt x="1292" y="3860"/>
                  </a:cubicBezTo>
                  <a:lnTo>
                    <a:pt x="2111" y="3419"/>
                  </a:lnTo>
                  <a:lnTo>
                    <a:pt x="2930" y="3860"/>
                  </a:lnTo>
                  <a:cubicBezTo>
                    <a:pt x="2992" y="3891"/>
                    <a:pt x="3056" y="3905"/>
                    <a:pt x="3119" y="3905"/>
                  </a:cubicBezTo>
                  <a:cubicBezTo>
                    <a:pt x="3376" y="3905"/>
                    <a:pt x="3605" y="3672"/>
                    <a:pt x="3529" y="3419"/>
                  </a:cubicBezTo>
                  <a:lnTo>
                    <a:pt x="3371" y="2505"/>
                  </a:lnTo>
                  <a:lnTo>
                    <a:pt x="4033" y="1875"/>
                  </a:lnTo>
                  <a:cubicBezTo>
                    <a:pt x="4285" y="1655"/>
                    <a:pt x="4159" y="1214"/>
                    <a:pt x="3812" y="1182"/>
                  </a:cubicBezTo>
                  <a:lnTo>
                    <a:pt x="2899" y="1056"/>
                  </a:lnTo>
                  <a:lnTo>
                    <a:pt x="2521" y="237"/>
                  </a:lnTo>
                  <a:cubicBezTo>
                    <a:pt x="2442" y="79"/>
                    <a:pt x="2292" y="1"/>
                    <a:pt x="214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738" name="Google Shape;10738;p83"/>
          <p:cNvGrpSpPr/>
          <p:nvPr/>
        </p:nvGrpSpPr>
        <p:grpSpPr>
          <a:xfrm>
            <a:off x="849695" y="3169113"/>
            <a:ext cx="363522" cy="365373"/>
            <a:chOff x="-62150375" y="2297875"/>
            <a:chExt cx="314275" cy="315875"/>
          </a:xfrm>
          <a:solidFill>
            <a:srgbClr val="FFC000"/>
          </a:solidFill>
        </p:grpSpPr>
        <p:sp>
          <p:nvSpPr>
            <p:cNvPr id="10739" name="Google Shape;10739;p83"/>
            <p:cNvSpPr/>
            <p:nvPr/>
          </p:nvSpPr>
          <p:spPr>
            <a:xfrm>
              <a:off x="-61994425" y="2297875"/>
              <a:ext cx="64600" cy="69925"/>
            </a:xfrm>
            <a:custGeom>
              <a:avLst/>
              <a:gdLst/>
              <a:ahLst/>
              <a:cxnLst/>
              <a:rect l="l" t="t" r="r" b="b"/>
              <a:pathLst>
                <a:path w="2584" h="2797" extrusionOk="0">
                  <a:moveTo>
                    <a:pt x="1324" y="1"/>
                  </a:moveTo>
                  <a:cubicBezTo>
                    <a:pt x="1072" y="1"/>
                    <a:pt x="883" y="190"/>
                    <a:pt x="883" y="442"/>
                  </a:cubicBezTo>
                  <a:lnTo>
                    <a:pt x="883" y="1387"/>
                  </a:lnTo>
                  <a:lnTo>
                    <a:pt x="757" y="1261"/>
                  </a:lnTo>
                  <a:cubicBezTo>
                    <a:pt x="678" y="1182"/>
                    <a:pt x="568" y="1143"/>
                    <a:pt x="457" y="1143"/>
                  </a:cubicBezTo>
                  <a:cubicBezTo>
                    <a:pt x="347" y="1143"/>
                    <a:pt x="237" y="1182"/>
                    <a:pt x="158" y="1261"/>
                  </a:cubicBezTo>
                  <a:cubicBezTo>
                    <a:pt x="1" y="1419"/>
                    <a:pt x="1" y="1702"/>
                    <a:pt x="158" y="1860"/>
                  </a:cubicBezTo>
                  <a:lnTo>
                    <a:pt x="1009" y="2679"/>
                  </a:lnTo>
                  <a:cubicBezTo>
                    <a:pt x="1088" y="2758"/>
                    <a:pt x="1190" y="2797"/>
                    <a:pt x="1292" y="2797"/>
                  </a:cubicBezTo>
                  <a:cubicBezTo>
                    <a:pt x="1395" y="2797"/>
                    <a:pt x="1497" y="2758"/>
                    <a:pt x="1576" y="2679"/>
                  </a:cubicBezTo>
                  <a:lnTo>
                    <a:pt x="2426" y="1860"/>
                  </a:lnTo>
                  <a:cubicBezTo>
                    <a:pt x="2584" y="1702"/>
                    <a:pt x="2584" y="1419"/>
                    <a:pt x="2426" y="1261"/>
                  </a:cubicBezTo>
                  <a:cubicBezTo>
                    <a:pt x="2348" y="1182"/>
                    <a:pt x="2237" y="1143"/>
                    <a:pt x="2127" y="1143"/>
                  </a:cubicBezTo>
                  <a:cubicBezTo>
                    <a:pt x="2017" y="1143"/>
                    <a:pt x="1907" y="1182"/>
                    <a:pt x="1828" y="1261"/>
                  </a:cubicBezTo>
                  <a:lnTo>
                    <a:pt x="1702" y="1387"/>
                  </a:lnTo>
                  <a:lnTo>
                    <a:pt x="1702" y="442"/>
                  </a:lnTo>
                  <a:cubicBezTo>
                    <a:pt x="1733" y="190"/>
                    <a:pt x="1544" y="1"/>
                    <a:pt x="132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0" name="Google Shape;10740;p83"/>
            <p:cNvSpPr/>
            <p:nvPr/>
          </p:nvSpPr>
          <p:spPr>
            <a:xfrm>
              <a:off x="-62150375" y="2338050"/>
              <a:ext cx="314275" cy="275700"/>
            </a:xfrm>
            <a:custGeom>
              <a:avLst/>
              <a:gdLst/>
              <a:ahLst/>
              <a:cxnLst/>
              <a:rect l="l" t="t" r="r" b="b"/>
              <a:pathLst>
                <a:path w="12571" h="11028" extrusionOk="0">
                  <a:moveTo>
                    <a:pt x="11752" y="2805"/>
                  </a:moveTo>
                  <a:lnTo>
                    <a:pt x="11059" y="6932"/>
                  </a:lnTo>
                  <a:lnTo>
                    <a:pt x="3970" y="6932"/>
                  </a:lnTo>
                  <a:lnTo>
                    <a:pt x="3183" y="2805"/>
                  </a:lnTo>
                  <a:close/>
                  <a:moveTo>
                    <a:pt x="5199" y="9421"/>
                  </a:moveTo>
                  <a:cubicBezTo>
                    <a:pt x="5388" y="9452"/>
                    <a:pt x="5514" y="9610"/>
                    <a:pt x="5514" y="9830"/>
                  </a:cubicBezTo>
                  <a:cubicBezTo>
                    <a:pt x="5514" y="10051"/>
                    <a:pt x="5293" y="10240"/>
                    <a:pt x="5073" y="10240"/>
                  </a:cubicBezTo>
                  <a:cubicBezTo>
                    <a:pt x="4821" y="10240"/>
                    <a:pt x="4663" y="10051"/>
                    <a:pt x="4663" y="9830"/>
                  </a:cubicBezTo>
                  <a:cubicBezTo>
                    <a:pt x="4663" y="9610"/>
                    <a:pt x="4789" y="9452"/>
                    <a:pt x="4978" y="9421"/>
                  </a:cubicBezTo>
                  <a:close/>
                  <a:moveTo>
                    <a:pt x="9830" y="9421"/>
                  </a:moveTo>
                  <a:cubicBezTo>
                    <a:pt x="10019" y="9452"/>
                    <a:pt x="10145" y="9610"/>
                    <a:pt x="10145" y="9830"/>
                  </a:cubicBezTo>
                  <a:cubicBezTo>
                    <a:pt x="10145" y="10051"/>
                    <a:pt x="9956" y="10240"/>
                    <a:pt x="9704" y="10240"/>
                  </a:cubicBezTo>
                  <a:cubicBezTo>
                    <a:pt x="9484" y="10240"/>
                    <a:pt x="9326" y="10051"/>
                    <a:pt x="9326" y="9830"/>
                  </a:cubicBezTo>
                  <a:cubicBezTo>
                    <a:pt x="9358" y="9610"/>
                    <a:pt x="9484" y="9452"/>
                    <a:pt x="9673" y="9421"/>
                  </a:cubicBezTo>
                  <a:close/>
                  <a:moveTo>
                    <a:pt x="284" y="1"/>
                  </a:moveTo>
                  <a:cubicBezTo>
                    <a:pt x="190" y="64"/>
                    <a:pt x="1" y="253"/>
                    <a:pt x="1" y="473"/>
                  </a:cubicBezTo>
                  <a:cubicBezTo>
                    <a:pt x="1" y="725"/>
                    <a:pt x="190" y="883"/>
                    <a:pt x="379" y="883"/>
                  </a:cubicBezTo>
                  <a:lnTo>
                    <a:pt x="1954" y="883"/>
                  </a:lnTo>
                  <a:lnTo>
                    <a:pt x="3151" y="7058"/>
                  </a:lnTo>
                  <a:cubicBezTo>
                    <a:pt x="2710" y="7247"/>
                    <a:pt x="2427" y="7688"/>
                    <a:pt x="2427" y="8192"/>
                  </a:cubicBezTo>
                  <a:cubicBezTo>
                    <a:pt x="2427" y="8885"/>
                    <a:pt x="2994" y="9421"/>
                    <a:pt x="3655" y="9421"/>
                  </a:cubicBezTo>
                  <a:lnTo>
                    <a:pt x="3844" y="9421"/>
                  </a:lnTo>
                  <a:cubicBezTo>
                    <a:pt x="3813" y="9547"/>
                    <a:pt x="3781" y="9704"/>
                    <a:pt x="3781" y="9830"/>
                  </a:cubicBezTo>
                  <a:cubicBezTo>
                    <a:pt x="3781" y="10492"/>
                    <a:pt x="4317" y="11027"/>
                    <a:pt x="5010" y="11027"/>
                  </a:cubicBezTo>
                  <a:cubicBezTo>
                    <a:pt x="5672" y="11027"/>
                    <a:pt x="6207" y="10492"/>
                    <a:pt x="6207" y="9830"/>
                  </a:cubicBezTo>
                  <a:cubicBezTo>
                    <a:pt x="6207" y="9673"/>
                    <a:pt x="6176" y="9547"/>
                    <a:pt x="6144" y="9421"/>
                  </a:cubicBezTo>
                  <a:lnTo>
                    <a:pt x="8475" y="9421"/>
                  </a:lnTo>
                  <a:cubicBezTo>
                    <a:pt x="8412" y="9547"/>
                    <a:pt x="8381" y="9704"/>
                    <a:pt x="8381" y="9830"/>
                  </a:cubicBezTo>
                  <a:cubicBezTo>
                    <a:pt x="8381" y="10492"/>
                    <a:pt x="8948" y="11027"/>
                    <a:pt x="9610" y="11027"/>
                  </a:cubicBezTo>
                  <a:cubicBezTo>
                    <a:pt x="10271" y="11027"/>
                    <a:pt x="10870" y="10492"/>
                    <a:pt x="10870" y="9830"/>
                  </a:cubicBezTo>
                  <a:cubicBezTo>
                    <a:pt x="10870" y="9673"/>
                    <a:pt x="10838" y="9547"/>
                    <a:pt x="10775" y="9421"/>
                  </a:cubicBezTo>
                  <a:lnTo>
                    <a:pt x="11405" y="9421"/>
                  </a:lnTo>
                  <a:cubicBezTo>
                    <a:pt x="11657" y="9421"/>
                    <a:pt x="11815" y="9231"/>
                    <a:pt x="11815" y="9042"/>
                  </a:cubicBezTo>
                  <a:cubicBezTo>
                    <a:pt x="11815" y="8822"/>
                    <a:pt x="11626" y="8601"/>
                    <a:pt x="11405" y="8601"/>
                  </a:cubicBezTo>
                  <a:lnTo>
                    <a:pt x="3529" y="8601"/>
                  </a:lnTo>
                  <a:cubicBezTo>
                    <a:pt x="3309" y="8601"/>
                    <a:pt x="3151" y="8412"/>
                    <a:pt x="3151" y="8160"/>
                  </a:cubicBezTo>
                  <a:cubicBezTo>
                    <a:pt x="3151" y="7940"/>
                    <a:pt x="3340" y="7719"/>
                    <a:pt x="3529" y="7719"/>
                  </a:cubicBezTo>
                  <a:lnTo>
                    <a:pt x="11311" y="7719"/>
                  </a:lnTo>
                  <a:cubicBezTo>
                    <a:pt x="11500" y="7719"/>
                    <a:pt x="11689" y="7562"/>
                    <a:pt x="11689" y="7373"/>
                  </a:cubicBezTo>
                  <a:lnTo>
                    <a:pt x="12508" y="2426"/>
                  </a:lnTo>
                  <a:cubicBezTo>
                    <a:pt x="12571" y="2174"/>
                    <a:pt x="12351" y="1954"/>
                    <a:pt x="12130" y="1954"/>
                  </a:cubicBezTo>
                  <a:lnTo>
                    <a:pt x="2899" y="1954"/>
                  </a:lnTo>
                  <a:lnTo>
                    <a:pt x="2584" y="379"/>
                  </a:lnTo>
                  <a:cubicBezTo>
                    <a:pt x="2553" y="158"/>
                    <a:pt x="2395" y="1"/>
                    <a:pt x="220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1" name="Google Shape;10741;p83"/>
            <p:cNvSpPr/>
            <p:nvPr/>
          </p:nvSpPr>
          <p:spPr>
            <a:xfrm>
              <a:off x="-61972375" y="2430200"/>
              <a:ext cx="20500" cy="60675"/>
            </a:xfrm>
            <a:custGeom>
              <a:avLst/>
              <a:gdLst/>
              <a:ahLst/>
              <a:cxnLst/>
              <a:rect l="l" t="t" r="r" b="b"/>
              <a:pathLst>
                <a:path w="820" h="2427" extrusionOk="0">
                  <a:moveTo>
                    <a:pt x="442" y="1"/>
                  </a:moveTo>
                  <a:cubicBezTo>
                    <a:pt x="190" y="1"/>
                    <a:pt x="1" y="190"/>
                    <a:pt x="1" y="379"/>
                  </a:cubicBezTo>
                  <a:lnTo>
                    <a:pt x="1" y="2048"/>
                  </a:lnTo>
                  <a:cubicBezTo>
                    <a:pt x="32" y="2269"/>
                    <a:pt x="221" y="2427"/>
                    <a:pt x="442" y="2427"/>
                  </a:cubicBezTo>
                  <a:cubicBezTo>
                    <a:pt x="662" y="2427"/>
                    <a:pt x="820" y="2237"/>
                    <a:pt x="820" y="2048"/>
                  </a:cubicBezTo>
                  <a:lnTo>
                    <a:pt x="820" y="379"/>
                  </a:lnTo>
                  <a:cubicBezTo>
                    <a:pt x="820" y="158"/>
                    <a:pt x="631" y="1"/>
                    <a:pt x="44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2" name="Google Shape;10742;p83"/>
            <p:cNvSpPr/>
            <p:nvPr/>
          </p:nvSpPr>
          <p:spPr>
            <a:xfrm>
              <a:off x="-61909350" y="2430200"/>
              <a:ext cx="19700" cy="60675"/>
            </a:xfrm>
            <a:custGeom>
              <a:avLst/>
              <a:gdLst/>
              <a:ahLst/>
              <a:cxnLst/>
              <a:rect l="l" t="t" r="r" b="b"/>
              <a:pathLst>
                <a:path w="788" h="2427" extrusionOk="0">
                  <a:moveTo>
                    <a:pt x="378" y="1"/>
                  </a:moveTo>
                  <a:cubicBezTo>
                    <a:pt x="189" y="1"/>
                    <a:pt x="0" y="190"/>
                    <a:pt x="0" y="379"/>
                  </a:cubicBezTo>
                  <a:lnTo>
                    <a:pt x="0" y="2048"/>
                  </a:lnTo>
                  <a:cubicBezTo>
                    <a:pt x="0" y="2269"/>
                    <a:pt x="189" y="2427"/>
                    <a:pt x="378" y="2427"/>
                  </a:cubicBezTo>
                  <a:cubicBezTo>
                    <a:pt x="630" y="2427"/>
                    <a:pt x="788" y="2237"/>
                    <a:pt x="788" y="2048"/>
                  </a:cubicBezTo>
                  <a:lnTo>
                    <a:pt x="788" y="379"/>
                  </a:lnTo>
                  <a:cubicBezTo>
                    <a:pt x="788" y="158"/>
                    <a:pt x="599" y="1"/>
                    <a:pt x="37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3" name="Google Shape;10743;p83"/>
            <p:cNvSpPr/>
            <p:nvPr/>
          </p:nvSpPr>
          <p:spPr>
            <a:xfrm>
              <a:off x="-62033800" y="2430200"/>
              <a:ext cx="21275" cy="60675"/>
            </a:xfrm>
            <a:custGeom>
              <a:avLst/>
              <a:gdLst/>
              <a:ahLst/>
              <a:cxnLst/>
              <a:rect l="l" t="t" r="r" b="b"/>
              <a:pathLst>
                <a:path w="851" h="2427" extrusionOk="0">
                  <a:moveTo>
                    <a:pt x="410" y="1"/>
                  </a:moveTo>
                  <a:cubicBezTo>
                    <a:pt x="158" y="1"/>
                    <a:pt x="0" y="190"/>
                    <a:pt x="0" y="379"/>
                  </a:cubicBezTo>
                  <a:lnTo>
                    <a:pt x="0" y="2048"/>
                  </a:lnTo>
                  <a:cubicBezTo>
                    <a:pt x="0" y="2269"/>
                    <a:pt x="221" y="2427"/>
                    <a:pt x="410" y="2427"/>
                  </a:cubicBezTo>
                  <a:cubicBezTo>
                    <a:pt x="630" y="2427"/>
                    <a:pt x="851" y="2237"/>
                    <a:pt x="851" y="2048"/>
                  </a:cubicBezTo>
                  <a:lnTo>
                    <a:pt x="851" y="379"/>
                  </a:lnTo>
                  <a:cubicBezTo>
                    <a:pt x="851" y="158"/>
                    <a:pt x="630" y="1"/>
                    <a:pt x="41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744" name="Google Shape;10744;p83"/>
          <p:cNvGrpSpPr/>
          <p:nvPr/>
        </p:nvGrpSpPr>
        <p:grpSpPr>
          <a:xfrm>
            <a:off x="848322" y="3610356"/>
            <a:ext cx="366269" cy="368091"/>
            <a:chOff x="-62150375" y="2664925"/>
            <a:chExt cx="316650" cy="318225"/>
          </a:xfrm>
          <a:solidFill>
            <a:srgbClr val="FFC000"/>
          </a:solidFill>
        </p:grpSpPr>
        <p:sp>
          <p:nvSpPr>
            <p:cNvPr id="10745" name="Google Shape;10745;p83"/>
            <p:cNvSpPr/>
            <p:nvPr/>
          </p:nvSpPr>
          <p:spPr>
            <a:xfrm>
              <a:off x="-62150375" y="2961850"/>
              <a:ext cx="316650" cy="21300"/>
            </a:xfrm>
            <a:custGeom>
              <a:avLst/>
              <a:gdLst/>
              <a:ahLst/>
              <a:cxnLst/>
              <a:rect l="l" t="t" r="r" b="b"/>
              <a:pathLst>
                <a:path w="12666" h="852" extrusionOk="0">
                  <a:moveTo>
                    <a:pt x="379" y="0"/>
                  </a:moveTo>
                  <a:cubicBezTo>
                    <a:pt x="158" y="0"/>
                    <a:pt x="1" y="189"/>
                    <a:pt x="1" y="410"/>
                  </a:cubicBezTo>
                  <a:cubicBezTo>
                    <a:pt x="1" y="662"/>
                    <a:pt x="190" y="851"/>
                    <a:pt x="379" y="851"/>
                  </a:cubicBezTo>
                  <a:lnTo>
                    <a:pt x="12225" y="851"/>
                  </a:lnTo>
                  <a:cubicBezTo>
                    <a:pt x="12477" y="851"/>
                    <a:pt x="12634" y="662"/>
                    <a:pt x="12634" y="410"/>
                  </a:cubicBezTo>
                  <a:cubicBezTo>
                    <a:pt x="12666" y="158"/>
                    <a:pt x="12477" y="0"/>
                    <a:pt x="1222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6" name="Google Shape;10746;p83"/>
            <p:cNvSpPr/>
            <p:nvPr/>
          </p:nvSpPr>
          <p:spPr>
            <a:xfrm>
              <a:off x="-62150375" y="2838200"/>
              <a:ext cx="82725" cy="102400"/>
            </a:xfrm>
            <a:custGeom>
              <a:avLst/>
              <a:gdLst/>
              <a:ahLst/>
              <a:cxnLst/>
              <a:rect l="l" t="t" r="r" b="b"/>
              <a:pathLst>
                <a:path w="3309" h="4096" extrusionOk="0">
                  <a:moveTo>
                    <a:pt x="2363" y="756"/>
                  </a:moveTo>
                  <a:cubicBezTo>
                    <a:pt x="2427" y="756"/>
                    <a:pt x="2521" y="851"/>
                    <a:pt x="2521" y="914"/>
                  </a:cubicBezTo>
                  <a:lnTo>
                    <a:pt x="2521" y="3119"/>
                  </a:lnTo>
                  <a:cubicBezTo>
                    <a:pt x="2521" y="3214"/>
                    <a:pt x="2427" y="3245"/>
                    <a:pt x="2363" y="3245"/>
                  </a:cubicBezTo>
                  <a:lnTo>
                    <a:pt x="977" y="3245"/>
                  </a:lnTo>
                  <a:cubicBezTo>
                    <a:pt x="883" y="3245"/>
                    <a:pt x="820" y="3151"/>
                    <a:pt x="820" y="3119"/>
                  </a:cubicBezTo>
                  <a:lnTo>
                    <a:pt x="820" y="914"/>
                  </a:lnTo>
                  <a:cubicBezTo>
                    <a:pt x="820" y="851"/>
                    <a:pt x="883" y="756"/>
                    <a:pt x="977" y="756"/>
                  </a:cubicBezTo>
                  <a:close/>
                  <a:moveTo>
                    <a:pt x="946" y="0"/>
                  </a:moveTo>
                  <a:cubicBezTo>
                    <a:pt x="379" y="0"/>
                    <a:pt x="1" y="441"/>
                    <a:pt x="1" y="945"/>
                  </a:cubicBezTo>
                  <a:lnTo>
                    <a:pt x="1" y="3151"/>
                  </a:lnTo>
                  <a:cubicBezTo>
                    <a:pt x="1" y="3686"/>
                    <a:pt x="410" y="4096"/>
                    <a:pt x="946" y="4096"/>
                  </a:cubicBezTo>
                  <a:lnTo>
                    <a:pt x="2300" y="4096"/>
                  </a:lnTo>
                  <a:cubicBezTo>
                    <a:pt x="2868" y="4096"/>
                    <a:pt x="3309" y="3686"/>
                    <a:pt x="3309" y="3151"/>
                  </a:cubicBezTo>
                  <a:lnTo>
                    <a:pt x="3309" y="945"/>
                  </a:lnTo>
                  <a:cubicBezTo>
                    <a:pt x="3309" y="410"/>
                    <a:pt x="2868" y="0"/>
                    <a:pt x="230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7" name="Google Shape;10747;p83"/>
            <p:cNvSpPr/>
            <p:nvPr/>
          </p:nvSpPr>
          <p:spPr>
            <a:xfrm>
              <a:off x="-62033800" y="2664925"/>
              <a:ext cx="82725" cy="274900"/>
            </a:xfrm>
            <a:custGeom>
              <a:avLst/>
              <a:gdLst/>
              <a:ahLst/>
              <a:cxnLst/>
              <a:rect l="l" t="t" r="r" b="b"/>
              <a:pathLst>
                <a:path w="3309" h="10996" extrusionOk="0">
                  <a:moveTo>
                    <a:pt x="2332" y="788"/>
                  </a:moveTo>
                  <a:cubicBezTo>
                    <a:pt x="2426" y="851"/>
                    <a:pt x="2489" y="882"/>
                    <a:pt x="2489" y="945"/>
                  </a:cubicBezTo>
                  <a:lnTo>
                    <a:pt x="2489" y="10050"/>
                  </a:lnTo>
                  <a:cubicBezTo>
                    <a:pt x="2489" y="10145"/>
                    <a:pt x="2426" y="10176"/>
                    <a:pt x="2332" y="10176"/>
                  </a:cubicBezTo>
                  <a:lnTo>
                    <a:pt x="946" y="10176"/>
                  </a:lnTo>
                  <a:cubicBezTo>
                    <a:pt x="882" y="10176"/>
                    <a:pt x="851" y="10082"/>
                    <a:pt x="851" y="10050"/>
                  </a:cubicBezTo>
                  <a:lnTo>
                    <a:pt x="851" y="945"/>
                  </a:lnTo>
                  <a:cubicBezTo>
                    <a:pt x="851" y="882"/>
                    <a:pt x="914" y="788"/>
                    <a:pt x="946" y="788"/>
                  </a:cubicBezTo>
                  <a:close/>
                  <a:moveTo>
                    <a:pt x="946" y="0"/>
                  </a:moveTo>
                  <a:cubicBezTo>
                    <a:pt x="410" y="0"/>
                    <a:pt x="0" y="441"/>
                    <a:pt x="0" y="945"/>
                  </a:cubicBezTo>
                  <a:lnTo>
                    <a:pt x="0" y="10050"/>
                  </a:lnTo>
                  <a:cubicBezTo>
                    <a:pt x="0" y="10617"/>
                    <a:pt x="441" y="10995"/>
                    <a:pt x="946" y="10995"/>
                  </a:cubicBezTo>
                  <a:lnTo>
                    <a:pt x="2332" y="10995"/>
                  </a:lnTo>
                  <a:cubicBezTo>
                    <a:pt x="2899" y="10995"/>
                    <a:pt x="3308" y="10554"/>
                    <a:pt x="3308" y="10050"/>
                  </a:cubicBezTo>
                  <a:lnTo>
                    <a:pt x="3308" y="945"/>
                  </a:lnTo>
                  <a:cubicBezTo>
                    <a:pt x="3308" y="410"/>
                    <a:pt x="2899" y="0"/>
                    <a:pt x="233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48" name="Google Shape;10748;p83"/>
            <p:cNvSpPr/>
            <p:nvPr/>
          </p:nvSpPr>
          <p:spPr>
            <a:xfrm>
              <a:off x="-61917225" y="2754700"/>
              <a:ext cx="83500" cy="185900"/>
            </a:xfrm>
            <a:custGeom>
              <a:avLst/>
              <a:gdLst/>
              <a:ahLst/>
              <a:cxnLst/>
              <a:rect l="l" t="t" r="r" b="b"/>
              <a:pathLst>
                <a:path w="3340" h="7436" extrusionOk="0">
                  <a:moveTo>
                    <a:pt x="2394" y="788"/>
                  </a:moveTo>
                  <a:cubicBezTo>
                    <a:pt x="2489" y="788"/>
                    <a:pt x="2520" y="883"/>
                    <a:pt x="2520" y="946"/>
                  </a:cubicBezTo>
                  <a:lnTo>
                    <a:pt x="2520" y="6459"/>
                  </a:lnTo>
                  <a:cubicBezTo>
                    <a:pt x="2520" y="6554"/>
                    <a:pt x="2426" y="6585"/>
                    <a:pt x="2394" y="6585"/>
                  </a:cubicBezTo>
                  <a:lnTo>
                    <a:pt x="1008" y="6585"/>
                  </a:lnTo>
                  <a:cubicBezTo>
                    <a:pt x="945" y="6585"/>
                    <a:pt x="851" y="6491"/>
                    <a:pt x="851" y="6459"/>
                  </a:cubicBezTo>
                  <a:lnTo>
                    <a:pt x="851" y="946"/>
                  </a:lnTo>
                  <a:cubicBezTo>
                    <a:pt x="851" y="883"/>
                    <a:pt x="945" y="788"/>
                    <a:pt x="1008" y="788"/>
                  </a:cubicBezTo>
                  <a:close/>
                  <a:moveTo>
                    <a:pt x="977" y="1"/>
                  </a:moveTo>
                  <a:cubicBezTo>
                    <a:pt x="441" y="1"/>
                    <a:pt x="0" y="442"/>
                    <a:pt x="0" y="977"/>
                  </a:cubicBezTo>
                  <a:lnTo>
                    <a:pt x="0" y="6491"/>
                  </a:lnTo>
                  <a:cubicBezTo>
                    <a:pt x="0" y="7058"/>
                    <a:pt x="441" y="7436"/>
                    <a:pt x="977" y="7436"/>
                  </a:cubicBezTo>
                  <a:lnTo>
                    <a:pt x="2363" y="7436"/>
                  </a:lnTo>
                  <a:cubicBezTo>
                    <a:pt x="2899" y="7436"/>
                    <a:pt x="3308" y="7026"/>
                    <a:pt x="3308" y="6491"/>
                  </a:cubicBezTo>
                  <a:lnTo>
                    <a:pt x="3308" y="977"/>
                  </a:lnTo>
                  <a:cubicBezTo>
                    <a:pt x="3340" y="442"/>
                    <a:pt x="2899" y="1"/>
                    <a:pt x="236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749" name="Google Shape;10749;p83"/>
          <p:cNvGrpSpPr/>
          <p:nvPr/>
        </p:nvGrpSpPr>
        <p:grpSpPr>
          <a:xfrm>
            <a:off x="3065911" y="2731333"/>
            <a:ext cx="367165" cy="368901"/>
            <a:chOff x="-60254550" y="1938025"/>
            <a:chExt cx="317425" cy="318925"/>
          </a:xfrm>
          <a:solidFill>
            <a:srgbClr val="FFC000"/>
          </a:solidFill>
        </p:grpSpPr>
        <p:sp>
          <p:nvSpPr>
            <p:cNvPr id="10750" name="Google Shape;10750;p83"/>
            <p:cNvSpPr/>
            <p:nvPr/>
          </p:nvSpPr>
          <p:spPr>
            <a:xfrm>
              <a:off x="-60254550" y="2049000"/>
              <a:ext cx="317425" cy="207950"/>
            </a:xfrm>
            <a:custGeom>
              <a:avLst/>
              <a:gdLst/>
              <a:ahLst/>
              <a:cxnLst/>
              <a:rect l="l" t="t" r="r" b="b"/>
              <a:pathLst>
                <a:path w="12697" h="8318" extrusionOk="0">
                  <a:moveTo>
                    <a:pt x="10428" y="1639"/>
                  </a:moveTo>
                  <a:cubicBezTo>
                    <a:pt x="11184" y="1639"/>
                    <a:pt x="11814" y="2269"/>
                    <a:pt x="11814" y="3025"/>
                  </a:cubicBezTo>
                  <a:cubicBezTo>
                    <a:pt x="11814" y="3781"/>
                    <a:pt x="11184" y="4411"/>
                    <a:pt x="10428" y="4411"/>
                  </a:cubicBezTo>
                  <a:lnTo>
                    <a:pt x="9767" y="4411"/>
                  </a:lnTo>
                  <a:cubicBezTo>
                    <a:pt x="9861" y="4033"/>
                    <a:pt x="9893" y="3686"/>
                    <a:pt x="9893" y="3308"/>
                  </a:cubicBezTo>
                  <a:lnTo>
                    <a:pt x="9893" y="1639"/>
                  </a:lnTo>
                  <a:close/>
                  <a:moveTo>
                    <a:pt x="9073" y="819"/>
                  </a:moveTo>
                  <a:lnTo>
                    <a:pt x="9073" y="3308"/>
                  </a:lnTo>
                  <a:cubicBezTo>
                    <a:pt x="9073" y="5577"/>
                    <a:pt x="7215" y="7435"/>
                    <a:pt x="4915" y="7435"/>
                  </a:cubicBezTo>
                  <a:cubicBezTo>
                    <a:pt x="2646" y="7435"/>
                    <a:pt x="788" y="5577"/>
                    <a:pt x="788" y="3308"/>
                  </a:cubicBezTo>
                  <a:lnTo>
                    <a:pt x="788" y="819"/>
                  </a:lnTo>
                  <a:close/>
                  <a:moveTo>
                    <a:pt x="410" y="0"/>
                  </a:moveTo>
                  <a:cubicBezTo>
                    <a:pt x="158" y="0"/>
                    <a:pt x="0" y="189"/>
                    <a:pt x="0" y="441"/>
                  </a:cubicBezTo>
                  <a:lnTo>
                    <a:pt x="0" y="3308"/>
                  </a:lnTo>
                  <a:cubicBezTo>
                    <a:pt x="0" y="5041"/>
                    <a:pt x="882" y="6522"/>
                    <a:pt x="2205" y="7435"/>
                  </a:cubicBezTo>
                  <a:lnTo>
                    <a:pt x="410" y="7435"/>
                  </a:lnTo>
                  <a:cubicBezTo>
                    <a:pt x="158" y="7435"/>
                    <a:pt x="0" y="7624"/>
                    <a:pt x="0" y="7877"/>
                  </a:cubicBezTo>
                  <a:cubicBezTo>
                    <a:pt x="0" y="8097"/>
                    <a:pt x="189" y="8318"/>
                    <a:pt x="410" y="8318"/>
                  </a:cubicBezTo>
                  <a:lnTo>
                    <a:pt x="9483" y="8318"/>
                  </a:lnTo>
                  <a:cubicBezTo>
                    <a:pt x="9735" y="8318"/>
                    <a:pt x="9893" y="8097"/>
                    <a:pt x="9893" y="7877"/>
                  </a:cubicBezTo>
                  <a:cubicBezTo>
                    <a:pt x="9893" y="7624"/>
                    <a:pt x="9704" y="7435"/>
                    <a:pt x="9483" y="7435"/>
                  </a:cubicBezTo>
                  <a:lnTo>
                    <a:pt x="7687" y="7435"/>
                  </a:lnTo>
                  <a:cubicBezTo>
                    <a:pt x="8506" y="6900"/>
                    <a:pt x="9137" y="6144"/>
                    <a:pt x="9546" y="5230"/>
                  </a:cubicBezTo>
                  <a:lnTo>
                    <a:pt x="10491" y="5230"/>
                  </a:lnTo>
                  <a:cubicBezTo>
                    <a:pt x="11688" y="5230"/>
                    <a:pt x="12697" y="4253"/>
                    <a:pt x="12697" y="3025"/>
                  </a:cubicBezTo>
                  <a:cubicBezTo>
                    <a:pt x="12697" y="1796"/>
                    <a:pt x="11657" y="819"/>
                    <a:pt x="10428" y="819"/>
                  </a:cubicBezTo>
                  <a:lnTo>
                    <a:pt x="9893" y="819"/>
                  </a:lnTo>
                  <a:lnTo>
                    <a:pt x="9893" y="441"/>
                  </a:lnTo>
                  <a:cubicBezTo>
                    <a:pt x="9893" y="189"/>
                    <a:pt x="9704" y="0"/>
                    <a:pt x="948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1" name="Google Shape;10751;p83"/>
            <p:cNvSpPr/>
            <p:nvPr/>
          </p:nvSpPr>
          <p:spPr>
            <a:xfrm>
              <a:off x="-60219125" y="1938025"/>
              <a:ext cx="51225" cy="103625"/>
            </a:xfrm>
            <a:custGeom>
              <a:avLst/>
              <a:gdLst/>
              <a:ahLst/>
              <a:cxnLst/>
              <a:rect l="l" t="t" r="r" b="b"/>
              <a:pathLst>
                <a:path w="2049" h="4145" extrusionOk="0">
                  <a:moveTo>
                    <a:pt x="1068" y="0"/>
                  </a:moveTo>
                  <a:cubicBezTo>
                    <a:pt x="947" y="0"/>
                    <a:pt x="819" y="61"/>
                    <a:pt x="725" y="155"/>
                  </a:cubicBezTo>
                  <a:cubicBezTo>
                    <a:pt x="568" y="312"/>
                    <a:pt x="568" y="564"/>
                    <a:pt x="757" y="722"/>
                  </a:cubicBezTo>
                  <a:cubicBezTo>
                    <a:pt x="1103" y="1100"/>
                    <a:pt x="1103" y="1446"/>
                    <a:pt x="757" y="1761"/>
                  </a:cubicBezTo>
                  <a:cubicBezTo>
                    <a:pt x="32" y="2392"/>
                    <a:pt x="1" y="3368"/>
                    <a:pt x="757" y="4030"/>
                  </a:cubicBezTo>
                  <a:cubicBezTo>
                    <a:pt x="832" y="4105"/>
                    <a:pt x="936" y="4144"/>
                    <a:pt x="1041" y="4144"/>
                  </a:cubicBezTo>
                  <a:cubicBezTo>
                    <a:pt x="1156" y="4144"/>
                    <a:pt x="1273" y="4097"/>
                    <a:pt x="1356" y="3998"/>
                  </a:cubicBezTo>
                  <a:cubicBezTo>
                    <a:pt x="1513" y="3841"/>
                    <a:pt x="1513" y="3557"/>
                    <a:pt x="1292" y="3400"/>
                  </a:cubicBezTo>
                  <a:cubicBezTo>
                    <a:pt x="946" y="3085"/>
                    <a:pt x="946" y="2707"/>
                    <a:pt x="1292" y="2392"/>
                  </a:cubicBezTo>
                  <a:cubicBezTo>
                    <a:pt x="2017" y="1761"/>
                    <a:pt x="2049" y="785"/>
                    <a:pt x="1292" y="92"/>
                  </a:cubicBezTo>
                  <a:cubicBezTo>
                    <a:pt x="1229" y="28"/>
                    <a:pt x="1150" y="0"/>
                    <a:pt x="106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2" name="Google Shape;10752;p83"/>
            <p:cNvSpPr/>
            <p:nvPr/>
          </p:nvSpPr>
          <p:spPr>
            <a:xfrm>
              <a:off x="-60156900" y="1938025"/>
              <a:ext cx="51225" cy="103625"/>
            </a:xfrm>
            <a:custGeom>
              <a:avLst/>
              <a:gdLst/>
              <a:ahLst/>
              <a:cxnLst/>
              <a:rect l="l" t="t" r="r" b="b"/>
              <a:pathLst>
                <a:path w="2049" h="4145" extrusionOk="0">
                  <a:moveTo>
                    <a:pt x="1057" y="0"/>
                  </a:moveTo>
                  <a:cubicBezTo>
                    <a:pt x="926" y="0"/>
                    <a:pt x="788" y="61"/>
                    <a:pt x="694" y="155"/>
                  </a:cubicBezTo>
                  <a:cubicBezTo>
                    <a:pt x="536" y="312"/>
                    <a:pt x="536" y="564"/>
                    <a:pt x="757" y="722"/>
                  </a:cubicBezTo>
                  <a:cubicBezTo>
                    <a:pt x="1103" y="1100"/>
                    <a:pt x="1103" y="1446"/>
                    <a:pt x="757" y="1761"/>
                  </a:cubicBezTo>
                  <a:cubicBezTo>
                    <a:pt x="32" y="2392"/>
                    <a:pt x="1" y="3368"/>
                    <a:pt x="757" y="4030"/>
                  </a:cubicBezTo>
                  <a:cubicBezTo>
                    <a:pt x="832" y="4105"/>
                    <a:pt x="929" y="4144"/>
                    <a:pt x="1026" y="4144"/>
                  </a:cubicBezTo>
                  <a:cubicBezTo>
                    <a:pt x="1133" y="4144"/>
                    <a:pt x="1242" y="4097"/>
                    <a:pt x="1324" y="3998"/>
                  </a:cubicBezTo>
                  <a:cubicBezTo>
                    <a:pt x="1859" y="3463"/>
                    <a:pt x="473" y="3179"/>
                    <a:pt x="1292" y="2392"/>
                  </a:cubicBezTo>
                  <a:cubicBezTo>
                    <a:pt x="2017" y="1761"/>
                    <a:pt x="2049" y="785"/>
                    <a:pt x="1292" y="92"/>
                  </a:cubicBezTo>
                  <a:cubicBezTo>
                    <a:pt x="1229" y="28"/>
                    <a:pt x="1145" y="0"/>
                    <a:pt x="105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3" name="Google Shape;10753;p83"/>
            <p:cNvSpPr/>
            <p:nvPr/>
          </p:nvSpPr>
          <p:spPr>
            <a:xfrm>
              <a:off x="-60094675" y="1938025"/>
              <a:ext cx="51225" cy="103625"/>
            </a:xfrm>
            <a:custGeom>
              <a:avLst/>
              <a:gdLst/>
              <a:ahLst/>
              <a:cxnLst/>
              <a:rect l="l" t="t" r="r" b="b"/>
              <a:pathLst>
                <a:path w="2049" h="4145" extrusionOk="0">
                  <a:moveTo>
                    <a:pt x="1056" y="0"/>
                  </a:moveTo>
                  <a:cubicBezTo>
                    <a:pt x="926" y="0"/>
                    <a:pt x="788" y="61"/>
                    <a:pt x="694" y="155"/>
                  </a:cubicBezTo>
                  <a:cubicBezTo>
                    <a:pt x="536" y="312"/>
                    <a:pt x="536" y="564"/>
                    <a:pt x="725" y="722"/>
                  </a:cubicBezTo>
                  <a:cubicBezTo>
                    <a:pt x="1103" y="1100"/>
                    <a:pt x="1103" y="1446"/>
                    <a:pt x="725" y="1761"/>
                  </a:cubicBezTo>
                  <a:cubicBezTo>
                    <a:pt x="32" y="2392"/>
                    <a:pt x="1" y="3368"/>
                    <a:pt x="725" y="4030"/>
                  </a:cubicBezTo>
                  <a:cubicBezTo>
                    <a:pt x="800" y="4105"/>
                    <a:pt x="904" y="4144"/>
                    <a:pt x="1009" y="4144"/>
                  </a:cubicBezTo>
                  <a:cubicBezTo>
                    <a:pt x="1125" y="4144"/>
                    <a:pt x="1241" y="4097"/>
                    <a:pt x="1324" y="3998"/>
                  </a:cubicBezTo>
                  <a:cubicBezTo>
                    <a:pt x="1481" y="3841"/>
                    <a:pt x="1481" y="3557"/>
                    <a:pt x="1292" y="3400"/>
                  </a:cubicBezTo>
                  <a:cubicBezTo>
                    <a:pt x="946" y="3085"/>
                    <a:pt x="946" y="2707"/>
                    <a:pt x="1292" y="2392"/>
                  </a:cubicBezTo>
                  <a:cubicBezTo>
                    <a:pt x="1985" y="1761"/>
                    <a:pt x="2048" y="785"/>
                    <a:pt x="1292" y="92"/>
                  </a:cubicBezTo>
                  <a:cubicBezTo>
                    <a:pt x="1229" y="28"/>
                    <a:pt x="1145" y="0"/>
                    <a:pt x="105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754" name="Google Shape;10754;p83"/>
          <p:cNvGrpSpPr/>
          <p:nvPr/>
        </p:nvGrpSpPr>
        <p:grpSpPr>
          <a:xfrm>
            <a:off x="3040249" y="3168589"/>
            <a:ext cx="366648" cy="366420"/>
            <a:chOff x="6479471" y="2079003"/>
            <a:chExt cx="348923" cy="348706"/>
          </a:xfrm>
          <a:solidFill>
            <a:srgbClr val="FFC000"/>
          </a:solidFill>
        </p:grpSpPr>
        <p:sp>
          <p:nvSpPr>
            <p:cNvPr id="10755" name="Google Shape;10755;p83"/>
            <p:cNvSpPr/>
            <p:nvPr/>
          </p:nvSpPr>
          <p:spPr>
            <a:xfrm>
              <a:off x="6479471" y="2200291"/>
              <a:ext cx="38170" cy="22566"/>
            </a:xfrm>
            <a:custGeom>
              <a:avLst/>
              <a:gdLst/>
              <a:ahLst/>
              <a:cxnLst/>
              <a:rect l="l" t="t" r="r" b="b"/>
              <a:pathLst>
                <a:path w="1387" h="820" extrusionOk="0">
                  <a:moveTo>
                    <a:pt x="379" y="0"/>
                  </a:moveTo>
                  <a:cubicBezTo>
                    <a:pt x="158" y="0"/>
                    <a:pt x="1" y="189"/>
                    <a:pt x="1" y="378"/>
                  </a:cubicBezTo>
                  <a:cubicBezTo>
                    <a:pt x="1" y="630"/>
                    <a:pt x="190" y="819"/>
                    <a:pt x="379" y="819"/>
                  </a:cubicBezTo>
                  <a:lnTo>
                    <a:pt x="946" y="819"/>
                  </a:lnTo>
                  <a:cubicBezTo>
                    <a:pt x="1166" y="819"/>
                    <a:pt x="1387" y="630"/>
                    <a:pt x="1387" y="378"/>
                  </a:cubicBezTo>
                  <a:cubicBezTo>
                    <a:pt x="1387" y="189"/>
                    <a:pt x="1166" y="0"/>
                    <a:pt x="94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756" name="Google Shape;10756;p83"/>
            <p:cNvGrpSpPr/>
            <p:nvPr/>
          </p:nvGrpSpPr>
          <p:grpSpPr>
            <a:xfrm>
              <a:off x="6520582" y="2079003"/>
              <a:ext cx="307811" cy="348706"/>
              <a:chOff x="-60218325" y="2304850"/>
              <a:chExt cx="279625" cy="316775"/>
            </a:xfrm>
            <a:grpFill/>
          </p:grpSpPr>
          <p:sp>
            <p:nvSpPr>
              <p:cNvPr id="10757" name="Google Shape;10757;p83"/>
              <p:cNvSpPr/>
              <p:nvPr/>
            </p:nvSpPr>
            <p:spPr>
              <a:xfrm>
                <a:off x="-60218325" y="2304850"/>
                <a:ext cx="235525" cy="316775"/>
              </a:xfrm>
              <a:custGeom>
                <a:avLst/>
                <a:gdLst/>
                <a:ahLst/>
                <a:cxnLst/>
                <a:rect l="l" t="t" r="r" b="b"/>
                <a:pathLst>
                  <a:path w="9421" h="12671" extrusionOk="0">
                    <a:moveTo>
                      <a:pt x="4884" y="825"/>
                    </a:moveTo>
                    <a:cubicBezTo>
                      <a:pt x="6994" y="825"/>
                      <a:pt x="8633" y="2463"/>
                      <a:pt x="8633" y="4542"/>
                    </a:cubicBezTo>
                    <a:cubicBezTo>
                      <a:pt x="8570" y="6023"/>
                      <a:pt x="7688" y="7378"/>
                      <a:pt x="6364" y="7945"/>
                    </a:cubicBezTo>
                    <a:cubicBezTo>
                      <a:pt x="6207" y="8039"/>
                      <a:pt x="6112" y="8165"/>
                      <a:pt x="6112" y="8354"/>
                    </a:cubicBezTo>
                    <a:lnTo>
                      <a:pt x="6112" y="8543"/>
                    </a:lnTo>
                    <a:lnTo>
                      <a:pt x="3623" y="8543"/>
                    </a:lnTo>
                    <a:lnTo>
                      <a:pt x="3623" y="8354"/>
                    </a:lnTo>
                    <a:cubicBezTo>
                      <a:pt x="3623" y="8197"/>
                      <a:pt x="3560" y="8039"/>
                      <a:pt x="3403" y="7945"/>
                    </a:cubicBezTo>
                    <a:cubicBezTo>
                      <a:pt x="1828" y="7251"/>
                      <a:pt x="914" y="5582"/>
                      <a:pt x="1229" y="3880"/>
                    </a:cubicBezTo>
                    <a:cubicBezTo>
                      <a:pt x="1481" y="2431"/>
                      <a:pt x="2647" y="1203"/>
                      <a:pt x="4096" y="888"/>
                    </a:cubicBezTo>
                    <a:cubicBezTo>
                      <a:pt x="4379" y="856"/>
                      <a:pt x="4663" y="825"/>
                      <a:pt x="4884" y="825"/>
                    </a:cubicBezTo>
                    <a:close/>
                    <a:moveTo>
                      <a:pt x="6081" y="9362"/>
                    </a:moveTo>
                    <a:lnTo>
                      <a:pt x="6081" y="10213"/>
                    </a:lnTo>
                    <a:lnTo>
                      <a:pt x="3592" y="10213"/>
                    </a:lnTo>
                    <a:lnTo>
                      <a:pt x="3592" y="9362"/>
                    </a:lnTo>
                    <a:close/>
                    <a:moveTo>
                      <a:pt x="5986" y="11032"/>
                    </a:moveTo>
                    <a:cubicBezTo>
                      <a:pt x="5829" y="11505"/>
                      <a:pt x="5419" y="11851"/>
                      <a:pt x="4852" y="11851"/>
                    </a:cubicBezTo>
                    <a:cubicBezTo>
                      <a:pt x="4316" y="11851"/>
                      <a:pt x="3875" y="11505"/>
                      <a:pt x="3686" y="11032"/>
                    </a:cubicBezTo>
                    <a:close/>
                    <a:moveTo>
                      <a:pt x="4842" y="0"/>
                    </a:moveTo>
                    <a:cubicBezTo>
                      <a:pt x="4526" y="0"/>
                      <a:pt x="4202" y="32"/>
                      <a:pt x="3875" y="100"/>
                    </a:cubicBezTo>
                    <a:cubicBezTo>
                      <a:pt x="2111" y="509"/>
                      <a:pt x="693" y="1959"/>
                      <a:pt x="378" y="3723"/>
                    </a:cubicBezTo>
                    <a:cubicBezTo>
                      <a:pt x="0" y="5834"/>
                      <a:pt x="1071" y="7724"/>
                      <a:pt x="2773" y="8575"/>
                    </a:cubicBezTo>
                    <a:lnTo>
                      <a:pt x="2773" y="10591"/>
                    </a:lnTo>
                    <a:cubicBezTo>
                      <a:pt x="2773" y="11725"/>
                      <a:pt x="3718" y="12670"/>
                      <a:pt x="4852" y="12670"/>
                    </a:cubicBezTo>
                    <a:cubicBezTo>
                      <a:pt x="5986" y="12670"/>
                      <a:pt x="6963" y="11725"/>
                      <a:pt x="6963" y="10591"/>
                    </a:cubicBezTo>
                    <a:lnTo>
                      <a:pt x="6963" y="8575"/>
                    </a:lnTo>
                    <a:cubicBezTo>
                      <a:pt x="8444" y="7787"/>
                      <a:pt x="9420" y="6243"/>
                      <a:pt x="9420" y="4511"/>
                    </a:cubicBezTo>
                    <a:cubicBezTo>
                      <a:pt x="9392" y="1995"/>
                      <a:pt x="7331" y="0"/>
                      <a:pt x="484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8" name="Google Shape;10758;p83"/>
              <p:cNvSpPr/>
              <p:nvPr/>
            </p:nvSpPr>
            <p:spPr>
              <a:xfrm>
                <a:off x="-60127750" y="2347500"/>
                <a:ext cx="62250" cy="145750"/>
              </a:xfrm>
              <a:custGeom>
                <a:avLst/>
                <a:gdLst/>
                <a:ahLst/>
                <a:cxnLst/>
                <a:rect l="l" t="t" r="r" b="b"/>
                <a:pathLst>
                  <a:path w="2490" h="5830" extrusionOk="0">
                    <a:moveTo>
                      <a:pt x="1229" y="1"/>
                    </a:moveTo>
                    <a:cubicBezTo>
                      <a:pt x="1009" y="1"/>
                      <a:pt x="851" y="190"/>
                      <a:pt x="851" y="379"/>
                    </a:cubicBezTo>
                    <a:lnTo>
                      <a:pt x="851" y="662"/>
                    </a:lnTo>
                    <a:cubicBezTo>
                      <a:pt x="378" y="820"/>
                      <a:pt x="0" y="1292"/>
                      <a:pt x="0" y="1828"/>
                    </a:cubicBezTo>
                    <a:cubicBezTo>
                      <a:pt x="0" y="2521"/>
                      <a:pt x="567" y="2899"/>
                      <a:pt x="1009" y="3214"/>
                    </a:cubicBezTo>
                    <a:cubicBezTo>
                      <a:pt x="1324" y="3466"/>
                      <a:pt x="1670" y="3687"/>
                      <a:pt x="1670" y="3939"/>
                    </a:cubicBezTo>
                    <a:cubicBezTo>
                      <a:pt x="1670" y="4159"/>
                      <a:pt x="1481" y="4348"/>
                      <a:pt x="1229" y="4348"/>
                    </a:cubicBezTo>
                    <a:cubicBezTo>
                      <a:pt x="1009" y="4348"/>
                      <a:pt x="851" y="4159"/>
                      <a:pt x="851" y="3939"/>
                    </a:cubicBezTo>
                    <a:cubicBezTo>
                      <a:pt x="851" y="3687"/>
                      <a:pt x="630" y="3498"/>
                      <a:pt x="441" y="3498"/>
                    </a:cubicBezTo>
                    <a:cubicBezTo>
                      <a:pt x="221" y="3498"/>
                      <a:pt x="0" y="3687"/>
                      <a:pt x="0" y="3939"/>
                    </a:cubicBezTo>
                    <a:cubicBezTo>
                      <a:pt x="0" y="4474"/>
                      <a:pt x="378" y="4915"/>
                      <a:pt x="851" y="5104"/>
                    </a:cubicBezTo>
                    <a:lnTo>
                      <a:pt x="851" y="5388"/>
                    </a:lnTo>
                    <a:cubicBezTo>
                      <a:pt x="851" y="5608"/>
                      <a:pt x="1040" y="5829"/>
                      <a:pt x="1229" y="5829"/>
                    </a:cubicBezTo>
                    <a:cubicBezTo>
                      <a:pt x="1481" y="5829"/>
                      <a:pt x="1670" y="5608"/>
                      <a:pt x="1670" y="5388"/>
                    </a:cubicBezTo>
                    <a:lnTo>
                      <a:pt x="1670" y="5104"/>
                    </a:lnTo>
                    <a:cubicBezTo>
                      <a:pt x="2143" y="4947"/>
                      <a:pt x="2489" y="4474"/>
                      <a:pt x="2489" y="3939"/>
                    </a:cubicBezTo>
                    <a:cubicBezTo>
                      <a:pt x="2489" y="3246"/>
                      <a:pt x="1954" y="2868"/>
                      <a:pt x="1513" y="2553"/>
                    </a:cubicBezTo>
                    <a:cubicBezTo>
                      <a:pt x="1198" y="2300"/>
                      <a:pt x="851" y="2080"/>
                      <a:pt x="851" y="1828"/>
                    </a:cubicBezTo>
                    <a:cubicBezTo>
                      <a:pt x="788" y="1607"/>
                      <a:pt x="1009" y="1418"/>
                      <a:pt x="1229" y="1418"/>
                    </a:cubicBezTo>
                    <a:cubicBezTo>
                      <a:pt x="1481" y="1418"/>
                      <a:pt x="1670" y="1607"/>
                      <a:pt x="1670" y="1828"/>
                    </a:cubicBezTo>
                    <a:cubicBezTo>
                      <a:pt x="1670" y="2080"/>
                      <a:pt x="1859" y="2269"/>
                      <a:pt x="2048" y="2269"/>
                    </a:cubicBezTo>
                    <a:cubicBezTo>
                      <a:pt x="2300" y="2269"/>
                      <a:pt x="2489" y="2080"/>
                      <a:pt x="2489" y="1828"/>
                    </a:cubicBezTo>
                    <a:cubicBezTo>
                      <a:pt x="2489" y="1292"/>
                      <a:pt x="2143" y="851"/>
                      <a:pt x="1670" y="662"/>
                    </a:cubicBezTo>
                    <a:lnTo>
                      <a:pt x="1670" y="379"/>
                    </a:lnTo>
                    <a:cubicBezTo>
                      <a:pt x="1670" y="158"/>
                      <a:pt x="1481" y="1"/>
                      <a:pt x="122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59" name="Google Shape;10759;p83"/>
              <p:cNvSpPr/>
              <p:nvPr/>
            </p:nvSpPr>
            <p:spPr>
              <a:xfrm>
                <a:off x="-60212825" y="2510750"/>
                <a:ext cx="32325" cy="30325"/>
              </a:xfrm>
              <a:custGeom>
                <a:avLst/>
                <a:gdLst/>
                <a:ahLst/>
                <a:cxnLst/>
                <a:rect l="l" t="t" r="r" b="b"/>
                <a:pathLst>
                  <a:path w="1293" h="1213" extrusionOk="0">
                    <a:moveTo>
                      <a:pt x="836" y="0"/>
                    </a:moveTo>
                    <a:cubicBezTo>
                      <a:pt x="725" y="0"/>
                      <a:pt x="615" y="39"/>
                      <a:pt x="536" y="118"/>
                    </a:cubicBezTo>
                    <a:lnTo>
                      <a:pt x="158" y="496"/>
                    </a:lnTo>
                    <a:cubicBezTo>
                      <a:pt x="1" y="654"/>
                      <a:pt x="1" y="906"/>
                      <a:pt x="158" y="1095"/>
                    </a:cubicBezTo>
                    <a:cubicBezTo>
                      <a:pt x="237" y="1174"/>
                      <a:pt x="340" y="1213"/>
                      <a:pt x="442" y="1213"/>
                    </a:cubicBezTo>
                    <a:cubicBezTo>
                      <a:pt x="544" y="1213"/>
                      <a:pt x="647" y="1174"/>
                      <a:pt x="725" y="1095"/>
                    </a:cubicBezTo>
                    <a:lnTo>
                      <a:pt x="1135" y="717"/>
                    </a:lnTo>
                    <a:cubicBezTo>
                      <a:pt x="1293" y="559"/>
                      <a:pt x="1293" y="276"/>
                      <a:pt x="1135" y="118"/>
                    </a:cubicBezTo>
                    <a:cubicBezTo>
                      <a:pt x="1056" y="39"/>
                      <a:pt x="946" y="0"/>
                      <a:pt x="83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0" name="Google Shape;10760;p83"/>
              <p:cNvSpPr/>
              <p:nvPr/>
            </p:nvSpPr>
            <p:spPr>
              <a:xfrm>
                <a:off x="-60012750" y="2310675"/>
                <a:ext cx="32300" cy="30350"/>
              </a:xfrm>
              <a:custGeom>
                <a:avLst/>
                <a:gdLst/>
                <a:ahLst/>
                <a:cxnLst/>
                <a:rect l="l" t="t" r="r" b="b"/>
                <a:pathLst>
                  <a:path w="1292" h="1214" extrusionOk="0">
                    <a:moveTo>
                      <a:pt x="835" y="1"/>
                    </a:moveTo>
                    <a:cubicBezTo>
                      <a:pt x="725" y="1"/>
                      <a:pt x="614" y="40"/>
                      <a:pt x="536" y="119"/>
                    </a:cubicBezTo>
                    <a:lnTo>
                      <a:pt x="126" y="528"/>
                    </a:lnTo>
                    <a:cubicBezTo>
                      <a:pt x="0" y="686"/>
                      <a:pt x="0" y="938"/>
                      <a:pt x="126" y="1096"/>
                    </a:cubicBezTo>
                    <a:cubicBezTo>
                      <a:pt x="205" y="1174"/>
                      <a:pt x="315" y="1214"/>
                      <a:pt x="425" y="1214"/>
                    </a:cubicBezTo>
                    <a:cubicBezTo>
                      <a:pt x="536" y="1214"/>
                      <a:pt x="646" y="1174"/>
                      <a:pt x="725" y="1096"/>
                    </a:cubicBezTo>
                    <a:lnTo>
                      <a:pt x="1134" y="718"/>
                    </a:lnTo>
                    <a:cubicBezTo>
                      <a:pt x="1292" y="560"/>
                      <a:pt x="1292" y="276"/>
                      <a:pt x="1134" y="119"/>
                    </a:cubicBezTo>
                    <a:cubicBezTo>
                      <a:pt x="1056" y="40"/>
                      <a:pt x="945" y="1"/>
                      <a:pt x="83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1" name="Google Shape;10761;p83"/>
              <p:cNvSpPr/>
              <p:nvPr/>
            </p:nvSpPr>
            <p:spPr>
              <a:xfrm>
                <a:off x="-60012750" y="2510750"/>
                <a:ext cx="32300" cy="30325"/>
              </a:xfrm>
              <a:custGeom>
                <a:avLst/>
                <a:gdLst/>
                <a:ahLst/>
                <a:cxnLst/>
                <a:rect l="l" t="t" r="r" b="b"/>
                <a:pathLst>
                  <a:path w="1292" h="1213" extrusionOk="0">
                    <a:moveTo>
                      <a:pt x="425" y="0"/>
                    </a:moveTo>
                    <a:cubicBezTo>
                      <a:pt x="315" y="0"/>
                      <a:pt x="205" y="39"/>
                      <a:pt x="126" y="118"/>
                    </a:cubicBezTo>
                    <a:cubicBezTo>
                      <a:pt x="0" y="276"/>
                      <a:pt x="0" y="559"/>
                      <a:pt x="126" y="717"/>
                    </a:cubicBezTo>
                    <a:lnTo>
                      <a:pt x="536" y="1095"/>
                    </a:lnTo>
                    <a:cubicBezTo>
                      <a:pt x="614" y="1174"/>
                      <a:pt x="725" y="1213"/>
                      <a:pt x="835" y="1213"/>
                    </a:cubicBezTo>
                    <a:cubicBezTo>
                      <a:pt x="945" y="1213"/>
                      <a:pt x="1056" y="1174"/>
                      <a:pt x="1134" y="1095"/>
                    </a:cubicBezTo>
                    <a:cubicBezTo>
                      <a:pt x="1292" y="937"/>
                      <a:pt x="1292" y="654"/>
                      <a:pt x="1134" y="496"/>
                    </a:cubicBezTo>
                    <a:lnTo>
                      <a:pt x="725" y="118"/>
                    </a:lnTo>
                    <a:cubicBezTo>
                      <a:pt x="646" y="39"/>
                      <a:pt x="536" y="0"/>
                      <a:pt x="42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2" name="Google Shape;10762;p83"/>
              <p:cNvSpPr/>
              <p:nvPr/>
            </p:nvSpPr>
            <p:spPr>
              <a:xfrm>
                <a:off x="-60212825" y="2310675"/>
                <a:ext cx="32325" cy="30350"/>
              </a:xfrm>
              <a:custGeom>
                <a:avLst/>
                <a:gdLst/>
                <a:ahLst/>
                <a:cxnLst/>
                <a:rect l="l" t="t" r="r" b="b"/>
                <a:pathLst>
                  <a:path w="1293" h="1214" extrusionOk="0">
                    <a:moveTo>
                      <a:pt x="442" y="1"/>
                    </a:moveTo>
                    <a:cubicBezTo>
                      <a:pt x="340" y="1"/>
                      <a:pt x="237" y="40"/>
                      <a:pt x="158" y="119"/>
                    </a:cubicBezTo>
                    <a:cubicBezTo>
                      <a:pt x="1" y="276"/>
                      <a:pt x="1" y="560"/>
                      <a:pt x="158" y="718"/>
                    </a:cubicBezTo>
                    <a:lnTo>
                      <a:pt x="536" y="1096"/>
                    </a:lnTo>
                    <a:cubicBezTo>
                      <a:pt x="615" y="1174"/>
                      <a:pt x="725" y="1214"/>
                      <a:pt x="836" y="1214"/>
                    </a:cubicBezTo>
                    <a:cubicBezTo>
                      <a:pt x="946" y="1214"/>
                      <a:pt x="1056" y="1174"/>
                      <a:pt x="1135" y="1096"/>
                    </a:cubicBezTo>
                    <a:cubicBezTo>
                      <a:pt x="1293" y="938"/>
                      <a:pt x="1293" y="686"/>
                      <a:pt x="1135" y="528"/>
                    </a:cubicBezTo>
                    <a:lnTo>
                      <a:pt x="725" y="119"/>
                    </a:lnTo>
                    <a:cubicBezTo>
                      <a:pt x="647" y="40"/>
                      <a:pt x="544" y="1"/>
                      <a:pt x="44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3" name="Google Shape;10763;p83"/>
              <p:cNvSpPr/>
              <p:nvPr/>
            </p:nvSpPr>
            <p:spPr>
              <a:xfrm>
                <a:off x="-59974175" y="2415250"/>
                <a:ext cx="35475" cy="20500"/>
              </a:xfrm>
              <a:custGeom>
                <a:avLst/>
                <a:gdLst/>
                <a:ahLst/>
                <a:cxnLst/>
                <a:rect l="l" t="t" r="r" b="b"/>
                <a:pathLst>
                  <a:path w="1419" h="820" extrusionOk="0">
                    <a:moveTo>
                      <a:pt x="442" y="0"/>
                    </a:moveTo>
                    <a:cubicBezTo>
                      <a:pt x="221" y="0"/>
                      <a:pt x="1" y="189"/>
                      <a:pt x="1" y="378"/>
                    </a:cubicBezTo>
                    <a:cubicBezTo>
                      <a:pt x="1" y="630"/>
                      <a:pt x="221" y="819"/>
                      <a:pt x="442" y="819"/>
                    </a:cubicBezTo>
                    <a:lnTo>
                      <a:pt x="1009" y="819"/>
                    </a:lnTo>
                    <a:cubicBezTo>
                      <a:pt x="1230" y="819"/>
                      <a:pt x="1387" y="630"/>
                      <a:pt x="1387" y="378"/>
                    </a:cubicBezTo>
                    <a:cubicBezTo>
                      <a:pt x="1419" y="189"/>
                      <a:pt x="1230" y="0"/>
                      <a:pt x="100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10764" name="Google Shape;10764;p83"/>
          <p:cNvGrpSpPr/>
          <p:nvPr/>
        </p:nvGrpSpPr>
        <p:grpSpPr>
          <a:xfrm>
            <a:off x="3094149" y="3609907"/>
            <a:ext cx="310690" cy="368987"/>
            <a:chOff x="-60232500" y="2671225"/>
            <a:chExt cx="268600" cy="319000"/>
          </a:xfrm>
          <a:solidFill>
            <a:srgbClr val="FFC000"/>
          </a:solidFill>
        </p:grpSpPr>
        <p:sp>
          <p:nvSpPr>
            <p:cNvPr id="10765" name="Google Shape;10765;p83"/>
            <p:cNvSpPr/>
            <p:nvPr/>
          </p:nvSpPr>
          <p:spPr>
            <a:xfrm>
              <a:off x="-60222275" y="2843700"/>
              <a:ext cx="63025" cy="146525"/>
            </a:xfrm>
            <a:custGeom>
              <a:avLst/>
              <a:gdLst/>
              <a:ahLst/>
              <a:cxnLst/>
              <a:rect l="l" t="t" r="r" b="b"/>
              <a:pathLst>
                <a:path w="2521" h="5861" extrusionOk="0">
                  <a:moveTo>
                    <a:pt x="1261" y="1"/>
                  </a:moveTo>
                  <a:cubicBezTo>
                    <a:pt x="1040" y="1"/>
                    <a:pt x="851" y="190"/>
                    <a:pt x="851" y="410"/>
                  </a:cubicBezTo>
                  <a:lnTo>
                    <a:pt x="851" y="694"/>
                  </a:lnTo>
                  <a:cubicBezTo>
                    <a:pt x="379" y="851"/>
                    <a:pt x="1" y="1324"/>
                    <a:pt x="1" y="1891"/>
                  </a:cubicBezTo>
                  <a:cubicBezTo>
                    <a:pt x="1" y="2553"/>
                    <a:pt x="568" y="2931"/>
                    <a:pt x="1009" y="3246"/>
                  </a:cubicBezTo>
                  <a:cubicBezTo>
                    <a:pt x="1324" y="3498"/>
                    <a:pt x="1671" y="3718"/>
                    <a:pt x="1671" y="3970"/>
                  </a:cubicBezTo>
                  <a:cubicBezTo>
                    <a:pt x="1671" y="4191"/>
                    <a:pt x="1482" y="4348"/>
                    <a:pt x="1261" y="4348"/>
                  </a:cubicBezTo>
                  <a:cubicBezTo>
                    <a:pt x="1072" y="4348"/>
                    <a:pt x="851" y="4159"/>
                    <a:pt x="851" y="3970"/>
                  </a:cubicBezTo>
                  <a:cubicBezTo>
                    <a:pt x="851" y="3718"/>
                    <a:pt x="631" y="3529"/>
                    <a:pt x="442" y="3529"/>
                  </a:cubicBezTo>
                  <a:cubicBezTo>
                    <a:pt x="253" y="3529"/>
                    <a:pt x="64" y="3718"/>
                    <a:pt x="64" y="3970"/>
                  </a:cubicBezTo>
                  <a:cubicBezTo>
                    <a:pt x="64" y="4506"/>
                    <a:pt x="410" y="4947"/>
                    <a:pt x="883" y="5136"/>
                  </a:cubicBezTo>
                  <a:lnTo>
                    <a:pt x="883" y="5419"/>
                  </a:lnTo>
                  <a:cubicBezTo>
                    <a:pt x="883" y="5672"/>
                    <a:pt x="1072" y="5861"/>
                    <a:pt x="1324" y="5861"/>
                  </a:cubicBezTo>
                  <a:cubicBezTo>
                    <a:pt x="1545" y="5861"/>
                    <a:pt x="1702" y="5672"/>
                    <a:pt x="1702" y="5419"/>
                  </a:cubicBezTo>
                  <a:lnTo>
                    <a:pt x="1702" y="5136"/>
                  </a:lnTo>
                  <a:cubicBezTo>
                    <a:pt x="2175" y="4978"/>
                    <a:pt x="2521" y="4506"/>
                    <a:pt x="2521" y="3970"/>
                  </a:cubicBezTo>
                  <a:cubicBezTo>
                    <a:pt x="2521" y="3309"/>
                    <a:pt x="1986" y="2899"/>
                    <a:pt x="1545" y="2584"/>
                  </a:cubicBezTo>
                  <a:cubicBezTo>
                    <a:pt x="1229" y="2364"/>
                    <a:pt x="883" y="2111"/>
                    <a:pt x="883" y="1891"/>
                  </a:cubicBezTo>
                  <a:cubicBezTo>
                    <a:pt x="883" y="1639"/>
                    <a:pt x="1072" y="1450"/>
                    <a:pt x="1261" y="1450"/>
                  </a:cubicBezTo>
                  <a:cubicBezTo>
                    <a:pt x="1513" y="1450"/>
                    <a:pt x="1671" y="1639"/>
                    <a:pt x="1671" y="1891"/>
                  </a:cubicBezTo>
                  <a:cubicBezTo>
                    <a:pt x="1671" y="2111"/>
                    <a:pt x="1860" y="2269"/>
                    <a:pt x="2112" y="2269"/>
                  </a:cubicBezTo>
                  <a:cubicBezTo>
                    <a:pt x="2332" y="2269"/>
                    <a:pt x="2490" y="2080"/>
                    <a:pt x="2490" y="1891"/>
                  </a:cubicBezTo>
                  <a:cubicBezTo>
                    <a:pt x="2490" y="1324"/>
                    <a:pt x="2143" y="883"/>
                    <a:pt x="1671" y="694"/>
                  </a:cubicBezTo>
                  <a:lnTo>
                    <a:pt x="1671" y="410"/>
                  </a:lnTo>
                  <a:cubicBezTo>
                    <a:pt x="1671" y="190"/>
                    <a:pt x="1482" y="1"/>
                    <a:pt x="126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6" name="Google Shape;10766;p83"/>
            <p:cNvSpPr/>
            <p:nvPr/>
          </p:nvSpPr>
          <p:spPr>
            <a:xfrm>
              <a:off x="-60232500" y="2671225"/>
              <a:ext cx="268600" cy="318225"/>
            </a:xfrm>
            <a:custGeom>
              <a:avLst/>
              <a:gdLst/>
              <a:ahLst/>
              <a:cxnLst/>
              <a:rect l="l" t="t" r="r" b="b"/>
              <a:pathLst>
                <a:path w="10744" h="12729" extrusionOk="0">
                  <a:moveTo>
                    <a:pt x="5419" y="1701"/>
                  </a:moveTo>
                  <a:cubicBezTo>
                    <a:pt x="7561" y="1701"/>
                    <a:pt x="9357" y="3151"/>
                    <a:pt x="9830" y="5167"/>
                  </a:cubicBezTo>
                  <a:cubicBezTo>
                    <a:pt x="9641" y="5041"/>
                    <a:pt x="9389" y="5009"/>
                    <a:pt x="9137" y="5009"/>
                  </a:cubicBezTo>
                  <a:cubicBezTo>
                    <a:pt x="8601" y="5009"/>
                    <a:pt x="8191" y="5230"/>
                    <a:pt x="7908" y="5545"/>
                  </a:cubicBezTo>
                  <a:cubicBezTo>
                    <a:pt x="7593" y="5198"/>
                    <a:pt x="7152" y="5009"/>
                    <a:pt x="6679" y="5009"/>
                  </a:cubicBezTo>
                  <a:cubicBezTo>
                    <a:pt x="6175" y="5009"/>
                    <a:pt x="5734" y="5230"/>
                    <a:pt x="5419" y="5545"/>
                  </a:cubicBezTo>
                  <a:cubicBezTo>
                    <a:pt x="5104" y="5198"/>
                    <a:pt x="4663" y="5009"/>
                    <a:pt x="4190" y="5009"/>
                  </a:cubicBezTo>
                  <a:cubicBezTo>
                    <a:pt x="3686" y="5009"/>
                    <a:pt x="3245" y="5230"/>
                    <a:pt x="2993" y="5545"/>
                  </a:cubicBezTo>
                  <a:cubicBezTo>
                    <a:pt x="2678" y="5198"/>
                    <a:pt x="2237" y="5009"/>
                    <a:pt x="1764" y="5009"/>
                  </a:cubicBezTo>
                  <a:cubicBezTo>
                    <a:pt x="1512" y="5009"/>
                    <a:pt x="1292" y="5041"/>
                    <a:pt x="1040" y="5167"/>
                  </a:cubicBezTo>
                  <a:cubicBezTo>
                    <a:pt x="1481" y="3151"/>
                    <a:pt x="3308" y="1701"/>
                    <a:pt x="5419" y="1701"/>
                  </a:cubicBezTo>
                  <a:close/>
                  <a:moveTo>
                    <a:pt x="5356" y="0"/>
                  </a:moveTo>
                  <a:cubicBezTo>
                    <a:pt x="5104" y="0"/>
                    <a:pt x="4946" y="189"/>
                    <a:pt x="4946" y="441"/>
                  </a:cubicBezTo>
                  <a:lnTo>
                    <a:pt x="4946" y="851"/>
                  </a:lnTo>
                  <a:cubicBezTo>
                    <a:pt x="2206" y="1071"/>
                    <a:pt x="0" y="3371"/>
                    <a:pt x="0" y="6207"/>
                  </a:cubicBezTo>
                  <a:lnTo>
                    <a:pt x="0" y="6648"/>
                  </a:lnTo>
                  <a:lnTo>
                    <a:pt x="32" y="6648"/>
                  </a:lnTo>
                  <a:cubicBezTo>
                    <a:pt x="32" y="6900"/>
                    <a:pt x="221" y="7089"/>
                    <a:pt x="473" y="7089"/>
                  </a:cubicBezTo>
                  <a:cubicBezTo>
                    <a:pt x="693" y="7089"/>
                    <a:pt x="851" y="6900"/>
                    <a:pt x="851" y="6648"/>
                  </a:cubicBezTo>
                  <a:cubicBezTo>
                    <a:pt x="851" y="6175"/>
                    <a:pt x="1197" y="5829"/>
                    <a:pt x="1701" y="5829"/>
                  </a:cubicBezTo>
                  <a:cubicBezTo>
                    <a:pt x="2143" y="5829"/>
                    <a:pt x="2521" y="6175"/>
                    <a:pt x="2521" y="6648"/>
                  </a:cubicBezTo>
                  <a:cubicBezTo>
                    <a:pt x="2521" y="6900"/>
                    <a:pt x="2710" y="7089"/>
                    <a:pt x="2899" y="7089"/>
                  </a:cubicBezTo>
                  <a:cubicBezTo>
                    <a:pt x="3119" y="7089"/>
                    <a:pt x="3308" y="6900"/>
                    <a:pt x="3308" y="6648"/>
                  </a:cubicBezTo>
                  <a:cubicBezTo>
                    <a:pt x="3308" y="6175"/>
                    <a:pt x="3655" y="5829"/>
                    <a:pt x="4127" y="5829"/>
                  </a:cubicBezTo>
                  <a:cubicBezTo>
                    <a:pt x="4600" y="5829"/>
                    <a:pt x="4946" y="6175"/>
                    <a:pt x="4946" y="6648"/>
                  </a:cubicBezTo>
                  <a:lnTo>
                    <a:pt x="4946" y="11499"/>
                  </a:lnTo>
                  <a:cubicBezTo>
                    <a:pt x="4946" y="12161"/>
                    <a:pt x="5514" y="12728"/>
                    <a:pt x="6175" y="12728"/>
                  </a:cubicBezTo>
                  <a:cubicBezTo>
                    <a:pt x="6837" y="12728"/>
                    <a:pt x="7404" y="12161"/>
                    <a:pt x="7404" y="11499"/>
                  </a:cubicBezTo>
                  <a:lnTo>
                    <a:pt x="7404" y="10680"/>
                  </a:lnTo>
                  <a:cubicBezTo>
                    <a:pt x="7404" y="10428"/>
                    <a:pt x="7215" y="10239"/>
                    <a:pt x="6994" y="10239"/>
                  </a:cubicBezTo>
                  <a:cubicBezTo>
                    <a:pt x="6805" y="10239"/>
                    <a:pt x="6616" y="10428"/>
                    <a:pt x="6616" y="10680"/>
                  </a:cubicBezTo>
                  <a:lnTo>
                    <a:pt x="6616" y="11499"/>
                  </a:lnTo>
                  <a:cubicBezTo>
                    <a:pt x="6616" y="11720"/>
                    <a:pt x="6427" y="11940"/>
                    <a:pt x="6175" y="11940"/>
                  </a:cubicBezTo>
                  <a:cubicBezTo>
                    <a:pt x="5955" y="11940"/>
                    <a:pt x="5797" y="11720"/>
                    <a:pt x="5797" y="11499"/>
                  </a:cubicBezTo>
                  <a:lnTo>
                    <a:pt x="5797" y="6648"/>
                  </a:lnTo>
                  <a:cubicBezTo>
                    <a:pt x="5797" y="6175"/>
                    <a:pt x="6144" y="5829"/>
                    <a:pt x="6616" y="5829"/>
                  </a:cubicBezTo>
                  <a:cubicBezTo>
                    <a:pt x="7089" y="5829"/>
                    <a:pt x="7435" y="6175"/>
                    <a:pt x="7435" y="6648"/>
                  </a:cubicBezTo>
                  <a:cubicBezTo>
                    <a:pt x="7435" y="6900"/>
                    <a:pt x="7624" y="7089"/>
                    <a:pt x="7876" y="7089"/>
                  </a:cubicBezTo>
                  <a:cubicBezTo>
                    <a:pt x="8097" y="7089"/>
                    <a:pt x="8255" y="6900"/>
                    <a:pt x="8255" y="6648"/>
                  </a:cubicBezTo>
                  <a:cubicBezTo>
                    <a:pt x="8255" y="6175"/>
                    <a:pt x="8633" y="5829"/>
                    <a:pt x="9105" y="5829"/>
                  </a:cubicBezTo>
                  <a:cubicBezTo>
                    <a:pt x="9578" y="5829"/>
                    <a:pt x="9924" y="6175"/>
                    <a:pt x="9924" y="6648"/>
                  </a:cubicBezTo>
                  <a:cubicBezTo>
                    <a:pt x="9924" y="6900"/>
                    <a:pt x="10113" y="7089"/>
                    <a:pt x="10302" y="7089"/>
                  </a:cubicBezTo>
                  <a:cubicBezTo>
                    <a:pt x="10554" y="7089"/>
                    <a:pt x="10743" y="6900"/>
                    <a:pt x="10743" y="6648"/>
                  </a:cubicBezTo>
                  <a:lnTo>
                    <a:pt x="10743" y="6207"/>
                  </a:lnTo>
                  <a:cubicBezTo>
                    <a:pt x="10743" y="3371"/>
                    <a:pt x="8538" y="1071"/>
                    <a:pt x="5797" y="851"/>
                  </a:cubicBezTo>
                  <a:lnTo>
                    <a:pt x="5797" y="441"/>
                  </a:lnTo>
                  <a:cubicBezTo>
                    <a:pt x="5797" y="189"/>
                    <a:pt x="5577" y="0"/>
                    <a:pt x="535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767" name="Google Shape;10767;p83"/>
          <p:cNvGrpSpPr/>
          <p:nvPr/>
        </p:nvGrpSpPr>
        <p:grpSpPr>
          <a:xfrm>
            <a:off x="2179643" y="4058541"/>
            <a:ext cx="365373" cy="368987"/>
            <a:chOff x="-59100700" y="1911950"/>
            <a:chExt cx="315875" cy="319000"/>
          </a:xfrm>
          <a:solidFill>
            <a:srgbClr val="FFC000"/>
          </a:solidFill>
        </p:grpSpPr>
        <p:sp>
          <p:nvSpPr>
            <p:cNvPr id="10768" name="Google Shape;10768;p83"/>
            <p:cNvSpPr/>
            <p:nvPr/>
          </p:nvSpPr>
          <p:spPr>
            <a:xfrm>
              <a:off x="-59015625" y="1993850"/>
              <a:ext cx="20500" cy="20525"/>
            </a:xfrm>
            <a:custGeom>
              <a:avLst/>
              <a:gdLst/>
              <a:ahLst/>
              <a:cxnLst/>
              <a:rect l="l" t="t" r="r" b="b"/>
              <a:pathLst>
                <a:path w="820" h="821" extrusionOk="0">
                  <a:moveTo>
                    <a:pt x="189" y="1"/>
                  </a:moveTo>
                  <a:cubicBezTo>
                    <a:pt x="63" y="1"/>
                    <a:pt x="0" y="64"/>
                    <a:pt x="0" y="190"/>
                  </a:cubicBezTo>
                  <a:lnTo>
                    <a:pt x="0" y="631"/>
                  </a:lnTo>
                  <a:cubicBezTo>
                    <a:pt x="0" y="757"/>
                    <a:pt x="95" y="820"/>
                    <a:pt x="189" y="820"/>
                  </a:cubicBezTo>
                  <a:lnTo>
                    <a:pt x="630" y="820"/>
                  </a:lnTo>
                  <a:cubicBezTo>
                    <a:pt x="725" y="820"/>
                    <a:pt x="820" y="757"/>
                    <a:pt x="820" y="631"/>
                  </a:cubicBezTo>
                  <a:lnTo>
                    <a:pt x="820" y="190"/>
                  </a:lnTo>
                  <a:cubicBezTo>
                    <a:pt x="820" y="64"/>
                    <a:pt x="725" y="1"/>
                    <a:pt x="63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69" name="Google Shape;10769;p83"/>
            <p:cNvSpPr/>
            <p:nvPr/>
          </p:nvSpPr>
          <p:spPr>
            <a:xfrm>
              <a:off x="-58954200" y="1993850"/>
              <a:ext cx="21300" cy="20525"/>
            </a:xfrm>
            <a:custGeom>
              <a:avLst/>
              <a:gdLst/>
              <a:ahLst/>
              <a:cxnLst/>
              <a:rect l="l" t="t" r="r" b="b"/>
              <a:pathLst>
                <a:path w="852" h="821" extrusionOk="0">
                  <a:moveTo>
                    <a:pt x="221" y="1"/>
                  </a:moveTo>
                  <a:cubicBezTo>
                    <a:pt x="95" y="1"/>
                    <a:pt x="1" y="64"/>
                    <a:pt x="1" y="190"/>
                  </a:cubicBezTo>
                  <a:lnTo>
                    <a:pt x="1" y="631"/>
                  </a:lnTo>
                  <a:cubicBezTo>
                    <a:pt x="1" y="757"/>
                    <a:pt x="127" y="820"/>
                    <a:pt x="221" y="820"/>
                  </a:cubicBezTo>
                  <a:lnTo>
                    <a:pt x="631" y="820"/>
                  </a:lnTo>
                  <a:cubicBezTo>
                    <a:pt x="757" y="820"/>
                    <a:pt x="851" y="757"/>
                    <a:pt x="851" y="631"/>
                  </a:cubicBezTo>
                  <a:lnTo>
                    <a:pt x="851" y="190"/>
                  </a:lnTo>
                  <a:cubicBezTo>
                    <a:pt x="851" y="64"/>
                    <a:pt x="757" y="1"/>
                    <a:pt x="63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0" name="Google Shape;10770;p83"/>
            <p:cNvSpPr/>
            <p:nvPr/>
          </p:nvSpPr>
          <p:spPr>
            <a:xfrm>
              <a:off x="-58891975" y="1993850"/>
              <a:ext cx="21300" cy="20525"/>
            </a:xfrm>
            <a:custGeom>
              <a:avLst/>
              <a:gdLst/>
              <a:ahLst/>
              <a:cxnLst/>
              <a:rect l="l" t="t" r="r" b="b"/>
              <a:pathLst>
                <a:path w="852" h="821" extrusionOk="0">
                  <a:moveTo>
                    <a:pt x="190" y="1"/>
                  </a:moveTo>
                  <a:cubicBezTo>
                    <a:pt x="95" y="1"/>
                    <a:pt x="1" y="64"/>
                    <a:pt x="1" y="190"/>
                  </a:cubicBezTo>
                  <a:lnTo>
                    <a:pt x="1" y="631"/>
                  </a:lnTo>
                  <a:cubicBezTo>
                    <a:pt x="1" y="757"/>
                    <a:pt x="127" y="820"/>
                    <a:pt x="190" y="820"/>
                  </a:cubicBezTo>
                  <a:lnTo>
                    <a:pt x="631" y="820"/>
                  </a:lnTo>
                  <a:cubicBezTo>
                    <a:pt x="757" y="820"/>
                    <a:pt x="851" y="757"/>
                    <a:pt x="851" y="631"/>
                  </a:cubicBezTo>
                  <a:lnTo>
                    <a:pt x="851" y="190"/>
                  </a:lnTo>
                  <a:cubicBezTo>
                    <a:pt x="851" y="64"/>
                    <a:pt x="757" y="1"/>
                    <a:pt x="63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1" name="Google Shape;10771;p83"/>
            <p:cNvSpPr/>
            <p:nvPr/>
          </p:nvSpPr>
          <p:spPr>
            <a:xfrm>
              <a:off x="-59015625" y="2034825"/>
              <a:ext cx="20500" cy="21275"/>
            </a:xfrm>
            <a:custGeom>
              <a:avLst/>
              <a:gdLst/>
              <a:ahLst/>
              <a:cxnLst/>
              <a:rect l="l" t="t" r="r" b="b"/>
              <a:pathLst>
                <a:path w="820" h="851" extrusionOk="0">
                  <a:moveTo>
                    <a:pt x="189" y="0"/>
                  </a:moveTo>
                  <a:cubicBezTo>
                    <a:pt x="63" y="0"/>
                    <a:pt x="0" y="95"/>
                    <a:pt x="0" y="221"/>
                  </a:cubicBezTo>
                  <a:lnTo>
                    <a:pt x="0" y="630"/>
                  </a:lnTo>
                  <a:cubicBezTo>
                    <a:pt x="0" y="756"/>
                    <a:pt x="95" y="851"/>
                    <a:pt x="189" y="851"/>
                  </a:cubicBezTo>
                  <a:lnTo>
                    <a:pt x="630" y="851"/>
                  </a:lnTo>
                  <a:cubicBezTo>
                    <a:pt x="725" y="851"/>
                    <a:pt x="820" y="756"/>
                    <a:pt x="820" y="630"/>
                  </a:cubicBezTo>
                  <a:lnTo>
                    <a:pt x="820" y="221"/>
                  </a:lnTo>
                  <a:cubicBezTo>
                    <a:pt x="820" y="95"/>
                    <a:pt x="725" y="0"/>
                    <a:pt x="63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2" name="Google Shape;10772;p83"/>
            <p:cNvSpPr/>
            <p:nvPr/>
          </p:nvSpPr>
          <p:spPr>
            <a:xfrm>
              <a:off x="-58954200" y="2034825"/>
              <a:ext cx="21300" cy="21275"/>
            </a:xfrm>
            <a:custGeom>
              <a:avLst/>
              <a:gdLst/>
              <a:ahLst/>
              <a:cxnLst/>
              <a:rect l="l" t="t" r="r" b="b"/>
              <a:pathLst>
                <a:path w="852" h="851" extrusionOk="0">
                  <a:moveTo>
                    <a:pt x="221" y="0"/>
                  </a:moveTo>
                  <a:cubicBezTo>
                    <a:pt x="95" y="0"/>
                    <a:pt x="1" y="95"/>
                    <a:pt x="1" y="221"/>
                  </a:cubicBezTo>
                  <a:lnTo>
                    <a:pt x="1" y="630"/>
                  </a:lnTo>
                  <a:cubicBezTo>
                    <a:pt x="1" y="756"/>
                    <a:pt x="127" y="851"/>
                    <a:pt x="221" y="851"/>
                  </a:cubicBezTo>
                  <a:lnTo>
                    <a:pt x="631" y="851"/>
                  </a:lnTo>
                  <a:cubicBezTo>
                    <a:pt x="757" y="851"/>
                    <a:pt x="851" y="756"/>
                    <a:pt x="851" y="630"/>
                  </a:cubicBezTo>
                  <a:lnTo>
                    <a:pt x="851" y="221"/>
                  </a:lnTo>
                  <a:cubicBezTo>
                    <a:pt x="851" y="95"/>
                    <a:pt x="757" y="0"/>
                    <a:pt x="63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3" name="Google Shape;10773;p83"/>
            <p:cNvSpPr/>
            <p:nvPr/>
          </p:nvSpPr>
          <p:spPr>
            <a:xfrm>
              <a:off x="-58891975" y="2034825"/>
              <a:ext cx="21300" cy="21275"/>
            </a:xfrm>
            <a:custGeom>
              <a:avLst/>
              <a:gdLst/>
              <a:ahLst/>
              <a:cxnLst/>
              <a:rect l="l" t="t" r="r" b="b"/>
              <a:pathLst>
                <a:path w="852" h="851" extrusionOk="0">
                  <a:moveTo>
                    <a:pt x="190" y="0"/>
                  </a:moveTo>
                  <a:cubicBezTo>
                    <a:pt x="95" y="0"/>
                    <a:pt x="1" y="95"/>
                    <a:pt x="1" y="221"/>
                  </a:cubicBezTo>
                  <a:lnTo>
                    <a:pt x="1" y="630"/>
                  </a:lnTo>
                  <a:cubicBezTo>
                    <a:pt x="1" y="756"/>
                    <a:pt x="127" y="851"/>
                    <a:pt x="190" y="851"/>
                  </a:cubicBezTo>
                  <a:lnTo>
                    <a:pt x="631" y="851"/>
                  </a:lnTo>
                  <a:cubicBezTo>
                    <a:pt x="757" y="851"/>
                    <a:pt x="851" y="756"/>
                    <a:pt x="851" y="630"/>
                  </a:cubicBezTo>
                  <a:lnTo>
                    <a:pt x="851" y="221"/>
                  </a:lnTo>
                  <a:cubicBezTo>
                    <a:pt x="851" y="95"/>
                    <a:pt x="757" y="0"/>
                    <a:pt x="63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4" name="Google Shape;10774;p83"/>
            <p:cNvSpPr/>
            <p:nvPr/>
          </p:nvSpPr>
          <p:spPr>
            <a:xfrm>
              <a:off x="-59015625" y="2076550"/>
              <a:ext cx="20500" cy="20525"/>
            </a:xfrm>
            <a:custGeom>
              <a:avLst/>
              <a:gdLst/>
              <a:ahLst/>
              <a:cxnLst/>
              <a:rect l="l" t="t" r="r" b="b"/>
              <a:pathLst>
                <a:path w="820" h="821" extrusionOk="0">
                  <a:moveTo>
                    <a:pt x="189" y="1"/>
                  </a:moveTo>
                  <a:cubicBezTo>
                    <a:pt x="63" y="1"/>
                    <a:pt x="0" y="64"/>
                    <a:pt x="0" y="190"/>
                  </a:cubicBezTo>
                  <a:lnTo>
                    <a:pt x="0" y="631"/>
                  </a:lnTo>
                  <a:cubicBezTo>
                    <a:pt x="0" y="757"/>
                    <a:pt x="95" y="820"/>
                    <a:pt x="189" y="820"/>
                  </a:cubicBezTo>
                  <a:lnTo>
                    <a:pt x="630" y="820"/>
                  </a:lnTo>
                  <a:cubicBezTo>
                    <a:pt x="725" y="820"/>
                    <a:pt x="820" y="757"/>
                    <a:pt x="820" y="631"/>
                  </a:cubicBezTo>
                  <a:lnTo>
                    <a:pt x="820" y="190"/>
                  </a:lnTo>
                  <a:cubicBezTo>
                    <a:pt x="820" y="64"/>
                    <a:pt x="725" y="1"/>
                    <a:pt x="63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5" name="Google Shape;10775;p83"/>
            <p:cNvSpPr/>
            <p:nvPr/>
          </p:nvSpPr>
          <p:spPr>
            <a:xfrm>
              <a:off x="-58954200" y="2076550"/>
              <a:ext cx="21300" cy="20525"/>
            </a:xfrm>
            <a:custGeom>
              <a:avLst/>
              <a:gdLst/>
              <a:ahLst/>
              <a:cxnLst/>
              <a:rect l="l" t="t" r="r" b="b"/>
              <a:pathLst>
                <a:path w="852" h="821" extrusionOk="0">
                  <a:moveTo>
                    <a:pt x="221" y="1"/>
                  </a:moveTo>
                  <a:cubicBezTo>
                    <a:pt x="95" y="1"/>
                    <a:pt x="1" y="64"/>
                    <a:pt x="1" y="190"/>
                  </a:cubicBezTo>
                  <a:lnTo>
                    <a:pt x="1" y="631"/>
                  </a:lnTo>
                  <a:cubicBezTo>
                    <a:pt x="1" y="757"/>
                    <a:pt x="127" y="820"/>
                    <a:pt x="221" y="820"/>
                  </a:cubicBezTo>
                  <a:lnTo>
                    <a:pt x="631" y="820"/>
                  </a:lnTo>
                  <a:cubicBezTo>
                    <a:pt x="757" y="820"/>
                    <a:pt x="851" y="757"/>
                    <a:pt x="851" y="631"/>
                  </a:cubicBezTo>
                  <a:lnTo>
                    <a:pt x="851" y="190"/>
                  </a:lnTo>
                  <a:cubicBezTo>
                    <a:pt x="851" y="64"/>
                    <a:pt x="757" y="1"/>
                    <a:pt x="63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6" name="Google Shape;10776;p83"/>
            <p:cNvSpPr/>
            <p:nvPr/>
          </p:nvSpPr>
          <p:spPr>
            <a:xfrm>
              <a:off x="-58891975" y="2076550"/>
              <a:ext cx="21300" cy="20525"/>
            </a:xfrm>
            <a:custGeom>
              <a:avLst/>
              <a:gdLst/>
              <a:ahLst/>
              <a:cxnLst/>
              <a:rect l="l" t="t" r="r" b="b"/>
              <a:pathLst>
                <a:path w="852" h="821" extrusionOk="0">
                  <a:moveTo>
                    <a:pt x="190" y="1"/>
                  </a:moveTo>
                  <a:cubicBezTo>
                    <a:pt x="95" y="1"/>
                    <a:pt x="1" y="64"/>
                    <a:pt x="1" y="190"/>
                  </a:cubicBezTo>
                  <a:lnTo>
                    <a:pt x="1" y="631"/>
                  </a:lnTo>
                  <a:cubicBezTo>
                    <a:pt x="1" y="757"/>
                    <a:pt x="127" y="820"/>
                    <a:pt x="190" y="820"/>
                  </a:cubicBezTo>
                  <a:lnTo>
                    <a:pt x="631" y="820"/>
                  </a:lnTo>
                  <a:cubicBezTo>
                    <a:pt x="757" y="820"/>
                    <a:pt x="851" y="757"/>
                    <a:pt x="851" y="631"/>
                  </a:cubicBezTo>
                  <a:lnTo>
                    <a:pt x="851" y="190"/>
                  </a:lnTo>
                  <a:cubicBezTo>
                    <a:pt x="851" y="64"/>
                    <a:pt x="757" y="1"/>
                    <a:pt x="63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77" name="Google Shape;10777;p83"/>
            <p:cNvSpPr/>
            <p:nvPr/>
          </p:nvSpPr>
          <p:spPr>
            <a:xfrm>
              <a:off x="-59100700" y="1911950"/>
              <a:ext cx="315875" cy="319000"/>
            </a:xfrm>
            <a:custGeom>
              <a:avLst/>
              <a:gdLst/>
              <a:ahLst/>
              <a:cxnLst/>
              <a:rect l="l" t="t" r="r" b="b"/>
              <a:pathLst>
                <a:path w="12635" h="12760" extrusionOk="0">
                  <a:moveTo>
                    <a:pt x="9169" y="788"/>
                  </a:moveTo>
                  <a:lnTo>
                    <a:pt x="9169" y="1607"/>
                  </a:lnTo>
                  <a:lnTo>
                    <a:pt x="3403" y="1607"/>
                  </a:lnTo>
                  <a:lnTo>
                    <a:pt x="3403" y="788"/>
                  </a:lnTo>
                  <a:close/>
                  <a:moveTo>
                    <a:pt x="1734" y="9074"/>
                  </a:moveTo>
                  <a:lnTo>
                    <a:pt x="1734" y="11815"/>
                  </a:lnTo>
                  <a:lnTo>
                    <a:pt x="788" y="11815"/>
                  </a:lnTo>
                  <a:lnTo>
                    <a:pt x="788" y="9074"/>
                  </a:lnTo>
                  <a:close/>
                  <a:moveTo>
                    <a:pt x="5861" y="9074"/>
                  </a:moveTo>
                  <a:lnTo>
                    <a:pt x="5861" y="11815"/>
                  </a:lnTo>
                  <a:lnTo>
                    <a:pt x="4223" y="11815"/>
                  </a:lnTo>
                  <a:lnTo>
                    <a:pt x="4223" y="9074"/>
                  </a:lnTo>
                  <a:close/>
                  <a:moveTo>
                    <a:pt x="8350" y="9074"/>
                  </a:moveTo>
                  <a:lnTo>
                    <a:pt x="8350" y="11815"/>
                  </a:lnTo>
                  <a:lnTo>
                    <a:pt x="6711" y="11815"/>
                  </a:lnTo>
                  <a:lnTo>
                    <a:pt x="6711" y="9074"/>
                  </a:lnTo>
                  <a:close/>
                  <a:moveTo>
                    <a:pt x="10051" y="2458"/>
                  </a:moveTo>
                  <a:lnTo>
                    <a:pt x="10051" y="11815"/>
                  </a:lnTo>
                  <a:lnTo>
                    <a:pt x="9169" y="11815"/>
                  </a:lnTo>
                  <a:lnTo>
                    <a:pt x="9169" y="8664"/>
                  </a:lnTo>
                  <a:cubicBezTo>
                    <a:pt x="9169" y="8444"/>
                    <a:pt x="8980" y="8223"/>
                    <a:pt x="8791" y="8223"/>
                  </a:cubicBezTo>
                  <a:lnTo>
                    <a:pt x="3813" y="8223"/>
                  </a:lnTo>
                  <a:cubicBezTo>
                    <a:pt x="3592" y="8223"/>
                    <a:pt x="3435" y="8444"/>
                    <a:pt x="3435" y="8664"/>
                  </a:cubicBezTo>
                  <a:lnTo>
                    <a:pt x="3435" y="11815"/>
                  </a:lnTo>
                  <a:lnTo>
                    <a:pt x="2616" y="11815"/>
                  </a:lnTo>
                  <a:lnTo>
                    <a:pt x="2616" y="2458"/>
                  </a:lnTo>
                  <a:close/>
                  <a:moveTo>
                    <a:pt x="11815" y="9074"/>
                  </a:moveTo>
                  <a:lnTo>
                    <a:pt x="11815" y="11815"/>
                  </a:lnTo>
                  <a:lnTo>
                    <a:pt x="10839" y="11815"/>
                  </a:lnTo>
                  <a:lnTo>
                    <a:pt x="10839" y="9074"/>
                  </a:lnTo>
                  <a:close/>
                  <a:moveTo>
                    <a:pt x="2994" y="0"/>
                  </a:moveTo>
                  <a:cubicBezTo>
                    <a:pt x="2773" y="0"/>
                    <a:pt x="2616" y="190"/>
                    <a:pt x="2616" y="410"/>
                  </a:cubicBezTo>
                  <a:lnTo>
                    <a:pt x="2616" y="1670"/>
                  </a:lnTo>
                  <a:lnTo>
                    <a:pt x="2206" y="1670"/>
                  </a:lnTo>
                  <a:cubicBezTo>
                    <a:pt x="1986" y="1670"/>
                    <a:pt x="1765" y="1859"/>
                    <a:pt x="1765" y="2080"/>
                  </a:cubicBezTo>
                  <a:lnTo>
                    <a:pt x="1765" y="8318"/>
                  </a:lnTo>
                  <a:lnTo>
                    <a:pt x="410" y="8318"/>
                  </a:lnTo>
                  <a:cubicBezTo>
                    <a:pt x="158" y="8318"/>
                    <a:pt x="1" y="8507"/>
                    <a:pt x="1" y="8727"/>
                  </a:cubicBezTo>
                  <a:lnTo>
                    <a:pt x="1" y="12319"/>
                  </a:lnTo>
                  <a:cubicBezTo>
                    <a:pt x="1" y="12571"/>
                    <a:pt x="190" y="12760"/>
                    <a:pt x="410" y="12760"/>
                  </a:cubicBezTo>
                  <a:lnTo>
                    <a:pt x="12256" y="12760"/>
                  </a:lnTo>
                  <a:cubicBezTo>
                    <a:pt x="12477" y="12760"/>
                    <a:pt x="12634" y="12571"/>
                    <a:pt x="12634" y="12319"/>
                  </a:cubicBezTo>
                  <a:lnTo>
                    <a:pt x="12634" y="8664"/>
                  </a:lnTo>
                  <a:cubicBezTo>
                    <a:pt x="12634" y="8444"/>
                    <a:pt x="12445" y="8223"/>
                    <a:pt x="12225" y="8223"/>
                  </a:cubicBezTo>
                  <a:lnTo>
                    <a:pt x="10839" y="8223"/>
                  </a:lnTo>
                  <a:lnTo>
                    <a:pt x="10839" y="2017"/>
                  </a:lnTo>
                  <a:cubicBezTo>
                    <a:pt x="10839" y="1765"/>
                    <a:pt x="10650" y="1576"/>
                    <a:pt x="10429" y="1576"/>
                  </a:cubicBezTo>
                  <a:lnTo>
                    <a:pt x="10019" y="1576"/>
                  </a:lnTo>
                  <a:lnTo>
                    <a:pt x="10019" y="410"/>
                  </a:lnTo>
                  <a:cubicBezTo>
                    <a:pt x="10019" y="158"/>
                    <a:pt x="9799" y="0"/>
                    <a:pt x="961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778" name="Google Shape;10778;p83"/>
          <p:cNvGrpSpPr/>
          <p:nvPr/>
        </p:nvGrpSpPr>
        <p:grpSpPr>
          <a:xfrm>
            <a:off x="2621810" y="1314021"/>
            <a:ext cx="379918" cy="366038"/>
            <a:chOff x="-63665750" y="1914325"/>
            <a:chExt cx="328450" cy="316450"/>
          </a:xfrm>
          <a:solidFill>
            <a:srgbClr val="FFC000"/>
          </a:solidFill>
        </p:grpSpPr>
        <p:sp>
          <p:nvSpPr>
            <p:cNvPr id="10779" name="Google Shape;10779;p83"/>
            <p:cNvSpPr/>
            <p:nvPr/>
          </p:nvSpPr>
          <p:spPr>
            <a:xfrm>
              <a:off x="-63665750" y="1914325"/>
              <a:ext cx="328450" cy="316450"/>
            </a:xfrm>
            <a:custGeom>
              <a:avLst/>
              <a:gdLst/>
              <a:ahLst/>
              <a:cxnLst/>
              <a:rect l="l" t="t" r="r" b="b"/>
              <a:pathLst>
                <a:path w="13138" h="12658" extrusionOk="0">
                  <a:moveTo>
                    <a:pt x="8144" y="835"/>
                  </a:moveTo>
                  <a:cubicBezTo>
                    <a:pt x="9097" y="835"/>
                    <a:pt x="10050" y="1197"/>
                    <a:pt x="10775" y="1922"/>
                  </a:cubicBezTo>
                  <a:cubicBezTo>
                    <a:pt x="12256" y="3371"/>
                    <a:pt x="12256" y="5734"/>
                    <a:pt x="10775" y="7183"/>
                  </a:cubicBezTo>
                  <a:cubicBezTo>
                    <a:pt x="10050" y="7908"/>
                    <a:pt x="9097" y="8270"/>
                    <a:pt x="8144" y="8270"/>
                  </a:cubicBezTo>
                  <a:cubicBezTo>
                    <a:pt x="7191" y="8270"/>
                    <a:pt x="6238" y="7908"/>
                    <a:pt x="5513" y="7183"/>
                  </a:cubicBezTo>
                  <a:cubicBezTo>
                    <a:pt x="4064" y="5734"/>
                    <a:pt x="4064" y="3371"/>
                    <a:pt x="5513" y="1922"/>
                  </a:cubicBezTo>
                  <a:cubicBezTo>
                    <a:pt x="6238" y="1197"/>
                    <a:pt x="7191" y="835"/>
                    <a:pt x="8144" y="835"/>
                  </a:cubicBezTo>
                  <a:close/>
                  <a:moveTo>
                    <a:pt x="3466" y="8632"/>
                  </a:moveTo>
                  <a:lnTo>
                    <a:pt x="4064" y="9231"/>
                  </a:lnTo>
                  <a:lnTo>
                    <a:pt x="1607" y="11688"/>
                  </a:lnTo>
                  <a:lnTo>
                    <a:pt x="1008" y="11090"/>
                  </a:lnTo>
                  <a:lnTo>
                    <a:pt x="3466" y="8632"/>
                  </a:lnTo>
                  <a:close/>
                  <a:moveTo>
                    <a:pt x="8172" y="0"/>
                  </a:moveTo>
                  <a:cubicBezTo>
                    <a:pt x="7010" y="0"/>
                    <a:pt x="5844" y="441"/>
                    <a:pt x="4946" y="1323"/>
                  </a:cubicBezTo>
                  <a:cubicBezTo>
                    <a:pt x="3277" y="3024"/>
                    <a:pt x="3182" y="5671"/>
                    <a:pt x="4694" y="7467"/>
                  </a:cubicBezTo>
                  <a:lnTo>
                    <a:pt x="4096" y="8065"/>
                  </a:lnTo>
                  <a:lnTo>
                    <a:pt x="3214" y="7183"/>
                  </a:lnTo>
                  <a:cubicBezTo>
                    <a:pt x="3151" y="7104"/>
                    <a:pt x="3048" y="7065"/>
                    <a:pt x="2942" y="7065"/>
                  </a:cubicBezTo>
                  <a:cubicBezTo>
                    <a:pt x="2836" y="7065"/>
                    <a:pt x="2725" y="7104"/>
                    <a:pt x="2646" y="7183"/>
                  </a:cubicBezTo>
                  <a:cubicBezTo>
                    <a:pt x="2489" y="7341"/>
                    <a:pt x="2489" y="7624"/>
                    <a:pt x="2646" y="7782"/>
                  </a:cubicBezTo>
                  <a:lnTo>
                    <a:pt x="2899" y="8065"/>
                  </a:lnTo>
                  <a:lnTo>
                    <a:pt x="158" y="10806"/>
                  </a:lnTo>
                  <a:cubicBezTo>
                    <a:pt x="0" y="10964"/>
                    <a:pt x="0" y="11247"/>
                    <a:pt x="158" y="11405"/>
                  </a:cubicBezTo>
                  <a:lnTo>
                    <a:pt x="1292" y="12539"/>
                  </a:lnTo>
                  <a:cubicBezTo>
                    <a:pt x="1371" y="12618"/>
                    <a:pt x="1481" y="12657"/>
                    <a:pt x="1591" y="12657"/>
                  </a:cubicBezTo>
                  <a:cubicBezTo>
                    <a:pt x="1701" y="12657"/>
                    <a:pt x="1812" y="12618"/>
                    <a:pt x="1890" y="12539"/>
                  </a:cubicBezTo>
                  <a:lnTo>
                    <a:pt x="4631" y="9798"/>
                  </a:lnTo>
                  <a:lnTo>
                    <a:pt x="4915" y="10050"/>
                  </a:lnTo>
                  <a:cubicBezTo>
                    <a:pt x="4994" y="10129"/>
                    <a:pt x="5104" y="10168"/>
                    <a:pt x="5214" y="10168"/>
                  </a:cubicBezTo>
                  <a:cubicBezTo>
                    <a:pt x="5324" y="10168"/>
                    <a:pt x="5435" y="10129"/>
                    <a:pt x="5513" y="10050"/>
                  </a:cubicBezTo>
                  <a:cubicBezTo>
                    <a:pt x="5671" y="9893"/>
                    <a:pt x="5671" y="9640"/>
                    <a:pt x="5513" y="9483"/>
                  </a:cubicBezTo>
                  <a:lnTo>
                    <a:pt x="4631" y="8601"/>
                  </a:lnTo>
                  <a:lnTo>
                    <a:pt x="5230" y="8034"/>
                  </a:lnTo>
                  <a:cubicBezTo>
                    <a:pt x="6059" y="8730"/>
                    <a:pt x="7090" y="9078"/>
                    <a:pt x="8127" y="9078"/>
                  </a:cubicBezTo>
                  <a:cubicBezTo>
                    <a:pt x="9296" y="9078"/>
                    <a:pt x="10472" y="8635"/>
                    <a:pt x="11373" y="7750"/>
                  </a:cubicBezTo>
                  <a:cubicBezTo>
                    <a:pt x="13138" y="5986"/>
                    <a:pt x="13138" y="3087"/>
                    <a:pt x="11373" y="1323"/>
                  </a:cubicBezTo>
                  <a:cubicBezTo>
                    <a:pt x="10491" y="441"/>
                    <a:pt x="9333" y="0"/>
                    <a:pt x="817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0" name="Google Shape;10780;p83"/>
            <p:cNvSpPr/>
            <p:nvPr/>
          </p:nvSpPr>
          <p:spPr>
            <a:xfrm>
              <a:off x="-63524775" y="1955275"/>
              <a:ext cx="123675" cy="134700"/>
            </a:xfrm>
            <a:custGeom>
              <a:avLst/>
              <a:gdLst/>
              <a:ahLst/>
              <a:cxnLst/>
              <a:rect l="l" t="t" r="r" b="b"/>
              <a:pathLst>
                <a:path w="4947" h="5388" extrusionOk="0">
                  <a:moveTo>
                    <a:pt x="2458" y="882"/>
                  </a:moveTo>
                  <a:cubicBezTo>
                    <a:pt x="2930" y="882"/>
                    <a:pt x="3308" y="1229"/>
                    <a:pt x="3308" y="1702"/>
                  </a:cubicBezTo>
                  <a:cubicBezTo>
                    <a:pt x="3308" y="2174"/>
                    <a:pt x="2962" y="2521"/>
                    <a:pt x="2458" y="2521"/>
                  </a:cubicBezTo>
                  <a:cubicBezTo>
                    <a:pt x="1985" y="2521"/>
                    <a:pt x="1639" y="2174"/>
                    <a:pt x="1639" y="1702"/>
                  </a:cubicBezTo>
                  <a:cubicBezTo>
                    <a:pt x="1639" y="1229"/>
                    <a:pt x="2048" y="882"/>
                    <a:pt x="2458" y="882"/>
                  </a:cubicBezTo>
                  <a:close/>
                  <a:moveTo>
                    <a:pt x="2458" y="3340"/>
                  </a:moveTo>
                  <a:cubicBezTo>
                    <a:pt x="3245" y="3340"/>
                    <a:pt x="3876" y="3875"/>
                    <a:pt x="4096" y="4600"/>
                  </a:cubicBezTo>
                  <a:lnTo>
                    <a:pt x="883" y="4600"/>
                  </a:lnTo>
                  <a:cubicBezTo>
                    <a:pt x="1040" y="3875"/>
                    <a:pt x="1733" y="3340"/>
                    <a:pt x="2458" y="3340"/>
                  </a:cubicBezTo>
                  <a:close/>
                  <a:moveTo>
                    <a:pt x="2458" y="0"/>
                  </a:moveTo>
                  <a:cubicBezTo>
                    <a:pt x="1576" y="0"/>
                    <a:pt x="820" y="756"/>
                    <a:pt x="820" y="1670"/>
                  </a:cubicBezTo>
                  <a:cubicBezTo>
                    <a:pt x="820" y="2080"/>
                    <a:pt x="977" y="2489"/>
                    <a:pt x="1292" y="2804"/>
                  </a:cubicBezTo>
                  <a:cubicBezTo>
                    <a:pt x="536" y="3245"/>
                    <a:pt x="0" y="4033"/>
                    <a:pt x="0" y="4978"/>
                  </a:cubicBezTo>
                  <a:cubicBezTo>
                    <a:pt x="0" y="5230"/>
                    <a:pt x="189" y="5388"/>
                    <a:pt x="410" y="5388"/>
                  </a:cubicBezTo>
                  <a:lnTo>
                    <a:pt x="4569" y="5388"/>
                  </a:lnTo>
                  <a:cubicBezTo>
                    <a:pt x="4789" y="5388"/>
                    <a:pt x="4947" y="5199"/>
                    <a:pt x="4947" y="4978"/>
                  </a:cubicBezTo>
                  <a:cubicBezTo>
                    <a:pt x="4947" y="4033"/>
                    <a:pt x="4443" y="3245"/>
                    <a:pt x="3655" y="2804"/>
                  </a:cubicBezTo>
                  <a:cubicBezTo>
                    <a:pt x="3939" y="2489"/>
                    <a:pt x="4128" y="2080"/>
                    <a:pt x="4128" y="1670"/>
                  </a:cubicBezTo>
                  <a:cubicBezTo>
                    <a:pt x="4128" y="756"/>
                    <a:pt x="3371" y="0"/>
                    <a:pt x="245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781" name="Google Shape;10781;p83"/>
          <p:cNvGrpSpPr/>
          <p:nvPr/>
        </p:nvGrpSpPr>
        <p:grpSpPr>
          <a:xfrm>
            <a:off x="2626814" y="1793065"/>
            <a:ext cx="369913" cy="368554"/>
            <a:chOff x="-63666550" y="2278975"/>
            <a:chExt cx="319800" cy="318625"/>
          </a:xfrm>
          <a:solidFill>
            <a:srgbClr val="FFC000"/>
          </a:solidFill>
        </p:grpSpPr>
        <p:sp>
          <p:nvSpPr>
            <p:cNvPr id="10782" name="Google Shape;10782;p83"/>
            <p:cNvSpPr/>
            <p:nvPr/>
          </p:nvSpPr>
          <p:spPr>
            <a:xfrm>
              <a:off x="-63481450" y="2309700"/>
              <a:ext cx="62225" cy="146525"/>
            </a:xfrm>
            <a:custGeom>
              <a:avLst/>
              <a:gdLst/>
              <a:ahLst/>
              <a:cxnLst/>
              <a:rect l="l" t="t" r="r" b="b"/>
              <a:pathLst>
                <a:path w="2489" h="5861" extrusionOk="0">
                  <a:moveTo>
                    <a:pt x="1229" y="0"/>
                  </a:moveTo>
                  <a:cubicBezTo>
                    <a:pt x="977" y="0"/>
                    <a:pt x="819" y="189"/>
                    <a:pt x="819" y="441"/>
                  </a:cubicBezTo>
                  <a:lnTo>
                    <a:pt x="819" y="694"/>
                  </a:lnTo>
                  <a:cubicBezTo>
                    <a:pt x="347" y="883"/>
                    <a:pt x="0" y="1324"/>
                    <a:pt x="0" y="1891"/>
                  </a:cubicBezTo>
                  <a:cubicBezTo>
                    <a:pt x="0" y="2552"/>
                    <a:pt x="536" y="2962"/>
                    <a:pt x="977" y="3277"/>
                  </a:cubicBezTo>
                  <a:cubicBezTo>
                    <a:pt x="1292" y="3497"/>
                    <a:pt x="1638" y="3749"/>
                    <a:pt x="1638" y="3970"/>
                  </a:cubicBezTo>
                  <a:cubicBezTo>
                    <a:pt x="1607" y="4254"/>
                    <a:pt x="1418" y="4411"/>
                    <a:pt x="1197" y="4411"/>
                  </a:cubicBezTo>
                  <a:cubicBezTo>
                    <a:pt x="977" y="4411"/>
                    <a:pt x="819" y="4222"/>
                    <a:pt x="819" y="3970"/>
                  </a:cubicBezTo>
                  <a:cubicBezTo>
                    <a:pt x="819" y="3749"/>
                    <a:pt x="630" y="3560"/>
                    <a:pt x="410" y="3560"/>
                  </a:cubicBezTo>
                  <a:cubicBezTo>
                    <a:pt x="189" y="3560"/>
                    <a:pt x="0" y="3749"/>
                    <a:pt x="0" y="3970"/>
                  </a:cubicBezTo>
                  <a:cubicBezTo>
                    <a:pt x="0" y="4537"/>
                    <a:pt x="347" y="4978"/>
                    <a:pt x="819" y="5167"/>
                  </a:cubicBezTo>
                  <a:lnTo>
                    <a:pt x="819" y="5419"/>
                  </a:lnTo>
                  <a:cubicBezTo>
                    <a:pt x="819" y="5671"/>
                    <a:pt x="1008" y="5860"/>
                    <a:pt x="1197" y="5860"/>
                  </a:cubicBezTo>
                  <a:cubicBezTo>
                    <a:pt x="1449" y="5860"/>
                    <a:pt x="1638" y="5671"/>
                    <a:pt x="1638" y="5419"/>
                  </a:cubicBezTo>
                  <a:lnTo>
                    <a:pt x="1638" y="5167"/>
                  </a:lnTo>
                  <a:cubicBezTo>
                    <a:pt x="2111" y="5010"/>
                    <a:pt x="2489" y="4537"/>
                    <a:pt x="2489" y="3970"/>
                  </a:cubicBezTo>
                  <a:cubicBezTo>
                    <a:pt x="2489" y="3308"/>
                    <a:pt x="1922" y="2930"/>
                    <a:pt x="1481" y="2615"/>
                  </a:cubicBezTo>
                  <a:cubicBezTo>
                    <a:pt x="1166" y="2363"/>
                    <a:pt x="819" y="2143"/>
                    <a:pt x="819" y="1891"/>
                  </a:cubicBezTo>
                  <a:cubicBezTo>
                    <a:pt x="819" y="1670"/>
                    <a:pt x="1008" y="1450"/>
                    <a:pt x="1229" y="1450"/>
                  </a:cubicBezTo>
                  <a:cubicBezTo>
                    <a:pt x="1449" y="1450"/>
                    <a:pt x="1638" y="1670"/>
                    <a:pt x="1638" y="1891"/>
                  </a:cubicBezTo>
                  <a:cubicBezTo>
                    <a:pt x="1638" y="2111"/>
                    <a:pt x="1859" y="2332"/>
                    <a:pt x="2048" y="2332"/>
                  </a:cubicBezTo>
                  <a:cubicBezTo>
                    <a:pt x="2269" y="2332"/>
                    <a:pt x="2489" y="2111"/>
                    <a:pt x="2489" y="1891"/>
                  </a:cubicBezTo>
                  <a:cubicBezTo>
                    <a:pt x="2489" y="1324"/>
                    <a:pt x="2111" y="914"/>
                    <a:pt x="1638" y="694"/>
                  </a:cubicBezTo>
                  <a:lnTo>
                    <a:pt x="1638" y="441"/>
                  </a:lnTo>
                  <a:cubicBezTo>
                    <a:pt x="1638" y="189"/>
                    <a:pt x="1449" y="0"/>
                    <a:pt x="122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3" name="Google Shape;10783;p83"/>
            <p:cNvSpPr/>
            <p:nvPr/>
          </p:nvSpPr>
          <p:spPr>
            <a:xfrm>
              <a:off x="-63666550" y="2278975"/>
              <a:ext cx="319800" cy="318625"/>
            </a:xfrm>
            <a:custGeom>
              <a:avLst/>
              <a:gdLst/>
              <a:ahLst/>
              <a:cxnLst/>
              <a:rect l="l" t="t" r="r" b="b"/>
              <a:pathLst>
                <a:path w="12792" h="12745" extrusionOk="0">
                  <a:moveTo>
                    <a:pt x="8601" y="914"/>
                  </a:moveTo>
                  <a:cubicBezTo>
                    <a:pt x="10429" y="914"/>
                    <a:pt x="11909" y="2427"/>
                    <a:pt x="11909" y="4222"/>
                  </a:cubicBezTo>
                  <a:cubicBezTo>
                    <a:pt x="11909" y="6050"/>
                    <a:pt x="10429" y="7530"/>
                    <a:pt x="8601" y="7530"/>
                  </a:cubicBezTo>
                  <a:cubicBezTo>
                    <a:pt x="7971" y="7530"/>
                    <a:pt x="7404" y="7373"/>
                    <a:pt x="6869" y="7026"/>
                  </a:cubicBezTo>
                  <a:lnTo>
                    <a:pt x="7089" y="6270"/>
                  </a:lnTo>
                  <a:cubicBezTo>
                    <a:pt x="7144" y="5997"/>
                    <a:pt x="6938" y="5748"/>
                    <a:pt x="6677" y="5748"/>
                  </a:cubicBezTo>
                  <a:cubicBezTo>
                    <a:pt x="6637" y="5748"/>
                    <a:pt x="6596" y="5754"/>
                    <a:pt x="6554" y="5766"/>
                  </a:cubicBezTo>
                  <a:lnTo>
                    <a:pt x="5829" y="5955"/>
                  </a:lnTo>
                  <a:cubicBezTo>
                    <a:pt x="5514" y="5451"/>
                    <a:pt x="5293" y="4852"/>
                    <a:pt x="5293" y="4222"/>
                  </a:cubicBezTo>
                  <a:cubicBezTo>
                    <a:pt x="5293" y="2364"/>
                    <a:pt x="6774" y="914"/>
                    <a:pt x="8601" y="914"/>
                  </a:cubicBezTo>
                  <a:close/>
                  <a:moveTo>
                    <a:pt x="6050" y="6711"/>
                  </a:moveTo>
                  <a:lnTo>
                    <a:pt x="5041" y="10303"/>
                  </a:lnTo>
                  <a:lnTo>
                    <a:pt x="4789" y="9421"/>
                  </a:lnTo>
                  <a:cubicBezTo>
                    <a:pt x="4749" y="9221"/>
                    <a:pt x="4571" y="9098"/>
                    <a:pt x="4389" y="9098"/>
                  </a:cubicBezTo>
                  <a:cubicBezTo>
                    <a:pt x="4284" y="9098"/>
                    <a:pt x="4177" y="9139"/>
                    <a:pt x="4096" y="9232"/>
                  </a:cubicBezTo>
                  <a:lnTo>
                    <a:pt x="1418" y="11910"/>
                  </a:lnTo>
                  <a:lnTo>
                    <a:pt x="820" y="11311"/>
                  </a:lnTo>
                  <a:lnTo>
                    <a:pt x="3529" y="8665"/>
                  </a:lnTo>
                  <a:cubicBezTo>
                    <a:pt x="3781" y="8444"/>
                    <a:pt x="3655" y="8034"/>
                    <a:pt x="3340" y="7971"/>
                  </a:cubicBezTo>
                  <a:lnTo>
                    <a:pt x="2458" y="7719"/>
                  </a:lnTo>
                  <a:lnTo>
                    <a:pt x="6050" y="6711"/>
                  </a:lnTo>
                  <a:close/>
                  <a:moveTo>
                    <a:pt x="8664" y="1"/>
                  </a:moveTo>
                  <a:cubicBezTo>
                    <a:pt x="6365" y="1"/>
                    <a:pt x="4506" y="1860"/>
                    <a:pt x="4506" y="4159"/>
                  </a:cubicBezTo>
                  <a:cubicBezTo>
                    <a:pt x="4506" y="4852"/>
                    <a:pt x="4663" y="5514"/>
                    <a:pt x="5041" y="6113"/>
                  </a:cubicBezTo>
                  <a:lnTo>
                    <a:pt x="820" y="7341"/>
                  </a:lnTo>
                  <a:cubicBezTo>
                    <a:pt x="631" y="7373"/>
                    <a:pt x="505" y="7562"/>
                    <a:pt x="505" y="7719"/>
                  </a:cubicBezTo>
                  <a:cubicBezTo>
                    <a:pt x="505" y="7940"/>
                    <a:pt x="631" y="8097"/>
                    <a:pt x="820" y="8129"/>
                  </a:cubicBezTo>
                  <a:lnTo>
                    <a:pt x="2458" y="8570"/>
                  </a:lnTo>
                  <a:lnTo>
                    <a:pt x="316" y="10712"/>
                  </a:lnTo>
                  <a:cubicBezTo>
                    <a:pt x="1" y="11027"/>
                    <a:pt x="1" y="11563"/>
                    <a:pt x="316" y="11910"/>
                  </a:cubicBezTo>
                  <a:lnTo>
                    <a:pt x="883" y="12508"/>
                  </a:lnTo>
                  <a:cubicBezTo>
                    <a:pt x="1040" y="12666"/>
                    <a:pt x="1253" y="12744"/>
                    <a:pt x="1469" y="12744"/>
                  </a:cubicBezTo>
                  <a:cubicBezTo>
                    <a:pt x="1686" y="12744"/>
                    <a:pt x="1907" y="12666"/>
                    <a:pt x="2080" y="12508"/>
                  </a:cubicBezTo>
                  <a:lnTo>
                    <a:pt x="4254" y="10334"/>
                  </a:lnTo>
                  <a:lnTo>
                    <a:pt x="4663" y="11973"/>
                  </a:lnTo>
                  <a:cubicBezTo>
                    <a:pt x="4727" y="12181"/>
                    <a:pt x="4906" y="12292"/>
                    <a:pt x="5078" y="12292"/>
                  </a:cubicBezTo>
                  <a:cubicBezTo>
                    <a:pt x="5244" y="12292"/>
                    <a:pt x="5405" y="12189"/>
                    <a:pt x="5451" y="11973"/>
                  </a:cubicBezTo>
                  <a:lnTo>
                    <a:pt x="6680" y="7782"/>
                  </a:lnTo>
                  <a:cubicBezTo>
                    <a:pt x="7278" y="8097"/>
                    <a:pt x="7940" y="8286"/>
                    <a:pt x="8664" y="8286"/>
                  </a:cubicBezTo>
                  <a:cubicBezTo>
                    <a:pt x="10933" y="8286"/>
                    <a:pt x="12792" y="6428"/>
                    <a:pt x="12792" y="4159"/>
                  </a:cubicBezTo>
                  <a:cubicBezTo>
                    <a:pt x="12792" y="1860"/>
                    <a:pt x="10933" y="1"/>
                    <a:pt x="866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784" name="Google Shape;10784;p83"/>
          <p:cNvGrpSpPr/>
          <p:nvPr/>
        </p:nvGrpSpPr>
        <p:grpSpPr>
          <a:xfrm>
            <a:off x="2624081" y="2259090"/>
            <a:ext cx="375378" cy="367397"/>
            <a:chOff x="-63669700" y="2646600"/>
            <a:chExt cx="324525" cy="317625"/>
          </a:xfrm>
          <a:solidFill>
            <a:srgbClr val="FFC000"/>
          </a:solidFill>
        </p:grpSpPr>
        <p:sp>
          <p:nvSpPr>
            <p:cNvPr id="10785" name="Google Shape;10785;p83"/>
            <p:cNvSpPr/>
            <p:nvPr/>
          </p:nvSpPr>
          <p:spPr>
            <a:xfrm>
              <a:off x="-63669700" y="2646600"/>
              <a:ext cx="324525" cy="317550"/>
            </a:xfrm>
            <a:custGeom>
              <a:avLst/>
              <a:gdLst/>
              <a:ahLst/>
              <a:cxnLst/>
              <a:rect l="l" t="t" r="r" b="b"/>
              <a:pathLst>
                <a:path w="12981" h="12702" extrusionOk="0">
                  <a:moveTo>
                    <a:pt x="6947" y="867"/>
                  </a:moveTo>
                  <a:cubicBezTo>
                    <a:pt x="7058" y="867"/>
                    <a:pt x="7168" y="906"/>
                    <a:pt x="7247" y="985"/>
                  </a:cubicBezTo>
                  <a:cubicBezTo>
                    <a:pt x="7404" y="1143"/>
                    <a:pt x="7404" y="1426"/>
                    <a:pt x="7247" y="1584"/>
                  </a:cubicBezTo>
                  <a:lnTo>
                    <a:pt x="5199" y="3632"/>
                  </a:lnTo>
                  <a:cubicBezTo>
                    <a:pt x="5120" y="3710"/>
                    <a:pt x="5010" y="3750"/>
                    <a:pt x="4900" y="3750"/>
                  </a:cubicBezTo>
                  <a:cubicBezTo>
                    <a:pt x="4789" y="3750"/>
                    <a:pt x="4679" y="3710"/>
                    <a:pt x="4600" y="3632"/>
                  </a:cubicBezTo>
                  <a:cubicBezTo>
                    <a:pt x="4443" y="3474"/>
                    <a:pt x="4443" y="3190"/>
                    <a:pt x="4600" y="3033"/>
                  </a:cubicBezTo>
                  <a:lnTo>
                    <a:pt x="6648" y="985"/>
                  </a:lnTo>
                  <a:cubicBezTo>
                    <a:pt x="6727" y="906"/>
                    <a:pt x="6837" y="867"/>
                    <a:pt x="6947" y="867"/>
                  </a:cubicBezTo>
                  <a:close/>
                  <a:moveTo>
                    <a:pt x="7530" y="2434"/>
                  </a:moveTo>
                  <a:lnTo>
                    <a:pt x="10429" y="5364"/>
                  </a:lnTo>
                  <a:lnTo>
                    <a:pt x="8979" y="6814"/>
                  </a:lnTo>
                  <a:lnTo>
                    <a:pt x="6050" y="3884"/>
                  </a:lnTo>
                  <a:lnTo>
                    <a:pt x="7530" y="2434"/>
                  </a:lnTo>
                  <a:close/>
                  <a:moveTo>
                    <a:pt x="6648" y="5679"/>
                  </a:moveTo>
                  <a:lnTo>
                    <a:pt x="7247" y="6246"/>
                  </a:lnTo>
                  <a:lnTo>
                    <a:pt x="5482" y="8042"/>
                  </a:lnTo>
                  <a:lnTo>
                    <a:pt x="4884" y="7444"/>
                  </a:lnTo>
                  <a:lnTo>
                    <a:pt x="6648" y="5679"/>
                  </a:lnTo>
                  <a:close/>
                  <a:moveTo>
                    <a:pt x="11642" y="5561"/>
                  </a:moveTo>
                  <a:cubicBezTo>
                    <a:pt x="11752" y="5561"/>
                    <a:pt x="11862" y="5601"/>
                    <a:pt x="11941" y="5679"/>
                  </a:cubicBezTo>
                  <a:cubicBezTo>
                    <a:pt x="12098" y="5837"/>
                    <a:pt x="12098" y="6089"/>
                    <a:pt x="11941" y="6246"/>
                  </a:cubicBezTo>
                  <a:lnTo>
                    <a:pt x="9893" y="8294"/>
                  </a:lnTo>
                  <a:cubicBezTo>
                    <a:pt x="9814" y="8373"/>
                    <a:pt x="9704" y="8412"/>
                    <a:pt x="9594" y="8412"/>
                  </a:cubicBezTo>
                  <a:cubicBezTo>
                    <a:pt x="9484" y="8412"/>
                    <a:pt x="9373" y="8373"/>
                    <a:pt x="9295" y="8294"/>
                  </a:cubicBezTo>
                  <a:cubicBezTo>
                    <a:pt x="9137" y="8137"/>
                    <a:pt x="9137" y="7885"/>
                    <a:pt x="9295" y="7727"/>
                  </a:cubicBezTo>
                  <a:lnTo>
                    <a:pt x="11342" y="5679"/>
                  </a:lnTo>
                  <a:cubicBezTo>
                    <a:pt x="11421" y="5601"/>
                    <a:pt x="11531" y="5561"/>
                    <a:pt x="11642" y="5561"/>
                  </a:cubicBezTo>
                  <a:close/>
                  <a:moveTo>
                    <a:pt x="4065" y="7664"/>
                  </a:moveTo>
                  <a:lnTo>
                    <a:pt x="5230" y="8861"/>
                  </a:lnTo>
                  <a:lnTo>
                    <a:pt x="2426" y="11665"/>
                  </a:lnTo>
                  <a:cubicBezTo>
                    <a:pt x="2269" y="11823"/>
                    <a:pt x="2064" y="11902"/>
                    <a:pt x="1855" y="11902"/>
                  </a:cubicBezTo>
                  <a:cubicBezTo>
                    <a:pt x="1647" y="11902"/>
                    <a:pt x="1434" y="11823"/>
                    <a:pt x="1261" y="11665"/>
                  </a:cubicBezTo>
                  <a:cubicBezTo>
                    <a:pt x="914" y="11350"/>
                    <a:pt x="914" y="10783"/>
                    <a:pt x="1261" y="10468"/>
                  </a:cubicBezTo>
                  <a:lnTo>
                    <a:pt x="4065" y="7664"/>
                  </a:lnTo>
                  <a:close/>
                  <a:moveTo>
                    <a:pt x="6971" y="1"/>
                  </a:moveTo>
                  <a:cubicBezTo>
                    <a:pt x="6648" y="1"/>
                    <a:pt x="6317" y="119"/>
                    <a:pt x="6050" y="355"/>
                  </a:cubicBezTo>
                  <a:lnTo>
                    <a:pt x="4002" y="2403"/>
                  </a:lnTo>
                  <a:cubicBezTo>
                    <a:pt x="3529" y="2875"/>
                    <a:pt x="3529" y="3663"/>
                    <a:pt x="4002" y="4167"/>
                  </a:cubicBezTo>
                  <a:cubicBezTo>
                    <a:pt x="4258" y="4424"/>
                    <a:pt x="4564" y="4544"/>
                    <a:pt x="4874" y="4544"/>
                  </a:cubicBezTo>
                  <a:cubicBezTo>
                    <a:pt x="5058" y="4544"/>
                    <a:pt x="5243" y="4501"/>
                    <a:pt x="5419" y="4419"/>
                  </a:cubicBezTo>
                  <a:lnTo>
                    <a:pt x="6081" y="5018"/>
                  </a:lnTo>
                  <a:lnTo>
                    <a:pt x="4285" y="6814"/>
                  </a:lnTo>
                  <a:cubicBezTo>
                    <a:pt x="4206" y="6735"/>
                    <a:pt x="4096" y="6695"/>
                    <a:pt x="3990" y="6695"/>
                  </a:cubicBezTo>
                  <a:cubicBezTo>
                    <a:pt x="3884" y="6695"/>
                    <a:pt x="3781" y="6735"/>
                    <a:pt x="3718" y="6814"/>
                  </a:cubicBezTo>
                  <a:lnTo>
                    <a:pt x="631" y="9869"/>
                  </a:lnTo>
                  <a:cubicBezTo>
                    <a:pt x="1" y="10500"/>
                    <a:pt x="1" y="11571"/>
                    <a:pt x="631" y="12201"/>
                  </a:cubicBezTo>
                  <a:cubicBezTo>
                    <a:pt x="965" y="12536"/>
                    <a:pt x="1405" y="12701"/>
                    <a:pt x="1840" y="12701"/>
                  </a:cubicBezTo>
                  <a:cubicBezTo>
                    <a:pt x="2264" y="12701"/>
                    <a:pt x="2682" y="12544"/>
                    <a:pt x="2994" y="12232"/>
                  </a:cubicBezTo>
                  <a:lnTo>
                    <a:pt x="6050" y="9176"/>
                  </a:lnTo>
                  <a:cubicBezTo>
                    <a:pt x="6207" y="9019"/>
                    <a:pt x="6207" y="8735"/>
                    <a:pt x="6050" y="8578"/>
                  </a:cubicBezTo>
                  <a:lnTo>
                    <a:pt x="7845" y="6814"/>
                  </a:lnTo>
                  <a:lnTo>
                    <a:pt x="8475" y="7444"/>
                  </a:lnTo>
                  <a:cubicBezTo>
                    <a:pt x="8255" y="7853"/>
                    <a:pt x="8318" y="8452"/>
                    <a:pt x="8696" y="8861"/>
                  </a:cubicBezTo>
                  <a:cubicBezTo>
                    <a:pt x="8932" y="9098"/>
                    <a:pt x="9247" y="9216"/>
                    <a:pt x="9566" y="9216"/>
                  </a:cubicBezTo>
                  <a:cubicBezTo>
                    <a:pt x="9885" y="9216"/>
                    <a:pt x="10208" y="9098"/>
                    <a:pt x="10460" y="8861"/>
                  </a:cubicBezTo>
                  <a:lnTo>
                    <a:pt x="12508" y="6814"/>
                  </a:lnTo>
                  <a:cubicBezTo>
                    <a:pt x="12981" y="6341"/>
                    <a:pt x="12981" y="5553"/>
                    <a:pt x="12508" y="5018"/>
                  </a:cubicBezTo>
                  <a:cubicBezTo>
                    <a:pt x="12274" y="4784"/>
                    <a:pt x="11979" y="4670"/>
                    <a:pt x="11669" y="4670"/>
                  </a:cubicBezTo>
                  <a:cubicBezTo>
                    <a:pt x="11479" y="4670"/>
                    <a:pt x="11282" y="4713"/>
                    <a:pt x="11090" y="4797"/>
                  </a:cubicBezTo>
                  <a:lnTo>
                    <a:pt x="8066" y="1773"/>
                  </a:lnTo>
                  <a:cubicBezTo>
                    <a:pt x="8255" y="1332"/>
                    <a:pt x="8223" y="733"/>
                    <a:pt x="7845" y="355"/>
                  </a:cubicBezTo>
                  <a:cubicBezTo>
                    <a:pt x="7609" y="119"/>
                    <a:pt x="7294" y="1"/>
                    <a:pt x="697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6" name="Google Shape;10786;p83"/>
            <p:cNvSpPr/>
            <p:nvPr/>
          </p:nvSpPr>
          <p:spPr>
            <a:xfrm>
              <a:off x="-63532650" y="2901200"/>
              <a:ext cx="185900" cy="63025"/>
            </a:xfrm>
            <a:custGeom>
              <a:avLst/>
              <a:gdLst/>
              <a:ahLst/>
              <a:cxnLst/>
              <a:rect l="l" t="t" r="r" b="b"/>
              <a:pathLst>
                <a:path w="7436" h="2521" extrusionOk="0">
                  <a:moveTo>
                    <a:pt x="5356" y="851"/>
                  </a:moveTo>
                  <a:cubicBezTo>
                    <a:pt x="5577" y="851"/>
                    <a:pt x="5734" y="1040"/>
                    <a:pt x="5734" y="1261"/>
                  </a:cubicBezTo>
                  <a:lnTo>
                    <a:pt x="5734" y="1702"/>
                  </a:lnTo>
                  <a:lnTo>
                    <a:pt x="1607" y="1702"/>
                  </a:lnTo>
                  <a:lnTo>
                    <a:pt x="1607" y="1261"/>
                  </a:lnTo>
                  <a:cubicBezTo>
                    <a:pt x="1607" y="1040"/>
                    <a:pt x="1796" y="851"/>
                    <a:pt x="2048" y="851"/>
                  </a:cubicBezTo>
                  <a:close/>
                  <a:moveTo>
                    <a:pt x="2048" y="1"/>
                  </a:moveTo>
                  <a:cubicBezTo>
                    <a:pt x="1355" y="1"/>
                    <a:pt x="788" y="568"/>
                    <a:pt x="788" y="1261"/>
                  </a:cubicBezTo>
                  <a:lnTo>
                    <a:pt x="788" y="1702"/>
                  </a:lnTo>
                  <a:lnTo>
                    <a:pt x="378" y="1702"/>
                  </a:lnTo>
                  <a:cubicBezTo>
                    <a:pt x="158" y="1702"/>
                    <a:pt x="0" y="1891"/>
                    <a:pt x="0" y="2111"/>
                  </a:cubicBezTo>
                  <a:cubicBezTo>
                    <a:pt x="0" y="2332"/>
                    <a:pt x="189" y="2521"/>
                    <a:pt x="378" y="2521"/>
                  </a:cubicBezTo>
                  <a:lnTo>
                    <a:pt x="6995" y="2521"/>
                  </a:lnTo>
                  <a:cubicBezTo>
                    <a:pt x="7247" y="2521"/>
                    <a:pt x="7436" y="2332"/>
                    <a:pt x="7436" y="2111"/>
                  </a:cubicBezTo>
                  <a:cubicBezTo>
                    <a:pt x="7404" y="1891"/>
                    <a:pt x="7184" y="1702"/>
                    <a:pt x="6963" y="1702"/>
                  </a:cubicBezTo>
                  <a:lnTo>
                    <a:pt x="6553" y="1702"/>
                  </a:lnTo>
                  <a:lnTo>
                    <a:pt x="6553" y="1261"/>
                  </a:lnTo>
                  <a:cubicBezTo>
                    <a:pt x="6553" y="599"/>
                    <a:pt x="6018" y="1"/>
                    <a:pt x="535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787" name="Google Shape;10787;p83"/>
          <p:cNvGrpSpPr/>
          <p:nvPr/>
        </p:nvGrpSpPr>
        <p:grpSpPr>
          <a:xfrm>
            <a:off x="1286361" y="2732418"/>
            <a:ext cx="366269" cy="366732"/>
            <a:chOff x="-61784125" y="1931250"/>
            <a:chExt cx="316650" cy="317050"/>
          </a:xfrm>
          <a:solidFill>
            <a:srgbClr val="FFC000"/>
          </a:solidFill>
        </p:grpSpPr>
        <p:sp>
          <p:nvSpPr>
            <p:cNvPr id="10788" name="Google Shape;10788;p83"/>
            <p:cNvSpPr/>
            <p:nvPr/>
          </p:nvSpPr>
          <p:spPr>
            <a:xfrm>
              <a:off x="-61688025" y="1931250"/>
              <a:ext cx="124450" cy="134300"/>
            </a:xfrm>
            <a:custGeom>
              <a:avLst/>
              <a:gdLst/>
              <a:ahLst/>
              <a:cxnLst/>
              <a:rect l="l" t="t" r="r" b="b"/>
              <a:pathLst>
                <a:path w="4978" h="5372" extrusionOk="0">
                  <a:moveTo>
                    <a:pt x="2497" y="845"/>
                  </a:moveTo>
                  <a:cubicBezTo>
                    <a:pt x="2709" y="845"/>
                    <a:pt x="2922" y="922"/>
                    <a:pt x="3088" y="1087"/>
                  </a:cubicBezTo>
                  <a:cubicBezTo>
                    <a:pt x="3277" y="1276"/>
                    <a:pt x="3340" y="1591"/>
                    <a:pt x="3277" y="1906"/>
                  </a:cubicBezTo>
                  <a:cubicBezTo>
                    <a:pt x="3182" y="2190"/>
                    <a:pt x="2993" y="2410"/>
                    <a:pt x="2709" y="2442"/>
                  </a:cubicBezTo>
                  <a:cubicBezTo>
                    <a:pt x="2625" y="2467"/>
                    <a:pt x="2545" y="2479"/>
                    <a:pt x="2469" y="2479"/>
                  </a:cubicBezTo>
                  <a:cubicBezTo>
                    <a:pt x="2259" y="2479"/>
                    <a:pt x="2075" y="2391"/>
                    <a:pt x="1890" y="2253"/>
                  </a:cubicBezTo>
                  <a:cubicBezTo>
                    <a:pt x="1701" y="2032"/>
                    <a:pt x="1607" y="1717"/>
                    <a:pt x="1701" y="1434"/>
                  </a:cubicBezTo>
                  <a:cubicBezTo>
                    <a:pt x="1800" y="1059"/>
                    <a:pt x="2145" y="845"/>
                    <a:pt x="2497" y="845"/>
                  </a:cubicBezTo>
                  <a:close/>
                  <a:moveTo>
                    <a:pt x="2520" y="3324"/>
                  </a:moveTo>
                  <a:cubicBezTo>
                    <a:pt x="3277" y="3324"/>
                    <a:pt x="3907" y="3828"/>
                    <a:pt x="4096" y="4553"/>
                  </a:cubicBezTo>
                  <a:lnTo>
                    <a:pt x="914" y="4553"/>
                  </a:lnTo>
                  <a:cubicBezTo>
                    <a:pt x="1103" y="3828"/>
                    <a:pt x="1733" y="3324"/>
                    <a:pt x="2520" y="3324"/>
                  </a:cubicBezTo>
                  <a:close/>
                  <a:moveTo>
                    <a:pt x="2510" y="1"/>
                  </a:moveTo>
                  <a:cubicBezTo>
                    <a:pt x="1805" y="1"/>
                    <a:pt x="1113" y="455"/>
                    <a:pt x="914" y="1213"/>
                  </a:cubicBezTo>
                  <a:cubicBezTo>
                    <a:pt x="756" y="1780"/>
                    <a:pt x="914" y="2347"/>
                    <a:pt x="1292" y="2789"/>
                  </a:cubicBezTo>
                  <a:cubicBezTo>
                    <a:pt x="567" y="3198"/>
                    <a:pt x="0" y="3986"/>
                    <a:pt x="0" y="4931"/>
                  </a:cubicBezTo>
                  <a:cubicBezTo>
                    <a:pt x="0" y="5183"/>
                    <a:pt x="189" y="5372"/>
                    <a:pt x="441" y="5372"/>
                  </a:cubicBezTo>
                  <a:lnTo>
                    <a:pt x="4568" y="5372"/>
                  </a:lnTo>
                  <a:cubicBezTo>
                    <a:pt x="4820" y="5372"/>
                    <a:pt x="4978" y="5183"/>
                    <a:pt x="4978" y="4931"/>
                  </a:cubicBezTo>
                  <a:cubicBezTo>
                    <a:pt x="4978" y="3986"/>
                    <a:pt x="4442" y="3198"/>
                    <a:pt x="3718" y="2789"/>
                  </a:cubicBezTo>
                  <a:cubicBezTo>
                    <a:pt x="3907" y="2568"/>
                    <a:pt x="4033" y="2347"/>
                    <a:pt x="4096" y="2064"/>
                  </a:cubicBezTo>
                  <a:cubicBezTo>
                    <a:pt x="4253" y="1528"/>
                    <a:pt x="4096" y="930"/>
                    <a:pt x="3655" y="489"/>
                  </a:cubicBezTo>
                  <a:cubicBezTo>
                    <a:pt x="3331" y="153"/>
                    <a:pt x="2918" y="1"/>
                    <a:pt x="251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89" name="Google Shape;10789;p83"/>
            <p:cNvSpPr/>
            <p:nvPr/>
          </p:nvSpPr>
          <p:spPr>
            <a:xfrm>
              <a:off x="-61784125" y="2113325"/>
              <a:ext cx="124450" cy="134975"/>
            </a:xfrm>
            <a:custGeom>
              <a:avLst/>
              <a:gdLst/>
              <a:ahLst/>
              <a:cxnLst/>
              <a:rect l="l" t="t" r="r" b="b"/>
              <a:pathLst>
                <a:path w="4978" h="5399" extrusionOk="0">
                  <a:moveTo>
                    <a:pt x="2482" y="848"/>
                  </a:moveTo>
                  <a:cubicBezTo>
                    <a:pt x="2688" y="848"/>
                    <a:pt x="2895" y="921"/>
                    <a:pt x="3056" y="1082"/>
                  </a:cubicBezTo>
                  <a:cubicBezTo>
                    <a:pt x="3245" y="1271"/>
                    <a:pt x="3340" y="1586"/>
                    <a:pt x="3245" y="1901"/>
                  </a:cubicBezTo>
                  <a:cubicBezTo>
                    <a:pt x="3182" y="2185"/>
                    <a:pt x="2993" y="2437"/>
                    <a:pt x="2710" y="2468"/>
                  </a:cubicBezTo>
                  <a:cubicBezTo>
                    <a:pt x="2633" y="2483"/>
                    <a:pt x="2559" y="2491"/>
                    <a:pt x="2487" y="2491"/>
                  </a:cubicBezTo>
                  <a:cubicBezTo>
                    <a:pt x="2261" y="2491"/>
                    <a:pt x="2058" y="2415"/>
                    <a:pt x="1891" y="2248"/>
                  </a:cubicBezTo>
                  <a:cubicBezTo>
                    <a:pt x="1670" y="2059"/>
                    <a:pt x="1607" y="1743"/>
                    <a:pt x="1670" y="1428"/>
                  </a:cubicBezTo>
                  <a:cubicBezTo>
                    <a:pt x="1770" y="1068"/>
                    <a:pt x="2124" y="848"/>
                    <a:pt x="2482" y="848"/>
                  </a:cubicBezTo>
                  <a:close/>
                  <a:moveTo>
                    <a:pt x="2458" y="3319"/>
                  </a:moveTo>
                  <a:cubicBezTo>
                    <a:pt x="3245" y="3319"/>
                    <a:pt x="3907" y="3854"/>
                    <a:pt x="4096" y="4547"/>
                  </a:cubicBezTo>
                  <a:lnTo>
                    <a:pt x="883" y="4547"/>
                  </a:lnTo>
                  <a:cubicBezTo>
                    <a:pt x="1040" y="3886"/>
                    <a:pt x="1733" y="3319"/>
                    <a:pt x="2458" y="3319"/>
                  </a:cubicBezTo>
                  <a:close/>
                  <a:moveTo>
                    <a:pt x="2509" y="1"/>
                  </a:moveTo>
                  <a:cubicBezTo>
                    <a:pt x="1812" y="1"/>
                    <a:pt x="1143" y="437"/>
                    <a:pt x="946" y="1208"/>
                  </a:cubicBezTo>
                  <a:cubicBezTo>
                    <a:pt x="788" y="1806"/>
                    <a:pt x="946" y="2342"/>
                    <a:pt x="1324" y="2783"/>
                  </a:cubicBezTo>
                  <a:cubicBezTo>
                    <a:pt x="568" y="3224"/>
                    <a:pt x="32" y="4012"/>
                    <a:pt x="32" y="4957"/>
                  </a:cubicBezTo>
                  <a:cubicBezTo>
                    <a:pt x="0" y="5209"/>
                    <a:pt x="189" y="5398"/>
                    <a:pt x="410" y="5398"/>
                  </a:cubicBezTo>
                  <a:lnTo>
                    <a:pt x="4569" y="5398"/>
                  </a:lnTo>
                  <a:cubicBezTo>
                    <a:pt x="4789" y="5398"/>
                    <a:pt x="4978" y="5209"/>
                    <a:pt x="4978" y="4988"/>
                  </a:cubicBezTo>
                  <a:cubicBezTo>
                    <a:pt x="4978" y="4043"/>
                    <a:pt x="4474" y="3256"/>
                    <a:pt x="3718" y="2815"/>
                  </a:cubicBezTo>
                  <a:cubicBezTo>
                    <a:pt x="3939" y="2626"/>
                    <a:pt x="4033" y="2374"/>
                    <a:pt x="4128" y="2090"/>
                  </a:cubicBezTo>
                  <a:cubicBezTo>
                    <a:pt x="4285" y="1523"/>
                    <a:pt x="4128" y="924"/>
                    <a:pt x="3687" y="483"/>
                  </a:cubicBezTo>
                  <a:cubicBezTo>
                    <a:pt x="3346" y="155"/>
                    <a:pt x="2923" y="1"/>
                    <a:pt x="250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0" name="Google Shape;10790;p83"/>
            <p:cNvSpPr/>
            <p:nvPr/>
          </p:nvSpPr>
          <p:spPr>
            <a:xfrm>
              <a:off x="-61591150" y="2113325"/>
              <a:ext cx="123675" cy="134175"/>
            </a:xfrm>
            <a:custGeom>
              <a:avLst/>
              <a:gdLst/>
              <a:ahLst/>
              <a:cxnLst/>
              <a:rect l="l" t="t" r="r" b="b"/>
              <a:pathLst>
                <a:path w="4947" h="5367" extrusionOk="0">
                  <a:moveTo>
                    <a:pt x="2482" y="848"/>
                  </a:moveTo>
                  <a:cubicBezTo>
                    <a:pt x="2688" y="848"/>
                    <a:pt x="2895" y="921"/>
                    <a:pt x="3056" y="1082"/>
                  </a:cubicBezTo>
                  <a:cubicBezTo>
                    <a:pt x="3245" y="1271"/>
                    <a:pt x="3340" y="1586"/>
                    <a:pt x="3245" y="1901"/>
                  </a:cubicBezTo>
                  <a:cubicBezTo>
                    <a:pt x="3182" y="2185"/>
                    <a:pt x="2993" y="2437"/>
                    <a:pt x="2710" y="2468"/>
                  </a:cubicBezTo>
                  <a:cubicBezTo>
                    <a:pt x="2633" y="2483"/>
                    <a:pt x="2559" y="2491"/>
                    <a:pt x="2486" y="2491"/>
                  </a:cubicBezTo>
                  <a:cubicBezTo>
                    <a:pt x="2261" y="2491"/>
                    <a:pt x="2057" y="2415"/>
                    <a:pt x="1890" y="2248"/>
                  </a:cubicBezTo>
                  <a:cubicBezTo>
                    <a:pt x="1670" y="2059"/>
                    <a:pt x="1607" y="1743"/>
                    <a:pt x="1670" y="1428"/>
                  </a:cubicBezTo>
                  <a:cubicBezTo>
                    <a:pt x="1770" y="1068"/>
                    <a:pt x="2124" y="848"/>
                    <a:pt x="2482" y="848"/>
                  </a:cubicBezTo>
                  <a:close/>
                  <a:moveTo>
                    <a:pt x="2521" y="3382"/>
                  </a:moveTo>
                  <a:cubicBezTo>
                    <a:pt x="3308" y="3382"/>
                    <a:pt x="3938" y="3886"/>
                    <a:pt x="4127" y="4579"/>
                  </a:cubicBezTo>
                  <a:lnTo>
                    <a:pt x="882" y="4579"/>
                  </a:lnTo>
                  <a:cubicBezTo>
                    <a:pt x="1103" y="3886"/>
                    <a:pt x="1733" y="3382"/>
                    <a:pt x="2521" y="3382"/>
                  </a:cubicBezTo>
                  <a:close/>
                  <a:moveTo>
                    <a:pt x="2467" y="1"/>
                  </a:moveTo>
                  <a:cubicBezTo>
                    <a:pt x="1761" y="1"/>
                    <a:pt x="1080" y="437"/>
                    <a:pt x="882" y="1208"/>
                  </a:cubicBezTo>
                  <a:cubicBezTo>
                    <a:pt x="725" y="1806"/>
                    <a:pt x="882" y="2342"/>
                    <a:pt x="1292" y="2783"/>
                  </a:cubicBezTo>
                  <a:cubicBezTo>
                    <a:pt x="536" y="3224"/>
                    <a:pt x="0" y="4012"/>
                    <a:pt x="0" y="4957"/>
                  </a:cubicBezTo>
                  <a:cubicBezTo>
                    <a:pt x="0" y="5178"/>
                    <a:pt x="189" y="5367"/>
                    <a:pt x="378" y="5367"/>
                  </a:cubicBezTo>
                  <a:lnTo>
                    <a:pt x="4505" y="5367"/>
                  </a:lnTo>
                  <a:cubicBezTo>
                    <a:pt x="4757" y="5367"/>
                    <a:pt x="4946" y="5178"/>
                    <a:pt x="4946" y="4957"/>
                  </a:cubicBezTo>
                  <a:cubicBezTo>
                    <a:pt x="4946" y="4075"/>
                    <a:pt x="4442" y="3256"/>
                    <a:pt x="3686" y="2815"/>
                  </a:cubicBezTo>
                  <a:cubicBezTo>
                    <a:pt x="3875" y="2626"/>
                    <a:pt x="4001" y="2374"/>
                    <a:pt x="4096" y="2090"/>
                  </a:cubicBezTo>
                  <a:cubicBezTo>
                    <a:pt x="4253" y="1523"/>
                    <a:pt x="4096" y="924"/>
                    <a:pt x="3655" y="483"/>
                  </a:cubicBezTo>
                  <a:cubicBezTo>
                    <a:pt x="3314" y="155"/>
                    <a:pt x="2887" y="1"/>
                    <a:pt x="24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1" name="Google Shape;10791;p83"/>
            <p:cNvSpPr/>
            <p:nvPr/>
          </p:nvSpPr>
          <p:spPr>
            <a:xfrm>
              <a:off x="-61677800" y="2072225"/>
              <a:ext cx="106350" cy="62450"/>
            </a:xfrm>
            <a:custGeom>
              <a:avLst/>
              <a:gdLst/>
              <a:ahLst/>
              <a:cxnLst/>
              <a:rect l="l" t="t" r="r" b="b"/>
              <a:pathLst>
                <a:path w="4254" h="2498" extrusionOk="0">
                  <a:moveTo>
                    <a:pt x="2096" y="1"/>
                  </a:moveTo>
                  <a:cubicBezTo>
                    <a:pt x="1985" y="1"/>
                    <a:pt x="1875" y="48"/>
                    <a:pt x="1796" y="142"/>
                  </a:cubicBezTo>
                  <a:lnTo>
                    <a:pt x="158" y="1781"/>
                  </a:lnTo>
                  <a:cubicBezTo>
                    <a:pt x="1" y="1938"/>
                    <a:pt x="1" y="2222"/>
                    <a:pt x="158" y="2379"/>
                  </a:cubicBezTo>
                  <a:cubicBezTo>
                    <a:pt x="237" y="2458"/>
                    <a:pt x="339" y="2497"/>
                    <a:pt x="442" y="2497"/>
                  </a:cubicBezTo>
                  <a:cubicBezTo>
                    <a:pt x="544" y="2497"/>
                    <a:pt x="646" y="2458"/>
                    <a:pt x="725" y="2379"/>
                  </a:cubicBezTo>
                  <a:lnTo>
                    <a:pt x="2111" y="993"/>
                  </a:lnTo>
                  <a:lnTo>
                    <a:pt x="3498" y="2379"/>
                  </a:lnTo>
                  <a:cubicBezTo>
                    <a:pt x="3576" y="2458"/>
                    <a:pt x="3687" y="2497"/>
                    <a:pt x="3797" y="2497"/>
                  </a:cubicBezTo>
                  <a:cubicBezTo>
                    <a:pt x="3907" y="2497"/>
                    <a:pt x="4017" y="2458"/>
                    <a:pt x="4096" y="2379"/>
                  </a:cubicBezTo>
                  <a:cubicBezTo>
                    <a:pt x="4254" y="2222"/>
                    <a:pt x="4254" y="1938"/>
                    <a:pt x="4096" y="1781"/>
                  </a:cubicBezTo>
                  <a:lnTo>
                    <a:pt x="2395" y="142"/>
                  </a:lnTo>
                  <a:cubicBezTo>
                    <a:pt x="2316" y="48"/>
                    <a:pt x="2206" y="1"/>
                    <a:pt x="209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792" name="Google Shape;10792;p83"/>
          <p:cNvGrpSpPr/>
          <p:nvPr/>
        </p:nvGrpSpPr>
        <p:grpSpPr>
          <a:xfrm>
            <a:off x="1286360" y="3168665"/>
            <a:ext cx="366269" cy="366269"/>
            <a:chOff x="-61783350" y="2297100"/>
            <a:chExt cx="316650" cy="316650"/>
          </a:xfrm>
          <a:solidFill>
            <a:srgbClr val="FFC000"/>
          </a:solidFill>
        </p:grpSpPr>
        <p:sp>
          <p:nvSpPr>
            <p:cNvPr id="10793" name="Google Shape;10793;p83"/>
            <p:cNvSpPr/>
            <p:nvPr/>
          </p:nvSpPr>
          <p:spPr>
            <a:xfrm>
              <a:off x="-61783350" y="2297100"/>
              <a:ext cx="316650" cy="316650"/>
            </a:xfrm>
            <a:custGeom>
              <a:avLst/>
              <a:gdLst/>
              <a:ahLst/>
              <a:cxnLst/>
              <a:rect l="l" t="t" r="r" b="b"/>
              <a:pathLst>
                <a:path w="12666" h="12666" extrusionOk="0">
                  <a:moveTo>
                    <a:pt x="379" y="0"/>
                  </a:moveTo>
                  <a:cubicBezTo>
                    <a:pt x="158" y="0"/>
                    <a:pt x="1" y="189"/>
                    <a:pt x="1" y="441"/>
                  </a:cubicBezTo>
                  <a:lnTo>
                    <a:pt x="1" y="12287"/>
                  </a:lnTo>
                  <a:cubicBezTo>
                    <a:pt x="1" y="12508"/>
                    <a:pt x="190" y="12665"/>
                    <a:pt x="379" y="12665"/>
                  </a:cubicBezTo>
                  <a:lnTo>
                    <a:pt x="12256" y="12665"/>
                  </a:lnTo>
                  <a:cubicBezTo>
                    <a:pt x="12477" y="12665"/>
                    <a:pt x="12666" y="12476"/>
                    <a:pt x="12666" y="12287"/>
                  </a:cubicBezTo>
                  <a:cubicBezTo>
                    <a:pt x="12634" y="12098"/>
                    <a:pt x="12477" y="11878"/>
                    <a:pt x="12256" y="11878"/>
                  </a:cubicBezTo>
                  <a:lnTo>
                    <a:pt x="820" y="11878"/>
                  </a:lnTo>
                  <a:lnTo>
                    <a:pt x="820" y="441"/>
                  </a:lnTo>
                  <a:cubicBezTo>
                    <a:pt x="820" y="189"/>
                    <a:pt x="631" y="0"/>
                    <a:pt x="37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4" name="Google Shape;10794;p83"/>
            <p:cNvSpPr/>
            <p:nvPr/>
          </p:nvSpPr>
          <p:spPr>
            <a:xfrm>
              <a:off x="-61742375" y="2387675"/>
              <a:ext cx="275675" cy="151250"/>
            </a:xfrm>
            <a:custGeom>
              <a:avLst/>
              <a:gdLst/>
              <a:ahLst/>
              <a:cxnLst/>
              <a:rect l="l" t="t" r="r" b="b"/>
              <a:pathLst>
                <a:path w="11027" h="6050" extrusionOk="0">
                  <a:moveTo>
                    <a:pt x="9767" y="788"/>
                  </a:moveTo>
                  <a:cubicBezTo>
                    <a:pt x="10019" y="788"/>
                    <a:pt x="10208" y="977"/>
                    <a:pt x="10208" y="1229"/>
                  </a:cubicBezTo>
                  <a:cubicBezTo>
                    <a:pt x="10176" y="1450"/>
                    <a:pt x="10019" y="1639"/>
                    <a:pt x="9767" y="1639"/>
                  </a:cubicBezTo>
                  <a:cubicBezTo>
                    <a:pt x="9546" y="1639"/>
                    <a:pt x="9389" y="1450"/>
                    <a:pt x="9389" y="1229"/>
                  </a:cubicBezTo>
                  <a:cubicBezTo>
                    <a:pt x="9389" y="977"/>
                    <a:pt x="9578" y="788"/>
                    <a:pt x="9767" y="788"/>
                  </a:cubicBezTo>
                  <a:close/>
                  <a:moveTo>
                    <a:pt x="4001" y="1607"/>
                  </a:moveTo>
                  <a:cubicBezTo>
                    <a:pt x="4222" y="1607"/>
                    <a:pt x="4379" y="1796"/>
                    <a:pt x="4379" y="2048"/>
                  </a:cubicBezTo>
                  <a:cubicBezTo>
                    <a:pt x="4379" y="2269"/>
                    <a:pt x="4222" y="2489"/>
                    <a:pt x="4001" y="2489"/>
                  </a:cubicBezTo>
                  <a:cubicBezTo>
                    <a:pt x="3749" y="2489"/>
                    <a:pt x="3560" y="2269"/>
                    <a:pt x="3560" y="2048"/>
                  </a:cubicBezTo>
                  <a:cubicBezTo>
                    <a:pt x="3560" y="1796"/>
                    <a:pt x="3749" y="1607"/>
                    <a:pt x="4001" y="1607"/>
                  </a:cubicBezTo>
                  <a:close/>
                  <a:moveTo>
                    <a:pt x="6459" y="4128"/>
                  </a:moveTo>
                  <a:cubicBezTo>
                    <a:pt x="6679" y="4128"/>
                    <a:pt x="6900" y="4317"/>
                    <a:pt x="6900" y="4569"/>
                  </a:cubicBezTo>
                  <a:cubicBezTo>
                    <a:pt x="6868" y="4758"/>
                    <a:pt x="6711" y="4947"/>
                    <a:pt x="6459" y="4947"/>
                  </a:cubicBezTo>
                  <a:cubicBezTo>
                    <a:pt x="6238" y="4947"/>
                    <a:pt x="6081" y="4758"/>
                    <a:pt x="6081" y="4569"/>
                  </a:cubicBezTo>
                  <a:cubicBezTo>
                    <a:pt x="6081" y="4317"/>
                    <a:pt x="6270" y="4128"/>
                    <a:pt x="6459" y="4128"/>
                  </a:cubicBezTo>
                  <a:close/>
                  <a:moveTo>
                    <a:pt x="1229" y="4380"/>
                  </a:moveTo>
                  <a:cubicBezTo>
                    <a:pt x="1481" y="4380"/>
                    <a:pt x="1638" y="4569"/>
                    <a:pt x="1638" y="4789"/>
                  </a:cubicBezTo>
                  <a:cubicBezTo>
                    <a:pt x="1638" y="5041"/>
                    <a:pt x="1481" y="5230"/>
                    <a:pt x="1229" y="5230"/>
                  </a:cubicBezTo>
                  <a:cubicBezTo>
                    <a:pt x="1008" y="5230"/>
                    <a:pt x="788" y="5041"/>
                    <a:pt x="788" y="4789"/>
                  </a:cubicBezTo>
                  <a:cubicBezTo>
                    <a:pt x="788" y="4569"/>
                    <a:pt x="1008" y="4380"/>
                    <a:pt x="1229" y="4380"/>
                  </a:cubicBezTo>
                  <a:close/>
                  <a:moveTo>
                    <a:pt x="9767" y="0"/>
                  </a:moveTo>
                  <a:cubicBezTo>
                    <a:pt x="9105" y="0"/>
                    <a:pt x="8570" y="536"/>
                    <a:pt x="8570" y="1229"/>
                  </a:cubicBezTo>
                  <a:cubicBezTo>
                    <a:pt x="8570" y="1418"/>
                    <a:pt x="8601" y="1576"/>
                    <a:pt x="8664" y="1765"/>
                  </a:cubicBezTo>
                  <a:lnTo>
                    <a:pt x="7026" y="3434"/>
                  </a:lnTo>
                  <a:cubicBezTo>
                    <a:pt x="6868" y="3340"/>
                    <a:pt x="6679" y="3308"/>
                    <a:pt x="6459" y="3308"/>
                  </a:cubicBezTo>
                  <a:cubicBezTo>
                    <a:pt x="6270" y="3308"/>
                    <a:pt x="6112" y="3340"/>
                    <a:pt x="5923" y="3434"/>
                  </a:cubicBezTo>
                  <a:lnTo>
                    <a:pt x="5104" y="2584"/>
                  </a:lnTo>
                  <a:cubicBezTo>
                    <a:pt x="5167" y="2426"/>
                    <a:pt x="5199" y="2237"/>
                    <a:pt x="5199" y="2048"/>
                  </a:cubicBezTo>
                  <a:cubicBezTo>
                    <a:pt x="5199" y="1387"/>
                    <a:pt x="4663" y="788"/>
                    <a:pt x="4001" y="788"/>
                  </a:cubicBezTo>
                  <a:cubicBezTo>
                    <a:pt x="3308" y="788"/>
                    <a:pt x="2773" y="1324"/>
                    <a:pt x="2773" y="2048"/>
                  </a:cubicBezTo>
                  <a:cubicBezTo>
                    <a:pt x="2773" y="2237"/>
                    <a:pt x="2804" y="2395"/>
                    <a:pt x="2899" y="2584"/>
                  </a:cubicBezTo>
                  <a:lnTo>
                    <a:pt x="1796" y="3686"/>
                  </a:lnTo>
                  <a:cubicBezTo>
                    <a:pt x="1638" y="3623"/>
                    <a:pt x="1418" y="3592"/>
                    <a:pt x="1229" y="3592"/>
                  </a:cubicBezTo>
                  <a:cubicBezTo>
                    <a:pt x="567" y="3592"/>
                    <a:pt x="0" y="4128"/>
                    <a:pt x="0" y="4852"/>
                  </a:cubicBezTo>
                  <a:cubicBezTo>
                    <a:pt x="0" y="5514"/>
                    <a:pt x="567" y="6049"/>
                    <a:pt x="1229" y="6049"/>
                  </a:cubicBezTo>
                  <a:cubicBezTo>
                    <a:pt x="1890" y="6049"/>
                    <a:pt x="2458" y="5514"/>
                    <a:pt x="2458" y="4852"/>
                  </a:cubicBezTo>
                  <a:cubicBezTo>
                    <a:pt x="2458" y="4632"/>
                    <a:pt x="2426" y="4474"/>
                    <a:pt x="2332" y="4285"/>
                  </a:cubicBezTo>
                  <a:lnTo>
                    <a:pt x="3434" y="3182"/>
                  </a:lnTo>
                  <a:cubicBezTo>
                    <a:pt x="3592" y="3245"/>
                    <a:pt x="3781" y="3308"/>
                    <a:pt x="4001" y="3308"/>
                  </a:cubicBezTo>
                  <a:cubicBezTo>
                    <a:pt x="4190" y="3308"/>
                    <a:pt x="4348" y="3277"/>
                    <a:pt x="4537" y="3182"/>
                  </a:cubicBezTo>
                  <a:lnTo>
                    <a:pt x="5356" y="4001"/>
                  </a:lnTo>
                  <a:cubicBezTo>
                    <a:pt x="5293" y="4159"/>
                    <a:pt x="5262" y="4348"/>
                    <a:pt x="5262" y="4569"/>
                  </a:cubicBezTo>
                  <a:cubicBezTo>
                    <a:pt x="5262" y="5230"/>
                    <a:pt x="5797" y="5766"/>
                    <a:pt x="6459" y="5766"/>
                  </a:cubicBezTo>
                  <a:cubicBezTo>
                    <a:pt x="7152" y="5766"/>
                    <a:pt x="7687" y="5230"/>
                    <a:pt x="7687" y="4569"/>
                  </a:cubicBezTo>
                  <a:cubicBezTo>
                    <a:pt x="7687" y="4348"/>
                    <a:pt x="7656" y="4191"/>
                    <a:pt x="7561" y="4001"/>
                  </a:cubicBezTo>
                  <a:lnTo>
                    <a:pt x="9231" y="2363"/>
                  </a:lnTo>
                  <a:cubicBezTo>
                    <a:pt x="9389" y="2426"/>
                    <a:pt x="9578" y="2489"/>
                    <a:pt x="9767" y="2489"/>
                  </a:cubicBezTo>
                  <a:cubicBezTo>
                    <a:pt x="10460" y="2489"/>
                    <a:pt x="11027" y="1922"/>
                    <a:pt x="11027" y="1229"/>
                  </a:cubicBezTo>
                  <a:cubicBezTo>
                    <a:pt x="10995" y="536"/>
                    <a:pt x="10460" y="0"/>
                    <a:pt x="976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795" name="Google Shape;10795;p83"/>
          <p:cNvGrpSpPr/>
          <p:nvPr/>
        </p:nvGrpSpPr>
        <p:grpSpPr>
          <a:xfrm>
            <a:off x="1286360" y="3609748"/>
            <a:ext cx="366269" cy="369305"/>
            <a:chOff x="-61782550" y="2664925"/>
            <a:chExt cx="316650" cy="319275"/>
          </a:xfrm>
          <a:solidFill>
            <a:srgbClr val="FFC000"/>
          </a:solidFill>
        </p:grpSpPr>
        <p:sp>
          <p:nvSpPr>
            <p:cNvPr id="10796" name="Google Shape;10796;p83"/>
            <p:cNvSpPr/>
            <p:nvPr/>
          </p:nvSpPr>
          <p:spPr>
            <a:xfrm>
              <a:off x="-61782550" y="2664925"/>
              <a:ext cx="316650" cy="319275"/>
            </a:xfrm>
            <a:custGeom>
              <a:avLst/>
              <a:gdLst/>
              <a:ahLst/>
              <a:cxnLst/>
              <a:rect l="l" t="t" r="r" b="b"/>
              <a:pathLst>
                <a:path w="12666" h="12771" extrusionOk="0">
                  <a:moveTo>
                    <a:pt x="10208" y="851"/>
                  </a:moveTo>
                  <a:cubicBezTo>
                    <a:pt x="10366" y="1670"/>
                    <a:pt x="10996" y="2300"/>
                    <a:pt x="11815" y="2457"/>
                  </a:cubicBezTo>
                  <a:lnTo>
                    <a:pt x="11815" y="6679"/>
                  </a:lnTo>
                  <a:lnTo>
                    <a:pt x="11783" y="6679"/>
                  </a:lnTo>
                  <a:cubicBezTo>
                    <a:pt x="10964" y="6837"/>
                    <a:pt x="10334" y="7467"/>
                    <a:pt x="10177" y="8286"/>
                  </a:cubicBezTo>
                  <a:lnTo>
                    <a:pt x="9011" y="8286"/>
                  </a:lnTo>
                  <a:cubicBezTo>
                    <a:pt x="9105" y="8002"/>
                    <a:pt x="9168" y="7719"/>
                    <a:pt x="9168" y="7467"/>
                  </a:cubicBezTo>
                  <a:cubicBezTo>
                    <a:pt x="9168" y="6081"/>
                    <a:pt x="8066" y="4978"/>
                    <a:pt x="6711" y="4978"/>
                  </a:cubicBezTo>
                  <a:cubicBezTo>
                    <a:pt x="5325" y="4978"/>
                    <a:pt x="4222" y="6081"/>
                    <a:pt x="4222" y="7467"/>
                  </a:cubicBezTo>
                  <a:cubicBezTo>
                    <a:pt x="4222" y="7719"/>
                    <a:pt x="4254" y="8002"/>
                    <a:pt x="4380" y="8286"/>
                  </a:cubicBezTo>
                  <a:lnTo>
                    <a:pt x="2395" y="8286"/>
                  </a:lnTo>
                  <a:cubicBezTo>
                    <a:pt x="2237" y="7467"/>
                    <a:pt x="1607" y="6837"/>
                    <a:pt x="788" y="6679"/>
                  </a:cubicBezTo>
                  <a:lnTo>
                    <a:pt x="788" y="2457"/>
                  </a:lnTo>
                  <a:cubicBezTo>
                    <a:pt x="1607" y="2300"/>
                    <a:pt x="2237" y="1670"/>
                    <a:pt x="2395" y="851"/>
                  </a:cubicBezTo>
                  <a:close/>
                  <a:moveTo>
                    <a:pt x="6711" y="5797"/>
                  </a:moveTo>
                  <a:cubicBezTo>
                    <a:pt x="7593" y="5797"/>
                    <a:pt x="8349" y="6553"/>
                    <a:pt x="8349" y="7467"/>
                  </a:cubicBezTo>
                  <a:cubicBezTo>
                    <a:pt x="8349" y="8349"/>
                    <a:pt x="7593" y="9105"/>
                    <a:pt x="6711" y="9105"/>
                  </a:cubicBezTo>
                  <a:cubicBezTo>
                    <a:pt x="5797" y="9105"/>
                    <a:pt x="5041" y="8349"/>
                    <a:pt x="5041" y="7467"/>
                  </a:cubicBezTo>
                  <a:cubicBezTo>
                    <a:pt x="5041" y="6553"/>
                    <a:pt x="5797" y="5797"/>
                    <a:pt x="6711" y="5797"/>
                  </a:cubicBezTo>
                  <a:close/>
                  <a:moveTo>
                    <a:pt x="7530" y="9767"/>
                  </a:moveTo>
                  <a:lnTo>
                    <a:pt x="7530" y="11468"/>
                  </a:lnTo>
                  <a:lnTo>
                    <a:pt x="6932" y="11090"/>
                  </a:lnTo>
                  <a:cubicBezTo>
                    <a:pt x="6853" y="11043"/>
                    <a:pt x="6774" y="11019"/>
                    <a:pt x="6695" y="11019"/>
                  </a:cubicBezTo>
                  <a:cubicBezTo>
                    <a:pt x="6616" y="11019"/>
                    <a:pt x="6538" y="11043"/>
                    <a:pt x="6459" y="11090"/>
                  </a:cubicBezTo>
                  <a:lnTo>
                    <a:pt x="5860" y="11468"/>
                  </a:lnTo>
                  <a:lnTo>
                    <a:pt x="5860" y="9767"/>
                  </a:lnTo>
                  <a:cubicBezTo>
                    <a:pt x="6144" y="9861"/>
                    <a:pt x="6427" y="9924"/>
                    <a:pt x="6711" y="9924"/>
                  </a:cubicBezTo>
                  <a:cubicBezTo>
                    <a:pt x="6995" y="9924"/>
                    <a:pt x="7247" y="9893"/>
                    <a:pt x="7530" y="9767"/>
                  </a:cubicBezTo>
                  <a:close/>
                  <a:moveTo>
                    <a:pt x="2048" y="0"/>
                  </a:moveTo>
                  <a:cubicBezTo>
                    <a:pt x="1828" y="0"/>
                    <a:pt x="1670" y="221"/>
                    <a:pt x="1670" y="441"/>
                  </a:cubicBezTo>
                  <a:cubicBezTo>
                    <a:pt x="1670" y="1103"/>
                    <a:pt x="1103" y="1670"/>
                    <a:pt x="410" y="1670"/>
                  </a:cubicBezTo>
                  <a:cubicBezTo>
                    <a:pt x="158" y="1670"/>
                    <a:pt x="0" y="1859"/>
                    <a:pt x="0" y="2111"/>
                  </a:cubicBezTo>
                  <a:lnTo>
                    <a:pt x="0" y="7057"/>
                  </a:lnTo>
                  <a:cubicBezTo>
                    <a:pt x="0" y="7278"/>
                    <a:pt x="189" y="7498"/>
                    <a:pt x="410" y="7498"/>
                  </a:cubicBezTo>
                  <a:cubicBezTo>
                    <a:pt x="1072" y="7498"/>
                    <a:pt x="1670" y="8034"/>
                    <a:pt x="1670" y="8758"/>
                  </a:cubicBezTo>
                  <a:cubicBezTo>
                    <a:pt x="1670" y="8979"/>
                    <a:pt x="1859" y="9136"/>
                    <a:pt x="2048" y="9136"/>
                  </a:cubicBezTo>
                  <a:lnTo>
                    <a:pt x="4884" y="9136"/>
                  </a:lnTo>
                  <a:lnTo>
                    <a:pt x="5073" y="9326"/>
                  </a:lnTo>
                  <a:lnTo>
                    <a:pt x="5073" y="12318"/>
                  </a:lnTo>
                  <a:cubicBezTo>
                    <a:pt x="5073" y="12562"/>
                    <a:pt x="5298" y="12749"/>
                    <a:pt x="5517" y="12749"/>
                  </a:cubicBezTo>
                  <a:cubicBezTo>
                    <a:pt x="5581" y="12749"/>
                    <a:pt x="5645" y="12732"/>
                    <a:pt x="5703" y="12697"/>
                  </a:cubicBezTo>
                  <a:lnTo>
                    <a:pt x="6743" y="12003"/>
                  </a:lnTo>
                  <a:lnTo>
                    <a:pt x="7782" y="12697"/>
                  </a:lnTo>
                  <a:cubicBezTo>
                    <a:pt x="7850" y="12747"/>
                    <a:pt x="7926" y="12771"/>
                    <a:pt x="8002" y="12771"/>
                  </a:cubicBezTo>
                  <a:cubicBezTo>
                    <a:pt x="8210" y="12771"/>
                    <a:pt x="8412" y="12595"/>
                    <a:pt x="8412" y="12318"/>
                  </a:cubicBezTo>
                  <a:lnTo>
                    <a:pt x="8412" y="9262"/>
                  </a:lnTo>
                  <a:lnTo>
                    <a:pt x="8601" y="9073"/>
                  </a:lnTo>
                  <a:lnTo>
                    <a:pt x="10618" y="9073"/>
                  </a:lnTo>
                  <a:cubicBezTo>
                    <a:pt x="10838" y="9073"/>
                    <a:pt x="10996" y="8884"/>
                    <a:pt x="10996" y="8664"/>
                  </a:cubicBezTo>
                  <a:cubicBezTo>
                    <a:pt x="10996" y="8002"/>
                    <a:pt x="11563" y="7404"/>
                    <a:pt x="12224" y="7404"/>
                  </a:cubicBezTo>
                  <a:cubicBezTo>
                    <a:pt x="12445" y="7404"/>
                    <a:pt x="12665" y="7215"/>
                    <a:pt x="12665" y="6994"/>
                  </a:cubicBezTo>
                  <a:lnTo>
                    <a:pt x="12665" y="2016"/>
                  </a:lnTo>
                  <a:cubicBezTo>
                    <a:pt x="12602" y="1827"/>
                    <a:pt x="12445" y="1670"/>
                    <a:pt x="12224" y="1670"/>
                  </a:cubicBezTo>
                  <a:cubicBezTo>
                    <a:pt x="11531" y="1670"/>
                    <a:pt x="10996" y="1103"/>
                    <a:pt x="10996" y="441"/>
                  </a:cubicBezTo>
                  <a:cubicBezTo>
                    <a:pt x="10996" y="221"/>
                    <a:pt x="10807" y="0"/>
                    <a:pt x="1058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7" name="Google Shape;10797;p83"/>
            <p:cNvSpPr/>
            <p:nvPr/>
          </p:nvSpPr>
          <p:spPr>
            <a:xfrm>
              <a:off x="-61701425" y="2705875"/>
              <a:ext cx="151250" cy="21275"/>
            </a:xfrm>
            <a:custGeom>
              <a:avLst/>
              <a:gdLst/>
              <a:ahLst/>
              <a:cxnLst/>
              <a:rect l="l" t="t" r="r" b="b"/>
              <a:pathLst>
                <a:path w="6050" h="851" extrusionOk="0">
                  <a:moveTo>
                    <a:pt x="410" y="0"/>
                  </a:moveTo>
                  <a:cubicBezTo>
                    <a:pt x="189" y="0"/>
                    <a:pt x="0" y="189"/>
                    <a:pt x="0" y="410"/>
                  </a:cubicBezTo>
                  <a:cubicBezTo>
                    <a:pt x="0" y="662"/>
                    <a:pt x="189" y="851"/>
                    <a:pt x="410" y="851"/>
                  </a:cubicBezTo>
                  <a:lnTo>
                    <a:pt x="5671" y="851"/>
                  </a:lnTo>
                  <a:cubicBezTo>
                    <a:pt x="5892" y="851"/>
                    <a:pt x="6049" y="662"/>
                    <a:pt x="6049" y="410"/>
                  </a:cubicBezTo>
                  <a:cubicBezTo>
                    <a:pt x="6049" y="189"/>
                    <a:pt x="5860" y="0"/>
                    <a:pt x="567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98" name="Google Shape;10798;p83"/>
            <p:cNvSpPr/>
            <p:nvPr/>
          </p:nvSpPr>
          <p:spPr>
            <a:xfrm>
              <a:off x="-61742375" y="2747625"/>
              <a:ext cx="233925" cy="22075"/>
            </a:xfrm>
            <a:custGeom>
              <a:avLst/>
              <a:gdLst/>
              <a:ahLst/>
              <a:cxnLst/>
              <a:rect l="l" t="t" r="r" b="b"/>
              <a:pathLst>
                <a:path w="9357" h="883" extrusionOk="0">
                  <a:moveTo>
                    <a:pt x="410" y="0"/>
                  </a:moveTo>
                  <a:cubicBezTo>
                    <a:pt x="158" y="0"/>
                    <a:pt x="0" y="221"/>
                    <a:pt x="0" y="441"/>
                  </a:cubicBezTo>
                  <a:cubicBezTo>
                    <a:pt x="0" y="693"/>
                    <a:pt x="221" y="882"/>
                    <a:pt x="410" y="882"/>
                  </a:cubicBezTo>
                  <a:lnTo>
                    <a:pt x="8948" y="882"/>
                  </a:lnTo>
                  <a:cubicBezTo>
                    <a:pt x="9200" y="882"/>
                    <a:pt x="9357" y="693"/>
                    <a:pt x="9357" y="441"/>
                  </a:cubicBezTo>
                  <a:cubicBezTo>
                    <a:pt x="9357" y="221"/>
                    <a:pt x="9137" y="0"/>
                    <a:pt x="894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799" name="Google Shape;10799;p83"/>
          <p:cNvGrpSpPr/>
          <p:nvPr/>
        </p:nvGrpSpPr>
        <p:grpSpPr>
          <a:xfrm>
            <a:off x="3508137" y="2741136"/>
            <a:ext cx="367165" cy="349294"/>
            <a:chOff x="-59889100" y="1945025"/>
            <a:chExt cx="317425" cy="301975"/>
          </a:xfrm>
          <a:solidFill>
            <a:srgbClr val="FFC000"/>
          </a:solidFill>
        </p:grpSpPr>
        <p:sp>
          <p:nvSpPr>
            <p:cNvPr id="10800" name="Google Shape;10800;p83"/>
            <p:cNvSpPr/>
            <p:nvPr/>
          </p:nvSpPr>
          <p:spPr>
            <a:xfrm>
              <a:off x="-59845000" y="2074200"/>
              <a:ext cx="63025" cy="61450"/>
            </a:xfrm>
            <a:custGeom>
              <a:avLst/>
              <a:gdLst/>
              <a:ahLst/>
              <a:cxnLst/>
              <a:rect l="l" t="t" r="r" b="b"/>
              <a:pathLst>
                <a:path w="2521" h="2458" extrusionOk="0">
                  <a:moveTo>
                    <a:pt x="1702" y="788"/>
                  </a:moveTo>
                  <a:lnTo>
                    <a:pt x="1702" y="1639"/>
                  </a:lnTo>
                  <a:lnTo>
                    <a:pt x="883" y="1639"/>
                  </a:lnTo>
                  <a:lnTo>
                    <a:pt x="883" y="788"/>
                  </a:lnTo>
                  <a:close/>
                  <a:moveTo>
                    <a:pt x="442" y="0"/>
                  </a:moveTo>
                  <a:cubicBezTo>
                    <a:pt x="190" y="0"/>
                    <a:pt x="1" y="190"/>
                    <a:pt x="1" y="410"/>
                  </a:cubicBezTo>
                  <a:lnTo>
                    <a:pt x="1" y="2048"/>
                  </a:lnTo>
                  <a:cubicBezTo>
                    <a:pt x="1" y="2300"/>
                    <a:pt x="190" y="2458"/>
                    <a:pt x="442" y="2458"/>
                  </a:cubicBezTo>
                  <a:lnTo>
                    <a:pt x="2080" y="2458"/>
                  </a:lnTo>
                  <a:cubicBezTo>
                    <a:pt x="2332" y="2458"/>
                    <a:pt x="2521" y="2237"/>
                    <a:pt x="2521" y="2048"/>
                  </a:cubicBezTo>
                  <a:lnTo>
                    <a:pt x="2521" y="410"/>
                  </a:lnTo>
                  <a:cubicBezTo>
                    <a:pt x="2521" y="158"/>
                    <a:pt x="2332" y="0"/>
                    <a:pt x="208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1" name="Google Shape;10801;p83"/>
            <p:cNvSpPr/>
            <p:nvPr/>
          </p:nvSpPr>
          <p:spPr>
            <a:xfrm>
              <a:off x="-59761500" y="1990700"/>
              <a:ext cx="61450" cy="144950"/>
            </a:xfrm>
            <a:custGeom>
              <a:avLst/>
              <a:gdLst/>
              <a:ahLst/>
              <a:cxnLst/>
              <a:rect l="l" t="t" r="r" b="b"/>
              <a:pathLst>
                <a:path w="2458" h="5798" extrusionOk="0">
                  <a:moveTo>
                    <a:pt x="1670" y="820"/>
                  </a:moveTo>
                  <a:lnTo>
                    <a:pt x="1670" y="4979"/>
                  </a:lnTo>
                  <a:lnTo>
                    <a:pt x="851" y="4979"/>
                  </a:lnTo>
                  <a:lnTo>
                    <a:pt x="851" y="820"/>
                  </a:lnTo>
                  <a:close/>
                  <a:moveTo>
                    <a:pt x="410" y="1"/>
                  </a:moveTo>
                  <a:cubicBezTo>
                    <a:pt x="158" y="1"/>
                    <a:pt x="0" y="190"/>
                    <a:pt x="0" y="411"/>
                  </a:cubicBezTo>
                  <a:lnTo>
                    <a:pt x="0" y="5357"/>
                  </a:lnTo>
                  <a:cubicBezTo>
                    <a:pt x="0" y="5577"/>
                    <a:pt x="158" y="5798"/>
                    <a:pt x="410" y="5798"/>
                  </a:cubicBezTo>
                  <a:lnTo>
                    <a:pt x="2048" y="5798"/>
                  </a:lnTo>
                  <a:cubicBezTo>
                    <a:pt x="2300" y="5798"/>
                    <a:pt x="2458" y="5577"/>
                    <a:pt x="2458" y="5388"/>
                  </a:cubicBezTo>
                  <a:lnTo>
                    <a:pt x="2458" y="411"/>
                  </a:lnTo>
                  <a:cubicBezTo>
                    <a:pt x="2458" y="158"/>
                    <a:pt x="2269" y="1"/>
                    <a:pt x="204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2" name="Google Shape;10802;p83"/>
            <p:cNvSpPr/>
            <p:nvPr/>
          </p:nvSpPr>
          <p:spPr>
            <a:xfrm>
              <a:off x="-59678800" y="2053725"/>
              <a:ext cx="61450" cy="81925"/>
            </a:xfrm>
            <a:custGeom>
              <a:avLst/>
              <a:gdLst/>
              <a:ahLst/>
              <a:cxnLst/>
              <a:rect l="l" t="t" r="r" b="b"/>
              <a:pathLst>
                <a:path w="2458" h="3277" extrusionOk="0">
                  <a:moveTo>
                    <a:pt x="1670" y="788"/>
                  </a:moveTo>
                  <a:lnTo>
                    <a:pt x="1670" y="2458"/>
                  </a:lnTo>
                  <a:lnTo>
                    <a:pt x="851" y="2458"/>
                  </a:lnTo>
                  <a:lnTo>
                    <a:pt x="851" y="788"/>
                  </a:lnTo>
                  <a:close/>
                  <a:moveTo>
                    <a:pt x="410" y="0"/>
                  </a:moveTo>
                  <a:cubicBezTo>
                    <a:pt x="158" y="0"/>
                    <a:pt x="0" y="189"/>
                    <a:pt x="0" y="410"/>
                  </a:cubicBezTo>
                  <a:lnTo>
                    <a:pt x="0" y="2867"/>
                  </a:lnTo>
                  <a:cubicBezTo>
                    <a:pt x="0" y="3056"/>
                    <a:pt x="158" y="3277"/>
                    <a:pt x="410" y="3277"/>
                  </a:cubicBezTo>
                  <a:lnTo>
                    <a:pt x="2048" y="3277"/>
                  </a:lnTo>
                  <a:cubicBezTo>
                    <a:pt x="2300" y="3277"/>
                    <a:pt x="2458" y="3056"/>
                    <a:pt x="2458" y="2867"/>
                  </a:cubicBezTo>
                  <a:lnTo>
                    <a:pt x="2458" y="410"/>
                  </a:lnTo>
                  <a:cubicBezTo>
                    <a:pt x="2458" y="158"/>
                    <a:pt x="2269" y="0"/>
                    <a:pt x="204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3" name="Google Shape;10803;p83"/>
            <p:cNvSpPr/>
            <p:nvPr/>
          </p:nvSpPr>
          <p:spPr>
            <a:xfrm>
              <a:off x="-59889100" y="1945025"/>
              <a:ext cx="317425" cy="301975"/>
            </a:xfrm>
            <a:custGeom>
              <a:avLst/>
              <a:gdLst/>
              <a:ahLst/>
              <a:cxnLst/>
              <a:rect l="l" t="t" r="r" b="b"/>
              <a:pathLst>
                <a:path w="12697" h="12079" extrusionOk="0">
                  <a:moveTo>
                    <a:pt x="6333" y="851"/>
                  </a:moveTo>
                  <a:cubicBezTo>
                    <a:pt x="9357" y="851"/>
                    <a:pt x="11846" y="2931"/>
                    <a:pt x="11846" y="5546"/>
                  </a:cubicBezTo>
                  <a:cubicBezTo>
                    <a:pt x="11846" y="8129"/>
                    <a:pt x="9357" y="10208"/>
                    <a:pt x="6333" y="10208"/>
                  </a:cubicBezTo>
                  <a:cubicBezTo>
                    <a:pt x="5482" y="10208"/>
                    <a:pt x="4600" y="10019"/>
                    <a:pt x="3812" y="9704"/>
                  </a:cubicBezTo>
                  <a:cubicBezTo>
                    <a:pt x="3757" y="9682"/>
                    <a:pt x="3697" y="9671"/>
                    <a:pt x="3637" y="9671"/>
                  </a:cubicBezTo>
                  <a:cubicBezTo>
                    <a:pt x="3529" y="9671"/>
                    <a:pt x="3421" y="9706"/>
                    <a:pt x="3340" y="9767"/>
                  </a:cubicBezTo>
                  <a:lnTo>
                    <a:pt x="2489" y="10649"/>
                  </a:lnTo>
                  <a:lnTo>
                    <a:pt x="2489" y="9074"/>
                  </a:lnTo>
                  <a:cubicBezTo>
                    <a:pt x="2489" y="8948"/>
                    <a:pt x="2426" y="8822"/>
                    <a:pt x="2363" y="8759"/>
                  </a:cubicBezTo>
                  <a:cubicBezTo>
                    <a:pt x="1387" y="7877"/>
                    <a:pt x="819" y="6743"/>
                    <a:pt x="819" y="5514"/>
                  </a:cubicBezTo>
                  <a:cubicBezTo>
                    <a:pt x="819" y="2962"/>
                    <a:pt x="3308" y="851"/>
                    <a:pt x="6333" y="851"/>
                  </a:cubicBezTo>
                  <a:close/>
                  <a:moveTo>
                    <a:pt x="6333" y="1"/>
                  </a:moveTo>
                  <a:cubicBezTo>
                    <a:pt x="2836" y="1"/>
                    <a:pt x="0" y="2490"/>
                    <a:pt x="0" y="5514"/>
                  </a:cubicBezTo>
                  <a:cubicBezTo>
                    <a:pt x="0" y="6963"/>
                    <a:pt x="599" y="8255"/>
                    <a:pt x="1639" y="9263"/>
                  </a:cubicBezTo>
                  <a:lnTo>
                    <a:pt x="1639" y="11689"/>
                  </a:lnTo>
                  <a:cubicBezTo>
                    <a:pt x="1639" y="11918"/>
                    <a:pt x="1832" y="12079"/>
                    <a:pt x="2045" y="12079"/>
                  </a:cubicBezTo>
                  <a:cubicBezTo>
                    <a:pt x="2153" y="12079"/>
                    <a:pt x="2267" y="12037"/>
                    <a:pt x="2363" y="11941"/>
                  </a:cubicBezTo>
                  <a:lnTo>
                    <a:pt x="3749" y="10555"/>
                  </a:lnTo>
                  <a:cubicBezTo>
                    <a:pt x="4569" y="10901"/>
                    <a:pt x="5419" y="11027"/>
                    <a:pt x="6333" y="11027"/>
                  </a:cubicBezTo>
                  <a:cubicBezTo>
                    <a:pt x="9830" y="11027"/>
                    <a:pt x="12697" y="8570"/>
                    <a:pt x="12697" y="5514"/>
                  </a:cubicBezTo>
                  <a:cubicBezTo>
                    <a:pt x="12697" y="2490"/>
                    <a:pt x="9861" y="1"/>
                    <a:pt x="633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804" name="Google Shape;10804;p83"/>
          <p:cNvSpPr/>
          <p:nvPr/>
        </p:nvSpPr>
        <p:spPr>
          <a:xfrm>
            <a:off x="3501697" y="3208296"/>
            <a:ext cx="368091" cy="287006"/>
          </a:xfrm>
          <a:custGeom>
            <a:avLst/>
            <a:gdLst/>
            <a:ahLst/>
            <a:cxnLst/>
            <a:rect l="l" t="t" r="r" b="b"/>
            <a:pathLst>
              <a:path w="12729" h="9925" extrusionOk="0">
                <a:moveTo>
                  <a:pt x="925" y="3644"/>
                </a:moveTo>
                <a:cubicBezTo>
                  <a:pt x="944" y="3644"/>
                  <a:pt x="963" y="3648"/>
                  <a:pt x="978" y="3655"/>
                </a:cubicBezTo>
                <a:lnTo>
                  <a:pt x="1608" y="3970"/>
                </a:lnTo>
                <a:lnTo>
                  <a:pt x="1608" y="5923"/>
                </a:lnTo>
                <a:lnTo>
                  <a:pt x="978" y="6239"/>
                </a:lnTo>
                <a:cubicBezTo>
                  <a:pt x="963" y="6253"/>
                  <a:pt x="945" y="6259"/>
                  <a:pt x="926" y="6259"/>
                </a:cubicBezTo>
                <a:cubicBezTo>
                  <a:pt x="863" y="6259"/>
                  <a:pt x="788" y="6192"/>
                  <a:pt x="788" y="6144"/>
                </a:cubicBezTo>
                <a:lnTo>
                  <a:pt x="788" y="3781"/>
                </a:lnTo>
                <a:cubicBezTo>
                  <a:pt x="788" y="3685"/>
                  <a:pt x="862" y="3644"/>
                  <a:pt x="925" y="3644"/>
                </a:cubicBezTo>
                <a:close/>
                <a:moveTo>
                  <a:pt x="10177" y="1796"/>
                </a:moveTo>
                <a:lnTo>
                  <a:pt x="10177" y="8129"/>
                </a:lnTo>
                <a:lnTo>
                  <a:pt x="2458" y="5892"/>
                </a:lnTo>
                <a:lnTo>
                  <a:pt x="2458" y="4033"/>
                </a:lnTo>
                <a:lnTo>
                  <a:pt x="10177" y="1796"/>
                </a:lnTo>
                <a:close/>
                <a:moveTo>
                  <a:pt x="4128" y="7247"/>
                </a:moveTo>
                <a:lnTo>
                  <a:pt x="6963" y="8066"/>
                </a:lnTo>
                <a:cubicBezTo>
                  <a:pt x="6648" y="8507"/>
                  <a:pt x="6176" y="8822"/>
                  <a:pt x="5640" y="8822"/>
                </a:cubicBezTo>
                <a:cubicBezTo>
                  <a:pt x="4758" y="8822"/>
                  <a:pt x="4097" y="8097"/>
                  <a:pt x="4128" y="7247"/>
                </a:cubicBezTo>
                <a:close/>
                <a:moveTo>
                  <a:pt x="11374" y="820"/>
                </a:moveTo>
                <a:cubicBezTo>
                  <a:pt x="11626" y="820"/>
                  <a:pt x="11815" y="1009"/>
                  <a:pt x="11815" y="1261"/>
                </a:cubicBezTo>
                <a:lnTo>
                  <a:pt x="11815" y="8696"/>
                </a:lnTo>
                <a:cubicBezTo>
                  <a:pt x="11815" y="8916"/>
                  <a:pt x="11626" y="9137"/>
                  <a:pt x="11374" y="9137"/>
                </a:cubicBezTo>
                <a:cubicBezTo>
                  <a:pt x="11154" y="9137"/>
                  <a:pt x="10996" y="8916"/>
                  <a:pt x="10996" y="8696"/>
                </a:cubicBezTo>
                <a:lnTo>
                  <a:pt x="10996" y="1261"/>
                </a:lnTo>
                <a:cubicBezTo>
                  <a:pt x="10996" y="1009"/>
                  <a:pt x="11185" y="820"/>
                  <a:pt x="11374" y="820"/>
                </a:cubicBezTo>
                <a:close/>
                <a:moveTo>
                  <a:pt x="11437" y="1"/>
                </a:moveTo>
                <a:cubicBezTo>
                  <a:pt x="10839" y="1"/>
                  <a:pt x="10366" y="379"/>
                  <a:pt x="10240" y="883"/>
                </a:cubicBezTo>
                <a:lnTo>
                  <a:pt x="2080" y="3246"/>
                </a:lnTo>
                <a:lnTo>
                  <a:pt x="1387" y="2899"/>
                </a:lnTo>
                <a:cubicBezTo>
                  <a:pt x="1251" y="2831"/>
                  <a:pt x="1109" y="2800"/>
                  <a:pt x="970" y="2800"/>
                </a:cubicBezTo>
                <a:cubicBezTo>
                  <a:pt x="466" y="2800"/>
                  <a:pt x="1" y="3213"/>
                  <a:pt x="1" y="3781"/>
                </a:cubicBezTo>
                <a:lnTo>
                  <a:pt x="1" y="6144"/>
                </a:lnTo>
                <a:cubicBezTo>
                  <a:pt x="1" y="6687"/>
                  <a:pt x="465" y="7094"/>
                  <a:pt x="983" y="7094"/>
                </a:cubicBezTo>
                <a:cubicBezTo>
                  <a:pt x="1127" y="7094"/>
                  <a:pt x="1275" y="7063"/>
                  <a:pt x="1419" y="6995"/>
                </a:cubicBezTo>
                <a:lnTo>
                  <a:pt x="2143" y="6648"/>
                </a:lnTo>
                <a:lnTo>
                  <a:pt x="3340" y="6995"/>
                </a:lnTo>
                <a:cubicBezTo>
                  <a:pt x="3151" y="8412"/>
                  <a:pt x="4254" y="9641"/>
                  <a:pt x="5672" y="9641"/>
                </a:cubicBezTo>
                <a:cubicBezTo>
                  <a:pt x="6585" y="9641"/>
                  <a:pt x="7405" y="9074"/>
                  <a:pt x="7814" y="8286"/>
                </a:cubicBezTo>
                <a:lnTo>
                  <a:pt x="10271" y="9011"/>
                </a:lnTo>
                <a:cubicBezTo>
                  <a:pt x="10429" y="9515"/>
                  <a:pt x="10902" y="9925"/>
                  <a:pt x="11469" y="9925"/>
                </a:cubicBezTo>
                <a:cubicBezTo>
                  <a:pt x="12130" y="9925"/>
                  <a:pt x="12729" y="9358"/>
                  <a:pt x="12729" y="8664"/>
                </a:cubicBezTo>
                <a:lnTo>
                  <a:pt x="12729" y="1198"/>
                </a:lnTo>
                <a:cubicBezTo>
                  <a:pt x="12634" y="536"/>
                  <a:pt x="12099" y="1"/>
                  <a:pt x="11437"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805" name="Google Shape;10805;p83"/>
          <p:cNvGrpSpPr/>
          <p:nvPr/>
        </p:nvGrpSpPr>
        <p:grpSpPr>
          <a:xfrm>
            <a:off x="3507226" y="3611671"/>
            <a:ext cx="368987" cy="365459"/>
            <a:chOff x="-59889100" y="2671925"/>
            <a:chExt cx="319000" cy="315950"/>
          </a:xfrm>
          <a:solidFill>
            <a:srgbClr val="FFC000"/>
          </a:solidFill>
        </p:grpSpPr>
        <p:sp>
          <p:nvSpPr>
            <p:cNvPr id="10806" name="Google Shape;10806;p83"/>
            <p:cNvSpPr/>
            <p:nvPr/>
          </p:nvSpPr>
          <p:spPr>
            <a:xfrm>
              <a:off x="-59889100" y="2672000"/>
              <a:ext cx="149675" cy="256025"/>
            </a:xfrm>
            <a:custGeom>
              <a:avLst/>
              <a:gdLst/>
              <a:ahLst/>
              <a:cxnLst/>
              <a:rect l="l" t="t" r="r" b="b"/>
              <a:pathLst>
                <a:path w="5987" h="10241" extrusionOk="0">
                  <a:moveTo>
                    <a:pt x="5073" y="946"/>
                  </a:moveTo>
                  <a:lnTo>
                    <a:pt x="5073" y="2647"/>
                  </a:lnTo>
                  <a:lnTo>
                    <a:pt x="5104" y="2647"/>
                  </a:lnTo>
                  <a:cubicBezTo>
                    <a:pt x="3623" y="3151"/>
                    <a:pt x="2489" y="4569"/>
                    <a:pt x="2489" y="6302"/>
                  </a:cubicBezTo>
                  <a:cubicBezTo>
                    <a:pt x="2489" y="6900"/>
                    <a:pt x="2647" y="7499"/>
                    <a:pt x="2867" y="8034"/>
                  </a:cubicBezTo>
                  <a:lnTo>
                    <a:pt x="1639" y="9263"/>
                  </a:lnTo>
                  <a:cubicBezTo>
                    <a:pt x="1103" y="8381"/>
                    <a:pt x="788" y="7373"/>
                    <a:pt x="788" y="6302"/>
                  </a:cubicBezTo>
                  <a:cubicBezTo>
                    <a:pt x="788" y="3750"/>
                    <a:pt x="2584" y="1513"/>
                    <a:pt x="5073" y="946"/>
                  </a:cubicBezTo>
                  <a:close/>
                  <a:moveTo>
                    <a:pt x="5482" y="1"/>
                  </a:moveTo>
                  <a:cubicBezTo>
                    <a:pt x="2395" y="442"/>
                    <a:pt x="0" y="3088"/>
                    <a:pt x="0" y="6270"/>
                  </a:cubicBezTo>
                  <a:cubicBezTo>
                    <a:pt x="0" y="7688"/>
                    <a:pt x="441" y="8979"/>
                    <a:pt x="1292" y="10082"/>
                  </a:cubicBezTo>
                  <a:cubicBezTo>
                    <a:pt x="1377" y="10184"/>
                    <a:pt x="1500" y="10241"/>
                    <a:pt x="1624" y="10241"/>
                  </a:cubicBezTo>
                  <a:cubicBezTo>
                    <a:pt x="1729" y="10241"/>
                    <a:pt x="1835" y="10200"/>
                    <a:pt x="1922" y="10114"/>
                  </a:cubicBezTo>
                  <a:lnTo>
                    <a:pt x="3718" y="8349"/>
                  </a:lnTo>
                  <a:cubicBezTo>
                    <a:pt x="3812" y="8223"/>
                    <a:pt x="3844" y="8003"/>
                    <a:pt x="3781" y="7845"/>
                  </a:cubicBezTo>
                  <a:cubicBezTo>
                    <a:pt x="3497" y="7373"/>
                    <a:pt x="3340" y="6806"/>
                    <a:pt x="3340" y="6270"/>
                  </a:cubicBezTo>
                  <a:cubicBezTo>
                    <a:pt x="3340" y="4884"/>
                    <a:pt x="4285" y="3655"/>
                    <a:pt x="5671" y="3309"/>
                  </a:cubicBezTo>
                  <a:cubicBezTo>
                    <a:pt x="5860" y="3277"/>
                    <a:pt x="5986" y="3120"/>
                    <a:pt x="5986" y="2899"/>
                  </a:cubicBezTo>
                  <a:lnTo>
                    <a:pt x="5986" y="379"/>
                  </a:lnTo>
                  <a:cubicBezTo>
                    <a:pt x="5955" y="190"/>
                    <a:pt x="5703" y="1"/>
                    <a:pt x="548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7" name="Google Shape;10807;p83"/>
            <p:cNvSpPr/>
            <p:nvPr/>
          </p:nvSpPr>
          <p:spPr>
            <a:xfrm>
              <a:off x="-59830825" y="2892525"/>
              <a:ext cx="201650" cy="95350"/>
            </a:xfrm>
            <a:custGeom>
              <a:avLst/>
              <a:gdLst/>
              <a:ahLst/>
              <a:cxnLst/>
              <a:rect l="l" t="t" r="r" b="b"/>
              <a:pathLst>
                <a:path w="8066" h="3814" extrusionOk="0">
                  <a:moveTo>
                    <a:pt x="5735" y="946"/>
                  </a:moveTo>
                  <a:lnTo>
                    <a:pt x="6963" y="2175"/>
                  </a:lnTo>
                  <a:cubicBezTo>
                    <a:pt x="6113" y="2710"/>
                    <a:pt x="5073" y="2994"/>
                    <a:pt x="4065" y="2994"/>
                  </a:cubicBezTo>
                  <a:cubicBezTo>
                    <a:pt x="3025" y="2994"/>
                    <a:pt x="2017" y="2710"/>
                    <a:pt x="1135" y="2175"/>
                  </a:cubicBezTo>
                  <a:lnTo>
                    <a:pt x="2364" y="946"/>
                  </a:lnTo>
                  <a:cubicBezTo>
                    <a:pt x="2868" y="1198"/>
                    <a:pt x="3466" y="1356"/>
                    <a:pt x="4065" y="1356"/>
                  </a:cubicBezTo>
                  <a:cubicBezTo>
                    <a:pt x="4600" y="1356"/>
                    <a:pt x="5199" y="1198"/>
                    <a:pt x="5735" y="946"/>
                  </a:cubicBezTo>
                  <a:close/>
                  <a:moveTo>
                    <a:pt x="5758" y="1"/>
                  </a:moveTo>
                  <a:cubicBezTo>
                    <a:pt x="5693" y="1"/>
                    <a:pt x="5630" y="11"/>
                    <a:pt x="5577" y="32"/>
                  </a:cubicBezTo>
                  <a:cubicBezTo>
                    <a:pt x="5105" y="316"/>
                    <a:pt x="4569" y="474"/>
                    <a:pt x="4002" y="474"/>
                  </a:cubicBezTo>
                  <a:cubicBezTo>
                    <a:pt x="3956" y="476"/>
                    <a:pt x="3911" y="478"/>
                    <a:pt x="3865" y="478"/>
                  </a:cubicBezTo>
                  <a:cubicBezTo>
                    <a:pt x="3376" y="478"/>
                    <a:pt x="2890" y="326"/>
                    <a:pt x="2458" y="95"/>
                  </a:cubicBezTo>
                  <a:cubicBezTo>
                    <a:pt x="2389" y="54"/>
                    <a:pt x="2315" y="31"/>
                    <a:pt x="2239" y="31"/>
                  </a:cubicBezTo>
                  <a:cubicBezTo>
                    <a:pt x="2142" y="31"/>
                    <a:pt x="2043" y="70"/>
                    <a:pt x="1954" y="158"/>
                  </a:cubicBezTo>
                  <a:lnTo>
                    <a:pt x="190" y="1923"/>
                  </a:lnTo>
                  <a:cubicBezTo>
                    <a:pt x="1" y="2143"/>
                    <a:pt x="32" y="2395"/>
                    <a:pt x="221" y="2553"/>
                  </a:cubicBezTo>
                  <a:cubicBezTo>
                    <a:pt x="1324" y="3403"/>
                    <a:pt x="2616" y="3813"/>
                    <a:pt x="4002" y="3813"/>
                  </a:cubicBezTo>
                  <a:cubicBezTo>
                    <a:pt x="5388" y="3813"/>
                    <a:pt x="6711" y="3403"/>
                    <a:pt x="7814" y="2521"/>
                  </a:cubicBezTo>
                  <a:cubicBezTo>
                    <a:pt x="8035" y="2364"/>
                    <a:pt x="8066" y="2080"/>
                    <a:pt x="7877" y="1891"/>
                  </a:cubicBezTo>
                  <a:lnTo>
                    <a:pt x="6113" y="127"/>
                  </a:lnTo>
                  <a:cubicBezTo>
                    <a:pt x="6029" y="43"/>
                    <a:pt x="5889" y="1"/>
                    <a:pt x="575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8" name="Google Shape;10808;p83"/>
            <p:cNvSpPr/>
            <p:nvPr/>
          </p:nvSpPr>
          <p:spPr>
            <a:xfrm>
              <a:off x="-59719775" y="2671925"/>
              <a:ext cx="149675" cy="256425"/>
            </a:xfrm>
            <a:custGeom>
              <a:avLst/>
              <a:gdLst/>
              <a:ahLst/>
              <a:cxnLst/>
              <a:rect l="l" t="t" r="r" b="b"/>
              <a:pathLst>
                <a:path w="5987" h="10257" extrusionOk="0">
                  <a:moveTo>
                    <a:pt x="820" y="917"/>
                  </a:moveTo>
                  <a:cubicBezTo>
                    <a:pt x="3309" y="1453"/>
                    <a:pt x="5105" y="3690"/>
                    <a:pt x="5105" y="6273"/>
                  </a:cubicBezTo>
                  <a:cubicBezTo>
                    <a:pt x="5073" y="7344"/>
                    <a:pt x="4790" y="8352"/>
                    <a:pt x="4254" y="9235"/>
                  </a:cubicBezTo>
                  <a:lnTo>
                    <a:pt x="3025" y="8006"/>
                  </a:lnTo>
                  <a:cubicBezTo>
                    <a:pt x="3309" y="7502"/>
                    <a:pt x="3435" y="6903"/>
                    <a:pt x="3435" y="6305"/>
                  </a:cubicBezTo>
                  <a:cubicBezTo>
                    <a:pt x="3435" y="4572"/>
                    <a:pt x="2332" y="3154"/>
                    <a:pt x="820" y="2650"/>
                  </a:cubicBezTo>
                  <a:lnTo>
                    <a:pt x="820" y="917"/>
                  </a:lnTo>
                  <a:close/>
                  <a:moveTo>
                    <a:pt x="419" y="0"/>
                  </a:moveTo>
                  <a:cubicBezTo>
                    <a:pt x="190" y="0"/>
                    <a:pt x="1" y="180"/>
                    <a:pt x="1" y="413"/>
                  </a:cubicBezTo>
                  <a:lnTo>
                    <a:pt x="1" y="2934"/>
                  </a:lnTo>
                  <a:cubicBezTo>
                    <a:pt x="1" y="3123"/>
                    <a:pt x="127" y="3280"/>
                    <a:pt x="316" y="3312"/>
                  </a:cubicBezTo>
                  <a:cubicBezTo>
                    <a:pt x="1639" y="3658"/>
                    <a:pt x="2647" y="4855"/>
                    <a:pt x="2647" y="6273"/>
                  </a:cubicBezTo>
                  <a:cubicBezTo>
                    <a:pt x="2647" y="6809"/>
                    <a:pt x="2490" y="7376"/>
                    <a:pt x="2206" y="7848"/>
                  </a:cubicBezTo>
                  <a:cubicBezTo>
                    <a:pt x="2080" y="8006"/>
                    <a:pt x="2112" y="8195"/>
                    <a:pt x="2269" y="8352"/>
                  </a:cubicBezTo>
                  <a:lnTo>
                    <a:pt x="4065" y="10117"/>
                  </a:lnTo>
                  <a:cubicBezTo>
                    <a:pt x="4149" y="10214"/>
                    <a:pt x="4251" y="10257"/>
                    <a:pt x="4353" y="10257"/>
                  </a:cubicBezTo>
                  <a:cubicBezTo>
                    <a:pt x="4481" y="10257"/>
                    <a:pt x="4608" y="10190"/>
                    <a:pt x="4695" y="10085"/>
                  </a:cubicBezTo>
                  <a:cubicBezTo>
                    <a:pt x="5514" y="8982"/>
                    <a:pt x="5987" y="7659"/>
                    <a:pt x="5987" y="6273"/>
                  </a:cubicBezTo>
                  <a:cubicBezTo>
                    <a:pt x="5892" y="3123"/>
                    <a:pt x="3529" y="445"/>
                    <a:pt x="474" y="4"/>
                  </a:cubicBezTo>
                  <a:cubicBezTo>
                    <a:pt x="455" y="1"/>
                    <a:pt x="437" y="0"/>
                    <a:pt x="41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09" name="Google Shape;10809;p83"/>
            <p:cNvSpPr/>
            <p:nvPr/>
          </p:nvSpPr>
          <p:spPr>
            <a:xfrm>
              <a:off x="-59762300" y="2757075"/>
              <a:ext cx="63025" cy="145725"/>
            </a:xfrm>
            <a:custGeom>
              <a:avLst/>
              <a:gdLst/>
              <a:ahLst/>
              <a:cxnLst/>
              <a:rect l="l" t="t" r="r" b="b"/>
              <a:pathLst>
                <a:path w="2521" h="5829" extrusionOk="0">
                  <a:moveTo>
                    <a:pt x="1261" y="0"/>
                  </a:moveTo>
                  <a:cubicBezTo>
                    <a:pt x="1040" y="0"/>
                    <a:pt x="820" y="189"/>
                    <a:pt x="820" y="378"/>
                  </a:cubicBezTo>
                  <a:lnTo>
                    <a:pt x="820" y="662"/>
                  </a:lnTo>
                  <a:cubicBezTo>
                    <a:pt x="347" y="819"/>
                    <a:pt x="1" y="1292"/>
                    <a:pt x="1" y="1827"/>
                  </a:cubicBezTo>
                  <a:cubicBezTo>
                    <a:pt x="1" y="2521"/>
                    <a:pt x="568" y="2899"/>
                    <a:pt x="977" y="3214"/>
                  </a:cubicBezTo>
                  <a:cubicBezTo>
                    <a:pt x="1292" y="3466"/>
                    <a:pt x="1670" y="3686"/>
                    <a:pt x="1670" y="3938"/>
                  </a:cubicBezTo>
                  <a:cubicBezTo>
                    <a:pt x="1670" y="4159"/>
                    <a:pt x="1450" y="4348"/>
                    <a:pt x="1261" y="4348"/>
                  </a:cubicBezTo>
                  <a:cubicBezTo>
                    <a:pt x="1072" y="4348"/>
                    <a:pt x="820" y="4159"/>
                    <a:pt x="820" y="3938"/>
                  </a:cubicBezTo>
                  <a:cubicBezTo>
                    <a:pt x="820" y="3686"/>
                    <a:pt x="631" y="3497"/>
                    <a:pt x="442" y="3497"/>
                  </a:cubicBezTo>
                  <a:cubicBezTo>
                    <a:pt x="253" y="3497"/>
                    <a:pt x="32" y="3686"/>
                    <a:pt x="32" y="3938"/>
                  </a:cubicBezTo>
                  <a:cubicBezTo>
                    <a:pt x="32" y="4474"/>
                    <a:pt x="410" y="4915"/>
                    <a:pt x="883" y="5104"/>
                  </a:cubicBezTo>
                  <a:lnTo>
                    <a:pt x="883" y="5387"/>
                  </a:lnTo>
                  <a:cubicBezTo>
                    <a:pt x="883" y="5608"/>
                    <a:pt x="1072" y="5829"/>
                    <a:pt x="1292" y="5829"/>
                  </a:cubicBezTo>
                  <a:cubicBezTo>
                    <a:pt x="1544" y="5829"/>
                    <a:pt x="1702" y="5608"/>
                    <a:pt x="1702" y="5387"/>
                  </a:cubicBezTo>
                  <a:lnTo>
                    <a:pt x="1702" y="5104"/>
                  </a:lnTo>
                  <a:cubicBezTo>
                    <a:pt x="2175" y="4946"/>
                    <a:pt x="2521" y="4474"/>
                    <a:pt x="2521" y="3938"/>
                  </a:cubicBezTo>
                  <a:cubicBezTo>
                    <a:pt x="2521" y="3245"/>
                    <a:pt x="1985" y="2867"/>
                    <a:pt x="1544" y="2552"/>
                  </a:cubicBezTo>
                  <a:cubicBezTo>
                    <a:pt x="1229" y="2300"/>
                    <a:pt x="883" y="2079"/>
                    <a:pt x="883" y="1827"/>
                  </a:cubicBezTo>
                  <a:cubicBezTo>
                    <a:pt x="883" y="1607"/>
                    <a:pt x="1072" y="1418"/>
                    <a:pt x="1292" y="1418"/>
                  </a:cubicBezTo>
                  <a:cubicBezTo>
                    <a:pt x="1544" y="1418"/>
                    <a:pt x="1702" y="1607"/>
                    <a:pt x="1702" y="1827"/>
                  </a:cubicBezTo>
                  <a:cubicBezTo>
                    <a:pt x="1702" y="2079"/>
                    <a:pt x="1891" y="2268"/>
                    <a:pt x="2143" y="2268"/>
                  </a:cubicBezTo>
                  <a:cubicBezTo>
                    <a:pt x="2364" y="2268"/>
                    <a:pt x="2521" y="2079"/>
                    <a:pt x="2521" y="1827"/>
                  </a:cubicBezTo>
                  <a:cubicBezTo>
                    <a:pt x="2521" y="1292"/>
                    <a:pt x="2175" y="851"/>
                    <a:pt x="1702" y="662"/>
                  </a:cubicBezTo>
                  <a:lnTo>
                    <a:pt x="1702" y="378"/>
                  </a:lnTo>
                  <a:cubicBezTo>
                    <a:pt x="1702" y="189"/>
                    <a:pt x="1513" y="0"/>
                    <a:pt x="126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810" name="Google Shape;10810;p83"/>
          <p:cNvGrpSpPr/>
          <p:nvPr/>
        </p:nvGrpSpPr>
        <p:grpSpPr>
          <a:xfrm>
            <a:off x="2620204" y="4054176"/>
            <a:ext cx="367165" cy="366269"/>
            <a:chOff x="-59092025" y="2296300"/>
            <a:chExt cx="317425" cy="316650"/>
          </a:xfrm>
          <a:solidFill>
            <a:srgbClr val="FFC000"/>
          </a:solidFill>
        </p:grpSpPr>
        <p:sp>
          <p:nvSpPr>
            <p:cNvPr id="10811" name="Google Shape;10811;p83"/>
            <p:cNvSpPr/>
            <p:nvPr/>
          </p:nvSpPr>
          <p:spPr>
            <a:xfrm>
              <a:off x="-58994350" y="2382950"/>
              <a:ext cx="122875" cy="133925"/>
            </a:xfrm>
            <a:custGeom>
              <a:avLst/>
              <a:gdLst/>
              <a:ahLst/>
              <a:cxnLst/>
              <a:rect l="l" t="t" r="r" b="b"/>
              <a:pathLst>
                <a:path w="4915" h="5357" extrusionOk="0">
                  <a:moveTo>
                    <a:pt x="2457" y="819"/>
                  </a:moveTo>
                  <a:cubicBezTo>
                    <a:pt x="2930" y="819"/>
                    <a:pt x="3277" y="1166"/>
                    <a:pt x="3277" y="1639"/>
                  </a:cubicBezTo>
                  <a:cubicBezTo>
                    <a:pt x="3277" y="2111"/>
                    <a:pt x="2930" y="2458"/>
                    <a:pt x="2457" y="2458"/>
                  </a:cubicBezTo>
                  <a:cubicBezTo>
                    <a:pt x="1985" y="2458"/>
                    <a:pt x="1607" y="2111"/>
                    <a:pt x="1607" y="1639"/>
                  </a:cubicBezTo>
                  <a:cubicBezTo>
                    <a:pt x="1607" y="1166"/>
                    <a:pt x="2016" y="819"/>
                    <a:pt x="2457" y="819"/>
                  </a:cubicBezTo>
                  <a:close/>
                  <a:moveTo>
                    <a:pt x="2489" y="3245"/>
                  </a:moveTo>
                  <a:cubicBezTo>
                    <a:pt x="3277" y="3245"/>
                    <a:pt x="3907" y="3781"/>
                    <a:pt x="4096" y="4506"/>
                  </a:cubicBezTo>
                  <a:lnTo>
                    <a:pt x="882" y="4506"/>
                  </a:lnTo>
                  <a:cubicBezTo>
                    <a:pt x="1071" y="3812"/>
                    <a:pt x="1701" y="3245"/>
                    <a:pt x="2489" y="3245"/>
                  </a:cubicBezTo>
                  <a:close/>
                  <a:moveTo>
                    <a:pt x="2489" y="0"/>
                  </a:moveTo>
                  <a:cubicBezTo>
                    <a:pt x="1575" y="0"/>
                    <a:pt x="819" y="725"/>
                    <a:pt x="819" y="1639"/>
                  </a:cubicBezTo>
                  <a:cubicBezTo>
                    <a:pt x="819" y="2080"/>
                    <a:pt x="977" y="2458"/>
                    <a:pt x="1292" y="2773"/>
                  </a:cubicBezTo>
                  <a:cubicBezTo>
                    <a:pt x="567" y="3214"/>
                    <a:pt x="0" y="4001"/>
                    <a:pt x="0" y="4947"/>
                  </a:cubicBezTo>
                  <a:cubicBezTo>
                    <a:pt x="0" y="5199"/>
                    <a:pt x="189" y="5356"/>
                    <a:pt x="410" y="5356"/>
                  </a:cubicBezTo>
                  <a:lnTo>
                    <a:pt x="4537" y="5356"/>
                  </a:lnTo>
                  <a:cubicBezTo>
                    <a:pt x="4757" y="5356"/>
                    <a:pt x="4915" y="5136"/>
                    <a:pt x="4915" y="4947"/>
                  </a:cubicBezTo>
                  <a:cubicBezTo>
                    <a:pt x="4915" y="4001"/>
                    <a:pt x="4411" y="3182"/>
                    <a:pt x="3655" y="2773"/>
                  </a:cubicBezTo>
                  <a:cubicBezTo>
                    <a:pt x="3938" y="2458"/>
                    <a:pt x="4127" y="2080"/>
                    <a:pt x="4127" y="1639"/>
                  </a:cubicBezTo>
                  <a:cubicBezTo>
                    <a:pt x="4127" y="725"/>
                    <a:pt x="3403" y="0"/>
                    <a:pt x="248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2" name="Google Shape;10812;p83"/>
            <p:cNvSpPr/>
            <p:nvPr/>
          </p:nvSpPr>
          <p:spPr>
            <a:xfrm>
              <a:off x="-59092025" y="2296300"/>
              <a:ext cx="317425" cy="316650"/>
            </a:xfrm>
            <a:custGeom>
              <a:avLst/>
              <a:gdLst/>
              <a:ahLst/>
              <a:cxnLst/>
              <a:rect l="l" t="t" r="r" b="b"/>
              <a:pathLst>
                <a:path w="12697" h="12666" extrusionOk="0">
                  <a:moveTo>
                    <a:pt x="1261" y="820"/>
                  </a:moveTo>
                  <a:cubicBezTo>
                    <a:pt x="1513" y="820"/>
                    <a:pt x="1702" y="1009"/>
                    <a:pt x="1702" y="1198"/>
                  </a:cubicBezTo>
                  <a:cubicBezTo>
                    <a:pt x="1670" y="1450"/>
                    <a:pt x="1513" y="1639"/>
                    <a:pt x="1261" y="1639"/>
                  </a:cubicBezTo>
                  <a:cubicBezTo>
                    <a:pt x="1040" y="1639"/>
                    <a:pt x="883" y="1450"/>
                    <a:pt x="883" y="1198"/>
                  </a:cubicBezTo>
                  <a:cubicBezTo>
                    <a:pt x="883" y="977"/>
                    <a:pt x="1072" y="820"/>
                    <a:pt x="1261" y="820"/>
                  </a:cubicBezTo>
                  <a:close/>
                  <a:moveTo>
                    <a:pt x="11468" y="820"/>
                  </a:moveTo>
                  <a:cubicBezTo>
                    <a:pt x="11720" y="820"/>
                    <a:pt x="11878" y="1009"/>
                    <a:pt x="11878" y="1198"/>
                  </a:cubicBezTo>
                  <a:cubicBezTo>
                    <a:pt x="11878" y="1450"/>
                    <a:pt x="11657" y="1639"/>
                    <a:pt x="11468" y="1639"/>
                  </a:cubicBezTo>
                  <a:cubicBezTo>
                    <a:pt x="11248" y="1639"/>
                    <a:pt x="11027" y="1450"/>
                    <a:pt x="11027" y="1198"/>
                  </a:cubicBezTo>
                  <a:cubicBezTo>
                    <a:pt x="11027" y="1009"/>
                    <a:pt x="11248" y="820"/>
                    <a:pt x="11468" y="820"/>
                  </a:cubicBezTo>
                  <a:close/>
                  <a:moveTo>
                    <a:pt x="6396" y="2616"/>
                  </a:moveTo>
                  <a:cubicBezTo>
                    <a:pt x="7341" y="2616"/>
                    <a:pt x="8286" y="2994"/>
                    <a:pt x="9042" y="3718"/>
                  </a:cubicBezTo>
                  <a:cubicBezTo>
                    <a:pt x="10492" y="5136"/>
                    <a:pt x="10492" y="7499"/>
                    <a:pt x="9042" y="8917"/>
                  </a:cubicBezTo>
                  <a:cubicBezTo>
                    <a:pt x="8318" y="9641"/>
                    <a:pt x="7373" y="10019"/>
                    <a:pt x="6396" y="10019"/>
                  </a:cubicBezTo>
                  <a:cubicBezTo>
                    <a:pt x="4348" y="10019"/>
                    <a:pt x="2647" y="8381"/>
                    <a:pt x="2647" y="6333"/>
                  </a:cubicBezTo>
                  <a:cubicBezTo>
                    <a:pt x="2647" y="4222"/>
                    <a:pt x="4348" y="2616"/>
                    <a:pt x="6396" y="2616"/>
                  </a:cubicBezTo>
                  <a:close/>
                  <a:moveTo>
                    <a:pt x="1261" y="10965"/>
                  </a:moveTo>
                  <a:cubicBezTo>
                    <a:pt x="1513" y="10965"/>
                    <a:pt x="1702" y="11185"/>
                    <a:pt x="1702" y="11406"/>
                  </a:cubicBezTo>
                  <a:cubicBezTo>
                    <a:pt x="1670" y="11658"/>
                    <a:pt x="1513" y="11847"/>
                    <a:pt x="1261" y="11847"/>
                  </a:cubicBezTo>
                  <a:cubicBezTo>
                    <a:pt x="1040" y="11847"/>
                    <a:pt x="883" y="11658"/>
                    <a:pt x="883" y="11406"/>
                  </a:cubicBezTo>
                  <a:cubicBezTo>
                    <a:pt x="883" y="11185"/>
                    <a:pt x="1072" y="10965"/>
                    <a:pt x="1261" y="10965"/>
                  </a:cubicBezTo>
                  <a:close/>
                  <a:moveTo>
                    <a:pt x="11468" y="11028"/>
                  </a:moveTo>
                  <a:cubicBezTo>
                    <a:pt x="11720" y="11028"/>
                    <a:pt x="11878" y="11217"/>
                    <a:pt x="11878" y="11437"/>
                  </a:cubicBezTo>
                  <a:cubicBezTo>
                    <a:pt x="11878" y="11689"/>
                    <a:pt x="11657" y="11878"/>
                    <a:pt x="11468" y="11878"/>
                  </a:cubicBezTo>
                  <a:cubicBezTo>
                    <a:pt x="11248" y="11878"/>
                    <a:pt x="11027" y="11689"/>
                    <a:pt x="11027" y="11437"/>
                  </a:cubicBezTo>
                  <a:cubicBezTo>
                    <a:pt x="11027" y="11217"/>
                    <a:pt x="11248" y="11028"/>
                    <a:pt x="11468" y="11028"/>
                  </a:cubicBezTo>
                  <a:close/>
                  <a:moveTo>
                    <a:pt x="1229" y="1"/>
                  </a:moveTo>
                  <a:cubicBezTo>
                    <a:pt x="567" y="1"/>
                    <a:pt x="0" y="536"/>
                    <a:pt x="0" y="1198"/>
                  </a:cubicBezTo>
                  <a:cubicBezTo>
                    <a:pt x="0" y="1891"/>
                    <a:pt x="567" y="2458"/>
                    <a:pt x="1229" y="2458"/>
                  </a:cubicBezTo>
                  <a:cubicBezTo>
                    <a:pt x="1418" y="2458"/>
                    <a:pt x="1576" y="2427"/>
                    <a:pt x="1796" y="2364"/>
                  </a:cubicBezTo>
                  <a:lnTo>
                    <a:pt x="2836" y="3403"/>
                  </a:lnTo>
                  <a:cubicBezTo>
                    <a:pt x="2174" y="4222"/>
                    <a:pt x="1828" y="5231"/>
                    <a:pt x="1828" y="6302"/>
                  </a:cubicBezTo>
                  <a:cubicBezTo>
                    <a:pt x="1828" y="7341"/>
                    <a:pt x="2174" y="8381"/>
                    <a:pt x="2899" y="9200"/>
                  </a:cubicBezTo>
                  <a:lnTo>
                    <a:pt x="1796" y="10303"/>
                  </a:lnTo>
                  <a:cubicBezTo>
                    <a:pt x="1639" y="10240"/>
                    <a:pt x="1418" y="10177"/>
                    <a:pt x="1229" y="10177"/>
                  </a:cubicBezTo>
                  <a:cubicBezTo>
                    <a:pt x="567" y="10177"/>
                    <a:pt x="0" y="10744"/>
                    <a:pt x="0" y="11437"/>
                  </a:cubicBezTo>
                  <a:cubicBezTo>
                    <a:pt x="0" y="12130"/>
                    <a:pt x="567" y="12666"/>
                    <a:pt x="1229" y="12666"/>
                  </a:cubicBezTo>
                  <a:cubicBezTo>
                    <a:pt x="1891" y="12666"/>
                    <a:pt x="2489" y="12130"/>
                    <a:pt x="2489" y="11437"/>
                  </a:cubicBezTo>
                  <a:cubicBezTo>
                    <a:pt x="2489" y="11248"/>
                    <a:pt x="2458" y="11091"/>
                    <a:pt x="2363" y="10901"/>
                  </a:cubicBezTo>
                  <a:lnTo>
                    <a:pt x="3466" y="9799"/>
                  </a:lnTo>
                  <a:cubicBezTo>
                    <a:pt x="4317" y="10460"/>
                    <a:pt x="5325" y="10838"/>
                    <a:pt x="6396" y="10838"/>
                  </a:cubicBezTo>
                  <a:cubicBezTo>
                    <a:pt x="7467" y="10838"/>
                    <a:pt x="8475" y="10492"/>
                    <a:pt x="9263" y="9830"/>
                  </a:cubicBezTo>
                  <a:lnTo>
                    <a:pt x="10334" y="10901"/>
                  </a:lnTo>
                  <a:cubicBezTo>
                    <a:pt x="10240" y="11059"/>
                    <a:pt x="10208" y="11248"/>
                    <a:pt x="10208" y="11437"/>
                  </a:cubicBezTo>
                  <a:cubicBezTo>
                    <a:pt x="10208" y="12099"/>
                    <a:pt x="10775" y="12666"/>
                    <a:pt x="11468" y="12666"/>
                  </a:cubicBezTo>
                  <a:cubicBezTo>
                    <a:pt x="12130" y="12666"/>
                    <a:pt x="12697" y="12099"/>
                    <a:pt x="12697" y="11437"/>
                  </a:cubicBezTo>
                  <a:cubicBezTo>
                    <a:pt x="12697" y="10775"/>
                    <a:pt x="12130" y="10177"/>
                    <a:pt x="11468" y="10177"/>
                  </a:cubicBezTo>
                  <a:cubicBezTo>
                    <a:pt x="11279" y="10177"/>
                    <a:pt x="11122" y="10208"/>
                    <a:pt x="10933" y="10303"/>
                  </a:cubicBezTo>
                  <a:lnTo>
                    <a:pt x="9861" y="9232"/>
                  </a:lnTo>
                  <a:cubicBezTo>
                    <a:pt x="11279" y="7562"/>
                    <a:pt x="11279" y="5073"/>
                    <a:pt x="9861" y="3403"/>
                  </a:cubicBezTo>
                  <a:lnTo>
                    <a:pt x="10933" y="2364"/>
                  </a:lnTo>
                  <a:cubicBezTo>
                    <a:pt x="11122" y="2427"/>
                    <a:pt x="11279" y="2458"/>
                    <a:pt x="11468" y="2458"/>
                  </a:cubicBezTo>
                  <a:cubicBezTo>
                    <a:pt x="12130" y="2458"/>
                    <a:pt x="12697" y="1923"/>
                    <a:pt x="12697" y="1198"/>
                  </a:cubicBezTo>
                  <a:cubicBezTo>
                    <a:pt x="12697" y="536"/>
                    <a:pt x="12130" y="1"/>
                    <a:pt x="11468" y="1"/>
                  </a:cubicBezTo>
                  <a:cubicBezTo>
                    <a:pt x="10807" y="1"/>
                    <a:pt x="10208" y="536"/>
                    <a:pt x="10208" y="1198"/>
                  </a:cubicBezTo>
                  <a:cubicBezTo>
                    <a:pt x="10208" y="1419"/>
                    <a:pt x="10240" y="1576"/>
                    <a:pt x="10334" y="1765"/>
                  </a:cubicBezTo>
                  <a:lnTo>
                    <a:pt x="9263" y="2836"/>
                  </a:lnTo>
                  <a:cubicBezTo>
                    <a:pt x="8412" y="2127"/>
                    <a:pt x="7373" y="1773"/>
                    <a:pt x="6337" y="1773"/>
                  </a:cubicBezTo>
                  <a:cubicBezTo>
                    <a:pt x="5301" y="1773"/>
                    <a:pt x="4269" y="2127"/>
                    <a:pt x="3434" y="2836"/>
                  </a:cubicBezTo>
                  <a:lnTo>
                    <a:pt x="2363" y="1765"/>
                  </a:lnTo>
                  <a:cubicBezTo>
                    <a:pt x="2458" y="1608"/>
                    <a:pt x="2489" y="1419"/>
                    <a:pt x="2489" y="1198"/>
                  </a:cubicBezTo>
                  <a:cubicBezTo>
                    <a:pt x="2489" y="536"/>
                    <a:pt x="1954" y="1"/>
                    <a:pt x="122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813" name="Google Shape;10813;p83"/>
          <p:cNvGrpSpPr/>
          <p:nvPr/>
        </p:nvGrpSpPr>
        <p:grpSpPr>
          <a:xfrm>
            <a:off x="4865611" y="1305095"/>
            <a:ext cx="353174" cy="347599"/>
            <a:chOff x="683125" y="1955275"/>
            <a:chExt cx="299325" cy="294600"/>
          </a:xfrm>
          <a:solidFill>
            <a:srgbClr val="FFC000"/>
          </a:solidFill>
        </p:grpSpPr>
        <p:sp>
          <p:nvSpPr>
            <p:cNvPr id="10814" name="Google Shape;10814;p83"/>
            <p:cNvSpPr/>
            <p:nvPr/>
          </p:nvSpPr>
          <p:spPr>
            <a:xfrm>
              <a:off x="876875" y="1989925"/>
              <a:ext cx="52800" cy="63825"/>
            </a:xfrm>
            <a:custGeom>
              <a:avLst/>
              <a:gdLst/>
              <a:ahLst/>
              <a:cxnLst/>
              <a:rect l="l" t="t" r="r" b="b"/>
              <a:pathLst>
                <a:path w="2112" h="2553" extrusionOk="0">
                  <a:moveTo>
                    <a:pt x="1072" y="0"/>
                  </a:moveTo>
                  <a:cubicBezTo>
                    <a:pt x="473" y="0"/>
                    <a:pt x="64" y="473"/>
                    <a:pt x="64" y="1009"/>
                  </a:cubicBezTo>
                  <a:cubicBezTo>
                    <a:pt x="1" y="1229"/>
                    <a:pt x="158" y="1324"/>
                    <a:pt x="379" y="1324"/>
                  </a:cubicBezTo>
                  <a:cubicBezTo>
                    <a:pt x="568" y="1324"/>
                    <a:pt x="725" y="1166"/>
                    <a:pt x="725" y="977"/>
                  </a:cubicBezTo>
                  <a:cubicBezTo>
                    <a:pt x="725" y="788"/>
                    <a:pt x="883" y="631"/>
                    <a:pt x="1072" y="631"/>
                  </a:cubicBezTo>
                  <a:cubicBezTo>
                    <a:pt x="1261" y="631"/>
                    <a:pt x="1418" y="788"/>
                    <a:pt x="1418" y="977"/>
                  </a:cubicBezTo>
                  <a:cubicBezTo>
                    <a:pt x="1418" y="1103"/>
                    <a:pt x="1355" y="1198"/>
                    <a:pt x="1229" y="1292"/>
                  </a:cubicBezTo>
                  <a:cubicBezTo>
                    <a:pt x="914" y="1450"/>
                    <a:pt x="725" y="1796"/>
                    <a:pt x="725" y="2206"/>
                  </a:cubicBezTo>
                  <a:cubicBezTo>
                    <a:pt x="725" y="2395"/>
                    <a:pt x="883" y="2552"/>
                    <a:pt x="1072" y="2552"/>
                  </a:cubicBezTo>
                  <a:cubicBezTo>
                    <a:pt x="1261" y="2552"/>
                    <a:pt x="1418" y="2395"/>
                    <a:pt x="1418" y="2206"/>
                  </a:cubicBezTo>
                  <a:cubicBezTo>
                    <a:pt x="1418" y="2080"/>
                    <a:pt x="1481" y="1954"/>
                    <a:pt x="1544" y="1922"/>
                  </a:cubicBezTo>
                  <a:cubicBezTo>
                    <a:pt x="1891" y="1733"/>
                    <a:pt x="2111" y="1355"/>
                    <a:pt x="2111" y="1009"/>
                  </a:cubicBezTo>
                  <a:cubicBezTo>
                    <a:pt x="2111" y="410"/>
                    <a:pt x="1639" y="0"/>
                    <a:pt x="107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5" name="Google Shape;10815;p83"/>
            <p:cNvSpPr/>
            <p:nvPr/>
          </p:nvSpPr>
          <p:spPr>
            <a:xfrm>
              <a:off x="683125" y="2058450"/>
              <a:ext cx="159900" cy="191425"/>
            </a:xfrm>
            <a:custGeom>
              <a:avLst/>
              <a:gdLst/>
              <a:ahLst/>
              <a:cxnLst/>
              <a:rect l="l" t="t" r="r" b="b"/>
              <a:pathLst>
                <a:path w="6396" h="7657" extrusionOk="0">
                  <a:moveTo>
                    <a:pt x="3245" y="693"/>
                  </a:moveTo>
                  <a:cubicBezTo>
                    <a:pt x="3812" y="693"/>
                    <a:pt x="4285" y="1166"/>
                    <a:pt x="4285" y="1702"/>
                  </a:cubicBezTo>
                  <a:cubicBezTo>
                    <a:pt x="4285" y="2269"/>
                    <a:pt x="3812" y="2710"/>
                    <a:pt x="3245" y="2710"/>
                  </a:cubicBezTo>
                  <a:cubicBezTo>
                    <a:pt x="2647" y="2710"/>
                    <a:pt x="2174" y="2269"/>
                    <a:pt x="2174" y="1702"/>
                  </a:cubicBezTo>
                  <a:cubicBezTo>
                    <a:pt x="2174" y="1166"/>
                    <a:pt x="2678" y="693"/>
                    <a:pt x="3245" y="693"/>
                  </a:cubicBezTo>
                  <a:close/>
                  <a:moveTo>
                    <a:pt x="3245" y="3434"/>
                  </a:moveTo>
                  <a:cubicBezTo>
                    <a:pt x="4569" y="3434"/>
                    <a:pt x="5671" y="4537"/>
                    <a:pt x="5671" y="5892"/>
                  </a:cubicBezTo>
                  <a:lnTo>
                    <a:pt x="5671" y="6994"/>
                  </a:lnTo>
                  <a:lnTo>
                    <a:pt x="788" y="6994"/>
                  </a:lnTo>
                  <a:lnTo>
                    <a:pt x="788" y="5892"/>
                  </a:lnTo>
                  <a:cubicBezTo>
                    <a:pt x="788" y="4537"/>
                    <a:pt x="1891" y="3434"/>
                    <a:pt x="3245" y="3434"/>
                  </a:cubicBezTo>
                  <a:close/>
                  <a:moveTo>
                    <a:pt x="3182" y="0"/>
                  </a:moveTo>
                  <a:cubicBezTo>
                    <a:pt x="2237" y="0"/>
                    <a:pt x="1418" y="788"/>
                    <a:pt x="1418" y="1733"/>
                  </a:cubicBezTo>
                  <a:cubicBezTo>
                    <a:pt x="1418" y="2206"/>
                    <a:pt x="1607" y="2678"/>
                    <a:pt x="1985" y="2993"/>
                  </a:cubicBezTo>
                  <a:cubicBezTo>
                    <a:pt x="819" y="3466"/>
                    <a:pt x="0" y="4569"/>
                    <a:pt x="0" y="5892"/>
                  </a:cubicBezTo>
                  <a:lnTo>
                    <a:pt x="0" y="7309"/>
                  </a:lnTo>
                  <a:cubicBezTo>
                    <a:pt x="126" y="7499"/>
                    <a:pt x="284" y="7656"/>
                    <a:pt x="441" y="7656"/>
                  </a:cubicBezTo>
                  <a:lnTo>
                    <a:pt x="6018" y="7656"/>
                  </a:lnTo>
                  <a:cubicBezTo>
                    <a:pt x="6238" y="7656"/>
                    <a:pt x="6396" y="7499"/>
                    <a:pt x="6396" y="7309"/>
                  </a:cubicBezTo>
                  <a:lnTo>
                    <a:pt x="6396" y="5892"/>
                  </a:lnTo>
                  <a:cubicBezTo>
                    <a:pt x="6396" y="4569"/>
                    <a:pt x="5545" y="3466"/>
                    <a:pt x="4411" y="2993"/>
                  </a:cubicBezTo>
                  <a:cubicBezTo>
                    <a:pt x="4758" y="2647"/>
                    <a:pt x="4978" y="2206"/>
                    <a:pt x="4978" y="1733"/>
                  </a:cubicBezTo>
                  <a:cubicBezTo>
                    <a:pt x="4978" y="788"/>
                    <a:pt x="4190" y="0"/>
                    <a:pt x="318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6" name="Google Shape;10816;p83"/>
            <p:cNvSpPr/>
            <p:nvPr/>
          </p:nvSpPr>
          <p:spPr>
            <a:xfrm>
              <a:off x="824900" y="1955275"/>
              <a:ext cx="157550" cy="155975"/>
            </a:xfrm>
            <a:custGeom>
              <a:avLst/>
              <a:gdLst/>
              <a:ahLst/>
              <a:cxnLst/>
              <a:rect l="l" t="t" r="r" b="b"/>
              <a:pathLst>
                <a:path w="6302" h="6239" extrusionOk="0">
                  <a:moveTo>
                    <a:pt x="3151" y="662"/>
                  </a:moveTo>
                  <a:cubicBezTo>
                    <a:pt x="4505" y="662"/>
                    <a:pt x="5608" y="1765"/>
                    <a:pt x="5608" y="3119"/>
                  </a:cubicBezTo>
                  <a:cubicBezTo>
                    <a:pt x="5608" y="4442"/>
                    <a:pt x="4505" y="5545"/>
                    <a:pt x="3151" y="5545"/>
                  </a:cubicBezTo>
                  <a:cubicBezTo>
                    <a:pt x="2710" y="5545"/>
                    <a:pt x="2332" y="5451"/>
                    <a:pt x="1954" y="5230"/>
                  </a:cubicBezTo>
                  <a:cubicBezTo>
                    <a:pt x="1890" y="5199"/>
                    <a:pt x="1796" y="5199"/>
                    <a:pt x="1733" y="5199"/>
                  </a:cubicBezTo>
                  <a:lnTo>
                    <a:pt x="945" y="5388"/>
                  </a:lnTo>
                  <a:lnTo>
                    <a:pt x="1166" y="4694"/>
                  </a:lnTo>
                  <a:cubicBezTo>
                    <a:pt x="1229" y="4568"/>
                    <a:pt x="1166" y="4505"/>
                    <a:pt x="1134" y="4411"/>
                  </a:cubicBezTo>
                  <a:cubicBezTo>
                    <a:pt x="914" y="4033"/>
                    <a:pt x="756" y="3592"/>
                    <a:pt x="756" y="3119"/>
                  </a:cubicBezTo>
                  <a:cubicBezTo>
                    <a:pt x="725" y="1733"/>
                    <a:pt x="1827" y="662"/>
                    <a:pt x="3151" y="662"/>
                  </a:cubicBezTo>
                  <a:close/>
                  <a:moveTo>
                    <a:pt x="3182" y="0"/>
                  </a:moveTo>
                  <a:cubicBezTo>
                    <a:pt x="1449" y="0"/>
                    <a:pt x="95" y="1418"/>
                    <a:pt x="95" y="3119"/>
                  </a:cubicBezTo>
                  <a:cubicBezTo>
                    <a:pt x="95" y="3655"/>
                    <a:pt x="189" y="4190"/>
                    <a:pt x="473" y="4663"/>
                  </a:cubicBezTo>
                  <a:lnTo>
                    <a:pt x="32" y="5766"/>
                  </a:lnTo>
                  <a:cubicBezTo>
                    <a:pt x="0" y="5860"/>
                    <a:pt x="32" y="5986"/>
                    <a:pt x="126" y="6112"/>
                  </a:cubicBezTo>
                  <a:cubicBezTo>
                    <a:pt x="189" y="6175"/>
                    <a:pt x="315" y="6238"/>
                    <a:pt x="473" y="6238"/>
                  </a:cubicBezTo>
                  <a:lnTo>
                    <a:pt x="1764" y="5923"/>
                  </a:lnTo>
                  <a:cubicBezTo>
                    <a:pt x="2206" y="6144"/>
                    <a:pt x="2678" y="6238"/>
                    <a:pt x="3182" y="6238"/>
                  </a:cubicBezTo>
                  <a:cubicBezTo>
                    <a:pt x="4915" y="6238"/>
                    <a:pt x="6301" y="4820"/>
                    <a:pt x="6301" y="3119"/>
                  </a:cubicBezTo>
                  <a:cubicBezTo>
                    <a:pt x="6301" y="1386"/>
                    <a:pt x="4883" y="0"/>
                    <a:pt x="318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17" name="Google Shape;10817;p83"/>
            <p:cNvSpPr/>
            <p:nvPr/>
          </p:nvSpPr>
          <p:spPr>
            <a:xfrm>
              <a:off x="895000" y="2058450"/>
              <a:ext cx="17350" cy="18125"/>
            </a:xfrm>
            <a:custGeom>
              <a:avLst/>
              <a:gdLst/>
              <a:ahLst/>
              <a:cxnLst/>
              <a:rect l="l" t="t" r="r" b="b"/>
              <a:pathLst>
                <a:path w="694" h="725" extrusionOk="0">
                  <a:moveTo>
                    <a:pt x="347" y="0"/>
                  </a:moveTo>
                  <a:cubicBezTo>
                    <a:pt x="158" y="0"/>
                    <a:pt x="0" y="158"/>
                    <a:pt x="0" y="378"/>
                  </a:cubicBezTo>
                  <a:cubicBezTo>
                    <a:pt x="0" y="567"/>
                    <a:pt x="158" y="725"/>
                    <a:pt x="347" y="725"/>
                  </a:cubicBezTo>
                  <a:cubicBezTo>
                    <a:pt x="536" y="725"/>
                    <a:pt x="693" y="567"/>
                    <a:pt x="693" y="378"/>
                  </a:cubicBezTo>
                  <a:cubicBezTo>
                    <a:pt x="693" y="158"/>
                    <a:pt x="536" y="0"/>
                    <a:pt x="34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818" name="Google Shape;10818;p83"/>
          <p:cNvGrpSpPr/>
          <p:nvPr/>
        </p:nvGrpSpPr>
        <p:grpSpPr>
          <a:xfrm>
            <a:off x="4866541" y="1755653"/>
            <a:ext cx="351315" cy="349486"/>
            <a:chOff x="685475" y="2318350"/>
            <a:chExt cx="297750" cy="296200"/>
          </a:xfrm>
          <a:solidFill>
            <a:srgbClr val="FFC000"/>
          </a:solidFill>
        </p:grpSpPr>
        <p:sp>
          <p:nvSpPr>
            <p:cNvPr id="10819" name="Google Shape;10819;p83"/>
            <p:cNvSpPr/>
            <p:nvPr/>
          </p:nvSpPr>
          <p:spPr>
            <a:xfrm>
              <a:off x="685475" y="2371925"/>
              <a:ext cx="142600" cy="241975"/>
            </a:xfrm>
            <a:custGeom>
              <a:avLst/>
              <a:gdLst/>
              <a:ahLst/>
              <a:cxnLst/>
              <a:rect l="l" t="t" r="r" b="b"/>
              <a:pathLst>
                <a:path w="5704" h="9679" extrusionOk="0">
                  <a:moveTo>
                    <a:pt x="2080" y="662"/>
                  </a:moveTo>
                  <a:cubicBezTo>
                    <a:pt x="2458" y="662"/>
                    <a:pt x="2773" y="977"/>
                    <a:pt x="2773" y="1387"/>
                  </a:cubicBezTo>
                  <a:cubicBezTo>
                    <a:pt x="2773" y="1765"/>
                    <a:pt x="2458" y="2080"/>
                    <a:pt x="2080" y="2080"/>
                  </a:cubicBezTo>
                  <a:cubicBezTo>
                    <a:pt x="1671" y="2080"/>
                    <a:pt x="1356" y="1765"/>
                    <a:pt x="1356" y="1387"/>
                  </a:cubicBezTo>
                  <a:cubicBezTo>
                    <a:pt x="1356" y="977"/>
                    <a:pt x="1734" y="662"/>
                    <a:pt x="2080" y="662"/>
                  </a:cubicBezTo>
                  <a:close/>
                  <a:moveTo>
                    <a:pt x="2962" y="6900"/>
                  </a:moveTo>
                  <a:lnTo>
                    <a:pt x="3120" y="7593"/>
                  </a:lnTo>
                  <a:lnTo>
                    <a:pt x="1135" y="7593"/>
                  </a:lnTo>
                  <a:lnTo>
                    <a:pt x="1293" y="6900"/>
                  </a:lnTo>
                  <a:close/>
                  <a:moveTo>
                    <a:pt x="1742" y="2767"/>
                  </a:moveTo>
                  <a:cubicBezTo>
                    <a:pt x="1866" y="2767"/>
                    <a:pt x="1991" y="2831"/>
                    <a:pt x="2049" y="2962"/>
                  </a:cubicBezTo>
                  <a:lnTo>
                    <a:pt x="2553" y="3938"/>
                  </a:lnTo>
                  <a:cubicBezTo>
                    <a:pt x="2584" y="4064"/>
                    <a:pt x="2742" y="4127"/>
                    <a:pt x="2868" y="4127"/>
                  </a:cubicBezTo>
                  <a:lnTo>
                    <a:pt x="3813" y="4127"/>
                  </a:lnTo>
                  <a:cubicBezTo>
                    <a:pt x="4002" y="4127"/>
                    <a:pt x="4159" y="4285"/>
                    <a:pt x="4159" y="4474"/>
                  </a:cubicBezTo>
                  <a:cubicBezTo>
                    <a:pt x="4159" y="4695"/>
                    <a:pt x="4002" y="4852"/>
                    <a:pt x="3813" y="4852"/>
                  </a:cubicBezTo>
                  <a:lnTo>
                    <a:pt x="2427" y="4852"/>
                  </a:lnTo>
                  <a:cubicBezTo>
                    <a:pt x="2301" y="4852"/>
                    <a:pt x="2175" y="4758"/>
                    <a:pt x="2112" y="4631"/>
                  </a:cubicBezTo>
                  <a:cubicBezTo>
                    <a:pt x="2042" y="4515"/>
                    <a:pt x="1919" y="4450"/>
                    <a:pt x="1784" y="4450"/>
                  </a:cubicBezTo>
                  <a:cubicBezTo>
                    <a:pt x="1737" y="4450"/>
                    <a:pt x="1688" y="4458"/>
                    <a:pt x="1639" y="4474"/>
                  </a:cubicBezTo>
                  <a:cubicBezTo>
                    <a:pt x="1482" y="4568"/>
                    <a:pt x="1387" y="4758"/>
                    <a:pt x="1482" y="4947"/>
                  </a:cubicBezTo>
                  <a:cubicBezTo>
                    <a:pt x="1671" y="5325"/>
                    <a:pt x="2017" y="5545"/>
                    <a:pt x="2427" y="5545"/>
                  </a:cubicBezTo>
                  <a:lnTo>
                    <a:pt x="3813" y="5545"/>
                  </a:lnTo>
                  <a:cubicBezTo>
                    <a:pt x="3970" y="5545"/>
                    <a:pt x="4128" y="5671"/>
                    <a:pt x="4159" y="5829"/>
                  </a:cubicBezTo>
                  <a:lnTo>
                    <a:pt x="4853" y="8570"/>
                  </a:lnTo>
                  <a:cubicBezTo>
                    <a:pt x="4916" y="8790"/>
                    <a:pt x="4790" y="8979"/>
                    <a:pt x="4632" y="9011"/>
                  </a:cubicBezTo>
                  <a:cubicBezTo>
                    <a:pt x="4608" y="9015"/>
                    <a:pt x="4584" y="9017"/>
                    <a:pt x="4560" y="9017"/>
                  </a:cubicBezTo>
                  <a:cubicBezTo>
                    <a:pt x="4403" y="9017"/>
                    <a:pt x="4273" y="8927"/>
                    <a:pt x="4191" y="8790"/>
                  </a:cubicBezTo>
                  <a:lnTo>
                    <a:pt x="3655" y="6522"/>
                  </a:lnTo>
                  <a:cubicBezTo>
                    <a:pt x="3592" y="6364"/>
                    <a:pt x="3498" y="6270"/>
                    <a:pt x="3277" y="6270"/>
                  </a:cubicBezTo>
                  <a:lnTo>
                    <a:pt x="1040" y="6270"/>
                  </a:lnTo>
                  <a:cubicBezTo>
                    <a:pt x="914" y="6270"/>
                    <a:pt x="851" y="6207"/>
                    <a:pt x="757" y="6144"/>
                  </a:cubicBezTo>
                  <a:cubicBezTo>
                    <a:pt x="694" y="5986"/>
                    <a:pt x="694" y="5892"/>
                    <a:pt x="694" y="5797"/>
                  </a:cubicBezTo>
                  <a:lnTo>
                    <a:pt x="1419" y="3025"/>
                  </a:lnTo>
                  <a:cubicBezTo>
                    <a:pt x="1453" y="2855"/>
                    <a:pt x="1597" y="2767"/>
                    <a:pt x="1742" y="2767"/>
                  </a:cubicBezTo>
                  <a:close/>
                  <a:moveTo>
                    <a:pt x="2143" y="0"/>
                  </a:moveTo>
                  <a:cubicBezTo>
                    <a:pt x="1419" y="0"/>
                    <a:pt x="788" y="630"/>
                    <a:pt x="788" y="1387"/>
                  </a:cubicBezTo>
                  <a:cubicBezTo>
                    <a:pt x="788" y="1733"/>
                    <a:pt x="946" y="2080"/>
                    <a:pt x="1135" y="2332"/>
                  </a:cubicBezTo>
                  <a:cubicBezTo>
                    <a:pt x="977" y="2426"/>
                    <a:pt x="851" y="2647"/>
                    <a:pt x="788" y="2867"/>
                  </a:cubicBezTo>
                  <a:lnTo>
                    <a:pt x="64" y="5640"/>
                  </a:lnTo>
                  <a:cubicBezTo>
                    <a:pt x="1" y="5955"/>
                    <a:pt x="64" y="6270"/>
                    <a:pt x="253" y="6522"/>
                  </a:cubicBezTo>
                  <a:cubicBezTo>
                    <a:pt x="347" y="6648"/>
                    <a:pt x="473" y="6774"/>
                    <a:pt x="631" y="6805"/>
                  </a:cubicBezTo>
                  <a:lnTo>
                    <a:pt x="32" y="9263"/>
                  </a:lnTo>
                  <a:cubicBezTo>
                    <a:pt x="1" y="9452"/>
                    <a:pt x="95" y="9609"/>
                    <a:pt x="253" y="9672"/>
                  </a:cubicBezTo>
                  <a:cubicBezTo>
                    <a:pt x="281" y="9676"/>
                    <a:pt x="309" y="9678"/>
                    <a:pt x="335" y="9678"/>
                  </a:cubicBezTo>
                  <a:cubicBezTo>
                    <a:pt x="513" y="9678"/>
                    <a:pt x="639" y="9589"/>
                    <a:pt x="694" y="9452"/>
                  </a:cubicBezTo>
                  <a:lnTo>
                    <a:pt x="977" y="8318"/>
                  </a:lnTo>
                  <a:lnTo>
                    <a:pt x="3372" y="8318"/>
                  </a:lnTo>
                  <a:lnTo>
                    <a:pt x="3529" y="8885"/>
                  </a:lnTo>
                  <a:cubicBezTo>
                    <a:pt x="3661" y="9359"/>
                    <a:pt x="4079" y="9679"/>
                    <a:pt x="4526" y="9679"/>
                  </a:cubicBezTo>
                  <a:cubicBezTo>
                    <a:pt x="4613" y="9679"/>
                    <a:pt x="4702" y="9667"/>
                    <a:pt x="4790" y="9641"/>
                  </a:cubicBezTo>
                  <a:cubicBezTo>
                    <a:pt x="5357" y="9483"/>
                    <a:pt x="5703" y="8916"/>
                    <a:pt x="5546" y="8381"/>
                  </a:cubicBezTo>
                  <a:lnTo>
                    <a:pt x="4821" y="5640"/>
                  </a:lnTo>
                  <a:cubicBezTo>
                    <a:pt x="4790" y="5482"/>
                    <a:pt x="4727" y="5325"/>
                    <a:pt x="4601" y="5199"/>
                  </a:cubicBezTo>
                  <a:cubicBezTo>
                    <a:pt x="4758" y="5010"/>
                    <a:pt x="4884" y="4758"/>
                    <a:pt x="4884" y="4474"/>
                  </a:cubicBezTo>
                  <a:cubicBezTo>
                    <a:pt x="4884" y="3907"/>
                    <a:pt x="4412" y="3466"/>
                    <a:pt x="3844" y="3466"/>
                  </a:cubicBezTo>
                  <a:lnTo>
                    <a:pt x="3088" y="3466"/>
                  </a:lnTo>
                  <a:lnTo>
                    <a:pt x="2710" y="2647"/>
                  </a:lnTo>
                  <a:cubicBezTo>
                    <a:pt x="3183" y="2395"/>
                    <a:pt x="3529" y="1922"/>
                    <a:pt x="3529" y="1387"/>
                  </a:cubicBezTo>
                  <a:cubicBezTo>
                    <a:pt x="3529" y="630"/>
                    <a:pt x="2899" y="0"/>
                    <a:pt x="214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0" name="Google Shape;10820;p83"/>
            <p:cNvSpPr/>
            <p:nvPr/>
          </p:nvSpPr>
          <p:spPr>
            <a:xfrm>
              <a:off x="839850" y="2371925"/>
              <a:ext cx="143375" cy="242625"/>
            </a:xfrm>
            <a:custGeom>
              <a:avLst/>
              <a:gdLst/>
              <a:ahLst/>
              <a:cxnLst/>
              <a:rect l="l" t="t" r="r" b="b"/>
              <a:pathLst>
                <a:path w="5735" h="9705" extrusionOk="0">
                  <a:moveTo>
                    <a:pt x="3624" y="662"/>
                  </a:moveTo>
                  <a:cubicBezTo>
                    <a:pt x="4002" y="662"/>
                    <a:pt x="4317" y="977"/>
                    <a:pt x="4317" y="1355"/>
                  </a:cubicBezTo>
                  <a:cubicBezTo>
                    <a:pt x="4317" y="1765"/>
                    <a:pt x="4002" y="2080"/>
                    <a:pt x="3624" y="2080"/>
                  </a:cubicBezTo>
                  <a:cubicBezTo>
                    <a:pt x="3214" y="2080"/>
                    <a:pt x="2899" y="1765"/>
                    <a:pt x="2899" y="1355"/>
                  </a:cubicBezTo>
                  <a:cubicBezTo>
                    <a:pt x="2899" y="977"/>
                    <a:pt x="3214" y="662"/>
                    <a:pt x="3624" y="662"/>
                  </a:cubicBezTo>
                  <a:close/>
                  <a:moveTo>
                    <a:pt x="4317" y="6900"/>
                  </a:moveTo>
                  <a:lnTo>
                    <a:pt x="4474" y="7593"/>
                  </a:lnTo>
                  <a:lnTo>
                    <a:pt x="2490" y="7593"/>
                  </a:lnTo>
                  <a:lnTo>
                    <a:pt x="2647" y="6900"/>
                  </a:lnTo>
                  <a:close/>
                  <a:moveTo>
                    <a:pt x="3962" y="2731"/>
                  </a:moveTo>
                  <a:cubicBezTo>
                    <a:pt x="4108" y="2731"/>
                    <a:pt x="4250" y="2818"/>
                    <a:pt x="4285" y="2993"/>
                  </a:cubicBezTo>
                  <a:lnTo>
                    <a:pt x="4979" y="5734"/>
                  </a:lnTo>
                  <a:cubicBezTo>
                    <a:pt x="5010" y="6018"/>
                    <a:pt x="4853" y="6207"/>
                    <a:pt x="4632" y="6207"/>
                  </a:cubicBezTo>
                  <a:lnTo>
                    <a:pt x="2395" y="6207"/>
                  </a:lnTo>
                  <a:cubicBezTo>
                    <a:pt x="2238" y="6207"/>
                    <a:pt x="2080" y="6333"/>
                    <a:pt x="2049" y="6490"/>
                  </a:cubicBezTo>
                  <a:lnTo>
                    <a:pt x="1482" y="8727"/>
                  </a:lnTo>
                  <a:cubicBezTo>
                    <a:pt x="1456" y="8883"/>
                    <a:pt x="1323" y="8996"/>
                    <a:pt x="1154" y="8996"/>
                  </a:cubicBezTo>
                  <a:cubicBezTo>
                    <a:pt x="1118" y="8996"/>
                    <a:pt x="1080" y="8990"/>
                    <a:pt x="1040" y="8979"/>
                  </a:cubicBezTo>
                  <a:cubicBezTo>
                    <a:pt x="851" y="8916"/>
                    <a:pt x="725" y="8727"/>
                    <a:pt x="820" y="8538"/>
                  </a:cubicBezTo>
                  <a:lnTo>
                    <a:pt x="1513" y="5766"/>
                  </a:lnTo>
                  <a:cubicBezTo>
                    <a:pt x="1576" y="5608"/>
                    <a:pt x="1671" y="5514"/>
                    <a:pt x="1891" y="5514"/>
                  </a:cubicBezTo>
                  <a:lnTo>
                    <a:pt x="3246" y="5514"/>
                  </a:lnTo>
                  <a:cubicBezTo>
                    <a:pt x="3655" y="5514"/>
                    <a:pt x="4002" y="5262"/>
                    <a:pt x="4222" y="4915"/>
                  </a:cubicBezTo>
                  <a:cubicBezTo>
                    <a:pt x="4285" y="4758"/>
                    <a:pt x="4222" y="4537"/>
                    <a:pt x="4033" y="4442"/>
                  </a:cubicBezTo>
                  <a:cubicBezTo>
                    <a:pt x="3993" y="4426"/>
                    <a:pt x="3948" y="4418"/>
                    <a:pt x="3902" y="4418"/>
                  </a:cubicBezTo>
                  <a:cubicBezTo>
                    <a:pt x="3770" y="4418"/>
                    <a:pt x="3631" y="4483"/>
                    <a:pt x="3561" y="4600"/>
                  </a:cubicBezTo>
                  <a:cubicBezTo>
                    <a:pt x="3529" y="4726"/>
                    <a:pt x="3372" y="4789"/>
                    <a:pt x="3246" y="4789"/>
                  </a:cubicBezTo>
                  <a:lnTo>
                    <a:pt x="1891" y="4789"/>
                  </a:lnTo>
                  <a:cubicBezTo>
                    <a:pt x="1671" y="4789"/>
                    <a:pt x="1513" y="4631"/>
                    <a:pt x="1513" y="4442"/>
                  </a:cubicBezTo>
                  <a:cubicBezTo>
                    <a:pt x="1513" y="4253"/>
                    <a:pt x="1671" y="4096"/>
                    <a:pt x="1891" y="4096"/>
                  </a:cubicBezTo>
                  <a:lnTo>
                    <a:pt x="2836" y="4096"/>
                  </a:lnTo>
                  <a:cubicBezTo>
                    <a:pt x="2931" y="4096"/>
                    <a:pt x="3057" y="4001"/>
                    <a:pt x="3151" y="3907"/>
                  </a:cubicBezTo>
                  <a:cubicBezTo>
                    <a:pt x="3151" y="3844"/>
                    <a:pt x="3655" y="2899"/>
                    <a:pt x="3655" y="2899"/>
                  </a:cubicBezTo>
                  <a:cubicBezTo>
                    <a:pt x="3725" y="2787"/>
                    <a:pt x="3845" y="2731"/>
                    <a:pt x="3962" y="2731"/>
                  </a:cubicBezTo>
                  <a:close/>
                  <a:moveTo>
                    <a:pt x="3529" y="0"/>
                  </a:moveTo>
                  <a:cubicBezTo>
                    <a:pt x="2805" y="0"/>
                    <a:pt x="2175" y="630"/>
                    <a:pt x="2175" y="1355"/>
                  </a:cubicBezTo>
                  <a:cubicBezTo>
                    <a:pt x="2175" y="1922"/>
                    <a:pt x="2490" y="2395"/>
                    <a:pt x="2994" y="2615"/>
                  </a:cubicBezTo>
                  <a:lnTo>
                    <a:pt x="2584" y="3466"/>
                  </a:lnTo>
                  <a:lnTo>
                    <a:pt x="1860" y="3466"/>
                  </a:lnTo>
                  <a:cubicBezTo>
                    <a:pt x="1261" y="3466"/>
                    <a:pt x="820" y="3938"/>
                    <a:pt x="820" y="4474"/>
                  </a:cubicBezTo>
                  <a:cubicBezTo>
                    <a:pt x="820" y="4758"/>
                    <a:pt x="946" y="4978"/>
                    <a:pt x="1103" y="5199"/>
                  </a:cubicBezTo>
                  <a:cubicBezTo>
                    <a:pt x="977" y="5325"/>
                    <a:pt x="914" y="5451"/>
                    <a:pt x="851" y="5608"/>
                  </a:cubicBezTo>
                  <a:lnTo>
                    <a:pt x="158" y="8381"/>
                  </a:lnTo>
                  <a:cubicBezTo>
                    <a:pt x="1" y="8916"/>
                    <a:pt x="347" y="9483"/>
                    <a:pt x="914" y="9641"/>
                  </a:cubicBezTo>
                  <a:cubicBezTo>
                    <a:pt x="1002" y="9667"/>
                    <a:pt x="1091" y="9679"/>
                    <a:pt x="1178" y="9679"/>
                  </a:cubicBezTo>
                  <a:cubicBezTo>
                    <a:pt x="1624" y="9679"/>
                    <a:pt x="2038" y="9359"/>
                    <a:pt x="2143" y="8885"/>
                  </a:cubicBezTo>
                  <a:lnTo>
                    <a:pt x="2332" y="8286"/>
                  </a:lnTo>
                  <a:lnTo>
                    <a:pt x="4695" y="8286"/>
                  </a:lnTo>
                  <a:lnTo>
                    <a:pt x="4947" y="9452"/>
                  </a:lnTo>
                  <a:cubicBezTo>
                    <a:pt x="4995" y="9597"/>
                    <a:pt x="5118" y="9704"/>
                    <a:pt x="5257" y="9704"/>
                  </a:cubicBezTo>
                  <a:cubicBezTo>
                    <a:pt x="5300" y="9704"/>
                    <a:pt x="5344" y="9694"/>
                    <a:pt x="5388" y="9672"/>
                  </a:cubicBezTo>
                  <a:cubicBezTo>
                    <a:pt x="5577" y="9641"/>
                    <a:pt x="5703" y="9452"/>
                    <a:pt x="5609" y="9231"/>
                  </a:cubicBezTo>
                  <a:lnTo>
                    <a:pt x="5042" y="6805"/>
                  </a:lnTo>
                  <a:cubicBezTo>
                    <a:pt x="5514" y="6616"/>
                    <a:pt x="5735" y="6144"/>
                    <a:pt x="5640" y="5640"/>
                  </a:cubicBezTo>
                  <a:lnTo>
                    <a:pt x="4916" y="2867"/>
                  </a:lnTo>
                  <a:cubicBezTo>
                    <a:pt x="4884" y="2647"/>
                    <a:pt x="4758" y="2489"/>
                    <a:pt x="4569" y="2332"/>
                  </a:cubicBezTo>
                  <a:cubicBezTo>
                    <a:pt x="4790" y="2080"/>
                    <a:pt x="4916" y="1733"/>
                    <a:pt x="4916" y="1355"/>
                  </a:cubicBezTo>
                  <a:cubicBezTo>
                    <a:pt x="4916" y="630"/>
                    <a:pt x="4285" y="0"/>
                    <a:pt x="352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1" name="Google Shape;10821;p83"/>
            <p:cNvSpPr/>
            <p:nvPr/>
          </p:nvSpPr>
          <p:spPr>
            <a:xfrm>
              <a:off x="772900" y="2318350"/>
              <a:ext cx="122125" cy="105075"/>
            </a:xfrm>
            <a:custGeom>
              <a:avLst/>
              <a:gdLst/>
              <a:ahLst/>
              <a:cxnLst/>
              <a:rect l="l" t="t" r="r" b="b"/>
              <a:pathLst>
                <a:path w="4885" h="4203" extrusionOk="0">
                  <a:moveTo>
                    <a:pt x="3844" y="631"/>
                  </a:moveTo>
                  <a:cubicBezTo>
                    <a:pt x="4034" y="631"/>
                    <a:pt x="4223" y="789"/>
                    <a:pt x="4223" y="978"/>
                  </a:cubicBezTo>
                  <a:lnTo>
                    <a:pt x="4223" y="1734"/>
                  </a:lnTo>
                  <a:cubicBezTo>
                    <a:pt x="4223" y="1923"/>
                    <a:pt x="4034" y="2112"/>
                    <a:pt x="3844" y="2112"/>
                  </a:cubicBezTo>
                  <a:cubicBezTo>
                    <a:pt x="3655" y="2143"/>
                    <a:pt x="3498" y="2301"/>
                    <a:pt x="3498" y="2458"/>
                  </a:cubicBezTo>
                  <a:lnTo>
                    <a:pt x="3498" y="2994"/>
                  </a:lnTo>
                  <a:lnTo>
                    <a:pt x="2679" y="2206"/>
                  </a:lnTo>
                  <a:cubicBezTo>
                    <a:pt x="2584" y="2143"/>
                    <a:pt x="2521" y="2112"/>
                    <a:pt x="2427" y="2112"/>
                  </a:cubicBezTo>
                  <a:lnTo>
                    <a:pt x="1009" y="2112"/>
                  </a:lnTo>
                  <a:cubicBezTo>
                    <a:pt x="820" y="2112"/>
                    <a:pt x="662" y="1923"/>
                    <a:pt x="662" y="1734"/>
                  </a:cubicBezTo>
                  <a:lnTo>
                    <a:pt x="662" y="978"/>
                  </a:lnTo>
                  <a:cubicBezTo>
                    <a:pt x="662" y="789"/>
                    <a:pt x="820" y="631"/>
                    <a:pt x="1009" y="631"/>
                  </a:cubicBezTo>
                  <a:close/>
                  <a:moveTo>
                    <a:pt x="1009" y="1"/>
                  </a:moveTo>
                  <a:cubicBezTo>
                    <a:pt x="442" y="1"/>
                    <a:pt x="1" y="474"/>
                    <a:pt x="1" y="1041"/>
                  </a:cubicBezTo>
                  <a:lnTo>
                    <a:pt x="1" y="1765"/>
                  </a:lnTo>
                  <a:cubicBezTo>
                    <a:pt x="1" y="2364"/>
                    <a:pt x="473" y="2805"/>
                    <a:pt x="1009" y="2805"/>
                  </a:cubicBezTo>
                  <a:lnTo>
                    <a:pt x="2269" y="2805"/>
                  </a:lnTo>
                  <a:lnTo>
                    <a:pt x="3592" y="4097"/>
                  </a:lnTo>
                  <a:cubicBezTo>
                    <a:pt x="3663" y="4167"/>
                    <a:pt x="3770" y="4203"/>
                    <a:pt x="3872" y="4203"/>
                  </a:cubicBezTo>
                  <a:cubicBezTo>
                    <a:pt x="3906" y="4203"/>
                    <a:pt x="3939" y="4199"/>
                    <a:pt x="3970" y="4191"/>
                  </a:cubicBezTo>
                  <a:cubicBezTo>
                    <a:pt x="4097" y="4160"/>
                    <a:pt x="4160" y="4002"/>
                    <a:pt x="4160" y="3876"/>
                  </a:cubicBezTo>
                  <a:lnTo>
                    <a:pt x="4160" y="2773"/>
                  </a:lnTo>
                  <a:cubicBezTo>
                    <a:pt x="4569" y="2616"/>
                    <a:pt x="4884" y="2238"/>
                    <a:pt x="4884" y="1765"/>
                  </a:cubicBezTo>
                  <a:lnTo>
                    <a:pt x="4884" y="1041"/>
                  </a:lnTo>
                  <a:cubicBezTo>
                    <a:pt x="4884" y="442"/>
                    <a:pt x="4412" y="1"/>
                    <a:pt x="384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822" name="Google Shape;10822;p83"/>
          <p:cNvSpPr/>
          <p:nvPr/>
        </p:nvSpPr>
        <p:spPr>
          <a:xfrm>
            <a:off x="4867924" y="2197454"/>
            <a:ext cx="348513" cy="349427"/>
          </a:xfrm>
          <a:custGeom>
            <a:avLst/>
            <a:gdLst/>
            <a:ahLst/>
            <a:cxnLst/>
            <a:rect l="l" t="t" r="r" b="b"/>
            <a:pathLst>
              <a:path w="11815" h="11846" extrusionOk="0">
                <a:moveTo>
                  <a:pt x="5829" y="693"/>
                </a:moveTo>
                <a:cubicBezTo>
                  <a:pt x="6238" y="693"/>
                  <a:pt x="6553" y="1008"/>
                  <a:pt x="6553" y="1418"/>
                </a:cubicBezTo>
                <a:cubicBezTo>
                  <a:pt x="6553" y="1796"/>
                  <a:pt x="6238" y="2111"/>
                  <a:pt x="5829" y="2111"/>
                </a:cubicBezTo>
                <a:cubicBezTo>
                  <a:pt x="5451" y="2111"/>
                  <a:pt x="5136" y="1796"/>
                  <a:pt x="5136" y="1418"/>
                </a:cubicBezTo>
                <a:cubicBezTo>
                  <a:pt x="5136" y="1008"/>
                  <a:pt x="5482" y="693"/>
                  <a:pt x="5829" y="693"/>
                </a:cubicBezTo>
                <a:close/>
                <a:moveTo>
                  <a:pt x="5829" y="2773"/>
                </a:moveTo>
                <a:cubicBezTo>
                  <a:pt x="6774" y="2773"/>
                  <a:pt x="7562" y="3560"/>
                  <a:pt x="7562" y="4568"/>
                </a:cubicBezTo>
                <a:lnTo>
                  <a:pt x="7562" y="4915"/>
                </a:lnTo>
                <a:lnTo>
                  <a:pt x="4096" y="4915"/>
                </a:lnTo>
                <a:lnTo>
                  <a:pt x="4096" y="4568"/>
                </a:lnTo>
                <a:cubicBezTo>
                  <a:pt x="4096" y="3560"/>
                  <a:pt x="4884" y="2773"/>
                  <a:pt x="5829" y="2773"/>
                </a:cubicBezTo>
                <a:close/>
                <a:moveTo>
                  <a:pt x="2363" y="6963"/>
                </a:moveTo>
                <a:cubicBezTo>
                  <a:pt x="2773" y="6963"/>
                  <a:pt x="3088" y="7278"/>
                  <a:pt x="3088" y="7656"/>
                </a:cubicBezTo>
                <a:cubicBezTo>
                  <a:pt x="3088" y="8065"/>
                  <a:pt x="2773" y="8380"/>
                  <a:pt x="2363" y="8380"/>
                </a:cubicBezTo>
                <a:cubicBezTo>
                  <a:pt x="1985" y="8380"/>
                  <a:pt x="1670" y="8065"/>
                  <a:pt x="1670" y="7656"/>
                </a:cubicBezTo>
                <a:cubicBezTo>
                  <a:pt x="1670" y="7278"/>
                  <a:pt x="1985" y="6963"/>
                  <a:pt x="2363" y="6963"/>
                </a:cubicBezTo>
                <a:close/>
                <a:moveTo>
                  <a:pt x="9357" y="6963"/>
                </a:moveTo>
                <a:cubicBezTo>
                  <a:pt x="9735" y="6963"/>
                  <a:pt x="10050" y="7278"/>
                  <a:pt x="10050" y="7656"/>
                </a:cubicBezTo>
                <a:cubicBezTo>
                  <a:pt x="10050" y="8065"/>
                  <a:pt x="9735" y="8380"/>
                  <a:pt x="9357" y="8380"/>
                </a:cubicBezTo>
                <a:cubicBezTo>
                  <a:pt x="8948" y="8380"/>
                  <a:pt x="8633" y="8065"/>
                  <a:pt x="8633" y="7656"/>
                </a:cubicBezTo>
                <a:cubicBezTo>
                  <a:pt x="8633" y="7278"/>
                  <a:pt x="8948" y="6963"/>
                  <a:pt x="9357" y="6963"/>
                </a:cubicBezTo>
                <a:close/>
                <a:moveTo>
                  <a:pt x="2363" y="9042"/>
                </a:moveTo>
                <a:cubicBezTo>
                  <a:pt x="3308" y="9042"/>
                  <a:pt x="4096" y="9830"/>
                  <a:pt x="4096" y="10806"/>
                </a:cubicBezTo>
                <a:lnTo>
                  <a:pt x="4096" y="11184"/>
                </a:lnTo>
                <a:lnTo>
                  <a:pt x="630" y="11184"/>
                </a:lnTo>
                <a:lnTo>
                  <a:pt x="630" y="10806"/>
                </a:lnTo>
                <a:cubicBezTo>
                  <a:pt x="630" y="9830"/>
                  <a:pt x="1418" y="9042"/>
                  <a:pt x="2363" y="9042"/>
                </a:cubicBezTo>
                <a:close/>
                <a:moveTo>
                  <a:pt x="9357" y="9042"/>
                </a:moveTo>
                <a:cubicBezTo>
                  <a:pt x="10302" y="9042"/>
                  <a:pt x="11090" y="9830"/>
                  <a:pt x="11090" y="10806"/>
                </a:cubicBezTo>
                <a:lnTo>
                  <a:pt x="11090" y="11184"/>
                </a:lnTo>
                <a:lnTo>
                  <a:pt x="7625" y="11184"/>
                </a:lnTo>
                <a:lnTo>
                  <a:pt x="7625" y="10806"/>
                </a:lnTo>
                <a:cubicBezTo>
                  <a:pt x="7625" y="9830"/>
                  <a:pt x="8412" y="9042"/>
                  <a:pt x="9357" y="9042"/>
                </a:cubicBezTo>
                <a:close/>
                <a:moveTo>
                  <a:pt x="5892" y="0"/>
                </a:moveTo>
                <a:cubicBezTo>
                  <a:pt x="5136" y="0"/>
                  <a:pt x="4506" y="630"/>
                  <a:pt x="4506" y="1355"/>
                </a:cubicBezTo>
                <a:cubicBezTo>
                  <a:pt x="4506" y="1733"/>
                  <a:pt x="4632" y="2016"/>
                  <a:pt x="4852" y="2300"/>
                </a:cubicBezTo>
                <a:cubicBezTo>
                  <a:pt x="4033" y="2710"/>
                  <a:pt x="3466" y="3529"/>
                  <a:pt x="3466" y="4505"/>
                </a:cubicBezTo>
                <a:lnTo>
                  <a:pt x="3466" y="5230"/>
                </a:lnTo>
                <a:cubicBezTo>
                  <a:pt x="3466" y="5419"/>
                  <a:pt x="3623" y="5577"/>
                  <a:pt x="3844" y="5577"/>
                </a:cubicBezTo>
                <a:lnTo>
                  <a:pt x="5577" y="5577"/>
                </a:lnTo>
                <a:lnTo>
                  <a:pt x="5577" y="7152"/>
                </a:lnTo>
                <a:lnTo>
                  <a:pt x="3875" y="8822"/>
                </a:lnTo>
                <a:cubicBezTo>
                  <a:pt x="3749" y="8696"/>
                  <a:pt x="3592" y="8601"/>
                  <a:pt x="3434" y="8569"/>
                </a:cubicBezTo>
                <a:cubicBezTo>
                  <a:pt x="3686" y="8349"/>
                  <a:pt x="3781" y="8034"/>
                  <a:pt x="3781" y="7624"/>
                </a:cubicBezTo>
                <a:cubicBezTo>
                  <a:pt x="3781" y="6868"/>
                  <a:pt x="3151" y="6238"/>
                  <a:pt x="2426" y="6238"/>
                </a:cubicBezTo>
                <a:cubicBezTo>
                  <a:pt x="1670" y="6238"/>
                  <a:pt x="1040" y="6868"/>
                  <a:pt x="1040" y="7624"/>
                </a:cubicBezTo>
                <a:cubicBezTo>
                  <a:pt x="1040" y="7971"/>
                  <a:pt x="1166" y="8286"/>
                  <a:pt x="1387" y="8569"/>
                </a:cubicBezTo>
                <a:cubicBezTo>
                  <a:pt x="567" y="8979"/>
                  <a:pt x="0" y="9798"/>
                  <a:pt x="0" y="10775"/>
                </a:cubicBezTo>
                <a:lnTo>
                  <a:pt x="0" y="11499"/>
                </a:lnTo>
                <a:cubicBezTo>
                  <a:pt x="0" y="11688"/>
                  <a:pt x="158" y="11846"/>
                  <a:pt x="378" y="11846"/>
                </a:cubicBezTo>
                <a:lnTo>
                  <a:pt x="4474" y="11846"/>
                </a:lnTo>
                <a:cubicBezTo>
                  <a:pt x="4663" y="11846"/>
                  <a:pt x="4821" y="11688"/>
                  <a:pt x="4821" y="11499"/>
                </a:cubicBezTo>
                <a:lnTo>
                  <a:pt x="4821" y="10775"/>
                </a:lnTo>
                <a:cubicBezTo>
                  <a:pt x="4821" y="10239"/>
                  <a:pt x="4632" y="9704"/>
                  <a:pt x="4348" y="9326"/>
                </a:cubicBezTo>
                <a:lnTo>
                  <a:pt x="5860" y="7782"/>
                </a:lnTo>
                <a:lnTo>
                  <a:pt x="7404" y="9326"/>
                </a:lnTo>
                <a:cubicBezTo>
                  <a:pt x="7089" y="9704"/>
                  <a:pt x="6931" y="10239"/>
                  <a:pt x="6931" y="10775"/>
                </a:cubicBezTo>
                <a:lnTo>
                  <a:pt x="6931" y="11499"/>
                </a:lnTo>
                <a:cubicBezTo>
                  <a:pt x="6931" y="11688"/>
                  <a:pt x="7089" y="11846"/>
                  <a:pt x="7309" y="11846"/>
                </a:cubicBezTo>
                <a:lnTo>
                  <a:pt x="11468" y="11846"/>
                </a:lnTo>
                <a:cubicBezTo>
                  <a:pt x="11657" y="11846"/>
                  <a:pt x="11815" y="11688"/>
                  <a:pt x="11815" y="11499"/>
                </a:cubicBezTo>
                <a:lnTo>
                  <a:pt x="11815" y="10775"/>
                </a:lnTo>
                <a:cubicBezTo>
                  <a:pt x="11783" y="9830"/>
                  <a:pt x="11185" y="8979"/>
                  <a:pt x="10365" y="8569"/>
                </a:cubicBezTo>
                <a:cubicBezTo>
                  <a:pt x="10586" y="8349"/>
                  <a:pt x="10712" y="8034"/>
                  <a:pt x="10712" y="7624"/>
                </a:cubicBezTo>
                <a:cubicBezTo>
                  <a:pt x="10712" y="6868"/>
                  <a:pt x="10082" y="6238"/>
                  <a:pt x="9357" y="6238"/>
                </a:cubicBezTo>
                <a:cubicBezTo>
                  <a:pt x="8601" y="6238"/>
                  <a:pt x="7971" y="6868"/>
                  <a:pt x="7971" y="7624"/>
                </a:cubicBezTo>
                <a:cubicBezTo>
                  <a:pt x="7971" y="7971"/>
                  <a:pt x="8097" y="8286"/>
                  <a:pt x="8318" y="8569"/>
                </a:cubicBezTo>
                <a:cubicBezTo>
                  <a:pt x="8160" y="8664"/>
                  <a:pt x="8034" y="8727"/>
                  <a:pt x="7877" y="8822"/>
                </a:cubicBezTo>
                <a:lnTo>
                  <a:pt x="6207" y="7152"/>
                </a:lnTo>
                <a:lnTo>
                  <a:pt x="6207" y="5577"/>
                </a:lnTo>
                <a:lnTo>
                  <a:pt x="7940" y="5577"/>
                </a:lnTo>
                <a:cubicBezTo>
                  <a:pt x="8129" y="5577"/>
                  <a:pt x="8286" y="5419"/>
                  <a:pt x="8286" y="5230"/>
                </a:cubicBezTo>
                <a:lnTo>
                  <a:pt x="8286" y="4505"/>
                </a:lnTo>
                <a:cubicBezTo>
                  <a:pt x="8286" y="3529"/>
                  <a:pt x="7688" y="2710"/>
                  <a:pt x="6900" y="2300"/>
                </a:cubicBezTo>
                <a:cubicBezTo>
                  <a:pt x="7152" y="2080"/>
                  <a:pt x="7246" y="1764"/>
                  <a:pt x="7246" y="1355"/>
                </a:cubicBezTo>
                <a:cubicBezTo>
                  <a:pt x="7246" y="630"/>
                  <a:pt x="6616" y="0"/>
                  <a:pt x="5892" y="0"/>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823" name="Google Shape;10823;p83"/>
          <p:cNvGrpSpPr/>
          <p:nvPr/>
        </p:nvGrpSpPr>
        <p:grpSpPr>
          <a:xfrm>
            <a:off x="7094699" y="1304859"/>
            <a:ext cx="309517" cy="348071"/>
            <a:chOff x="2523000" y="1954875"/>
            <a:chExt cx="262325" cy="295000"/>
          </a:xfrm>
          <a:solidFill>
            <a:srgbClr val="FFC000"/>
          </a:solidFill>
        </p:grpSpPr>
        <p:sp>
          <p:nvSpPr>
            <p:cNvPr id="10824" name="Google Shape;10824;p83"/>
            <p:cNvSpPr/>
            <p:nvPr/>
          </p:nvSpPr>
          <p:spPr>
            <a:xfrm>
              <a:off x="2523000" y="1954875"/>
              <a:ext cx="262325" cy="295000"/>
            </a:xfrm>
            <a:custGeom>
              <a:avLst/>
              <a:gdLst/>
              <a:ahLst/>
              <a:cxnLst/>
              <a:rect l="l" t="t" r="r" b="b"/>
              <a:pathLst>
                <a:path w="10493" h="11800" extrusionOk="0">
                  <a:moveTo>
                    <a:pt x="5294" y="709"/>
                  </a:moveTo>
                  <a:cubicBezTo>
                    <a:pt x="6350" y="1316"/>
                    <a:pt x="7422" y="1602"/>
                    <a:pt x="8487" y="1602"/>
                  </a:cubicBezTo>
                  <a:cubicBezTo>
                    <a:pt x="8915" y="1602"/>
                    <a:pt x="9343" y="1556"/>
                    <a:pt x="9767" y="1465"/>
                  </a:cubicBezTo>
                  <a:lnTo>
                    <a:pt x="9767" y="5026"/>
                  </a:lnTo>
                  <a:cubicBezTo>
                    <a:pt x="9767" y="7798"/>
                    <a:pt x="7940" y="10287"/>
                    <a:pt x="5294" y="11137"/>
                  </a:cubicBezTo>
                  <a:cubicBezTo>
                    <a:pt x="2647" y="10350"/>
                    <a:pt x="789" y="7798"/>
                    <a:pt x="789" y="5026"/>
                  </a:cubicBezTo>
                  <a:lnTo>
                    <a:pt x="789" y="1465"/>
                  </a:lnTo>
                  <a:cubicBezTo>
                    <a:pt x="1222" y="1556"/>
                    <a:pt x="1654" y="1602"/>
                    <a:pt x="2084" y="1602"/>
                  </a:cubicBezTo>
                  <a:cubicBezTo>
                    <a:pt x="3153" y="1602"/>
                    <a:pt x="4215" y="1316"/>
                    <a:pt x="5294" y="709"/>
                  </a:cubicBezTo>
                  <a:close/>
                  <a:moveTo>
                    <a:pt x="5266" y="0"/>
                  </a:moveTo>
                  <a:cubicBezTo>
                    <a:pt x="5207" y="0"/>
                    <a:pt x="5152" y="16"/>
                    <a:pt x="5105" y="48"/>
                  </a:cubicBezTo>
                  <a:cubicBezTo>
                    <a:pt x="4065" y="646"/>
                    <a:pt x="3057" y="930"/>
                    <a:pt x="2017" y="930"/>
                  </a:cubicBezTo>
                  <a:cubicBezTo>
                    <a:pt x="1513" y="930"/>
                    <a:pt x="1009" y="835"/>
                    <a:pt x="473" y="678"/>
                  </a:cubicBezTo>
                  <a:cubicBezTo>
                    <a:pt x="440" y="669"/>
                    <a:pt x="408" y="665"/>
                    <a:pt x="378" y="665"/>
                  </a:cubicBezTo>
                  <a:cubicBezTo>
                    <a:pt x="297" y="665"/>
                    <a:pt x="228" y="695"/>
                    <a:pt x="158" y="741"/>
                  </a:cubicBezTo>
                  <a:cubicBezTo>
                    <a:pt x="95" y="804"/>
                    <a:pt x="1" y="898"/>
                    <a:pt x="1" y="993"/>
                  </a:cubicBezTo>
                  <a:lnTo>
                    <a:pt x="1" y="4994"/>
                  </a:lnTo>
                  <a:cubicBezTo>
                    <a:pt x="127" y="8176"/>
                    <a:pt x="2206" y="10917"/>
                    <a:pt x="5199" y="11799"/>
                  </a:cubicBezTo>
                  <a:lnTo>
                    <a:pt x="5357" y="11799"/>
                  </a:lnTo>
                  <a:cubicBezTo>
                    <a:pt x="8350" y="10917"/>
                    <a:pt x="10492" y="8176"/>
                    <a:pt x="10492" y="5026"/>
                  </a:cubicBezTo>
                  <a:lnTo>
                    <a:pt x="10492" y="1056"/>
                  </a:lnTo>
                  <a:cubicBezTo>
                    <a:pt x="10492" y="930"/>
                    <a:pt x="10429" y="835"/>
                    <a:pt x="10335" y="772"/>
                  </a:cubicBezTo>
                  <a:cubicBezTo>
                    <a:pt x="10282" y="720"/>
                    <a:pt x="10230" y="697"/>
                    <a:pt x="10173" y="697"/>
                  </a:cubicBezTo>
                  <a:cubicBezTo>
                    <a:pt x="10126" y="697"/>
                    <a:pt x="10076" y="713"/>
                    <a:pt x="10019" y="741"/>
                  </a:cubicBezTo>
                  <a:cubicBezTo>
                    <a:pt x="9509" y="876"/>
                    <a:pt x="9006" y="946"/>
                    <a:pt x="8504" y="946"/>
                  </a:cubicBezTo>
                  <a:cubicBezTo>
                    <a:pt x="7490" y="946"/>
                    <a:pt x="6485" y="659"/>
                    <a:pt x="5451" y="48"/>
                  </a:cubicBezTo>
                  <a:cubicBezTo>
                    <a:pt x="5388" y="16"/>
                    <a:pt x="5325" y="0"/>
                    <a:pt x="526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5" name="Google Shape;10825;p83"/>
            <p:cNvSpPr/>
            <p:nvPr/>
          </p:nvSpPr>
          <p:spPr>
            <a:xfrm>
              <a:off x="2595475" y="2024575"/>
              <a:ext cx="122100" cy="138650"/>
            </a:xfrm>
            <a:custGeom>
              <a:avLst/>
              <a:gdLst/>
              <a:ahLst/>
              <a:cxnLst/>
              <a:rect l="l" t="t" r="r" b="b"/>
              <a:pathLst>
                <a:path w="4884" h="5546" extrusionOk="0">
                  <a:moveTo>
                    <a:pt x="2426" y="694"/>
                  </a:moveTo>
                  <a:cubicBezTo>
                    <a:pt x="2836" y="694"/>
                    <a:pt x="3151" y="1009"/>
                    <a:pt x="3151" y="1418"/>
                  </a:cubicBezTo>
                  <a:cubicBezTo>
                    <a:pt x="3151" y="1796"/>
                    <a:pt x="2836" y="2111"/>
                    <a:pt x="2426" y="2111"/>
                  </a:cubicBezTo>
                  <a:cubicBezTo>
                    <a:pt x="2048" y="2111"/>
                    <a:pt x="1733" y="1796"/>
                    <a:pt x="1733" y="1418"/>
                  </a:cubicBezTo>
                  <a:cubicBezTo>
                    <a:pt x="1733" y="1009"/>
                    <a:pt x="2048" y="694"/>
                    <a:pt x="2426" y="694"/>
                  </a:cubicBezTo>
                  <a:close/>
                  <a:moveTo>
                    <a:pt x="2426" y="2742"/>
                  </a:moveTo>
                  <a:cubicBezTo>
                    <a:pt x="3371" y="2742"/>
                    <a:pt x="4159" y="3529"/>
                    <a:pt x="4159" y="4474"/>
                  </a:cubicBezTo>
                  <a:lnTo>
                    <a:pt x="4159" y="4821"/>
                  </a:lnTo>
                  <a:lnTo>
                    <a:pt x="693" y="4821"/>
                  </a:lnTo>
                  <a:lnTo>
                    <a:pt x="693" y="4474"/>
                  </a:lnTo>
                  <a:cubicBezTo>
                    <a:pt x="693" y="3529"/>
                    <a:pt x="1481" y="2742"/>
                    <a:pt x="2426" y="2742"/>
                  </a:cubicBezTo>
                  <a:close/>
                  <a:moveTo>
                    <a:pt x="2458" y="1"/>
                  </a:moveTo>
                  <a:cubicBezTo>
                    <a:pt x="1733" y="1"/>
                    <a:pt x="1103" y="599"/>
                    <a:pt x="1103" y="1355"/>
                  </a:cubicBezTo>
                  <a:cubicBezTo>
                    <a:pt x="1103" y="1733"/>
                    <a:pt x="1198" y="2048"/>
                    <a:pt x="1450" y="2269"/>
                  </a:cubicBezTo>
                  <a:cubicBezTo>
                    <a:pt x="630" y="2647"/>
                    <a:pt x="63" y="3498"/>
                    <a:pt x="63" y="4474"/>
                  </a:cubicBezTo>
                  <a:lnTo>
                    <a:pt x="63" y="5199"/>
                  </a:lnTo>
                  <a:cubicBezTo>
                    <a:pt x="0" y="5388"/>
                    <a:pt x="158" y="5546"/>
                    <a:pt x="347" y="5546"/>
                  </a:cubicBezTo>
                  <a:lnTo>
                    <a:pt x="4506" y="5546"/>
                  </a:lnTo>
                  <a:cubicBezTo>
                    <a:pt x="4726" y="5546"/>
                    <a:pt x="4884" y="5388"/>
                    <a:pt x="4884" y="5199"/>
                  </a:cubicBezTo>
                  <a:lnTo>
                    <a:pt x="4884" y="4474"/>
                  </a:lnTo>
                  <a:cubicBezTo>
                    <a:pt x="4884" y="3498"/>
                    <a:pt x="4317" y="2647"/>
                    <a:pt x="3497" y="2269"/>
                  </a:cubicBezTo>
                  <a:cubicBezTo>
                    <a:pt x="3718" y="2048"/>
                    <a:pt x="3844" y="1702"/>
                    <a:pt x="3844" y="1355"/>
                  </a:cubicBezTo>
                  <a:cubicBezTo>
                    <a:pt x="3844" y="599"/>
                    <a:pt x="3214" y="1"/>
                    <a:pt x="245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826" name="Google Shape;10826;p83"/>
          <p:cNvGrpSpPr/>
          <p:nvPr/>
        </p:nvGrpSpPr>
        <p:grpSpPr>
          <a:xfrm>
            <a:off x="7073800" y="1756125"/>
            <a:ext cx="351315" cy="348542"/>
            <a:chOff x="2508825" y="2318350"/>
            <a:chExt cx="297750" cy="295400"/>
          </a:xfrm>
          <a:solidFill>
            <a:srgbClr val="FFC000"/>
          </a:solidFill>
        </p:grpSpPr>
        <p:sp>
          <p:nvSpPr>
            <p:cNvPr id="10827" name="Google Shape;10827;p83"/>
            <p:cNvSpPr/>
            <p:nvPr/>
          </p:nvSpPr>
          <p:spPr>
            <a:xfrm>
              <a:off x="2508825" y="2318350"/>
              <a:ext cx="297750" cy="295400"/>
            </a:xfrm>
            <a:custGeom>
              <a:avLst/>
              <a:gdLst/>
              <a:ahLst/>
              <a:cxnLst/>
              <a:rect l="l" t="t" r="r" b="b"/>
              <a:pathLst>
                <a:path w="11910" h="11816" extrusionOk="0">
                  <a:moveTo>
                    <a:pt x="5892" y="694"/>
                  </a:moveTo>
                  <a:cubicBezTo>
                    <a:pt x="7625" y="694"/>
                    <a:pt x="9043" y="2112"/>
                    <a:pt x="9043" y="3845"/>
                  </a:cubicBezTo>
                  <a:cubicBezTo>
                    <a:pt x="9043" y="5483"/>
                    <a:pt x="7751" y="6838"/>
                    <a:pt x="6081" y="6932"/>
                  </a:cubicBezTo>
                  <a:cubicBezTo>
                    <a:pt x="6018" y="6932"/>
                    <a:pt x="5987" y="6901"/>
                    <a:pt x="5924" y="6869"/>
                  </a:cubicBezTo>
                  <a:lnTo>
                    <a:pt x="5766" y="6711"/>
                  </a:lnTo>
                  <a:cubicBezTo>
                    <a:pt x="5297" y="6298"/>
                    <a:pt x="4683" y="6101"/>
                    <a:pt x="4072" y="6101"/>
                  </a:cubicBezTo>
                  <a:cubicBezTo>
                    <a:pt x="3985" y="6101"/>
                    <a:pt x="3899" y="6105"/>
                    <a:pt x="3813" y="6113"/>
                  </a:cubicBezTo>
                  <a:cubicBezTo>
                    <a:pt x="3151" y="5577"/>
                    <a:pt x="2773" y="4727"/>
                    <a:pt x="2773" y="3845"/>
                  </a:cubicBezTo>
                  <a:cubicBezTo>
                    <a:pt x="2773" y="2112"/>
                    <a:pt x="4191" y="694"/>
                    <a:pt x="5892" y="694"/>
                  </a:cubicBezTo>
                  <a:close/>
                  <a:moveTo>
                    <a:pt x="4171" y="6822"/>
                  </a:moveTo>
                  <a:cubicBezTo>
                    <a:pt x="4577" y="6822"/>
                    <a:pt x="4979" y="6964"/>
                    <a:pt x="5294" y="7247"/>
                  </a:cubicBezTo>
                  <a:cubicBezTo>
                    <a:pt x="5420" y="7373"/>
                    <a:pt x="5735" y="7657"/>
                    <a:pt x="5892" y="7657"/>
                  </a:cubicBezTo>
                  <a:lnTo>
                    <a:pt x="7972" y="7657"/>
                  </a:lnTo>
                  <a:cubicBezTo>
                    <a:pt x="8192" y="7657"/>
                    <a:pt x="8350" y="7814"/>
                    <a:pt x="8350" y="8003"/>
                  </a:cubicBezTo>
                  <a:cubicBezTo>
                    <a:pt x="8350" y="8192"/>
                    <a:pt x="8192" y="8350"/>
                    <a:pt x="7972" y="8350"/>
                  </a:cubicBezTo>
                  <a:lnTo>
                    <a:pt x="5514" y="8350"/>
                  </a:lnTo>
                  <a:cubicBezTo>
                    <a:pt x="5294" y="8350"/>
                    <a:pt x="5136" y="8507"/>
                    <a:pt x="5136" y="8728"/>
                  </a:cubicBezTo>
                  <a:cubicBezTo>
                    <a:pt x="5136" y="8917"/>
                    <a:pt x="5294" y="9074"/>
                    <a:pt x="5514" y="9074"/>
                  </a:cubicBezTo>
                  <a:lnTo>
                    <a:pt x="8224" y="9074"/>
                  </a:lnTo>
                  <a:cubicBezTo>
                    <a:pt x="8507" y="9074"/>
                    <a:pt x="8759" y="8948"/>
                    <a:pt x="8980" y="8759"/>
                  </a:cubicBezTo>
                  <a:lnTo>
                    <a:pt x="10492" y="7090"/>
                  </a:lnTo>
                  <a:cubicBezTo>
                    <a:pt x="10568" y="7033"/>
                    <a:pt x="10666" y="6987"/>
                    <a:pt x="10766" y="6987"/>
                  </a:cubicBezTo>
                  <a:cubicBezTo>
                    <a:pt x="10833" y="6987"/>
                    <a:pt x="10902" y="7008"/>
                    <a:pt x="10965" y="7058"/>
                  </a:cubicBezTo>
                  <a:cubicBezTo>
                    <a:pt x="11122" y="7184"/>
                    <a:pt x="11185" y="7373"/>
                    <a:pt x="11059" y="7531"/>
                  </a:cubicBezTo>
                  <a:lnTo>
                    <a:pt x="9389" y="9767"/>
                  </a:lnTo>
                  <a:cubicBezTo>
                    <a:pt x="9074" y="10209"/>
                    <a:pt x="8570" y="10492"/>
                    <a:pt x="8035" y="10492"/>
                  </a:cubicBezTo>
                  <a:lnTo>
                    <a:pt x="2773" y="10492"/>
                  </a:lnTo>
                  <a:lnTo>
                    <a:pt x="2773" y="7468"/>
                  </a:lnTo>
                  <a:lnTo>
                    <a:pt x="3025" y="7247"/>
                  </a:lnTo>
                  <a:cubicBezTo>
                    <a:pt x="3356" y="6964"/>
                    <a:pt x="3766" y="6822"/>
                    <a:pt x="4171" y="6822"/>
                  </a:cubicBezTo>
                  <a:close/>
                  <a:moveTo>
                    <a:pt x="1734" y="6932"/>
                  </a:moveTo>
                  <a:cubicBezTo>
                    <a:pt x="1923" y="6932"/>
                    <a:pt x="2080" y="7090"/>
                    <a:pt x="2080" y="7310"/>
                  </a:cubicBezTo>
                  <a:lnTo>
                    <a:pt x="2080" y="10807"/>
                  </a:lnTo>
                  <a:cubicBezTo>
                    <a:pt x="2080" y="10996"/>
                    <a:pt x="1923" y="11154"/>
                    <a:pt x="1734" y="11154"/>
                  </a:cubicBezTo>
                  <a:lnTo>
                    <a:pt x="662" y="11154"/>
                  </a:lnTo>
                  <a:lnTo>
                    <a:pt x="662" y="6932"/>
                  </a:lnTo>
                  <a:close/>
                  <a:moveTo>
                    <a:pt x="5924" y="1"/>
                  </a:moveTo>
                  <a:cubicBezTo>
                    <a:pt x="3844" y="1"/>
                    <a:pt x="2112" y="1734"/>
                    <a:pt x="2112" y="3845"/>
                  </a:cubicBezTo>
                  <a:cubicBezTo>
                    <a:pt x="2112" y="4790"/>
                    <a:pt x="2458" y="5672"/>
                    <a:pt x="3088" y="6396"/>
                  </a:cubicBezTo>
                  <a:cubicBezTo>
                    <a:pt x="2931" y="6459"/>
                    <a:pt x="2773" y="6585"/>
                    <a:pt x="2616" y="6711"/>
                  </a:cubicBezTo>
                  <a:cubicBezTo>
                    <a:pt x="2427" y="6428"/>
                    <a:pt x="2112" y="6270"/>
                    <a:pt x="1765" y="6270"/>
                  </a:cubicBezTo>
                  <a:lnTo>
                    <a:pt x="347" y="6270"/>
                  </a:lnTo>
                  <a:cubicBezTo>
                    <a:pt x="158" y="6270"/>
                    <a:pt x="1" y="6428"/>
                    <a:pt x="1" y="6585"/>
                  </a:cubicBezTo>
                  <a:lnTo>
                    <a:pt x="1" y="11469"/>
                  </a:lnTo>
                  <a:cubicBezTo>
                    <a:pt x="1" y="11658"/>
                    <a:pt x="158" y="11815"/>
                    <a:pt x="347" y="11815"/>
                  </a:cubicBezTo>
                  <a:lnTo>
                    <a:pt x="1765" y="11815"/>
                  </a:lnTo>
                  <a:cubicBezTo>
                    <a:pt x="2238" y="11815"/>
                    <a:pt x="2584" y="11563"/>
                    <a:pt x="2742" y="11122"/>
                  </a:cubicBezTo>
                  <a:lnTo>
                    <a:pt x="8035" y="11122"/>
                  </a:lnTo>
                  <a:cubicBezTo>
                    <a:pt x="8759" y="11122"/>
                    <a:pt x="9515" y="10776"/>
                    <a:pt x="9956" y="10146"/>
                  </a:cubicBezTo>
                  <a:lnTo>
                    <a:pt x="11595" y="7877"/>
                  </a:lnTo>
                  <a:cubicBezTo>
                    <a:pt x="11910" y="7468"/>
                    <a:pt x="11878" y="6838"/>
                    <a:pt x="11437" y="6459"/>
                  </a:cubicBezTo>
                  <a:cubicBezTo>
                    <a:pt x="11249" y="6301"/>
                    <a:pt x="11015" y="6221"/>
                    <a:pt x="10780" y="6221"/>
                  </a:cubicBezTo>
                  <a:cubicBezTo>
                    <a:pt x="10503" y="6221"/>
                    <a:pt x="10224" y="6332"/>
                    <a:pt x="10019" y="6554"/>
                  </a:cubicBezTo>
                  <a:lnTo>
                    <a:pt x="9011" y="7657"/>
                  </a:lnTo>
                  <a:cubicBezTo>
                    <a:pt x="8885" y="7247"/>
                    <a:pt x="8539" y="6932"/>
                    <a:pt x="8098" y="6932"/>
                  </a:cubicBezTo>
                  <a:cubicBezTo>
                    <a:pt x="8287" y="6838"/>
                    <a:pt x="8444" y="6680"/>
                    <a:pt x="8602" y="6522"/>
                  </a:cubicBezTo>
                  <a:cubicBezTo>
                    <a:pt x="9358" y="5798"/>
                    <a:pt x="9767" y="4821"/>
                    <a:pt x="9767" y="3845"/>
                  </a:cubicBezTo>
                  <a:cubicBezTo>
                    <a:pt x="9767" y="1734"/>
                    <a:pt x="8035" y="1"/>
                    <a:pt x="592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28" name="Google Shape;10828;p83"/>
            <p:cNvSpPr/>
            <p:nvPr/>
          </p:nvSpPr>
          <p:spPr>
            <a:xfrm>
              <a:off x="2629350" y="2353025"/>
              <a:ext cx="54350" cy="121300"/>
            </a:xfrm>
            <a:custGeom>
              <a:avLst/>
              <a:gdLst/>
              <a:ahLst/>
              <a:cxnLst/>
              <a:rect l="l" t="t" r="r" b="b"/>
              <a:pathLst>
                <a:path w="2174" h="4852" extrusionOk="0">
                  <a:moveTo>
                    <a:pt x="1071" y="0"/>
                  </a:moveTo>
                  <a:cubicBezTo>
                    <a:pt x="882" y="0"/>
                    <a:pt x="725" y="158"/>
                    <a:pt x="725" y="347"/>
                  </a:cubicBezTo>
                  <a:lnTo>
                    <a:pt x="725" y="756"/>
                  </a:lnTo>
                  <a:cubicBezTo>
                    <a:pt x="315" y="914"/>
                    <a:pt x="63" y="1292"/>
                    <a:pt x="63" y="1733"/>
                  </a:cubicBezTo>
                  <a:cubicBezTo>
                    <a:pt x="0" y="2332"/>
                    <a:pt x="473" y="2804"/>
                    <a:pt x="1071" y="2804"/>
                  </a:cubicBezTo>
                  <a:cubicBezTo>
                    <a:pt x="1260" y="2804"/>
                    <a:pt x="1418" y="2962"/>
                    <a:pt x="1418" y="3151"/>
                  </a:cubicBezTo>
                  <a:cubicBezTo>
                    <a:pt x="1418" y="3308"/>
                    <a:pt x="1355" y="3434"/>
                    <a:pt x="1229" y="3466"/>
                  </a:cubicBezTo>
                  <a:cubicBezTo>
                    <a:pt x="1185" y="3492"/>
                    <a:pt x="1140" y="3503"/>
                    <a:pt x="1093" y="3503"/>
                  </a:cubicBezTo>
                  <a:cubicBezTo>
                    <a:pt x="970" y="3503"/>
                    <a:pt x="839" y="3422"/>
                    <a:pt x="725" y="3308"/>
                  </a:cubicBezTo>
                  <a:cubicBezTo>
                    <a:pt x="662" y="3245"/>
                    <a:pt x="575" y="3214"/>
                    <a:pt x="488" y="3214"/>
                  </a:cubicBezTo>
                  <a:cubicBezTo>
                    <a:pt x="402" y="3214"/>
                    <a:pt x="315" y="3245"/>
                    <a:pt x="252" y="3308"/>
                  </a:cubicBezTo>
                  <a:cubicBezTo>
                    <a:pt x="126" y="3434"/>
                    <a:pt x="126" y="3655"/>
                    <a:pt x="252" y="3781"/>
                  </a:cubicBezTo>
                  <a:cubicBezTo>
                    <a:pt x="410" y="3938"/>
                    <a:pt x="567" y="4064"/>
                    <a:pt x="756" y="4096"/>
                  </a:cubicBezTo>
                  <a:lnTo>
                    <a:pt x="756" y="4505"/>
                  </a:lnTo>
                  <a:cubicBezTo>
                    <a:pt x="756" y="4694"/>
                    <a:pt x="914" y="4852"/>
                    <a:pt x="1103" y="4852"/>
                  </a:cubicBezTo>
                  <a:cubicBezTo>
                    <a:pt x="1323" y="4852"/>
                    <a:pt x="1481" y="4694"/>
                    <a:pt x="1481" y="4505"/>
                  </a:cubicBezTo>
                  <a:lnTo>
                    <a:pt x="1481" y="4096"/>
                  </a:lnTo>
                  <a:cubicBezTo>
                    <a:pt x="1481" y="4096"/>
                    <a:pt x="1512" y="4096"/>
                    <a:pt x="1512" y="4064"/>
                  </a:cubicBezTo>
                  <a:cubicBezTo>
                    <a:pt x="1890" y="3907"/>
                    <a:pt x="2142" y="3497"/>
                    <a:pt x="2142" y="3119"/>
                  </a:cubicBezTo>
                  <a:cubicBezTo>
                    <a:pt x="2142" y="2521"/>
                    <a:pt x="1670" y="2079"/>
                    <a:pt x="1103" y="2079"/>
                  </a:cubicBezTo>
                  <a:cubicBezTo>
                    <a:pt x="914" y="2079"/>
                    <a:pt x="756" y="1922"/>
                    <a:pt x="756" y="1733"/>
                  </a:cubicBezTo>
                  <a:cubicBezTo>
                    <a:pt x="756" y="1575"/>
                    <a:pt x="851" y="1449"/>
                    <a:pt x="1008" y="1418"/>
                  </a:cubicBezTo>
                  <a:cubicBezTo>
                    <a:pt x="1047" y="1405"/>
                    <a:pt x="1085" y="1399"/>
                    <a:pt x="1124" y="1399"/>
                  </a:cubicBezTo>
                  <a:cubicBezTo>
                    <a:pt x="1273" y="1399"/>
                    <a:pt x="1418" y="1494"/>
                    <a:pt x="1544" y="1670"/>
                  </a:cubicBezTo>
                  <a:cubicBezTo>
                    <a:pt x="1610" y="1753"/>
                    <a:pt x="1703" y="1792"/>
                    <a:pt x="1795" y="1792"/>
                  </a:cubicBezTo>
                  <a:cubicBezTo>
                    <a:pt x="1876" y="1792"/>
                    <a:pt x="1957" y="1761"/>
                    <a:pt x="2016" y="1701"/>
                  </a:cubicBezTo>
                  <a:cubicBezTo>
                    <a:pt x="2174" y="1575"/>
                    <a:pt x="2174" y="1323"/>
                    <a:pt x="2048" y="1229"/>
                  </a:cubicBezTo>
                  <a:cubicBezTo>
                    <a:pt x="1859" y="977"/>
                    <a:pt x="1670" y="819"/>
                    <a:pt x="1418" y="756"/>
                  </a:cubicBezTo>
                  <a:lnTo>
                    <a:pt x="1418" y="347"/>
                  </a:lnTo>
                  <a:cubicBezTo>
                    <a:pt x="1418" y="158"/>
                    <a:pt x="1260" y="0"/>
                    <a:pt x="107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829" name="Google Shape;10829;p83"/>
          <p:cNvSpPr/>
          <p:nvPr/>
        </p:nvSpPr>
        <p:spPr>
          <a:xfrm>
            <a:off x="7074663" y="2197454"/>
            <a:ext cx="349457" cy="349427"/>
          </a:xfrm>
          <a:custGeom>
            <a:avLst/>
            <a:gdLst/>
            <a:ahLst/>
            <a:cxnLst/>
            <a:rect l="l" t="t" r="r" b="b"/>
            <a:pathLst>
              <a:path w="11847" h="11846" extrusionOk="0">
                <a:moveTo>
                  <a:pt x="10744" y="3718"/>
                </a:moveTo>
                <a:lnTo>
                  <a:pt x="10428" y="4348"/>
                </a:lnTo>
                <a:cubicBezTo>
                  <a:pt x="10397" y="4442"/>
                  <a:pt x="10397" y="4568"/>
                  <a:pt x="10428" y="4663"/>
                </a:cubicBezTo>
                <a:lnTo>
                  <a:pt x="10744" y="5293"/>
                </a:lnTo>
                <a:lnTo>
                  <a:pt x="9483" y="4915"/>
                </a:lnTo>
                <a:lnTo>
                  <a:pt x="9105" y="4505"/>
                </a:lnTo>
                <a:lnTo>
                  <a:pt x="9483" y="4127"/>
                </a:lnTo>
                <a:lnTo>
                  <a:pt x="10744" y="3718"/>
                </a:lnTo>
                <a:close/>
                <a:moveTo>
                  <a:pt x="4443" y="3497"/>
                </a:moveTo>
                <a:cubicBezTo>
                  <a:pt x="4884" y="3497"/>
                  <a:pt x="5262" y="3781"/>
                  <a:pt x="5419" y="4190"/>
                </a:cubicBezTo>
                <a:lnTo>
                  <a:pt x="4443" y="4190"/>
                </a:lnTo>
                <a:cubicBezTo>
                  <a:pt x="4253" y="4190"/>
                  <a:pt x="4096" y="4348"/>
                  <a:pt x="4096" y="4568"/>
                </a:cubicBezTo>
                <a:cubicBezTo>
                  <a:pt x="4096" y="4663"/>
                  <a:pt x="4253" y="4820"/>
                  <a:pt x="4443" y="4820"/>
                </a:cubicBezTo>
                <a:lnTo>
                  <a:pt x="5419" y="4820"/>
                </a:lnTo>
                <a:cubicBezTo>
                  <a:pt x="5262" y="5230"/>
                  <a:pt x="4915" y="5545"/>
                  <a:pt x="4443" y="5545"/>
                </a:cubicBezTo>
                <a:cubicBezTo>
                  <a:pt x="3844" y="5545"/>
                  <a:pt x="3434" y="5072"/>
                  <a:pt x="3434" y="4505"/>
                </a:cubicBezTo>
                <a:cubicBezTo>
                  <a:pt x="3434" y="3970"/>
                  <a:pt x="3907" y="3497"/>
                  <a:pt x="4443" y="3497"/>
                </a:cubicBezTo>
                <a:close/>
                <a:moveTo>
                  <a:pt x="4443" y="2080"/>
                </a:moveTo>
                <a:cubicBezTo>
                  <a:pt x="5671" y="2080"/>
                  <a:pt x="6679" y="2993"/>
                  <a:pt x="6837" y="4159"/>
                </a:cubicBezTo>
                <a:lnTo>
                  <a:pt x="6144" y="4159"/>
                </a:lnTo>
                <a:cubicBezTo>
                  <a:pt x="5986" y="3371"/>
                  <a:pt x="5262" y="2773"/>
                  <a:pt x="4443" y="2773"/>
                </a:cubicBezTo>
                <a:cubicBezTo>
                  <a:pt x="3497" y="2773"/>
                  <a:pt x="2710" y="3560"/>
                  <a:pt x="2710" y="4505"/>
                </a:cubicBezTo>
                <a:cubicBezTo>
                  <a:pt x="2710" y="5451"/>
                  <a:pt x="3497" y="6238"/>
                  <a:pt x="4443" y="6238"/>
                </a:cubicBezTo>
                <a:cubicBezTo>
                  <a:pt x="5262" y="6238"/>
                  <a:pt x="5986" y="5671"/>
                  <a:pt x="6144" y="4883"/>
                </a:cubicBezTo>
                <a:lnTo>
                  <a:pt x="6837" y="4883"/>
                </a:lnTo>
                <a:cubicBezTo>
                  <a:pt x="6679" y="6049"/>
                  <a:pt x="5671" y="6963"/>
                  <a:pt x="4443" y="6963"/>
                </a:cubicBezTo>
                <a:cubicBezTo>
                  <a:pt x="3119" y="6963"/>
                  <a:pt x="2017" y="5860"/>
                  <a:pt x="2017" y="4505"/>
                </a:cubicBezTo>
                <a:cubicBezTo>
                  <a:pt x="2017" y="3182"/>
                  <a:pt x="3119" y="2080"/>
                  <a:pt x="4443" y="2080"/>
                </a:cubicBezTo>
                <a:close/>
                <a:moveTo>
                  <a:pt x="4474" y="662"/>
                </a:moveTo>
                <a:cubicBezTo>
                  <a:pt x="6459" y="662"/>
                  <a:pt x="8097" y="2206"/>
                  <a:pt x="8255" y="4127"/>
                </a:cubicBezTo>
                <a:lnTo>
                  <a:pt x="7562" y="4127"/>
                </a:lnTo>
                <a:cubicBezTo>
                  <a:pt x="7372" y="2584"/>
                  <a:pt x="6049" y="1355"/>
                  <a:pt x="4443" y="1355"/>
                </a:cubicBezTo>
                <a:cubicBezTo>
                  <a:pt x="2710" y="1355"/>
                  <a:pt x="1324" y="2773"/>
                  <a:pt x="1324" y="4474"/>
                </a:cubicBezTo>
                <a:cubicBezTo>
                  <a:pt x="1324" y="6175"/>
                  <a:pt x="2741" y="7593"/>
                  <a:pt x="4443" y="7593"/>
                </a:cubicBezTo>
                <a:cubicBezTo>
                  <a:pt x="6049" y="7593"/>
                  <a:pt x="7372" y="6364"/>
                  <a:pt x="7562" y="4820"/>
                </a:cubicBezTo>
                <a:lnTo>
                  <a:pt x="8255" y="4820"/>
                </a:lnTo>
                <a:cubicBezTo>
                  <a:pt x="8097" y="6774"/>
                  <a:pt x="6459" y="8286"/>
                  <a:pt x="4474" y="8286"/>
                </a:cubicBezTo>
                <a:cubicBezTo>
                  <a:pt x="2395" y="8286"/>
                  <a:pt x="662" y="6616"/>
                  <a:pt x="662" y="4474"/>
                </a:cubicBezTo>
                <a:cubicBezTo>
                  <a:pt x="662" y="2363"/>
                  <a:pt x="2363" y="662"/>
                  <a:pt x="4474" y="662"/>
                </a:cubicBezTo>
                <a:close/>
                <a:moveTo>
                  <a:pt x="5734" y="8822"/>
                </a:moveTo>
                <a:lnTo>
                  <a:pt x="6049" y="9767"/>
                </a:lnTo>
                <a:lnTo>
                  <a:pt x="2836" y="9767"/>
                </a:lnTo>
                <a:lnTo>
                  <a:pt x="3151" y="8822"/>
                </a:lnTo>
                <a:cubicBezTo>
                  <a:pt x="3529" y="8916"/>
                  <a:pt x="4001" y="9011"/>
                  <a:pt x="4443" y="9011"/>
                </a:cubicBezTo>
                <a:cubicBezTo>
                  <a:pt x="4884" y="9011"/>
                  <a:pt x="5356" y="8916"/>
                  <a:pt x="5734" y="8822"/>
                </a:cubicBezTo>
                <a:close/>
                <a:moveTo>
                  <a:pt x="6522" y="10428"/>
                </a:moveTo>
                <a:cubicBezTo>
                  <a:pt x="6963" y="10428"/>
                  <a:pt x="7372" y="10680"/>
                  <a:pt x="7530" y="11121"/>
                </a:cubicBezTo>
                <a:lnTo>
                  <a:pt x="1418" y="11121"/>
                </a:lnTo>
                <a:cubicBezTo>
                  <a:pt x="1576" y="10743"/>
                  <a:pt x="1922" y="10428"/>
                  <a:pt x="2395" y="10428"/>
                </a:cubicBezTo>
                <a:close/>
                <a:moveTo>
                  <a:pt x="4474" y="0"/>
                </a:moveTo>
                <a:cubicBezTo>
                  <a:pt x="1985" y="0"/>
                  <a:pt x="0" y="1985"/>
                  <a:pt x="0" y="4474"/>
                </a:cubicBezTo>
                <a:cubicBezTo>
                  <a:pt x="0" y="6238"/>
                  <a:pt x="1040" y="7813"/>
                  <a:pt x="2552" y="8538"/>
                </a:cubicBezTo>
                <a:lnTo>
                  <a:pt x="2143" y="9767"/>
                </a:lnTo>
                <a:cubicBezTo>
                  <a:pt x="1324" y="9861"/>
                  <a:pt x="693" y="10586"/>
                  <a:pt x="693" y="11499"/>
                </a:cubicBezTo>
                <a:cubicBezTo>
                  <a:pt x="693" y="11688"/>
                  <a:pt x="851" y="11846"/>
                  <a:pt x="1040" y="11846"/>
                </a:cubicBezTo>
                <a:lnTo>
                  <a:pt x="7971" y="11846"/>
                </a:lnTo>
                <a:cubicBezTo>
                  <a:pt x="8192" y="11846"/>
                  <a:pt x="8349" y="11688"/>
                  <a:pt x="8349" y="11499"/>
                </a:cubicBezTo>
                <a:cubicBezTo>
                  <a:pt x="8349" y="10617"/>
                  <a:pt x="7719" y="9924"/>
                  <a:pt x="6900" y="9767"/>
                </a:cubicBezTo>
                <a:lnTo>
                  <a:pt x="6490" y="8538"/>
                </a:lnTo>
                <a:cubicBezTo>
                  <a:pt x="7782" y="7908"/>
                  <a:pt x="8727" y="6679"/>
                  <a:pt x="8979" y="5230"/>
                </a:cubicBezTo>
                <a:lnTo>
                  <a:pt x="9137" y="5388"/>
                </a:lnTo>
                <a:cubicBezTo>
                  <a:pt x="9168" y="5419"/>
                  <a:pt x="9200" y="5451"/>
                  <a:pt x="9263" y="5451"/>
                </a:cubicBezTo>
                <a:lnTo>
                  <a:pt x="11374" y="6175"/>
                </a:lnTo>
                <a:cubicBezTo>
                  <a:pt x="11403" y="6183"/>
                  <a:pt x="11435" y="6186"/>
                  <a:pt x="11466" y="6186"/>
                </a:cubicBezTo>
                <a:cubicBezTo>
                  <a:pt x="11569" y="6186"/>
                  <a:pt x="11672" y="6145"/>
                  <a:pt x="11720" y="6049"/>
                </a:cubicBezTo>
                <a:cubicBezTo>
                  <a:pt x="11815" y="5923"/>
                  <a:pt x="11846" y="5766"/>
                  <a:pt x="11783" y="5671"/>
                </a:cubicBezTo>
                <a:lnTo>
                  <a:pt x="11153" y="4442"/>
                </a:lnTo>
                <a:lnTo>
                  <a:pt x="11783" y="3214"/>
                </a:lnTo>
                <a:cubicBezTo>
                  <a:pt x="11815" y="3151"/>
                  <a:pt x="11783" y="2993"/>
                  <a:pt x="11689" y="2899"/>
                </a:cubicBezTo>
                <a:cubicBezTo>
                  <a:pt x="11641" y="2802"/>
                  <a:pt x="11519" y="2761"/>
                  <a:pt x="11422" y="2761"/>
                </a:cubicBezTo>
                <a:cubicBezTo>
                  <a:pt x="11392" y="2761"/>
                  <a:pt x="11364" y="2765"/>
                  <a:pt x="11342" y="2773"/>
                </a:cubicBezTo>
                <a:lnTo>
                  <a:pt x="9200" y="3497"/>
                </a:lnTo>
                <a:cubicBezTo>
                  <a:pt x="9168" y="3497"/>
                  <a:pt x="9105" y="3529"/>
                  <a:pt x="9105" y="3560"/>
                </a:cubicBezTo>
                <a:lnTo>
                  <a:pt x="8916" y="3718"/>
                </a:lnTo>
                <a:cubicBezTo>
                  <a:pt x="8570" y="1607"/>
                  <a:pt x="6742" y="0"/>
                  <a:pt x="4474" y="0"/>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830" name="Google Shape;10830;p83"/>
          <p:cNvGrpSpPr/>
          <p:nvPr/>
        </p:nvGrpSpPr>
        <p:grpSpPr>
          <a:xfrm>
            <a:off x="5747373" y="2670178"/>
            <a:ext cx="347599" cy="348513"/>
            <a:chOff x="4321150" y="1946600"/>
            <a:chExt cx="294600" cy="295375"/>
          </a:xfrm>
          <a:solidFill>
            <a:srgbClr val="FFC000"/>
          </a:solidFill>
        </p:grpSpPr>
        <p:sp>
          <p:nvSpPr>
            <p:cNvPr id="10831" name="Google Shape;10831;p83"/>
            <p:cNvSpPr/>
            <p:nvPr/>
          </p:nvSpPr>
          <p:spPr>
            <a:xfrm>
              <a:off x="4321150" y="1946600"/>
              <a:ext cx="294600" cy="295375"/>
            </a:xfrm>
            <a:custGeom>
              <a:avLst/>
              <a:gdLst/>
              <a:ahLst/>
              <a:cxnLst/>
              <a:rect l="l" t="t" r="r" b="b"/>
              <a:pathLst>
                <a:path w="11784" h="11815" extrusionOk="0">
                  <a:moveTo>
                    <a:pt x="9043" y="662"/>
                  </a:moveTo>
                  <a:lnTo>
                    <a:pt x="9043" y="2080"/>
                  </a:lnTo>
                  <a:lnTo>
                    <a:pt x="2742" y="2080"/>
                  </a:lnTo>
                  <a:lnTo>
                    <a:pt x="2742" y="662"/>
                  </a:lnTo>
                  <a:close/>
                  <a:moveTo>
                    <a:pt x="10775" y="2742"/>
                  </a:moveTo>
                  <a:cubicBezTo>
                    <a:pt x="10996" y="2742"/>
                    <a:pt x="11153" y="2899"/>
                    <a:pt x="11153" y="3120"/>
                  </a:cubicBezTo>
                  <a:lnTo>
                    <a:pt x="11153" y="6554"/>
                  </a:lnTo>
                  <a:cubicBezTo>
                    <a:pt x="11153" y="6774"/>
                    <a:pt x="10996" y="6932"/>
                    <a:pt x="10775" y="6932"/>
                  </a:cubicBezTo>
                  <a:lnTo>
                    <a:pt x="9767" y="6932"/>
                  </a:lnTo>
                  <a:lnTo>
                    <a:pt x="9767" y="4474"/>
                  </a:lnTo>
                  <a:cubicBezTo>
                    <a:pt x="9767" y="4285"/>
                    <a:pt x="9610" y="4128"/>
                    <a:pt x="9421" y="4128"/>
                  </a:cubicBezTo>
                  <a:lnTo>
                    <a:pt x="2427" y="4128"/>
                  </a:lnTo>
                  <a:cubicBezTo>
                    <a:pt x="2238" y="4128"/>
                    <a:pt x="2080" y="4285"/>
                    <a:pt x="2080" y="4474"/>
                  </a:cubicBezTo>
                  <a:lnTo>
                    <a:pt x="2080" y="6932"/>
                  </a:lnTo>
                  <a:lnTo>
                    <a:pt x="1009" y="6932"/>
                  </a:lnTo>
                  <a:cubicBezTo>
                    <a:pt x="820" y="6932"/>
                    <a:pt x="662" y="6774"/>
                    <a:pt x="662" y="6554"/>
                  </a:cubicBezTo>
                  <a:lnTo>
                    <a:pt x="662" y="3120"/>
                  </a:lnTo>
                  <a:cubicBezTo>
                    <a:pt x="662" y="2899"/>
                    <a:pt x="820" y="2742"/>
                    <a:pt x="1009" y="2742"/>
                  </a:cubicBezTo>
                  <a:close/>
                  <a:moveTo>
                    <a:pt x="9011" y="4821"/>
                  </a:moveTo>
                  <a:lnTo>
                    <a:pt x="9011" y="11090"/>
                  </a:lnTo>
                  <a:lnTo>
                    <a:pt x="2710" y="11090"/>
                  </a:lnTo>
                  <a:lnTo>
                    <a:pt x="2710" y="4821"/>
                  </a:lnTo>
                  <a:close/>
                  <a:moveTo>
                    <a:pt x="2395" y="1"/>
                  </a:moveTo>
                  <a:cubicBezTo>
                    <a:pt x="2206" y="1"/>
                    <a:pt x="2049" y="158"/>
                    <a:pt x="2049" y="347"/>
                  </a:cubicBezTo>
                  <a:lnTo>
                    <a:pt x="2049" y="2112"/>
                  </a:lnTo>
                  <a:lnTo>
                    <a:pt x="1009" y="2112"/>
                  </a:lnTo>
                  <a:cubicBezTo>
                    <a:pt x="442" y="2112"/>
                    <a:pt x="1" y="2584"/>
                    <a:pt x="1" y="3151"/>
                  </a:cubicBezTo>
                  <a:lnTo>
                    <a:pt x="1" y="6617"/>
                  </a:lnTo>
                  <a:cubicBezTo>
                    <a:pt x="1" y="7215"/>
                    <a:pt x="473" y="7625"/>
                    <a:pt x="1009" y="7625"/>
                  </a:cubicBezTo>
                  <a:lnTo>
                    <a:pt x="2049" y="7625"/>
                  </a:lnTo>
                  <a:lnTo>
                    <a:pt x="2049" y="11468"/>
                  </a:lnTo>
                  <a:cubicBezTo>
                    <a:pt x="2049" y="11657"/>
                    <a:pt x="2206" y="11815"/>
                    <a:pt x="2395" y="11815"/>
                  </a:cubicBezTo>
                  <a:lnTo>
                    <a:pt x="9358" y="11815"/>
                  </a:lnTo>
                  <a:cubicBezTo>
                    <a:pt x="9578" y="11815"/>
                    <a:pt x="9736" y="11657"/>
                    <a:pt x="9736" y="11468"/>
                  </a:cubicBezTo>
                  <a:lnTo>
                    <a:pt x="9736" y="7625"/>
                  </a:lnTo>
                  <a:lnTo>
                    <a:pt x="10744" y="7625"/>
                  </a:lnTo>
                  <a:cubicBezTo>
                    <a:pt x="11343" y="7625"/>
                    <a:pt x="11784" y="7152"/>
                    <a:pt x="11784" y="6617"/>
                  </a:cubicBezTo>
                  <a:lnTo>
                    <a:pt x="11784" y="3151"/>
                  </a:lnTo>
                  <a:cubicBezTo>
                    <a:pt x="11784" y="2553"/>
                    <a:pt x="11311" y="2112"/>
                    <a:pt x="10744" y="2112"/>
                  </a:cubicBezTo>
                  <a:lnTo>
                    <a:pt x="9736" y="2112"/>
                  </a:lnTo>
                  <a:lnTo>
                    <a:pt x="9736" y="347"/>
                  </a:lnTo>
                  <a:cubicBezTo>
                    <a:pt x="9736" y="158"/>
                    <a:pt x="9578" y="1"/>
                    <a:pt x="935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2" name="Google Shape;10832;p83"/>
            <p:cNvSpPr/>
            <p:nvPr/>
          </p:nvSpPr>
          <p:spPr>
            <a:xfrm>
              <a:off x="4564525" y="2031675"/>
              <a:ext cx="17350" cy="18125"/>
            </a:xfrm>
            <a:custGeom>
              <a:avLst/>
              <a:gdLst/>
              <a:ahLst/>
              <a:cxnLst/>
              <a:rect l="l" t="t" r="r" b="b"/>
              <a:pathLst>
                <a:path w="694" h="725" extrusionOk="0">
                  <a:moveTo>
                    <a:pt x="347" y="0"/>
                  </a:moveTo>
                  <a:cubicBezTo>
                    <a:pt x="158" y="0"/>
                    <a:pt x="1" y="189"/>
                    <a:pt x="1" y="378"/>
                  </a:cubicBezTo>
                  <a:cubicBezTo>
                    <a:pt x="1" y="599"/>
                    <a:pt x="158" y="725"/>
                    <a:pt x="347" y="725"/>
                  </a:cubicBezTo>
                  <a:cubicBezTo>
                    <a:pt x="536" y="725"/>
                    <a:pt x="694" y="567"/>
                    <a:pt x="694" y="378"/>
                  </a:cubicBezTo>
                  <a:cubicBezTo>
                    <a:pt x="694" y="189"/>
                    <a:pt x="536" y="0"/>
                    <a:pt x="34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3" name="Google Shape;10833;p83"/>
            <p:cNvSpPr/>
            <p:nvPr/>
          </p:nvSpPr>
          <p:spPr>
            <a:xfrm>
              <a:off x="4414100" y="2084450"/>
              <a:ext cx="106350" cy="122100"/>
            </a:xfrm>
            <a:custGeom>
              <a:avLst/>
              <a:gdLst/>
              <a:ahLst/>
              <a:cxnLst/>
              <a:rect l="l" t="t" r="r" b="b"/>
              <a:pathLst>
                <a:path w="4254" h="4884" extrusionOk="0">
                  <a:moveTo>
                    <a:pt x="2174" y="693"/>
                  </a:moveTo>
                  <a:cubicBezTo>
                    <a:pt x="2584" y="693"/>
                    <a:pt x="2899" y="1008"/>
                    <a:pt x="2899" y="1418"/>
                  </a:cubicBezTo>
                  <a:cubicBezTo>
                    <a:pt x="2899" y="1796"/>
                    <a:pt x="2584" y="2111"/>
                    <a:pt x="2174" y="2111"/>
                  </a:cubicBezTo>
                  <a:cubicBezTo>
                    <a:pt x="1796" y="2111"/>
                    <a:pt x="1481" y="1796"/>
                    <a:pt x="1481" y="1418"/>
                  </a:cubicBezTo>
                  <a:cubicBezTo>
                    <a:pt x="1481" y="1008"/>
                    <a:pt x="1796" y="693"/>
                    <a:pt x="2174" y="693"/>
                  </a:cubicBezTo>
                  <a:close/>
                  <a:moveTo>
                    <a:pt x="2174" y="2804"/>
                  </a:moveTo>
                  <a:cubicBezTo>
                    <a:pt x="2930" y="2804"/>
                    <a:pt x="3592" y="3403"/>
                    <a:pt x="3592" y="4190"/>
                  </a:cubicBezTo>
                  <a:lnTo>
                    <a:pt x="756" y="4190"/>
                  </a:lnTo>
                  <a:cubicBezTo>
                    <a:pt x="756" y="3403"/>
                    <a:pt x="1387" y="2804"/>
                    <a:pt x="2174" y="2804"/>
                  </a:cubicBezTo>
                  <a:close/>
                  <a:moveTo>
                    <a:pt x="2143" y="0"/>
                  </a:moveTo>
                  <a:cubicBezTo>
                    <a:pt x="1387" y="0"/>
                    <a:pt x="725" y="630"/>
                    <a:pt x="725" y="1386"/>
                  </a:cubicBezTo>
                  <a:cubicBezTo>
                    <a:pt x="725" y="1733"/>
                    <a:pt x="882" y="2079"/>
                    <a:pt x="1103" y="2331"/>
                  </a:cubicBezTo>
                  <a:cubicBezTo>
                    <a:pt x="473" y="2678"/>
                    <a:pt x="0" y="3340"/>
                    <a:pt x="0" y="4159"/>
                  </a:cubicBezTo>
                  <a:lnTo>
                    <a:pt x="0" y="4537"/>
                  </a:lnTo>
                  <a:cubicBezTo>
                    <a:pt x="63" y="4726"/>
                    <a:pt x="221" y="4883"/>
                    <a:pt x="410" y="4883"/>
                  </a:cubicBezTo>
                  <a:lnTo>
                    <a:pt x="3907" y="4883"/>
                  </a:lnTo>
                  <a:cubicBezTo>
                    <a:pt x="4127" y="4883"/>
                    <a:pt x="4253" y="4726"/>
                    <a:pt x="4253" y="4537"/>
                  </a:cubicBezTo>
                  <a:lnTo>
                    <a:pt x="4253" y="4159"/>
                  </a:lnTo>
                  <a:cubicBezTo>
                    <a:pt x="4253" y="3371"/>
                    <a:pt x="3844" y="2709"/>
                    <a:pt x="3151" y="2331"/>
                  </a:cubicBezTo>
                  <a:cubicBezTo>
                    <a:pt x="3403" y="2048"/>
                    <a:pt x="3560" y="1733"/>
                    <a:pt x="3560" y="1386"/>
                  </a:cubicBezTo>
                  <a:cubicBezTo>
                    <a:pt x="3560" y="599"/>
                    <a:pt x="2930" y="0"/>
                    <a:pt x="214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834" name="Google Shape;10834;p83"/>
          <p:cNvSpPr/>
          <p:nvPr/>
        </p:nvSpPr>
        <p:spPr>
          <a:xfrm>
            <a:off x="5744000" y="3170260"/>
            <a:ext cx="354117" cy="326242"/>
          </a:xfrm>
          <a:custGeom>
            <a:avLst/>
            <a:gdLst/>
            <a:ahLst/>
            <a:cxnLst/>
            <a:rect l="l" t="t" r="r" b="b"/>
            <a:pathLst>
              <a:path w="12005" h="11060" extrusionOk="0">
                <a:moveTo>
                  <a:pt x="2049" y="2049"/>
                </a:moveTo>
                <a:cubicBezTo>
                  <a:pt x="2238" y="2049"/>
                  <a:pt x="2395" y="2206"/>
                  <a:pt x="2395" y="2395"/>
                </a:cubicBezTo>
                <a:cubicBezTo>
                  <a:pt x="2395" y="2584"/>
                  <a:pt x="2238" y="2742"/>
                  <a:pt x="2049" y="2742"/>
                </a:cubicBezTo>
                <a:cubicBezTo>
                  <a:pt x="1860" y="2742"/>
                  <a:pt x="1702" y="2584"/>
                  <a:pt x="1702" y="2395"/>
                </a:cubicBezTo>
                <a:cubicBezTo>
                  <a:pt x="1734" y="2206"/>
                  <a:pt x="1860" y="2049"/>
                  <a:pt x="2049" y="2049"/>
                </a:cubicBezTo>
                <a:close/>
                <a:moveTo>
                  <a:pt x="9736" y="2049"/>
                </a:moveTo>
                <a:cubicBezTo>
                  <a:pt x="9925" y="2049"/>
                  <a:pt x="10082" y="2206"/>
                  <a:pt x="10082" y="2395"/>
                </a:cubicBezTo>
                <a:cubicBezTo>
                  <a:pt x="10082" y="2584"/>
                  <a:pt x="9925" y="2742"/>
                  <a:pt x="9736" y="2742"/>
                </a:cubicBezTo>
                <a:cubicBezTo>
                  <a:pt x="9515" y="2742"/>
                  <a:pt x="9358" y="2584"/>
                  <a:pt x="9358" y="2395"/>
                </a:cubicBezTo>
                <a:cubicBezTo>
                  <a:pt x="9358" y="2206"/>
                  <a:pt x="9515" y="2049"/>
                  <a:pt x="9736" y="2049"/>
                </a:cubicBezTo>
                <a:close/>
                <a:moveTo>
                  <a:pt x="2049" y="3719"/>
                </a:moveTo>
                <a:lnTo>
                  <a:pt x="3151" y="5514"/>
                </a:lnTo>
                <a:lnTo>
                  <a:pt x="946" y="5514"/>
                </a:lnTo>
                <a:lnTo>
                  <a:pt x="2049" y="3719"/>
                </a:lnTo>
                <a:close/>
                <a:moveTo>
                  <a:pt x="9736" y="3719"/>
                </a:moveTo>
                <a:lnTo>
                  <a:pt x="10838" y="5514"/>
                </a:lnTo>
                <a:lnTo>
                  <a:pt x="8633" y="5514"/>
                </a:lnTo>
                <a:lnTo>
                  <a:pt x="9736" y="3719"/>
                </a:lnTo>
                <a:close/>
                <a:moveTo>
                  <a:pt x="3435" y="6207"/>
                </a:moveTo>
                <a:cubicBezTo>
                  <a:pt x="3466" y="6964"/>
                  <a:pt x="2836" y="7594"/>
                  <a:pt x="2049" y="7594"/>
                </a:cubicBezTo>
                <a:cubicBezTo>
                  <a:pt x="1292" y="7594"/>
                  <a:pt x="662" y="6964"/>
                  <a:pt x="662" y="6207"/>
                </a:cubicBezTo>
                <a:close/>
                <a:moveTo>
                  <a:pt x="11090" y="6207"/>
                </a:moveTo>
                <a:cubicBezTo>
                  <a:pt x="11090" y="6964"/>
                  <a:pt x="10460" y="7594"/>
                  <a:pt x="9736" y="7594"/>
                </a:cubicBezTo>
                <a:cubicBezTo>
                  <a:pt x="8980" y="7594"/>
                  <a:pt x="8350" y="6964"/>
                  <a:pt x="8350" y="6207"/>
                </a:cubicBezTo>
                <a:close/>
                <a:moveTo>
                  <a:pt x="5892" y="663"/>
                </a:moveTo>
                <a:cubicBezTo>
                  <a:pt x="6113" y="663"/>
                  <a:pt x="6270" y="820"/>
                  <a:pt x="6270" y="1009"/>
                </a:cubicBezTo>
                <a:lnTo>
                  <a:pt x="6270" y="8980"/>
                </a:lnTo>
                <a:lnTo>
                  <a:pt x="5546" y="8980"/>
                </a:lnTo>
                <a:lnTo>
                  <a:pt x="5546" y="1009"/>
                </a:lnTo>
                <a:cubicBezTo>
                  <a:pt x="5546" y="820"/>
                  <a:pt x="5703" y="663"/>
                  <a:pt x="5892" y="663"/>
                </a:cubicBezTo>
                <a:close/>
                <a:moveTo>
                  <a:pt x="8003" y="9673"/>
                </a:moveTo>
                <a:cubicBezTo>
                  <a:pt x="8192" y="9673"/>
                  <a:pt x="8350" y="9830"/>
                  <a:pt x="8350" y="10020"/>
                </a:cubicBezTo>
                <a:lnTo>
                  <a:pt x="8350" y="10398"/>
                </a:lnTo>
                <a:lnTo>
                  <a:pt x="3466" y="10398"/>
                </a:lnTo>
                <a:lnTo>
                  <a:pt x="3466" y="10020"/>
                </a:lnTo>
                <a:cubicBezTo>
                  <a:pt x="3466" y="9830"/>
                  <a:pt x="3624" y="9673"/>
                  <a:pt x="3813" y="9673"/>
                </a:cubicBezTo>
                <a:close/>
                <a:moveTo>
                  <a:pt x="5955" y="1"/>
                </a:moveTo>
                <a:cubicBezTo>
                  <a:pt x="5357" y="1"/>
                  <a:pt x="4916" y="474"/>
                  <a:pt x="4916" y="1009"/>
                </a:cubicBezTo>
                <a:lnTo>
                  <a:pt x="4916" y="1167"/>
                </a:lnTo>
                <a:cubicBezTo>
                  <a:pt x="3970" y="1671"/>
                  <a:pt x="3655" y="1891"/>
                  <a:pt x="3057" y="1954"/>
                </a:cubicBezTo>
                <a:cubicBezTo>
                  <a:pt x="2899" y="1608"/>
                  <a:pt x="2553" y="1324"/>
                  <a:pt x="2112" y="1324"/>
                </a:cubicBezTo>
                <a:cubicBezTo>
                  <a:pt x="1734" y="1324"/>
                  <a:pt x="1387" y="1576"/>
                  <a:pt x="1166" y="1923"/>
                </a:cubicBezTo>
                <a:cubicBezTo>
                  <a:pt x="946" y="1891"/>
                  <a:pt x="694" y="1797"/>
                  <a:pt x="505" y="1734"/>
                </a:cubicBezTo>
                <a:cubicBezTo>
                  <a:pt x="454" y="1708"/>
                  <a:pt x="404" y="1697"/>
                  <a:pt x="355" y="1697"/>
                </a:cubicBezTo>
                <a:cubicBezTo>
                  <a:pt x="224" y="1697"/>
                  <a:pt x="110" y="1784"/>
                  <a:pt x="64" y="1923"/>
                </a:cubicBezTo>
                <a:cubicBezTo>
                  <a:pt x="1" y="2112"/>
                  <a:pt x="64" y="2301"/>
                  <a:pt x="284" y="2364"/>
                </a:cubicBezTo>
                <a:cubicBezTo>
                  <a:pt x="536" y="2458"/>
                  <a:pt x="820" y="2553"/>
                  <a:pt x="1135" y="2616"/>
                </a:cubicBezTo>
                <a:cubicBezTo>
                  <a:pt x="1229" y="2899"/>
                  <a:pt x="1387" y="3151"/>
                  <a:pt x="1607" y="3277"/>
                </a:cubicBezTo>
                <a:lnTo>
                  <a:pt x="127" y="5703"/>
                </a:lnTo>
                <a:cubicBezTo>
                  <a:pt x="64" y="5735"/>
                  <a:pt x="64" y="5829"/>
                  <a:pt x="64" y="5892"/>
                </a:cubicBezTo>
                <a:lnTo>
                  <a:pt x="64" y="6239"/>
                </a:lnTo>
                <a:cubicBezTo>
                  <a:pt x="64" y="7405"/>
                  <a:pt x="1009" y="8350"/>
                  <a:pt x="2175" y="8350"/>
                </a:cubicBezTo>
                <a:cubicBezTo>
                  <a:pt x="3309" y="8350"/>
                  <a:pt x="4254" y="7405"/>
                  <a:pt x="4254" y="6239"/>
                </a:cubicBezTo>
                <a:lnTo>
                  <a:pt x="4254" y="5892"/>
                </a:lnTo>
                <a:cubicBezTo>
                  <a:pt x="4254" y="5829"/>
                  <a:pt x="4254" y="5766"/>
                  <a:pt x="4222" y="5703"/>
                </a:cubicBezTo>
                <a:lnTo>
                  <a:pt x="2710" y="3277"/>
                </a:lnTo>
                <a:cubicBezTo>
                  <a:pt x="2962" y="3183"/>
                  <a:pt x="3120" y="2931"/>
                  <a:pt x="3183" y="2647"/>
                </a:cubicBezTo>
                <a:cubicBezTo>
                  <a:pt x="3844" y="2553"/>
                  <a:pt x="4222" y="2332"/>
                  <a:pt x="4947" y="1954"/>
                </a:cubicBezTo>
                <a:lnTo>
                  <a:pt x="4947" y="8980"/>
                </a:lnTo>
                <a:lnTo>
                  <a:pt x="3939" y="8980"/>
                </a:lnTo>
                <a:cubicBezTo>
                  <a:pt x="3340" y="8980"/>
                  <a:pt x="2899" y="9421"/>
                  <a:pt x="2899" y="9988"/>
                </a:cubicBezTo>
                <a:lnTo>
                  <a:pt x="2899" y="10713"/>
                </a:lnTo>
                <a:cubicBezTo>
                  <a:pt x="2899" y="10902"/>
                  <a:pt x="3057" y="11059"/>
                  <a:pt x="3246" y="11059"/>
                </a:cubicBezTo>
                <a:lnTo>
                  <a:pt x="8822" y="11059"/>
                </a:lnTo>
                <a:cubicBezTo>
                  <a:pt x="9011" y="11059"/>
                  <a:pt x="9169" y="10902"/>
                  <a:pt x="9169" y="10713"/>
                </a:cubicBezTo>
                <a:lnTo>
                  <a:pt x="9169" y="9988"/>
                </a:lnTo>
                <a:cubicBezTo>
                  <a:pt x="9169" y="9389"/>
                  <a:pt x="8696" y="8980"/>
                  <a:pt x="8129" y="8980"/>
                </a:cubicBezTo>
                <a:lnTo>
                  <a:pt x="7089" y="8980"/>
                </a:lnTo>
                <a:lnTo>
                  <a:pt x="7089" y="1954"/>
                </a:lnTo>
                <a:cubicBezTo>
                  <a:pt x="7814" y="2332"/>
                  <a:pt x="8224" y="2553"/>
                  <a:pt x="8885" y="2647"/>
                </a:cubicBezTo>
                <a:cubicBezTo>
                  <a:pt x="8980" y="2931"/>
                  <a:pt x="9137" y="3120"/>
                  <a:pt x="9358" y="3277"/>
                </a:cubicBezTo>
                <a:lnTo>
                  <a:pt x="7877" y="5703"/>
                </a:lnTo>
                <a:cubicBezTo>
                  <a:pt x="7814" y="5735"/>
                  <a:pt x="7814" y="5829"/>
                  <a:pt x="7814" y="5892"/>
                </a:cubicBezTo>
                <a:lnTo>
                  <a:pt x="7814" y="6239"/>
                </a:lnTo>
                <a:cubicBezTo>
                  <a:pt x="7814" y="7405"/>
                  <a:pt x="8759" y="8350"/>
                  <a:pt x="9925" y="8350"/>
                </a:cubicBezTo>
                <a:cubicBezTo>
                  <a:pt x="11059" y="8350"/>
                  <a:pt x="12004" y="7405"/>
                  <a:pt x="12004" y="6239"/>
                </a:cubicBezTo>
                <a:lnTo>
                  <a:pt x="12004" y="5892"/>
                </a:lnTo>
                <a:cubicBezTo>
                  <a:pt x="12004" y="5829"/>
                  <a:pt x="12004" y="5766"/>
                  <a:pt x="11973" y="5703"/>
                </a:cubicBezTo>
                <a:lnTo>
                  <a:pt x="10460" y="3277"/>
                </a:lnTo>
                <a:cubicBezTo>
                  <a:pt x="10523" y="3151"/>
                  <a:pt x="10681" y="2899"/>
                  <a:pt x="10744" y="2616"/>
                </a:cubicBezTo>
                <a:cubicBezTo>
                  <a:pt x="11027" y="2553"/>
                  <a:pt x="11343" y="2458"/>
                  <a:pt x="11626" y="2364"/>
                </a:cubicBezTo>
                <a:cubicBezTo>
                  <a:pt x="11815" y="2269"/>
                  <a:pt x="11878" y="2080"/>
                  <a:pt x="11815" y="1923"/>
                </a:cubicBezTo>
                <a:cubicBezTo>
                  <a:pt x="11746" y="1784"/>
                  <a:pt x="11626" y="1697"/>
                  <a:pt x="11505" y="1697"/>
                </a:cubicBezTo>
                <a:cubicBezTo>
                  <a:pt x="11461" y="1697"/>
                  <a:pt x="11416" y="1708"/>
                  <a:pt x="11374" y="1734"/>
                </a:cubicBezTo>
                <a:cubicBezTo>
                  <a:pt x="11122" y="1797"/>
                  <a:pt x="10933" y="1891"/>
                  <a:pt x="10712" y="1923"/>
                </a:cubicBezTo>
                <a:cubicBezTo>
                  <a:pt x="10555" y="1576"/>
                  <a:pt x="10208" y="1324"/>
                  <a:pt x="9767" y="1324"/>
                </a:cubicBezTo>
                <a:cubicBezTo>
                  <a:pt x="9326" y="1324"/>
                  <a:pt x="8980" y="1576"/>
                  <a:pt x="8822" y="1954"/>
                </a:cubicBezTo>
                <a:cubicBezTo>
                  <a:pt x="8224" y="1828"/>
                  <a:pt x="7908" y="1639"/>
                  <a:pt x="6963" y="1167"/>
                </a:cubicBezTo>
                <a:lnTo>
                  <a:pt x="6963" y="1009"/>
                </a:lnTo>
                <a:cubicBezTo>
                  <a:pt x="6963" y="411"/>
                  <a:pt x="6491" y="1"/>
                  <a:pt x="5955"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5" name="Google Shape;10835;p83"/>
          <p:cNvSpPr/>
          <p:nvPr/>
        </p:nvSpPr>
        <p:spPr>
          <a:xfrm>
            <a:off x="5744472" y="3608425"/>
            <a:ext cx="353174" cy="348513"/>
          </a:xfrm>
          <a:custGeom>
            <a:avLst/>
            <a:gdLst/>
            <a:ahLst/>
            <a:cxnLst/>
            <a:rect l="l" t="t" r="r" b="b"/>
            <a:pathLst>
              <a:path w="11973" h="11815" extrusionOk="0">
                <a:moveTo>
                  <a:pt x="5986" y="631"/>
                </a:moveTo>
                <a:cubicBezTo>
                  <a:pt x="6396" y="631"/>
                  <a:pt x="6711" y="946"/>
                  <a:pt x="6711" y="1324"/>
                </a:cubicBezTo>
                <a:cubicBezTo>
                  <a:pt x="6711" y="1733"/>
                  <a:pt x="6396" y="2048"/>
                  <a:pt x="5986" y="2048"/>
                </a:cubicBezTo>
                <a:cubicBezTo>
                  <a:pt x="5608" y="2048"/>
                  <a:pt x="5293" y="1733"/>
                  <a:pt x="5293" y="1324"/>
                </a:cubicBezTo>
                <a:cubicBezTo>
                  <a:pt x="5293" y="946"/>
                  <a:pt x="5608" y="631"/>
                  <a:pt x="5986" y="631"/>
                </a:cubicBezTo>
                <a:close/>
                <a:moveTo>
                  <a:pt x="5986" y="2710"/>
                </a:moveTo>
                <a:cubicBezTo>
                  <a:pt x="6931" y="2710"/>
                  <a:pt x="7719" y="3498"/>
                  <a:pt x="7719" y="4443"/>
                </a:cubicBezTo>
                <a:lnTo>
                  <a:pt x="7719" y="4789"/>
                </a:lnTo>
                <a:lnTo>
                  <a:pt x="4253" y="4789"/>
                </a:lnTo>
                <a:lnTo>
                  <a:pt x="4253" y="4443"/>
                </a:lnTo>
                <a:cubicBezTo>
                  <a:pt x="4253" y="3498"/>
                  <a:pt x="5041" y="2710"/>
                  <a:pt x="5986" y="2710"/>
                </a:cubicBezTo>
                <a:close/>
                <a:moveTo>
                  <a:pt x="3245" y="6900"/>
                </a:moveTo>
                <a:cubicBezTo>
                  <a:pt x="3623" y="6900"/>
                  <a:pt x="3938" y="7215"/>
                  <a:pt x="3938" y="7593"/>
                </a:cubicBezTo>
                <a:cubicBezTo>
                  <a:pt x="3938" y="8003"/>
                  <a:pt x="3623" y="8318"/>
                  <a:pt x="3245" y="8318"/>
                </a:cubicBezTo>
                <a:cubicBezTo>
                  <a:pt x="2836" y="8255"/>
                  <a:pt x="2521" y="7940"/>
                  <a:pt x="2521" y="7593"/>
                </a:cubicBezTo>
                <a:cubicBezTo>
                  <a:pt x="2521" y="7215"/>
                  <a:pt x="2836" y="6900"/>
                  <a:pt x="3245" y="6900"/>
                </a:cubicBezTo>
                <a:close/>
                <a:moveTo>
                  <a:pt x="8759" y="6900"/>
                </a:moveTo>
                <a:cubicBezTo>
                  <a:pt x="9137" y="6900"/>
                  <a:pt x="9452" y="7215"/>
                  <a:pt x="9452" y="7593"/>
                </a:cubicBezTo>
                <a:cubicBezTo>
                  <a:pt x="9452" y="8003"/>
                  <a:pt x="9137" y="8318"/>
                  <a:pt x="8759" y="8318"/>
                </a:cubicBezTo>
                <a:cubicBezTo>
                  <a:pt x="8349" y="8318"/>
                  <a:pt x="8034" y="7940"/>
                  <a:pt x="8034" y="7593"/>
                </a:cubicBezTo>
                <a:cubicBezTo>
                  <a:pt x="8034" y="7215"/>
                  <a:pt x="8349" y="6900"/>
                  <a:pt x="8759" y="6900"/>
                </a:cubicBezTo>
                <a:close/>
                <a:moveTo>
                  <a:pt x="10365" y="5545"/>
                </a:moveTo>
                <a:cubicBezTo>
                  <a:pt x="10523" y="5545"/>
                  <a:pt x="10680" y="5672"/>
                  <a:pt x="10712" y="5829"/>
                </a:cubicBezTo>
                <a:lnTo>
                  <a:pt x="11216" y="8570"/>
                </a:lnTo>
                <a:cubicBezTo>
                  <a:pt x="11247" y="8790"/>
                  <a:pt x="11027" y="8980"/>
                  <a:pt x="10838" y="8980"/>
                </a:cubicBezTo>
                <a:lnTo>
                  <a:pt x="10460" y="8980"/>
                </a:lnTo>
                <a:cubicBezTo>
                  <a:pt x="10239" y="8790"/>
                  <a:pt x="10019" y="8633"/>
                  <a:pt x="9767" y="8507"/>
                </a:cubicBezTo>
                <a:cubicBezTo>
                  <a:pt x="10019" y="8255"/>
                  <a:pt x="10145" y="7940"/>
                  <a:pt x="10145" y="7562"/>
                </a:cubicBezTo>
                <a:cubicBezTo>
                  <a:pt x="10145" y="6806"/>
                  <a:pt x="9515" y="6176"/>
                  <a:pt x="8759" y="6176"/>
                </a:cubicBezTo>
                <a:cubicBezTo>
                  <a:pt x="8002" y="6176"/>
                  <a:pt x="7372" y="6806"/>
                  <a:pt x="7372" y="7562"/>
                </a:cubicBezTo>
                <a:cubicBezTo>
                  <a:pt x="7372" y="7908"/>
                  <a:pt x="7498" y="8223"/>
                  <a:pt x="7719" y="8507"/>
                </a:cubicBezTo>
                <a:cubicBezTo>
                  <a:pt x="7498" y="8633"/>
                  <a:pt x="7246" y="8790"/>
                  <a:pt x="7057" y="8980"/>
                </a:cubicBezTo>
                <a:lnTo>
                  <a:pt x="4883" y="8980"/>
                </a:lnTo>
                <a:cubicBezTo>
                  <a:pt x="4694" y="8790"/>
                  <a:pt x="4442" y="8633"/>
                  <a:pt x="4222" y="8507"/>
                </a:cubicBezTo>
                <a:cubicBezTo>
                  <a:pt x="4474" y="8255"/>
                  <a:pt x="4568" y="7940"/>
                  <a:pt x="4568" y="7562"/>
                </a:cubicBezTo>
                <a:cubicBezTo>
                  <a:pt x="4568" y="6806"/>
                  <a:pt x="3938" y="6176"/>
                  <a:pt x="3214" y="6176"/>
                </a:cubicBezTo>
                <a:cubicBezTo>
                  <a:pt x="2458" y="6176"/>
                  <a:pt x="1828" y="6806"/>
                  <a:pt x="1828" y="7562"/>
                </a:cubicBezTo>
                <a:cubicBezTo>
                  <a:pt x="1828" y="7908"/>
                  <a:pt x="1954" y="8223"/>
                  <a:pt x="2174" y="8507"/>
                </a:cubicBezTo>
                <a:cubicBezTo>
                  <a:pt x="1922" y="8633"/>
                  <a:pt x="1701" y="8790"/>
                  <a:pt x="1512" y="8980"/>
                </a:cubicBezTo>
                <a:lnTo>
                  <a:pt x="1103" y="8980"/>
                </a:lnTo>
                <a:cubicBezTo>
                  <a:pt x="882" y="8980"/>
                  <a:pt x="725" y="8790"/>
                  <a:pt x="756" y="8570"/>
                </a:cubicBezTo>
                <a:lnTo>
                  <a:pt x="1260" y="5829"/>
                </a:lnTo>
                <a:cubicBezTo>
                  <a:pt x="1323" y="5672"/>
                  <a:pt x="1418" y="5545"/>
                  <a:pt x="1638" y="5545"/>
                </a:cubicBezTo>
                <a:close/>
                <a:moveTo>
                  <a:pt x="3214" y="8948"/>
                </a:moveTo>
                <a:cubicBezTo>
                  <a:pt x="4127" y="8948"/>
                  <a:pt x="4915" y="9736"/>
                  <a:pt x="4915" y="10712"/>
                </a:cubicBezTo>
                <a:lnTo>
                  <a:pt x="4915" y="11059"/>
                </a:lnTo>
                <a:lnTo>
                  <a:pt x="1481" y="11059"/>
                </a:lnTo>
                <a:lnTo>
                  <a:pt x="1481" y="10712"/>
                </a:lnTo>
                <a:cubicBezTo>
                  <a:pt x="1481" y="9736"/>
                  <a:pt x="2269" y="8948"/>
                  <a:pt x="3214" y="8948"/>
                </a:cubicBezTo>
                <a:close/>
                <a:moveTo>
                  <a:pt x="8759" y="8948"/>
                </a:moveTo>
                <a:cubicBezTo>
                  <a:pt x="9704" y="8948"/>
                  <a:pt x="10491" y="9736"/>
                  <a:pt x="10491" y="10712"/>
                </a:cubicBezTo>
                <a:lnTo>
                  <a:pt x="10491" y="11059"/>
                </a:lnTo>
                <a:lnTo>
                  <a:pt x="7026" y="11059"/>
                </a:lnTo>
                <a:lnTo>
                  <a:pt x="7026" y="10712"/>
                </a:lnTo>
                <a:cubicBezTo>
                  <a:pt x="7026" y="9736"/>
                  <a:pt x="7813" y="8948"/>
                  <a:pt x="8759" y="8948"/>
                </a:cubicBezTo>
                <a:close/>
                <a:moveTo>
                  <a:pt x="5986" y="1"/>
                </a:moveTo>
                <a:cubicBezTo>
                  <a:pt x="5262" y="1"/>
                  <a:pt x="4631" y="631"/>
                  <a:pt x="4631" y="1387"/>
                </a:cubicBezTo>
                <a:cubicBezTo>
                  <a:pt x="4631" y="1733"/>
                  <a:pt x="4726" y="2048"/>
                  <a:pt x="4978" y="2269"/>
                </a:cubicBezTo>
                <a:cubicBezTo>
                  <a:pt x="4127" y="2679"/>
                  <a:pt x="3592" y="3498"/>
                  <a:pt x="3592" y="4474"/>
                </a:cubicBezTo>
                <a:lnTo>
                  <a:pt x="3592" y="4852"/>
                </a:lnTo>
                <a:lnTo>
                  <a:pt x="1670" y="4852"/>
                </a:lnTo>
                <a:cubicBezTo>
                  <a:pt x="1166" y="4852"/>
                  <a:pt x="725" y="5199"/>
                  <a:pt x="630" y="5703"/>
                </a:cubicBezTo>
                <a:lnTo>
                  <a:pt x="126" y="8475"/>
                </a:lnTo>
                <a:cubicBezTo>
                  <a:pt x="0" y="9043"/>
                  <a:pt x="473" y="9610"/>
                  <a:pt x="1071" y="9673"/>
                </a:cubicBezTo>
                <a:cubicBezTo>
                  <a:pt x="914" y="9988"/>
                  <a:pt x="819" y="10366"/>
                  <a:pt x="819" y="10744"/>
                </a:cubicBezTo>
                <a:lnTo>
                  <a:pt x="819" y="11468"/>
                </a:lnTo>
                <a:cubicBezTo>
                  <a:pt x="819" y="11657"/>
                  <a:pt x="977" y="11815"/>
                  <a:pt x="1197" y="11815"/>
                </a:cubicBezTo>
                <a:lnTo>
                  <a:pt x="5356" y="11815"/>
                </a:lnTo>
                <a:cubicBezTo>
                  <a:pt x="5545" y="11815"/>
                  <a:pt x="5703" y="11657"/>
                  <a:pt x="5703" y="11468"/>
                </a:cubicBezTo>
                <a:lnTo>
                  <a:pt x="5703" y="10744"/>
                </a:lnTo>
                <a:cubicBezTo>
                  <a:pt x="5703" y="10366"/>
                  <a:pt x="5640" y="9988"/>
                  <a:pt x="5482" y="9673"/>
                </a:cubicBezTo>
                <a:lnTo>
                  <a:pt x="6648" y="9673"/>
                </a:lnTo>
                <a:cubicBezTo>
                  <a:pt x="6490" y="9988"/>
                  <a:pt x="6427" y="10366"/>
                  <a:pt x="6427" y="10744"/>
                </a:cubicBezTo>
                <a:lnTo>
                  <a:pt x="6427" y="11468"/>
                </a:lnTo>
                <a:cubicBezTo>
                  <a:pt x="6427" y="11657"/>
                  <a:pt x="6585" y="11815"/>
                  <a:pt x="6774" y="11815"/>
                </a:cubicBezTo>
                <a:lnTo>
                  <a:pt x="10838" y="11815"/>
                </a:lnTo>
                <a:cubicBezTo>
                  <a:pt x="11027" y="11815"/>
                  <a:pt x="11184" y="11657"/>
                  <a:pt x="11184" y="11468"/>
                </a:cubicBezTo>
                <a:lnTo>
                  <a:pt x="11184" y="10744"/>
                </a:lnTo>
                <a:cubicBezTo>
                  <a:pt x="11184" y="10366"/>
                  <a:pt x="11121" y="9988"/>
                  <a:pt x="10964" y="9673"/>
                </a:cubicBezTo>
                <a:cubicBezTo>
                  <a:pt x="11563" y="9610"/>
                  <a:pt x="11972" y="9043"/>
                  <a:pt x="11878" y="8475"/>
                </a:cubicBezTo>
                <a:lnTo>
                  <a:pt x="11342" y="5703"/>
                </a:lnTo>
                <a:cubicBezTo>
                  <a:pt x="11279" y="5199"/>
                  <a:pt x="10838" y="4852"/>
                  <a:pt x="10334" y="4852"/>
                </a:cubicBezTo>
                <a:lnTo>
                  <a:pt x="8412" y="4852"/>
                </a:lnTo>
                <a:lnTo>
                  <a:pt x="8412" y="4474"/>
                </a:lnTo>
                <a:cubicBezTo>
                  <a:pt x="8412" y="3498"/>
                  <a:pt x="7845" y="2679"/>
                  <a:pt x="7026" y="2269"/>
                </a:cubicBezTo>
                <a:cubicBezTo>
                  <a:pt x="7246" y="2048"/>
                  <a:pt x="7372" y="1733"/>
                  <a:pt x="7372" y="1387"/>
                </a:cubicBezTo>
                <a:cubicBezTo>
                  <a:pt x="7372" y="631"/>
                  <a:pt x="6742" y="1"/>
                  <a:pt x="5986"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6" name="Google Shape;10836;p83"/>
          <p:cNvSpPr/>
          <p:nvPr/>
        </p:nvSpPr>
        <p:spPr>
          <a:xfrm>
            <a:off x="8020096" y="2671070"/>
            <a:ext cx="224004" cy="346655"/>
          </a:xfrm>
          <a:custGeom>
            <a:avLst/>
            <a:gdLst/>
            <a:ahLst/>
            <a:cxnLst/>
            <a:rect l="l" t="t" r="r" b="b"/>
            <a:pathLst>
              <a:path w="7594" h="11752" extrusionOk="0">
                <a:moveTo>
                  <a:pt x="6585" y="662"/>
                </a:moveTo>
                <a:cubicBezTo>
                  <a:pt x="6774" y="662"/>
                  <a:pt x="6932" y="819"/>
                  <a:pt x="6932" y="1008"/>
                </a:cubicBezTo>
                <a:cubicBezTo>
                  <a:pt x="6932" y="1197"/>
                  <a:pt x="6774" y="1355"/>
                  <a:pt x="6585" y="1355"/>
                </a:cubicBezTo>
                <a:lnTo>
                  <a:pt x="1040" y="1355"/>
                </a:lnTo>
                <a:cubicBezTo>
                  <a:pt x="820" y="1355"/>
                  <a:pt x="662" y="1197"/>
                  <a:pt x="662" y="1008"/>
                </a:cubicBezTo>
                <a:cubicBezTo>
                  <a:pt x="662" y="819"/>
                  <a:pt x="820" y="662"/>
                  <a:pt x="1040" y="662"/>
                </a:cubicBezTo>
                <a:close/>
                <a:moveTo>
                  <a:pt x="6175" y="2048"/>
                </a:moveTo>
                <a:lnTo>
                  <a:pt x="6175" y="2867"/>
                </a:lnTo>
                <a:cubicBezTo>
                  <a:pt x="5435" y="3277"/>
                  <a:pt x="4600" y="3481"/>
                  <a:pt x="3765" y="3481"/>
                </a:cubicBezTo>
                <a:cubicBezTo>
                  <a:pt x="2930" y="3481"/>
                  <a:pt x="2096" y="3277"/>
                  <a:pt x="1355" y="2867"/>
                </a:cubicBezTo>
                <a:lnTo>
                  <a:pt x="1355" y="2048"/>
                </a:lnTo>
                <a:close/>
                <a:moveTo>
                  <a:pt x="1418" y="3686"/>
                </a:moveTo>
                <a:lnTo>
                  <a:pt x="1418" y="3686"/>
                </a:lnTo>
                <a:cubicBezTo>
                  <a:pt x="2174" y="4001"/>
                  <a:pt x="2962" y="4190"/>
                  <a:pt x="3781" y="4190"/>
                </a:cubicBezTo>
                <a:cubicBezTo>
                  <a:pt x="4600" y="4190"/>
                  <a:pt x="5388" y="4033"/>
                  <a:pt x="6144" y="3686"/>
                </a:cubicBezTo>
                <a:lnTo>
                  <a:pt x="6144" y="3686"/>
                </a:lnTo>
                <a:cubicBezTo>
                  <a:pt x="5860" y="4757"/>
                  <a:pt x="4915" y="5545"/>
                  <a:pt x="3781" y="5545"/>
                </a:cubicBezTo>
                <a:cubicBezTo>
                  <a:pt x="2647" y="5545"/>
                  <a:pt x="1702" y="4757"/>
                  <a:pt x="1418" y="3686"/>
                </a:cubicBezTo>
                <a:close/>
                <a:moveTo>
                  <a:pt x="3435" y="6238"/>
                </a:moveTo>
                <a:lnTo>
                  <a:pt x="3435" y="7813"/>
                </a:lnTo>
                <a:lnTo>
                  <a:pt x="1544" y="9704"/>
                </a:lnTo>
                <a:lnTo>
                  <a:pt x="1355" y="9704"/>
                </a:lnTo>
                <a:lnTo>
                  <a:pt x="1355" y="8695"/>
                </a:lnTo>
                <a:cubicBezTo>
                  <a:pt x="1355" y="7467"/>
                  <a:pt x="2237" y="6427"/>
                  <a:pt x="3435" y="6238"/>
                </a:cubicBezTo>
                <a:close/>
                <a:moveTo>
                  <a:pt x="3781" y="8443"/>
                </a:moveTo>
                <a:lnTo>
                  <a:pt x="5041" y="9704"/>
                </a:lnTo>
                <a:lnTo>
                  <a:pt x="2552" y="9704"/>
                </a:lnTo>
                <a:lnTo>
                  <a:pt x="3781" y="8443"/>
                </a:lnTo>
                <a:close/>
                <a:moveTo>
                  <a:pt x="4128" y="6238"/>
                </a:moveTo>
                <a:cubicBezTo>
                  <a:pt x="5325" y="6396"/>
                  <a:pt x="6207" y="7435"/>
                  <a:pt x="6207" y="8695"/>
                </a:cubicBezTo>
                <a:lnTo>
                  <a:pt x="6207" y="9704"/>
                </a:lnTo>
                <a:lnTo>
                  <a:pt x="6018" y="9704"/>
                </a:lnTo>
                <a:lnTo>
                  <a:pt x="4128" y="7813"/>
                </a:lnTo>
                <a:lnTo>
                  <a:pt x="4128" y="6238"/>
                </a:lnTo>
                <a:close/>
                <a:moveTo>
                  <a:pt x="6553" y="10397"/>
                </a:moveTo>
                <a:cubicBezTo>
                  <a:pt x="6743" y="10428"/>
                  <a:pt x="6900" y="10586"/>
                  <a:pt x="6900" y="10743"/>
                </a:cubicBezTo>
                <a:cubicBezTo>
                  <a:pt x="6900" y="10932"/>
                  <a:pt x="6743" y="11090"/>
                  <a:pt x="6553" y="11090"/>
                </a:cubicBezTo>
                <a:lnTo>
                  <a:pt x="977" y="11090"/>
                </a:lnTo>
                <a:cubicBezTo>
                  <a:pt x="788" y="11090"/>
                  <a:pt x="631" y="10932"/>
                  <a:pt x="631" y="10743"/>
                </a:cubicBezTo>
                <a:cubicBezTo>
                  <a:pt x="631" y="10554"/>
                  <a:pt x="788" y="10397"/>
                  <a:pt x="977" y="10397"/>
                </a:cubicBezTo>
                <a:close/>
                <a:moveTo>
                  <a:pt x="1009" y="0"/>
                </a:moveTo>
                <a:cubicBezTo>
                  <a:pt x="442" y="0"/>
                  <a:pt x="0" y="473"/>
                  <a:pt x="0" y="1008"/>
                </a:cubicBezTo>
                <a:cubicBezTo>
                  <a:pt x="0" y="1449"/>
                  <a:pt x="284" y="1827"/>
                  <a:pt x="694" y="1985"/>
                </a:cubicBezTo>
                <a:lnTo>
                  <a:pt x="694" y="3088"/>
                </a:lnTo>
                <a:cubicBezTo>
                  <a:pt x="694" y="4316"/>
                  <a:pt x="1387" y="5356"/>
                  <a:pt x="2395" y="5860"/>
                </a:cubicBezTo>
                <a:cubicBezTo>
                  <a:pt x="1387" y="6364"/>
                  <a:pt x="694" y="7435"/>
                  <a:pt x="694" y="8664"/>
                </a:cubicBezTo>
                <a:lnTo>
                  <a:pt x="694" y="9767"/>
                </a:lnTo>
                <a:cubicBezTo>
                  <a:pt x="316" y="9924"/>
                  <a:pt x="0" y="10271"/>
                  <a:pt x="0" y="10743"/>
                </a:cubicBezTo>
                <a:cubicBezTo>
                  <a:pt x="0" y="11342"/>
                  <a:pt x="473" y="11751"/>
                  <a:pt x="1009" y="11751"/>
                </a:cubicBezTo>
                <a:lnTo>
                  <a:pt x="6585" y="11751"/>
                </a:lnTo>
                <a:cubicBezTo>
                  <a:pt x="7152" y="11751"/>
                  <a:pt x="7593" y="11279"/>
                  <a:pt x="7593" y="10743"/>
                </a:cubicBezTo>
                <a:cubicBezTo>
                  <a:pt x="7593" y="10302"/>
                  <a:pt x="7310" y="9924"/>
                  <a:pt x="6900" y="9767"/>
                </a:cubicBezTo>
                <a:lnTo>
                  <a:pt x="6900" y="8664"/>
                </a:lnTo>
                <a:cubicBezTo>
                  <a:pt x="6900" y="7435"/>
                  <a:pt x="6207" y="6364"/>
                  <a:pt x="5199" y="5860"/>
                </a:cubicBezTo>
                <a:cubicBezTo>
                  <a:pt x="6207" y="5387"/>
                  <a:pt x="6900" y="4316"/>
                  <a:pt x="6900" y="3088"/>
                </a:cubicBezTo>
                <a:lnTo>
                  <a:pt x="6900" y="1985"/>
                </a:lnTo>
                <a:cubicBezTo>
                  <a:pt x="7278" y="1827"/>
                  <a:pt x="7593" y="1481"/>
                  <a:pt x="7593" y="1008"/>
                </a:cubicBezTo>
                <a:cubicBezTo>
                  <a:pt x="7593" y="410"/>
                  <a:pt x="7121" y="0"/>
                  <a:pt x="6585" y="0"/>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37" name="Google Shape;10837;p83"/>
          <p:cNvSpPr/>
          <p:nvPr/>
        </p:nvSpPr>
        <p:spPr>
          <a:xfrm>
            <a:off x="5310365" y="1304129"/>
            <a:ext cx="351286" cy="349457"/>
          </a:xfrm>
          <a:custGeom>
            <a:avLst/>
            <a:gdLst/>
            <a:ahLst/>
            <a:cxnLst/>
            <a:rect l="l" t="t" r="r" b="b"/>
            <a:pathLst>
              <a:path w="11909" h="11847" extrusionOk="0">
                <a:moveTo>
                  <a:pt x="3560" y="2647"/>
                </a:moveTo>
                <a:lnTo>
                  <a:pt x="3560" y="3561"/>
                </a:lnTo>
                <a:lnTo>
                  <a:pt x="2615" y="3561"/>
                </a:lnTo>
                <a:lnTo>
                  <a:pt x="3560" y="2647"/>
                </a:lnTo>
                <a:close/>
                <a:moveTo>
                  <a:pt x="6616" y="4222"/>
                </a:moveTo>
                <a:cubicBezTo>
                  <a:pt x="7971" y="4285"/>
                  <a:pt x="9074" y="5325"/>
                  <a:pt x="9074" y="6680"/>
                </a:cubicBezTo>
                <a:cubicBezTo>
                  <a:pt x="9074" y="8003"/>
                  <a:pt x="7971" y="9106"/>
                  <a:pt x="6616" y="9106"/>
                </a:cubicBezTo>
                <a:cubicBezTo>
                  <a:pt x="5293" y="9106"/>
                  <a:pt x="4190" y="8003"/>
                  <a:pt x="4190" y="6680"/>
                </a:cubicBezTo>
                <a:cubicBezTo>
                  <a:pt x="4190" y="5325"/>
                  <a:pt x="5293" y="4222"/>
                  <a:pt x="6616" y="4222"/>
                </a:cubicBezTo>
                <a:close/>
                <a:moveTo>
                  <a:pt x="7687" y="757"/>
                </a:moveTo>
                <a:lnTo>
                  <a:pt x="7687" y="1513"/>
                </a:lnTo>
                <a:lnTo>
                  <a:pt x="3875" y="1513"/>
                </a:lnTo>
                <a:cubicBezTo>
                  <a:pt x="3781" y="1513"/>
                  <a:pt x="3655" y="1544"/>
                  <a:pt x="3623" y="1639"/>
                </a:cubicBezTo>
                <a:lnTo>
                  <a:pt x="1512" y="3718"/>
                </a:lnTo>
                <a:cubicBezTo>
                  <a:pt x="1418" y="3813"/>
                  <a:pt x="1386" y="3876"/>
                  <a:pt x="1386" y="3939"/>
                </a:cubicBezTo>
                <a:lnTo>
                  <a:pt x="1386" y="9862"/>
                </a:lnTo>
                <a:lnTo>
                  <a:pt x="662" y="9862"/>
                </a:lnTo>
                <a:lnTo>
                  <a:pt x="662" y="757"/>
                </a:lnTo>
                <a:close/>
                <a:moveTo>
                  <a:pt x="8380" y="2175"/>
                </a:moveTo>
                <a:lnTo>
                  <a:pt x="8380" y="4128"/>
                </a:lnTo>
                <a:cubicBezTo>
                  <a:pt x="7876" y="3813"/>
                  <a:pt x="7278" y="3592"/>
                  <a:pt x="6648" y="3592"/>
                </a:cubicBezTo>
                <a:cubicBezTo>
                  <a:pt x="4915" y="3592"/>
                  <a:pt x="3560" y="5010"/>
                  <a:pt x="3560" y="6711"/>
                </a:cubicBezTo>
                <a:cubicBezTo>
                  <a:pt x="3560" y="8444"/>
                  <a:pt x="4946" y="9830"/>
                  <a:pt x="6648" y="9830"/>
                </a:cubicBezTo>
                <a:cubicBezTo>
                  <a:pt x="7120" y="9830"/>
                  <a:pt x="7593" y="9704"/>
                  <a:pt x="8002" y="9515"/>
                </a:cubicBezTo>
                <a:lnTo>
                  <a:pt x="8380" y="9893"/>
                </a:lnTo>
                <a:lnTo>
                  <a:pt x="8380" y="10492"/>
                </a:lnTo>
                <a:lnTo>
                  <a:pt x="2079" y="10492"/>
                </a:lnTo>
                <a:lnTo>
                  <a:pt x="2079" y="4285"/>
                </a:lnTo>
                <a:lnTo>
                  <a:pt x="3875" y="4285"/>
                </a:lnTo>
                <a:cubicBezTo>
                  <a:pt x="4064" y="4285"/>
                  <a:pt x="4222" y="4128"/>
                  <a:pt x="4222" y="3907"/>
                </a:cubicBezTo>
                <a:lnTo>
                  <a:pt x="4222" y="2175"/>
                </a:lnTo>
                <a:close/>
                <a:moveTo>
                  <a:pt x="9074" y="8633"/>
                </a:moveTo>
                <a:lnTo>
                  <a:pt x="11027" y="10618"/>
                </a:lnTo>
                <a:cubicBezTo>
                  <a:pt x="11153" y="10744"/>
                  <a:pt x="11153" y="10964"/>
                  <a:pt x="11027" y="11090"/>
                </a:cubicBezTo>
                <a:cubicBezTo>
                  <a:pt x="10964" y="11153"/>
                  <a:pt x="10877" y="11185"/>
                  <a:pt x="10791" y="11185"/>
                </a:cubicBezTo>
                <a:cubicBezTo>
                  <a:pt x="10704" y="11185"/>
                  <a:pt x="10617" y="11153"/>
                  <a:pt x="10554" y="11090"/>
                </a:cubicBezTo>
                <a:lnTo>
                  <a:pt x="8601" y="9106"/>
                </a:lnTo>
                <a:cubicBezTo>
                  <a:pt x="8790" y="9011"/>
                  <a:pt x="8948" y="8791"/>
                  <a:pt x="9074" y="8633"/>
                </a:cubicBezTo>
                <a:close/>
                <a:moveTo>
                  <a:pt x="347" y="1"/>
                </a:moveTo>
                <a:cubicBezTo>
                  <a:pt x="158" y="1"/>
                  <a:pt x="0" y="190"/>
                  <a:pt x="0" y="379"/>
                </a:cubicBezTo>
                <a:lnTo>
                  <a:pt x="0" y="10145"/>
                </a:lnTo>
                <a:cubicBezTo>
                  <a:pt x="0" y="10334"/>
                  <a:pt x="158" y="10492"/>
                  <a:pt x="347" y="10492"/>
                </a:cubicBezTo>
                <a:lnTo>
                  <a:pt x="1386" y="10492"/>
                </a:lnTo>
                <a:lnTo>
                  <a:pt x="1386" y="10838"/>
                </a:lnTo>
                <a:cubicBezTo>
                  <a:pt x="1386" y="11059"/>
                  <a:pt x="1544" y="11216"/>
                  <a:pt x="1733" y="11216"/>
                </a:cubicBezTo>
                <a:lnTo>
                  <a:pt x="8695" y="11216"/>
                </a:lnTo>
                <a:cubicBezTo>
                  <a:pt x="8916" y="11216"/>
                  <a:pt x="9074" y="11059"/>
                  <a:pt x="9074" y="10838"/>
                </a:cubicBezTo>
                <a:lnTo>
                  <a:pt x="9074" y="10586"/>
                </a:lnTo>
                <a:lnTo>
                  <a:pt x="10050" y="11563"/>
                </a:lnTo>
                <a:cubicBezTo>
                  <a:pt x="10239" y="11752"/>
                  <a:pt x="10507" y="11847"/>
                  <a:pt x="10775" y="11847"/>
                </a:cubicBezTo>
                <a:cubicBezTo>
                  <a:pt x="11043" y="11847"/>
                  <a:pt x="11310" y="11752"/>
                  <a:pt x="11499" y="11563"/>
                </a:cubicBezTo>
                <a:cubicBezTo>
                  <a:pt x="11909" y="11153"/>
                  <a:pt x="11909" y="10492"/>
                  <a:pt x="11499" y="10114"/>
                </a:cubicBezTo>
                <a:lnTo>
                  <a:pt x="9420" y="8003"/>
                </a:lnTo>
                <a:cubicBezTo>
                  <a:pt x="9609" y="7625"/>
                  <a:pt x="9735" y="7152"/>
                  <a:pt x="9735" y="6680"/>
                </a:cubicBezTo>
                <a:cubicBezTo>
                  <a:pt x="9735" y="5924"/>
                  <a:pt x="9452" y="5262"/>
                  <a:pt x="9011" y="4695"/>
                </a:cubicBezTo>
                <a:lnTo>
                  <a:pt x="9011" y="1828"/>
                </a:lnTo>
                <a:cubicBezTo>
                  <a:pt x="9011" y="1639"/>
                  <a:pt x="8853" y="1481"/>
                  <a:pt x="8664" y="1481"/>
                </a:cubicBezTo>
                <a:lnTo>
                  <a:pt x="8317" y="1481"/>
                </a:lnTo>
                <a:lnTo>
                  <a:pt x="8317" y="379"/>
                </a:lnTo>
                <a:cubicBezTo>
                  <a:pt x="8317" y="190"/>
                  <a:pt x="8160" y="1"/>
                  <a:pt x="7971"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838" name="Google Shape;10838;p83"/>
          <p:cNvGrpSpPr/>
          <p:nvPr/>
        </p:nvGrpSpPr>
        <p:grpSpPr>
          <a:xfrm>
            <a:off x="5309921" y="1756125"/>
            <a:ext cx="352230" cy="348542"/>
            <a:chOff x="1049375" y="2318350"/>
            <a:chExt cx="298525" cy="295400"/>
          </a:xfrm>
          <a:solidFill>
            <a:srgbClr val="FFC000"/>
          </a:solidFill>
        </p:grpSpPr>
        <p:sp>
          <p:nvSpPr>
            <p:cNvPr id="10839" name="Google Shape;10839;p83"/>
            <p:cNvSpPr/>
            <p:nvPr/>
          </p:nvSpPr>
          <p:spPr>
            <a:xfrm>
              <a:off x="1101350" y="2492325"/>
              <a:ext cx="70125" cy="50525"/>
            </a:xfrm>
            <a:custGeom>
              <a:avLst/>
              <a:gdLst/>
              <a:ahLst/>
              <a:cxnLst/>
              <a:rect l="l" t="t" r="r" b="b"/>
              <a:pathLst>
                <a:path w="2805" h="2021" extrusionOk="0">
                  <a:moveTo>
                    <a:pt x="2473" y="0"/>
                  </a:moveTo>
                  <a:cubicBezTo>
                    <a:pt x="2377" y="0"/>
                    <a:pt x="2273" y="32"/>
                    <a:pt x="2206" y="99"/>
                  </a:cubicBezTo>
                  <a:lnTo>
                    <a:pt x="1072" y="1233"/>
                  </a:lnTo>
                  <a:lnTo>
                    <a:pt x="599" y="761"/>
                  </a:lnTo>
                  <a:cubicBezTo>
                    <a:pt x="536" y="713"/>
                    <a:pt x="449" y="690"/>
                    <a:pt x="363" y="690"/>
                  </a:cubicBezTo>
                  <a:cubicBezTo>
                    <a:pt x="276" y="690"/>
                    <a:pt x="189" y="713"/>
                    <a:pt x="126" y="761"/>
                  </a:cubicBezTo>
                  <a:cubicBezTo>
                    <a:pt x="0" y="887"/>
                    <a:pt x="0" y="1139"/>
                    <a:pt x="126" y="1233"/>
                  </a:cubicBezTo>
                  <a:lnTo>
                    <a:pt x="820" y="1958"/>
                  </a:lnTo>
                  <a:cubicBezTo>
                    <a:pt x="914" y="2021"/>
                    <a:pt x="977" y="2021"/>
                    <a:pt x="1072" y="2021"/>
                  </a:cubicBezTo>
                  <a:cubicBezTo>
                    <a:pt x="1135" y="2021"/>
                    <a:pt x="1261" y="1989"/>
                    <a:pt x="1292" y="1926"/>
                  </a:cubicBezTo>
                  <a:lnTo>
                    <a:pt x="2678" y="540"/>
                  </a:lnTo>
                  <a:cubicBezTo>
                    <a:pt x="2804" y="414"/>
                    <a:pt x="2804" y="162"/>
                    <a:pt x="2678" y="68"/>
                  </a:cubicBezTo>
                  <a:cubicBezTo>
                    <a:pt x="2634" y="24"/>
                    <a:pt x="2557" y="0"/>
                    <a:pt x="247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0" name="Google Shape;10840;p83"/>
            <p:cNvSpPr/>
            <p:nvPr/>
          </p:nvSpPr>
          <p:spPr>
            <a:xfrm>
              <a:off x="1101350" y="2440525"/>
              <a:ext cx="70125" cy="51150"/>
            </a:xfrm>
            <a:custGeom>
              <a:avLst/>
              <a:gdLst/>
              <a:ahLst/>
              <a:cxnLst/>
              <a:rect l="l" t="t" r="r" b="b"/>
              <a:pathLst>
                <a:path w="2805" h="2046" extrusionOk="0">
                  <a:moveTo>
                    <a:pt x="2469" y="1"/>
                  </a:moveTo>
                  <a:cubicBezTo>
                    <a:pt x="2374" y="1"/>
                    <a:pt x="2272" y="40"/>
                    <a:pt x="2206" y="123"/>
                  </a:cubicBezTo>
                  <a:lnTo>
                    <a:pt x="1072" y="1257"/>
                  </a:lnTo>
                  <a:lnTo>
                    <a:pt x="599" y="785"/>
                  </a:lnTo>
                  <a:cubicBezTo>
                    <a:pt x="536" y="738"/>
                    <a:pt x="449" y="714"/>
                    <a:pt x="363" y="714"/>
                  </a:cubicBezTo>
                  <a:cubicBezTo>
                    <a:pt x="276" y="714"/>
                    <a:pt x="189" y="738"/>
                    <a:pt x="126" y="785"/>
                  </a:cubicBezTo>
                  <a:cubicBezTo>
                    <a:pt x="0" y="911"/>
                    <a:pt x="0" y="1163"/>
                    <a:pt x="126" y="1257"/>
                  </a:cubicBezTo>
                  <a:lnTo>
                    <a:pt x="820" y="1982"/>
                  </a:lnTo>
                  <a:cubicBezTo>
                    <a:pt x="914" y="2045"/>
                    <a:pt x="977" y="2045"/>
                    <a:pt x="1072" y="2045"/>
                  </a:cubicBezTo>
                  <a:cubicBezTo>
                    <a:pt x="1135" y="2045"/>
                    <a:pt x="1261" y="2014"/>
                    <a:pt x="1292" y="1951"/>
                  </a:cubicBezTo>
                  <a:lnTo>
                    <a:pt x="2678" y="564"/>
                  </a:lnTo>
                  <a:cubicBezTo>
                    <a:pt x="2804" y="438"/>
                    <a:pt x="2804" y="186"/>
                    <a:pt x="2678" y="92"/>
                  </a:cubicBezTo>
                  <a:cubicBezTo>
                    <a:pt x="2634" y="32"/>
                    <a:pt x="2554" y="1"/>
                    <a:pt x="246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1" name="Google Shape;10841;p83"/>
            <p:cNvSpPr/>
            <p:nvPr/>
          </p:nvSpPr>
          <p:spPr>
            <a:xfrm>
              <a:off x="1101350" y="2388550"/>
              <a:ext cx="70125" cy="51125"/>
            </a:xfrm>
            <a:custGeom>
              <a:avLst/>
              <a:gdLst/>
              <a:ahLst/>
              <a:cxnLst/>
              <a:rect l="l" t="t" r="r" b="b"/>
              <a:pathLst>
                <a:path w="2805" h="2045" extrusionOk="0">
                  <a:moveTo>
                    <a:pt x="2469" y="1"/>
                  </a:moveTo>
                  <a:cubicBezTo>
                    <a:pt x="2374" y="1"/>
                    <a:pt x="2272" y="40"/>
                    <a:pt x="2206" y="123"/>
                  </a:cubicBezTo>
                  <a:lnTo>
                    <a:pt x="1072" y="1257"/>
                  </a:lnTo>
                  <a:lnTo>
                    <a:pt x="599" y="785"/>
                  </a:lnTo>
                  <a:cubicBezTo>
                    <a:pt x="536" y="722"/>
                    <a:pt x="449" y="690"/>
                    <a:pt x="363" y="690"/>
                  </a:cubicBezTo>
                  <a:cubicBezTo>
                    <a:pt x="276" y="690"/>
                    <a:pt x="189" y="722"/>
                    <a:pt x="126" y="785"/>
                  </a:cubicBezTo>
                  <a:cubicBezTo>
                    <a:pt x="0" y="911"/>
                    <a:pt x="0" y="1131"/>
                    <a:pt x="126" y="1257"/>
                  </a:cubicBezTo>
                  <a:lnTo>
                    <a:pt x="820" y="1982"/>
                  </a:lnTo>
                  <a:cubicBezTo>
                    <a:pt x="914" y="2045"/>
                    <a:pt x="977" y="2045"/>
                    <a:pt x="1072" y="2045"/>
                  </a:cubicBezTo>
                  <a:cubicBezTo>
                    <a:pt x="1135" y="2045"/>
                    <a:pt x="1261" y="2013"/>
                    <a:pt x="1292" y="1919"/>
                  </a:cubicBezTo>
                  <a:lnTo>
                    <a:pt x="2678" y="532"/>
                  </a:lnTo>
                  <a:cubicBezTo>
                    <a:pt x="2804" y="438"/>
                    <a:pt x="2804" y="186"/>
                    <a:pt x="2678" y="91"/>
                  </a:cubicBezTo>
                  <a:cubicBezTo>
                    <a:pt x="2634" y="32"/>
                    <a:pt x="2554" y="1"/>
                    <a:pt x="246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2" name="Google Shape;10842;p83"/>
            <p:cNvSpPr/>
            <p:nvPr/>
          </p:nvSpPr>
          <p:spPr>
            <a:xfrm>
              <a:off x="1049375" y="2318350"/>
              <a:ext cx="298525" cy="295400"/>
            </a:xfrm>
            <a:custGeom>
              <a:avLst/>
              <a:gdLst/>
              <a:ahLst/>
              <a:cxnLst/>
              <a:rect l="l" t="t" r="r" b="b"/>
              <a:pathLst>
                <a:path w="11941" h="11816" extrusionOk="0">
                  <a:moveTo>
                    <a:pt x="6963" y="1198"/>
                  </a:moveTo>
                  <a:lnTo>
                    <a:pt x="7876" y="2143"/>
                  </a:lnTo>
                  <a:lnTo>
                    <a:pt x="6963" y="2143"/>
                  </a:lnTo>
                  <a:lnTo>
                    <a:pt x="6963" y="1198"/>
                  </a:lnTo>
                  <a:close/>
                  <a:moveTo>
                    <a:pt x="10286" y="3498"/>
                  </a:moveTo>
                  <a:cubicBezTo>
                    <a:pt x="10373" y="3498"/>
                    <a:pt x="10460" y="3530"/>
                    <a:pt x="10523" y="3593"/>
                  </a:cubicBezTo>
                  <a:lnTo>
                    <a:pt x="10995" y="4065"/>
                  </a:lnTo>
                  <a:cubicBezTo>
                    <a:pt x="11184" y="4223"/>
                    <a:pt x="11184" y="4475"/>
                    <a:pt x="11027" y="4569"/>
                  </a:cubicBezTo>
                  <a:lnTo>
                    <a:pt x="10806" y="4821"/>
                  </a:lnTo>
                  <a:lnTo>
                    <a:pt x="9798" y="3845"/>
                  </a:lnTo>
                  <a:lnTo>
                    <a:pt x="10050" y="3593"/>
                  </a:lnTo>
                  <a:cubicBezTo>
                    <a:pt x="10113" y="3530"/>
                    <a:pt x="10200" y="3498"/>
                    <a:pt x="10286" y="3498"/>
                  </a:cubicBezTo>
                  <a:close/>
                  <a:moveTo>
                    <a:pt x="9294" y="4349"/>
                  </a:moveTo>
                  <a:lnTo>
                    <a:pt x="10271" y="5325"/>
                  </a:lnTo>
                  <a:lnTo>
                    <a:pt x="7845" y="7783"/>
                  </a:lnTo>
                  <a:lnTo>
                    <a:pt x="6868" y="6774"/>
                  </a:lnTo>
                  <a:lnTo>
                    <a:pt x="9294" y="4349"/>
                  </a:lnTo>
                  <a:close/>
                  <a:moveTo>
                    <a:pt x="6585" y="7499"/>
                  </a:moveTo>
                  <a:lnTo>
                    <a:pt x="7183" y="8098"/>
                  </a:lnTo>
                  <a:lnTo>
                    <a:pt x="6427" y="8255"/>
                  </a:lnTo>
                  <a:lnTo>
                    <a:pt x="6585" y="7499"/>
                  </a:lnTo>
                  <a:close/>
                  <a:moveTo>
                    <a:pt x="6994" y="10398"/>
                  </a:moveTo>
                  <a:lnTo>
                    <a:pt x="6994" y="10776"/>
                  </a:lnTo>
                  <a:cubicBezTo>
                    <a:pt x="6994" y="10870"/>
                    <a:pt x="7057" y="10996"/>
                    <a:pt x="7089" y="11122"/>
                  </a:cubicBezTo>
                  <a:lnTo>
                    <a:pt x="1071" y="11122"/>
                  </a:lnTo>
                  <a:cubicBezTo>
                    <a:pt x="882" y="11122"/>
                    <a:pt x="693" y="10965"/>
                    <a:pt x="693" y="10776"/>
                  </a:cubicBezTo>
                  <a:lnTo>
                    <a:pt x="693" y="10398"/>
                  </a:lnTo>
                  <a:close/>
                  <a:moveTo>
                    <a:pt x="6270" y="663"/>
                  </a:moveTo>
                  <a:lnTo>
                    <a:pt x="6270" y="2458"/>
                  </a:lnTo>
                  <a:cubicBezTo>
                    <a:pt x="6270" y="2647"/>
                    <a:pt x="6427" y="2805"/>
                    <a:pt x="6616" y="2805"/>
                  </a:cubicBezTo>
                  <a:lnTo>
                    <a:pt x="8349" y="2805"/>
                  </a:lnTo>
                  <a:lnTo>
                    <a:pt x="8349" y="4286"/>
                  </a:lnTo>
                  <a:lnTo>
                    <a:pt x="6112" y="6554"/>
                  </a:lnTo>
                  <a:cubicBezTo>
                    <a:pt x="6081" y="6585"/>
                    <a:pt x="6018" y="6680"/>
                    <a:pt x="6018" y="6711"/>
                  </a:cubicBezTo>
                  <a:lnTo>
                    <a:pt x="5608" y="8633"/>
                  </a:lnTo>
                  <a:cubicBezTo>
                    <a:pt x="5545" y="8759"/>
                    <a:pt x="5608" y="8885"/>
                    <a:pt x="5671" y="8948"/>
                  </a:cubicBezTo>
                  <a:cubicBezTo>
                    <a:pt x="5742" y="9019"/>
                    <a:pt x="5813" y="9055"/>
                    <a:pt x="5897" y="9055"/>
                  </a:cubicBezTo>
                  <a:cubicBezTo>
                    <a:pt x="5925" y="9055"/>
                    <a:pt x="5955" y="9051"/>
                    <a:pt x="5986" y="9043"/>
                  </a:cubicBezTo>
                  <a:lnTo>
                    <a:pt x="7908" y="8602"/>
                  </a:lnTo>
                  <a:cubicBezTo>
                    <a:pt x="8002" y="8602"/>
                    <a:pt x="8034" y="8570"/>
                    <a:pt x="8065" y="8507"/>
                  </a:cubicBezTo>
                  <a:lnTo>
                    <a:pt x="8349" y="8255"/>
                  </a:lnTo>
                  <a:lnTo>
                    <a:pt x="8349" y="10807"/>
                  </a:lnTo>
                  <a:lnTo>
                    <a:pt x="8380" y="10807"/>
                  </a:lnTo>
                  <a:cubicBezTo>
                    <a:pt x="8380" y="10996"/>
                    <a:pt x="8223" y="11154"/>
                    <a:pt x="8034" y="11154"/>
                  </a:cubicBezTo>
                  <a:cubicBezTo>
                    <a:pt x="7845" y="11154"/>
                    <a:pt x="7687" y="10996"/>
                    <a:pt x="7687" y="10807"/>
                  </a:cubicBezTo>
                  <a:lnTo>
                    <a:pt x="7687" y="10083"/>
                  </a:lnTo>
                  <a:cubicBezTo>
                    <a:pt x="7687" y="9893"/>
                    <a:pt x="7530" y="9736"/>
                    <a:pt x="7309" y="9736"/>
                  </a:cubicBezTo>
                  <a:lnTo>
                    <a:pt x="1386" y="9736"/>
                  </a:lnTo>
                  <a:lnTo>
                    <a:pt x="1386" y="663"/>
                  </a:lnTo>
                  <a:close/>
                  <a:moveTo>
                    <a:pt x="1071" y="1"/>
                  </a:moveTo>
                  <a:cubicBezTo>
                    <a:pt x="882" y="1"/>
                    <a:pt x="693" y="158"/>
                    <a:pt x="693" y="379"/>
                  </a:cubicBezTo>
                  <a:lnTo>
                    <a:pt x="693" y="9736"/>
                  </a:lnTo>
                  <a:lnTo>
                    <a:pt x="347" y="9736"/>
                  </a:lnTo>
                  <a:cubicBezTo>
                    <a:pt x="158" y="9736"/>
                    <a:pt x="0" y="9893"/>
                    <a:pt x="0" y="10083"/>
                  </a:cubicBezTo>
                  <a:lnTo>
                    <a:pt x="0" y="10807"/>
                  </a:lnTo>
                  <a:cubicBezTo>
                    <a:pt x="0" y="11406"/>
                    <a:pt x="473" y="11815"/>
                    <a:pt x="1008" y="11815"/>
                  </a:cubicBezTo>
                  <a:lnTo>
                    <a:pt x="8002" y="11815"/>
                  </a:lnTo>
                  <a:cubicBezTo>
                    <a:pt x="8569" y="11815"/>
                    <a:pt x="9011" y="11343"/>
                    <a:pt x="9011" y="10807"/>
                  </a:cubicBezTo>
                  <a:lnTo>
                    <a:pt x="9011" y="7562"/>
                  </a:lnTo>
                  <a:lnTo>
                    <a:pt x="11499" y="5105"/>
                  </a:lnTo>
                  <a:cubicBezTo>
                    <a:pt x="11940" y="4664"/>
                    <a:pt x="11940" y="4034"/>
                    <a:pt x="11531" y="3593"/>
                  </a:cubicBezTo>
                  <a:lnTo>
                    <a:pt x="11058" y="3120"/>
                  </a:lnTo>
                  <a:cubicBezTo>
                    <a:pt x="10869" y="2931"/>
                    <a:pt x="10609" y="2836"/>
                    <a:pt x="10346" y="2836"/>
                  </a:cubicBezTo>
                  <a:cubicBezTo>
                    <a:pt x="10082" y="2836"/>
                    <a:pt x="9814" y="2931"/>
                    <a:pt x="9609" y="3120"/>
                  </a:cubicBezTo>
                  <a:lnTo>
                    <a:pt x="9105" y="3624"/>
                  </a:lnTo>
                  <a:lnTo>
                    <a:pt x="9105" y="2490"/>
                  </a:lnTo>
                  <a:cubicBezTo>
                    <a:pt x="9105" y="2427"/>
                    <a:pt x="9074" y="2332"/>
                    <a:pt x="8979" y="2269"/>
                  </a:cubicBezTo>
                  <a:lnTo>
                    <a:pt x="6900" y="127"/>
                  </a:lnTo>
                  <a:cubicBezTo>
                    <a:pt x="6805" y="64"/>
                    <a:pt x="6742" y="1"/>
                    <a:pt x="664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843" name="Google Shape;10843;p83"/>
          <p:cNvGrpSpPr/>
          <p:nvPr/>
        </p:nvGrpSpPr>
        <p:grpSpPr>
          <a:xfrm>
            <a:off x="5310393" y="2196576"/>
            <a:ext cx="351286" cy="351286"/>
            <a:chOff x="1049375" y="2680675"/>
            <a:chExt cx="297725" cy="297725"/>
          </a:xfrm>
          <a:solidFill>
            <a:srgbClr val="FFC000"/>
          </a:solidFill>
        </p:grpSpPr>
        <p:sp>
          <p:nvSpPr>
            <p:cNvPr id="10844" name="Google Shape;10844;p83"/>
            <p:cNvSpPr/>
            <p:nvPr/>
          </p:nvSpPr>
          <p:spPr>
            <a:xfrm>
              <a:off x="1113175" y="2752350"/>
              <a:ext cx="161475" cy="155975"/>
            </a:xfrm>
            <a:custGeom>
              <a:avLst/>
              <a:gdLst/>
              <a:ahLst/>
              <a:cxnLst/>
              <a:rect l="l" t="t" r="r" b="b"/>
              <a:pathLst>
                <a:path w="6459" h="6239" extrusionOk="0">
                  <a:moveTo>
                    <a:pt x="3403" y="2079"/>
                  </a:moveTo>
                  <a:cubicBezTo>
                    <a:pt x="3781" y="2079"/>
                    <a:pt x="4096" y="2394"/>
                    <a:pt x="4096" y="2773"/>
                  </a:cubicBezTo>
                  <a:cubicBezTo>
                    <a:pt x="4096" y="3182"/>
                    <a:pt x="3781" y="3497"/>
                    <a:pt x="3403" y="3497"/>
                  </a:cubicBezTo>
                  <a:cubicBezTo>
                    <a:pt x="2993" y="3434"/>
                    <a:pt x="2678" y="3119"/>
                    <a:pt x="2678" y="2773"/>
                  </a:cubicBezTo>
                  <a:cubicBezTo>
                    <a:pt x="2678" y="2394"/>
                    <a:pt x="2993" y="2079"/>
                    <a:pt x="3403" y="2079"/>
                  </a:cubicBezTo>
                  <a:close/>
                  <a:moveTo>
                    <a:pt x="3371" y="693"/>
                  </a:moveTo>
                  <a:cubicBezTo>
                    <a:pt x="4694" y="693"/>
                    <a:pt x="5765" y="1796"/>
                    <a:pt x="5765" y="3119"/>
                  </a:cubicBezTo>
                  <a:cubicBezTo>
                    <a:pt x="5765" y="3686"/>
                    <a:pt x="5545" y="4222"/>
                    <a:pt x="5198" y="4663"/>
                  </a:cubicBezTo>
                  <a:cubicBezTo>
                    <a:pt x="5072" y="4442"/>
                    <a:pt x="4915" y="4190"/>
                    <a:pt x="4694" y="4001"/>
                  </a:cubicBezTo>
                  <a:cubicBezTo>
                    <a:pt x="4568" y="3907"/>
                    <a:pt x="4442" y="3812"/>
                    <a:pt x="4348" y="3749"/>
                  </a:cubicBezTo>
                  <a:cubicBezTo>
                    <a:pt x="4568" y="3529"/>
                    <a:pt x="4726" y="3182"/>
                    <a:pt x="4726" y="2804"/>
                  </a:cubicBezTo>
                  <a:cubicBezTo>
                    <a:pt x="4726" y="2079"/>
                    <a:pt x="4096" y="1449"/>
                    <a:pt x="3340" y="1449"/>
                  </a:cubicBezTo>
                  <a:cubicBezTo>
                    <a:pt x="2615" y="1449"/>
                    <a:pt x="1985" y="2079"/>
                    <a:pt x="1985" y="2804"/>
                  </a:cubicBezTo>
                  <a:cubicBezTo>
                    <a:pt x="1985" y="3182"/>
                    <a:pt x="2142" y="3529"/>
                    <a:pt x="2363" y="3749"/>
                  </a:cubicBezTo>
                  <a:lnTo>
                    <a:pt x="2016" y="4001"/>
                  </a:lnTo>
                  <a:cubicBezTo>
                    <a:pt x="1827" y="4190"/>
                    <a:pt x="1607" y="4442"/>
                    <a:pt x="1512" y="4663"/>
                  </a:cubicBezTo>
                  <a:cubicBezTo>
                    <a:pt x="1040" y="4064"/>
                    <a:pt x="882" y="3434"/>
                    <a:pt x="945" y="2773"/>
                  </a:cubicBezTo>
                  <a:cubicBezTo>
                    <a:pt x="1103" y="1670"/>
                    <a:pt x="2111" y="693"/>
                    <a:pt x="3371" y="693"/>
                  </a:cubicBezTo>
                  <a:close/>
                  <a:moveTo>
                    <a:pt x="3371" y="4159"/>
                  </a:moveTo>
                  <a:cubicBezTo>
                    <a:pt x="4001" y="4159"/>
                    <a:pt x="4505" y="4600"/>
                    <a:pt x="4694" y="5135"/>
                  </a:cubicBezTo>
                  <a:cubicBezTo>
                    <a:pt x="4316" y="5387"/>
                    <a:pt x="3875" y="5545"/>
                    <a:pt x="3371" y="5545"/>
                  </a:cubicBezTo>
                  <a:cubicBezTo>
                    <a:pt x="2898" y="5545"/>
                    <a:pt x="2426" y="5387"/>
                    <a:pt x="2016" y="5135"/>
                  </a:cubicBezTo>
                  <a:cubicBezTo>
                    <a:pt x="2174" y="4537"/>
                    <a:pt x="2741" y="4159"/>
                    <a:pt x="3371" y="4159"/>
                  </a:cubicBezTo>
                  <a:close/>
                  <a:moveTo>
                    <a:pt x="3308" y="0"/>
                  </a:moveTo>
                  <a:cubicBezTo>
                    <a:pt x="1701" y="0"/>
                    <a:pt x="441" y="1229"/>
                    <a:pt x="252" y="2710"/>
                  </a:cubicBezTo>
                  <a:cubicBezTo>
                    <a:pt x="0" y="4600"/>
                    <a:pt x="1512" y="6238"/>
                    <a:pt x="3371" y="6238"/>
                  </a:cubicBezTo>
                  <a:cubicBezTo>
                    <a:pt x="5104" y="6238"/>
                    <a:pt x="6459" y="4820"/>
                    <a:pt x="6459" y="3119"/>
                  </a:cubicBezTo>
                  <a:cubicBezTo>
                    <a:pt x="6459" y="1386"/>
                    <a:pt x="5041" y="0"/>
                    <a:pt x="330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5" name="Google Shape;10845;p83"/>
            <p:cNvSpPr/>
            <p:nvPr/>
          </p:nvSpPr>
          <p:spPr>
            <a:xfrm>
              <a:off x="1049375" y="2680675"/>
              <a:ext cx="297725" cy="297725"/>
            </a:xfrm>
            <a:custGeom>
              <a:avLst/>
              <a:gdLst/>
              <a:ahLst/>
              <a:cxnLst/>
              <a:rect l="l" t="t" r="r" b="b"/>
              <a:pathLst>
                <a:path w="11909" h="11909" extrusionOk="0">
                  <a:moveTo>
                    <a:pt x="6270" y="1512"/>
                  </a:moveTo>
                  <a:cubicBezTo>
                    <a:pt x="8475" y="1670"/>
                    <a:pt x="10239" y="3434"/>
                    <a:pt x="10397" y="5640"/>
                  </a:cubicBezTo>
                  <a:lnTo>
                    <a:pt x="10082" y="5640"/>
                  </a:lnTo>
                  <a:cubicBezTo>
                    <a:pt x="9893" y="5640"/>
                    <a:pt x="9735" y="5797"/>
                    <a:pt x="9735" y="5986"/>
                  </a:cubicBezTo>
                  <a:cubicBezTo>
                    <a:pt x="9735" y="6207"/>
                    <a:pt x="9893" y="6364"/>
                    <a:pt x="10082" y="6364"/>
                  </a:cubicBezTo>
                  <a:lnTo>
                    <a:pt x="10397" y="6364"/>
                  </a:lnTo>
                  <a:cubicBezTo>
                    <a:pt x="10239" y="8569"/>
                    <a:pt x="8475" y="10334"/>
                    <a:pt x="6270" y="10491"/>
                  </a:cubicBezTo>
                  <a:lnTo>
                    <a:pt x="6270" y="10176"/>
                  </a:lnTo>
                  <a:cubicBezTo>
                    <a:pt x="6270" y="9987"/>
                    <a:pt x="6112" y="9830"/>
                    <a:pt x="5923" y="9830"/>
                  </a:cubicBezTo>
                  <a:cubicBezTo>
                    <a:pt x="5703" y="9830"/>
                    <a:pt x="5545" y="9987"/>
                    <a:pt x="5545" y="10176"/>
                  </a:cubicBezTo>
                  <a:lnTo>
                    <a:pt x="5545" y="10491"/>
                  </a:lnTo>
                  <a:cubicBezTo>
                    <a:pt x="3340" y="10334"/>
                    <a:pt x="1575" y="8569"/>
                    <a:pt x="1418" y="6364"/>
                  </a:cubicBezTo>
                  <a:lnTo>
                    <a:pt x="1733" y="6364"/>
                  </a:lnTo>
                  <a:cubicBezTo>
                    <a:pt x="1922" y="6364"/>
                    <a:pt x="2079" y="6207"/>
                    <a:pt x="2079" y="5986"/>
                  </a:cubicBezTo>
                  <a:cubicBezTo>
                    <a:pt x="2142" y="5797"/>
                    <a:pt x="1985" y="5640"/>
                    <a:pt x="1764" y="5640"/>
                  </a:cubicBezTo>
                  <a:lnTo>
                    <a:pt x="1418" y="5640"/>
                  </a:lnTo>
                  <a:cubicBezTo>
                    <a:pt x="1575" y="3434"/>
                    <a:pt x="3340" y="1670"/>
                    <a:pt x="5545" y="1512"/>
                  </a:cubicBezTo>
                  <a:lnTo>
                    <a:pt x="5545" y="1827"/>
                  </a:lnTo>
                  <a:cubicBezTo>
                    <a:pt x="5545" y="2016"/>
                    <a:pt x="5703" y="2174"/>
                    <a:pt x="5923" y="2174"/>
                  </a:cubicBezTo>
                  <a:cubicBezTo>
                    <a:pt x="6112" y="2174"/>
                    <a:pt x="6270" y="2016"/>
                    <a:pt x="6270" y="1827"/>
                  </a:cubicBezTo>
                  <a:lnTo>
                    <a:pt x="6270" y="1512"/>
                  </a:lnTo>
                  <a:close/>
                  <a:moveTo>
                    <a:pt x="5955" y="0"/>
                  </a:moveTo>
                  <a:cubicBezTo>
                    <a:pt x="5766" y="0"/>
                    <a:pt x="5608" y="158"/>
                    <a:pt x="5608" y="347"/>
                  </a:cubicBezTo>
                  <a:lnTo>
                    <a:pt x="5608" y="756"/>
                  </a:lnTo>
                  <a:cubicBezTo>
                    <a:pt x="2993" y="914"/>
                    <a:pt x="914" y="2993"/>
                    <a:pt x="756" y="5608"/>
                  </a:cubicBezTo>
                  <a:lnTo>
                    <a:pt x="347" y="5608"/>
                  </a:lnTo>
                  <a:cubicBezTo>
                    <a:pt x="158" y="5608"/>
                    <a:pt x="0" y="5766"/>
                    <a:pt x="0" y="5955"/>
                  </a:cubicBezTo>
                  <a:cubicBezTo>
                    <a:pt x="0" y="6144"/>
                    <a:pt x="158" y="6301"/>
                    <a:pt x="347" y="6301"/>
                  </a:cubicBezTo>
                  <a:lnTo>
                    <a:pt x="756" y="6301"/>
                  </a:lnTo>
                  <a:cubicBezTo>
                    <a:pt x="914" y="8916"/>
                    <a:pt x="2993" y="10995"/>
                    <a:pt x="5608" y="11153"/>
                  </a:cubicBezTo>
                  <a:lnTo>
                    <a:pt x="5608" y="11562"/>
                  </a:lnTo>
                  <a:cubicBezTo>
                    <a:pt x="5608" y="11751"/>
                    <a:pt x="5766" y="11909"/>
                    <a:pt x="5955" y="11909"/>
                  </a:cubicBezTo>
                  <a:cubicBezTo>
                    <a:pt x="6144" y="11909"/>
                    <a:pt x="6301" y="11751"/>
                    <a:pt x="6301" y="11562"/>
                  </a:cubicBezTo>
                  <a:lnTo>
                    <a:pt x="6301" y="11153"/>
                  </a:lnTo>
                  <a:cubicBezTo>
                    <a:pt x="8916" y="10995"/>
                    <a:pt x="10995" y="8916"/>
                    <a:pt x="11153" y="6301"/>
                  </a:cubicBezTo>
                  <a:lnTo>
                    <a:pt x="11531" y="6301"/>
                  </a:lnTo>
                  <a:cubicBezTo>
                    <a:pt x="11751" y="6301"/>
                    <a:pt x="11909" y="6144"/>
                    <a:pt x="11909" y="5955"/>
                  </a:cubicBezTo>
                  <a:cubicBezTo>
                    <a:pt x="11909" y="5766"/>
                    <a:pt x="11751" y="5608"/>
                    <a:pt x="11531" y="5608"/>
                  </a:cubicBezTo>
                  <a:lnTo>
                    <a:pt x="11153" y="5608"/>
                  </a:lnTo>
                  <a:cubicBezTo>
                    <a:pt x="10995" y="2993"/>
                    <a:pt x="8916" y="914"/>
                    <a:pt x="6301" y="756"/>
                  </a:cubicBezTo>
                  <a:lnTo>
                    <a:pt x="6301" y="347"/>
                  </a:lnTo>
                  <a:cubicBezTo>
                    <a:pt x="6301" y="158"/>
                    <a:pt x="6144" y="0"/>
                    <a:pt x="595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846" name="Google Shape;10846;p83"/>
          <p:cNvGrpSpPr/>
          <p:nvPr/>
        </p:nvGrpSpPr>
        <p:grpSpPr>
          <a:xfrm>
            <a:off x="7523845" y="1304623"/>
            <a:ext cx="348513" cy="348542"/>
            <a:chOff x="2872725" y="1954475"/>
            <a:chExt cx="295375" cy="295400"/>
          </a:xfrm>
          <a:solidFill>
            <a:srgbClr val="FFC000"/>
          </a:solidFill>
        </p:grpSpPr>
        <p:sp>
          <p:nvSpPr>
            <p:cNvPr id="10847" name="Google Shape;10847;p83"/>
            <p:cNvSpPr/>
            <p:nvPr/>
          </p:nvSpPr>
          <p:spPr>
            <a:xfrm>
              <a:off x="2959350" y="1954475"/>
              <a:ext cx="122100" cy="139450"/>
            </a:xfrm>
            <a:custGeom>
              <a:avLst/>
              <a:gdLst/>
              <a:ahLst/>
              <a:cxnLst/>
              <a:rect l="l" t="t" r="r" b="b"/>
              <a:pathLst>
                <a:path w="4884" h="5578" extrusionOk="0">
                  <a:moveTo>
                    <a:pt x="2395" y="694"/>
                  </a:moveTo>
                  <a:cubicBezTo>
                    <a:pt x="2805" y="694"/>
                    <a:pt x="3120" y="1009"/>
                    <a:pt x="3120" y="1418"/>
                  </a:cubicBezTo>
                  <a:cubicBezTo>
                    <a:pt x="3120" y="1797"/>
                    <a:pt x="2805" y="2112"/>
                    <a:pt x="2395" y="2112"/>
                  </a:cubicBezTo>
                  <a:cubicBezTo>
                    <a:pt x="2017" y="2112"/>
                    <a:pt x="1702" y="1797"/>
                    <a:pt x="1702" y="1418"/>
                  </a:cubicBezTo>
                  <a:cubicBezTo>
                    <a:pt x="1733" y="1009"/>
                    <a:pt x="2048" y="694"/>
                    <a:pt x="2395" y="694"/>
                  </a:cubicBezTo>
                  <a:close/>
                  <a:moveTo>
                    <a:pt x="2395" y="2742"/>
                  </a:moveTo>
                  <a:cubicBezTo>
                    <a:pt x="3340" y="2742"/>
                    <a:pt x="4128" y="3529"/>
                    <a:pt x="4128" y="4537"/>
                  </a:cubicBezTo>
                  <a:lnTo>
                    <a:pt x="4128" y="4884"/>
                  </a:lnTo>
                  <a:lnTo>
                    <a:pt x="662" y="4884"/>
                  </a:lnTo>
                  <a:lnTo>
                    <a:pt x="662" y="4537"/>
                  </a:lnTo>
                  <a:cubicBezTo>
                    <a:pt x="662" y="3529"/>
                    <a:pt x="1450" y="2742"/>
                    <a:pt x="2395" y="2742"/>
                  </a:cubicBezTo>
                  <a:close/>
                  <a:moveTo>
                    <a:pt x="2490" y="1"/>
                  </a:moveTo>
                  <a:cubicBezTo>
                    <a:pt x="1733" y="1"/>
                    <a:pt x="1103" y="631"/>
                    <a:pt x="1103" y="1387"/>
                  </a:cubicBezTo>
                  <a:cubicBezTo>
                    <a:pt x="1103" y="1734"/>
                    <a:pt x="1229" y="2049"/>
                    <a:pt x="1450" y="2332"/>
                  </a:cubicBezTo>
                  <a:cubicBezTo>
                    <a:pt x="568" y="2710"/>
                    <a:pt x="1" y="3529"/>
                    <a:pt x="1" y="4537"/>
                  </a:cubicBezTo>
                  <a:lnTo>
                    <a:pt x="1" y="5231"/>
                  </a:lnTo>
                  <a:cubicBezTo>
                    <a:pt x="1" y="5420"/>
                    <a:pt x="158" y="5577"/>
                    <a:pt x="347" y="5577"/>
                  </a:cubicBezTo>
                  <a:lnTo>
                    <a:pt x="4537" y="5577"/>
                  </a:lnTo>
                  <a:cubicBezTo>
                    <a:pt x="4726" y="5577"/>
                    <a:pt x="4884" y="5420"/>
                    <a:pt x="4884" y="5231"/>
                  </a:cubicBezTo>
                  <a:lnTo>
                    <a:pt x="4884" y="4537"/>
                  </a:lnTo>
                  <a:cubicBezTo>
                    <a:pt x="4884" y="3529"/>
                    <a:pt x="4317" y="2710"/>
                    <a:pt x="3498" y="2332"/>
                  </a:cubicBezTo>
                  <a:cubicBezTo>
                    <a:pt x="3750" y="2080"/>
                    <a:pt x="3844" y="1765"/>
                    <a:pt x="3844" y="1387"/>
                  </a:cubicBezTo>
                  <a:cubicBezTo>
                    <a:pt x="3844" y="631"/>
                    <a:pt x="3214" y="1"/>
                    <a:pt x="249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8" name="Google Shape;10848;p83"/>
            <p:cNvSpPr/>
            <p:nvPr/>
          </p:nvSpPr>
          <p:spPr>
            <a:xfrm>
              <a:off x="2906575" y="2146650"/>
              <a:ext cx="191425" cy="69350"/>
            </a:xfrm>
            <a:custGeom>
              <a:avLst/>
              <a:gdLst/>
              <a:ahLst/>
              <a:cxnLst/>
              <a:rect l="l" t="t" r="r" b="b"/>
              <a:pathLst>
                <a:path w="7657" h="2774" extrusionOk="0">
                  <a:moveTo>
                    <a:pt x="1419" y="694"/>
                  </a:moveTo>
                  <a:lnTo>
                    <a:pt x="1419" y="2080"/>
                  </a:lnTo>
                  <a:lnTo>
                    <a:pt x="694" y="2080"/>
                  </a:lnTo>
                  <a:lnTo>
                    <a:pt x="694" y="694"/>
                  </a:lnTo>
                  <a:close/>
                  <a:moveTo>
                    <a:pt x="2773" y="694"/>
                  </a:moveTo>
                  <a:lnTo>
                    <a:pt x="2773" y="2080"/>
                  </a:lnTo>
                  <a:lnTo>
                    <a:pt x="2080" y="2080"/>
                  </a:lnTo>
                  <a:lnTo>
                    <a:pt x="2080" y="694"/>
                  </a:lnTo>
                  <a:close/>
                  <a:moveTo>
                    <a:pt x="4159" y="694"/>
                  </a:moveTo>
                  <a:lnTo>
                    <a:pt x="4159" y="2080"/>
                  </a:lnTo>
                  <a:lnTo>
                    <a:pt x="3466" y="2080"/>
                  </a:lnTo>
                  <a:lnTo>
                    <a:pt x="3466" y="694"/>
                  </a:lnTo>
                  <a:close/>
                  <a:moveTo>
                    <a:pt x="6995" y="694"/>
                  </a:moveTo>
                  <a:lnTo>
                    <a:pt x="6995" y="2080"/>
                  </a:lnTo>
                  <a:lnTo>
                    <a:pt x="4884" y="2080"/>
                  </a:lnTo>
                  <a:lnTo>
                    <a:pt x="4884" y="694"/>
                  </a:lnTo>
                  <a:close/>
                  <a:moveTo>
                    <a:pt x="347" y="1"/>
                  </a:moveTo>
                  <a:cubicBezTo>
                    <a:pt x="158" y="1"/>
                    <a:pt x="1" y="158"/>
                    <a:pt x="1" y="347"/>
                  </a:cubicBezTo>
                  <a:lnTo>
                    <a:pt x="1" y="2427"/>
                  </a:lnTo>
                  <a:cubicBezTo>
                    <a:pt x="1" y="2616"/>
                    <a:pt x="158" y="2773"/>
                    <a:pt x="347" y="2773"/>
                  </a:cubicBezTo>
                  <a:lnTo>
                    <a:pt x="7310" y="2773"/>
                  </a:lnTo>
                  <a:cubicBezTo>
                    <a:pt x="7499" y="2773"/>
                    <a:pt x="7657" y="2616"/>
                    <a:pt x="7657" y="2427"/>
                  </a:cubicBezTo>
                  <a:lnTo>
                    <a:pt x="7657" y="347"/>
                  </a:lnTo>
                  <a:cubicBezTo>
                    <a:pt x="7657" y="127"/>
                    <a:pt x="7499" y="1"/>
                    <a:pt x="731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49" name="Google Shape;10849;p83"/>
            <p:cNvSpPr/>
            <p:nvPr/>
          </p:nvSpPr>
          <p:spPr>
            <a:xfrm>
              <a:off x="2872725" y="2112000"/>
              <a:ext cx="295375" cy="137875"/>
            </a:xfrm>
            <a:custGeom>
              <a:avLst/>
              <a:gdLst/>
              <a:ahLst/>
              <a:cxnLst/>
              <a:rect l="l" t="t" r="r" b="b"/>
              <a:pathLst>
                <a:path w="11815" h="5515" extrusionOk="0">
                  <a:moveTo>
                    <a:pt x="11121" y="2080"/>
                  </a:moveTo>
                  <a:lnTo>
                    <a:pt x="11121" y="3466"/>
                  </a:lnTo>
                  <a:lnTo>
                    <a:pt x="10397" y="3466"/>
                  </a:lnTo>
                  <a:lnTo>
                    <a:pt x="10397" y="2080"/>
                  </a:lnTo>
                  <a:close/>
                  <a:moveTo>
                    <a:pt x="9389" y="662"/>
                  </a:moveTo>
                  <a:cubicBezTo>
                    <a:pt x="9578" y="662"/>
                    <a:pt x="9735" y="820"/>
                    <a:pt x="9735" y="1009"/>
                  </a:cubicBezTo>
                  <a:lnTo>
                    <a:pt x="9735" y="4474"/>
                  </a:lnTo>
                  <a:cubicBezTo>
                    <a:pt x="9735" y="4663"/>
                    <a:pt x="9578" y="4852"/>
                    <a:pt x="9389" y="4852"/>
                  </a:cubicBezTo>
                  <a:lnTo>
                    <a:pt x="1040" y="4852"/>
                  </a:lnTo>
                  <a:cubicBezTo>
                    <a:pt x="819" y="4852"/>
                    <a:pt x="662" y="4663"/>
                    <a:pt x="662" y="4474"/>
                  </a:cubicBezTo>
                  <a:lnTo>
                    <a:pt x="662" y="1009"/>
                  </a:lnTo>
                  <a:cubicBezTo>
                    <a:pt x="662" y="820"/>
                    <a:pt x="819" y="662"/>
                    <a:pt x="1040" y="662"/>
                  </a:cubicBezTo>
                  <a:close/>
                  <a:moveTo>
                    <a:pt x="1040" y="1"/>
                  </a:moveTo>
                  <a:cubicBezTo>
                    <a:pt x="441" y="1"/>
                    <a:pt x="0" y="473"/>
                    <a:pt x="0" y="1009"/>
                  </a:cubicBezTo>
                  <a:lnTo>
                    <a:pt x="0" y="4474"/>
                  </a:lnTo>
                  <a:cubicBezTo>
                    <a:pt x="0" y="5073"/>
                    <a:pt x="473" y="5514"/>
                    <a:pt x="1040" y="5514"/>
                  </a:cubicBezTo>
                  <a:lnTo>
                    <a:pt x="9357" y="5514"/>
                  </a:lnTo>
                  <a:cubicBezTo>
                    <a:pt x="9956" y="5514"/>
                    <a:pt x="10397" y="5041"/>
                    <a:pt x="10397" y="4474"/>
                  </a:cubicBezTo>
                  <a:lnTo>
                    <a:pt x="10397" y="4128"/>
                  </a:lnTo>
                  <a:lnTo>
                    <a:pt x="11436" y="4128"/>
                  </a:lnTo>
                  <a:cubicBezTo>
                    <a:pt x="11625" y="4128"/>
                    <a:pt x="11783" y="3970"/>
                    <a:pt x="11783" y="3781"/>
                  </a:cubicBezTo>
                  <a:lnTo>
                    <a:pt x="11783" y="1702"/>
                  </a:lnTo>
                  <a:cubicBezTo>
                    <a:pt x="11814" y="1513"/>
                    <a:pt x="11657" y="1387"/>
                    <a:pt x="11468" y="1387"/>
                  </a:cubicBezTo>
                  <a:lnTo>
                    <a:pt x="10397" y="1387"/>
                  </a:lnTo>
                  <a:lnTo>
                    <a:pt x="10397" y="1009"/>
                  </a:lnTo>
                  <a:cubicBezTo>
                    <a:pt x="10397" y="442"/>
                    <a:pt x="9924" y="1"/>
                    <a:pt x="935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850" name="Google Shape;10850;p83"/>
          <p:cNvGrpSpPr/>
          <p:nvPr/>
        </p:nvGrpSpPr>
        <p:grpSpPr>
          <a:xfrm>
            <a:off x="7545216" y="1755196"/>
            <a:ext cx="305771" cy="350401"/>
            <a:chOff x="2890050" y="2318350"/>
            <a:chExt cx="259150" cy="296975"/>
          </a:xfrm>
          <a:solidFill>
            <a:srgbClr val="FFC000"/>
          </a:solidFill>
        </p:grpSpPr>
        <p:sp>
          <p:nvSpPr>
            <p:cNvPr id="10851" name="Google Shape;10851;p83"/>
            <p:cNvSpPr/>
            <p:nvPr/>
          </p:nvSpPr>
          <p:spPr>
            <a:xfrm>
              <a:off x="2936525" y="2353025"/>
              <a:ext cx="160700" cy="155975"/>
            </a:xfrm>
            <a:custGeom>
              <a:avLst/>
              <a:gdLst/>
              <a:ahLst/>
              <a:cxnLst/>
              <a:rect l="l" t="t" r="r" b="b"/>
              <a:pathLst>
                <a:path w="6428" h="6239" extrusionOk="0">
                  <a:moveTo>
                    <a:pt x="3371" y="2048"/>
                  </a:moveTo>
                  <a:cubicBezTo>
                    <a:pt x="3749" y="2048"/>
                    <a:pt x="4064" y="2363"/>
                    <a:pt x="4064" y="2773"/>
                  </a:cubicBezTo>
                  <a:cubicBezTo>
                    <a:pt x="4064" y="3151"/>
                    <a:pt x="3749" y="3466"/>
                    <a:pt x="3371" y="3466"/>
                  </a:cubicBezTo>
                  <a:cubicBezTo>
                    <a:pt x="2961" y="3466"/>
                    <a:pt x="2646" y="3151"/>
                    <a:pt x="2646" y="2773"/>
                  </a:cubicBezTo>
                  <a:cubicBezTo>
                    <a:pt x="2646" y="2363"/>
                    <a:pt x="2961" y="2048"/>
                    <a:pt x="3371" y="2048"/>
                  </a:cubicBezTo>
                  <a:close/>
                  <a:moveTo>
                    <a:pt x="3308" y="662"/>
                  </a:moveTo>
                  <a:cubicBezTo>
                    <a:pt x="4663" y="662"/>
                    <a:pt x="5734" y="1764"/>
                    <a:pt x="5734" y="3119"/>
                  </a:cubicBezTo>
                  <a:cubicBezTo>
                    <a:pt x="5734" y="3655"/>
                    <a:pt x="5513" y="4159"/>
                    <a:pt x="5167" y="4663"/>
                  </a:cubicBezTo>
                  <a:cubicBezTo>
                    <a:pt x="4978" y="4253"/>
                    <a:pt x="4694" y="3938"/>
                    <a:pt x="4316" y="3686"/>
                  </a:cubicBezTo>
                  <a:cubicBezTo>
                    <a:pt x="4537" y="3466"/>
                    <a:pt x="4694" y="3119"/>
                    <a:pt x="4694" y="2741"/>
                  </a:cubicBezTo>
                  <a:cubicBezTo>
                    <a:pt x="4694" y="2016"/>
                    <a:pt x="4064" y="1386"/>
                    <a:pt x="3308" y="1386"/>
                  </a:cubicBezTo>
                  <a:cubicBezTo>
                    <a:pt x="2583" y="1386"/>
                    <a:pt x="1953" y="2016"/>
                    <a:pt x="1953" y="2741"/>
                  </a:cubicBezTo>
                  <a:cubicBezTo>
                    <a:pt x="1953" y="3119"/>
                    <a:pt x="2111" y="3466"/>
                    <a:pt x="2331" y="3686"/>
                  </a:cubicBezTo>
                  <a:cubicBezTo>
                    <a:pt x="1953" y="3907"/>
                    <a:pt x="1670" y="4253"/>
                    <a:pt x="1481" y="4663"/>
                  </a:cubicBezTo>
                  <a:cubicBezTo>
                    <a:pt x="1008" y="4096"/>
                    <a:pt x="851" y="3434"/>
                    <a:pt x="914" y="2773"/>
                  </a:cubicBezTo>
                  <a:cubicBezTo>
                    <a:pt x="1071" y="1670"/>
                    <a:pt x="2048" y="662"/>
                    <a:pt x="3308" y="662"/>
                  </a:cubicBezTo>
                  <a:close/>
                  <a:moveTo>
                    <a:pt x="3308" y="4190"/>
                  </a:moveTo>
                  <a:cubicBezTo>
                    <a:pt x="3938" y="4190"/>
                    <a:pt x="4442" y="4600"/>
                    <a:pt x="4663" y="5167"/>
                  </a:cubicBezTo>
                  <a:cubicBezTo>
                    <a:pt x="4253" y="5387"/>
                    <a:pt x="3844" y="5545"/>
                    <a:pt x="3308" y="5545"/>
                  </a:cubicBezTo>
                  <a:cubicBezTo>
                    <a:pt x="2835" y="5545"/>
                    <a:pt x="2363" y="5387"/>
                    <a:pt x="1985" y="5167"/>
                  </a:cubicBezTo>
                  <a:cubicBezTo>
                    <a:pt x="2142" y="4568"/>
                    <a:pt x="2678" y="4190"/>
                    <a:pt x="3308" y="4190"/>
                  </a:cubicBezTo>
                  <a:close/>
                  <a:moveTo>
                    <a:pt x="3308" y="0"/>
                  </a:moveTo>
                  <a:cubicBezTo>
                    <a:pt x="1701" y="0"/>
                    <a:pt x="410" y="1229"/>
                    <a:pt x="252" y="2678"/>
                  </a:cubicBezTo>
                  <a:cubicBezTo>
                    <a:pt x="0" y="4600"/>
                    <a:pt x="1481" y="6238"/>
                    <a:pt x="3308" y="6238"/>
                  </a:cubicBezTo>
                  <a:cubicBezTo>
                    <a:pt x="5041" y="6238"/>
                    <a:pt x="6427" y="4820"/>
                    <a:pt x="6427" y="3119"/>
                  </a:cubicBezTo>
                  <a:cubicBezTo>
                    <a:pt x="6427" y="1386"/>
                    <a:pt x="5009" y="0"/>
                    <a:pt x="330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2" name="Google Shape;10852;p83"/>
            <p:cNvSpPr/>
            <p:nvPr/>
          </p:nvSpPr>
          <p:spPr>
            <a:xfrm>
              <a:off x="2890050" y="2318350"/>
              <a:ext cx="259150" cy="296975"/>
            </a:xfrm>
            <a:custGeom>
              <a:avLst/>
              <a:gdLst/>
              <a:ahLst/>
              <a:cxnLst/>
              <a:rect l="l" t="t" r="r" b="b"/>
              <a:pathLst>
                <a:path w="10366" h="11879" extrusionOk="0">
                  <a:moveTo>
                    <a:pt x="5167" y="694"/>
                  </a:moveTo>
                  <a:cubicBezTo>
                    <a:pt x="7309" y="694"/>
                    <a:pt x="9011" y="2427"/>
                    <a:pt x="9011" y="4506"/>
                  </a:cubicBezTo>
                  <a:cubicBezTo>
                    <a:pt x="9011" y="5640"/>
                    <a:pt x="8475" y="6711"/>
                    <a:pt x="7656" y="7405"/>
                  </a:cubicBezTo>
                  <a:lnTo>
                    <a:pt x="5167" y="9547"/>
                  </a:lnTo>
                  <a:lnTo>
                    <a:pt x="2710" y="7405"/>
                  </a:lnTo>
                  <a:cubicBezTo>
                    <a:pt x="1796" y="6585"/>
                    <a:pt x="1229" y="5420"/>
                    <a:pt x="1386" y="4034"/>
                  </a:cubicBezTo>
                  <a:cubicBezTo>
                    <a:pt x="1575" y="2206"/>
                    <a:pt x="3151" y="694"/>
                    <a:pt x="5167" y="694"/>
                  </a:cubicBezTo>
                  <a:close/>
                  <a:moveTo>
                    <a:pt x="8475" y="8980"/>
                  </a:moveTo>
                  <a:lnTo>
                    <a:pt x="9546" y="11122"/>
                  </a:lnTo>
                  <a:lnTo>
                    <a:pt x="977" y="11122"/>
                  </a:lnTo>
                  <a:lnTo>
                    <a:pt x="2017" y="8980"/>
                  </a:lnTo>
                  <a:lnTo>
                    <a:pt x="3529" y="8980"/>
                  </a:lnTo>
                  <a:lnTo>
                    <a:pt x="4978" y="10240"/>
                  </a:lnTo>
                  <a:cubicBezTo>
                    <a:pt x="5073" y="10272"/>
                    <a:pt x="5136" y="10335"/>
                    <a:pt x="5230" y="10335"/>
                  </a:cubicBezTo>
                  <a:cubicBezTo>
                    <a:pt x="5293" y="10335"/>
                    <a:pt x="5388" y="10272"/>
                    <a:pt x="5451" y="10240"/>
                  </a:cubicBezTo>
                  <a:lnTo>
                    <a:pt x="6900" y="8980"/>
                  </a:lnTo>
                  <a:close/>
                  <a:moveTo>
                    <a:pt x="5107" y="1"/>
                  </a:moveTo>
                  <a:cubicBezTo>
                    <a:pt x="2772" y="1"/>
                    <a:pt x="912" y="1815"/>
                    <a:pt x="662" y="3939"/>
                  </a:cubicBezTo>
                  <a:cubicBezTo>
                    <a:pt x="441" y="5483"/>
                    <a:pt x="1040" y="6932"/>
                    <a:pt x="2174" y="7940"/>
                  </a:cubicBezTo>
                  <a:lnTo>
                    <a:pt x="2615" y="8318"/>
                  </a:lnTo>
                  <a:lnTo>
                    <a:pt x="1638" y="8318"/>
                  </a:lnTo>
                  <a:cubicBezTo>
                    <a:pt x="1575" y="8318"/>
                    <a:pt x="1481" y="8413"/>
                    <a:pt x="1449" y="8507"/>
                  </a:cubicBezTo>
                  <a:lnTo>
                    <a:pt x="63" y="11343"/>
                  </a:lnTo>
                  <a:cubicBezTo>
                    <a:pt x="0" y="11469"/>
                    <a:pt x="0" y="11595"/>
                    <a:pt x="63" y="11721"/>
                  </a:cubicBezTo>
                  <a:cubicBezTo>
                    <a:pt x="126" y="11815"/>
                    <a:pt x="221" y="11878"/>
                    <a:pt x="347" y="11878"/>
                  </a:cubicBezTo>
                  <a:lnTo>
                    <a:pt x="10019" y="11878"/>
                  </a:lnTo>
                  <a:cubicBezTo>
                    <a:pt x="10145" y="11878"/>
                    <a:pt x="10271" y="11784"/>
                    <a:pt x="10302" y="11721"/>
                  </a:cubicBezTo>
                  <a:cubicBezTo>
                    <a:pt x="10365" y="11595"/>
                    <a:pt x="10365" y="11469"/>
                    <a:pt x="10302" y="11343"/>
                  </a:cubicBezTo>
                  <a:lnTo>
                    <a:pt x="8916" y="8507"/>
                  </a:lnTo>
                  <a:cubicBezTo>
                    <a:pt x="8885" y="8413"/>
                    <a:pt x="8727" y="8318"/>
                    <a:pt x="8601" y="8318"/>
                  </a:cubicBezTo>
                  <a:lnTo>
                    <a:pt x="7624" y="8318"/>
                  </a:lnTo>
                  <a:lnTo>
                    <a:pt x="8065" y="7940"/>
                  </a:lnTo>
                  <a:cubicBezTo>
                    <a:pt x="9042" y="7090"/>
                    <a:pt x="9641" y="5829"/>
                    <a:pt x="9641" y="4506"/>
                  </a:cubicBezTo>
                  <a:cubicBezTo>
                    <a:pt x="9641" y="2049"/>
                    <a:pt x="7656" y="1"/>
                    <a:pt x="5167" y="1"/>
                  </a:cubicBezTo>
                  <a:cubicBezTo>
                    <a:pt x="5147" y="1"/>
                    <a:pt x="5127" y="1"/>
                    <a:pt x="510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853" name="Google Shape;10853;p83"/>
          <p:cNvSpPr/>
          <p:nvPr/>
        </p:nvSpPr>
        <p:spPr>
          <a:xfrm>
            <a:off x="7585093" y="2196982"/>
            <a:ext cx="225862" cy="350371"/>
          </a:xfrm>
          <a:custGeom>
            <a:avLst/>
            <a:gdLst/>
            <a:ahLst/>
            <a:cxnLst/>
            <a:rect l="l" t="t" r="r" b="b"/>
            <a:pathLst>
              <a:path w="7657" h="11878" extrusionOk="0">
                <a:moveTo>
                  <a:pt x="3813" y="1387"/>
                </a:moveTo>
                <a:cubicBezTo>
                  <a:pt x="4254" y="1387"/>
                  <a:pt x="4664" y="1670"/>
                  <a:pt x="4821" y="2112"/>
                </a:cubicBezTo>
                <a:lnTo>
                  <a:pt x="2836" y="2112"/>
                </a:lnTo>
                <a:cubicBezTo>
                  <a:pt x="2994" y="1702"/>
                  <a:pt x="3372" y="1387"/>
                  <a:pt x="3813" y="1387"/>
                </a:cubicBezTo>
                <a:close/>
                <a:moveTo>
                  <a:pt x="4947" y="2805"/>
                </a:moveTo>
                <a:cubicBezTo>
                  <a:pt x="5199" y="2805"/>
                  <a:pt x="5357" y="3057"/>
                  <a:pt x="5294" y="3277"/>
                </a:cubicBezTo>
                <a:lnTo>
                  <a:pt x="4947" y="4222"/>
                </a:lnTo>
                <a:lnTo>
                  <a:pt x="2679" y="4222"/>
                </a:lnTo>
                <a:lnTo>
                  <a:pt x="2364" y="3277"/>
                </a:lnTo>
                <a:cubicBezTo>
                  <a:pt x="2332" y="3025"/>
                  <a:pt x="2490" y="2805"/>
                  <a:pt x="2710" y="2805"/>
                </a:cubicBezTo>
                <a:close/>
                <a:moveTo>
                  <a:pt x="4916" y="4852"/>
                </a:moveTo>
                <a:lnTo>
                  <a:pt x="5514" y="8381"/>
                </a:lnTo>
                <a:lnTo>
                  <a:pt x="2175" y="8381"/>
                </a:lnTo>
                <a:lnTo>
                  <a:pt x="2773" y="4852"/>
                </a:lnTo>
                <a:close/>
                <a:moveTo>
                  <a:pt x="5955" y="9074"/>
                </a:moveTo>
                <a:cubicBezTo>
                  <a:pt x="6144" y="9074"/>
                  <a:pt x="6302" y="9232"/>
                  <a:pt x="6302" y="9421"/>
                </a:cubicBezTo>
                <a:lnTo>
                  <a:pt x="6302" y="9799"/>
                </a:lnTo>
                <a:lnTo>
                  <a:pt x="1450" y="9799"/>
                </a:lnTo>
                <a:lnTo>
                  <a:pt x="1450" y="9421"/>
                </a:lnTo>
                <a:cubicBezTo>
                  <a:pt x="1419" y="9232"/>
                  <a:pt x="1576" y="9074"/>
                  <a:pt x="1765" y="9074"/>
                </a:cubicBezTo>
                <a:close/>
                <a:moveTo>
                  <a:pt x="6648" y="10460"/>
                </a:moveTo>
                <a:cubicBezTo>
                  <a:pt x="6806" y="10460"/>
                  <a:pt x="6964" y="10618"/>
                  <a:pt x="6964" y="10807"/>
                </a:cubicBezTo>
                <a:lnTo>
                  <a:pt x="6964" y="11153"/>
                </a:lnTo>
                <a:lnTo>
                  <a:pt x="757" y="11153"/>
                </a:lnTo>
                <a:lnTo>
                  <a:pt x="757" y="10807"/>
                </a:lnTo>
                <a:cubicBezTo>
                  <a:pt x="757" y="10618"/>
                  <a:pt x="915" y="10460"/>
                  <a:pt x="1104" y="10460"/>
                </a:cubicBezTo>
                <a:close/>
                <a:moveTo>
                  <a:pt x="3782" y="1"/>
                </a:moveTo>
                <a:cubicBezTo>
                  <a:pt x="3592" y="1"/>
                  <a:pt x="3435" y="158"/>
                  <a:pt x="3435" y="379"/>
                </a:cubicBezTo>
                <a:lnTo>
                  <a:pt x="3435" y="757"/>
                </a:lnTo>
                <a:cubicBezTo>
                  <a:pt x="2679" y="914"/>
                  <a:pt x="2143" y="1544"/>
                  <a:pt x="2049" y="2301"/>
                </a:cubicBezTo>
                <a:cubicBezTo>
                  <a:pt x="1702" y="2521"/>
                  <a:pt x="1545" y="3025"/>
                  <a:pt x="1671" y="3466"/>
                </a:cubicBezTo>
                <a:lnTo>
                  <a:pt x="1891" y="4191"/>
                </a:lnTo>
                <a:lnTo>
                  <a:pt x="1702" y="4191"/>
                </a:lnTo>
                <a:cubicBezTo>
                  <a:pt x="1513" y="4191"/>
                  <a:pt x="1356" y="4348"/>
                  <a:pt x="1356" y="4537"/>
                </a:cubicBezTo>
                <a:cubicBezTo>
                  <a:pt x="1356" y="4758"/>
                  <a:pt x="1513" y="4915"/>
                  <a:pt x="1702" y="4915"/>
                </a:cubicBezTo>
                <a:lnTo>
                  <a:pt x="1986" y="4915"/>
                </a:lnTo>
                <a:lnTo>
                  <a:pt x="1387" y="8444"/>
                </a:lnTo>
                <a:cubicBezTo>
                  <a:pt x="1009" y="8570"/>
                  <a:pt x="726" y="8948"/>
                  <a:pt x="726" y="9421"/>
                </a:cubicBezTo>
                <a:lnTo>
                  <a:pt x="726" y="9830"/>
                </a:lnTo>
                <a:cubicBezTo>
                  <a:pt x="316" y="9988"/>
                  <a:pt x="1" y="10334"/>
                  <a:pt x="1" y="10807"/>
                </a:cubicBezTo>
                <a:lnTo>
                  <a:pt x="1" y="11531"/>
                </a:lnTo>
                <a:cubicBezTo>
                  <a:pt x="1" y="11720"/>
                  <a:pt x="158" y="11878"/>
                  <a:pt x="347" y="11878"/>
                </a:cubicBezTo>
                <a:lnTo>
                  <a:pt x="7279" y="11878"/>
                </a:lnTo>
                <a:cubicBezTo>
                  <a:pt x="7499" y="11878"/>
                  <a:pt x="7657" y="11720"/>
                  <a:pt x="7657" y="11531"/>
                </a:cubicBezTo>
                <a:lnTo>
                  <a:pt x="7657" y="10807"/>
                </a:lnTo>
                <a:cubicBezTo>
                  <a:pt x="7657" y="10366"/>
                  <a:pt x="7373" y="9988"/>
                  <a:pt x="6932" y="9830"/>
                </a:cubicBezTo>
                <a:lnTo>
                  <a:pt x="6932" y="9421"/>
                </a:lnTo>
                <a:cubicBezTo>
                  <a:pt x="6932" y="8948"/>
                  <a:pt x="6617" y="8570"/>
                  <a:pt x="6176" y="8444"/>
                </a:cubicBezTo>
                <a:lnTo>
                  <a:pt x="5609" y="4915"/>
                </a:lnTo>
                <a:lnTo>
                  <a:pt x="5861" y="4915"/>
                </a:lnTo>
                <a:cubicBezTo>
                  <a:pt x="6081" y="4915"/>
                  <a:pt x="6207" y="4758"/>
                  <a:pt x="6207" y="4537"/>
                </a:cubicBezTo>
                <a:cubicBezTo>
                  <a:pt x="6207" y="4348"/>
                  <a:pt x="6081" y="4191"/>
                  <a:pt x="5861" y="4191"/>
                </a:cubicBezTo>
                <a:lnTo>
                  <a:pt x="5672" y="4191"/>
                </a:lnTo>
                <a:lnTo>
                  <a:pt x="5924" y="3466"/>
                </a:lnTo>
                <a:cubicBezTo>
                  <a:pt x="6081" y="3025"/>
                  <a:pt x="5861" y="2584"/>
                  <a:pt x="5514" y="2301"/>
                </a:cubicBezTo>
                <a:cubicBezTo>
                  <a:pt x="5451" y="1513"/>
                  <a:pt x="4884" y="914"/>
                  <a:pt x="4128" y="757"/>
                </a:cubicBezTo>
                <a:lnTo>
                  <a:pt x="4128" y="379"/>
                </a:lnTo>
                <a:cubicBezTo>
                  <a:pt x="4128" y="158"/>
                  <a:pt x="3971" y="1"/>
                  <a:pt x="3782"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854" name="Google Shape;10854;p83"/>
          <p:cNvGrpSpPr/>
          <p:nvPr/>
        </p:nvGrpSpPr>
        <p:grpSpPr>
          <a:xfrm>
            <a:off x="6187732" y="2670650"/>
            <a:ext cx="347569" cy="347569"/>
            <a:chOff x="4685050" y="1945825"/>
            <a:chExt cx="294575" cy="294575"/>
          </a:xfrm>
          <a:solidFill>
            <a:srgbClr val="FFC000"/>
          </a:solidFill>
        </p:grpSpPr>
        <p:sp>
          <p:nvSpPr>
            <p:cNvPr id="10855" name="Google Shape;10855;p83"/>
            <p:cNvSpPr/>
            <p:nvPr/>
          </p:nvSpPr>
          <p:spPr>
            <a:xfrm>
              <a:off x="4720475" y="2086025"/>
              <a:ext cx="104775" cy="121300"/>
            </a:xfrm>
            <a:custGeom>
              <a:avLst/>
              <a:gdLst/>
              <a:ahLst/>
              <a:cxnLst/>
              <a:rect l="l" t="t" r="r" b="b"/>
              <a:pathLst>
                <a:path w="4191" h="4852" extrusionOk="0">
                  <a:moveTo>
                    <a:pt x="2017" y="693"/>
                  </a:moveTo>
                  <a:cubicBezTo>
                    <a:pt x="2427" y="693"/>
                    <a:pt x="2742" y="1008"/>
                    <a:pt x="2742" y="1386"/>
                  </a:cubicBezTo>
                  <a:cubicBezTo>
                    <a:pt x="2742" y="1796"/>
                    <a:pt x="2427" y="2111"/>
                    <a:pt x="2017" y="2111"/>
                  </a:cubicBezTo>
                  <a:cubicBezTo>
                    <a:pt x="1639" y="2111"/>
                    <a:pt x="1324" y="1796"/>
                    <a:pt x="1324" y="1386"/>
                  </a:cubicBezTo>
                  <a:cubicBezTo>
                    <a:pt x="1324" y="1008"/>
                    <a:pt x="1639" y="693"/>
                    <a:pt x="2017" y="693"/>
                  </a:cubicBezTo>
                  <a:close/>
                  <a:moveTo>
                    <a:pt x="2017" y="2772"/>
                  </a:moveTo>
                  <a:cubicBezTo>
                    <a:pt x="2773" y="2772"/>
                    <a:pt x="3403" y="3403"/>
                    <a:pt x="3403" y="4127"/>
                  </a:cubicBezTo>
                  <a:lnTo>
                    <a:pt x="631" y="4127"/>
                  </a:lnTo>
                  <a:cubicBezTo>
                    <a:pt x="631" y="3403"/>
                    <a:pt x="1261" y="2772"/>
                    <a:pt x="2017" y="2772"/>
                  </a:cubicBezTo>
                  <a:close/>
                  <a:moveTo>
                    <a:pt x="2049" y="0"/>
                  </a:moveTo>
                  <a:cubicBezTo>
                    <a:pt x="1324" y="0"/>
                    <a:pt x="694" y="630"/>
                    <a:pt x="694" y="1386"/>
                  </a:cubicBezTo>
                  <a:cubicBezTo>
                    <a:pt x="694" y="1733"/>
                    <a:pt x="851" y="2111"/>
                    <a:pt x="1072" y="2331"/>
                  </a:cubicBezTo>
                  <a:cubicBezTo>
                    <a:pt x="442" y="2678"/>
                    <a:pt x="1" y="3340"/>
                    <a:pt x="1" y="4127"/>
                  </a:cubicBezTo>
                  <a:lnTo>
                    <a:pt x="1" y="4505"/>
                  </a:lnTo>
                  <a:cubicBezTo>
                    <a:pt x="1" y="4694"/>
                    <a:pt x="158" y="4852"/>
                    <a:pt x="379" y="4852"/>
                  </a:cubicBezTo>
                  <a:lnTo>
                    <a:pt x="3844" y="4852"/>
                  </a:lnTo>
                  <a:cubicBezTo>
                    <a:pt x="4033" y="4852"/>
                    <a:pt x="4191" y="4694"/>
                    <a:pt x="4191" y="4505"/>
                  </a:cubicBezTo>
                  <a:lnTo>
                    <a:pt x="4191" y="4127"/>
                  </a:lnTo>
                  <a:cubicBezTo>
                    <a:pt x="4096" y="3340"/>
                    <a:pt x="3687" y="2678"/>
                    <a:pt x="3057" y="2331"/>
                  </a:cubicBezTo>
                  <a:cubicBezTo>
                    <a:pt x="3277" y="2111"/>
                    <a:pt x="3435" y="1733"/>
                    <a:pt x="3435" y="1386"/>
                  </a:cubicBezTo>
                  <a:cubicBezTo>
                    <a:pt x="3435" y="630"/>
                    <a:pt x="2805" y="0"/>
                    <a:pt x="204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6" name="Google Shape;10856;p83"/>
            <p:cNvSpPr/>
            <p:nvPr/>
          </p:nvSpPr>
          <p:spPr>
            <a:xfrm>
              <a:off x="4685050" y="1945825"/>
              <a:ext cx="294575" cy="294575"/>
            </a:xfrm>
            <a:custGeom>
              <a:avLst/>
              <a:gdLst/>
              <a:ahLst/>
              <a:cxnLst/>
              <a:rect l="l" t="t" r="r" b="b"/>
              <a:pathLst>
                <a:path w="11783" h="11783" extrusionOk="0">
                  <a:moveTo>
                    <a:pt x="6900" y="693"/>
                  </a:moveTo>
                  <a:lnTo>
                    <a:pt x="6900" y="1418"/>
                  </a:lnTo>
                  <a:lnTo>
                    <a:pt x="4820" y="1418"/>
                  </a:lnTo>
                  <a:lnTo>
                    <a:pt x="4820" y="693"/>
                  </a:lnTo>
                  <a:close/>
                  <a:moveTo>
                    <a:pt x="7215" y="2111"/>
                  </a:moveTo>
                  <a:cubicBezTo>
                    <a:pt x="7404" y="2111"/>
                    <a:pt x="7561" y="2269"/>
                    <a:pt x="7561" y="2458"/>
                  </a:cubicBezTo>
                  <a:cubicBezTo>
                    <a:pt x="7561" y="2678"/>
                    <a:pt x="7404" y="2836"/>
                    <a:pt x="7215" y="2836"/>
                  </a:cubicBezTo>
                  <a:lnTo>
                    <a:pt x="4474" y="2836"/>
                  </a:lnTo>
                  <a:cubicBezTo>
                    <a:pt x="4253" y="2836"/>
                    <a:pt x="4096" y="2678"/>
                    <a:pt x="4096" y="2458"/>
                  </a:cubicBezTo>
                  <a:cubicBezTo>
                    <a:pt x="4096" y="2269"/>
                    <a:pt x="4316" y="2111"/>
                    <a:pt x="4474" y="2111"/>
                  </a:cubicBezTo>
                  <a:close/>
                  <a:moveTo>
                    <a:pt x="6900" y="3497"/>
                  </a:moveTo>
                  <a:lnTo>
                    <a:pt x="6900" y="4568"/>
                  </a:lnTo>
                  <a:cubicBezTo>
                    <a:pt x="6900" y="4757"/>
                    <a:pt x="6742" y="4915"/>
                    <a:pt x="6553" y="4915"/>
                  </a:cubicBezTo>
                  <a:lnTo>
                    <a:pt x="5167" y="4915"/>
                  </a:lnTo>
                  <a:cubicBezTo>
                    <a:pt x="4978" y="4915"/>
                    <a:pt x="4820" y="4757"/>
                    <a:pt x="4820" y="4568"/>
                  </a:cubicBezTo>
                  <a:lnTo>
                    <a:pt x="4820" y="3497"/>
                  </a:lnTo>
                  <a:close/>
                  <a:moveTo>
                    <a:pt x="10775" y="4883"/>
                  </a:moveTo>
                  <a:cubicBezTo>
                    <a:pt x="10964" y="4883"/>
                    <a:pt x="11121" y="5041"/>
                    <a:pt x="11121" y="5230"/>
                  </a:cubicBezTo>
                  <a:lnTo>
                    <a:pt x="11121" y="10775"/>
                  </a:lnTo>
                  <a:cubicBezTo>
                    <a:pt x="11121" y="10964"/>
                    <a:pt x="10964" y="11121"/>
                    <a:pt x="10775" y="11121"/>
                  </a:cubicBezTo>
                  <a:lnTo>
                    <a:pt x="1008" y="11121"/>
                  </a:lnTo>
                  <a:cubicBezTo>
                    <a:pt x="788" y="11121"/>
                    <a:pt x="630" y="10964"/>
                    <a:pt x="630" y="10775"/>
                  </a:cubicBezTo>
                  <a:lnTo>
                    <a:pt x="630" y="5230"/>
                  </a:lnTo>
                  <a:cubicBezTo>
                    <a:pt x="630" y="5041"/>
                    <a:pt x="788" y="4883"/>
                    <a:pt x="1008" y="4883"/>
                  </a:cubicBezTo>
                  <a:lnTo>
                    <a:pt x="4190" y="4883"/>
                  </a:lnTo>
                  <a:cubicBezTo>
                    <a:pt x="4348" y="5261"/>
                    <a:pt x="4694" y="5577"/>
                    <a:pt x="5167" y="5577"/>
                  </a:cubicBezTo>
                  <a:lnTo>
                    <a:pt x="6553" y="5577"/>
                  </a:lnTo>
                  <a:cubicBezTo>
                    <a:pt x="6994" y="5577"/>
                    <a:pt x="7372" y="5293"/>
                    <a:pt x="7530" y="4883"/>
                  </a:cubicBezTo>
                  <a:close/>
                  <a:moveTo>
                    <a:pt x="4505" y="0"/>
                  </a:moveTo>
                  <a:cubicBezTo>
                    <a:pt x="4316" y="0"/>
                    <a:pt x="4159" y="158"/>
                    <a:pt x="4159" y="347"/>
                  </a:cubicBezTo>
                  <a:lnTo>
                    <a:pt x="4159" y="1449"/>
                  </a:lnTo>
                  <a:cubicBezTo>
                    <a:pt x="3749" y="1607"/>
                    <a:pt x="3434" y="1953"/>
                    <a:pt x="3434" y="2426"/>
                  </a:cubicBezTo>
                  <a:cubicBezTo>
                    <a:pt x="3434" y="2867"/>
                    <a:pt x="3718" y="3245"/>
                    <a:pt x="4159" y="3403"/>
                  </a:cubicBezTo>
                  <a:lnTo>
                    <a:pt x="4159" y="4190"/>
                  </a:lnTo>
                  <a:lnTo>
                    <a:pt x="1040" y="4190"/>
                  </a:lnTo>
                  <a:cubicBezTo>
                    <a:pt x="441" y="4190"/>
                    <a:pt x="0" y="4663"/>
                    <a:pt x="0" y="5230"/>
                  </a:cubicBezTo>
                  <a:lnTo>
                    <a:pt x="0" y="10775"/>
                  </a:lnTo>
                  <a:cubicBezTo>
                    <a:pt x="0" y="11373"/>
                    <a:pt x="473" y="11783"/>
                    <a:pt x="1040" y="11783"/>
                  </a:cubicBezTo>
                  <a:lnTo>
                    <a:pt x="10775" y="11783"/>
                  </a:lnTo>
                  <a:cubicBezTo>
                    <a:pt x="11342" y="11783"/>
                    <a:pt x="11783" y="11310"/>
                    <a:pt x="11783" y="10775"/>
                  </a:cubicBezTo>
                  <a:lnTo>
                    <a:pt x="11783" y="5230"/>
                  </a:lnTo>
                  <a:cubicBezTo>
                    <a:pt x="11783" y="4663"/>
                    <a:pt x="11342" y="4190"/>
                    <a:pt x="10775" y="4190"/>
                  </a:cubicBezTo>
                  <a:lnTo>
                    <a:pt x="7624" y="4190"/>
                  </a:lnTo>
                  <a:lnTo>
                    <a:pt x="7624" y="3403"/>
                  </a:lnTo>
                  <a:cubicBezTo>
                    <a:pt x="8002" y="3245"/>
                    <a:pt x="8317" y="2899"/>
                    <a:pt x="8317" y="2426"/>
                  </a:cubicBezTo>
                  <a:cubicBezTo>
                    <a:pt x="8317" y="1985"/>
                    <a:pt x="8034" y="1607"/>
                    <a:pt x="7624" y="1449"/>
                  </a:cubicBezTo>
                  <a:lnTo>
                    <a:pt x="7624" y="347"/>
                  </a:lnTo>
                  <a:cubicBezTo>
                    <a:pt x="7624" y="158"/>
                    <a:pt x="7467" y="0"/>
                    <a:pt x="724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7" name="Google Shape;10857;p83"/>
            <p:cNvSpPr/>
            <p:nvPr/>
          </p:nvSpPr>
          <p:spPr>
            <a:xfrm>
              <a:off x="4840200" y="2103350"/>
              <a:ext cx="104775" cy="17350"/>
            </a:xfrm>
            <a:custGeom>
              <a:avLst/>
              <a:gdLst/>
              <a:ahLst/>
              <a:cxnLst/>
              <a:rect l="l" t="t" r="r" b="b"/>
              <a:pathLst>
                <a:path w="4191" h="694" extrusionOk="0">
                  <a:moveTo>
                    <a:pt x="347" y="0"/>
                  </a:moveTo>
                  <a:cubicBezTo>
                    <a:pt x="158" y="0"/>
                    <a:pt x="0" y="158"/>
                    <a:pt x="0" y="347"/>
                  </a:cubicBezTo>
                  <a:cubicBezTo>
                    <a:pt x="0" y="536"/>
                    <a:pt x="158" y="693"/>
                    <a:pt x="347" y="693"/>
                  </a:cubicBezTo>
                  <a:lnTo>
                    <a:pt x="3844" y="693"/>
                  </a:lnTo>
                  <a:cubicBezTo>
                    <a:pt x="4033" y="693"/>
                    <a:pt x="4191" y="536"/>
                    <a:pt x="4191" y="347"/>
                  </a:cubicBezTo>
                  <a:cubicBezTo>
                    <a:pt x="4191" y="158"/>
                    <a:pt x="4033" y="0"/>
                    <a:pt x="384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8" name="Google Shape;10858;p83"/>
            <p:cNvSpPr/>
            <p:nvPr/>
          </p:nvSpPr>
          <p:spPr>
            <a:xfrm>
              <a:off x="4840200" y="2137200"/>
              <a:ext cx="104775" cy="18150"/>
            </a:xfrm>
            <a:custGeom>
              <a:avLst/>
              <a:gdLst/>
              <a:ahLst/>
              <a:cxnLst/>
              <a:rect l="l" t="t" r="r" b="b"/>
              <a:pathLst>
                <a:path w="4191" h="726" extrusionOk="0">
                  <a:moveTo>
                    <a:pt x="347" y="1"/>
                  </a:moveTo>
                  <a:cubicBezTo>
                    <a:pt x="158" y="1"/>
                    <a:pt x="0" y="158"/>
                    <a:pt x="0" y="379"/>
                  </a:cubicBezTo>
                  <a:cubicBezTo>
                    <a:pt x="0" y="568"/>
                    <a:pt x="158" y="725"/>
                    <a:pt x="347" y="725"/>
                  </a:cubicBezTo>
                  <a:lnTo>
                    <a:pt x="3844" y="725"/>
                  </a:lnTo>
                  <a:cubicBezTo>
                    <a:pt x="4033" y="725"/>
                    <a:pt x="4191" y="568"/>
                    <a:pt x="4191" y="379"/>
                  </a:cubicBezTo>
                  <a:cubicBezTo>
                    <a:pt x="4191" y="158"/>
                    <a:pt x="4033" y="1"/>
                    <a:pt x="384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59" name="Google Shape;10859;p83"/>
            <p:cNvSpPr/>
            <p:nvPr/>
          </p:nvSpPr>
          <p:spPr>
            <a:xfrm>
              <a:off x="4840200" y="2171875"/>
              <a:ext cx="104775" cy="18125"/>
            </a:xfrm>
            <a:custGeom>
              <a:avLst/>
              <a:gdLst/>
              <a:ahLst/>
              <a:cxnLst/>
              <a:rect l="l" t="t" r="r" b="b"/>
              <a:pathLst>
                <a:path w="4191" h="725" extrusionOk="0">
                  <a:moveTo>
                    <a:pt x="347" y="0"/>
                  </a:moveTo>
                  <a:cubicBezTo>
                    <a:pt x="158" y="0"/>
                    <a:pt x="0" y="158"/>
                    <a:pt x="0" y="347"/>
                  </a:cubicBezTo>
                  <a:cubicBezTo>
                    <a:pt x="0" y="567"/>
                    <a:pt x="158" y="725"/>
                    <a:pt x="347" y="725"/>
                  </a:cubicBezTo>
                  <a:lnTo>
                    <a:pt x="3844" y="725"/>
                  </a:lnTo>
                  <a:cubicBezTo>
                    <a:pt x="4033" y="725"/>
                    <a:pt x="4191" y="567"/>
                    <a:pt x="4191" y="347"/>
                  </a:cubicBezTo>
                  <a:cubicBezTo>
                    <a:pt x="4191" y="158"/>
                    <a:pt x="4033" y="0"/>
                    <a:pt x="384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860" name="Google Shape;10860;p83"/>
          <p:cNvSpPr/>
          <p:nvPr/>
        </p:nvSpPr>
        <p:spPr>
          <a:xfrm>
            <a:off x="6187137" y="3159582"/>
            <a:ext cx="348513" cy="347599"/>
          </a:xfrm>
          <a:custGeom>
            <a:avLst/>
            <a:gdLst/>
            <a:ahLst/>
            <a:cxnLst/>
            <a:rect l="l" t="t" r="r" b="b"/>
            <a:pathLst>
              <a:path w="11815" h="11784" extrusionOk="0">
                <a:moveTo>
                  <a:pt x="5923" y="2080"/>
                </a:moveTo>
                <a:cubicBezTo>
                  <a:pt x="6459" y="2080"/>
                  <a:pt x="6932" y="2552"/>
                  <a:pt x="6932" y="3119"/>
                </a:cubicBezTo>
                <a:lnTo>
                  <a:pt x="6932" y="3466"/>
                </a:lnTo>
                <a:lnTo>
                  <a:pt x="4884" y="3466"/>
                </a:lnTo>
                <a:lnTo>
                  <a:pt x="4884" y="3119"/>
                </a:lnTo>
                <a:cubicBezTo>
                  <a:pt x="4884" y="2521"/>
                  <a:pt x="5356" y="2080"/>
                  <a:pt x="5923" y="2080"/>
                </a:cubicBezTo>
                <a:close/>
                <a:moveTo>
                  <a:pt x="5923" y="662"/>
                </a:moveTo>
                <a:cubicBezTo>
                  <a:pt x="7247" y="662"/>
                  <a:pt x="8349" y="1765"/>
                  <a:pt x="8349" y="3119"/>
                </a:cubicBezTo>
                <a:lnTo>
                  <a:pt x="8349" y="3466"/>
                </a:lnTo>
                <a:lnTo>
                  <a:pt x="7656" y="3466"/>
                </a:lnTo>
                <a:lnTo>
                  <a:pt x="7656" y="3119"/>
                </a:lnTo>
                <a:cubicBezTo>
                  <a:pt x="7656" y="2174"/>
                  <a:pt x="6869" y="1387"/>
                  <a:pt x="5923" y="1387"/>
                </a:cubicBezTo>
                <a:cubicBezTo>
                  <a:pt x="4978" y="1387"/>
                  <a:pt x="4191" y="2174"/>
                  <a:pt x="4191" y="3119"/>
                </a:cubicBezTo>
                <a:lnTo>
                  <a:pt x="4191" y="3466"/>
                </a:lnTo>
                <a:lnTo>
                  <a:pt x="3466" y="3466"/>
                </a:lnTo>
                <a:lnTo>
                  <a:pt x="3466" y="3119"/>
                </a:lnTo>
                <a:cubicBezTo>
                  <a:pt x="3466" y="1765"/>
                  <a:pt x="4569" y="662"/>
                  <a:pt x="5923" y="662"/>
                </a:cubicBezTo>
                <a:close/>
                <a:moveTo>
                  <a:pt x="1387" y="4191"/>
                </a:moveTo>
                <a:lnTo>
                  <a:pt x="1387" y="6742"/>
                </a:lnTo>
                <a:cubicBezTo>
                  <a:pt x="946" y="6490"/>
                  <a:pt x="662" y="6018"/>
                  <a:pt x="662" y="5545"/>
                </a:cubicBezTo>
                <a:lnTo>
                  <a:pt x="662" y="4537"/>
                </a:lnTo>
                <a:cubicBezTo>
                  <a:pt x="662" y="4348"/>
                  <a:pt x="820" y="4191"/>
                  <a:pt x="1040" y="4191"/>
                </a:cubicBezTo>
                <a:close/>
                <a:moveTo>
                  <a:pt x="10775" y="4128"/>
                </a:moveTo>
                <a:cubicBezTo>
                  <a:pt x="10996" y="4128"/>
                  <a:pt x="11153" y="4285"/>
                  <a:pt x="11153" y="4506"/>
                </a:cubicBezTo>
                <a:lnTo>
                  <a:pt x="11153" y="5545"/>
                </a:lnTo>
                <a:cubicBezTo>
                  <a:pt x="11153" y="6081"/>
                  <a:pt x="10870" y="6490"/>
                  <a:pt x="10429" y="6742"/>
                </a:cubicBezTo>
                <a:lnTo>
                  <a:pt x="10429" y="4128"/>
                </a:lnTo>
                <a:close/>
                <a:moveTo>
                  <a:pt x="8349" y="4191"/>
                </a:moveTo>
                <a:lnTo>
                  <a:pt x="8349" y="6931"/>
                </a:lnTo>
                <a:lnTo>
                  <a:pt x="3498" y="6931"/>
                </a:lnTo>
                <a:lnTo>
                  <a:pt x="3498" y="4191"/>
                </a:lnTo>
                <a:close/>
                <a:moveTo>
                  <a:pt x="6270" y="7593"/>
                </a:moveTo>
                <a:lnTo>
                  <a:pt x="6270" y="7971"/>
                </a:lnTo>
                <a:cubicBezTo>
                  <a:pt x="6270" y="8160"/>
                  <a:pt x="6112" y="8318"/>
                  <a:pt x="5923" y="8318"/>
                </a:cubicBezTo>
                <a:cubicBezTo>
                  <a:pt x="5703" y="8318"/>
                  <a:pt x="5545" y="8160"/>
                  <a:pt x="5545" y="7971"/>
                </a:cubicBezTo>
                <a:lnTo>
                  <a:pt x="5545" y="7593"/>
                </a:lnTo>
                <a:close/>
                <a:moveTo>
                  <a:pt x="662" y="7089"/>
                </a:moveTo>
                <a:cubicBezTo>
                  <a:pt x="883" y="7278"/>
                  <a:pt x="1103" y="7404"/>
                  <a:pt x="1387" y="7467"/>
                </a:cubicBezTo>
                <a:lnTo>
                  <a:pt x="1387" y="11153"/>
                </a:lnTo>
                <a:lnTo>
                  <a:pt x="1040" y="11153"/>
                </a:lnTo>
                <a:cubicBezTo>
                  <a:pt x="820" y="11153"/>
                  <a:pt x="662" y="10996"/>
                  <a:pt x="662" y="10807"/>
                </a:cubicBezTo>
                <a:lnTo>
                  <a:pt x="662" y="7089"/>
                </a:lnTo>
                <a:close/>
                <a:moveTo>
                  <a:pt x="2804" y="4191"/>
                </a:moveTo>
                <a:lnTo>
                  <a:pt x="2804" y="11153"/>
                </a:lnTo>
                <a:lnTo>
                  <a:pt x="2080" y="11153"/>
                </a:lnTo>
                <a:lnTo>
                  <a:pt x="2080" y="4191"/>
                </a:lnTo>
                <a:close/>
                <a:moveTo>
                  <a:pt x="8318" y="7656"/>
                </a:moveTo>
                <a:lnTo>
                  <a:pt x="8318" y="11153"/>
                </a:lnTo>
                <a:lnTo>
                  <a:pt x="3498" y="11153"/>
                </a:lnTo>
                <a:lnTo>
                  <a:pt x="3498" y="7656"/>
                </a:lnTo>
                <a:lnTo>
                  <a:pt x="4884" y="7656"/>
                </a:lnTo>
                <a:lnTo>
                  <a:pt x="4884" y="8003"/>
                </a:lnTo>
                <a:cubicBezTo>
                  <a:pt x="4884" y="8601"/>
                  <a:pt x="5356" y="9011"/>
                  <a:pt x="5923" y="9011"/>
                </a:cubicBezTo>
                <a:cubicBezTo>
                  <a:pt x="6459" y="9011"/>
                  <a:pt x="6932" y="8538"/>
                  <a:pt x="6932" y="8003"/>
                </a:cubicBezTo>
                <a:lnTo>
                  <a:pt x="6932" y="7656"/>
                </a:lnTo>
                <a:close/>
                <a:moveTo>
                  <a:pt x="9767" y="4191"/>
                </a:moveTo>
                <a:lnTo>
                  <a:pt x="9767" y="11153"/>
                </a:lnTo>
                <a:lnTo>
                  <a:pt x="9074" y="11153"/>
                </a:lnTo>
                <a:lnTo>
                  <a:pt x="9074" y="4191"/>
                </a:lnTo>
                <a:close/>
                <a:moveTo>
                  <a:pt x="11153" y="7120"/>
                </a:moveTo>
                <a:lnTo>
                  <a:pt x="11153" y="10807"/>
                </a:lnTo>
                <a:cubicBezTo>
                  <a:pt x="11153" y="10996"/>
                  <a:pt x="10996" y="11153"/>
                  <a:pt x="10807" y="11153"/>
                </a:cubicBezTo>
                <a:lnTo>
                  <a:pt x="10429" y="11153"/>
                </a:lnTo>
                <a:lnTo>
                  <a:pt x="10429" y="7530"/>
                </a:lnTo>
                <a:cubicBezTo>
                  <a:pt x="10712" y="7436"/>
                  <a:pt x="10964" y="7278"/>
                  <a:pt x="11153" y="7120"/>
                </a:cubicBezTo>
                <a:close/>
                <a:moveTo>
                  <a:pt x="5923" y="0"/>
                </a:moveTo>
                <a:cubicBezTo>
                  <a:pt x="4191" y="0"/>
                  <a:pt x="2804" y="1418"/>
                  <a:pt x="2804" y="3119"/>
                </a:cubicBezTo>
                <a:lnTo>
                  <a:pt x="2804" y="3466"/>
                </a:lnTo>
                <a:lnTo>
                  <a:pt x="1040" y="3466"/>
                </a:lnTo>
                <a:cubicBezTo>
                  <a:pt x="442" y="3466"/>
                  <a:pt x="1" y="3939"/>
                  <a:pt x="1" y="4474"/>
                </a:cubicBezTo>
                <a:lnTo>
                  <a:pt x="1" y="5514"/>
                </a:lnTo>
                <a:lnTo>
                  <a:pt x="1" y="10744"/>
                </a:lnTo>
                <a:cubicBezTo>
                  <a:pt x="1" y="11342"/>
                  <a:pt x="473" y="11783"/>
                  <a:pt x="1040" y="11783"/>
                </a:cubicBezTo>
                <a:lnTo>
                  <a:pt x="10807" y="11783"/>
                </a:lnTo>
                <a:cubicBezTo>
                  <a:pt x="11374" y="11783"/>
                  <a:pt x="11815" y="11311"/>
                  <a:pt x="11815" y="10744"/>
                </a:cubicBezTo>
                <a:lnTo>
                  <a:pt x="11815" y="5514"/>
                </a:lnTo>
                <a:lnTo>
                  <a:pt x="11815" y="4474"/>
                </a:lnTo>
                <a:cubicBezTo>
                  <a:pt x="11815" y="3939"/>
                  <a:pt x="11374" y="3466"/>
                  <a:pt x="10807" y="3466"/>
                </a:cubicBezTo>
                <a:lnTo>
                  <a:pt x="9011" y="3466"/>
                </a:lnTo>
                <a:lnTo>
                  <a:pt x="9011" y="3119"/>
                </a:lnTo>
                <a:cubicBezTo>
                  <a:pt x="9011" y="1387"/>
                  <a:pt x="7593" y="0"/>
                  <a:pt x="5923" y="0"/>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1" name="Google Shape;10861;p83"/>
          <p:cNvSpPr/>
          <p:nvPr/>
        </p:nvSpPr>
        <p:spPr>
          <a:xfrm>
            <a:off x="6208050" y="3607496"/>
            <a:ext cx="306686" cy="350371"/>
          </a:xfrm>
          <a:custGeom>
            <a:avLst/>
            <a:gdLst/>
            <a:ahLst/>
            <a:cxnLst/>
            <a:rect l="l" t="t" r="r" b="b"/>
            <a:pathLst>
              <a:path w="10397" h="11878" extrusionOk="0">
                <a:moveTo>
                  <a:pt x="5135" y="725"/>
                </a:moveTo>
                <a:cubicBezTo>
                  <a:pt x="6868" y="725"/>
                  <a:pt x="8254" y="2142"/>
                  <a:pt x="8254" y="3844"/>
                </a:cubicBezTo>
                <a:lnTo>
                  <a:pt x="8254" y="5923"/>
                </a:lnTo>
                <a:cubicBezTo>
                  <a:pt x="8254" y="6112"/>
                  <a:pt x="8097" y="6270"/>
                  <a:pt x="7908" y="6270"/>
                </a:cubicBezTo>
                <a:lnTo>
                  <a:pt x="7498" y="6270"/>
                </a:lnTo>
                <a:cubicBezTo>
                  <a:pt x="7561" y="6144"/>
                  <a:pt x="7561" y="6049"/>
                  <a:pt x="7561" y="5923"/>
                </a:cubicBezTo>
                <a:lnTo>
                  <a:pt x="7561" y="3844"/>
                </a:lnTo>
                <a:cubicBezTo>
                  <a:pt x="7561" y="3623"/>
                  <a:pt x="7404" y="3466"/>
                  <a:pt x="7183" y="3466"/>
                </a:cubicBezTo>
                <a:lnTo>
                  <a:pt x="6490" y="3466"/>
                </a:lnTo>
                <a:cubicBezTo>
                  <a:pt x="5892" y="3466"/>
                  <a:pt x="5450" y="2993"/>
                  <a:pt x="5450" y="2458"/>
                </a:cubicBezTo>
                <a:lnTo>
                  <a:pt x="5450" y="1733"/>
                </a:lnTo>
                <a:cubicBezTo>
                  <a:pt x="5450" y="1544"/>
                  <a:pt x="5293" y="1386"/>
                  <a:pt x="5104" y="1386"/>
                </a:cubicBezTo>
                <a:cubicBezTo>
                  <a:pt x="4915" y="1386"/>
                  <a:pt x="4757" y="1544"/>
                  <a:pt x="4757" y="1733"/>
                </a:cubicBezTo>
                <a:lnTo>
                  <a:pt x="4757" y="2458"/>
                </a:lnTo>
                <a:cubicBezTo>
                  <a:pt x="4757" y="3056"/>
                  <a:pt x="4285" y="3466"/>
                  <a:pt x="3718" y="3466"/>
                </a:cubicBezTo>
                <a:lnTo>
                  <a:pt x="3088" y="3466"/>
                </a:lnTo>
                <a:cubicBezTo>
                  <a:pt x="2899" y="3466"/>
                  <a:pt x="2741" y="3623"/>
                  <a:pt x="2741" y="3844"/>
                </a:cubicBezTo>
                <a:lnTo>
                  <a:pt x="2741" y="5923"/>
                </a:lnTo>
                <a:cubicBezTo>
                  <a:pt x="2741" y="6049"/>
                  <a:pt x="2741" y="6144"/>
                  <a:pt x="2773" y="6270"/>
                </a:cubicBezTo>
                <a:lnTo>
                  <a:pt x="2395" y="6270"/>
                </a:lnTo>
                <a:cubicBezTo>
                  <a:pt x="2205" y="6270"/>
                  <a:pt x="2048" y="6112"/>
                  <a:pt x="2048" y="5923"/>
                </a:cubicBezTo>
                <a:lnTo>
                  <a:pt x="2048" y="3844"/>
                </a:lnTo>
                <a:cubicBezTo>
                  <a:pt x="2048" y="2111"/>
                  <a:pt x="3466" y="725"/>
                  <a:pt x="5135" y="725"/>
                </a:cubicBezTo>
                <a:close/>
                <a:moveTo>
                  <a:pt x="5230" y="3466"/>
                </a:moveTo>
                <a:cubicBezTo>
                  <a:pt x="5545" y="3907"/>
                  <a:pt x="6049" y="4190"/>
                  <a:pt x="6585" y="4190"/>
                </a:cubicBezTo>
                <a:lnTo>
                  <a:pt x="6963" y="4190"/>
                </a:lnTo>
                <a:lnTo>
                  <a:pt x="6963" y="5955"/>
                </a:lnTo>
                <a:lnTo>
                  <a:pt x="6931" y="5955"/>
                </a:lnTo>
                <a:cubicBezTo>
                  <a:pt x="6931" y="6553"/>
                  <a:pt x="6459" y="6994"/>
                  <a:pt x="5892" y="6994"/>
                </a:cubicBezTo>
                <a:lnTo>
                  <a:pt x="4505" y="6994"/>
                </a:lnTo>
                <a:cubicBezTo>
                  <a:pt x="3938" y="6994"/>
                  <a:pt x="3497" y="6522"/>
                  <a:pt x="3497" y="5955"/>
                </a:cubicBezTo>
                <a:lnTo>
                  <a:pt x="3497" y="4190"/>
                </a:lnTo>
                <a:lnTo>
                  <a:pt x="3844" y="4190"/>
                </a:lnTo>
                <a:cubicBezTo>
                  <a:pt x="4379" y="4190"/>
                  <a:pt x="4915" y="3907"/>
                  <a:pt x="5230" y="3466"/>
                </a:cubicBezTo>
                <a:close/>
                <a:moveTo>
                  <a:pt x="6301" y="7624"/>
                </a:moveTo>
                <a:cubicBezTo>
                  <a:pt x="6396" y="8034"/>
                  <a:pt x="6805" y="8349"/>
                  <a:pt x="7278" y="8349"/>
                </a:cubicBezTo>
                <a:lnTo>
                  <a:pt x="7624" y="8349"/>
                </a:lnTo>
                <a:lnTo>
                  <a:pt x="7624" y="9200"/>
                </a:lnTo>
                <a:cubicBezTo>
                  <a:pt x="6852" y="9546"/>
                  <a:pt x="6025" y="9719"/>
                  <a:pt x="5198" y="9719"/>
                </a:cubicBezTo>
                <a:cubicBezTo>
                  <a:pt x="4371" y="9719"/>
                  <a:pt x="3544" y="9546"/>
                  <a:pt x="2773" y="9200"/>
                </a:cubicBezTo>
                <a:lnTo>
                  <a:pt x="2773" y="8349"/>
                </a:lnTo>
                <a:lnTo>
                  <a:pt x="3119" y="8349"/>
                </a:lnTo>
                <a:cubicBezTo>
                  <a:pt x="3560" y="8349"/>
                  <a:pt x="3970" y="8034"/>
                  <a:pt x="4127" y="7624"/>
                </a:cubicBezTo>
                <a:cubicBezTo>
                  <a:pt x="4253" y="7656"/>
                  <a:pt x="4411" y="7656"/>
                  <a:pt x="4505" y="7656"/>
                </a:cubicBezTo>
                <a:lnTo>
                  <a:pt x="5892" y="7656"/>
                </a:lnTo>
                <a:cubicBezTo>
                  <a:pt x="6018" y="7656"/>
                  <a:pt x="6175" y="7656"/>
                  <a:pt x="6301" y="7624"/>
                </a:cubicBezTo>
                <a:close/>
                <a:moveTo>
                  <a:pt x="2079" y="8349"/>
                </a:moveTo>
                <a:lnTo>
                  <a:pt x="2079" y="11153"/>
                </a:lnTo>
                <a:lnTo>
                  <a:pt x="693" y="11153"/>
                </a:lnTo>
                <a:lnTo>
                  <a:pt x="693" y="9389"/>
                </a:lnTo>
                <a:cubicBezTo>
                  <a:pt x="693" y="8790"/>
                  <a:pt x="1166" y="8349"/>
                  <a:pt x="1733" y="8349"/>
                </a:cubicBezTo>
                <a:close/>
                <a:moveTo>
                  <a:pt x="7656" y="9924"/>
                </a:moveTo>
                <a:lnTo>
                  <a:pt x="7656" y="11153"/>
                </a:lnTo>
                <a:lnTo>
                  <a:pt x="2773" y="11153"/>
                </a:lnTo>
                <a:lnTo>
                  <a:pt x="2773" y="9924"/>
                </a:lnTo>
                <a:cubicBezTo>
                  <a:pt x="3560" y="10239"/>
                  <a:pt x="4411" y="10397"/>
                  <a:pt x="5230" y="10397"/>
                </a:cubicBezTo>
                <a:cubicBezTo>
                  <a:pt x="6049" y="10397"/>
                  <a:pt x="6868" y="10239"/>
                  <a:pt x="7656" y="9924"/>
                </a:cubicBezTo>
                <a:close/>
                <a:moveTo>
                  <a:pt x="8664" y="8349"/>
                </a:moveTo>
                <a:cubicBezTo>
                  <a:pt x="9231" y="8349"/>
                  <a:pt x="9672" y="8821"/>
                  <a:pt x="9672" y="9389"/>
                </a:cubicBezTo>
                <a:lnTo>
                  <a:pt x="9672" y="11153"/>
                </a:lnTo>
                <a:lnTo>
                  <a:pt x="8286" y="11153"/>
                </a:lnTo>
                <a:lnTo>
                  <a:pt x="8286" y="8349"/>
                </a:lnTo>
                <a:close/>
                <a:moveTo>
                  <a:pt x="5198" y="0"/>
                </a:moveTo>
                <a:cubicBezTo>
                  <a:pt x="3088" y="0"/>
                  <a:pt x="1355" y="1701"/>
                  <a:pt x="1355" y="3844"/>
                </a:cubicBezTo>
                <a:lnTo>
                  <a:pt x="1355" y="5923"/>
                </a:lnTo>
                <a:cubicBezTo>
                  <a:pt x="1355" y="6522"/>
                  <a:pt x="1827" y="6931"/>
                  <a:pt x="2395" y="6931"/>
                </a:cubicBezTo>
                <a:lnTo>
                  <a:pt x="3088" y="6931"/>
                </a:lnTo>
                <a:cubicBezTo>
                  <a:pt x="3182" y="7057"/>
                  <a:pt x="3308" y="7183"/>
                  <a:pt x="3466" y="7309"/>
                </a:cubicBezTo>
                <a:cubicBezTo>
                  <a:pt x="3466" y="7530"/>
                  <a:pt x="3308" y="7687"/>
                  <a:pt x="3088" y="7687"/>
                </a:cubicBezTo>
                <a:lnTo>
                  <a:pt x="1733" y="7687"/>
                </a:lnTo>
                <a:cubicBezTo>
                  <a:pt x="788" y="7687"/>
                  <a:pt x="0" y="8475"/>
                  <a:pt x="0" y="9420"/>
                </a:cubicBezTo>
                <a:lnTo>
                  <a:pt x="0" y="11499"/>
                </a:lnTo>
                <a:cubicBezTo>
                  <a:pt x="0" y="11720"/>
                  <a:pt x="158" y="11877"/>
                  <a:pt x="347" y="11877"/>
                </a:cubicBezTo>
                <a:lnTo>
                  <a:pt x="10019" y="11877"/>
                </a:lnTo>
                <a:cubicBezTo>
                  <a:pt x="10239" y="11877"/>
                  <a:pt x="10397" y="11720"/>
                  <a:pt x="10397" y="11499"/>
                </a:cubicBezTo>
                <a:lnTo>
                  <a:pt x="10397" y="9420"/>
                </a:lnTo>
                <a:cubicBezTo>
                  <a:pt x="10397" y="8475"/>
                  <a:pt x="9609" y="7687"/>
                  <a:pt x="8664" y="7687"/>
                </a:cubicBezTo>
                <a:lnTo>
                  <a:pt x="7278" y="7687"/>
                </a:lnTo>
                <a:cubicBezTo>
                  <a:pt x="7089" y="7687"/>
                  <a:pt x="6931" y="7530"/>
                  <a:pt x="6931" y="7341"/>
                </a:cubicBezTo>
                <a:cubicBezTo>
                  <a:pt x="7026" y="7246"/>
                  <a:pt x="7152" y="7152"/>
                  <a:pt x="7278" y="6994"/>
                </a:cubicBezTo>
                <a:lnTo>
                  <a:pt x="7971" y="6994"/>
                </a:lnTo>
                <a:cubicBezTo>
                  <a:pt x="8569" y="6994"/>
                  <a:pt x="9011" y="6522"/>
                  <a:pt x="9011" y="5955"/>
                </a:cubicBezTo>
                <a:lnTo>
                  <a:pt x="9011" y="3844"/>
                </a:lnTo>
                <a:cubicBezTo>
                  <a:pt x="9011" y="1733"/>
                  <a:pt x="7309" y="0"/>
                  <a:pt x="5198" y="0"/>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862" name="Google Shape;10862;p83"/>
          <p:cNvGrpSpPr/>
          <p:nvPr/>
        </p:nvGrpSpPr>
        <p:grpSpPr>
          <a:xfrm>
            <a:off x="7958004" y="3159625"/>
            <a:ext cx="348513" cy="347599"/>
            <a:chOff x="6131900" y="2301825"/>
            <a:chExt cx="295375" cy="294600"/>
          </a:xfrm>
          <a:solidFill>
            <a:srgbClr val="FFC000"/>
          </a:solidFill>
        </p:grpSpPr>
        <p:sp>
          <p:nvSpPr>
            <p:cNvPr id="10863" name="Google Shape;10863;p83"/>
            <p:cNvSpPr/>
            <p:nvPr/>
          </p:nvSpPr>
          <p:spPr>
            <a:xfrm>
              <a:off x="6131900" y="2301825"/>
              <a:ext cx="295375" cy="294600"/>
            </a:xfrm>
            <a:custGeom>
              <a:avLst/>
              <a:gdLst/>
              <a:ahLst/>
              <a:cxnLst/>
              <a:rect l="l" t="t" r="r" b="b"/>
              <a:pathLst>
                <a:path w="11815" h="11784" extrusionOk="0">
                  <a:moveTo>
                    <a:pt x="3813" y="630"/>
                  </a:moveTo>
                  <a:cubicBezTo>
                    <a:pt x="4002" y="630"/>
                    <a:pt x="4159" y="788"/>
                    <a:pt x="4159" y="977"/>
                  </a:cubicBezTo>
                  <a:lnTo>
                    <a:pt x="4159" y="1355"/>
                  </a:lnTo>
                  <a:lnTo>
                    <a:pt x="1387" y="1355"/>
                  </a:lnTo>
                  <a:lnTo>
                    <a:pt x="1387" y="977"/>
                  </a:lnTo>
                  <a:lnTo>
                    <a:pt x="1355" y="977"/>
                  </a:lnTo>
                  <a:cubicBezTo>
                    <a:pt x="1355" y="788"/>
                    <a:pt x="1513" y="630"/>
                    <a:pt x="1733" y="630"/>
                  </a:cubicBezTo>
                  <a:close/>
                  <a:moveTo>
                    <a:pt x="10114" y="1355"/>
                  </a:moveTo>
                  <a:cubicBezTo>
                    <a:pt x="10303" y="1355"/>
                    <a:pt x="10460" y="1513"/>
                    <a:pt x="10460" y="1702"/>
                  </a:cubicBezTo>
                  <a:lnTo>
                    <a:pt x="10460" y="3434"/>
                  </a:lnTo>
                  <a:lnTo>
                    <a:pt x="7688" y="3434"/>
                  </a:lnTo>
                  <a:cubicBezTo>
                    <a:pt x="7656" y="3277"/>
                    <a:pt x="7656" y="1859"/>
                    <a:pt x="7656" y="1702"/>
                  </a:cubicBezTo>
                  <a:cubicBezTo>
                    <a:pt x="7656" y="1513"/>
                    <a:pt x="7814" y="1355"/>
                    <a:pt x="8034" y="1355"/>
                  </a:cubicBezTo>
                  <a:close/>
                  <a:moveTo>
                    <a:pt x="4128" y="2048"/>
                  </a:moveTo>
                  <a:lnTo>
                    <a:pt x="4128" y="4821"/>
                  </a:lnTo>
                  <a:lnTo>
                    <a:pt x="1355" y="4821"/>
                  </a:lnTo>
                  <a:lnTo>
                    <a:pt x="1355" y="2048"/>
                  </a:lnTo>
                  <a:close/>
                  <a:moveTo>
                    <a:pt x="6617" y="2048"/>
                  </a:moveTo>
                  <a:cubicBezTo>
                    <a:pt x="6806" y="2048"/>
                    <a:pt x="6963" y="2206"/>
                    <a:pt x="6963" y="2395"/>
                  </a:cubicBezTo>
                  <a:lnTo>
                    <a:pt x="6963" y="4852"/>
                  </a:lnTo>
                  <a:lnTo>
                    <a:pt x="4821" y="4852"/>
                  </a:lnTo>
                  <a:lnTo>
                    <a:pt x="4821" y="2395"/>
                  </a:lnTo>
                  <a:cubicBezTo>
                    <a:pt x="4821" y="2206"/>
                    <a:pt x="4978" y="2048"/>
                    <a:pt x="5167" y="2048"/>
                  </a:cubicBezTo>
                  <a:close/>
                  <a:moveTo>
                    <a:pt x="10429" y="4127"/>
                  </a:moveTo>
                  <a:lnTo>
                    <a:pt x="10429" y="4852"/>
                  </a:lnTo>
                  <a:lnTo>
                    <a:pt x="7656" y="4852"/>
                  </a:lnTo>
                  <a:lnTo>
                    <a:pt x="7656" y="4127"/>
                  </a:lnTo>
                  <a:close/>
                  <a:moveTo>
                    <a:pt x="10775" y="5514"/>
                  </a:moveTo>
                  <a:cubicBezTo>
                    <a:pt x="10964" y="5514"/>
                    <a:pt x="11122" y="5671"/>
                    <a:pt x="11122" y="5860"/>
                  </a:cubicBezTo>
                  <a:lnTo>
                    <a:pt x="11122" y="10744"/>
                  </a:lnTo>
                  <a:cubicBezTo>
                    <a:pt x="11122" y="10964"/>
                    <a:pt x="10964" y="11122"/>
                    <a:pt x="10775" y="11122"/>
                  </a:cubicBezTo>
                  <a:lnTo>
                    <a:pt x="1009" y="11122"/>
                  </a:lnTo>
                  <a:cubicBezTo>
                    <a:pt x="820" y="11122"/>
                    <a:pt x="662" y="10964"/>
                    <a:pt x="662" y="10744"/>
                  </a:cubicBezTo>
                  <a:lnTo>
                    <a:pt x="662" y="5860"/>
                  </a:lnTo>
                  <a:cubicBezTo>
                    <a:pt x="662" y="5671"/>
                    <a:pt x="820" y="5514"/>
                    <a:pt x="1009" y="5514"/>
                  </a:cubicBezTo>
                  <a:close/>
                  <a:moveTo>
                    <a:pt x="1733" y="0"/>
                  </a:moveTo>
                  <a:cubicBezTo>
                    <a:pt x="1135" y="0"/>
                    <a:pt x="694" y="473"/>
                    <a:pt x="694" y="1040"/>
                  </a:cubicBezTo>
                  <a:lnTo>
                    <a:pt x="694" y="4884"/>
                  </a:lnTo>
                  <a:cubicBezTo>
                    <a:pt x="316" y="5041"/>
                    <a:pt x="1" y="5388"/>
                    <a:pt x="1" y="5860"/>
                  </a:cubicBezTo>
                  <a:lnTo>
                    <a:pt x="1" y="10744"/>
                  </a:lnTo>
                  <a:cubicBezTo>
                    <a:pt x="1" y="11342"/>
                    <a:pt x="473" y="11783"/>
                    <a:pt x="1009" y="11783"/>
                  </a:cubicBezTo>
                  <a:lnTo>
                    <a:pt x="10775" y="11783"/>
                  </a:lnTo>
                  <a:cubicBezTo>
                    <a:pt x="11374" y="11783"/>
                    <a:pt x="11815" y="11311"/>
                    <a:pt x="11815" y="10744"/>
                  </a:cubicBezTo>
                  <a:lnTo>
                    <a:pt x="11815" y="5860"/>
                  </a:lnTo>
                  <a:cubicBezTo>
                    <a:pt x="11815" y="5388"/>
                    <a:pt x="11531" y="5010"/>
                    <a:pt x="11122" y="4884"/>
                  </a:cubicBezTo>
                  <a:lnTo>
                    <a:pt x="11122" y="1702"/>
                  </a:lnTo>
                  <a:cubicBezTo>
                    <a:pt x="11122" y="1103"/>
                    <a:pt x="10649" y="662"/>
                    <a:pt x="10114" y="662"/>
                  </a:cubicBezTo>
                  <a:lnTo>
                    <a:pt x="8034" y="662"/>
                  </a:lnTo>
                  <a:cubicBezTo>
                    <a:pt x="7530" y="662"/>
                    <a:pt x="7152" y="977"/>
                    <a:pt x="7026" y="1418"/>
                  </a:cubicBezTo>
                  <a:cubicBezTo>
                    <a:pt x="6932" y="1387"/>
                    <a:pt x="6806" y="1355"/>
                    <a:pt x="6648" y="1355"/>
                  </a:cubicBezTo>
                  <a:lnTo>
                    <a:pt x="5230" y="1355"/>
                  </a:lnTo>
                  <a:cubicBezTo>
                    <a:pt x="5104" y="1355"/>
                    <a:pt x="4978" y="1387"/>
                    <a:pt x="4884" y="1418"/>
                  </a:cubicBezTo>
                  <a:lnTo>
                    <a:pt x="4884" y="1040"/>
                  </a:lnTo>
                  <a:cubicBezTo>
                    <a:pt x="4884" y="441"/>
                    <a:pt x="4380" y="0"/>
                    <a:pt x="384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4" name="Google Shape;10864;p83"/>
            <p:cNvSpPr/>
            <p:nvPr/>
          </p:nvSpPr>
          <p:spPr>
            <a:xfrm>
              <a:off x="6218550" y="2456200"/>
              <a:ext cx="122100" cy="51225"/>
            </a:xfrm>
            <a:custGeom>
              <a:avLst/>
              <a:gdLst/>
              <a:ahLst/>
              <a:cxnLst/>
              <a:rect l="l" t="t" r="r" b="b"/>
              <a:pathLst>
                <a:path w="4884" h="2049" extrusionOk="0">
                  <a:moveTo>
                    <a:pt x="3844" y="725"/>
                  </a:moveTo>
                  <a:cubicBezTo>
                    <a:pt x="4033" y="725"/>
                    <a:pt x="4190" y="882"/>
                    <a:pt x="4190" y="1071"/>
                  </a:cubicBezTo>
                  <a:cubicBezTo>
                    <a:pt x="4190" y="1260"/>
                    <a:pt x="4033" y="1418"/>
                    <a:pt x="3844" y="1418"/>
                  </a:cubicBezTo>
                  <a:lnTo>
                    <a:pt x="1008" y="1418"/>
                  </a:lnTo>
                  <a:cubicBezTo>
                    <a:pt x="819" y="1418"/>
                    <a:pt x="662" y="1260"/>
                    <a:pt x="662" y="1071"/>
                  </a:cubicBezTo>
                  <a:cubicBezTo>
                    <a:pt x="662" y="882"/>
                    <a:pt x="819" y="725"/>
                    <a:pt x="1008" y="725"/>
                  </a:cubicBezTo>
                  <a:close/>
                  <a:moveTo>
                    <a:pt x="1008" y="0"/>
                  </a:moveTo>
                  <a:cubicBezTo>
                    <a:pt x="410" y="0"/>
                    <a:pt x="0" y="473"/>
                    <a:pt x="0" y="1040"/>
                  </a:cubicBezTo>
                  <a:cubicBezTo>
                    <a:pt x="0" y="1639"/>
                    <a:pt x="473" y="2048"/>
                    <a:pt x="1008" y="2048"/>
                  </a:cubicBezTo>
                  <a:lnTo>
                    <a:pt x="3844" y="2048"/>
                  </a:lnTo>
                  <a:cubicBezTo>
                    <a:pt x="4442" y="2048"/>
                    <a:pt x="4883" y="1576"/>
                    <a:pt x="4883" y="1040"/>
                  </a:cubicBezTo>
                  <a:cubicBezTo>
                    <a:pt x="4852" y="473"/>
                    <a:pt x="4411" y="0"/>
                    <a:pt x="384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5" name="Google Shape;10865;p83"/>
            <p:cNvSpPr/>
            <p:nvPr/>
          </p:nvSpPr>
          <p:spPr>
            <a:xfrm>
              <a:off x="6340625" y="2353025"/>
              <a:ext cx="35475" cy="18125"/>
            </a:xfrm>
            <a:custGeom>
              <a:avLst/>
              <a:gdLst/>
              <a:ahLst/>
              <a:cxnLst/>
              <a:rect l="l" t="t" r="r" b="b"/>
              <a:pathLst>
                <a:path w="1419" h="725" extrusionOk="0">
                  <a:moveTo>
                    <a:pt x="347" y="0"/>
                  </a:moveTo>
                  <a:cubicBezTo>
                    <a:pt x="158" y="0"/>
                    <a:pt x="0" y="158"/>
                    <a:pt x="0" y="347"/>
                  </a:cubicBezTo>
                  <a:cubicBezTo>
                    <a:pt x="0" y="567"/>
                    <a:pt x="158" y="725"/>
                    <a:pt x="347" y="725"/>
                  </a:cubicBezTo>
                  <a:lnTo>
                    <a:pt x="1040" y="725"/>
                  </a:lnTo>
                  <a:cubicBezTo>
                    <a:pt x="1261" y="725"/>
                    <a:pt x="1418" y="567"/>
                    <a:pt x="1418" y="347"/>
                  </a:cubicBezTo>
                  <a:cubicBezTo>
                    <a:pt x="1355" y="158"/>
                    <a:pt x="1198" y="0"/>
                    <a:pt x="104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6" name="Google Shape;10866;p83"/>
            <p:cNvSpPr/>
            <p:nvPr/>
          </p:nvSpPr>
          <p:spPr>
            <a:xfrm>
              <a:off x="6183100" y="2369550"/>
              <a:ext cx="35475" cy="18150"/>
            </a:xfrm>
            <a:custGeom>
              <a:avLst/>
              <a:gdLst/>
              <a:ahLst/>
              <a:cxnLst/>
              <a:rect l="l" t="t" r="r" b="b"/>
              <a:pathLst>
                <a:path w="1419" h="726" extrusionOk="0">
                  <a:moveTo>
                    <a:pt x="347" y="1"/>
                  </a:moveTo>
                  <a:cubicBezTo>
                    <a:pt x="158" y="1"/>
                    <a:pt x="0" y="158"/>
                    <a:pt x="0" y="379"/>
                  </a:cubicBezTo>
                  <a:cubicBezTo>
                    <a:pt x="0" y="568"/>
                    <a:pt x="158" y="725"/>
                    <a:pt x="347" y="725"/>
                  </a:cubicBezTo>
                  <a:lnTo>
                    <a:pt x="1040" y="725"/>
                  </a:lnTo>
                  <a:cubicBezTo>
                    <a:pt x="1261" y="725"/>
                    <a:pt x="1418" y="568"/>
                    <a:pt x="1418" y="379"/>
                  </a:cubicBezTo>
                  <a:cubicBezTo>
                    <a:pt x="1418" y="158"/>
                    <a:pt x="1261" y="1"/>
                    <a:pt x="104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867" name="Google Shape;10867;p83"/>
          <p:cNvGrpSpPr/>
          <p:nvPr/>
        </p:nvGrpSpPr>
        <p:grpSpPr>
          <a:xfrm>
            <a:off x="5753997" y="1304166"/>
            <a:ext cx="351315" cy="349457"/>
            <a:chOff x="1412450" y="1954475"/>
            <a:chExt cx="297750" cy="296175"/>
          </a:xfrm>
          <a:solidFill>
            <a:srgbClr val="FFC000"/>
          </a:solidFill>
        </p:grpSpPr>
        <p:sp>
          <p:nvSpPr>
            <p:cNvPr id="10868" name="Google Shape;10868;p83"/>
            <p:cNvSpPr/>
            <p:nvPr/>
          </p:nvSpPr>
          <p:spPr>
            <a:xfrm>
              <a:off x="1483350" y="2023800"/>
              <a:ext cx="155975" cy="155975"/>
            </a:xfrm>
            <a:custGeom>
              <a:avLst/>
              <a:gdLst/>
              <a:ahLst/>
              <a:cxnLst/>
              <a:rect l="l" t="t" r="r" b="b"/>
              <a:pathLst>
                <a:path w="6239" h="6239" extrusionOk="0">
                  <a:moveTo>
                    <a:pt x="3119" y="2079"/>
                  </a:moveTo>
                  <a:cubicBezTo>
                    <a:pt x="3529" y="2079"/>
                    <a:pt x="3844" y="2395"/>
                    <a:pt x="3844" y="2773"/>
                  </a:cubicBezTo>
                  <a:cubicBezTo>
                    <a:pt x="3844" y="3182"/>
                    <a:pt x="3529" y="3497"/>
                    <a:pt x="3119" y="3497"/>
                  </a:cubicBezTo>
                  <a:cubicBezTo>
                    <a:pt x="2741" y="3497"/>
                    <a:pt x="2426" y="3182"/>
                    <a:pt x="2426" y="2773"/>
                  </a:cubicBezTo>
                  <a:cubicBezTo>
                    <a:pt x="2426" y="2395"/>
                    <a:pt x="2741" y="2079"/>
                    <a:pt x="3119" y="2079"/>
                  </a:cubicBezTo>
                  <a:close/>
                  <a:moveTo>
                    <a:pt x="3119" y="725"/>
                  </a:moveTo>
                  <a:cubicBezTo>
                    <a:pt x="4474" y="725"/>
                    <a:pt x="5577" y="1827"/>
                    <a:pt x="5577" y="3182"/>
                  </a:cubicBezTo>
                  <a:cubicBezTo>
                    <a:pt x="5577" y="3686"/>
                    <a:pt x="5388" y="4159"/>
                    <a:pt x="5136" y="4537"/>
                  </a:cubicBezTo>
                  <a:cubicBezTo>
                    <a:pt x="4884" y="4190"/>
                    <a:pt x="4537" y="3907"/>
                    <a:pt x="4191" y="3718"/>
                  </a:cubicBezTo>
                  <a:cubicBezTo>
                    <a:pt x="4411" y="3497"/>
                    <a:pt x="4537" y="3182"/>
                    <a:pt x="4537" y="2804"/>
                  </a:cubicBezTo>
                  <a:cubicBezTo>
                    <a:pt x="4537" y="2079"/>
                    <a:pt x="3907" y="1449"/>
                    <a:pt x="3151" y="1449"/>
                  </a:cubicBezTo>
                  <a:cubicBezTo>
                    <a:pt x="2426" y="1449"/>
                    <a:pt x="1796" y="2079"/>
                    <a:pt x="1796" y="2804"/>
                  </a:cubicBezTo>
                  <a:cubicBezTo>
                    <a:pt x="1796" y="3182"/>
                    <a:pt x="1891" y="3497"/>
                    <a:pt x="2143" y="3718"/>
                  </a:cubicBezTo>
                  <a:cubicBezTo>
                    <a:pt x="1733" y="3907"/>
                    <a:pt x="1418" y="4190"/>
                    <a:pt x="1198" y="4537"/>
                  </a:cubicBezTo>
                  <a:cubicBezTo>
                    <a:pt x="914" y="4159"/>
                    <a:pt x="756" y="3686"/>
                    <a:pt x="756" y="3182"/>
                  </a:cubicBezTo>
                  <a:cubicBezTo>
                    <a:pt x="662" y="1796"/>
                    <a:pt x="1796" y="725"/>
                    <a:pt x="3119" y="725"/>
                  </a:cubicBezTo>
                  <a:close/>
                  <a:moveTo>
                    <a:pt x="3119" y="4190"/>
                  </a:moveTo>
                  <a:cubicBezTo>
                    <a:pt x="3749" y="4190"/>
                    <a:pt x="4317" y="4505"/>
                    <a:pt x="4632" y="5041"/>
                  </a:cubicBezTo>
                  <a:cubicBezTo>
                    <a:pt x="4222" y="5387"/>
                    <a:pt x="3686" y="5577"/>
                    <a:pt x="3119" y="5577"/>
                  </a:cubicBezTo>
                  <a:cubicBezTo>
                    <a:pt x="2584" y="5577"/>
                    <a:pt x="2017" y="5387"/>
                    <a:pt x="1639" y="5041"/>
                  </a:cubicBezTo>
                  <a:cubicBezTo>
                    <a:pt x="1954" y="4505"/>
                    <a:pt x="2489" y="4190"/>
                    <a:pt x="3119" y="4190"/>
                  </a:cubicBezTo>
                  <a:close/>
                  <a:moveTo>
                    <a:pt x="3119" y="0"/>
                  </a:moveTo>
                  <a:cubicBezTo>
                    <a:pt x="1387" y="0"/>
                    <a:pt x="0" y="1418"/>
                    <a:pt x="0" y="3119"/>
                  </a:cubicBezTo>
                  <a:cubicBezTo>
                    <a:pt x="0" y="4852"/>
                    <a:pt x="1387" y="6238"/>
                    <a:pt x="3119" y="6238"/>
                  </a:cubicBezTo>
                  <a:cubicBezTo>
                    <a:pt x="4852" y="6238"/>
                    <a:pt x="6238" y="4820"/>
                    <a:pt x="6238" y="3119"/>
                  </a:cubicBezTo>
                  <a:cubicBezTo>
                    <a:pt x="6238" y="1386"/>
                    <a:pt x="4821" y="0"/>
                    <a:pt x="311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69" name="Google Shape;10869;p83"/>
            <p:cNvSpPr/>
            <p:nvPr/>
          </p:nvSpPr>
          <p:spPr>
            <a:xfrm>
              <a:off x="1412450" y="1954475"/>
              <a:ext cx="297750" cy="296175"/>
            </a:xfrm>
            <a:custGeom>
              <a:avLst/>
              <a:gdLst/>
              <a:ahLst/>
              <a:cxnLst/>
              <a:rect l="l" t="t" r="r" b="b"/>
              <a:pathLst>
                <a:path w="11910" h="11847" extrusionOk="0">
                  <a:moveTo>
                    <a:pt x="6365" y="662"/>
                  </a:moveTo>
                  <a:lnTo>
                    <a:pt x="6522" y="1513"/>
                  </a:lnTo>
                  <a:cubicBezTo>
                    <a:pt x="6554" y="1702"/>
                    <a:pt x="6617" y="1765"/>
                    <a:pt x="6774" y="1797"/>
                  </a:cubicBezTo>
                  <a:cubicBezTo>
                    <a:pt x="7342" y="1923"/>
                    <a:pt x="7814" y="2112"/>
                    <a:pt x="8287" y="2427"/>
                  </a:cubicBezTo>
                  <a:cubicBezTo>
                    <a:pt x="8350" y="2474"/>
                    <a:pt x="8421" y="2498"/>
                    <a:pt x="8488" y="2498"/>
                  </a:cubicBezTo>
                  <a:cubicBezTo>
                    <a:pt x="8554" y="2498"/>
                    <a:pt x="8618" y="2474"/>
                    <a:pt x="8665" y="2427"/>
                  </a:cubicBezTo>
                  <a:lnTo>
                    <a:pt x="9389" y="1923"/>
                  </a:lnTo>
                  <a:lnTo>
                    <a:pt x="9925" y="2490"/>
                  </a:lnTo>
                  <a:lnTo>
                    <a:pt x="9421" y="3183"/>
                  </a:lnTo>
                  <a:cubicBezTo>
                    <a:pt x="9358" y="3309"/>
                    <a:pt x="9358" y="3466"/>
                    <a:pt x="9421" y="3592"/>
                  </a:cubicBezTo>
                  <a:cubicBezTo>
                    <a:pt x="9736" y="4065"/>
                    <a:pt x="9925" y="4537"/>
                    <a:pt x="10051" y="5073"/>
                  </a:cubicBezTo>
                  <a:cubicBezTo>
                    <a:pt x="10082" y="5231"/>
                    <a:pt x="10209" y="5294"/>
                    <a:pt x="10335" y="5357"/>
                  </a:cubicBezTo>
                  <a:lnTo>
                    <a:pt x="11185" y="5514"/>
                  </a:lnTo>
                  <a:lnTo>
                    <a:pt x="11185" y="6302"/>
                  </a:lnTo>
                  <a:lnTo>
                    <a:pt x="10335" y="6459"/>
                  </a:lnTo>
                  <a:cubicBezTo>
                    <a:pt x="10177" y="6491"/>
                    <a:pt x="10082" y="6585"/>
                    <a:pt x="10051" y="6743"/>
                  </a:cubicBezTo>
                  <a:cubicBezTo>
                    <a:pt x="9925" y="7278"/>
                    <a:pt x="9736" y="7751"/>
                    <a:pt x="9421" y="8224"/>
                  </a:cubicBezTo>
                  <a:cubicBezTo>
                    <a:pt x="9358" y="8350"/>
                    <a:pt x="9358" y="8507"/>
                    <a:pt x="9421" y="8633"/>
                  </a:cubicBezTo>
                  <a:lnTo>
                    <a:pt x="9925" y="9326"/>
                  </a:lnTo>
                  <a:lnTo>
                    <a:pt x="9389" y="9893"/>
                  </a:lnTo>
                  <a:lnTo>
                    <a:pt x="8665" y="9358"/>
                  </a:lnTo>
                  <a:cubicBezTo>
                    <a:pt x="8618" y="9326"/>
                    <a:pt x="8554" y="9310"/>
                    <a:pt x="8488" y="9310"/>
                  </a:cubicBezTo>
                  <a:cubicBezTo>
                    <a:pt x="8421" y="9310"/>
                    <a:pt x="8350" y="9326"/>
                    <a:pt x="8287" y="9358"/>
                  </a:cubicBezTo>
                  <a:cubicBezTo>
                    <a:pt x="7814" y="9673"/>
                    <a:pt x="7342" y="9893"/>
                    <a:pt x="6774" y="9988"/>
                  </a:cubicBezTo>
                  <a:cubicBezTo>
                    <a:pt x="6617" y="10051"/>
                    <a:pt x="6554" y="10145"/>
                    <a:pt x="6522" y="10271"/>
                  </a:cubicBezTo>
                  <a:lnTo>
                    <a:pt x="6365" y="11153"/>
                  </a:lnTo>
                  <a:lnTo>
                    <a:pt x="5577" y="11153"/>
                  </a:lnTo>
                  <a:lnTo>
                    <a:pt x="5420" y="10271"/>
                  </a:lnTo>
                  <a:cubicBezTo>
                    <a:pt x="5357" y="10114"/>
                    <a:pt x="5294" y="10051"/>
                    <a:pt x="5136" y="9988"/>
                  </a:cubicBezTo>
                  <a:cubicBezTo>
                    <a:pt x="4569" y="9893"/>
                    <a:pt x="4097" y="9673"/>
                    <a:pt x="3624" y="9358"/>
                  </a:cubicBezTo>
                  <a:cubicBezTo>
                    <a:pt x="3561" y="9326"/>
                    <a:pt x="3498" y="9310"/>
                    <a:pt x="3435" y="9310"/>
                  </a:cubicBezTo>
                  <a:cubicBezTo>
                    <a:pt x="3372" y="9310"/>
                    <a:pt x="3309" y="9326"/>
                    <a:pt x="3246" y="9358"/>
                  </a:cubicBezTo>
                  <a:lnTo>
                    <a:pt x="2521" y="9893"/>
                  </a:lnTo>
                  <a:lnTo>
                    <a:pt x="1986" y="9326"/>
                  </a:lnTo>
                  <a:lnTo>
                    <a:pt x="2490" y="8633"/>
                  </a:lnTo>
                  <a:cubicBezTo>
                    <a:pt x="2584" y="8507"/>
                    <a:pt x="2584" y="8350"/>
                    <a:pt x="2490" y="8224"/>
                  </a:cubicBezTo>
                  <a:cubicBezTo>
                    <a:pt x="2175" y="7751"/>
                    <a:pt x="1986" y="7278"/>
                    <a:pt x="1860" y="6743"/>
                  </a:cubicBezTo>
                  <a:cubicBezTo>
                    <a:pt x="1828" y="6585"/>
                    <a:pt x="1702" y="6491"/>
                    <a:pt x="1576" y="6459"/>
                  </a:cubicBezTo>
                  <a:lnTo>
                    <a:pt x="726" y="6302"/>
                  </a:lnTo>
                  <a:lnTo>
                    <a:pt x="726" y="5514"/>
                  </a:lnTo>
                  <a:lnTo>
                    <a:pt x="1576" y="5357"/>
                  </a:lnTo>
                  <a:cubicBezTo>
                    <a:pt x="1734" y="5325"/>
                    <a:pt x="1828" y="5231"/>
                    <a:pt x="1860" y="5073"/>
                  </a:cubicBezTo>
                  <a:cubicBezTo>
                    <a:pt x="1986" y="4506"/>
                    <a:pt x="2175" y="4065"/>
                    <a:pt x="2490" y="3592"/>
                  </a:cubicBezTo>
                  <a:cubicBezTo>
                    <a:pt x="2584" y="3466"/>
                    <a:pt x="2584" y="3309"/>
                    <a:pt x="2490" y="3183"/>
                  </a:cubicBezTo>
                  <a:lnTo>
                    <a:pt x="1986" y="2490"/>
                  </a:lnTo>
                  <a:lnTo>
                    <a:pt x="2521" y="1923"/>
                  </a:lnTo>
                  <a:lnTo>
                    <a:pt x="3246" y="2427"/>
                  </a:lnTo>
                  <a:cubicBezTo>
                    <a:pt x="3309" y="2474"/>
                    <a:pt x="3372" y="2498"/>
                    <a:pt x="3435" y="2498"/>
                  </a:cubicBezTo>
                  <a:cubicBezTo>
                    <a:pt x="3498" y="2498"/>
                    <a:pt x="3561" y="2474"/>
                    <a:pt x="3624" y="2427"/>
                  </a:cubicBezTo>
                  <a:cubicBezTo>
                    <a:pt x="4097" y="2112"/>
                    <a:pt x="4569" y="1923"/>
                    <a:pt x="5136" y="1797"/>
                  </a:cubicBezTo>
                  <a:cubicBezTo>
                    <a:pt x="5294" y="1765"/>
                    <a:pt x="5357" y="1639"/>
                    <a:pt x="5420" y="1513"/>
                  </a:cubicBezTo>
                  <a:lnTo>
                    <a:pt x="5577" y="662"/>
                  </a:lnTo>
                  <a:close/>
                  <a:moveTo>
                    <a:pt x="5262" y="1"/>
                  </a:moveTo>
                  <a:cubicBezTo>
                    <a:pt x="5073" y="1"/>
                    <a:pt x="4916" y="127"/>
                    <a:pt x="4884" y="284"/>
                  </a:cubicBezTo>
                  <a:lnTo>
                    <a:pt x="4727" y="1166"/>
                  </a:lnTo>
                  <a:cubicBezTo>
                    <a:pt x="4254" y="1292"/>
                    <a:pt x="3813" y="1481"/>
                    <a:pt x="3435" y="1734"/>
                  </a:cubicBezTo>
                  <a:lnTo>
                    <a:pt x="2679" y="1229"/>
                  </a:lnTo>
                  <a:cubicBezTo>
                    <a:pt x="2610" y="1174"/>
                    <a:pt x="2541" y="1149"/>
                    <a:pt x="2474" y="1149"/>
                  </a:cubicBezTo>
                  <a:cubicBezTo>
                    <a:pt x="2389" y="1149"/>
                    <a:pt x="2309" y="1190"/>
                    <a:pt x="2238" y="1261"/>
                  </a:cubicBezTo>
                  <a:lnTo>
                    <a:pt x="1261" y="2238"/>
                  </a:lnTo>
                  <a:cubicBezTo>
                    <a:pt x="1135" y="2364"/>
                    <a:pt x="1135" y="2553"/>
                    <a:pt x="1230" y="2679"/>
                  </a:cubicBezTo>
                  <a:lnTo>
                    <a:pt x="1734" y="3435"/>
                  </a:lnTo>
                  <a:cubicBezTo>
                    <a:pt x="1513" y="3813"/>
                    <a:pt x="1324" y="4254"/>
                    <a:pt x="1198" y="4726"/>
                  </a:cubicBezTo>
                  <a:lnTo>
                    <a:pt x="284" y="4884"/>
                  </a:lnTo>
                  <a:cubicBezTo>
                    <a:pt x="127" y="4915"/>
                    <a:pt x="1" y="5042"/>
                    <a:pt x="1" y="5231"/>
                  </a:cubicBezTo>
                  <a:lnTo>
                    <a:pt x="1" y="6617"/>
                  </a:lnTo>
                  <a:cubicBezTo>
                    <a:pt x="64" y="6774"/>
                    <a:pt x="158" y="6932"/>
                    <a:pt x="316" y="6963"/>
                  </a:cubicBezTo>
                  <a:lnTo>
                    <a:pt x="1230" y="7121"/>
                  </a:lnTo>
                  <a:cubicBezTo>
                    <a:pt x="1356" y="7593"/>
                    <a:pt x="1545" y="8034"/>
                    <a:pt x="1797" y="8413"/>
                  </a:cubicBezTo>
                  <a:lnTo>
                    <a:pt x="1261" y="9169"/>
                  </a:lnTo>
                  <a:cubicBezTo>
                    <a:pt x="1167" y="9295"/>
                    <a:pt x="1198" y="9484"/>
                    <a:pt x="1324" y="9610"/>
                  </a:cubicBezTo>
                  <a:lnTo>
                    <a:pt x="2301" y="10586"/>
                  </a:lnTo>
                  <a:cubicBezTo>
                    <a:pt x="2368" y="10654"/>
                    <a:pt x="2454" y="10685"/>
                    <a:pt x="2533" y="10685"/>
                  </a:cubicBezTo>
                  <a:cubicBezTo>
                    <a:pt x="2602" y="10685"/>
                    <a:pt x="2666" y="10662"/>
                    <a:pt x="2710" y="10618"/>
                  </a:cubicBezTo>
                  <a:lnTo>
                    <a:pt x="3466" y="10114"/>
                  </a:lnTo>
                  <a:cubicBezTo>
                    <a:pt x="3876" y="10366"/>
                    <a:pt x="4286" y="10555"/>
                    <a:pt x="4790" y="10681"/>
                  </a:cubicBezTo>
                  <a:lnTo>
                    <a:pt x="4947" y="11563"/>
                  </a:lnTo>
                  <a:cubicBezTo>
                    <a:pt x="4979" y="11721"/>
                    <a:pt x="5105" y="11847"/>
                    <a:pt x="5294" y="11847"/>
                  </a:cubicBezTo>
                  <a:lnTo>
                    <a:pt x="6680" y="11847"/>
                  </a:lnTo>
                  <a:cubicBezTo>
                    <a:pt x="6837" y="11847"/>
                    <a:pt x="6995" y="11721"/>
                    <a:pt x="7027" y="11563"/>
                  </a:cubicBezTo>
                  <a:lnTo>
                    <a:pt x="7184" y="10681"/>
                  </a:lnTo>
                  <a:cubicBezTo>
                    <a:pt x="7657" y="10555"/>
                    <a:pt x="8098" y="10366"/>
                    <a:pt x="8476" y="10114"/>
                  </a:cubicBezTo>
                  <a:lnTo>
                    <a:pt x="9232" y="10618"/>
                  </a:lnTo>
                  <a:cubicBezTo>
                    <a:pt x="9301" y="10673"/>
                    <a:pt x="9370" y="10698"/>
                    <a:pt x="9436" y="10698"/>
                  </a:cubicBezTo>
                  <a:cubicBezTo>
                    <a:pt x="9521" y="10698"/>
                    <a:pt x="9602" y="10657"/>
                    <a:pt x="9673" y="10586"/>
                  </a:cubicBezTo>
                  <a:lnTo>
                    <a:pt x="10650" y="9610"/>
                  </a:lnTo>
                  <a:cubicBezTo>
                    <a:pt x="10776" y="9484"/>
                    <a:pt x="10776" y="9295"/>
                    <a:pt x="10681" y="9169"/>
                  </a:cubicBezTo>
                  <a:lnTo>
                    <a:pt x="10177" y="8413"/>
                  </a:lnTo>
                  <a:cubicBezTo>
                    <a:pt x="10398" y="8034"/>
                    <a:pt x="10618" y="7593"/>
                    <a:pt x="10713" y="7121"/>
                  </a:cubicBezTo>
                  <a:lnTo>
                    <a:pt x="11626" y="6963"/>
                  </a:lnTo>
                  <a:cubicBezTo>
                    <a:pt x="11784" y="6932"/>
                    <a:pt x="11910" y="6806"/>
                    <a:pt x="11910" y="6617"/>
                  </a:cubicBezTo>
                  <a:lnTo>
                    <a:pt x="11910" y="5231"/>
                  </a:lnTo>
                  <a:cubicBezTo>
                    <a:pt x="11910" y="5073"/>
                    <a:pt x="11784" y="4915"/>
                    <a:pt x="11626" y="4884"/>
                  </a:cubicBezTo>
                  <a:lnTo>
                    <a:pt x="10713" y="4726"/>
                  </a:lnTo>
                  <a:cubicBezTo>
                    <a:pt x="10618" y="4254"/>
                    <a:pt x="10398" y="3813"/>
                    <a:pt x="10177" y="3403"/>
                  </a:cubicBezTo>
                  <a:lnTo>
                    <a:pt x="10681" y="2679"/>
                  </a:lnTo>
                  <a:cubicBezTo>
                    <a:pt x="10807" y="2553"/>
                    <a:pt x="10776" y="2364"/>
                    <a:pt x="10650" y="2238"/>
                  </a:cubicBezTo>
                  <a:lnTo>
                    <a:pt x="9673" y="1261"/>
                  </a:lnTo>
                  <a:cubicBezTo>
                    <a:pt x="9605" y="1193"/>
                    <a:pt x="9520" y="1162"/>
                    <a:pt x="9435" y="1162"/>
                  </a:cubicBezTo>
                  <a:cubicBezTo>
                    <a:pt x="9362" y="1162"/>
                    <a:pt x="9290" y="1186"/>
                    <a:pt x="9232" y="1229"/>
                  </a:cubicBezTo>
                  <a:lnTo>
                    <a:pt x="8476" y="1734"/>
                  </a:lnTo>
                  <a:cubicBezTo>
                    <a:pt x="8098" y="1481"/>
                    <a:pt x="7657" y="1292"/>
                    <a:pt x="7184" y="1166"/>
                  </a:cubicBezTo>
                  <a:lnTo>
                    <a:pt x="6995" y="284"/>
                  </a:lnTo>
                  <a:cubicBezTo>
                    <a:pt x="6932" y="127"/>
                    <a:pt x="6837" y="1"/>
                    <a:pt x="661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870" name="Google Shape;10870;p83"/>
          <p:cNvSpPr/>
          <p:nvPr/>
        </p:nvSpPr>
        <p:spPr>
          <a:xfrm>
            <a:off x="5755346" y="1757482"/>
            <a:ext cx="348542" cy="345740"/>
          </a:xfrm>
          <a:custGeom>
            <a:avLst/>
            <a:gdLst/>
            <a:ahLst/>
            <a:cxnLst/>
            <a:rect l="l" t="t" r="r" b="b"/>
            <a:pathLst>
              <a:path w="11816" h="11721" extrusionOk="0">
                <a:moveTo>
                  <a:pt x="2395" y="631"/>
                </a:moveTo>
                <a:cubicBezTo>
                  <a:pt x="2584" y="631"/>
                  <a:pt x="2742" y="789"/>
                  <a:pt x="2742" y="978"/>
                </a:cubicBezTo>
                <a:cubicBezTo>
                  <a:pt x="2742" y="1167"/>
                  <a:pt x="2584" y="1324"/>
                  <a:pt x="2395" y="1324"/>
                </a:cubicBezTo>
                <a:lnTo>
                  <a:pt x="1009" y="1324"/>
                </a:lnTo>
                <a:cubicBezTo>
                  <a:pt x="820" y="1324"/>
                  <a:pt x="663" y="1167"/>
                  <a:pt x="663" y="978"/>
                </a:cubicBezTo>
                <a:cubicBezTo>
                  <a:pt x="663" y="789"/>
                  <a:pt x="820" y="631"/>
                  <a:pt x="1009" y="631"/>
                </a:cubicBezTo>
                <a:close/>
                <a:moveTo>
                  <a:pt x="6554" y="631"/>
                </a:moveTo>
                <a:cubicBezTo>
                  <a:pt x="6774" y="631"/>
                  <a:pt x="6932" y="789"/>
                  <a:pt x="6932" y="978"/>
                </a:cubicBezTo>
                <a:cubicBezTo>
                  <a:pt x="6932" y="1167"/>
                  <a:pt x="6774" y="1324"/>
                  <a:pt x="6554" y="1324"/>
                </a:cubicBezTo>
                <a:lnTo>
                  <a:pt x="5199" y="1324"/>
                </a:lnTo>
                <a:cubicBezTo>
                  <a:pt x="4979" y="1324"/>
                  <a:pt x="4821" y="1167"/>
                  <a:pt x="4821" y="978"/>
                </a:cubicBezTo>
                <a:cubicBezTo>
                  <a:pt x="4821" y="789"/>
                  <a:pt x="4979" y="631"/>
                  <a:pt x="5199" y="631"/>
                </a:cubicBezTo>
                <a:close/>
                <a:moveTo>
                  <a:pt x="10776" y="631"/>
                </a:moveTo>
                <a:cubicBezTo>
                  <a:pt x="10965" y="631"/>
                  <a:pt x="11122" y="789"/>
                  <a:pt x="11122" y="978"/>
                </a:cubicBezTo>
                <a:cubicBezTo>
                  <a:pt x="11122" y="1167"/>
                  <a:pt x="10965" y="1324"/>
                  <a:pt x="10776" y="1324"/>
                </a:cubicBezTo>
                <a:lnTo>
                  <a:pt x="9389" y="1324"/>
                </a:lnTo>
                <a:cubicBezTo>
                  <a:pt x="9200" y="1324"/>
                  <a:pt x="9043" y="1167"/>
                  <a:pt x="9043" y="978"/>
                </a:cubicBezTo>
                <a:cubicBezTo>
                  <a:pt x="9043" y="789"/>
                  <a:pt x="9200" y="631"/>
                  <a:pt x="9389" y="631"/>
                </a:cubicBezTo>
                <a:close/>
                <a:moveTo>
                  <a:pt x="7279" y="4790"/>
                </a:moveTo>
                <a:cubicBezTo>
                  <a:pt x="7468" y="4790"/>
                  <a:pt x="7625" y="4947"/>
                  <a:pt x="7625" y="5136"/>
                </a:cubicBezTo>
                <a:lnTo>
                  <a:pt x="7625" y="6554"/>
                </a:lnTo>
                <a:cubicBezTo>
                  <a:pt x="7625" y="6775"/>
                  <a:pt x="7468" y="6932"/>
                  <a:pt x="7279" y="6932"/>
                </a:cubicBezTo>
                <a:lnTo>
                  <a:pt x="4506" y="6932"/>
                </a:lnTo>
                <a:cubicBezTo>
                  <a:pt x="4317" y="6932"/>
                  <a:pt x="4160" y="6775"/>
                  <a:pt x="4160" y="6554"/>
                </a:cubicBezTo>
                <a:lnTo>
                  <a:pt x="4160" y="5136"/>
                </a:lnTo>
                <a:cubicBezTo>
                  <a:pt x="4160" y="4947"/>
                  <a:pt x="4317" y="4790"/>
                  <a:pt x="4506" y="4790"/>
                </a:cubicBezTo>
                <a:close/>
                <a:moveTo>
                  <a:pt x="2395" y="10398"/>
                </a:moveTo>
                <a:cubicBezTo>
                  <a:pt x="2584" y="10398"/>
                  <a:pt x="2742" y="10555"/>
                  <a:pt x="2742" y="10744"/>
                </a:cubicBezTo>
                <a:cubicBezTo>
                  <a:pt x="2742" y="10933"/>
                  <a:pt x="2584" y="11091"/>
                  <a:pt x="2395" y="11091"/>
                </a:cubicBezTo>
                <a:lnTo>
                  <a:pt x="1009" y="11091"/>
                </a:lnTo>
                <a:cubicBezTo>
                  <a:pt x="820" y="11091"/>
                  <a:pt x="663" y="10933"/>
                  <a:pt x="663" y="10744"/>
                </a:cubicBezTo>
                <a:cubicBezTo>
                  <a:pt x="663" y="10555"/>
                  <a:pt x="820" y="10398"/>
                  <a:pt x="1009" y="10398"/>
                </a:cubicBezTo>
                <a:close/>
                <a:moveTo>
                  <a:pt x="6585" y="10398"/>
                </a:moveTo>
                <a:cubicBezTo>
                  <a:pt x="6806" y="10398"/>
                  <a:pt x="6964" y="10555"/>
                  <a:pt x="6964" y="10744"/>
                </a:cubicBezTo>
                <a:cubicBezTo>
                  <a:pt x="6964" y="10933"/>
                  <a:pt x="6806" y="11091"/>
                  <a:pt x="6585" y="11091"/>
                </a:cubicBezTo>
                <a:lnTo>
                  <a:pt x="5231" y="11091"/>
                </a:lnTo>
                <a:cubicBezTo>
                  <a:pt x="5010" y="11091"/>
                  <a:pt x="4853" y="10933"/>
                  <a:pt x="4853" y="10744"/>
                </a:cubicBezTo>
                <a:cubicBezTo>
                  <a:pt x="4853" y="10555"/>
                  <a:pt x="5010" y="10398"/>
                  <a:pt x="5231" y="10398"/>
                </a:cubicBezTo>
                <a:close/>
                <a:moveTo>
                  <a:pt x="10776" y="10398"/>
                </a:moveTo>
                <a:cubicBezTo>
                  <a:pt x="10965" y="10398"/>
                  <a:pt x="11122" y="10555"/>
                  <a:pt x="11122" y="10744"/>
                </a:cubicBezTo>
                <a:cubicBezTo>
                  <a:pt x="11122" y="10933"/>
                  <a:pt x="10965" y="11091"/>
                  <a:pt x="10776" y="11091"/>
                </a:cubicBezTo>
                <a:lnTo>
                  <a:pt x="9389" y="11091"/>
                </a:lnTo>
                <a:cubicBezTo>
                  <a:pt x="9200" y="11091"/>
                  <a:pt x="9043" y="10933"/>
                  <a:pt x="9043" y="10744"/>
                </a:cubicBezTo>
                <a:cubicBezTo>
                  <a:pt x="9043" y="10555"/>
                  <a:pt x="9200" y="10398"/>
                  <a:pt x="9389" y="10398"/>
                </a:cubicBezTo>
                <a:close/>
                <a:moveTo>
                  <a:pt x="1009" y="1"/>
                </a:moveTo>
                <a:cubicBezTo>
                  <a:pt x="410" y="1"/>
                  <a:pt x="1" y="474"/>
                  <a:pt x="1" y="1009"/>
                </a:cubicBezTo>
                <a:cubicBezTo>
                  <a:pt x="1" y="1608"/>
                  <a:pt x="473" y="2049"/>
                  <a:pt x="1009" y="2049"/>
                </a:cubicBezTo>
                <a:lnTo>
                  <a:pt x="1356" y="2049"/>
                </a:lnTo>
                <a:lnTo>
                  <a:pt x="1356" y="2395"/>
                </a:lnTo>
                <a:cubicBezTo>
                  <a:pt x="1356" y="2994"/>
                  <a:pt x="1828" y="3403"/>
                  <a:pt x="2395" y="3403"/>
                </a:cubicBezTo>
                <a:lnTo>
                  <a:pt x="5546" y="3403"/>
                </a:lnTo>
                <a:lnTo>
                  <a:pt x="5546" y="4128"/>
                </a:lnTo>
                <a:lnTo>
                  <a:pt x="4506" y="4128"/>
                </a:lnTo>
                <a:cubicBezTo>
                  <a:pt x="3939" y="4128"/>
                  <a:pt x="3466" y="4601"/>
                  <a:pt x="3466" y="5136"/>
                </a:cubicBezTo>
                <a:lnTo>
                  <a:pt x="3466" y="6554"/>
                </a:lnTo>
                <a:cubicBezTo>
                  <a:pt x="3466" y="7153"/>
                  <a:pt x="3939" y="7594"/>
                  <a:pt x="4506" y="7594"/>
                </a:cubicBezTo>
                <a:lnTo>
                  <a:pt x="5546" y="7594"/>
                </a:lnTo>
                <a:lnTo>
                  <a:pt x="5546" y="8287"/>
                </a:lnTo>
                <a:lnTo>
                  <a:pt x="2395" y="8287"/>
                </a:lnTo>
                <a:cubicBezTo>
                  <a:pt x="1797" y="8287"/>
                  <a:pt x="1356" y="8759"/>
                  <a:pt x="1356" y="9326"/>
                </a:cubicBezTo>
                <a:lnTo>
                  <a:pt x="1356" y="9673"/>
                </a:lnTo>
                <a:lnTo>
                  <a:pt x="1009" y="9673"/>
                </a:lnTo>
                <a:cubicBezTo>
                  <a:pt x="410" y="9673"/>
                  <a:pt x="1" y="10146"/>
                  <a:pt x="1" y="10713"/>
                </a:cubicBezTo>
                <a:cubicBezTo>
                  <a:pt x="1" y="11280"/>
                  <a:pt x="473" y="11721"/>
                  <a:pt x="1009" y="11721"/>
                </a:cubicBezTo>
                <a:lnTo>
                  <a:pt x="2395" y="11721"/>
                </a:lnTo>
                <a:cubicBezTo>
                  <a:pt x="2994" y="11721"/>
                  <a:pt x="3403" y="11248"/>
                  <a:pt x="3403" y="10713"/>
                </a:cubicBezTo>
                <a:cubicBezTo>
                  <a:pt x="3403" y="10114"/>
                  <a:pt x="2931" y="9673"/>
                  <a:pt x="2395" y="9673"/>
                </a:cubicBezTo>
                <a:lnTo>
                  <a:pt x="2049" y="9673"/>
                </a:lnTo>
                <a:lnTo>
                  <a:pt x="2049" y="9326"/>
                </a:lnTo>
                <a:cubicBezTo>
                  <a:pt x="2049" y="9137"/>
                  <a:pt x="2206" y="8980"/>
                  <a:pt x="2395" y="8980"/>
                </a:cubicBezTo>
                <a:lnTo>
                  <a:pt x="5546" y="8980"/>
                </a:lnTo>
                <a:lnTo>
                  <a:pt x="5546" y="9673"/>
                </a:lnTo>
                <a:lnTo>
                  <a:pt x="5199" y="9673"/>
                </a:lnTo>
                <a:cubicBezTo>
                  <a:pt x="4601" y="9673"/>
                  <a:pt x="4160" y="10146"/>
                  <a:pt x="4160" y="10713"/>
                </a:cubicBezTo>
                <a:cubicBezTo>
                  <a:pt x="4160" y="11280"/>
                  <a:pt x="4632" y="11721"/>
                  <a:pt x="5199" y="11721"/>
                </a:cubicBezTo>
                <a:lnTo>
                  <a:pt x="6554" y="11721"/>
                </a:lnTo>
                <a:cubicBezTo>
                  <a:pt x="7153" y="11721"/>
                  <a:pt x="7594" y="11248"/>
                  <a:pt x="7594" y="10713"/>
                </a:cubicBezTo>
                <a:cubicBezTo>
                  <a:pt x="7594" y="10114"/>
                  <a:pt x="7121" y="9673"/>
                  <a:pt x="6554" y="9673"/>
                </a:cubicBezTo>
                <a:lnTo>
                  <a:pt x="6207" y="9673"/>
                </a:lnTo>
                <a:lnTo>
                  <a:pt x="6207" y="8980"/>
                </a:lnTo>
                <a:lnTo>
                  <a:pt x="9358" y="8980"/>
                </a:lnTo>
                <a:cubicBezTo>
                  <a:pt x="9547" y="8980"/>
                  <a:pt x="9704" y="9137"/>
                  <a:pt x="9704" y="9326"/>
                </a:cubicBezTo>
                <a:lnTo>
                  <a:pt x="9704" y="9673"/>
                </a:lnTo>
                <a:lnTo>
                  <a:pt x="9358" y="9673"/>
                </a:lnTo>
                <a:cubicBezTo>
                  <a:pt x="8759" y="9673"/>
                  <a:pt x="8350" y="10146"/>
                  <a:pt x="8350" y="10713"/>
                </a:cubicBezTo>
                <a:cubicBezTo>
                  <a:pt x="8350" y="11280"/>
                  <a:pt x="8791" y="11721"/>
                  <a:pt x="9358" y="11721"/>
                </a:cubicBezTo>
                <a:lnTo>
                  <a:pt x="10744" y="11721"/>
                </a:lnTo>
                <a:cubicBezTo>
                  <a:pt x="11311" y="11721"/>
                  <a:pt x="11752" y="11248"/>
                  <a:pt x="11752" y="10713"/>
                </a:cubicBezTo>
                <a:cubicBezTo>
                  <a:pt x="11752" y="10114"/>
                  <a:pt x="11280" y="9673"/>
                  <a:pt x="10744" y="9673"/>
                </a:cubicBezTo>
                <a:lnTo>
                  <a:pt x="10366" y="9673"/>
                </a:lnTo>
                <a:lnTo>
                  <a:pt x="10366" y="9326"/>
                </a:lnTo>
                <a:cubicBezTo>
                  <a:pt x="10366" y="8728"/>
                  <a:pt x="9925" y="8287"/>
                  <a:pt x="9358" y="8287"/>
                </a:cubicBezTo>
                <a:lnTo>
                  <a:pt x="6207" y="8287"/>
                </a:lnTo>
                <a:lnTo>
                  <a:pt x="6207" y="7594"/>
                </a:lnTo>
                <a:lnTo>
                  <a:pt x="7216" y="7594"/>
                </a:lnTo>
                <a:cubicBezTo>
                  <a:pt x="7814" y="7594"/>
                  <a:pt x="8287" y="7121"/>
                  <a:pt x="8287" y="6554"/>
                </a:cubicBezTo>
                <a:lnTo>
                  <a:pt x="8287" y="5136"/>
                </a:lnTo>
                <a:cubicBezTo>
                  <a:pt x="8287" y="4569"/>
                  <a:pt x="7814" y="4128"/>
                  <a:pt x="7216" y="4128"/>
                </a:cubicBezTo>
                <a:lnTo>
                  <a:pt x="6207" y="4128"/>
                </a:lnTo>
                <a:lnTo>
                  <a:pt x="6207" y="3403"/>
                </a:lnTo>
                <a:lnTo>
                  <a:pt x="9389" y="3403"/>
                </a:lnTo>
                <a:cubicBezTo>
                  <a:pt x="9988" y="3403"/>
                  <a:pt x="10429" y="2931"/>
                  <a:pt x="10429" y="2395"/>
                </a:cubicBezTo>
                <a:lnTo>
                  <a:pt x="10429" y="2049"/>
                </a:lnTo>
                <a:lnTo>
                  <a:pt x="10776" y="2049"/>
                </a:lnTo>
                <a:cubicBezTo>
                  <a:pt x="11374" y="2049"/>
                  <a:pt x="11815" y="1576"/>
                  <a:pt x="11815" y="1009"/>
                </a:cubicBezTo>
                <a:cubicBezTo>
                  <a:pt x="11815" y="411"/>
                  <a:pt x="11343" y="1"/>
                  <a:pt x="10776" y="1"/>
                </a:cubicBezTo>
                <a:lnTo>
                  <a:pt x="9389" y="1"/>
                </a:lnTo>
                <a:cubicBezTo>
                  <a:pt x="8822" y="1"/>
                  <a:pt x="8381" y="474"/>
                  <a:pt x="8381" y="1009"/>
                </a:cubicBezTo>
                <a:cubicBezTo>
                  <a:pt x="8381" y="1608"/>
                  <a:pt x="8854" y="2049"/>
                  <a:pt x="9389" y="2049"/>
                </a:cubicBezTo>
                <a:lnTo>
                  <a:pt x="9767" y="2049"/>
                </a:lnTo>
                <a:lnTo>
                  <a:pt x="9767" y="2395"/>
                </a:lnTo>
                <a:cubicBezTo>
                  <a:pt x="9767" y="2584"/>
                  <a:pt x="9610" y="2742"/>
                  <a:pt x="9389" y="2742"/>
                </a:cubicBezTo>
                <a:lnTo>
                  <a:pt x="6239" y="2742"/>
                </a:lnTo>
                <a:lnTo>
                  <a:pt x="6239" y="2049"/>
                </a:lnTo>
                <a:lnTo>
                  <a:pt x="6617" y="2049"/>
                </a:lnTo>
                <a:cubicBezTo>
                  <a:pt x="7184" y="2049"/>
                  <a:pt x="7625" y="1576"/>
                  <a:pt x="7625" y="1009"/>
                </a:cubicBezTo>
                <a:cubicBezTo>
                  <a:pt x="7625" y="411"/>
                  <a:pt x="7153" y="1"/>
                  <a:pt x="6617" y="1"/>
                </a:cubicBezTo>
                <a:lnTo>
                  <a:pt x="5231" y="1"/>
                </a:lnTo>
                <a:cubicBezTo>
                  <a:pt x="4632" y="1"/>
                  <a:pt x="4191" y="474"/>
                  <a:pt x="4191" y="1009"/>
                </a:cubicBezTo>
                <a:cubicBezTo>
                  <a:pt x="4191" y="1608"/>
                  <a:pt x="4664" y="2049"/>
                  <a:pt x="5231" y="2049"/>
                </a:cubicBezTo>
                <a:lnTo>
                  <a:pt x="5577" y="2049"/>
                </a:lnTo>
                <a:lnTo>
                  <a:pt x="5577" y="2742"/>
                </a:lnTo>
                <a:lnTo>
                  <a:pt x="2427" y="2742"/>
                </a:lnTo>
                <a:cubicBezTo>
                  <a:pt x="2238" y="2742"/>
                  <a:pt x="2080" y="2584"/>
                  <a:pt x="2080" y="2395"/>
                </a:cubicBezTo>
                <a:lnTo>
                  <a:pt x="2080" y="2049"/>
                </a:lnTo>
                <a:lnTo>
                  <a:pt x="2427" y="2049"/>
                </a:lnTo>
                <a:cubicBezTo>
                  <a:pt x="3025" y="2049"/>
                  <a:pt x="3466" y="1576"/>
                  <a:pt x="3466" y="1009"/>
                </a:cubicBezTo>
                <a:cubicBezTo>
                  <a:pt x="3466" y="411"/>
                  <a:pt x="2994" y="1"/>
                  <a:pt x="2427"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871" name="Google Shape;10871;p83"/>
          <p:cNvGrpSpPr/>
          <p:nvPr/>
        </p:nvGrpSpPr>
        <p:grpSpPr>
          <a:xfrm>
            <a:off x="5753997" y="2196694"/>
            <a:ext cx="351315" cy="351050"/>
            <a:chOff x="1413250" y="2680675"/>
            <a:chExt cx="297750" cy="297525"/>
          </a:xfrm>
          <a:solidFill>
            <a:srgbClr val="FFC000"/>
          </a:solidFill>
        </p:grpSpPr>
        <p:sp>
          <p:nvSpPr>
            <p:cNvPr id="10872" name="Google Shape;10872;p83"/>
            <p:cNvSpPr/>
            <p:nvPr/>
          </p:nvSpPr>
          <p:spPr>
            <a:xfrm>
              <a:off x="1413250" y="2680675"/>
              <a:ext cx="297750" cy="297525"/>
            </a:xfrm>
            <a:custGeom>
              <a:avLst/>
              <a:gdLst/>
              <a:ahLst/>
              <a:cxnLst/>
              <a:rect l="l" t="t" r="r" b="b"/>
              <a:pathLst>
                <a:path w="11910" h="11901" extrusionOk="0">
                  <a:moveTo>
                    <a:pt x="10460" y="1418"/>
                  </a:moveTo>
                  <a:lnTo>
                    <a:pt x="10460" y="7719"/>
                  </a:lnTo>
                  <a:lnTo>
                    <a:pt x="1387" y="7719"/>
                  </a:lnTo>
                  <a:lnTo>
                    <a:pt x="1387" y="1418"/>
                  </a:lnTo>
                  <a:close/>
                  <a:moveTo>
                    <a:pt x="5577" y="8380"/>
                  </a:moveTo>
                  <a:lnTo>
                    <a:pt x="5577" y="9105"/>
                  </a:lnTo>
                  <a:lnTo>
                    <a:pt x="5167" y="9105"/>
                  </a:lnTo>
                  <a:lnTo>
                    <a:pt x="5451" y="8380"/>
                  </a:lnTo>
                  <a:close/>
                  <a:moveTo>
                    <a:pt x="6396" y="8380"/>
                  </a:moveTo>
                  <a:lnTo>
                    <a:pt x="6679" y="9105"/>
                  </a:lnTo>
                  <a:lnTo>
                    <a:pt x="6270" y="9105"/>
                  </a:lnTo>
                  <a:lnTo>
                    <a:pt x="6270" y="8380"/>
                  </a:lnTo>
                  <a:close/>
                  <a:moveTo>
                    <a:pt x="5955" y="0"/>
                  </a:moveTo>
                  <a:cubicBezTo>
                    <a:pt x="5766" y="0"/>
                    <a:pt x="5608" y="158"/>
                    <a:pt x="5608" y="347"/>
                  </a:cubicBezTo>
                  <a:lnTo>
                    <a:pt x="5608" y="725"/>
                  </a:lnTo>
                  <a:lnTo>
                    <a:pt x="378" y="725"/>
                  </a:lnTo>
                  <a:cubicBezTo>
                    <a:pt x="158" y="725"/>
                    <a:pt x="0" y="882"/>
                    <a:pt x="0" y="1071"/>
                  </a:cubicBezTo>
                  <a:cubicBezTo>
                    <a:pt x="0" y="1260"/>
                    <a:pt x="158" y="1418"/>
                    <a:pt x="378" y="1418"/>
                  </a:cubicBezTo>
                  <a:lnTo>
                    <a:pt x="725" y="1418"/>
                  </a:lnTo>
                  <a:lnTo>
                    <a:pt x="725" y="7719"/>
                  </a:lnTo>
                  <a:lnTo>
                    <a:pt x="378" y="7719"/>
                  </a:lnTo>
                  <a:cubicBezTo>
                    <a:pt x="189" y="7719"/>
                    <a:pt x="32" y="7876"/>
                    <a:pt x="32" y="8097"/>
                  </a:cubicBezTo>
                  <a:cubicBezTo>
                    <a:pt x="32" y="8286"/>
                    <a:pt x="189" y="8443"/>
                    <a:pt x="378" y="8443"/>
                  </a:cubicBezTo>
                  <a:lnTo>
                    <a:pt x="4758" y="8443"/>
                  </a:lnTo>
                  <a:lnTo>
                    <a:pt x="3560" y="11436"/>
                  </a:lnTo>
                  <a:cubicBezTo>
                    <a:pt x="3497" y="11625"/>
                    <a:pt x="3560" y="11814"/>
                    <a:pt x="3749" y="11877"/>
                  </a:cubicBezTo>
                  <a:cubicBezTo>
                    <a:pt x="3803" y="11893"/>
                    <a:pt x="3855" y="11901"/>
                    <a:pt x="3903" y="11901"/>
                  </a:cubicBezTo>
                  <a:cubicBezTo>
                    <a:pt x="4052" y="11901"/>
                    <a:pt x="4167" y="11824"/>
                    <a:pt x="4191" y="11657"/>
                  </a:cubicBezTo>
                  <a:lnTo>
                    <a:pt x="4947" y="9830"/>
                  </a:lnTo>
                  <a:lnTo>
                    <a:pt x="5608" y="9830"/>
                  </a:lnTo>
                  <a:lnTo>
                    <a:pt x="5608" y="10838"/>
                  </a:lnTo>
                  <a:cubicBezTo>
                    <a:pt x="5608" y="11027"/>
                    <a:pt x="5766" y="11184"/>
                    <a:pt x="5955" y="11184"/>
                  </a:cubicBezTo>
                  <a:cubicBezTo>
                    <a:pt x="6175" y="11184"/>
                    <a:pt x="6333" y="11027"/>
                    <a:pt x="6333" y="10838"/>
                  </a:cubicBezTo>
                  <a:lnTo>
                    <a:pt x="6333" y="9830"/>
                  </a:lnTo>
                  <a:lnTo>
                    <a:pt x="6995" y="9830"/>
                  </a:lnTo>
                  <a:lnTo>
                    <a:pt x="7751" y="11657"/>
                  </a:lnTo>
                  <a:cubicBezTo>
                    <a:pt x="7798" y="11824"/>
                    <a:pt x="7918" y="11901"/>
                    <a:pt x="8042" y="11901"/>
                  </a:cubicBezTo>
                  <a:cubicBezTo>
                    <a:pt x="8082" y="11901"/>
                    <a:pt x="8122" y="11893"/>
                    <a:pt x="8160" y="11877"/>
                  </a:cubicBezTo>
                  <a:cubicBezTo>
                    <a:pt x="8381" y="11783"/>
                    <a:pt x="8444" y="11594"/>
                    <a:pt x="8381" y="11436"/>
                  </a:cubicBezTo>
                  <a:lnTo>
                    <a:pt x="7184" y="8443"/>
                  </a:lnTo>
                  <a:lnTo>
                    <a:pt x="11563" y="8443"/>
                  </a:lnTo>
                  <a:cubicBezTo>
                    <a:pt x="11752" y="8443"/>
                    <a:pt x="11909" y="8286"/>
                    <a:pt x="11909" y="8097"/>
                  </a:cubicBezTo>
                  <a:cubicBezTo>
                    <a:pt x="11909" y="7876"/>
                    <a:pt x="11752" y="7719"/>
                    <a:pt x="11563" y="7719"/>
                  </a:cubicBezTo>
                  <a:lnTo>
                    <a:pt x="11185" y="7719"/>
                  </a:lnTo>
                  <a:lnTo>
                    <a:pt x="11185" y="1418"/>
                  </a:lnTo>
                  <a:lnTo>
                    <a:pt x="11563" y="1418"/>
                  </a:lnTo>
                  <a:cubicBezTo>
                    <a:pt x="11752" y="1418"/>
                    <a:pt x="11909" y="1260"/>
                    <a:pt x="11909" y="1071"/>
                  </a:cubicBezTo>
                  <a:cubicBezTo>
                    <a:pt x="11909" y="882"/>
                    <a:pt x="11752" y="725"/>
                    <a:pt x="11563" y="725"/>
                  </a:cubicBezTo>
                  <a:lnTo>
                    <a:pt x="6301" y="725"/>
                  </a:lnTo>
                  <a:lnTo>
                    <a:pt x="6301" y="347"/>
                  </a:lnTo>
                  <a:cubicBezTo>
                    <a:pt x="6301" y="158"/>
                    <a:pt x="6144" y="0"/>
                    <a:pt x="595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3" name="Google Shape;10873;p83"/>
            <p:cNvSpPr/>
            <p:nvPr/>
          </p:nvSpPr>
          <p:spPr>
            <a:xfrm>
              <a:off x="1465225" y="2805100"/>
              <a:ext cx="52800" cy="52025"/>
            </a:xfrm>
            <a:custGeom>
              <a:avLst/>
              <a:gdLst/>
              <a:ahLst/>
              <a:cxnLst/>
              <a:rect l="l" t="t" r="r" b="b"/>
              <a:pathLst>
                <a:path w="2112" h="2081" extrusionOk="0">
                  <a:moveTo>
                    <a:pt x="1387" y="663"/>
                  </a:moveTo>
                  <a:lnTo>
                    <a:pt x="1387" y="1387"/>
                  </a:lnTo>
                  <a:lnTo>
                    <a:pt x="694" y="1387"/>
                  </a:lnTo>
                  <a:lnTo>
                    <a:pt x="694" y="663"/>
                  </a:lnTo>
                  <a:close/>
                  <a:moveTo>
                    <a:pt x="347" y="1"/>
                  </a:moveTo>
                  <a:cubicBezTo>
                    <a:pt x="158" y="1"/>
                    <a:pt x="1" y="158"/>
                    <a:pt x="1" y="347"/>
                  </a:cubicBezTo>
                  <a:lnTo>
                    <a:pt x="1" y="1734"/>
                  </a:lnTo>
                  <a:cubicBezTo>
                    <a:pt x="1" y="1923"/>
                    <a:pt x="158" y="2080"/>
                    <a:pt x="347" y="2080"/>
                  </a:cubicBezTo>
                  <a:lnTo>
                    <a:pt x="1765" y="2080"/>
                  </a:lnTo>
                  <a:cubicBezTo>
                    <a:pt x="1954" y="2080"/>
                    <a:pt x="2112" y="1923"/>
                    <a:pt x="2112" y="1734"/>
                  </a:cubicBezTo>
                  <a:lnTo>
                    <a:pt x="2112" y="347"/>
                  </a:lnTo>
                  <a:cubicBezTo>
                    <a:pt x="2112" y="158"/>
                    <a:pt x="1954" y="1"/>
                    <a:pt x="176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4" name="Google Shape;10874;p83"/>
            <p:cNvSpPr/>
            <p:nvPr/>
          </p:nvSpPr>
          <p:spPr>
            <a:xfrm>
              <a:off x="1535325" y="2769675"/>
              <a:ext cx="52800" cy="87450"/>
            </a:xfrm>
            <a:custGeom>
              <a:avLst/>
              <a:gdLst/>
              <a:ahLst/>
              <a:cxnLst/>
              <a:rect l="l" t="t" r="r" b="b"/>
              <a:pathLst>
                <a:path w="2112" h="3498" extrusionOk="0">
                  <a:moveTo>
                    <a:pt x="1387" y="662"/>
                  </a:moveTo>
                  <a:lnTo>
                    <a:pt x="1387" y="2741"/>
                  </a:lnTo>
                  <a:lnTo>
                    <a:pt x="694" y="2741"/>
                  </a:lnTo>
                  <a:lnTo>
                    <a:pt x="694" y="662"/>
                  </a:lnTo>
                  <a:close/>
                  <a:moveTo>
                    <a:pt x="379" y="0"/>
                  </a:moveTo>
                  <a:cubicBezTo>
                    <a:pt x="158" y="0"/>
                    <a:pt x="1" y="158"/>
                    <a:pt x="1" y="347"/>
                  </a:cubicBezTo>
                  <a:lnTo>
                    <a:pt x="1" y="3151"/>
                  </a:lnTo>
                  <a:cubicBezTo>
                    <a:pt x="1" y="3340"/>
                    <a:pt x="158" y="3497"/>
                    <a:pt x="379" y="3497"/>
                  </a:cubicBezTo>
                  <a:lnTo>
                    <a:pt x="1733" y="3497"/>
                  </a:lnTo>
                  <a:lnTo>
                    <a:pt x="1733" y="3466"/>
                  </a:lnTo>
                  <a:cubicBezTo>
                    <a:pt x="1954" y="3466"/>
                    <a:pt x="2112" y="3308"/>
                    <a:pt x="2112" y="3119"/>
                  </a:cubicBezTo>
                  <a:lnTo>
                    <a:pt x="2112" y="347"/>
                  </a:lnTo>
                  <a:cubicBezTo>
                    <a:pt x="2112" y="158"/>
                    <a:pt x="1954" y="0"/>
                    <a:pt x="173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5" name="Google Shape;10875;p83"/>
            <p:cNvSpPr/>
            <p:nvPr/>
          </p:nvSpPr>
          <p:spPr>
            <a:xfrm>
              <a:off x="1604650" y="2733425"/>
              <a:ext cx="52775" cy="122900"/>
            </a:xfrm>
            <a:custGeom>
              <a:avLst/>
              <a:gdLst/>
              <a:ahLst/>
              <a:cxnLst/>
              <a:rect l="l" t="t" r="r" b="b"/>
              <a:pathLst>
                <a:path w="2111" h="4916" extrusionOk="0">
                  <a:moveTo>
                    <a:pt x="1418" y="726"/>
                  </a:moveTo>
                  <a:lnTo>
                    <a:pt x="1418" y="4254"/>
                  </a:lnTo>
                  <a:lnTo>
                    <a:pt x="725" y="4254"/>
                  </a:lnTo>
                  <a:lnTo>
                    <a:pt x="725" y="726"/>
                  </a:lnTo>
                  <a:close/>
                  <a:moveTo>
                    <a:pt x="347" y="1"/>
                  </a:moveTo>
                  <a:cubicBezTo>
                    <a:pt x="158" y="1"/>
                    <a:pt x="0" y="159"/>
                    <a:pt x="0" y="348"/>
                  </a:cubicBezTo>
                  <a:lnTo>
                    <a:pt x="0" y="4569"/>
                  </a:lnTo>
                  <a:cubicBezTo>
                    <a:pt x="0" y="4758"/>
                    <a:pt x="158" y="4916"/>
                    <a:pt x="347" y="4916"/>
                  </a:cubicBezTo>
                  <a:lnTo>
                    <a:pt x="1764" y="4916"/>
                  </a:lnTo>
                  <a:cubicBezTo>
                    <a:pt x="1953" y="4916"/>
                    <a:pt x="2111" y="4758"/>
                    <a:pt x="2111" y="4569"/>
                  </a:cubicBezTo>
                  <a:lnTo>
                    <a:pt x="2111" y="348"/>
                  </a:lnTo>
                  <a:cubicBezTo>
                    <a:pt x="2111" y="159"/>
                    <a:pt x="1953" y="1"/>
                    <a:pt x="176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876" name="Google Shape;10876;p83"/>
          <p:cNvSpPr/>
          <p:nvPr/>
        </p:nvSpPr>
        <p:spPr>
          <a:xfrm>
            <a:off x="8012357" y="1304144"/>
            <a:ext cx="270463" cy="349427"/>
          </a:xfrm>
          <a:custGeom>
            <a:avLst/>
            <a:gdLst/>
            <a:ahLst/>
            <a:cxnLst/>
            <a:rect l="l" t="t" r="r" b="b"/>
            <a:pathLst>
              <a:path w="9169" h="11846" extrusionOk="0">
                <a:moveTo>
                  <a:pt x="4695" y="2079"/>
                </a:moveTo>
                <a:cubicBezTo>
                  <a:pt x="5073" y="2079"/>
                  <a:pt x="5388" y="2394"/>
                  <a:pt x="5388" y="2772"/>
                </a:cubicBezTo>
                <a:cubicBezTo>
                  <a:pt x="5388" y="3181"/>
                  <a:pt x="5073" y="3496"/>
                  <a:pt x="4695" y="3496"/>
                </a:cubicBezTo>
                <a:cubicBezTo>
                  <a:pt x="4285" y="3496"/>
                  <a:pt x="3970" y="3181"/>
                  <a:pt x="3970" y="2772"/>
                </a:cubicBezTo>
                <a:cubicBezTo>
                  <a:pt x="3970" y="2394"/>
                  <a:pt x="4285" y="2079"/>
                  <a:pt x="4695" y="2079"/>
                </a:cubicBezTo>
                <a:close/>
                <a:moveTo>
                  <a:pt x="4695" y="4189"/>
                </a:moveTo>
                <a:cubicBezTo>
                  <a:pt x="5640" y="4189"/>
                  <a:pt x="6428" y="4977"/>
                  <a:pt x="6428" y="5922"/>
                </a:cubicBezTo>
                <a:lnTo>
                  <a:pt x="6428" y="6300"/>
                </a:lnTo>
                <a:lnTo>
                  <a:pt x="2962" y="6300"/>
                </a:lnTo>
                <a:lnTo>
                  <a:pt x="2962" y="5922"/>
                </a:lnTo>
                <a:cubicBezTo>
                  <a:pt x="2962" y="4945"/>
                  <a:pt x="3750" y="4189"/>
                  <a:pt x="4695" y="4189"/>
                </a:cubicBezTo>
                <a:close/>
                <a:moveTo>
                  <a:pt x="4730" y="664"/>
                </a:moveTo>
                <a:cubicBezTo>
                  <a:pt x="6870" y="664"/>
                  <a:pt x="8538" y="2418"/>
                  <a:pt x="8538" y="4473"/>
                </a:cubicBezTo>
                <a:cubicBezTo>
                  <a:pt x="8538" y="5544"/>
                  <a:pt x="8097" y="6552"/>
                  <a:pt x="7310" y="7277"/>
                </a:cubicBezTo>
                <a:cubicBezTo>
                  <a:pt x="7215" y="7403"/>
                  <a:pt x="7121" y="7466"/>
                  <a:pt x="6995" y="7497"/>
                </a:cubicBezTo>
                <a:cubicBezTo>
                  <a:pt x="6774" y="7718"/>
                  <a:pt x="6522" y="7907"/>
                  <a:pt x="6459" y="8285"/>
                </a:cubicBezTo>
                <a:lnTo>
                  <a:pt x="5041" y="8285"/>
                </a:lnTo>
                <a:lnTo>
                  <a:pt x="5041" y="6993"/>
                </a:lnTo>
                <a:lnTo>
                  <a:pt x="6774" y="6993"/>
                </a:lnTo>
                <a:cubicBezTo>
                  <a:pt x="6963" y="6993"/>
                  <a:pt x="7121" y="6836"/>
                  <a:pt x="7121" y="6647"/>
                </a:cubicBezTo>
                <a:lnTo>
                  <a:pt x="7121" y="5922"/>
                </a:lnTo>
                <a:cubicBezTo>
                  <a:pt x="7121" y="4945"/>
                  <a:pt x="6585" y="4126"/>
                  <a:pt x="5734" y="3717"/>
                </a:cubicBezTo>
                <a:cubicBezTo>
                  <a:pt x="5987" y="3496"/>
                  <a:pt x="6113" y="3181"/>
                  <a:pt x="6113" y="2835"/>
                </a:cubicBezTo>
                <a:cubicBezTo>
                  <a:pt x="6113" y="2079"/>
                  <a:pt x="5482" y="1448"/>
                  <a:pt x="4726" y="1448"/>
                </a:cubicBezTo>
                <a:cubicBezTo>
                  <a:pt x="3970" y="1448"/>
                  <a:pt x="3340" y="2079"/>
                  <a:pt x="3340" y="2835"/>
                </a:cubicBezTo>
                <a:cubicBezTo>
                  <a:pt x="3340" y="3181"/>
                  <a:pt x="3466" y="3496"/>
                  <a:pt x="3687" y="3717"/>
                </a:cubicBezTo>
                <a:cubicBezTo>
                  <a:pt x="2868" y="4126"/>
                  <a:pt x="2332" y="4945"/>
                  <a:pt x="2332" y="5922"/>
                </a:cubicBezTo>
                <a:lnTo>
                  <a:pt x="2332" y="6647"/>
                </a:lnTo>
                <a:cubicBezTo>
                  <a:pt x="2332" y="6836"/>
                  <a:pt x="2489" y="6993"/>
                  <a:pt x="2679" y="6993"/>
                </a:cubicBezTo>
                <a:lnTo>
                  <a:pt x="4411" y="6993"/>
                </a:lnTo>
                <a:lnTo>
                  <a:pt x="4411" y="8411"/>
                </a:lnTo>
                <a:lnTo>
                  <a:pt x="2931" y="8411"/>
                </a:lnTo>
                <a:lnTo>
                  <a:pt x="2931" y="8380"/>
                </a:lnTo>
                <a:cubicBezTo>
                  <a:pt x="2836" y="7938"/>
                  <a:pt x="2615" y="7749"/>
                  <a:pt x="2363" y="7560"/>
                </a:cubicBezTo>
                <a:cubicBezTo>
                  <a:pt x="2300" y="7466"/>
                  <a:pt x="2174" y="7403"/>
                  <a:pt x="2048" y="7277"/>
                </a:cubicBezTo>
                <a:cubicBezTo>
                  <a:pt x="1135" y="6395"/>
                  <a:pt x="757" y="5135"/>
                  <a:pt x="946" y="3874"/>
                </a:cubicBezTo>
                <a:cubicBezTo>
                  <a:pt x="1198" y="2236"/>
                  <a:pt x="2615" y="881"/>
                  <a:pt x="4254" y="692"/>
                </a:cubicBezTo>
                <a:cubicBezTo>
                  <a:pt x="4415" y="673"/>
                  <a:pt x="4574" y="664"/>
                  <a:pt x="4730" y="664"/>
                </a:cubicBezTo>
                <a:close/>
                <a:moveTo>
                  <a:pt x="6428" y="9073"/>
                </a:moveTo>
                <a:lnTo>
                  <a:pt x="6428" y="9419"/>
                </a:lnTo>
                <a:cubicBezTo>
                  <a:pt x="6428" y="9640"/>
                  <a:pt x="6270" y="9797"/>
                  <a:pt x="6081" y="9797"/>
                </a:cubicBezTo>
                <a:lnTo>
                  <a:pt x="3309" y="9797"/>
                </a:lnTo>
                <a:cubicBezTo>
                  <a:pt x="3120" y="9797"/>
                  <a:pt x="2962" y="9640"/>
                  <a:pt x="2962" y="9419"/>
                </a:cubicBezTo>
                <a:lnTo>
                  <a:pt x="2962" y="9073"/>
                </a:lnTo>
                <a:close/>
                <a:moveTo>
                  <a:pt x="5703" y="10459"/>
                </a:moveTo>
                <a:lnTo>
                  <a:pt x="5703" y="10805"/>
                </a:lnTo>
                <a:cubicBezTo>
                  <a:pt x="5703" y="10994"/>
                  <a:pt x="5545" y="11183"/>
                  <a:pt x="5356" y="11183"/>
                </a:cubicBezTo>
                <a:lnTo>
                  <a:pt x="3970" y="11183"/>
                </a:lnTo>
                <a:cubicBezTo>
                  <a:pt x="3781" y="11183"/>
                  <a:pt x="3624" y="10994"/>
                  <a:pt x="3624" y="10805"/>
                </a:cubicBezTo>
                <a:lnTo>
                  <a:pt x="3624" y="10459"/>
                </a:lnTo>
                <a:close/>
                <a:moveTo>
                  <a:pt x="4662" y="0"/>
                </a:moveTo>
                <a:cubicBezTo>
                  <a:pt x="4486" y="0"/>
                  <a:pt x="4308" y="10"/>
                  <a:pt x="4128" y="31"/>
                </a:cubicBezTo>
                <a:cubicBezTo>
                  <a:pt x="2174" y="251"/>
                  <a:pt x="568" y="1827"/>
                  <a:pt x="253" y="3780"/>
                </a:cubicBezTo>
                <a:cubicBezTo>
                  <a:pt x="1" y="5229"/>
                  <a:pt x="505" y="6710"/>
                  <a:pt x="1576" y="7749"/>
                </a:cubicBezTo>
                <a:cubicBezTo>
                  <a:pt x="1733" y="7875"/>
                  <a:pt x="1859" y="7970"/>
                  <a:pt x="1922" y="8064"/>
                </a:cubicBezTo>
                <a:cubicBezTo>
                  <a:pt x="2206" y="8285"/>
                  <a:pt x="2237" y="8348"/>
                  <a:pt x="2237" y="8695"/>
                </a:cubicBezTo>
                <a:lnTo>
                  <a:pt x="2237" y="9388"/>
                </a:lnTo>
                <a:cubicBezTo>
                  <a:pt x="2237" y="9829"/>
                  <a:pt x="2521" y="10238"/>
                  <a:pt x="2962" y="10396"/>
                </a:cubicBezTo>
                <a:lnTo>
                  <a:pt x="2962" y="10774"/>
                </a:lnTo>
                <a:cubicBezTo>
                  <a:pt x="2962" y="11404"/>
                  <a:pt x="3435" y="11845"/>
                  <a:pt x="3970" y="11845"/>
                </a:cubicBezTo>
                <a:lnTo>
                  <a:pt x="5356" y="11845"/>
                </a:lnTo>
                <a:cubicBezTo>
                  <a:pt x="5955" y="11845"/>
                  <a:pt x="6396" y="11372"/>
                  <a:pt x="6396" y="10805"/>
                </a:cubicBezTo>
                <a:lnTo>
                  <a:pt x="6396" y="10427"/>
                </a:lnTo>
                <a:cubicBezTo>
                  <a:pt x="6774" y="10270"/>
                  <a:pt x="7089" y="9923"/>
                  <a:pt x="7089" y="9451"/>
                </a:cubicBezTo>
                <a:lnTo>
                  <a:pt x="7089" y="8726"/>
                </a:lnTo>
                <a:cubicBezTo>
                  <a:pt x="7089" y="8380"/>
                  <a:pt x="7121" y="8348"/>
                  <a:pt x="7404" y="8096"/>
                </a:cubicBezTo>
                <a:cubicBezTo>
                  <a:pt x="7499" y="8033"/>
                  <a:pt x="7593" y="7938"/>
                  <a:pt x="7751" y="7812"/>
                </a:cubicBezTo>
                <a:cubicBezTo>
                  <a:pt x="8664" y="6962"/>
                  <a:pt x="9169" y="5765"/>
                  <a:pt x="9169" y="4504"/>
                </a:cubicBezTo>
                <a:cubicBezTo>
                  <a:pt x="9169" y="2060"/>
                  <a:pt x="7186" y="0"/>
                  <a:pt x="4662" y="0"/>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7" name="Google Shape;10877;p83"/>
          <p:cNvSpPr/>
          <p:nvPr/>
        </p:nvSpPr>
        <p:spPr>
          <a:xfrm>
            <a:off x="7964498" y="1756331"/>
            <a:ext cx="366182" cy="348041"/>
          </a:xfrm>
          <a:custGeom>
            <a:avLst/>
            <a:gdLst/>
            <a:ahLst/>
            <a:cxnLst/>
            <a:rect l="l" t="t" r="r" b="b"/>
            <a:pathLst>
              <a:path w="12414" h="11799" extrusionOk="0">
                <a:moveTo>
                  <a:pt x="8979" y="2127"/>
                </a:moveTo>
                <a:cubicBezTo>
                  <a:pt x="9247" y="2127"/>
                  <a:pt x="9515" y="2229"/>
                  <a:pt x="9704" y="2434"/>
                </a:cubicBezTo>
                <a:cubicBezTo>
                  <a:pt x="10113" y="2812"/>
                  <a:pt x="10113" y="3473"/>
                  <a:pt x="9704" y="3883"/>
                </a:cubicBezTo>
                <a:lnTo>
                  <a:pt x="8885" y="4702"/>
                </a:lnTo>
                <a:cubicBezTo>
                  <a:pt x="8790" y="4765"/>
                  <a:pt x="8696" y="4860"/>
                  <a:pt x="8601" y="4891"/>
                </a:cubicBezTo>
                <a:cubicBezTo>
                  <a:pt x="8790" y="4513"/>
                  <a:pt x="8727" y="4041"/>
                  <a:pt x="8412" y="3726"/>
                </a:cubicBezTo>
                <a:cubicBezTo>
                  <a:pt x="8206" y="3520"/>
                  <a:pt x="7933" y="3408"/>
                  <a:pt x="7654" y="3408"/>
                </a:cubicBezTo>
                <a:cubicBezTo>
                  <a:pt x="7507" y="3408"/>
                  <a:pt x="7357" y="3439"/>
                  <a:pt x="7215" y="3505"/>
                </a:cubicBezTo>
                <a:cubicBezTo>
                  <a:pt x="7278" y="3410"/>
                  <a:pt x="7341" y="3316"/>
                  <a:pt x="7436" y="3253"/>
                </a:cubicBezTo>
                <a:lnTo>
                  <a:pt x="8255" y="2434"/>
                </a:lnTo>
                <a:cubicBezTo>
                  <a:pt x="8444" y="2229"/>
                  <a:pt x="8711" y="2127"/>
                  <a:pt x="8979" y="2127"/>
                </a:cubicBezTo>
                <a:close/>
                <a:moveTo>
                  <a:pt x="9027" y="685"/>
                </a:moveTo>
                <a:cubicBezTo>
                  <a:pt x="9649" y="685"/>
                  <a:pt x="10271" y="922"/>
                  <a:pt x="10744" y="1394"/>
                </a:cubicBezTo>
                <a:cubicBezTo>
                  <a:pt x="11689" y="2339"/>
                  <a:pt x="11689" y="3883"/>
                  <a:pt x="10744" y="4828"/>
                </a:cubicBezTo>
                <a:lnTo>
                  <a:pt x="9893" y="5647"/>
                </a:lnTo>
                <a:cubicBezTo>
                  <a:pt x="9431" y="6109"/>
                  <a:pt x="8816" y="6356"/>
                  <a:pt x="8187" y="6356"/>
                </a:cubicBezTo>
                <a:cubicBezTo>
                  <a:pt x="7914" y="6356"/>
                  <a:pt x="7639" y="6310"/>
                  <a:pt x="7373" y="6214"/>
                </a:cubicBezTo>
                <a:lnTo>
                  <a:pt x="7940" y="5647"/>
                </a:lnTo>
                <a:cubicBezTo>
                  <a:pt x="8008" y="5655"/>
                  <a:pt x="8077" y="5659"/>
                  <a:pt x="8146" y="5659"/>
                </a:cubicBezTo>
                <a:cubicBezTo>
                  <a:pt x="8617" y="5659"/>
                  <a:pt x="9087" y="5477"/>
                  <a:pt x="9389" y="5175"/>
                </a:cubicBezTo>
                <a:lnTo>
                  <a:pt x="10208" y="4356"/>
                </a:lnTo>
                <a:cubicBezTo>
                  <a:pt x="10901" y="3694"/>
                  <a:pt x="10901" y="2591"/>
                  <a:pt x="10208" y="1898"/>
                </a:cubicBezTo>
                <a:cubicBezTo>
                  <a:pt x="9877" y="1567"/>
                  <a:pt x="9436" y="1402"/>
                  <a:pt x="8995" y="1402"/>
                </a:cubicBezTo>
                <a:cubicBezTo>
                  <a:pt x="8554" y="1402"/>
                  <a:pt x="8113" y="1567"/>
                  <a:pt x="7782" y="1898"/>
                </a:cubicBezTo>
                <a:lnTo>
                  <a:pt x="6931" y="2749"/>
                </a:lnTo>
                <a:cubicBezTo>
                  <a:pt x="6553" y="3127"/>
                  <a:pt x="6396" y="3694"/>
                  <a:pt x="6490" y="4198"/>
                </a:cubicBezTo>
                <a:lnTo>
                  <a:pt x="5923" y="4734"/>
                </a:lnTo>
                <a:cubicBezTo>
                  <a:pt x="5608" y="3883"/>
                  <a:pt x="5797" y="2906"/>
                  <a:pt x="6490" y="2213"/>
                </a:cubicBezTo>
                <a:lnTo>
                  <a:pt x="7309" y="1394"/>
                </a:lnTo>
                <a:cubicBezTo>
                  <a:pt x="7782" y="922"/>
                  <a:pt x="8404" y="685"/>
                  <a:pt x="9027" y="685"/>
                </a:cubicBezTo>
                <a:close/>
                <a:moveTo>
                  <a:pt x="7703" y="4104"/>
                </a:moveTo>
                <a:cubicBezTo>
                  <a:pt x="7790" y="4104"/>
                  <a:pt x="7877" y="4135"/>
                  <a:pt x="7940" y="4198"/>
                </a:cubicBezTo>
                <a:cubicBezTo>
                  <a:pt x="8066" y="4324"/>
                  <a:pt x="8066" y="4545"/>
                  <a:pt x="7940" y="4671"/>
                </a:cubicBezTo>
                <a:lnTo>
                  <a:pt x="4978" y="7632"/>
                </a:lnTo>
                <a:cubicBezTo>
                  <a:pt x="4915" y="7679"/>
                  <a:pt x="4828" y="7703"/>
                  <a:pt x="4742" y="7703"/>
                </a:cubicBezTo>
                <a:cubicBezTo>
                  <a:pt x="4655" y="7703"/>
                  <a:pt x="4569" y="7679"/>
                  <a:pt x="4506" y="7632"/>
                </a:cubicBezTo>
                <a:cubicBezTo>
                  <a:pt x="4380" y="7506"/>
                  <a:pt x="4380" y="7254"/>
                  <a:pt x="4506" y="7160"/>
                </a:cubicBezTo>
                <a:lnTo>
                  <a:pt x="7467" y="4198"/>
                </a:lnTo>
                <a:cubicBezTo>
                  <a:pt x="7530" y="4135"/>
                  <a:pt x="7617" y="4104"/>
                  <a:pt x="7703" y="4104"/>
                </a:cubicBezTo>
                <a:close/>
                <a:moveTo>
                  <a:pt x="3781" y="6939"/>
                </a:moveTo>
                <a:lnTo>
                  <a:pt x="3781" y="6939"/>
                </a:lnTo>
                <a:cubicBezTo>
                  <a:pt x="3592" y="7349"/>
                  <a:pt x="3686" y="7821"/>
                  <a:pt x="4001" y="8136"/>
                </a:cubicBezTo>
                <a:cubicBezTo>
                  <a:pt x="4198" y="8333"/>
                  <a:pt x="4457" y="8432"/>
                  <a:pt x="4715" y="8432"/>
                </a:cubicBezTo>
                <a:cubicBezTo>
                  <a:pt x="4870" y="8432"/>
                  <a:pt x="5025" y="8396"/>
                  <a:pt x="5167" y="8325"/>
                </a:cubicBezTo>
                <a:lnTo>
                  <a:pt x="5167" y="8325"/>
                </a:lnTo>
                <a:cubicBezTo>
                  <a:pt x="5136" y="8451"/>
                  <a:pt x="5041" y="8514"/>
                  <a:pt x="4978" y="8609"/>
                </a:cubicBezTo>
                <a:lnTo>
                  <a:pt x="4159" y="9428"/>
                </a:lnTo>
                <a:cubicBezTo>
                  <a:pt x="3954" y="9633"/>
                  <a:pt x="3686" y="9735"/>
                  <a:pt x="3419" y="9735"/>
                </a:cubicBezTo>
                <a:cubicBezTo>
                  <a:pt x="3151" y="9735"/>
                  <a:pt x="2883" y="9633"/>
                  <a:pt x="2678" y="9428"/>
                </a:cubicBezTo>
                <a:cubicBezTo>
                  <a:pt x="2300" y="9050"/>
                  <a:pt x="2300" y="8357"/>
                  <a:pt x="2678" y="7979"/>
                </a:cubicBezTo>
                <a:lnTo>
                  <a:pt x="3529" y="7160"/>
                </a:lnTo>
                <a:cubicBezTo>
                  <a:pt x="3592" y="7065"/>
                  <a:pt x="3718" y="7002"/>
                  <a:pt x="3781" y="6939"/>
                </a:cubicBezTo>
                <a:close/>
                <a:moveTo>
                  <a:pt x="4212" y="5467"/>
                </a:moveTo>
                <a:cubicBezTo>
                  <a:pt x="4492" y="5467"/>
                  <a:pt x="4773" y="5516"/>
                  <a:pt x="5041" y="5616"/>
                </a:cubicBezTo>
                <a:lnTo>
                  <a:pt x="4506" y="6151"/>
                </a:lnTo>
                <a:cubicBezTo>
                  <a:pt x="4437" y="6143"/>
                  <a:pt x="4368" y="6139"/>
                  <a:pt x="4299" y="6139"/>
                </a:cubicBezTo>
                <a:cubicBezTo>
                  <a:pt x="3828" y="6139"/>
                  <a:pt x="3358" y="6322"/>
                  <a:pt x="3056" y="6624"/>
                </a:cubicBezTo>
                <a:lnTo>
                  <a:pt x="2206" y="7475"/>
                </a:lnTo>
                <a:cubicBezTo>
                  <a:pt x="1544" y="8136"/>
                  <a:pt x="1544" y="9239"/>
                  <a:pt x="2206" y="9900"/>
                </a:cubicBezTo>
                <a:cubicBezTo>
                  <a:pt x="2552" y="10231"/>
                  <a:pt x="3001" y="10397"/>
                  <a:pt x="3446" y="10397"/>
                </a:cubicBezTo>
                <a:cubicBezTo>
                  <a:pt x="3891" y="10397"/>
                  <a:pt x="4332" y="10231"/>
                  <a:pt x="4663" y="9900"/>
                </a:cubicBezTo>
                <a:lnTo>
                  <a:pt x="5482" y="9081"/>
                </a:lnTo>
                <a:cubicBezTo>
                  <a:pt x="5892" y="8672"/>
                  <a:pt x="6049" y="8136"/>
                  <a:pt x="5955" y="7632"/>
                </a:cubicBezTo>
                <a:lnTo>
                  <a:pt x="6522" y="7065"/>
                </a:lnTo>
                <a:lnTo>
                  <a:pt x="6522" y="7065"/>
                </a:lnTo>
                <a:cubicBezTo>
                  <a:pt x="6837" y="7947"/>
                  <a:pt x="6648" y="8924"/>
                  <a:pt x="5955" y="9585"/>
                </a:cubicBezTo>
                <a:lnTo>
                  <a:pt x="5136" y="10405"/>
                </a:lnTo>
                <a:cubicBezTo>
                  <a:pt x="4663" y="10877"/>
                  <a:pt x="4041" y="11113"/>
                  <a:pt x="3419" y="11113"/>
                </a:cubicBezTo>
                <a:cubicBezTo>
                  <a:pt x="2796" y="11113"/>
                  <a:pt x="2174" y="10877"/>
                  <a:pt x="1702" y="10405"/>
                </a:cubicBezTo>
                <a:cubicBezTo>
                  <a:pt x="756" y="9459"/>
                  <a:pt x="756" y="7916"/>
                  <a:pt x="1702" y="7002"/>
                </a:cubicBezTo>
                <a:lnTo>
                  <a:pt x="2552" y="6151"/>
                </a:lnTo>
                <a:cubicBezTo>
                  <a:pt x="3005" y="5699"/>
                  <a:pt x="3605" y="5467"/>
                  <a:pt x="4212" y="5467"/>
                </a:cubicBezTo>
                <a:close/>
                <a:moveTo>
                  <a:pt x="8999" y="0"/>
                </a:moveTo>
                <a:cubicBezTo>
                  <a:pt x="8200" y="0"/>
                  <a:pt x="7404" y="307"/>
                  <a:pt x="6805" y="922"/>
                </a:cubicBezTo>
                <a:lnTo>
                  <a:pt x="5955" y="1741"/>
                </a:lnTo>
                <a:cubicBezTo>
                  <a:pt x="5136" y="2560"/>
                  <a:pt x="4852" y="3789"/>
                  <a:pt x="5230" y="4891"/>
                </a:cubicBezTo>
                <a:cubicBezTo>
                  <a:pt x="4920" y="4794"/>
                  <a:pt x="4601" y="4746"/>
                  <a:pt x="4283" y="4746"/>
                </a:cubicBezTo>
                <a:cubicBezTo>
                  <a:pt x="3469" y="4746"/>
                  <a:pt x="2669" y="5058"/>
                  <a:pt x="2080" y="5647"/>
                </a:cubicBezTo>
                <a:lnTo>
                  <a:pt x="1229" y="6466"/>
                </a:lnTo>
                <a:cubicBezTo>
                  <a:pt x="0" y="7695"/>
                  <a:pt x="0" y="9680"/>
                  <a:pt x="1229" y="10877"/>
                </a:cubicBezTo>
                <a:cubicBezTo>
                  <a:pt x="1843" y="11491"/>
                  <a:pt x="2647" y="11799"/>
                  <a:pt x="3446" y="11799"/>
                </a:cubicBezTo>
                <a:cubicBezTo>
                  <a:pt x="4246" y="11799"/>
                  <a:pt x="5041" y="11491"/>
                  <a:pt x="5640" y="10877"/>
                </a:cubicBezTo>
                <a:lnTo>
                  <a:pt x="6490" y="10058"/>
                </a:lnTo>
                <a:cubicBezTo>
                  <a:pt x="7309" y="9239"/>
                  <a:pt x="7593" y="8010"/>
                  <a:pt x="7215" y="6908"/>
                </a:cubicBezTo>
                <a:lnTo>
                  <a:pt x="7215" y="6908"/>
                </a:lnTo>
                <a:cubicBezTo>
                  <a:pt x="7525" y="7005"/>
                  <a:pt x="7844" y="7053"/>
                  <a:pt x="8162" y="7053"/>
                </a:cubicBezTo>
                <a:cubicBezTo>
                  <a:pt x="8976" y="7053"/>
                  <a:pt x="9776" y="6740"/>
                  <a:pt x="10365" y="6151"/>
                </a:cubicBezTo>
                <a:lnTo>
                  <a:pt x="11216" y="5332"/>
                </a:lnTo>
                <a:cubicBezTo>
                  <a:pt x="12413" y="4104"/>
                  <a:pt x="12413" y="2150"/>
                  <a:pt x="11216" y="922"/>
                </a:cubicBezTo>
                <a:cubicBezTo>
                  <a:pt x="10602" y="307"/>
                  <a:pt x="9798" y="0"/>
                  <a:pt x="8999" y="0"/>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78" name="Google Shape;10878;p83"/>
          <p:cNvSpPr/>
          <p:nvPr/>
        </p:nvSpPr>
        <p:spPr>
          <a:xfrm>
            <a:off x="7971931" y="2197454"/>
            <a:ext cx="351315" cy="349427"/>
          </a:xfrm>
          <a:custGeom>
            <a:avLst/>
            <a:gdLst/>
            <a:ahLst/>
            <a:cxnLst/>
            <a:rect l="l" t="t" r="r" b="b"/>
            <a:pathLst>
              <a:path w="11910" h="11846" extrusionOk="0">
                <a:moveTo>
                  <a:pt x="5924" y="2080"/>
                </a:moveTo>
                <a:cubicBezTo>
                  <a:pt x="6302" y="2080"/>
                  <a:pt x="6617" y="2395"/>
                  <a:pt x="6617" y="2773"/>
                </a:cubicBezTo>
                <a:cubicBezTo>
                  <a:pt x="6617" y="3182"/>
                  <a:pt x="6302" y="3497"/>
                  <a:pt x="5924" y="3497"/>
                </a:cubicBezTo>
                <a:cubicBezTo>
                  <a:pt x="5514" y="3497"/>
                  <a:pt x="5199" y="3182"/>
                  <a:pt x="5199" y="2773"/>
                </a:cubicBezTo>
                <a:cubicBezTo>
                  <a:pt x="5199" y="2395"/>
                  <a:pt x="5514" y="2080"/>
                  <a:pt x="5924" y="2080"/>
                </a:cubicBezTo>
                <a:close/>
                <a:moveTo>
                  <a:pt x="5924" y="662"/>
                </a:moveTo>
                <a:cubicBezTo>
                  <a:pt x="7247" y="662"/>
                  <a:pt x="8318" y="1764"/>
                  <a:pt x="8318" y="3088"/>
                </a:cubicBezTo>
                <a:cubicBezTo>
                  <a:pt x="8318" y="3655"/>
                  <a:pt x="8129" y="4190"/>
                  <a:pt x="7783" y="4631"/>
                </a:cubicBezTo>
                <a:cubicBezTo>
                  <a:pt x="7562" y="4222"/>
                  <a:pt x="7310" y="3907"/>
                  <a:pt x="6900" y="3686"/>
                </a:cubicBezTo>
                <a:cubicBezTo>
                  <a:pt x="7153" y="3434"/>
                  <a:pt x="7310" y="3088"/>
                  <a:pt x="7310" y="2741"/>
                </a:cubicBezTo>
                <a:cubicBezTo>
                  <a:pt x="7310" y="1985"/>
                  <a:pt x="6680" y="1355"/>
                  <a:pt x="5924" y="1355"/>
                </a:cubicBezTo>
                <a:cubicBezTo>
                  <a:pt x="5168" y="1355"/>
                  <a:pt x="4538" y="1985"/>
                  <a:pt x="4538" y="2741"/>
                </a:cubicBezTo>
                <a:cubicBezTo>
                  <a:pt x="4538" y="3088"/>
                  <a:pt x="4695" y="3434"/>
                  <a:pt x="4947" y="3686"/>
                </a:cubicBezTo>
                <a:cubicBezTo>
                  <a:pt x="4538" y="3938"/>
                  <a:pt x="4223" y="4285"/>
                  <a:pt x="4034" y="4631"/>
                </a:cubicBezTo>
                <a:cubicBezTo>
                  <a:pt x="3592" y="4096"/>
                  <a:pt x="3403" y="3403"/>
                  <a:pt x="3498" y="2741"/>
                </a:cubicBezTo>
                <a:cubicBezTo>
                  <a:pt x="3655" y="1638"/>
                  <a:pt x="4664" y="662"/>
                  <a:pt x="5924" y="662"/>
                </a:cubicBezTo>
                <a:close/>
                <a:moveTo>
                  <a:pt x="5924" y="4159"/>
                </a:moveTo>
                <a:cubicBezTo>
                  <a:pt x="6554" y="4159"/>
                  <a:pt x="7058" y="4600"/>
                  <a:pt x="7247" y="5135"/>
                </a:cubicBezTo>
                <a:cubicBezTo>
                  <a:pt x="6869" y="5388"/>
                  <a:pt x="6428" y="5545"/>
                  <a:pt x="5924" y="5545"/>
                </a:cubicBezTo>
                <a:cubicBezTo>
                  <a:pt x="5451" y="5545"/>
                  <a:pt x="4979" y="5388"/>
                  <a:pt x="4569" y="5135"/>
                </a:cubicBezTo>
                <a:cubicBezTo>
                  <a:pt x="4727" y="4568"/>
                  <a:pt x="5294" y="4159"/>
                  <a:pt x="5924" y="4159"/>
                </a:cubicBezTo>
                <a:close/>
                <a:moveTo>
                  <a:pt x="1734" y="9042"/>
                </a:moveTo>
                <a:cubicBezTo>
                  <a:pt x="2301" y="9042"/>
                  <a:pt x="2773" y="9483"/>
                  <a:pt x="2773" y="10082"/>
                </a:cubicBezTo>
                <a:cubicBezTo>
                  <a:pt x="2773" y="10649"/>
                  <a:pt x="2301" y="11121"/>
                  <a:pt x="1734" y="11121"/>
                </a:cubicBezTo>
                <a:cubicBezTo>
                  <a:pt x="1198" y="11121"/>
                  <a:pt x="726" y="10649"/>
                  <a:pt x="726" y="10082"/>
                </a:cubicBezTo>
                <a:cubicBezTo>
                  <a:pt x="726" y="9483"/>
                  <a:pt x="1198" y="9042"/>
                  <a:pt x="1734" y="9042"/>
                </a:cubicBezTo>
                <a:close/>
                <a:moveTo>
                  <a:pt x="5924" y="9042"/>
                </a:moveTo>
                <a:cubicBezTo>
                  <a:pt x="6522" y="9042"/>
                  <a:pt x="6932" y="9515"/>
                  <a:pt x="6932" y="10082"/>
                </a:cubicBezTo>
                <a:cubicBezTo>
                  <a:pt x="6932" y="10649"/>
                  <a:pt x="6459" y="11121"/>
                  <a:pt x="5924" y="11121"/>
                </a:cubicBezTo>
                <a:cubicBezTo>
                  <a:pt x="5357" y="11121"/>
                  <a:pt x="4884" y="10649"/>
                  <a:pt x="4884" y="10082"/>
                </a:cubicBezTo>
                <a:cubicBezTo>
                  <a:pt x="4884" y="9483"/>
                  <a:pt x="5325" y="9042"/>
                  <a:pt x="5924" y="9042"/>
                </a:cubicBezTo>
                <a:close/>
                <a:moveTo>
                  <a:pt x="10145" y="9042"/>
                </a:moveTo>
                <a:cubicBezTo>
                  <a:pt x="10681" y="9042"/>
                  <a:pt x="11154" y="9483"/>
                  <a:pt x="11154" y="10082"/>
                </a:cubicBezTo>
                <a:cubicBezTo>
                  <a:pt x="11154" y="10649"/>
                  <a:pt x="10681" y="11121"/>
                  <a:pt x="10145" y="11121"/>
                </a:cubicBezTo>
                <a:cubicBezTo>
                  <a:pt x="9578" y="11121"/>
                  <a:pt x="9106" y="10649"/>
                  <a:pt x="9106" y="10082"/>
                </a:cubicBezTo>
                <a:cubicBezTo>
                  <a:pt x="9106" y="9483"/>
                  <a:pt x="9578" y="9042"/>
                  <a:pt x="10145" y="9042"/>
                </a:cubicBezTo>
                <a:close/>
                <a:moveTo>
                  <a:pt x="5955" y="0"/>
                </a:moveTo>
                <a:cubicBezTo>
                  <a:pt x="4349" y="0"/>
                  <a:pt x="3088" y="1197"/>
                  <a:pt x="2868" y="2678"/>
                </a:cubicBezTo>
                <a:cubicBezTo>
                  <a:pt x="2647" y="4442"/>
                  <a:pt x="3908" y="6018"/>
                  <a:pt x="5640" y="6207"/>
                </a:cubicBezTo>
                <a:lnTo>
                  <a:pt x="5640" y="6963"/>
                </a:lnTo>
                <a:lnTo>
                  <a:pt x="2427" y="6963"/>
                </a:lnTo>
                <a:cubicBezTo>
                  <a:pt x="1828" y="6963"/>
                  <a:pt x="1387" y="7435"/>
                  <a:pt x="1387" y="7971"/>
                </a:cubicBezTo>
                <a:lnTo>
                  <a:pt x="1387" y="8380"/>
                </a:lnTo>
                <a:cubicBezTo>
                  <a:pt x="599" y="8538"/>
                  <a:pt x="1" y="9231"/>
                  <a:pt x="1" y="10082"/>
                </a:cubicBezTo>
                <a:cubicBezTo>
                  <a:pt x="1" y="11027"/>
                  <a:pt x="789" y="11846"/>
                  <a:pt x="1734" y="11846"/>
                </a:cubicBezTo>
                <a:cubicBezTo>
                  <a:pt x="2679" y="11846"/>
                  <a:pt x="3466" y="11058"/>
                  <a:pt x="3466" y="10082"/>
                </a:cubicBezTo>
                <a:cubicBezTo>
                  <a:pt x="3466" y="9231"/>
                  <a:pt x="2868" y="8538"/>
                  <a:pt x="2080" y="8380"/>
                </a:cubicBezTo>
                <a:lnTo>
                  <a:pt x="2080" y="7971"/>
                </a:lnTo>
                <a:cubicBezTo>
                  <a:pt x="2080" y="7782"/>
                  <a:pt x="2238" y="7624"/>
                  <a:pt x="2458" y="7624"/>
                </a:cubicBezTo>
                <a:lnTo>
                  <a:pt x="5609" y="7624"/>
                </a:lnTo>
                <a:lnTo>
                  <a:pt x="5609" y="8349"/>
                </a:lnTo>
                <a:cubicBezTo>
                  <a:pt x="4821" y="8506"/>
                  <a:pt x="4223" y="9200"/>
                  <a:pt x="4223" y="10019"/>
                </a:cubicBezTo>
                <a:cubicBezTo>
                  <a:pt x="4223" y="10964"/>
                  <a:pt x="5010" y="11814"/>
                  <a:pt x="5955" y="11814"/>
                </a:cubicBezTo>
                <a:cubicBezTo>
                  <a:pt x="6900" y="11814"/>
                  <a:pt x="7688" y="11027"/>
                  <a:pt x="7688" y="10019"/>
                </a:cubicBezTo>
                <a:cubicBezTo>
                  <a:pt x="7688" y="9200"/>
                  <a:pt x="7090" y="8506"/>
                  <a:pt x="6302" y="8349"/>
                </a:cubicBezTo>
                <a:lnTo>
                  <a:pt x="6302" y="7624"/>
                </a:lnTo>
                <a:lnTo>
                  <a:pt x="9452" y="7624"/>
                </a:lnTo>
                <a:cubicBezTo>
                  <a:pt x="9641" y="7624"/>
                  <a:pt x="9799" y="7782"/>
                  <a:pt x="9799" y="7971"/>
                </a:cubicBezTo>
                <a:lnTo>
                  <a:pt x="9799" y="8380"/>
                </a:lnTo>
                <a:cubicBezTo>
                  <a:pt x="9011" y="8538"/>
                  <a:pt x="8444" y="9231"/>
                  <a:pt x="8444" y="10082"/>
                </a:cubicBezTo>
                <a:cubicBezTo>
                  <a:pt x="8444" y="11027"/>
                  <a:pt x="9232" y="11846"/>
                  <a:pt x="10177" y="11846"/>
                </a:cubicBezTo>
                <a:cubicBezTo>
                  <a:pt x="11122" y="11846"/>
                  <a:pt x="11910" y="11058"/>
                  <a:pt x="11910" y="10082"/>
                </a:cubicBezTo>
                <a:cubicBezTo>
                  <a:pt x="11910" y="9231"/>
                  <a:pt x="11311" y="8538"/>
                  <a:pt x="10524" y="8380"/>
                </a:cubicBezTo>
                <a:lnTo>
                  <a:pt x="10524" y="7971"/>
                </a:lnTo>
                <a:cubicBezTo>
                  <a:pt x="10524" y="7404"/>
                  <a:pt x="10051" y="6963"/>
                  <a:pt x="9484" y="6963"/>
                </a:cubicBezTo>
                <a:lnTo>
                  <a:pt x="6333" y="6963"/>
                </a:lnTo>
                <a:lnTo>
                  <a:pt x="6333" y="6207"/>
                </a:lnTo>
                <a:cubicBezTo>
                  <a:pt x="7909" y="6049"/>
                  <a:pt x="9106" y="4726"/>
                  <a:pt x="9106" y="3088"/>
                </a:cubicBezTo>
                <a:cubicBezTo>
                  <a:pt x="9106" y="1355"/>
                  <a:pt x="7688" y="0"/>
                  <a:pt x="5955" y="0"/>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879" name="Google Shape;10879;p83"/>
          <p:cNvGrpSpPr/>
          <p:nvPr/>
        </p:nvGrpSpPr>
        <p:grpSpPr>
          <a:xfrm>
            <a:off x="6630407" y="2670311"/>
            <a:ext cx="350371" cy="348247"/>
            <a:chOff x="5045775" y="1946400"/>
            <a:chExt cx="296950" cy="295150"/>
          </a:xfrm>
          <a:solidFill>
            <a:srgbClr val="FFC000"/>
          </a:solidFill>
        </p:grpSpPr>
        <p:sp>
          <p:nvSpPr>
            <p:cNvPr id="10880" name="Google Shape;10880;p83"/>
            <p:cNvSpPr/>
            <p:nvPr/>
          </p:nvSpPr>
          <p:spPr>
            <a:xfrm>
              <a:off x="5113500" y="1998600"/>
              <a:ext cx="160700" cy="155950"/>
            </a:xfrm>
            <a:custGeom>
              <a:avLst/>
              <a:gdLst/>
              <a:ahLst/>
              <a:cxnLst/>
              <a:rect l="l" t="t" r="r" b="b"/>
              <a:pathLst>
                <a:path w="6428" h="6238" extrusionOk="0">
                  <a:moveTo>
                    <a:pt x="3309" y="2079"/>
                  </a:moveTo>
                  <a:cubicBezTo>
                    <a:pt x="3718" y="2079"/>
                    <a:pt x="4033" y="2394"/>
                    <a:pt x="4033" y="2804"/>
                  </a:cubicBezTo>
                  <a:cubicBezTo>
                    <a:pt x="4033" y="3182"/>
                    <a:pt x="3718" y="3497"/>
                    <a:pt x="3309" y="3497"/>
                  </a:cubicBezTo>
                  <a:cubicBezTo>
                    <a:pt x="2931" y="3497"/>
                    <a:pt x="2616" y="3150"/>
                    <a:pt x="2616" y="2804"/>
                  </a:cubicBezTo>
                  <a:cubicBezTo>
                    <a:pt x="2616" y="2394"/>
                    <a:pt x="2931" y="2079"/>
                    <a:pt x="3309" y="2079"/>
                  </a:cubicBezTo>
                  <a:close/>
                  <a:moveTo>
                    <a:pt x="3403" y="662"/>
                  </a:moveTo>
                  <a:cubicBezTo>
                    <a:pt x="4726" y="662"/>
                    <a:pt x="5798" y="1764"/>
                    <a:pt x="5798" y="3119"/>
                  </a:cubicBezTo>
                  <a:cubicBezTo>
                    <a:pt x="5703" y="3655"/>
                    <a:pt x="5546" y="4222"/>
                    <a:pt x="5199" y="4663"/>
                  </a:cubicBezTo>
                  <a:cubicBezTo>
                    <a:pt x="5010" y="4253"/>
                    <a:pt x="4726" y="3938"/>
                    <a:pt x="4348" y="3686"/>
                  </a:cubicBezTo>
                  <a:cubicBezTo>
                    <a:pt x="4569" y="3466"/>
                    <a:pt x="4726" y="3119"/>
                    <a:pt x="4726" y="2741"/>
                  </a:cubicBezTo>
                  <a:cubicBezTo>
                    <a:pt x="4726" y="2016"/>
                    <a:pt x="4096" y="1386"/>
                    <a:pt x="3340" y="1386"/>
                  </a:cubicBezTo>
                  <a:cubicBezTo>
                    <a:pt x="2616" y="1386"/>
                    <a:pt x="1986" y="2016"/>
                    <a:pt x="1986" y="2741"/>
                  </a:cubicBezTo>
                  <a:cubicBezTo>
                    <a:pt x="1986" y="3119"/>
                    <a:pt x="2143" y="3466"/>
                    <a:pt x="2364" y="3686"/>
                  </a:cubicBezTo>
                  <a:cubicBezTo>
                    <a:pt x="1986" y="3907"/>
                    <a:pt x="1702" y="4253"/>
                    <a:pt x="1513" y="4663"/>
                  </a:cubicBezTo>
                  <a:cubicBezTo>
                    <a:pt x="1072" y="4096"/>
                    <a:pt x="883" y="3434"/>
                    <a:pt x="977" y="2772"/>
                  </a:cubicBezTo>
                  <a:cubicBezTo>
                    <a:pt x="1135" y="1670"/>
                    <a:pt x="2143" y="662"/>
                    <a:pt x="3403" y="662"/>
                  </a:cubicBezTo>
                  <a:close/>
                  <a:moveTo>
                    <a:pt x="3309" y="4190"/>
                  </a:moveTo>
                  <a:cubicBezTo>
                    <a:pt x="3939" y="4190"/>
                    <a:pt x="4443" y="4600"/>
                    <a:pt x="4663" y="5167"/>
                  </a:cubicBezTo>
                  <a:cubicBezTo>
                    <a:pt x="4254" y="5450"/>
                    <a:pt x="3781" y="5545"/>
                    <a:pt x="3309" y="5545"/>
                  </a:cubicBezTo>
                  <a:cubicBezTo>
                    <a:pt x="2836" y="5545"/>
                    <a:pt x="2364" y="5387"/>
                    <a:pt x="1986" y="5167"/>
                  </a:cubicBezTo>
                  <a:cubicBezTo>
                    <a:pt x="2143" y="4568"/>
                    <a:pt x="2679" y="4190"/>
                    <a:pt x="3309" y="4190"/>
                  </a:cubicBezTo>
                  <a:close/>
                  <a:moveTo>
                    <a:pt x="3309" y="0"/>
                  </a:moveTo>
                  <a:cubicBezTo>
                    <a:pt x="1733" y="0"/>
                    <a:pt x="410" y="1229"/>
                    <a:pt x="253" y="2678"/>
                  </a:cubicBezTo>
                  <a:cubicBezTo>
                    <a:pt x="1" y="4600"/>
                    <a:pt x="1450" y="6238"/>
                    <a:pt x="3309" y="6238"/>
                  </a:cubicBezTo>
                  <a:cubicBezTo>
                    <a:pt x="5042" y="6238"/>
                    <a:pt x="6428" y="4820"/>
                    <a:pt x="6428" y="3119"/>
                  </a:cubicBezTo>
                  <a:cubicBezTo>
                    <a:pt x="6428" y="1418"/>
                    <a:pt x="5042" y="0"/>
                    <a:pt x="330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1" name="Google Shape;10881;p83"/>
            <p:cNvSpPr/>
            <p:nvPr/>
          </p:nvSpPr>
          <p:spPr>
            <a:xfrm>
              <a:off x="5045775" y="1946400"/>
              <a:ext cx="296950" cy="295150"/>
            </a:xfrm>
            <a:custGeom>
              <a:avLst/>
              <a:gdLst/>
              <a:ahLst/>
              <a:cxnLst/>
              <a:rect l="l" t="t" r="r" b="b"/>
              <a:pathLst>
                <a:path w="11878" h="11806" extrusionOk="0">
                  <a:moveTo>
                    <a:pt x="6018" y="765"/>
                  </a:moveTo>
                  <a:lnTo>
                    <a:pt x="6868" y="1426"/>
                  </a:lnTo>
                  <a:cubicBezTo>
                    <a:pt x="6963" y="1458"/>
                    <a:pt x="7026" y="1489"/>
                    <a:pt x="7152" y="1489"/>
                  </a:cubicBezTo>
                  <a:lnTo>
                    <a:pt x="8223" y="1332"/>
                  </a:lnTo>
                  <a:lnTo>
                    <a:pt x="8664" y="2372"/>
                  </a:lnTo>
                  <a:cubicBezTo>
                    <a:pt x="8696" y="2435"/>
                    <a:pt x="8790" y="2529"/>
                    <a:pt x="8853" y="2561"/>
                  </a:cubicBezTo>
                  <a:lnTo>
                    <a:pt x="9893" y="2970"/>
                  </a:lnTo>
                  <a:lnTo>
                    <a:pt x="9735" y="4073"/>
                  </a:lnTo>
                  <a:cubicBezTo>
                    <a:pt x="9735" y="4136"/>
                    <a:pt x="9735" y="4262"/>
                    <a:pt x="9798" y="4325"/>
                  </a:cubicBezTo>
                  <a:lnTo>
                    <a:pt x="10460" y="5207"/>
                  </a:lnTo>
                  <a:lnTo>
                    <a:pt x="9798" y="6058"/>
                  </a:lnTo>
                  <a:cubicBezTo>
                    <a:pt x="9767" y="6152"/>
                    <a:pt x="9735" y="6215"/>
                    <a:pt x="9735" y="6341"/>
                  </a:cubicBezTo>
                  <a:lnTo>
                    <a:pt x="9893" y="7444"/>
                  </a:lnTo>
                  <a:lnTo>
                    <a:pt x="8853" y="7853"/>
                  </a:lnTo>
                  <a:cubicBezTo>
                    <a:pt x="8790" y="7885"/>
                    <a:pt x="8696" y="7948"/>
                    <a:pt x="8664" y="8042"/>
                  </a:cubicBezTo>
                  <a:lnTo>
                    <a:pt x="8255" y="9051"/>
                  </a:lnTo>
                  <a:lnTo>
                    <a:pt x="7120" y="8893"/>
                  </a:lnTo>
                  <a:cubicBezTo>
                    <a:pt x="7057" y="8893"/>
                    <a:pt x="6931" y="8893"/>
                    <a:pt x="6837" y="8988"/>
                  </a:cubicBezTo>
                  <a:lnTo>
                    <a:pt x="5986" y="9649"/>
                  </a:lnTo>
                  <a:lnTo>
                    <a:pt x="5104" y="8988"/>
                  </a:lnTo>
                  <a:cubicBezTo>
                    <a:pt x="5041" y="8925"/>
                    <a:pt x="5010" y="8893"/>
                    <a:pt x="4915" y="8893"/>
                  </a:cubicBezTo>
                  <a:lnTo>
                    <a:pt x="4884" y="8893"/>
                  </a:lnTo>
                  <a:lnTo>
                    <a:pt x="3781" y="9051"/>
                  </a:lnTo>
                  <a:lnTo>
                    <a:pt x="3371" y="8042"/>
                  </a:lnTo>
                  <a:cubicBezTo>
                    <a:pt x="3340" y="7948"/>
                    <a:pt x="3277" y="7885"/>
                    <a:pt x="3182" y="7853"/>
                  </a:cubicBezTo>
                  <a:lnTo>
                    <a:pt x="2143" y="7444"/>
                  </a:lnTo>
                  <a:lnTo>
                    <a:pt x="2300" y="6341"/>
                  </a:lnTo>
                  <a:cubicBezTo>
                    <a:pt x="2300" y="6278"/>
                    <a:pt x="2300" y="6152"/>
                    <a:pt x="2237" y="6058"/>
                  </a:cubicBezTo>
                  <a:lnTo>
                    <a:pt x="1576" y="5207"/>
                  </a:lnTo>
                  <a:lnTo>
                    <a:pt x="2237" y="4325"/>
                  </a:lnTo>
                  <a:cubicBezTo>
                    <a:pt x="2269" y="4262"/>
                    <a:pt x="2300" y="4167"/>
                    <a:pt x="2300" y="4073"/>
                  </a:cubicBezTo>
                  <a:lnTo>
                    <a:pt x="2143" y="2970"/>
                  </a:lnTo>
                  <a:lnTo>
                    <a:pt x="3182" y="2561"/>
                  </a:lnTo>
                  <a:cubicBezTo>
                    <a:pt x="3277" y="2529"/>
                    <a:pt x="3340" y="2435"/>
                    <a:pt x="3371" y="2372"/>
                  </a:cubicBezTo>
                  <a:lnTo>
                    <a:pt x="3812" y="1332"/>
                  </a:lnTo>
                  <a:lnTo>
                    <a:pt x="4884" y="1489"/>
                  </a:lnTo>
                  <a:cubicBezTo>
                    <a:pt x="4947" y="1489"/>
                    <a:pt x="5073" y="1489"/>
                    <a:pt x="5167" y="1426"/>
                  </a:cubicBezTo>
                  <a:lnTo>
                    <a:pt x="6018" y="765"/>
                  </a:lnTo>
                  <a:close/>
                  <a:moveTo>
                    <a:pt x="2174" y="8168"/>
                  </a:moveTo>
                  <a:lnTo>
                    <a:pt x="2804" y="8420"/>
                  </a:lnTo>
                  <a:lnTo>
                    <a:pt x="3277" y="9586"/>
                  </a:lnTo>
                  <a:cubicBezTo>
                    <a:pt x="3308" y="9681"/>
                    <a:pt x="3434" y="9775"/>
                    <a:pt x="3529" y="9775"/>
                  </a:cubicBezTo>
                  <a:lnTo>
                    <a:pt x="2647" y="10720"/>
                  </a:lnTo>
                  <a:lnTo>
                    <a:pt x="2426" y="9649"/>
                  </a:lnTo>
                  <a:cubicBezTo>
                    <a:pt x="2395" y="9523"/>
                    <a:pt x="2332" y="9429"/>
                    <a:pt x="2174" y="9366"/>
                  </a:cubicBezTo>
                  <a:lnTo>
                    <a:pt x="1134" y="9177"/>
                  </a:lnTo>
                  <a:lnTo>
                    <a:pt x="2174" y="8168"/>
                  </a:lnTo>
                  <a:close/>
                  <a:moveTo>
                    <a:pt x="9861" y="8105"/>
                  </a:moveTo>
                  <a:lnTo>
                    <a:pt x="10901" y="9145"/>
                  </a:lnTo>
                  <a:lnTo>
                    <a:pt x="9893" y="9366"/>
                  </a:lnTo>
                  <a:cubicBezTo>
                    <a:pt x="9767" y="9429"/>
                    <a:pt x="9641" y="9492"/>
                    <a:pt x="9609" y="9649"/>
                  </a:cubicBezTo>
                  <a:lnTo>
                    <a:pt x="9389" y="10720"/>
                  </a:lnTo>
                  <a:lnTo>
                    <a:pt x="8507" y="9712"/>
                  </a:lnTo>
                  <a:cubicBezTo>
                    <a:pt x="8601" y="9712"/>
                    <a:pt x="8727" y="9649"/>
                    <a:pt x="8759" y="9523"/>
                  </a:cubicBezTo>
                  <a:lnTo>
                    <a:pt x="9231" y="8389"/>
                  </a:lnTo>
                  <a:lnTo>
                    <a:pt x="9861" y="8105"/>
                  </a:lnTo>
                  <a:close/>
                  <a:moveTo>
                    <a:pt x="6002" y="1"/>
                  </a:moveTo>
                  <a:cubicBezTo>
                    <a:pt x="5923" y="1"/>
                    <a:pt x="5844" y="24"/>
                    <a:pt x="5797" y="72"/>
                  </a:cubicBezTo>
                  <a:lnTo>
                    <a:pt x="4852" y="828"/>
                  </a:lnTo>
                  <a:lnTo>
                    <a:pt x="3623" y="670"/>
                  </a:lnTo>
                  <a:cubicBezTo>
                    <a:pt x="3607" y="667"/>
                    <a:pt x="3590" y="665"/>
                    <a:pt x="3573" y="665"/>
                  </a:cubicBezTo>
                  <a:cubicBezTo>
                    <a:pt x="3434" y="665"/>
                    <a:pt x="3305" y="775"/>
                    <a:pt x="3277" y="859"/>
                  </a:cubicBezTo>
                  <a:lnTo>
                    <a:pt x="2804" y="2025"/>
                  </a:lnTo>
                  <a:lnTo>
                    <a:pt x="1639" y="2498"/>
                  </a:lnTo>
                  <a:cubicBezTo>
                    <a:pt x="1481" y="2561"/>
                    <a:pt x="1418" y="2687"/>
                    <a:pt x="1450" y="2844"/>
                  </a:cubicBezTo>
                  <a:lnTo>
                    <a:pt x="1607" y="4073"/>
                  </a:lnTo>
                  <a:lnTo>
                    <a:pt x="851" y="5018"/>
                  </a:lnTo>
                  <a:cubicBezTo>
                    <a:pt x="788" y="5112"/>
                    <a:pt x="788" y="5333"/>
                    <a:pt x="851" y="5428"/>
                  </a:cubicBezTo>
                  <a:lnTo>
                    <a:pt x="1607" y="6373"/>
                  </a:lnTo>
                  <a:lnTo>
                    <a:pt x="1450" y="7601"/>
                  </a:lnTo>
                  <a:cubicBezTo>
                    <a:pt x="1450" y="7696"/>
                    <a:pt x="1450" y="7759"/>
                    <a:pt x="1481" y="7853"/>
                  </a:cubicBezTo>
                  <a:lnTo>
                    <a:pt x="189" y="9145"/>
                  </a:lnTo>
                  <a:cubicBezTo>
                    <a:pt x="0" y="9334"/>
                    <a:pt x="126" y="9649"/>
                    <a:pt x="347" y="9744"/>
                  </a:cubicBezTo>
                  <a:lnTo>
                    <a:pt x="1765" y="10059"/>
                  </a:lnTo>
                  <a:lnTo>
                    <a:pt x="2080" y="11539"/>
                  </a:lnTo>
                  <a:cubicBezTo>
                    <a:pt x="2099" y="11714"/>
                    <a:pt x="2250" y="11805"/>
                    <a:pt x="2407" y="11805"/>
                  </a:cubicBezTo>
                  <a:cubicBezTo>
                    <a:pt x="2505" y="11805"/>
                    <a:pt x="2606" y="11770"/>
                    <a:pt x="2678" y="11697"/>
                  </a:cubicBezTo>
                  <a:cubicBezTo>
                    <a:pt x="4410" y="9858"/>
                    <a:pt x="4587" y="9665"/>
                    <a:pt x="4601" y="9649"/>
                  </a:cubicBezTo>
                  <a:lnTo>
                    <a:pt x="4601" y="9649"/>
                  </a:lnTo>
                  <a:lnTo>
                    <a:pt x="4789" y="9618"/>
                  </a:lnTo>
                  <a:lnTo>
                    <a:pt x="5734" y="10374"/>
                  </a:lnTo>
                  <a:cubicBezTo>
                    <a:pt x="5829" y="10405"/>
                    <a:pt x="5860" y="10437"/>
                    <a:pt x="5955" y="10437"/>
                  </a:cubicBezTo>
                  <a:cubicBezTo>
                    <a:pt x="6018" y="10437"/>
                    <a:pt x="6112" y="10405"/>
                    <a:pt x="6144" y="10374"/>
                  </a:cubicBezTo>
                  <a:lnTo>
                    <a:pt x="7089" y="9618"/>
                  </a:lnTo>
                  <a:lnTo>
                    <a:pt x="7278" y="9649"/>
                  </a:lnTo>
                  <a:lnTo>
                    <a:pt x="9200" y="11697"/>
                  </a:lnTo>
                  <a:cubicBezTo>
                    <a:pt x="9284" y="11770"/>
                    <a:pt x="9388" y="11805"/>
                    <a:pt x="9485" y="11805"/>
                  </a:cubicBezTo>
                  <a:cubicBezTo>
                    <a:pt x="9640" y="11805"/>
                    <a:pt x="9779" y="11714"/>
                    <a:pt x="9798" y="11539"/>
                  </a:cubicBezTo>
                  <a:lnTo>
                    <a:pt x="10113" y="10059"/>
                  </a:lnTo>
                  <a:lnTo>
                    <a:pt x="11531" y="9744"/>
                  </a:lnTo>
                  <a:cubicBezTo>
                    <a:pt x="11815" y="9681"/>
                    <a:pt x="11878" y="9334"/>
                    <a:pt x="11689" y="9145"/>
                  </a:cubicBezTo>
                  <a:lnTo>
                    <a:pt x="10523" y="7853"/>
                  </a:lnTo>
                  <a:cubicBezTo>
                    <a:pt x="10554" y="7759"/>
                    <a:pt x="10586" y="7696"/>
                    <a:pt x="10554" y="7601"/>
                  </a:cubicBezTo>
                  <a:lnTo>
                    <a:pt x="10397" y="6373"/>
                  </a:lnTo>
                  <a:lnTo>
                    <a:pt x="11153" y="5428"/>
                  </a:lnTo>
                  <a:cubicBezTo>
                    <a:pt x="11216" y="5333"/>
                    <a:pt x="11216" y="5112"/>
                    <a:pt x="11153" y="5018"/>
                  </a:cubicBezTo>
                  <a:lnTo>
                    <a:pt x="10397" y="4073"/>
                  </a:lnTo>
                  <a:lnTo>
                    <a:pt x="10554" y="2844"/>
                  </a:lnTo>
                  <a:cubicBezTo>
                    <a:pt x="10586" y="2687"/>
                    <a:pt x="10460" y="2529"/>
                    <a:pt x="10365" y="2498"/>
                  </a:cubicBezTo>
                  <a:lnTo>
                    <a:pt x="9200" y="2025"/>
                  </a:lnTo>
                  <a:lnTo>
                    <a:pt x="8727" y="859"/>
                  </a:lnTo>
                  <a:cubicBezTo>
                    <a:pt x="8675" y="728"/>
                    <a:pt x="8578" y="662"/>
                    <a:pt x="8457" y="662"/>
                  </a:cubicBezTo>
                  <a:cubicBezTo>
                    <a:pt x="8432" y="662"/>
                    <a:pt x="8407" y="665"/>
                    <a:pt x="8381" y="670"/>
                  </a:cubicBezTo>
                  <a:lnTo>
                    <a:pt x="7152" y="828"/>
                  </a:lnTo>
                  <a:lnTo>
                    <a:pt x="6207" y="72"/>
                  </a:lnTo>
                  <a:cubicBezTo>
                    <a:pt x="6160" y="24"/>
                    <a:pt x="6081" y="1"/>
                    <a:pt x="600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882" name="Google Shape;10882;p83"/>
          <p:cNvGrpSpPr/>
          <p:nvPr/>
        </p:nvGrpSpPr>
        <p:grpSpPr>
          <a:xfrm>
            <a:off x="6629006" y="3179138"/>
            <a:ext cx="353174" cy="308573"/>
            <a:chOff x="5046550" y="2327025"/>
            <a:chExt cx="299325" cy="261525"/>
          </a:xfrm>
          <a:solidFill>
            <a:srgbClr val="FFC000"/>
          </a:solidFill>
        </p:grpSpPr>
        <p:sp>
          <p:nvSpPr>
            <p:cNvPr id="10883" name="Google Shape;10883;p83"/>
            <p:cNvSpPr/>
            <p:nvPr/>
          </p:nvSpPr>
          <p:spPr>
            <a:xfrm>
              <a:off x="5046550" y="2448325"/>
              <a:ext cx="297750" cy="140225"/>
            </a:xfrm>
            <a:custGeom>
              <a:avLst/>
              <a:gdLst/>
              <a:ahLst/>
              <a:cxnLst/>
              <a:rect l="l" t="t" r="r" b="b"/>
              <a:pathLst>
                <a:path w="11910" h="5609" extrusionOk="0">
                  <a:moveTo>
                    <a:pt x="4569" y="1386"/>
                  </a:moveTo>
                  <a:cubicBezTo>
                    <a:pt x="4538" y="1575"/>
                    <a:pt x="4506" y="1828"/>
                    <a:pt x="4443" y="2111"/>
                  </a:cubicBezTo>
                  <a:lnTo>
                    <a:pt x="757" y="2111"/>
                  </a:lnTo>
                  <a:lnTo>
                    <a:pt x="757" y="1386"/>
                  </a:lnTo>
                  <a:close/>
                  <a:moveTo>
                    <a:pt x="11185" y="1386"/>
                  </a:moveTo>
                  <a:lnTo>
                    <a:pt x="11185" y="2111"/>
                  </a:lnTo>
                  <a:lnTo>
                    <a:pt x="7530" y="2111"/>
                  </a:lnTo>
                  <a:cubicBezTo>
                    <a:pt x="7467" y="1828"/>
                    <a:pt x="7436" y="1575"/>
                    <a:pt x="7373" y="1386"/>
                  </a:cubicBezTo>
                  <a:close/>
                  <a:moveTo>
                    <a:pt x="5955" y="725"/>
                  </a:moveTo>
                  <a:cubicBezTo>
                    <a:pt x="6270" y="725"/>
                    <a:pt x="6396" y="788"/>
                    <a:pt x="6491" y="1071"/>
                  </a:cubicBezTo>
                  <a:cubicBezTo>
                    <a:pt x="6743" y="1639"/>
                    <a:pt x="6900" y="2804"/>
                    <a:pt x="7247" y="4852"/>
                  </a:cubicBezTo>
                  <a:lnTo>
                    <a:pt x="4664" y="4852"/>
                  </a:lnTo>
                  <a:cubicBezTo>
                    <a:pt x="5010" y="2804"/>
                    <a:pt x="5168" y="1639"/>
                    <a:pt x="5388" y="1071"/>
                  </a:cubicBezTo>
                  <a:cubicBezTo>
                    <a:pt x="5514" y="788"/>
                    <a:pt x="5640" y="725"/>
                    <a:pt x="5955" y="725"/>
                  </a:cubicBezTo>
                  <a:close/>
                  <a:moveTo>
                    <a:pt x="5955" y="0"/>
                  </a:moveTo>
                  <a:cubicBezTo>
                    <a:pt x="5357" y="0"/>
                    <a:pt x="5010" y="221"/>
                    <a:pt x="4758" y="725"/>
                  </a:cubicBezTo>
                  <a:lnTo>
                    <a:pt x="347" y="725"/>
                  </a:lnTo>
                  <a:cubicBezTo>
                    <a:pt x="158" y="725"/>
                    <a:pt x="1" y="882"/>
                    <a:pt x="1" y="1071"/>
                  </a:cubicBezTo>
                  <a:lnTo>
                    <a:pt x="1" y="2458"/>
                  </a:lnTo>
                  <a:cubicBezTo>
                    <a:pt x="1" y="2647"/>
                    <a:pt x="158" y="2804"/>
                    <a:pt x="347" y="2804"/>
                  </a:cubicBezTo>
                  <a:lnTo>
                    <a:pt x="4254" y="2804"/>
                  </a:lnTo>
                  <a:cubicBezTo>
                    <a:pt x="4191" y="3371"/>
                    <a:pt x="4065" y="4064"/>
                    <a:pt x="3907" y="4884"/>
                  </a:cubicBezTo>
                  <a:lnTo>
                    <a:pt x="3498" y="4884"/>
                  </a:lnTo>
                  <a:cubicBezTo>
                    <a:pt x="3309" y="4884"/>
                    <a:pt x="3151" y="5041"/>
                    <a:pt x="3151" y="5262"/>
                  </a:cubicBezTo>
                  <a:cubicBezTo>
                    <a:pt x="3151" y="5451"/>
                    <a:pt x="3309" y="5608"/>
                    <a:pt x="3498" y="5608"/>
                  </a:cubicBezTo>
                  <a:lnTo>
                    <a:pt x="8350" y="5608"/>
                  </a:lnTo>
                  <a:cubicBezTo>
                    <a:pt x="8539" y="5608"/>
                    <a:pt x="8696" y="5451"/>
                    <a:pt x="8696" y="5262"/>
                  </a:cubicBezTo>
                  <a:cubicBezTo>
                    <a:pt x="8696" y="5041"/>
                    <a:pt x="8539" y="4884"/>
                    <a:pt x="8350" y="4884"/>
                  </a:cubicBezTo>
                  <a:lnTo>
                    <a:pt x="7972" y="4884"/>
                  </a:lnTo>
                  <a:cubicBezTo>
                    <a:pt x="7814" y="4064"/>
                    <a:pt x="7688" y="3403"/>
                    <a:pt x="7593" y="2804"/>
                  </a:cubicBezTo>
                  <a:lnTo>
                    <a:pt x="11500" y="2804"/>
                  </a:lnTo>
                  <a:cubicBezTo>
                    <a:pt x="11689" y="2804"/>
                    <a:pt x="11847" y="2647"/>
                    <a:pt x="11847" y="2458"/>
                  </a:cubicBezTo>
                  <a:lnTo>
                    <a:pt x="11847" y="1071"/>
                  </a:lnTo>
                  <a:cubicBezTo>
                    <a:pt x="11910" y="882"/>
                    <a:pt x="11752" y="725"/>
                    <a:pt x="11532" y="725"/>
                  </a:cubicBezTo>
                  <a:lnTo>
                    <a:pt x="7121" y="725"/>
                  </a:lnTo>
                  <a:cubicBezTo>
                    <a:pt x="6900" y="252"/>
                    <a:pt x="6554" y="0"/>
                    <a:pt x="595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4" name="Google Shape;10884;p83"/>
            <p:cNvSpPr/>
            <p:nvPr/>
          </p:nvSpPr>
          <p:spPr>
            <a:xfrm>
              <a:off x="5241900" y="2327025"/>
              <a:ext cx="103975" cy="121325"/>
            </a:xfrm>
            <a:custGeom>
              <a:avLst/>
              <a:gdLst/>
              <a:ahLst/>
              <a:cxnLst/>
              <a:rect l="l" t="t" r="r" b="b"/>
              <a:pathLst>
                <a:path w="4159" h="4853" extrusionOk="0">
                  <a:moveTo>
                    <a:pt x="1985" y="725"/>
                  </a:moveTo>
                  <a:cubicBezTo>
                    <a:pt x="2394" y="725"/>
                    <a:pt x="2709" y="1040"/>
                    <a:pt x="2709" y="1450"/>
                  </a:cubicBezTo>
                  <a:cubicBezTo>
                    <a:pt x="2709" y="1828"/>
                    <a:pt x="2394" y="2143"/>
                    <a:pt x="1985" y="2143"/>
                  </a:cubicBezTo>
                  <a:cubicBezTo>
                    <a:pt x="1607" y="2143"/>
                    <a:pt x="1292" y="1828"/>
                    <a:pt x="1292" y="1450"/>
                  </a:cubicBezTo>
                  <a:cubicBezTo>
                    <a:pt x="1292" y="1040"/>
                    <a:pt x="1638" y="725"/>
                    <a:pt x="1985" y="725"/>
                  </a:cubicBezTo>
                  <a:close/>
                  <a:moveTo>
                    <a:pt x="1985" y="2804"/>
                  </a:moveTo>
                  <a:cubicBezTo>
                    <a:pt x="2741" y="2804"/>
                    <a:pt x="3371" y="3435"/>
                    <a:pt x="3371" y="4191"/>
                  </a:cubicBezTo>
                  <a:lnTo>
                    <a:pt x="630" y="4191"/>
                  </a:lnTo>
                  <a:cubicBezTo>
                    <a:pt x="630" y="3435"/>
                    <a:pt x="1260" y="2804"/>
                    <a:pt x="1985" y="2804"/>
                  </a:cubicBezTo>
                  <a:close/>
                  <a:moveTo>
                    <a:pt x="2048" y="1"/>
                  </a:moveTo>
                  <a:cubicBezTo>
                    <a:pt x="1292" y="1"/>
                    <a:pt x="662" y="631"/>
                    <a:pt x="662" y="1387"/>
                  </a:cubicBezTo>
                  <a:cubicBezTo>
                    <a:pt x="662" y="1765"/>
                    <a:pt x="819" y="2111"/>
                    <a:pt x="1040" y="2332"/>
                  </a:cubicBezTo>
                  <a:cubicBezTo>
                    <a:pt x="410" y="2710"/>
                    <a:pt x="0" y="3372"/>
                    <a:pt x="0" y="4159"/>
                  </a:cubicBezTo>
                  <a:lnTo>
                    <a:pt x="0" y="4506"/>
                  </a:lnTo>
                  <a:cubicBezTo>
                    <a:pt x="0" y="4695"/>
                    <a:pt x="158" y="4852"/>
                    <a:pt x="347" y="4852"/>
                  </a:cubicBezTo>
                  <a:lnTo>
                    <a:pt x="3812" y="4852"/>
                  </a:lnTo>
                  <a:cubicBezTo>
                    <a:pt x="4001" y="4852"/>
                    <a:pt x="4159" y="4695"/>
                    <a:pt x="4159" y="4506"/>
                  </a:cubicBezTo>
                  <a:lnTo>
                    <a:pt x="4159" y="4159"/>
                  </a:lnTo>
                  <a:cubicBezTo>
                    <a:pt x="4096" y="3403"/>
                    <a:pt x="3655" y="2710"/>
                    <a:pt x="3025" y="2332"/>
                  </a:cubicBezTo>
                  <a:cubicBezTo>
                    <a:pt x="3245" y="2111"/>
                    <a:pt x="3403" y="1765"/>
                    <a:pt x="3403" y="1387"/>
                  </a:cubicBezTo>
                  <a:cubicBezTo>
                    <a:pt x="3403" y="631"/>
                    <a:pt x="2772" y="1"/>
                    <a:pt x="204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5" name="Google Shape;10885;p83"/>
            <p:cNvSpPr/>
            <p:nvPr/>
          </p:nvSpPr>
          <p:spPr>
            <a:xfrm>
              <a:off x="5048925" y="2328600"/>
              <a:ext cx="103975" cy="121325"/>
            </a:xfrm>
            <a:custGeom>
              <a:avLst/>
              <a:gdLst/>
              <a:ahLst/>
              <a:cxnLst/>
              <a:rect l="l" t="t" r="r" b="b"/>
              <a:pathLst>
                <a:path w="4159" h="4853" extrusionOk="0">
                  <a:moveTo>
                    <a:pt x="2048" y="662"/>
                  </a:moveTo>
                  <a:cubicBezTo>
                    <a:pt x="2426" y="662"/>
                    <a:pt x="2741" y="977"/>
                    <a:pt x="2741" y="1387"/>
                  </a:cubicBezTo>
                  <a:cubicBezTo>
                    <a:pt x="2741" y="1765"/>
                    <a:pt x="2426" y="2080"/>
                    <a:pt x="2048" y="2080"/>
                  </a:cubicBezTo>
                  <a:cubicBezTo>
                    <a:pt x="1639" y="2080"/>
                    <a:pt x="1324" y="1765"/>
                    <a:pt x="1324" y="1387"/>
                  </a:cubicBezTo>
                  <a:cubicBezTo>
                    <a:pt x="1324" y="977"/>
                    <a:pt x="1670" y="662"/>
                    <a:pt x="2048" y="662"/>
                  </a:cubicBezTo>
                  <a:close/>
                  <a:moveTo>
                    <a:pt x="2048" y="2710"/>
                  </a:moveTo>
                  <a:cubicBezTo>
                    <a:pt x="2773" y="2710"/>
                    <a:pt x="3403" y="3340"/>
                    <a:pt x="3403" y="4096"/>
                  </a:cubicBezTo>
                  <a:lnTo>
                    <a:pt x="662" y="4096"/>
                  </a:lnTo>
                  <a:cubicBezTo>
                    <a:pt x="662" y="3340"/>
                    <a:pt x="1292" y="2710"/>
                    <a:pt x="2048" y="2710"/>
                  </a:cubicBezTo>
                  <a:close/>
                  <a:moveTo>
                    <a:pt x="2111" y="1"/>
                  </a:moveTo>
                  <a:cubicBezTo>
                    <a:pt x="1355" y="1"/>
                    <a:pt x="725" y="631"/>
                    <a:pt x="725" y="1387"/>
                  </a:cubicBezTo>
                  <a:cubicBezTo>
                    <a:pt x="725" y="1733"/>
                    <a:pt x="882" y="2080"/>
                    <a:pt x="1134" y="2332"/>
                  </a:cubicBezTo>
                  <a:cubicBezTo>
                    <a:pt x="410" y="2647"/>
                    <a:pt x="0" y="3340"/>
                    <a:pt x="0" y="4128"/>
                  </a:cubicBezTo>
                  <a:lnTo>
                    <a:pt x="0" y="4474"/>
                  </a:lnTo>
                  <a:cubicBezTo>
                    <a:pt x="0" y="4695"/>
                    <a:pt x="158" y="4852"/>
                    <a:pt x="347" y="4852"/>
                  </a:cubicBezTo>
                  <a:lnTo>
                    <a:pt x="3812" y="4852"/>
                  </a:lnTo>
                  <a:cubicBezTo>
                    <a:pt x="4001" y="4852"/>
                    <a:pt x="4159" y="4695"/>
                    <a:pt x="4159" y="4474"/>
                  </a:cubicBezTo>
                  <a:lnTo>
                    <a:pt x="4159" y="4128"/>
                  </a:lnTo>
                  <a:cubicBezTo>
                    <a:pt x="4159" y="3340"/>
                    <a:pt x="3718" y="2678"/>
                    <a:pt x="3088" y="2332"/>
                  </a:cubicBezTo>
                  <a:cubicBezTo>
                    <a:pt x="3340" y="2080"/>
                    <a:pt x="3497" y="1733"/>
                    <a:pt x="3497" y="1387"/>
                  </a:cubicBezTo>
                  <a:cubicBezTo>
                    <a:pt x="3497" y="631"/>
                    <a:pt x="2867" y="1"/>
                    <a:pt x="211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886" name="Google Shape;10886;p83"/>
          <p:cNvSpPr/>
          <p:nvPr/>
        </p:nvSpPr>
        <p:spPr>
          <a:xfrm>
            <a:off x="6707866" y="3607496"/>
            <a:ext cx="195185" cy="350371"/>
          </a:xfrm>
          <a:custGeom>
            <a:avLst/>
            <a:gdLst/>
            <a:ahLst/>
            <a:cxnLst/>
            <a:rect l="l" t="t" r="r" b="b"/>
            <a:pathLst>
              <a:path w="6617" h="11878" extrusionOk="0">
                <a:moveTo>
                  <a:pt x="2962" y="725"/>
                </a:moveTo>
                <a:lnTo>
                  <a:pt x="2489" y="2111"/>
                </a:lnTo>
                <a:lnTo>
                  <a:pt x="1575" y="2111"/>
                </a:lnTo>
                <a:lnTo>
                  <a:pt x="1103" y="725"/>
                </a:lnTo>
                <a:close/>
                <a:moveTo>
                  <a:pt x="3277" y="3529"/>
                </a:moveTo>
                <a:lnTo>
                  <a:pt x="5892" y="6144"/>
                </a:lnTo>
                <a:lnTo>
                  <a:pt x="5892" y="6616"/>
                </a:lnTo>
                <a:lnTo>
                  <a:pt x="5419" y="6616"/>
                </a:lnTo>
                <a:lnTo>
                  <a:pt x="3434" y="4663"/>
                </a:lnTo>
                <a:lnTo>
                  <a:pt x="3277" y="3529"/>
                </a:lnTo>
                <a:close/>
                <a:moveTo>
                  <a:pt x="2458" y="2804"/>
                </a:moveTo>
                <a:lnTo>
                  <a:pt x="3434" y="9357"/>
                </a:lnTo>
                <a:lnTo>
                  <a:pt x="2048" y="10964"/>
                </a:lnTo>
                <a:lnTo>
                  <a:pt x="693" y="9357"/>
                </a:lnTo>
                <a:lnTo>
                  <a:pt x="1670" y="2804"/>
                </a:lnTo>
                <a:close/>
                <a:moveTo>
                  <a:pt x="693" y="0"/>
                </a:moveTo>
                <a:cubicBezTo>
                  <a:pt x="567" y="0"/>
                  <a:pt x="473" y="32"/>
                  <a:pt x="410" y="158"/>
                </a:cubicBezTo>
                <a:cubicBezTo>
                  <a:pt x="315" y="252"/>
                  <a:pt x="315" y="378"/>
                  <a:pt x="378" y="473"/>
                </a:cubicBezTo>
                <a:lnTo>
                  <a:pt x="1040" y="2489"/>
                </a:lnTo>
                <a:lnTo>
                  <a:pt x="0" y="9389"/>
                </a:lnTo>
                <a:cubicBezTo>
                  <a:pt x="0" y="9452"/>
                  <a:pt x="0" y="9578"/>
                  <a:pt x="95" y="9672"/>
                </a:cubicBezTo>
                <a:lnTo>
                  <a:pt x="1828" y="11751"/>
                </a:lnTo>
                <a:cubicBezTo>
                  <a:pt x="1891" y="11814"/>
                  <a:pt x="1985" y="11877"/>
                  <a:pt x="2080" y="11877"/>
                </a:cubicBezTo>
                <a:cubicBezTo>
                  <a:pt x="2206" y="11877"/>
                  <a:pt x="2300" y="11814"/>
                  <a:pt x="2363" y="11751"/>
                </a:cubicBezTo>
                <a:lnTo>
                  <a:pt x="4096" y="9672"/>
                </a:lnTo>
                <a:cubicBezTo>
                  <a:pt x="4190" y="9578"/>
                  <a:pt x="4190" y="9483"/>
                  <a:pt x="4190" y="9389"/>
                </a:cubicBezTo>
                <a:lnTo>
                  <a:pt x="3623" y="5797"/>
                </a:lnTo>
                <a:lnTo>
                  <a:pt x="5041" y="7183"/>
                </a:lnTo>
                <a:cubicBezTo>
                  <a:pt x="5136" y="7246"/>
                  <a:pt x="5199" y="7309"/>
                  <a:pt x="5293" y="7309"/>
                </a:cubicBezTo>
                <a:lnTo>
                  <a:pt x="6270" y="7309"/>
                </a:lnTo>
                <a:cubicBezTo>
                  <a:pt x="6459" y="7309"/>
                  <a:pt x="6616" y="7152"/>
                  <a:pt x="6616" y="6931"/>
                </a:cubicBezTo>
                <a:lnTo>
                  <a:pt x="6616" y="5955"/>
                </a:lnTo>
                <a:cubicBezTo>
                  <a:pt x="6616" y="5892"/>
                  <a:pt x="6585" y="5766"/>
                  <a:pt x="6490" y="5734"/>
                </a:cubicBezTo>
                <a:lnTo>
                  <a:pt x="3119" y="2426"/>
                </a:lnTo>
                <a:lnTo>
                  <a:pt x="3749" y="473"/>
                </a:lnTo>
                <a:cubicBezTo>
                  <a:pt x="3781" y="378"/>
                  <a:pt x="3749" y="252"/>
                  <a:pt x="3718" y="158"/>
                </a:cubicBezTo>
                <a:cubicBezTo>
                  <a:pt x="3623" y="95"/>
                  <a:pt x="3560" y="0"/>
                  <a:pt x="3434" y="0"/>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887" name="Google Shape;10887;p83"/>
          <p:cNvGrpSpPr/>
          <p:nvPr/>
        </p:nvGrpSpPr>
        <p:grpSpPr>
          <a:xfrm>
            <a:off x="7956604" y="3608476"/>
            <a:ext cx="351315" cy="348513"/>
            <a:chOff x="6167350" y="2672800"/>
            <a:chExt cx="297750" cy="295375"/>
          </a:xfrm>
          <a:solidFill>
            <a:srgbClr val="FFC000"/>
          </a:solidFill>
        </p:grpSpPr>
        <p:sp>
          <p:nvSpPr>
            <p:cNvPr id="10888" name="Google Shape;10888;p83"/>
            <p:cNvSpPr/>
            <p:nvPr/>
          </p:nvSpPr>
          <p:spPr>
            <a:xfrm>
              <a:off x="6167350" y="2672800"/>
              <a:ext cx="226850" cy="295375"/>
            </a:xfrm>
            <a:custGeom>
              <a:avLst/>
              <a:gdLst/>
              <a:ahLst/>
              <a:cxnLst/>
              <a:rect l="l" t="t" r="r" b="b"/>
              <a:pathLst>
                <a:path w="9074" h="11815" extrusionOk="0">
                  <a:moveTo>
                    <a:pt x="4537" y="725"/>
                  </a:moveTo>
                  <a:cubicBezTo>
                    <a:pt x="4758" y="725"/>
                    <a:pt x="4915" y="882"/>
                    <a:pt x="4915" y="1071"/>
                  </a:cubicBezTo>
                  <a:cubicBezTo>
                    <a:pt x="4915" y="1260"/>
                    <a:pt x="5073" y="1418"/>
                    <a:pt x="5262" y="1418"/>
                  </a:cubicBezTo>
                  <a:lnTo>
                    <a:pt x="5955" y="1418"/>
                  </a:lnTo>
                  <a:cubicBezTo>
                    <a:pt x="6175" y="1418"/>
                    <a:pt x="6333" y="1575"/>
                    <a:pt x="6333" y="1796"/>
                  </a:cubicBezTo>
                  <a:cubicBezTo>
                    <a:pt x="6333" y="1985"/>
                    <a:pt x="6175" y="2142"/>
                    <a:pt x="5955" y="2142"/>
                  </a:cubicBezTo>
                  <a:lnTo>
                    <a:pt x="3119" y="2142"/>
                  </a:lnTo>
                  <a:cubicBezTo>
                    <a:pt x="2930" y="2142"/>
                    <a:pt x="2773" y="1985"/>
                    <a:pt x="2773" y="1796"/>
                  </a:cubicBezTo>
                  <a:cubicBezTo>
                    <a:pt x="2773" y="1575"/>
                    <a:pt x="2930" y="1418"/>
                    <a:pt x="3151" y="1418"/>
                  </a:cubicBezTo>
                  <a:lnTo>
                    <a:pt x="3844" y="1418"/>
                  </a:lnTo>
                  <a:cubicBezTo>
                    <a:pt x="4033" y="1418"/>
                    <a:pt x="4191" y="1260"/>
                    <a:pt x="4191" y="1071"/>
                  </a:cubicBezTo>
                  <a:cubicBezTo>
                    <a:pt x="4191" y="882"/>
                    <a:pt x="4348" y="725"/>
                    <a:pt x="4537" y="725"/>
                  </a:cubicBezTo>
                  <a:close/>
                  <a:moveTo>
                    <a:pt x="8066" y="2111"/>
                  </a:moveTo>
                  <a:cubicBezTo>
                    <a:pt x="8255" y="2111"/>
                    <a:pt x="8412" y="2268"/>
                    <a:pt x="8412" y="2458"/>
                  </a:cubicBezTo>
                  <a:lnTo>
                    <a:pt x="8412" y="10806"/>
                  </a:lnTo>
                  <a:lnTo>
                    <a:pt x="8381" y="10806"/>
                  </a:lnTo>
                  <a:cubicBezTo>
                    <a:pt x="8381" y="10995"/>
                    <a:pt x="8223" y="11153"/>
                    <a:pt x="8034" y="11153"/>
                  </a:cubicBezTo>
                  <a:lnTo>
                    <a:pt x="1040" y="11153"/>
                  </a:lnTo>
                  <a:cubicBezTo>
                    <a:pt x="851" y="11153"/>
                    <a:pt x="693" y="10995"/>
                    <a:pt x="693" y="10806"/>
                  </a:cubicBezTo>
                  <a:lnTo>
                    <a:pt x="693" y="2458"/>
                  </a:lnTo>
                  <a:cubicBezTo>
                    <a:pt x="693" y="2268"/>
                    <a:pt x="851" y="2111"/>
                    <a:pt x="1040" y="2111"/>
                  </a:cubicBezTo>
                  <a:lnTo>
                    <a:pt x="2143" y="2111"/>
                  </a:lnTo>
                  <a:cubicBezTo>
                    <a:pt x="2300" y="2489"/>
                    <a:pt x="2647" y="2804"/>
                    <a:pt x="3119" y="2804"/>
                  </a:cubicBezTo>
                  <a:lnTo>
                    <a:pt x="5986" y="2804"/>
                  </a:lnTo>
                  <a:cubicBezTo>
                    <a:pt x="6396" y="2804"/>
                    <a:pt x="6805" y="2521"/>
                    <a:pt x="6963" y="2111"/>
                  </a:cubicBezTo>
                  <a:close/>
                  <a:moveTo>
                    <a:pt x="4506" y="0"/>
                  </a:moveTo>
                  <a:cubicBezTo>
                    <a:pt x="4096" y="0"/>
                    <a:pt x="3686" y="284"/>
                    <a:pt x="3529" y="725"/>
                  </a:cubicBezTo>
                  <a:lnTo>
                    <a:pt x="3088" y="725"/>
                  </a:lnTo>
                  <a:cubicBezTo>
                    <a:pt x="2678" y="725"/>
                    <a:pt x="2269" y="1008"/>
                    <a:pt x="2111" y="1418"/>
                  </a:cubicBezTo>
                  <a:lnTo>
                    <a:pt x="1009" y="1418"/>
                  </a:lnTo>
                  <a:cubicBezTo>
                    <a:pt x="410" y="1418"/>
                    <a:pt x="0" y="1890"/>
                    <a:pt x="0" y="2458"/>
                  </a:cubicBezTo>
                  <a:lnTo>
                    <a:pt x="0" y="10806"/>
                  </a:lnTo>
                  <a:cubicBezTo>
                    <a:pt x="0" y="11405"/>
                    <a:pt x="473" y="11814"/>
                    <a:pt x="1009" y="11814"/>
                  </a:cubicBezTo>
                  <a:lnTo>
                    <a:pt x="7971" y="11814"/>
                  </a:lnTo>
                  <a:cubicBezTo>
                    <a:pt x="8570" y="11814"/>
                    <a:pt x="9011" y="11342"/>
                    <a:pt x="9011" y="10806"/>
                  </a:cubicBezTo>
                  <a:lnTo>
                    <a:pt x="9011" y="2458"/>
                  </a:lnTo>
                  <a:cubicBezTo>
                    <a:pt x="9074" y="1859"/>
                    <a:pt x="8601" y="1418"/>
                    <a:pt x="8034" y="1418"/>
                  </a:cubicBezTo>
                  <a:lnTo>
                    <a:pt x="6931" y="1418"/>
                  </a:lnTo>
                  <a:cubicBezTo>
                    <a:pt x="6774" y="1040"/>
                    <a:pt x="6396" y="725"/>
                    <a:pt x="5923" y="725"/>
                  </a:cubicBezTo>
                  <a:lnTo>
                    <a:pt x="5545" y="725"/>
                  </a:lnTo>
                  <a:cubicBezTo>
                    <a:pt x="5514" y="567"/>
                    <a:pt x="5388" y="441"/>
                    <a:pt x="5262" y="315"/>
                  </a:cubicBezTo>
                  <a:cubicBezTo>
                    <a:pt x="5073" y="126"/>
                    <a:pt x="4789" y="0"/>
                    <a:pt x="450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89" name="Google Shape;10889;p83"/>
            <p:cNvSpPr/>
            <p:nvPr/>
          </p:nvSpPr>
          <p:spPr>
            <a:xfrm>
              <a:off x="6201225" y="2762575"/>
              <a:ext cx="52775" cy="49650"/>
            </a:xfrm>
            <a:custGeom>
              <a:avLst/>
              <a:gdLst/>
              <a:ahLst/>
              <a:cxnLst/>
              <a:rect l="l" t="t" r="r" b="b"/>
              <a:pathLst>
                <a:path w="2111" h="1986" extrusionOk="0">
                  <a:moveTo>
                    <a:pt x="406" y="1"/>
                  </a:moveTo>
                  <a:cubicBezTo>
                    <a:pt x="315" y="1"/>
                    <a:pt x="221" y="32"/>
                    <a:pt x="158" y="95"/>
                  </a:cubicBezTo>
                  <a:cubicBezTo>
                    <a:pt x="63" y="190"/>
                    <a:pt x="63" y="442"/>
                    <a:pt x="158" y="568"/>
                  </a:cubicBezTo>
                  <a:lnTo>
                    <a:pt x="599" y="977"/>
                  </a:lnTo>
                  <a:lnTo>
                    <a:pt x="158" y="1418"/>
                  </a:lnTo>
                  <a:cubicBezTo>
                    <a:pt x="0" y="1544"/>
                    <a:pt x="0" y="1733"/>
                    <a:pt x="158" y="1891"/>
                  </a:cubicBezTo>
                  <a:cubicBezTo>
                    <a:pt x="221" y="1954"/>
                    <a:pt x="315" y="1985"/>
                    <a:pt x="406" y="1985"/>
                  </a:cubicBezTo>
                  <a:cubicBezTo>
                    <a:pt x="496" y="1985"/>
                    <a:pt x="583" y="1954"/>
                    <a:pt x="630" y="1891"/>
                  </a:cubicBezTo>
                  <a:lnTo>
                    <a:pt x="1071" y="1450"/>
                  </a:lnTo>
                  <a:lnTo>
                    <a:pt x="1512" y="1891"/>
                  </a:lnTo>
                  <a:cubicBezTo>
                    <a:pt x="1575" y="1954"/>
                    <a:pt x="1662" y="1985"/>
                    <a:pt x="1749" y="1985"/>
                  </a:cubicBezTo>
                  <a:cubicBezTo>
                    <a:pt x="1835" y="1985"/>
                    <a:pt x="1922" y="1954"/>
                    <a:pt x="1985" y="1891"/>
                  </a:cubicBezTo>
                  <a:cubicBezTo>
                    <a:pt x="2111" y="1765"/>
                    <a:pt x="2111" y="1544"/>
                    <a:pt x="1985" y="1418"/>
                  </a:cubicBezTo>
                  <a:lnTo>
                    <a:pt x="1544" y="977"/>
                  </a:lnTo>
                  <a:lnTo>
                    <a:pt x="1985" y="568"/>
                  </a:lnTo>
                  <a:cubicBezTo>
                    <a:pt x="2111" y="442"/>
                    <a:pt x="2111" y="190"/>
                    <a:pt x="1985" y="95"/>
                  </a:cubicBezTo>
                  <a:cubicBezTo>
                    <a:pt x="1922" y="32"/>
                    <a:pt x="1835" y="1"/>
                    <a:pt x="1749" y="1"/>
                  </a:cubicBezTo>
                  <a:cubicBezTo>
                    <a:pt x="1662" y="1"/>
                    <a:pt x="1575" y="32"/>
                    <a:pt x="1512" y="95"/>
                  </a:cubicBezTo>
                  <a:lnTo>
                    <a:pt x="1071" y="505"/>
                  </a:lnTo>
                  <a:lnTo>
                    <a:pt x="630" y="95"/>
                  </a:lnTo>
                  <a:cubicBezTo>
                    <a:pt x="583" y="32"/>
                    <a:pt x="496" y="1"/>
                    <a:pt x="40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0" name="Google Shape;10890;p83"/>
            <p:cNvSpPr/>
            <p:nvPr/>
          </p:nvSpPr>
          <p:spPr>
            <a:xfrm>
              <a:off x="6308325" y="2882300"/>
              <a:ext cx="51225" cy="49650"/>
            </a:xfrm>
            <a:custGeom>
              <a:avLst/>
              <a:gdLst/>
              <a:ahLst/>
              <a:cxnLst/>
              <a:rect l="l" t="t" r="r" b="b"/>
              <a:pathLst>
                <a:path w="2049" h="1986" extrusionOk="0">
                  <a:moveTo>
                    <a:pt x="363" y="0"/>
                  </a:moveTo>
                  <a:cubicBezTo>
                    <a:pt x="276" y="0"/>
                    <a:pt x="190" y="32"/>
                    <a:pt x="127" y="95"/>
                  </a:cubicBezTo>
                  <a:cubicBezTo>
                    <a:pt x="1" y="221"/>
                    <a:pt x="1" y="441"/>
                    <a:pt x="127" y="567"/>
                  </a:cubicBezTo>
                  <a:lnTo>
                    <a:pt x="568" y="1009"/>
                  </a:lnTo>
                  <a:lnTo>
                    <a:pt x="127" y="1450"/>
                  </a:lnTo>
                  <a:cubicBezTo>
                    <a:pt x="1" y="1544"/>
                    <a:pt x="1" y="1796"/>
                    <a:pt x="127" y="1891"/>
                  </a:cubicBezTo>
                  <a:cubicBezTo>
                    <a:pt x="190" y="1954"/>
                    <a:pt x="276" y="1985"/>
                    <a:pt x="363" y="1985"/>
                  </a:cubicBezTo>
                  <a:cubicBezTo>
                    <a:pt x="450" y="1985"/>
                    <a:pt x="536" y="1954"/>
                    <a:pt x="599" y="1891"/>
                  </a:cubicBezTo>
                  <a:lnTo>
                    <a:pt x="1040" y="1481"/>
                  </a:lnTo>
                  <a:lnTo>
                    <a:pt x="1481" y="1891"/>
                  </a:lnTo>
                  <a:cubicBezTo>
                    <a:pt x="1529" y="1954"/>
                    <a:pt x="1615" y="1985"/>
                    <a:pt x="1706" y="1985"/>
                  </a:cubicBezTo>
                  <a:cubicBezTo>
                    <a:pt x="1797" y="1985"/>
                    <a:pt x="1891" y="1954"/>
                    <a:pt x="1954" y="1891"/>
                  </a:cubicBezTo>
                  <a:cubicBezTo>
                    <a:pt x="2049" y="1796"/>
                    <a:pt x="2049" y="1544"/>
                    <a:pt x="1954" y="1450"/>
                  </a:cubicBezTo>
                  <a:lnTo>
                    <a:pt x="1513" y="1009"/>
                  </a:lnTo>
                  <a:lnTo>
                    <a:pt x="1954" y="567"/>
                  </a:lnTo>
                  <a:cubicBezTo>
                    <a:pt x="2049" y="441"/>
                    <a:pt x="2049" y="252"/>
                    <a:pt x="1954" y="95"/>
                  </a:cubicBezTo>
                  <a:cubicBezTo>
                    <a:pt x="1891" y="32"/>
                    <a:pt x="1804" y="0"/>
                    <a:pt x="1718" y="0"/>
                  </a:cubicBezTo>
                  <a:cubicBezTo>
                    <a:pt x="1631" y="0"/>
                    <a:pt x="1544" y="32"/>
                    <a:pt x="1481" y="95"/>
                  </a:cubicBezTo>
                  <a:lnTo>
                    <a:pt x="1040" y="536"/>
                  </a:lnTo>
                  <a:lnTo>
                    <a:pt x="599" y="95"/>
                  </a:lnTo>
                  <a:cubicBezTo>
                    <a:pt x="536" y="32"/>
                    <a:pt x="450" y="0"/>
                    <a:pt x="36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1" name="Google Shape;10891;p83"/>
            <p:cNvSpPr/>
            <p:nvPr/>
          </p:nvSpPr>
          <p:spPr>
            <a:xfrm>
              <a:off x="6200425" y="2759425"/>
              <a:ext cx="156775" cy="174875"/>
            </a:xfrm>
            <a:custGeom>
              <a:avLst/>
              <a:gdLst/>
              <a:ahLst/>
              <a:cxnLst/>
              <a:rect l="l" t="t" r="r" b="b"/>
              <a:pathLst>
                <a:path w="6271" h="6995" extrusionOk="0">
                  <a:moveTo>
                    <a:pt x="1103" y="5609"/>
                  </a:moveTo>
                  <a:cubicBezTo>
                    <a:pt x="1292" y="5609"/>
                    <a:pt x="1450" y="5766"/>
                    <a:pt x="1450" y="5955"/>
                  </a:cubicBezTo>
                  <a:cubicBezTo>
                    <a:pt x="1450" y="6144"/>
                    <a:pt x="1292" y="6302"/>
                    <a:pt x="1103" y="6302"/>
                  </a:cubicBezTo>
                  <a:cubicBezTo>
                    <a:pt x="914" y="6302"/>
                    <a:pt x="757" y="6144"/>
                    <a:pt x="757" y="5955"/>
                  </a:cubicBezTo>
                  <a:cubicBezTo>
                    <a:pt x="757" y="5766"/>
                    <a:pt x="914" y="5609"/>
                    <a:pt x="1103" y="5609"/>
                  </a:cubicBezTo>
                  <a:close/>
                  <a:moveTo>
                    <a:pt x="5325" y="1"/>
                  </a:moveTo>
                  <a:cubicBezTo>
                    <a:pt x="5230" y="1"/>
                    <a:pt x="5136" y="64"/>
                    <a:pt x="5073" y="127"/>
                  </a:cubicBezTo>
                  <a:lnTo>
                    <a:pt x="4380" y="851"/>
                  </a:lnTo>
                  <a:cubicBezTo>
                    <a:pt x="4254" y="946"/>
                    <a:pt x="4254" y="1198"/>
                    <a:pt x="4380" y="1324"/>
                  </a:cubicBezTo>
                  <a:cubicBezTo>
                    <a:pt x="4443" y="1371"/>
                    <a:pt x="4529" y="1395"/>
                    <a:pt x="4616" y="1395"/>
                  </a:cubicBezTo>
                  <a:cubicBezTo>
                    <a:pt x="4703" y="1395"/>
                    <a:pt x="4789" y="1371"/>
                    <a:pt x="4852" y="1324"/>
                  </a:cubicBezTo>
                  <a:lnTo>
                    <a:pt x="4978" y="1198"/>
                  </a:lnTo>
                  <a:lnTo>
                    <a:pt x="4978" y="2458"/>
                  </a:lnTo>
                  <a:cubicBezTo>
                    <a:pt x="4978" y="2647"/>
                    <a:pt x="4821" y="2805"/>
                    <a:pt x="4600" y="2805"/>
                  </a:cubicBezTo>
                  <a:lnTo>
                    <a:pt x="1765" y="2805"/>
                  </a:lnTo>
                  <a:cubicBezTo>
                    <a:pt x="1513" y="2805"/>
                    <a:pt x="1229" y="2931"/>
                    <a:pt x="1040" y="3120"/>
                  </a:cubicBezTo>
                  <a:cubicBezTo>
                    <a:pt x="820" y="3309"/>
                    <a:pt x="725" y="3592"/>
                    <a:pt x="725" y="3876"/>
                  </a:cubicBezTo>
                  <a:lnTo>
                    <a:pt x="725" y="4978"/>
                  </a:lnTo>
                  <a:cubicBezTo>
                    <a:pt x="316" y="5136"/>
                    <a:pt x="1" y="5482"/>
                    <a:pt x="1" y="5955"/>
                  </a:cubicBezTo>
                  <a:cubicBezTo>
                    <a:pt x="1" y="6554"/>
                    <a:pt x="473" y="6995"/>
                    <a:pt x="1040" y="6995"/>
                  </a:cubicBezTo>
                  <a:cubicBezTo>
                    <a:pt x="1607" y="6995"/>
                    <a:pt x="2048" y="6522"/>
                    <a:pt x="2048" y="5955"/>
                  </a:cubicBezTo>
                  <a:cubicBezTo>
                    <a:pt x="2048" y="5514"/>
                    <a:pt x="1765" y="5136"/>
                    <a:pt x="1355" y="4978"/>
                  </a:cubicBezTo>
                  <a:lnTo>
                    <a:pt x="1355" y="3876"/>
                  </a:lnTo>
                  <a:cubicBezTo>
                    <a:pt x="1355" y="3687"/>
                    <a:pt x="1513" y="3529"/>
                    <a:pt x="1702" y="3529"/>
                  </a:cubicBezTo>
                  <a:lnTo>
                    <a:pt x="4537" y="3529"/>
                  </a:lnTo>
                  <a:cubicBezTo>
                    <a:pt x="5136" y="3529"/>
                    <a:pt x="5545" y="3057"/>
                    <a:pt x="5545" y="2490"/>
                  </a:cubicBezTo>
                  <a:lnTo>
                    <a:pt x="5545" y="1229"/>
                  </a:lnTo>
                  <a:lnTo>
                    <a:pt x="5671" y="1355"/>
                  </a:lnTo>
                  <a:cubicBezTo>
                    <a:pt x="5734" y="1418"/>
                    <a:pt x="5821" y="1450"/>
                    <a:pt x="5908" y="1450"/>
                  </a:cubicBezTo>
                  <a:cubicBezTo>
                    <a:pt x="5994" y="1450"/>
                    <a:pt x="6081" y="1418"/>
                    <a:pt x="6144" y="1355"/>
                  </a:cubicBezTo>
                  <a:cubicBezTo>
                    <a:pt x="6270" y="1229"/>
                    <a:pt x="6270" y="1009"/>
                    <a:pt x="6144" y="883"/>
                  </a:cubicBezTo>
                  <a:lnTo>
                    <a:pt x="5545" y="127"/>
                  </a:lnTo>
                  <a:cubicBezTo>
                    <a:pt x="5482" y="64"/>
                    <a:pt x="5388" y="1"/>
                    <a:pt x="532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2" name="Google Shape;10892;p83"/>
            <p:cNvSpPr/>
            <p:nvPr/>
          </p:nvSpPr>
          <p:spPr>
            <a:xfrm>
              <a:off x="6412300" y="2742900"/>
              <a:ext cx="52800" cy="208725"/>
            </a:xfrm>
            <a:custGeom>
              <a:avLst/>
              <a:gdLst/>
              <a:ahLst/>
              <a:cxnLst/>
              <a:rect l="l" t="t" r="r" b="b"/>
              <a:pathLst>
                <a:path w="2112" h="8349" extrusionOk="0">
                  <a:moveTo>
                    <a:pt x="1009" y="662"/>
                  </a:moveTo>
                  <a:cubicBezTo>
                    <a:pt x="1229" y="662"/>
                    <a:pt x="1387" y="819"/>
                    <a:pt x="1387" y="1040"/>
                  </a:cubicBezTo>
                  <a:lnTo>
                    <a:pt x="1387" y="1386"/>
                  </a:lnTo>
                  <a:lnTo>
                    <a:pt x="662" y="1386"/>
                  </a:lnTo>
                  <a:lnTo>
                    <a:pt x="662" y="1040"/>
                  </a:lnTo>
                  <a:cubicBezTo>
                    <a:pt x="662" y="819"/>
                    <a:pt x="820" y="662"/>
                    <a:pt x="1009" y="662"/>
                  </a:cubicBezTo>
                  <a:close/>
                  <a:moveTo>
                    <a:pt x="1387" y="2048"/>
                  </a:moveTo>
                  <a:lnTo>
                    <a:pt x="1387" y="6017"/>
                  </a:lnTo>
                  <a:cubicBezTo>
                    <a:pt x="1261" y="5986"/>
                    <a:pt x="1142" y="5970"/>
                    <a:pt x="1024" y="5970"/>
                  </a:cubicBezTo>
                  <a:cubicBezTo>
                    <a:pt x="906" y="5970"/>
                    <a:pt x="788" y="5986"/>
                    <a:pt x="662" y="6017"/>
                  </a:cubicBezTo>
                  <a:lnTo>
                    <a:pt x="662" y="2048"/>
                  </a:lnTo>
                  <a:close/>
                  <a:moveTo>
                    <a:pt x="1009" y="6711"/>
                  </a:moveTo>
                  <a:cubicBezTo>
                    <a:pt x="1103" y="6711"/>
                    <a:pt x="1166" y="6711"/>
                    <a:pt x="1261" y="6742"/>
                  </a:cubicBezTo>
                  <a:lnTo>
                    <a:pt x="1009" y="7246"/>
                  </a:lnTo>
                  <a:lnTo>
                    <a:pt x="788" y="6742"/>
                  </a:lnTo>
                  <a:cubicBezTo>
                    <a:pt x="851" y="6711"/>
                    <a:pt x="946" y="6711"/>
                    <a:pt x="1009" y="6711"/>
                  </a:cubicBezTo>
                  <a:close/>
                  <a:moveTo>
                    <a:pt x="1009" y="0"/>
                  </a:moveTo>
                  <a:cubicBezTo>
                    <a:pt x="441" y="0"/>
                    <a:pt x="0" y="473"/>
                    <a:pt x="0" y="1040"/>
                  </a:cubicBezTo>
                  <a:lnTo>
                    <a:pt x="0" y="6616"/>
                  </a:lnTo>
                  <a:cubicBezTo>
                    <a:pt x="0" y="6648"/>
                    <a:pt x="0" y="6742"/>
                    <a:pt x="32" y="6774"/>
                  </a:cubicBezTo>
                  <a:lnTo>
                    <a:pt x="757" y="8160"/>
                  </a:lnTo>
                  <a:cubicBezTo>
                    <a:pt x="788" y="8286"/>
                    <a:pt x="946" y="8349"/>
                    <a:pt x="1040" y="8349"/>
                  </a:cubicBezTo>
                  <a:cubicBezTo>
                    <a:pt x="1166" y="8349"/>
                    <a:pt x="1292" y="8286"/>
                    <a:pt x="1355" y="8160"/>
                  </a:cubicBezTo>
                  <a:lnTo>
                    <a:pt x="2080" y="6774"/>
                  </a:lnTo>
                  <a:cubicBezTo>
                    <a:pt x="2111" y="6742"/>
                    <a:pt x="2111" y="6648"/>
                    <a:pt x="2111" y="6616"/>
                  </a:cubicBezTo>
                  <a:lnTo>
                    <a:pt x="2111" y="1040"/>
                  </a:lnTo>
                  <a:cubicBezTo>
                    <a:pt x="2048" y="473"/>
                    <a:pt x="1576" y="0"/>
                    <a:pt x="100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893" name="Google Shape;10893;p83"/>
          <p:cNvGrpSpPr/>
          <p:nvPr/>
        </p:nvGrpSpPr>
        <p:grpSpPr>
          <a:xfrm>
            <a:off x="6197601" y="1303709"/>
            <a:ext cx="347599" cy="350371"/>
            <a:chOff x="1777925" y="1953700"/>
            <a:chExt cx="294600" cy="296950"/>
          </a:xfrm>
          <a:solidFill>
            <a:srgbClr val="FFC000"/>
          </a:solidFill>
        </p:grpSpPr>
        <p:sp>
          <p:nvSpPr>
            <p:cNvPr id="10894" name="Google Shape;10894;p83"/>
            <p:cNvSpPr/>
            <p:nvPr/>
          </p:nvSpPr>
          <p:spPr>
            <a:xfrm>
              <a:off x="1794450" y="2052125"/>
              <a:ext cx="278075" cy="198525"/>
            </a:xfrm>
            <a:custGeom>
              <a:avLst/>
              <a:gdLst/>
              <a:ahLst/>
              <a:cxnLst/>
              <a:rect l="l" t="t" r="r" b="b"/>
              <a:pathLst>
                <a:path w="11123" h="7941" extrusionOk="0">
                  <a:moveTo>
                    <a:pt x="10545" y="1"/>
                  </a:moveTo>
                  <a:cubicBezTo>
                    <a:pt x="10499" y="1"/>
                    <a:pt x="10449" y="11"/>
                    <a:pt x="10397" y="33"/>
                  </a:cubicBezTo>
                  <a:cubicBezTo>
                    <a:pt x="10208" y="64"/>
                    <a:pt x="10145" y="253"/>
                    <a:pt x="10177" y="474"/>
                  </a:cubicBezTo>
                  <a:cubicBezTo>
                    <a:pt x="10334" y="1009"/>
                    <a:pt x="10460" y="1514"/>
                    <a:pt x="10460" y="1986"/>
                  </a:cubicBezTo>
                  <a:cubicBezTo>
                    <a:pt x="10460" y="4885"/>
                    <a:pt x="8129" y="7247"/>
                    <a:pt x="5199" y="7247"/>
                  </a:cubicBezTo>
                  <a:cubicBezTo>
                    <a:pt x="3561" y="7247"/>
                    <a:pt x="2017" y="6460"/>
                    <a:pt x="1040" y="5137"/>
                  </a:cubicBezTo>
                  <a:lnTo>
                    <a:pt x="1734" y="5137"/>
                  </a:lnTo>
                  <a:cubicBezTo>
                    <a:pt x="1954" y="5137"/>
                    <a:pt x="2112" y="4979"/>
                    <a:pt x="2112" y="4790"/>
                  </a:cubicBezTo>
                  <a:cubicBezTo>
                    <a:pt x="2112" y="4601"/>
                    <a:pt x="1954" y="4444"/>
                    <a:pt x="1734" y="4444"/>
                  </a:cubicBezTo>
                  <a:lnTo>
                    <a:pt x="379" y="4444"/>
                  </a:lnTo>
                  <a:cubicBezTo>
                    <a:pt x="158" y="4444"/>
                    <a:pt x="1" y="4601"/>
                    <a:pt x="1" y="4790"/>
                  </a:cubicBezTo>
                  <a:lnTo>
                    <a:pt x="1" y="6176"/>
                  </a:lnTo>
                  <a:cubicBezTo>
                    <a:pt x="1" y="6365"/>
                    <a:pt x="158" y="6523"/>
                    <a:pt x="379" y="6523"/>
                  </a:cubicBezTo>
                  <a:cubicBezTo>
                    <a:pt x="568" y="6523"/>
                    <a:pt x="725" y="6365"/>
                    <a:pt x="725" y="6176"/>
                  </a:cubicBezTo>
                  <a:lnTo>
                    <a:pt x="725" y="5830"/>
                  </a:lnTo>
                  <a:cubicBezTo>
                    <a:pt x="1860" y="7184"/>
                    <a:pt x="3529" y="7941"/>
                    <a:pt x="5199" y="7941"/>
                  </a:cubicBezTo>
                  <a:cubicBezTo>
                    <a:pt x="8476" y="7941"/>
                    <a:pt x="11122" y="5294"/>
                    <a:pt x="11122" y="2049"/>
                  </a:cubicBezTo>
                  <a:cubicBezTo>
                    <a:pt x="11122" y="1482"/>
                    <a:pt x="11028" y="883"/>
                    <a:pt x="10839" y="253"/>
                  </a:cubicBezTo>
                  <a:cubicBezTo>
                    <a:pt x="10814" y="109"/>
                    <a:pt x="10698" y="1"/>
                    <a:pt x="1054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5" name="Google Shape;10895;p83"/>
            <p:cNvSpPr/>
            <p:nvPr/>
          </p:nvSpPr>
          <p:spPr>
            <a:xfrm>
              <a:off x="1777925" y="1953700"/>
              <a:ext cx="278050" cy="198675"/>
            </a:xfrm>
            <a:custGeom>
              <a:avLst/>
              <a:gdLst/>
              <a:ahLst/>
              <a:cxnLst/>
              <a:rect l="l" t="t" r="r" b="b"/>
              <a:pathLst>
                <a:path w="11122" h="7947" extrusionOk="0">
                  <a:moveTo>
                    <a:pt x="5892" y="0"/>
                  </a:moveTo>
                  <a:cubicBezTo>
                    <a:pt x="2647" y="0"/>
                    <a:pt x="0" y="2615"/>
                    <a:pt x="0" y="5892"/>
                  </a:cubicBezTo>
                  <a:cubicBezTo>
                    <a:pt x="0" y="6459"/>
                    <a:pt x="63" y="7026"/>
                    <a:pt x="284" y="7656"/>
                  </a:cubicBezTo>
                  <a:cubicBezTo>
                    <a:pt x="310" y="7869"/>
                    <a:pt x="450" y="7947"/>
                    <a:pt x="606" y="7947"/>
                  </a:cubicBezTo>
                  <a:cubicBezTo>
                    <a:pt x="635" y="7947"/>
                    <a:pt x="664" y="7944"/>
                    <a:pt x="693" y="7939"/>
                  </a:cubicBezTo>
                  <a:cubicBezTo>
                    <a:pt x="914" y="7908"/>
                    <a:pt x="977" y="7719"/>
                    <a:pt x="945" y="7498"/>
                  </a:cubicBezTo>
                  <a:cubicBezTo>
                    <a:pt x="788" y="6963"/>
                    <a:pt x="662" y="6459"/>
                    <a:pt x="662" y="5923"/>
                  </a:cubicBezTo>
                  <a:cubicBezTo>
                    <a:pt x="662" y="3056"/>
                    <a:pt x="2993" y="693"/>
                    <a:pt x="5923" y="693"/>
                  </a:cubicBezTo>
                  <a:cubicBezTo>
                    <a:pt x="7561" y="693"/>
                    <a:pt x="9105" y="1481"/>
                    <a:pt x="10082" y="2773"/>
                  </a:cubicBezTo>
                  <a:lnTo>
                    <a:pt x="9389" y="2773"/>
                  </a:lnTo>
                  <a:cubicBezTo>
                    <a:pt x="9168" y="2773"/>
                    <a:pt x="9011" y="2930"/>
                    <a:pt x="9011" y="3151"/>
                  </a:cubicBezTo>
                  <a:cubicBezTo>
                    <a:pt x="9011" y="3340"/>
                    <a:pt x="9168" y="3497"/>
                    <a:pt x="9389" y="3497"/>
                  </a:cubicBezTo>
                  <a:lnTo>
                    <a:pt x="10743" y="3497"/>
                  </a:lnTo>
                  <a:cubicBezTo>
                    <a:pt x="10964" y="3497"/>
                    <a:pt x="11121" y="3340"/>
                    <a:pt x="11121" y="3151"/>
                  </a:cubicBezTo>
                  <a:lnTo>
                    <a:pt x="11121" y="1765"/>
                  </a:lnTo>
                  <a:cubicBezTo>
                    <a:pt x="11121" y="1575"/>
                    <a:pt x="10964" y="1418"/>
                    <a:pt x="10743" y="1418"/>
                  </a:cubicBezTo>
                  <a:cubicBezTo>
                    <a:pt x="10554" y="1418"/>
                    <a:pt x="10397" y="1575"/>
                    <a:pt x="10397" y="1765"/>
                  </a:cubicBezTo>
                  <a:lnTo>
                    <a:pt x="10397" y="2111"/>
                  </a:lnTo>
                  <a:cubicBezTo>
                    <a:pt x="9263" y="725"/>
                    <a:pt x="7593" y="0"/>
                    <a:pt x="589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6" name="Google Shape;10896;p83"/>
            <p:cNvSpPr/>
            <p:nvPr/>
          </p:nvSpPr>
          <p:spPr>
            <a:xfrm>
              <a:off x="1829125" y="2006475"/>
              <a:ext cx="191400" cy="191400"/>
            </a:xfrm>
            <a:custGeom>
              <a:avLst/>
              <a:gdLst/>
              <a:ahLst/>
              <a:cxnLst/>
              <a:rect l="l" t="t" r="r" b="b"/>
              <a:pathLst>
                <a:path w="7656" h="7656" extrusionOk="0">
                  <a:moveTo>
                    <a:pt x="4190" y="693"/>
                  </a:moveTo>
                  <a:cubicBezTo>
                    <a:pt x="4757" y="788"/>
                    <a:pt x="5324" y="1008"/>
                    <a:pt x="5797" y="1386"/>
                  </a:cubicBezTo>
                  <a:lnTo>
                    <a:pt x="5545" y="1607"/>
                  </a:lnTo>
                  <a:cubicBezTo>
                    <a:pt x="5450" y="1733"/>
                    <a:pt x="5450" y="1953"/>
                    <a:pt x="5545" y="2079"/>
                  </a:cubicBezTo>
                  <a:cubicBezTo>
                    <a:pt x="5608" y="2142"/>
                    <a:pt x="5702" y="2174"/>
                    <a:pt x="5793" y="2174"/>
                  </a:cubicBezTo>
                  <a:cubicBezTo>
                    <a:pt x="5884" y="2174"/>
                    <a:pt x="5970" y="2142"/>
                    <a:pt x="6017" y="2079"/>
                  </a:cubicBezTo>
                  <a:lnTo>
                    <a:pt x="6270" y="1859"/>
                  </a:lnTo>
                  <a:cubicBezTo>
                    <a:pt x="6616" y="2268"/>
                    <a:pt x="6868" y="2835"/>
                    <a:pt x="6931" y="3466"/>
                  </a:cubicBezTo>
                  <a:lnTo>
                    <a:pt x="6616" y="3466"/>
                  </a:lnTo>
                  <a:cubicBezTo>
                    <a:pt x="6427" y="3466"/>
                    <a:pt x="6270" y="3623"/>
                    <a:pt x="6270" y="3812"/>
                  </a:cubicBezTo>
                  <a:cubicBezTo>
                    <a:pt x="6270" y="4001"/>
                    <a:pt x="6427" y="4159"/>
                    <a:pt x="6616" y="4159"/>
                  </a:cubicBezTo>
                  <a:lnTo>
                    <a:pt x="6931" y="4159"/>
                  </a:lnTo>
                  <a:cubicBezTo>
                    <a:pt x="6868" y="4757"/>
                    <a:pt x="6616" y="5324"/>
                    <a:pt x="6270" y="5797"/>
                  </a:cubicBezTo>
                  <a:lnTo>
                    <a:pt x="6017" y="5545"/>
                  </a:lnTo>
                  <a:cubicBezTo>
                    <a:pt x="5970" y="5482"/>
                    <a:pt x="5884" y="5450"/>
                    <a:pt x="5793" y="5450"/>
                  </a:cubicBezTo>
                  <a:cubicBezTo>
                    <a:pt x="5702" y="5450"/>
                    <a:pt x="5608" y="5482"/>
                    <a:pt x="5545" y="5545"/>
                  </a:cubicBezTo>
                  <a:cubicBezTo>
                    <a:pt x="5450" y="5671"/>
                    <a:pt x="5450" y="5923"/>
                    <a:pt x="5545" y="6017"/>
                  </a:cubicBezTo>
                  <a:lnTo>
                    <a:pt x="5797" y="6270"/>
                  </a:lnTo>
                  <a:cubicBezTo>
                    <a:pt x="5356" y="6616"/>
                    <a:pt x="4820" y="6837"/>
                    <a:pt x="4190" y="6931"/>
                  </a:cubicBezTo>
                  <a:lnTo>
                    <a:pt x="4190" y="6616"/>
                  </a:lnTo>
                  <a:cubicBezTo>
                    <a:pt x="4190" y="6427"/>
                    <a:pt x="4033" y="6270"/>
                    <a:pt x="3812" y="6270"/>
                  </a:cubicBezTo>
                  <a:cubicBezTo>
                    <a:pt x="3623" y="6270"/>
                    <a:pt x="3466" y="6427"/>
                    <a:pt x="3466" y="6616"/>
                  </a:cubicBezTo>
                  <a:lnTo>
                    <a:pt x="3466" y="6931"/>
                  </a:lnTo>
                  <a:cubicBezTo>
                    <a:pt x="2867" y="6837"/>
                    <a:pt x="2331" y="6616"/>
                    <a:pt x="1859" y="6270"/>
                  </a:cubicBezTo>
                  <a:lnTo>
                    <a:pt x="2079" y="6017"/>
                  </a:lnTo>
                  <a:cubicBezTo>
                    <a:pt x="2205" y="5891"/>
                    <a:pt x="2205" y="5671"/>
                    <a:pt x="2079" y="5545"/>
                  </a:cubicBezTo>
                  <a:cubicBezTo>
                    <a:pt x="2032" y="5482"/>
                    <a:pt x="1945" y="5450"/>
                    <a:pt x="1855" y="5450"/>
                  </a:cubicBezTo>
                  <a:cubicBezTo>
                    <a:pt x="1764" y="5450"/>
                    <a:pt x="1670" y="5482"/>
                    <a:pt x="1607" y="5545"/>
                  </a:cubicBezTo>
                  <a:lnTo>
                    <a:pt x="1386" y="5797"/>
                  </a:lnTo>
                  <a:cubicBezTo>
                    <a:pt x="1040" y="5356"/>
                    <a:pt x="788" y="4789"/>
                    <a:pt x="725" y="4159"/>
                  </a:cubicBezTo>
                  <a:lnTo>
                    <a:pt x="1040" y="4159"/>
                  </a:lnTo>
                  <a:cubicBezTo>
                    <a:pt x="1229" y="4159"/>
                    <a:pt x="1386" y="4001"/>
                    <a:pt x="1386" y="3812"/>
                  </a:cubicBezTo>
                  <a:cubicBezTo>
                    <a:pt x="1386" y="3623"/>
                    <a:pt x="1229" y="3466"/>
                    <a:pt x="1040" y="3466"/>
                  </a:cubicBezTo>
                  <a:lnTo>
                    <a:pt x="725" y="3466"/>
                  </a:lnTo>
                  <a:cubicBezTo>
                    <a:pt x="788" y="2867"/>
                    <a:pt x="1040" y="2331"/>
                    <a:pt x="1386" y="1859"/>
                  </a:cubicBezTo>
                  <a:lnTo>
                    <a:pt x="1607" y="2079"/>
                  </a:lnTo>
                  <a:cubicBezTo>
                    <a:pt x="1701" y="2174"/>
                    <a:pt x="1764" y="2205"/>
                    <a:pt x="1859" y="2205"/>
                  </a:cubicBezTo>
                  <a:cubicBezTo>
                    <a:pt x="1922" y="2205"/>
                    <a:pt x="2048" y="2174"/>
                    <a:pt x="2079" y="2079"/>
                  </a:cubicBezTo>
                  <a:cubicBezTo>
                    <a:pt x="2205" y="1953"/>
                    <a:pt x="2205" y="1733"/>
                    <a:pt x="2079" y="1607"/>
                  </a:cubicBezTo>
                  <a:lnTo>
                    <a:pt x="1859" y="1386"/>
                  </a:lnTo>
                  <a:cubicBezTo>
                    <a:pt x="2300" y="1008"/>
                    <a:pt x="2835" y="788"/>
                    <a:pt x="3466" y="693"/>
                  </a:cubicBezTo>
                  <a:lnTo>
                    <a:pt x="3466" y="1008"/>
                  </a:lnTo>
                  <a:cubicBezTo>
                    <a:pt x="3466" y="1229"/>
                    <a:pt x="3623" y="1386"/>
                    <a:pt x="3812" y="1386"/>
                  </a:cubicBezTo>
                  <a:cubicBezTo>
                    <a:pt x="4033" y="1386"/>
                    <a:pt x="4190" y="1229"/>
                    <a:pt x="4190" y="1008"/>
                  </a:cubicBezTo>
                  <a:lnTo>
                    <a:pt x="4190" y="693"/>
                  </a:lnTo>
                  <a:close/>
                  <a:moveTo>
                    <a:pt x="3812" y="0"/>
                  </a:moveTo>
                  <a:cubicBezTo>
                    <a:pt x="1733" y="0"/>
                    <a:pt x="0" y="1701"/>
                    <a:pt x="0" y="3812"/>
                  </a:cubicBezTo>
                  <a:cubicBezTo>
                    <a:pt x="0" y="5923"/>
                    <a:pt x="1701" y="7656"/>
                    <a:pt x="3812" y="7656"/>
                  </a:cubicBezTo>
                  <a:cubicBezTo>
                    <a:pt x="5923" y="7656"/>
                    <a:pt x="7656" y="5954"/>
                    <a:pt x="7656" y="3812"/>
                  </a:cubicBezTo>
                  <a:cubicBezTo>
                    <a:pt x="7656" y="1733"/>
                    <a:pt x="5954" y="0"/>
                    <a:pt x="381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97" name="Google Shape;10897;p83"/>
            <p:cNvSpPr/>
            <p:nvPr/>
          </p:nvSpPr>
          <p:spPr>
            <a:xfrm>
              <a:off x="1915750" y="2058450"/>
              <a:ext cx="35475" cy="52800"/>
            </a:xfrm>
            <a:custGeom>
              <a:avLst/>
              <a:gdLst/>
              <a:ahLst/>
              <a:cxnLst/>
              <a:rect l="l" t="t" r="r" b="b"/>
              <a:pathLst>
                <a:path w="1419" h="2112" extrusionOk="0">
                  <a:moveTo>
                    <a:pt x="347" y="0"/>
                  </a:moveTo>
                  <a:cubicBezTo>
                    <a:pt x="158" y="0"/>
                    <a:pt x="1" y="158"/>
                    <a:pt x="1" y="378"/>
                  </a:cubicBezTo>
                  <a:lnTo>
                    <a:pt x="1" y="1733"/>
                  </a:lnTo>
                  <a:cubicBezTo>
                    <a:pt x="1" y="1954"/>
                    <a:pt x="158" y="2111"/>
                    <a:pt x="347" y="2111"/>
                  </a:cubicBezTo>
                  <a:lnTo>
                    <a:pt x="1072" y="2111"/>
                  </a:lnTo>
                  <a:cubicBezTo>
                    <a:pt x="1261" y="2111"/>
                    <a:pt x="1418" y="1954"/>
                    <a:pt x="1418" y="1733"/>
                  </a:cubicBezTo>
                  <a:cubicBezTo>
                    <a:pt x="1418" y="1544"/>
                    <a:pt x="1261" y="1387"/>
                    <a:pt x="1072" y="1387"/>
                  </a:cubicBezTo>
                  <a:lnTo>
                    <a:pt x="725" y="1387"/>
                  </a:lnTo>
                  <a:lnTo>
                    <a:pt x="725" y="378"/>
                  </a:lnTo>
                  <a:cubicBezTo>
                    <a:pt x="725" y="158"/>
                    <a:pt x="568" y="0"/>
                    <a:pt x="34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898" name="Google Shape;10898;p83"/>
          <p:cNvGrpSpPr/>
          <p:nvPr/>
        </p:nvGrpSpPr>
        <p:grpSpPr>
          <a:xfrm>
            <a:off x="6213411" y="1756597"/>
            <a:ext cx="315977" cy="347599"/>
            <a:chOff x="1790525" y="2319150"/>
            <a:chExt cx="267800" cy="294600"/>
          </a:xfrm>
          <a:solidFill>
            <a:srgbClr val="FFC000"/>
          </a:solidFill>
        </p:grpSpPr>
        <p:sp>
          <p:nvSpPr>
            <p:cNvPr id="10899" name="Google Shape;10899;p83"/>
            <p:cNvSpPr/>
            <p:nvPr/>
          </p:nvSpPr>
          <p:spPr>
            <a:xfrm>
              <a:off x="1881100" y="2423125"/>
              <a:ext cx="88225" cy="155175"/>
            </a:xfrm>
            <a:custGeom>
              <a:avLst/>
              <a:gdLst/>
              <a:ahLst/>
              <a:cxnLst/>
              <a:rect l="l" t="t" r="r" b="b"/>
              <a:pathLst>
                <a:path w="3529" h="6207" extrusionOk="0">
                  <a:moveTo>
                    <a:pt x="1418" y="1323"/>
                  </a:moveTo>
                  <a:lnTo>
                    <a:pt x="1418" y="2741"/>
                  </a:lnTo>
                  <a:lnTo>
                    <a:pt x="1072" y="2741"/>
                  </a:lnTo>
                  <a:cubicBezTo>
                    <a:pt x="882" y="2741"/>
                    <a:pt x="725" y="2583"/>
                    <a:pt x="725" y="2394"/>
                  </a:cubicBezTo>
                  <a:lnTo>
                    <a:pt x="725" y="1701"/>
                  </a:lnTo>
                  <a:cubicBezTo>
                    <a:pt x="725" y="1481"/>
                    <a:pt x="882" y="1323"/>
                    <a:pt x="1072" y="1323"/>
                  </a:cubicBezTo>
                  <a:close/>
                  <a:moveTo>
                    <a:pt x="2458" y="3466"/>
                  </a:moveTo>
                  <a:cubicBezTo>
                    <a:pt x="2647" y="3466"/>
                    <a:pt x="2804" y="3623"/>
                    <a:pt x="2804" y="3812"/>
                  </a:cubicBezTo>
                  <a:lnTo>
                    <a:pt x="2804" y="4537"/>
                  </a:lnTo>
                  <a:cubicBezTo>
                    <a:pt x="2804" y="4726"/>
                    <a:pt x="2647" y="4883"/>
                    <a:pt x="2458" y="4883"/>
                  </a:cubicBezTo>
                  <a:lnTo>
                    <a:pt x="2111" y="4883"/>
                  </a:lnTo>
                  <a:lnTo>
                    <a:pt x="2111" y="3466"/>
                  </a:lnTo>
                  <a:close/>
                  <a:moveTo>
                    <a:pt x="1796" y="0"/>
                  </a:moveTo>
                  <a:cubicBezTo>
                    <a:pt x="1576" y="0"/>
                    <a:pt x="1418" y="158"/>
                    <a:pt x="1418" y="347"/>
                  </a:cubicBezTo>
                  <a:lnTo>
                    <a:pt x="1418" y="693"/>
                  </a:lnTo>
                  <a:lnTo>
                    <a:pt x="1072" y="693"/>
                  </a:lnTo>
                  <a:cubicBezTo>
                    <a:pt x="473" y="693"/>
                    <a:pt x="63" y="1166"/>
                    <a:pt x="63" y="1733"/>
                  </a:cubicBezTo>
                  <a:lnTo>
                    <a:pt x="63" y="2426"/>
                  </a:lnTo>
                  <a:cubicBezTo>
                    <a:pt x="63" y="3025"/>
                    <a:pt x="536" y="3466"/>
                    <a:pt x="1072" y="3466"/>
                  </a:cubicBezTo>
                  <a:lnTo>
                    <a:pt x="1418" y="3466"/>
                  </a:lnTo>
                  <a:lnTo>
                    <a:pt x="1418" y="4852"/>
                  </a:lnTo>
                  <a:lnTo>
                    <a:pt x="1072" y="4852"/>
                  </a:lnTo>
                  <a:cubicBezTo>
                    <a:pt x="882" y="4852"/>
                    <a:pt x="725" y="4694"/>
                    <a:pt x="725" y="4474"/>
                  </a:cubicBezTo>
                  <a:cubicBezTo>
                    <a:pt x="725" y="4285"/>
                    <a:pt x="567" y="4127"/>
                    <a:pt x="378" y="4127"/>
                  </a:cubicBezTo>
                  <a:cubicBezTo>
                    <a:pt x="158" y="4127"/>
                    <a:pt x="0" y="4285"/>
                    <a:pt x="0" y="4474"/>
                  </a:cubicBezTo>
                  <a:cubicBezTo>
                    <a:pt x="0" y="5072"/>
                    <a:pt x="473" y="5513"/>
                    <a:pt x="1040" y="5513"/>
                  </a:cubicBezTo>
                  <a:lnTo>
                    <a:pt x="1387" y="5513"/>
                  </a:lnTo>
                  <a:lnTo>
                    <a:pt x="1387" y="5860"/>
                  </a:lnTo>
                  <a:cubicBezTo>
                    <a:pt x="1387" y="6049"/>
                    <a:pt x="1544" y="6207"/>
                    <a:pt x="1733" y="6207"/>
                  </a:cubicBezTo>
                  <a:cubicBezTo>
                    <a:pt x="1954" y="6207"/>
                    <a:pt x="2111" y="6049"/>
                    <a:pt x="2111" y="5860"/>
                  </a:cubicBezTo>
                  <a:lnTo>
                    <a:pt x="2111" y="5545"/>
                  </a:lnTo>
                  <a:lnTo>
                    <a:pt x="2458" y="5545"/>
                  </a:lnTo>
                  <a:cubicBezTo>
                    <a:pt x="3056" y="5545"/>
                    <a:pt x="3466" y="5072"/>
                    <a:pt x="3466" y="4537"/>
                  </a:cubicBezTo>
                  <a:lnTo>
                    <a:pt x="3466" y="3812"/>
                  </a:lnTo>
                  <a:cubicBezTo>
                    <a:pt x="3466" y="3214"/>
                    <a:pt x="2993" y="2804"/>
                    <a:pt x="2458" y="2804"/>
                  </a:cubicBezTo>
                  <a:lnTo>
                    <a:pt x="2111" y="2804"/>
                  </a:lnTo>
                  <a:lnTo>
                    <a:pt x="2111" y="1386"/>
                  </a:lnTo>
                  <a:lnTo>
                    <a:pt x="2458" y="1386"/>
                  </a:lnTo>
                  <a:cubicBezTo>
                    <a:pt x="2647" y="1386"/>
                    <a:pt x="2804" y="1544"/>
                    <a:pt x="2804" y="1733"/>
                  </a:cubicBezTo>
                  <a:cubicBezTo>
                    <a:pt x="2804" y="1922"/>
                    <a:pt x="2962" y="2079"/>
                    <a:pt x="3151" y="2079"/>
                  </a:cubicBezTo>
                  <a:cubicBezTo>
                    <a:pt x="3371" y="2079"/>
                    <a:pt x="3529" y="1922"/>
                    <a:pt x="3529" y="1733"/>
                  </a:cubicBezTo>
                  <a:cubicBezTo>
                    <a:pt x="3529" y="1134"/>
                    <a:pt x="3056" y="693"/>
                    <a:pt x="2489" y="693"/>
                  </a:cubicBezTo>
                  <a:lnTo>
                    <a:pt x="2143" y="693"/>
                  </a:lnTo>
                  <a:lnTo>
                    <a:pt x="2143" y="347"/>
                  </a:lnTo>
                  <a:cubicBezTo>
                    <a:pt x="2143" y="158"/>
                    <a:pt x="1985" y="0"/>
                    <a:pt x="179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0" name="Google Shape;10900;p83"/>
            <p:cNvSpPr/>
            <p:nvPr/>
          </p:nvSpPr>
          <p:spPr>
            <a:xfrm>
              <a:off x="1790525" y="2319150"/>
              <a:ext cx="267800" cy="294600"/>
            </a:xfrm>
            <a:custGeom>
              <a:avLst/>
              <a:gdLst/>
              <a:ahLst/>
              <a:cxnLst/>
              <a:rect l="l" t="t" r="r" b="b"/>
              <a:pathLst>
                <a:path w="10712" h="11784" extrusionOk="0">
                  <a:moveTo>
                    <a:pt x="6427" y="662"/>
                  </a:moveTo>
                  <a:cubicBezTo>
                    <a:pt x="6837" y="662"/>
                    <a:pt x="7152" y="977"/>
                    <a:pt x="7152" y="1355"/>
                  </a:cubicBezTo>
                  <a:cubicBezTo>
                    <a:pt x="7152" y="1765"/>
                    <a:pt x="6837" y="2080"/>
                    <a:pt x="6427" y="2080"/>
                  </a:cubicBezTo>
                  <a:lnTo>
                    <a:pt x="6427" y="1702"/>
                  </a:lnTo>
                  <a:cubicBezTo>
                    <a:pt x="6427" y="1513"/>
                    <a:pt x="6270" y="1355"/>
                    <a:pt x="6081" y="1355"/>
                  </a:cubicBezTo>
                  <a:lnTo>
                    <a:pt x="4695" y="1355"/>
                  </a:lnTo>
                  <a:cubicBezTo>
                    <a:pt x="4505" y="1355"/>
                    <a:pt x="4348" y="1513"/>
                    <a:pt x="4348" y="1702"/>
                  </a:cubicBezTo>
                  <a:lnTo>
                    <a:pt x="4348" y="2080"/>
                  </a:lnTo>
                  <a:cubicBezTo>
                    <a:pt x="3938" y="2017"/>
                    <a:pt x="3623" y="1765"/>
                    <a:pt x="3623" y="1355"/>
                  </a:cubicBezTo>
                  <a:cubicBezTo>
                    <a:pt x="3623" y="977"/>
                    <a:pt x="3938" y="662"/>
                    <a:pt x="4348" y="662"/>
                  </a:cubicBezTo>
                  <a:close/>
                  <a:moveTo>
                    <a:pt x="5734" y="2017"/>
                  </a:moveTo>
                  <a:lnTo>
                    <a:pt x="5734" y="2741"/>
                  </a:lnTo>
                  <a:lnTo>
                    <a:pt x="5010" y="2741"/>
                  </a:lnTo>
                  <a:lnTo>
                    <a:pt x="5010" y="2017"/>
                  </a:lnTo>
                  <a:close/>
                  <a:moveTo>
                    <a:pt x="1418" y="1985"/>
                  </a:moveTo>
                  <a:lnTo>
                    <a:pt x="1859" y="2489"/>
                  </a:lnTo>
                  <a:lnTo>
                    <a:pt x="1355" y="2930"/>
                  </a:lnTo>
                  <a:lnTo>
                    <a:pt x="914" y="2426"/>
                  </a:lnTo>
                  <a:lnTo>
                    <a:pt x="1418" y="1985"/>
                  </a:lnTo>
                  <a:close/>
                  <a:moveTo>
                    <a:pt x="9357" y="1985"/>
                  </a:moveTo>
                  <a:lnTo>
                    <a:pt x="9861" y="2426"/>
                  </a:lnTo>
                  <a:lnTo>
                    <a:pt x="9420" y="2930"/>
                  </a:lnTo>
                  <a:lnTo>
                    <a:pt x="8916" y="2489"/>
                  </a:lnTo>
                  <a:lnTo>
                    <a:pt x="9357" y="1985"/>
                  </a:lnTo>
                  <a:close/>
                  <a:moveTo>
                    <a:pt x="5356" y="3434"/>
                  </a:moveTo>
                  <a:cubicBezTo>
                    <a:pt x="7467" y="3434"/>
                    <a:pt x="9200" y="5167"/>
                    <a:pt x="9200" y="7278"/>
                  </a:cubicBezTo>
                  <a:cubicBezTo>
                    <a:pt x="9200" y="9389"/>
                    <a:pt x="7498" y="11090"/>
                    <a:pt x="5356" y="11090"/>
                  </a:cubicBezTo>
                  <a:cubicBezTo>
                    <a:pt x="3277" y="11090"/>
                    <a:pt x="1544" y="9357"/>
                    <a:pt x="1544" y="7278"/>
                  </a:cubicBezTo>
                  <a:cubicBezTo>
                    <a:pt x="1576" y="5136"/>
                    <a:pt x="3277" y="3434"/>
                    <a:pt x="5356" y="3434"/>
                  </a:cubicBezTo>
                  <a:close/>
                  <a:moveTo>
                    <a:pt x="4316" y="0"/>
                  </a:moveTo>
                  <a:cubicBezTo>
                    <a:pt x="3560" y="0"/>
                    <a:pt x="2930" y="631"/>
                    <a:pt x="2930" y="1387"/>
                  </a:cubicBezTo>
                  <a:cubicBezTo>
                    <a:pt x="2930" y="2143"/>
                    <a:pt x="3560" y="2773"/>
                    <a:pt x="4316" y="2773"/>
                  </a:cubicBezTo>
                  <a:lnTo>
                    <a:pt x="4316" y="2899"/>
                  </a:lnTo>
                  <a:cubicBezTo>
                    <a:pt x="3749" y="3025"/>
                    <a:pt x="3214" y="3277"/>
                    <a:pt x="2741" y="3592"/>
                  </a:cubicBezTo>
                  <a:lnTo>
                    <a:pt x="2269" y="3056"/>
                  </a:lnTo>
                  <a:lnTo>
                    <a:pt x="2521" y="2804"/>
                  </a:lnTo>
                  <a:cubicBezTo>
                    <a:pt x="2741" y="2678"/>
                    <a:pt x="2741" y="2458"/>
                    <a:pt x="2615" y="2332"/>
                  </a:cubicBezTo>
                  <a:lnTo>
                    <a:pt x="1702" y="1292"/>
                  </a:lnTo>
                  <a:cubicBezTo>
                    <a:pt x="1631" y="1203"/>
                    <a:pt x="1530" y="1165"/>
                    <a:pt x="1432" y="1165"/>
                  </a:cubicBezTo>
                  <a:cubicBezTo>
                    <a:pt x="1357" y="1165"/>
                    <a:pt x="1284" y="1188"/>
                    <a:pt x="1229" y="1229"/>
                  </a:cubicBezTo>
                  <a:lnTo>
                    <a:pt x="158" y="2143"/>
                  </a:lnTo>
                  <a:cubicBezTo>
                    <a:pt x="0" y="2269"/>
                    <a:pt x="0" y="2489"/>
                    <a:pt x="126" y="2615"/>
                  </a:cubicBezTo>
                  <a:lnTo>
                    <a:pt x="1040" y="3687"/>
                  </a:lnTo>
                  <a:cubicBezTo>
                    <a:pt x="1106" y="3770"/>
                    <a:pt x="1199" y="3809"/>
                    <a:pt x="1291" y="3809"/>
                  </a:cubicBezTo>
                  <a:cubicBezTo>
                    <a:pt x="1372" y="3809"/>
                    <a:pt x="1453" y="3778"/>
                    <a:pt x="1513" y="3718"/>
                  </a:cubicBezTo>
                  <a:lnTo>
                    <a:pt x="1796" y="3498"/>
                  </a:lnTo>
                  <a:lnTo>
                    <a:pt x="2269" y="4033"/>
                  </a:lnTo>
                  <a:cubicBezTo>
                    <a:pt x="1387" y="4852"/>
                    <a:pt x="882" y="6018"/>
                    <a:pt x="882" y="7278"/>
                  </a:cubicBezTo>
                  <a:cubicBezTo>
                    <a:pt x="882" y="9735"/>
                    <a:pt x="2899" y="11783"/>
                    <a:pt x="5356" y="11783"/>
                  </a:cubicBezTo>
                  <a:cubicBezTo>
                    <a:pt x="7845" y="11783"/>
                    <a:pt x="9861" y="9735"/>
                    <a:pt x="9861" y="7278"/>
                  </a:cubicBezTo>
                  <a:cubicBezTo>
                    <a:pt x="9861" y="6081"/>
                    <a:pt x="9389" y="4915"/>
                    <a:pt x="8475" y="4033"/>
                  </a:cubicBezTo>
                  <a:lnTo>
                    <a:pt x="8948" y="3498"/>
                  </a:lnTo>
                  <a:lnTo>
                    <a:pt x="9231" y="3718"/>
                  </a:lnTo>
                  <a:cubicBezTo>
                    <a:pt x="9306" y="3778"/>
                    <a:pt x="9387" y="3809"/>
                    <a:pt x="9465" y="3809"/>
                  </a:cubicBezTo>
                  <a:cubicBezTo>
                    <a:pt x="9553" y="3809"/>
                    <a:pt x="9637" y="3770"/>
                    <a:pt x="9704" y="3687"/>
                  </a:cubicBezTo>
                  <a:lnTo>
                    <a:pt x="10617" y="2615"/>
                  </a:lnTo>
                  <a:cubicBezTo>
                    <a:pt x="10712" y="2458"/>
                    <a:pt x="10712" y="2269"/>
                    <a:pt x="10554" y="2143"/>
                  </a:cubicBezTo>
                  <a:lnTo>
                    <a:pt x="9515" y="1229"/>
                  </a:lnTo>
                  <a:cubicBezTo>
                    <a:pt x="9446" y="1188"/>
                    <a:pt x="9365" y="1165"/>
                    <a:pt x="9288" y="1165"/>
                  </a:cubicBezTo>
                  <a:cubicBezTo>
                    <a:pt x="9189" y="1165"/>
                    <a:pt x="9095" y="1203"/>
                    <a:pt x="9042" y="1292"/>
                  </a:cubicBezTo>
                  <a:lnTo>
                    <a:pt x="8129" y="2332"/>
                  </a:lnTo>
                  <a:cubicBezTo>
                    <a:pt x="8003" y="2489"/>
                    <a:pt x="8003" y="2710"/>
                    <a:pt x="8160" y="2804"/>
                  </a:cubicBezTo>
                  <a:lnTo>
                    <a:pt x="8444" y="3056"/>
                  </a:lnTo>
                  <a:lnTo>
                    <a:pt x="7971" y="3592"/>
                  </a:lnTo>
                  <a:cubicBezTo>
                    <a:pt x="7498" y="3245"/>
                    <a:pt x="6931" y="3025"/>
                    <a:pt x="6396" y="2899"/>
                  </a:cubicBezTo>
                  <a:lnTo>
                    <a:pt x="6396" y="2773"/>
                  </a:lnTo>
                  <a:cubicBezTo>
                    <a:pt x="7152" y="2773"/>
                    <a:pt x="7782" y="2143"/>
                    <a:pt x="7782" y="1387"/>
                  </a:cubicBezTo>
                  <a:cubicBezTo>
                    <a:pt x="7782" y="631"/>
                    <a:pt x="7152" y="0"/>
                    <a:pt x="639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901" name="Google Shape;10901;p83"/>
          <p:cNvSpPr/>
          <p:nvPr/>
        </p:nvSpPr>
        <p:spPr>
          <a:xfrm>
            <a:off x="6196153" y="2196982"/>
            <a:ext cx="350401" cy="350371"/>
          </a:xfrm>
          <a:custGeom>
            <a:avLst/>
            <a:gdLst/>
            <a:ahLst/>
            <a:cxnLst/>
            <a:rect l="l" t="t" r="r" b="b"/>
            <a:pathLst>
              <a:path w="11879" h="11878" extrusionOk="0">
                <a:moveTo>
                  <a:pt x="5892" y="693"/>
                </a:moveTo>
                <a:cubicBezTo>
                  <a:pt x="6302" y="693"/>
                  <a:pt x="6617" y="1008"/>
                  <a:pt x="6617" y="1418"/>
                </a:cubicBezTo>
                <a:cubicBezTo>
                  <a:pt x="6617" y="1796"/>
                  <a:pt x="6302" y="2111"/>
                  <a:pt x="5892" y="2111"/>
                </a:cubicBezTo>
                <a:cubicBezTo>
                  <a:pt x="5514" y="2111"/>
                  <a:pt x="5199" y="1796"/>
                  <a:pt x="5199" y="1418"/>
                </a:cubicBezTo>
                <a:cubicBezTo>
                  <a:pt x="5231" y="1008"/>
                  <a:pt x="5546" y="693"/>
                  <a:pt x="5892" y="693"/>
                </a:cubicBezTo>
                <a:close/>
                <a:moveTo>
                  <a:pt x="5892" y="2741"/>
                </a:moveTo>
                <a:cubicBezTo>
                  <a:pt x="6837" y="2741"/>
                  <a:pt x="7625" y="3529"/>
                  <a:pt x="7625" y="4505"/>
                </a:cubicBezTo>
                <a:lnTo>
                  <a:pt x="7625" y="5545"/>
                </a:lnTo>
                <a:lnTo>
                  <a:pt x="4159" y="5545"/>
                </a:lnTo>
                <a:lnTo>
                  <a:pt x="4159" y="4505"/>
                </a:lnTo>
                <a:cubicBezTo>
                  <a:pt x="4159" y="3529"/>
                  <a:pt x="4947" y="2741"/>
                  <a:pt x="5892" y="2741"/>
                </a:cubicBezTo>
                <a:close/>
                <a:moveTo>
                  <a:pt x="8381" y="5104"/>
                </a:moveTo>
                <a:cubicBezTo>
                  <a:pt x="9326" y="5356"/>
                  <a:pt x="9767" y="5703"/>
                  <a:pt x="9767" y="5892"/>
                </a:cubicBezTo>
                <a:cubicBezTo>
                  <a:pt x="9767" y="6238"/>
                  <a:pt x="8381" y="6931"/>
                  <a:pt x="5955" y="6931"/>
                </a:cubicBezTo>
                <a:cubicBezTo>
                  <a:pt x="5898" y="6932"/>
                  <a:pt x="5842" y="6932"/>
                  <a:pt x="5787" y="6932"/>
                </a:cubicBezTo>
                <a:cubicBezTo>
                  <a:pt x="3434" y="6932"/>
                  <a:pt x="2112" y="6292"/>
                  <a:pt x="2112" y="5892"/>
                </a:cubicBezTo>
                <a:cubicBezTo>
                  <a:pt x="2112" y="5703"/>
                  <a:pt x="2553" y="5388"/>
                  <a:pt x="3498" y="5104"/>
                </a:cubicBezTo>
                <a:lnTo>
                  <a:pt x="3498" y="5892"/>
                </a:lnTo>
                <a:cubicBezTo>
                  <a:pt x="3498" y="6081"/>
                  <a:pt x="3655" y="6238"/>
                  <a:pt x="3844" y="6238"/>
                </a:cubicBezTo>
                <a:lnTo>
                  <a:pt x="8034" y="6238"/>
                </a:lnTo>
                <a:cubicBezTo>
                  <a:pt x="8223" y="6238"/>
                  <a:pt x="8381" y="6081"/>
                  <a:pt x="8381" y="5892"/>
                </a:cubicBezTo>
                <a:lnTo>
                  <a:pt x="8381" y="5104"/>
                </a:lnTo>
                <a:close/>
                <a:moveTo>
                  <a:pt x="1765" y="10428"/>
                </a:moveTo>
                <a:cubicBezTo>
                  <a:pt x="2427" y="10428"/>
                  <a:pt x="2805" y="10680"/>
                  <a:pt x="2805" y="10775"/>
                </a:cubicBezTo>
                <a:cubicBezTo>
                  <a:pt x="2805" y="10869"/>
                  <a:pt x="2427" y="11121"/>
                  <a:pt x="1765" y="11121"/>
                </a:cubicBezTo>
                <a:cubicBezTo>
                  <a:pt x="1072" y="11121"/>
                  <a:pt x="694" y="10869"/>
                  <a:pt x="694" y="10775"/>
                </a:cubicBezTo>
                <a:cubicBezTo>
                  <a:pt x="694" y="10712"/>
                  <a:pt x="1072" y="10428"/>
                  <a:pt x="1765" y="10428"/>
                </a:cubicBezTo>
                <a:close/>
                <a:moveTo>
                  <a:pt x="5955" y="10428"/>
                </a:moveTo>
                <a:cubicBezTo>
                  <a:pt x="6617" y="10428"/>
                  <a:pt x="6963" y="10712"/>
                  <a:pt x="6963" y="10775"/>
                </a:cubicBezTo>
                <a:cubicBezTo>
                  <a:pt x="6963" y="10869"/>
                  <a:pt x="6617" y="11121"/>
                  <a:pt x="5955" y="11121"/>
                </a:cubicBezTo>
                <a:cubicBezTo>
                  <a:pt x="5262" y="11121"/>
                  <a:pt x="4915" y="10869"/>
                  <a:pt x="4915" y="10775"/>
                </a:cubicBezTo>
                <a:cubicBezTo>
                  <a:pt x="4915" y="10712"/>
                  <a:pt x="5262" y="10428"/>
                  <a:pt x="5955" y="10428"/>
                </a:cubicBezTo>
                <a:close/>
                <a:moveTo>
                  <a:pt x="10082" y="10428"/>
                </a:moveTo>
                <a:cubicBezTo>
                  <a:pt x="10775" y="10428"/>
                  <a:pt x="11153" y="10680"/>
                  <a:pt x="11153" y="10775"/>
                </a:cubicBezTo>
                <a:cubicBezTo>
                  <a:pt x="11153" y="10869"/>
                  <a:pt x="10775" y="11121"/>
                  <a:pt x="10082" y="11121"/>
                </a:cubicBezTo>
                <a:cubicBezTo>
                  <a:pt x="9421" y="11121"/>
                  <a:pt x="9043" y="10869"/>
                  <a:pt x="9043" y="10775"/>
                </a:cubicBezTo>
                <a:cubicBezTo>
                  <a:pt x="9043" y="10712"/>
                  <a:pt x="9421" y="10428"/>
                  <a:pt x="10082" y="10428"/>
                </a:cubicBezTo>
                <a:close/>
                <a:moveTo>
                  <a:pt x="5987" y="0"/>
                </a:moveTo>
                <a:cubicBezTo>
                  <a:pt x="5231" y="0"/>
                  <a:pt x="4600" y="630"/>
                  <a:pt x="4600" y="1355"/>
                </a:cubicBezTo>
                <a:cubicBezTo>
                  <a:pt x="4600" y="1733"/>
                  <a:pt x="4726" y="2016"/>
                  <a:pt x="4947" y="2300"/>
                </a:cubicBezTo>
                <a:cubicBezTo>
                  <a:pt x="4159" y="2710"/>
                  <a:pt x="3624" y="3497"/>
                  <a:pt x="3561" y="4442"/>
                </a:cubicBezTo>
                <a:cubicBezTo>
                  <a:pt x="2742" y="4631"/>
                  <a:pt x="1481" y="5072"/>
                  <a:pt x="1481" y="5923"/>
                </a:cubicBezTo>
                <a:cubicBezTo>
                  <a:pt x="1481" y="6679"/>
                  <a:pt x="2427" y="7120"/>
                  <a:pt x="3151" y="7309"/>
                </a:cubicBezTo>
                <a:lnTo>
                  <a:pt x="1954" y="9798"/>
                </a:lnTo>
                <a:lnTo>
                  <a:pt x="1828" y="9798"/>
                </a:lnTo>
                <a:cubicBezTo>
                  <a:pt x="851" y="9798"/>
                  <a:pt x="64" y="10239"/>
                  <a:pt x="64" y="10806"/>
                </a:cubicBezTo>
                <a:cubicBezTo>
                  <a:pt x="1" y="11373"/>
                  <a:pt x="725" y="11846"/>
                  <a:pt x="1765" y="11846"/>
                </a:cubicBezTo>
                <a:cubicBezTo>
                  <a:pt x="2679" y="11846"/>
                  <a:pt x="3498" y="11436"/>
                  <a:pt x="3498" y="10806"/>
                </a:cubicBezTo>
                <a:cubicBezTo>
                  <a:pt x="3498" y="10334"/>
                  <a:pt x="3057" y="10019"/>
                  <a:pt x="2584" y="9924"/>
                </a:cubicBezTo>
                <a:lnTo>
                  <a:pt x="3781" y="7498"/>
                </a:lnTo>
                <a:cubicBezTo>
                  <a:pt x="4317" y="7624"/>
                  <a:pt x="4947" y="7656"/>
                  <a:pt x="5577" y="7719"/>
                </a:cubicBezTo>
                <a:lnTo>
                  <a:pt x="5577" y="9830"/>
                </a:lnTo>
                <a:cubicBezTo>
                  <a:pt x="4947" y="9924"/>
                  <a:pt x="4222" y="10239"/>
                  <a:pt x="4222" y="10869"/>
                </a:cubicBezTo>
                <a:cubicBezTo>
                  <a:pt x="4222" y="11499"/>
                  <a:pt x="5041" y="11877"/>
                  <a:pt x="5955" y="11877"/>
                </a:cubicBezTo>
                <a:cubicBezTo>
                  <a:pt x="6837" y="11877"/>
                  <a:pt x="7688" y="11499"/>
                  <a:pt x="7688" y="10869"/>
                </a:cubicBezTo>
                <a:cubicBezTo>
                  <a:pt x="7688" y="10239"/>
                  <a:pt x="6932" y="9924"/>
                  <a:pt x="6302" y="9830"/>
                </a:cubicBezTo>
                <a:lnTo>
                  <a:pt x="6302" y="7719"/>
                </a:lnTo>
                <a:cubicBezTo>
                  <a:pt x="6932" y="7719"/>
                  <a:pt x="7562" y="7624"/>
                  <a:pt x="8097" y="7498"/>
                </a:cubicBezTo>
                <a:lnTo>
                  <a:pt x="9295" y="9924"/>
                </a:lnTo>
                <a:cubicBezTo>
                  <a:pt x="8822" y="10082"/>
                  <a:pt x="8381" y="10334"/>
                  <a:pt x="8381" y="10806"/>
                </a:cubicBezTo>
                <a:cubicBezTo>
                  <a:pt x="8381" y="11436"/>
                  <a:pt x="9200" y="11846"/>
                  <a:pt x="10114" y="11846"/>
                </a:cubicBezTo>
                <a:cubicBezTo>
                  <a:pt x="11090" y="11846"/>
                  <a:pt x="11878" y="11405"/>
                  <a:pt x="11878" y="10806"/>
                </a:cubicBezTo>
                <a:cubicBezTo>
                  <a:pt x="11878" y="10239"/>
                  <a:pt x="11153" y="9798"/>
                  <a:pt x="10114" y="9798"/>
                </a:cubicBezTo>
                <a:lnTo>
                  <a:pt x="9988" y="9798"/>
                </a:lnTo>
                <a:lnTo>
                  <a:pt x="8822" y="7309"/>
                </a:lnTo>
                <a:cubicBezTo>
                  <a:pt x="9515" y="7120"/>
                  <a:pt x="10460" y="6679"/>
                  <a:pt x="10460" y="5923"/>
                </a:cubicBezTo>
                <a:cubicBezTo>
                  <a:pt x="10460" y="5072"/>
                  <a:pt x="9200" y="4631"/>
                  <a:pt x="8381" y="4442"/>
                </a:cubicBezTo>
                <a:cubicBezTo>
                  <a:pt x="8350" y="3497"/>
                  <a:pt x="7782" y="2710"/>
                  <a:pt x="6995" y="2300"/>
                </a:cubicBezTo>
                <a:cubicBezTo>
                  <a:pt x="7247" y="2080"/>
                  <a:pt x="7341" y="1764"/>
                  <a:pt x="7341" y="1355"/>
                </a:cubicBezTo>
                <a:cubicBezTo>
                  <a:pt x="7341" y="630"/>
                  <a:pt x="6711" y="0"/>
                  <a:pt x="5987" y="0"/>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902" name="Google Shape;10902;p83"/>
          <p:cNvGrpSpPr/>
          <p:nvPr/>
        </p:nvGrpSpPr>
        <p:grpSpPr>
          <a:xfrm>
            <a:off x="4866386" y="2670163"/>
            <a:ext cx="349457" cy="348542"/>
            <a:chOff x="3599700" y="1954475"/>
            <a:chExt cx="296175" cy="295400"/>
          </a:xfrm>
          <a:solidFill>
            <a:srgbClr val="FFC000"/>
          </a:solidFill>
        </p:grpSpPr>
        <p:sp>
          <p:nvSpPr>
            <p:cNvPr id="10903" name="Google Shape;10903;p83"/>
            <p:cNvSpPr/>
            <p:nvPr/>
          </p:nvSpPr>
          <p:spPr>
            <a:xfrm>
              <a:off x="3599700" y="1954475"/>
              <a:ext cx="296175" cy="295400"/>
            </a:xfrm>
            <a:custGeom>
              <a:avLst/>
              <a:gdLst/>
              <a:ahLst/>
              <a:cxnLst/>
              <a:rect l="l" t="t" r="r" b="b"/>
              <a:pathLst>
                <a:path w="11847" h="11816" extrusionOk="0">
                  <a:moveTo>
                    <a:pt x="3151" y="694"/>
                  </a:moveTo>
                  <a:cubicBezTo>
                    <a:pt x="3718" y="694"/>
                    <a:pt x="4159" y="1166"/>
                    <a:pt x="4159" y="1734"/>
                  </a:cubicBezTo>
                  <a:cubicBezTo>
                    <a:pt x="4159" y="2301"/>
                    <a:pt x="3686" y="2742"/>
                    <a:pt x="3151" y="2742"/>
                  </a:cubicBezTo>
                  <a:cubicBezTo>
                    <a:pt x="2584" y="2742"/>
                    <a:pt x="2111" y="2269"/>
                    <a:pt x="2111" y="1734"/>
                  </a:cubicBezTo>
                  <a:cubicBezTo>
                    <a:pt x="2080" y="1166"/>
                    <a:pt x="2552" y="694"/>
                    <a:pt x="3151" y="694"/>
                  </a:cubicBezTo>
                  <a:close/>
                  <a:moveTo>
                    <a:pt x="8727" y="694"/>
                  </a:moveTo>
                  <a:cubicBezTo>
                    <a:pt x="9326" y="694"/>
                    <a:pt x="9767" y="1166"/>
                    <a:pt x="9767" y="1734"/>
                  </a:cubicBezTo>
                  <a:cubicBezTo>
                    <a:pt x="9767" y="2301"/>
                    <a:pt x="9294" y="2742"/>
                    <a:pt x="8727" y="2742"/>
                  </a:cubicBezTo>
                  <a:cubicBezTo>
                    <a:pt x="8128" y="2742"/>
                    <a:pt x="7719" y="2269"/>
                    <a:pt x="7719" y="1734"/>
                  </a:cubicBezTo>
                  <a:cubicBezTo>
                    <a:pt x="7656" y="1166"/>
                    <a:pt x="8128" y="694"/>
                    <a:pt x="8727" y="694"/>
                  </a:cubicBezTo>
                  <a:close/>
                  <a:moveTo>
                    <a:pt x="5923" y="4852"/>
                  </a:moveTo>
                  <a:cubicBezTo>
                    <a:pt x="6522" y="4852"/>
                    <a:pt x="6994" y="5325"/>
                    <a:pt x="6994" y="5861"/>
                  </a:cubicBezTo>
                  <a:cubicBezTo>
                    <a:pt x="6994" y="6396"/>
                    <a:pt x="6522" y="6869"/>
                    <a:pt x="5923" y="6869"/>
                  </a:cubicBezTo>
                  <a:cubicBezTo>
                    <a:pt x="5356" y="6869"/>
                    <a:pt x="4883" y="6428"/>
                    <a:pt x="4883" y="5861"/>
                  </a:cubicBezTo>
                  <a:cubicBezTo>
                    <a:pt x="4883" y="5294"/>
                    <a:pt x="5356" y="4852"/>
                    <a:pt x="5923" y="4852"/>
                  </a:cubicBezTo>
                  <a:close/>
                  <a:moveTo>
                    <a:pt x="3151" y="3466"/>
                  </a:moveTo>
                  <a:cubicBezTo>
                    <a:pt x="3875" y="3466"/>
                    <a:pt x="4600" y="3813"/>
                    <a:pt x="5072" y="4380"/>
                  </a:cubicBezTo>
                  <a:cubicBezTo>
                    <a:pt x="4537" y="4695"/>
                    <a:pt x="4159" y="5231"/>
                    <a:pt x="4159" y="5861"/>
                  </a:cubicBezTo>
                  <a:cubicBezTo>
                    <a:pt x="4159" y="6239"/>
                    <a:pt x="4285" y="6617"/>
                    <a:pt x="4505" y="6900"/>
                  </a:cubicBezTo>
                  <a:lnTo>
                    <a:pt x="693" y="6900"/>
                  </a:lnTo>
                  <a:lnTo>
                    <a:pt x="693" y="5892"/>
                  </a:lnTo>
                  <a:cubicBezTo>
                    <a:pt x="693" y="4569"/>
                    <a:pt x="1796" y="3466"/>
                    <a:pt x="3151" y="3466"/>
                  </a:cubicBezTo>
                  <a:close/>
                  <a:moveTo>
                    <a:pt x="8696" y="3498"/>
                  </a:moveTo>
                  <a:cubicBezTo>
                    <a:pt x="10019" y="3498"/>
                    <a:pt x="11121" y="4600"/>
                    <a:pt x="11121" y="5955"/>
                  </a:cubicBezTo>
                  <a:lnTo>
                    <a:pt x="11121" y="6932"/>
                  </a:lnTo>
                  <a:lnTo>
                    <a:pt x="7309" y="6932"/>
                  </a:lnTo>
                  <a:cubicBezTo>
                    <a:pt x="7561" y="6617"/>
                    <a:pt x="7656" y="6270"/>
                    <a:pt x="7656" y="5892"/>
                  </a:cubicBezTo>
                  <a:cubicBezTo>
                    <a:pt x="7656" y="5262"/>
                    <a:pt x="7309" y="4726"/>
                    <a:pt x="6774" y="4411"/>
                  </a:cubicBezTo>
                  <a:cubicBezTo>
                    <a:pt x="7215" y="3813"/>
                    <a:pt x="7939" y="3498"/>
                    <a:pt x="8696" y="3498"/>
                  </a:cubicBezTo>
                  <a:close/>
                  <a:moveTo>
                    <a:pt x="5923" y="7625"/>
                  </a:moveTo>
                  <a:cubicBezTo>
                    <a:pt x="6207" y="7625"/>
                    <a:pt x="6490" y="7656"/>
                    <a:pt x="6711" y="7751"/>
                  </a:cubicBezTo>
                  <a:lnTo>
                    <a:pt x="5923" y="8791"/>
                  </a:lnTo>
                  <a:lnTo>
                    <a:pt x="5135" y="7751"/>
                  </a:lnTo>
                  <a:cubicBezTo>
                    <a:pt x="5388" y="7688"/>
                    <a:pt x="5671" y="7625"/>
                    <a:pt x="5923" y="7625"/>
                  </a:cubicBezTo>
                  <a:close/>
                  <a:moveTo>
                    <a:pt x="4505" y="8066"/>
                  </a:moveTo>
                  <a:lnTo>
                    <a:pt x="5577" y="9484"/>
                  </a:lnTo>
                  <a:lnTo>
                    <a:pt x="5577" y="11153"/>
                  </a:lnTo>
                  <a:lnTo>
                    <a:pt x="3497" y="11153"/>
                  </a:lnTo>
                  <a:lnTo>
                    <a:pt x="3497" y="10019"/>
                  </a:lnTo>
                  <a:cubicBezTo>
                    <a:pt x="3497" y="9200"/>
                    <a:pt x="3875" y="8507"/>
                    <a:pt x="4505" y="8066"/>
                  </a:cubicBezTo>
                  <a:close/>
                  <a:moveTo>
                    <a:pt x="7341" y="8066"/>
                  </a:moveTo>
                  <a:cubicBezTo>
                    <a:pt x="7939" y="8507"/>
                    <a:pt x="8381" y="9263"/>
                    <a:pt x="8381" y="10051"/>
                  </a:cubicBezTo>
                  <a:lnTo>
                    <a:pt x="8381" y="11153"/>
                  </a:lnTo>
                  <a:lnTo>
                    <a:pt x="6301" y="11153"/>
                  </a:lnTo>
                  <a:lnTo>
                    <a:pt x="6301" y="9484"/>
                  </a:lnTo>
                  <a:lnTo>
                    <a:pt x="7341" y="8066"/>
                  </a:lnTo>
                  <a:close/>
                  <a:moveTo>
                    <a:pt x="3088" y="1"/>
                  </a:moveTo>
                  <a:cubicBezTo>
                    <a:pt x="2143" y="1"/>
                    <a:pt x="1355" y="788"/>
                    <a:pt x="1355" y="1734"/>
                  </a:cubicBezTo>
                  <a:cubicBezTo>
                    <a:pt x="1355" y="2238"/>
                    <a:pt x="1575" y="2679"/>
                    <a:pt x="1922" y="2994"/>
                  </a:cubicBezTo>
                  <a:cubicBezTo>
                    <a:pt x="788" y="3466"/>
                    <a:pt x="0" y="4569"/>
                    <a:pt x="0" y="5861"/>
                  </a:cubicBezTo>
                  <a:lnTo>
                    <a:pt x="0" y="7247"/>
                  </a:lnTo>
                  <a:cubicBezTo>
                    <a:pt x="0" y="7436"/>
                    <a:pt x="158" y="7593"/>
                    <a:pt x="347" y="7593"/>
                  </a:cubicBezTo>
                  <a:lnTo>
                    <a:pt x="3938" y="7593"/>
                  </a:lnTo>
                  <a:cubicBezTo>
                    <a:pt x="3214" y="8192"/>
                    <a:pt x="2741" y="9043"/>
                    <a:pt x="2741" y="10019"/>
                  </a:cubicBezTo>
                  <a:lnTo>
                    <a:pt x="2741" y="11437"/>
                  </a:lnTo>
                  <a:cubicBezTo>
                    <a:pt x="2741" y="11658"/>
                    <a:pt x="2899" y="11815"/>
                    <a:pt x="3088" y="11815"/>
                  </a:cubicBezTo>
                  <a:lnTo>
                    <a:pt x="8696" y="11815"/>
                  </a:lnTo>
                  <a:cubicBezTo>
                    <a:pt x="8885" y="11815"/>
                    <a:pt x="9042" y="11658"/>
                    <a:pt x="9042" y="11437"/>
                  </a:cubicBezTo>
                  <a:lnTo>
                    <a:pt x="9042" y="10019"/>
                  </a:lnTo>
                  <a:cubicBezTo>
                    <a:pt x="9042" y="9043"/>
                    <a:pt x="8570" y="8192"/>
                    <a:pt x="7876" y="7593"/>
                  </a:cubicBezTo>
                  <a:lnTo>
                    <a:pt x="11436" y="7593"/>
                  </a:lnTo>
                  <a:cubicBezTo>
                    <a:pt x="11657" y="7593"/>
                    <a:pt x="11815" y="7436"/>
                    <a:pt x="11815" y="7247"/>
                  </a:cubicBezTo>
                  <a:lnTo>
                    <a:pt x="11815" y="5861"/>
                  </a:lnTo>
                  <a:cubicBezTo>
                    <a:pt x="11846" y="4600"/>
                    <a:pt x="11027" y="3466"/>
                    <a:pt x="9861" y="2994"/>
                  </a:cubicBezTo>
                  <a:cubicBezTo>
                    <a:pt x="10239" y="2679"/>
                    <a:pt x="10428" y="2206"/>
                    <a:pt x="10428" y="1734"/>
                  </a:cubicBezTo>
                  <a:cubicBezTo>
                    <a:pt x="10428" y="788"/>
                    <a:pt x="9641" y="1"/>
                    <a:pt x="8696" y="1"/>
                  </a:cubicBezTo>
                  <a:cubicBezTo>
                    <a:pt x="7750" y="1"/>
                    <a:pt x="6963" y="788"/>
                    <a:pt x="6963" y="1734"/>
                  </a:cubicBezTo>
                  <a:cubicBezTo>
                    <a:pt x="6963" y="2238"/>
                    <a:pt x="7152" y="2679"/>
                    <a:pt x="7498" y="2994"/>
                  </a:cubicBezTo>
                  <a:cubicBezTo>
                    <a:pt x="6931" y="3214"/>
                    <a:pt x="6396" y="3624"/>
                    <a:pt x="6049" y="4159"/>
                  </a:cubicBezTo>
                  <a:lnTo>
                    <a:pt x="5734" y="4159"/>
                  </a:lnTo>
                  <a:cubicBezTo>
                    <a:pt x="5388" y="3655"/>
                    <a:pt x="4883" y="3214"/>
                    <a:pt x="4285" y="2994"/>
                  </a:cubicBezTo>
                  <a:cubicBezTo>
                    <a:pt x="4631" y="2679"/>
                    <a:pt x="4820" y="2238"/>
                    <a:pt x="4820" y="1734"/>
                  </a:cubicBezTo>
                  <a:cubicBezTo>
                    <a:pt x="4820" y="788"/>
                    <a:pt x="4033" y="1"/>
                    <a:pt x="308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4" name="Google Shape;10904;p83"/>
            <p:cNvSpPr/>
            <p:nvPr/>
          </p:nvSpPr>
          <p:spPr>
            <a:xfrm>
              <a:off x="3825750" y="2075775"/>
              <a:ext cx="35450" cy="17350"/>
            </a:xfrm>
            <a:custGeom>
              <a:avLst/>
              <a:gdLst/>
              <a:ahLst/>
              <a:cxnLst/>
              <a:rect l="l" t="t" r="r" b="b"/>
              <a:pathLst>
                <a:path w="1418" h="694" extrusionOk="0">
                  <a:moveTo>
                    <a:pt x="347" y="0"/>
                  </a:moveTo>
                  <a:cubicBezTo>
                    <a:pt x="158" y="0"/>
                    <a:pt x="0" y="158"/>
                    <a:pt x="0" y="347"/>
                  </a:cubicBezTo>
                  <a:cubicBezTo>
                    <a:pt x="0" y="536"/>
                    <a:pt x="158" y="694"/>
                    <a:pt x="347" y="694"/>
                  </a:cubicBezTo>
                  <a:lnTo>
                    <a:pt x="1071" y="694"/>
                  </a:lnTo>
                  <a:cubicBezTo>
                    <a:pt x="1260" y="694"/>
                    <a:pt x="1418" y="536"/>
                    <a:pt x="1418" y="347"/>
                  </a:cubicBezTo>
                  <a:cubicBezTo>
                    <a:pt x="1418" y="158"/>
                    <a:pt x="1260" y="0"/>
                    <a:pt x="107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5" name="Google Shape;10905;p83"/>
            <p:cNvSpPr/>
            <p:nvPr/>
          </p:nvSpPr>
          <p:spPr>
            <a:xfrm>
              <a:off x="3633550" y="2075775"/>
              <a:ext cx="35475" cy="17350"/>
            </a:xfrm>
            <a:custGeom>
              <a:avLst/>
              <a:gdLst/>
              <a:ahLst/>
              <a:cxnLst/>
              <a:rect l="l" t="t" r="r" b="b"/>
              <a:pathLst>
                <a:path w="1419" h="694" extrusionOk="0">
                  <a:moveTo>
                    <a:pt x="379" y="0"/>
                  </a:moveTo>
                  <a:cubicBezTo>
                    <a:pt x="158" y="0"/>
                    <a:pt x="1" y="158"/>
                    <a:pt x="1" y="347"/>
                  </a:cubicBezTo>
                  <a:cubicBezTo>
                    <a:pt x="1" y="536"/>
                    <a:pt x="158" y="694"/>
                    <a:pt x="379" y="694"/>
                  </a:cubicBezTo>
                  <a:lnTo>
                    <a:pt x="1072" y="694"/>
                  </a:lnTo>
                  <a:cubicBezTo>
                    <a:pt x="1261" y="694"/>
                    <a:pt x="1419" y="536"/>
                    <a:pt x="1419" y="347"/>
                  </a:cubicBezTo>
                  <a:cubicBezTo>
                    <a:pt x="1419" y="158"/>
                    <a:pt x="1261" y="0"/>
                    <a:pt x="107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906" name="Google Shape;10906;p83"/>
          <p:cNvGrpSpPr/>
          <p:nvPr/>
        </p:nvGrpSpPr>
        <p:grpSpPr>
          <a:xfrm>
            <a:off x="4867316" y="3159626"/>
            <a:ext cx="347599" cy="347599"/>
            <a:chOff x="3601275" y="2319150"/>
            <a:chExt cx="294600" cy="294600"/>
          </a:xfrm>
          <a:solidFill>
            <a:srgbClr val="FFC000"/>
          </a:solidFill>
        </p:grpSpPr>
        <p:sp>
          <p:nvSpPr>
            <p:cNvPr id="10907" name="Google Shape;10907;p83"/>
            <p:cNvSpPr/>
            <p:nvPr/>
          </p:nvSpPr>
          <p:spPr>
            <a:xfrm>
              <a:off x="3601275" y="2319150"/>
              <a:ext cx="294600" cy="294600"/>
            </a:xfrm>
            <a:custGeom>
              <a:avLst/>
              <a:gdLst/>
              <a:ahLst/>
              <a:cxnLst/>
              <a:rect l="l" t="t" r="r" b="b"/>
              <a:pathLst>
                <a:path w="11784" h="11784" extrusionOk="0">
                  <a:moveTo>
                    <a:pt x="8223" y="694"/>
                  </a:moveTo>
                  <a:cubicBezTo>
                    <a:pt x="8696" y="725"/>
                    <a:pt x="9168" y="914"/>
                    <a:pt x="9546" y="1198"/>
                  </a:cubicBezTo>
                  <a:lnTo>
                    <a:pt x="7057" y="3687"/>
                  </a:lnTo>
                  <a:cubicBezTo>
                    <a:pt x="6774" y="3498"/>
                    <a:pt x="6459" y="3340"/>
                    <a:pt x="6144" y="3245"/>
                  </a:cubicBezTo>
                  <a:lnTo>
                    <a:pt x="8223" y="694"/>
                  </a:lnTo>
                  <a:close/>
                  <a:moveTo>
                    <a:pt x="10523" y="1198"/>
                  </a:moveTo>
                  <a:cubicBezTo>
                    <a:pt x="10838" y="1576"/>
                    <a:pt x="11027" y="2111"/>
                    <a:pt x="11027" y="2615"/>
                  </a:cubicBezTo>
                  <a:lnTo>
                    <a:pt x="8286" y="4852"/>
                  </a:lnTo>
                  <a:lnTo>
                    <a:pt x="7561" y="4159"/>
                  </a:lnTo>
                  <a:lnTo>
                    <a:pt x="10523" y="1198"/>
                  </a:lnTo>
                  <a:close/>
                  <a:moveTo>
                    <a:pt x="5592" y="3923"/>
                  </a:moveTo>
                  <a:cubicBezTo>
                    <a:pt x="6033" y="3923"/>
                    <a:pt x="6474" y="4096"/>
                    <a:pt x="6805" y="4443"/>
                  </a:cubicBezTo>
                  <a:cubicBezTo>
                    <a:pt x="7498" y="5104"/>
                    <a:pt x="7498" y="6207"/>
                    <a:pt x="6805" y="6869"/>
                  </a:cubicBezTo>
                  <a:cubicBezTo>
                    <a:pt x="6474" y="7199"/>
                    <a:pt x="6033" y="7365"/>
                    <a:pt x="5592" y="7365"/>
                  </a:cubicBezTo>
                  <a:cubicBezTo>
                    <a:pt x="5151" y="7365"/>
                    <a:pt x="4710" y="7199"/>
                    <a:pt x="4379" y="6869"/>
                  </a:cubicBezTo>
                  <a:cubicBezTo>
                    <a:pt x="3718" y="6207"/>
                    <a:pt x="3718" y="5104"/>
                    <a:pt x="4379" y="4443"/>
                  </a:cubicBezTo>
                  <a:cubicBezTo>
                    <a:pt x="4710" y="4096"/>
                    <a:pt x="5151" y="3923"/>
                    <a:pt x="5592" y="3923"/>
                  </a:cubicBezTo>
                  <a:close/>
                  <a:moveTo>
                    <a:pt x="8034" y="5577"/>
                  </a:moveTo>
                  <a:lnTo>
                    <a:pt x="8191" y="5734"/>
                  </a:lnTo>
                  <a:cubicBezTo>
                    <a:pt x="8696" y="6270"/>
                    <a:pt x="9326" y="6742"/>
                    <a:pt x="10019" y="7058"/>
                  </a:cubicBezTo>
                  <a:lnTo>
                    <a:pt x="9420" y="7278"/>
                  </a:lnTo>
                  <a:cubicBezTo>
                    <a:pt x="9263" y="7310"/>
                    <a:pt x="9168" y="7467"/>
                    <a:pt x="9168" y="7593"/>
                  </a:cubicBezTo>
                  <a:lnTo>
                    <a:pt x="9168" y="8066"/>
                  </a:lnTo>
                  <a:cubicBezTo>
                    <a:pt x="8601" y="7814"/>
                    <a:pt x="8034" y="7467"/>
                    <a:pt x="7561" y="7058"/>
                  </a:cubicBezTo>
                  <a:cubicBezTo>
                    <a:pt x="7876" y="6648"/>
                    <a:pt x="8034" y="6175"/>
                    <a:pt x="8034" y="5608"/>
                  </a:cubicBezTo>
                  <a:lnTo>
                    <a:pt x="8034" y="5577"/>
                  </a:lnTo>
                  <a:close/>
                  <a:moveTo>
                    <a:pt x="3245" y="6081"/>
                  </a:moveTo>
                  <a:cubicBezTo>
                    <a:pt x="3308" y="6427"/>
                    <a:pt x="3466" y="6806"/>
                    <a:pt x="3655" y="7058"/>
                  </a:cubicBezTo>
                  <a:lnTo>
                    <a:pt x="1197" y="9546"/>
                  </a:lnTo>
                  <a:cubicBezTo>
                    <a:pt x="882" y="9200"/>
                    <a:pt x="662" y="8696"/>
                    <a:pt x="630" y="8160"/>
                  </a:cubicBezTo>
                  <a:lnTo>
                    <a:pt x="3245" y="6081"/>
                  </a:lnTo>
                  <a:close/>
                  <a:moveTo>
                    <a:pt x="7057" y="7593"/>
                  </a:moveTo>
                  <a:cubicBezTo>
                    <a:pt x="7435" y="8066"/>
                    <a:pt x="7813" y="8601"/>
                    <a:pt x="8034" y="9200"/>
                  </a:cubicBezTo>
                  <a:lnTo>
                    <a:pt x="7561" y="9200"/>
                  </a:lnTo>
                  <a:cubicBezTo>
                    <a:pt x="7404" y="9200"/>
                    <a:pt x="7278" y="9263"/>
                    <a:pt x="7246" y="9420"/>
                  </a:cubicBezTo>
                  <a:lnTo>
                    <a:pt x="7057" y="10019"/>
                  </a:lnTo>
                  <a:cubicBezTo>
                    <a:pt x="6742" y="9357"/>
                    <a:pt x="6270" y="8727"/>
                    <a:pt x="5766" y="8223"/>
                  </a:cubicBezTo>
                  <a:lnTo>
                    <a:pt x="5608" y="8066"/>
                  </a:lnTo>
                  <a:lnTo>
                    <a:pt x="5640" y="8066"/>
                  </a:lnTo>
                  <a:cubicBezTo>
                    <a:pt x="6144" y="8066"/>
                    <a:pt x="6648" y="7877"/>
                    <a:pt x="7057" y="7593"/>
                  </a:cubicBezTo>
                  <a:close/>
                  <a:moveTo>
                    <a:pt x="4096" y="7625"/>
                  </a:moveTo>
                  <a:lnTo>
                    <a:pt x="4820" y="8318"/>
                  </a:lnTo>
                  <a:lnTo>
                    <a:pt x="2552" y="11090"/>
                  </a:lnTo>
                  <a:cubicBezTo>
                    <a:pt x="2048" y="11059"/>
                    <a:pt x="1575" y="10901"/>
                    <a:pt x="1134" y="10586"/>
                  </a:cubicBezTo>
                  <a:lnTo>
                    <a:pt x="4096" y="7625"/>
                  </a:lnTo>
                  <a:close/>
                  <a:moveTo>
                    <a:pt x="8160" y="0"/>
                  </a:moveTo>
                  <a:cubicBezTo>
                    <a:pt x="8034" y="0"/>
                    <a:pt x="7971" y="63"/>
                    <a:pt x="7876" y="126"/>
                  </a:cubicBezTo>
                  <a:lnTo>
                    <a:pt x="5356" y="3245"/>
                  </a:lnTo>
                  <a:cubicBezTo>
                    <a:pt x="4852" y="3308"/>
                    <a:pt x="4348" y="3529"/>
                    <a:pt x="3938" y="3970"/>
                  </a:cubicBezTo>
                  <a:cubicBezTo>
                    <a:pt x="3592" y="4317"/>
                    <a:pt x="3340" y="4758"/>
                    <a:pt x="3277" y="5262"/>
                  </a:cubicBezTo>
                  <a:lnTo>
                    <a:pt x="126" y="7782"/>
                  </a:lnTo>
                  <a:cubicBezTo>
                    <a:pt x="32" y="7845"/>
                    <a:pt x="0" y="7940"/>
                    <a:pt x="0" y="8066"/>
                  </a:cubicBezTo>
                  <a:cubicBezTo>
                    <a:pt x="0" y="8790"/>
                    <a:pt x="284" y="9546"/>
                    <a:pt x="756" y="10114"/>
                  </a:cubicBezTo>
                  <a:lnTo>
                    <a:pt x="473" y="10366"/>
                  </a:lnTo>
                  <a:cubicBezTo>
                    <a:pt x="410" y="10460"/>
                    <a:pt x="347" y="10523"/>
                    <a:pt x="347" y="10618"/>
                  </a:cubicBezTo>
                  <a:cubicBezTo>
                    <a:pt x="347" y="10681"/>
                    <a:pt x="410" y="10807"/>
                    <a:pt x="473" y="10838"/>
                  </a:cubicBezTo>
                  <a:cubicBezTo>
                    <a:pt x="1103" y="11468"/>
                    <a:pt x="1922" y="11783"/>
                    <a:pt x="2804" y="11783"/>
                  </a:cubicBezTo>
                  <a:cubicBezTo>
                    <a:pt x="2930" y="11783"/>
                    <a:pt x="2993" y="11752"/>
                    <a:pt x="3088" y="11657"/>
                  </a:cubicBezTo>
                  <a:lnTo>
                    <a:pt x="5388" y="8790"/>
                  </a:lnTo>
                  <a:cubicBezTo>
                    <a:pt x="6018" y="9452"/>
                    <a:pt x="6553" y="10303"/>
                    <a:pt x="6805" y="11153"/>
                  </a:cubicBezTo>
                  <a:cubicBezTo>
                    <a:pt x="6868" y="11311"/>
                    <a:pt x="7026" y="11405"/>
                    <a:pt x="7120" y="11405"/>
                  </a:cubicBezTo>
                  <a:cubicBezTo>
                    <a:pt x="7278" y="11405"/>
                    <a:pt x="7404" y="11311"/>
                    <a:pt x="7435" y="11153"/>
                  </a:cubicBezTo>
                  <a:lnTo>
                    <a:pt x="7845" y="9924"/>
                  </a:lnTo>
                  <a:lnTo>
                    <a:pt x="8601" y="9924"/>
                  </a:lnTo>
                  <a:cubicBezTo>
                    <a:pt x="8696" y="9924"/>
                    <a:pt x="8790" y="9893"/>
                    <a:pt x="8853" y="9767"/>
                  </a:cubicBezTo>
                  <a:cubicBezTo>
                    <a:pt x="8948" y="9704"/>
                    <a:pt x="8948" y="9578"/>
                    <a:pt x="8916" y="9452"/>
                  </a:cubicBezTo>
                  <a:cubicBezTo>
                    <a:pt x="8790" y="9137"/>
                    <a:pt x="8664" y="8822"/>
                    <a:pt x="8507" y="8507"/>
                  </a:cubicBezTo>
                  <a:lnTo>
                    <a:pt x="8507" y="8507"/>
                  </a:lnTo>
                  <a:cubicBezTo>
                    <a:pt x="8822" y="8664"/>
                    <a:pt x="9137" y="8790"/>
                    <a:pt x="9452" y="8916"/>
                  </a:cubicBezTo>
                  <a:cubicBezTo>
                    <a:pt x="9489" y="8926"/>
                    <a:pt x="9526" y="8929"/>
                    <a:pt x="9561" y="8929"/>
                  </a:cubicBezTo>
                  <a:cubicBezTo>
                    <a:pt x="9646" y="8929"/>
                    <a:pt x="9722" y="8907"/>
                    <a:pt x="9767" y="8885"/>
                  </a:cubicBezTo>
                  <a:cubicBezTo>
                    <a:pt x="9861" y="8790"/>
                    <a:pt x="9924" y="8727"/>
                    <a:pt x="9924" y="8601"/>
                  </a:cubicBezTo>
                  <a:lnTo>
                    <a:pt x="9924" y="7845"/>
                  </a:lnTo>
                  <a:lnTo>
                    <a:pt x="11153" y="7467"/>
                  </a:lnTo>
                  <a:cubicBezTo>
                    <a:pt x="11310" y="7404"/>
                    <a:pt x="11373" y="7247"/>
                    <a:pt x="11373" y="7152"/>
                  </a:cubicBezTo>
                  <a:cubicBezTo>
                    <a:pt x="11373" y="6995"/>
                    <a:pt x="11310" y="6869"/>
                    <a:pt x="11153" y="6837"/>
                  </a:cubicBezTo>
                  <a:cubicBezTo>
                    <a:pt x="10271" y="6553"/>
                    <a:pt x="9452" y="6049"/>
                    <a:pt x="8790" y="5419"/>
                  </a:cubicBezTo>
                  <a:lnTo>
                    <a:pt x="11657" y="3088"/>
                  </a:lnTo>
                  <a:cubicBezTo>
                    <a:pt x="11689" y="2962"/>
                    <a:pt x="11783" y="2867"/>
                    <a:pt x="11783" y="2773"/>
                  </a:cubicBezTo>
                  <a:cubicBezTo>
                    <a:pt x="11783" y="1922"/>
                    <a:pt x="11436" y="1072"/>
                    <a:pt x="10838" y="442"/>
                  </a:cubicBezTo>
                  <a:cubicBezTo>
                    <a:pt x="10775" y="379"/>
                    <a:pt x="10688" y="347"/>
                    <a:pt x="10602" y="347"/>
                  </a:cubicBezTo>
                  <a:cubicBezTo>
                    <a:pt x="10515" y="347"/>
                    <a:pt x="10428" y="379"/>
                    <a:pt x="10365" y="442"/>
                  </a:cubicBezTo>
                  <a:lnTo>
                    <a:pt x="10082" y="725"/>
                  </a:lnTo>
                  <a:cubicBezTo>
                    <a:pt x="9546" y="284"/>
                    <a:pt x="8853" y="0"/>
                    <a:pt x="816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08" name="Google Shape;10908;p83"/>
            <p:cNvSpPr/>
            <p:nvPr/>
          </p:nvSpPr>
          <p:spPr>
            <a:xfrm>
              <a:off x="3713900" y="2434350"/>
              <a:ext cx="55950" cy="52200"/>
            </a:xfrm>
            <a:custGeom>
              <a:avLst/>
              <a:gdLst/>
              <a:ahLst/>
              <a:cxnLst/>
              <a:rect l="l" t="t" r="r" b="b"/>
              <a:pathLst>
                <a:path w="2238" h="2088" extrusionOk="0">
                  <a:moveTo>
                    <a:pt x="1087" y="685"/>
                  </a:moveTo>
                  <a:cubicBezTo>
                    <a:pt x="1174" y="685"/>
                    <a:pt x="1261" y="717"/>
                    <a:pt x="1324" y="780"/>
                  </a:cubicBezTo>
                  <a:cubicBezTo>
                    <a:pt x="1450" y="874"/>
                    <a:pt x="1450" y="1126"/>
                    <a:pt x="1324" y="1252"/>
                  </a:cubicBezTo>
                  <a:cubicBezTo>
                    <a:pt x="1261" y="1300"/>
                    <a:pt x="1174" y="1323"/>
                    <a:pt x="1087" y="1323"/>
                  </a:cubicBezTo>
                  <a:cubicBezTo>
                    <a:pt x="1001" y="1323"/>
                    <a:pt x="914" y="1300"/>
                    <a:pt x="851" y="1252"/>
                  </a:cubicBezTo>
                  <a:cubicBezTo>
                    <a:pt x="725" y="1126"/>
                    <a:pt x="725" y="937"/>
                    <a:pt x="851" y="780"/>
                  </a:cubicBezTo>
                  <a:cubicBezTo>
                    <a:pt x="914" y="717"/>
                    <a:pt x="1001" y="685"/>
                    <a:pt x="1087" y="685"/>
                  </a:cubicBezTo>
                  <a:close/>
                  <a:moveTo>
                    <a:pt x="1115" y="0"/>
                  </a:moveTo>
                  <a:cubicBezTo>
                    <a:pt x="851" y="0"/>
                    <a:pt x="583" y="102"/>
                    <a:pt x="378" y="307"/>
                  </a:cubicBezTo>
                  <a:cubicBezTo>
                    <a:pt x="0" y="685"/>
                    <a:pt x="0" y="1347"/>
                    <a:pt x="378" y="1756"/>
                  </a:cubicBezTo>
                  <a:cubicBezTo>
                    <a:pt x="583" y="1977"/>
                    <a:pt x="851" y="2087"/>
                    <a:pt x="1115" y="2087"/>
                  </a:cubicBezTo>
                  <a:cubicBezTo>
                    <a:pt x="1379" y="2087"/>
                    <a:pt x="1639" y="1977"/>
                    <a:pt x="1828" y="1756"/>
                  </a:cubicBezTo>
                  <a:cubicBezTo>
                    <a:pt x="2237" y="1347"/>
                    <a:pt x="2237" y="685"/>
                    <a:pt x="1828" y="307"/>
                  </a:cubicBezTo>
                  <a:cubicBezTo>
                    <a:pt x="1639" y="102"/>
                    <a:pt x="1379" y="0"/>
                    <a:pt x="111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909" name="Google Shape;10909;p83"/>
          <p:cNvSpPr/>
          <p:nvPr/>
        </p:nvSpPr>
        <p:spPr>
          <a:xfrm>
            <a:off x="4866749" y="3608425"/>
            <a:ext cx="348542" cy="348513"/>
          </a:xfrm>
          <a:custGeom>
            <a:avLst/>
            <a:gdLst/>
            <a:ahLst/>
            <a:cxnLst/>
            <a:rect l="l" t="t" r="r" b="b"/>
            <a:pathLst>
              <a:path w="11816" h="11815" extrusionOk="0">
                <a:moveTo>
                  <a:pt x="6207" y="693"/>
                </a:moveTo>
                <a:cubicBezTo>
                  <a:pt x="7877" y="819"/>
                  <a:pt x="9326" y="1670"/>
                  <a:pt x="10208" y="2993"/>
                </a:cubicBezTo>
                <a:lnTo>
                  <a:pt x="6207" y="5293"/>
                </a:lnTo>
                <a:lnTo>
                  <a:pt x="6207" y="693"/>
                </a:lnTo>
                <a:close/>
                <a:moveTo>
                  <a:pt x="10555" y="3623"/>
                </a:moveTo>
                <a:cubicBezTo>
                  <a:pt x="10901" y="4316"/>
                  <a:pt x="11090" y="5104"/>
                  <a:pt x="11090" y="5923"/>
                </a:cubicBezTo>
                <a:cubicBezTo>
                  <a:pt x="11090" y="7026"/>
                  <a:pt x="10744" y="8097"/>
                  <a:pt x="10114" y="8979"/>
                </a:cubicBezTo>
                <a:lnTo>
                  <a:pt x="6491" y="5986"/>
                </a:lnTo>
                <a:lnTo>
                  <a:pt x="10555" y="3623"/>
                </a:lnTo>
                <a:close/>
                <a:moveTo>
                  <a:pt x="5546" y="693"/>
                </a:moveTo>
                <a:lnTo>
                  <a:pt x="5546" y="5892"/>
                </a:lnTo>
                <a:cubicBezTo>
                  <a:pt x="5546" y="6018"/>
                  <a:pt x="5577" y="6081"/>
                  <a:pt x="5672" y="6175"/>
                </a:cubicBezTo>
                <a:lnTo>
                  <a:pt x="9673" y="9483"/>
                </a:lnTo>
                <a:cubicBezTo>
                  <a:pt x="8728" y="10491"/>
                  <a:pt x="7373" y="11121"/>
                  <a:pt x="5892" y="11121"/>
                </a:cubicBezTo>
                <a:cubicBezTo>
                  <a:pt x="3025" y="11121"/>
                  <a:pt x="662" y="8822"/>
                  <a:pt x="662" y="5892"/>
                </a:cubicBezTo>
                <a:cubicBezTo>
                  <a:pt x="662" y="3151"/>
                  <a:pt x="2836" y="851"/>
                  <a:pt x="5546" y="693"/>
                </a:cubicBezTo>
                <a:close/>
                <a:moveTo>
                  <a:pt x="5892" y="0"/>
                </a:moveTo>
                <a:cubicBezTo>
                  <a:pt x="2647" y="0"/>
                  <a:pt x="1" y="2615"/>
                  <a:pt x="1" y="5892"/>
                </a:cubicBezTo>
                <a:cubicBezTo>
                  <a:pt x="1" y="9168"/>
                  <a:pt x="2647" y="11814"/>
                  <a:pt x="5892" y="11814"/>
                </a:cubicBezTo>
                <a:cubicBezTo>
                  <a:pt x="9169" y="11814"/>
                  <a:pt x="11815" y="9168"/>
                  <a:pt x="11815" y="5892"/>
                </a:cubicBezTo>
                <a:cubicBezTo>
                  <a:pt x="11815" y="2678"/>
                  <a:pt x="9137" y="0"/>
                  <a:pt x="5892" y="0"/>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910" name="Google Shape;10910;p83"/>
          <p:cNvGrpSpPr/>
          <p:nvPr/>
        </p:nvGrpSpPr>
        <p:grpSpPr>
          <a:xfrm>
            <a:off x="7087019" y="2669721"/>
            <a:ext cx="328071" cy="349427"/>
            <a:chOff x="5421475" y="1945825"/>
            <a:chExt cx="278050" cy="296150"/>
          </a:xfrm>
          <a:solidFill>
            <a:srgbClr val="FFC000"/>
          </a:solidFill>
        </p:grpSpPr>
        <p:sp>
          <p:nvSpPr>
            <p:cNvPr id="10911" name="Google Shape;10911;p83"/>
            <p:cNvSpPr/>
            <p:nvPr/>
          </p:nvSpPr>
          <p:spPr>
            <a:xfrm>
              <a:off x="5472650" y="1999375"/>
              <a:ext cx="172525" cy="242600"/>
            </a:xfrm>
            <a:custGeom>
              <a:avLst/>
              <a:gdLst/>
              <a:ahLst/>
              <a:cxnLst/>
              <a:rect l="l" t="t" r="r" b="b"/>
              <a:pathLst>
                <a:path w="6901" h="9704" extrusionOk="0">
                  <a:moveTo>
                    <a:pt x="1765" y="1355"/>
                  </a:moveTo>
                  <a:cubicBezTo>
                    <a:pt x="1986" y="1355"/>
                    <a:pt x="2143" y="1513"/>
                    <a:pt x="2143" y="1702"/>
                  </a:cubicBezTo>
                  <a:lnTo>
                    <a:pt x="2143" y="2048"/>
                  </a:lnTo>
                  <a:lnTo>
                    <a:pt x="1765" y="2048"/>
                  </a:lnTo>
                  <a:cubicBezTo>
                    <a:pt x="1671" y="2048"/>
                    <a:pt x="1545" y="2048"/>
                    <a:pt x="1419" y="2111"/>
                  </a:cubicBezTo>
                  <a:lnTo>
                    <a:pt x="1419" y="1702"/>
                  </a:lnTo>
                  <a:cubicBezTo>
                    <a:pt x="1419" y="1513"/>
                    <a:pt x="1576" y="1355"/>
                    <a:pt x="1765" y="1355"/>
                  </a:cubicBezTo>
                  <a:close/>
                  <a:moveTo>
                    <a:pt x="3151" y="631"/>
                  </a:moveTo>
                  <a:cubicBezTo>
                    <a:pt x="3341" y="631"/>
                    <a:pt x="3498" y="788"/>
                    <a:pt x="3498" y="1009"/>
                  </a:cubicBezTo>
                  <a:lnTo>
                    <a:pt x="3498" y="2111"/>
                  </a:lnTo>
                  <a:cubicBezTo>
                    <a:pt x="3404" y="2048"/>
                    <a:pt x="3277" y="2017"/>
                    <a:pt x="3151" y="2017"/>
                  </a:cubicBezTo>
                  <a:lnTo>
                    <a:pt x="2805" y="2017"/>
                  </a:lnTo>
                  <a:lnTo>
                    <a:pt x="2805" y="1009"/>
                  </a:lnTo>
                  <a:cubicBezTo>
                    <a:pt x="2805" y="788"/>
                    <a:pt x="2962" y="631"/>
                    <a:pt x="3151" y="631"/>
                  </a:cubicBezTo>
                  <a:close/>
                  <a:moveTo>
                    <a:pt x="4538" y="1355"/>
                  </a:moveTo>
                  <a:cubicBezTo>
                    <a:pt x="4727" y="1355"/>
                    <a:pt x="4884" y="1513"/>
                    <a:pt x="4884" y="1702"/>
                  </a:cubicBezTo>
                  <a:lnTo>
                    <a:pt x="4884" y="3088"/>
                  </a:lnTo>
                  <a:cubicBezTo>
                    <a:pt x="4884" y="3277"/>
                    <a:pt x="4727" y="3435"/>
                    <a:pt x="4538" y="3435"/>
                  </a:cubicBezTo>
                  <a:cubicBezTo>
                    <a:pt x="4349" y="3435"/>
                    <a:pt x="4191" y="3277"/>
                    <a:pt x="4191" y="3088"/>
                  </a:cubicBezTo>
                  <a:lnTo>
                    <a:pt x="4191" y="1702"/>
                  </a:lnTo>
                  <a:cubicBezTo>
                    <a:pt x="4191" y="1513"/>
                    <a:pt x="4349" y="1355"/>
                    <a:pt x="4538" y="1355"/>
                  </a:cubicBezTo>
                  <a:close/>
                  <a:moveTo>
                    <a:pt x="5924" y="2017"/>
                  </a:moveTo>
                  <a:cubicBezTo>
                    <a:pt x="6113" y="2017"/>
                    <a:pt x="6270" y="2174"/>
                    <a:pt x="6270" y="2363"/>
                  </a:cubicBezTo>
                  <a:lnTo>
                    <a:pt x="6270" y="3088"/>
                  </a:lnTo>
                  <a:cubicBezTo>
                    <a:pt x="6270" y="3277"/>
                    <a:pt x="6113" y="3435"/>
                    <a:pt x="5924" y="3435"/>
                  </a:cubicBezTo>
                  <a:cubicBezTo>
                    <a:pt x="5703" y="3435"/>
                    <a:pt x="5546" y="3277"/>
                    <a:pt x="5546" y="3088"/>
                  </a:cubicBezTo>
                  <a:lnTo>
                    <a:pt x="5546" y="2363"/>
                  </a:lnTo>
                  <a:cubicBezTo>
                    <a:pt x="5546" y="2174"/>
                    <a:pt x="5703" y="2017"/>
                    <a:pt x="5924" y="2017"/>
                  </a:cubicBezTo>
                  <a:close/>
                  <a:moveTo>
                    <a:pt x="3120" y="2741"/>
                  </a:moveTo>
                  <a:cubicBezTo>
                    <a:pt x="3309" y="2741"/>
                    <a:pt x="3467" y="2899"/>
                    <a:pt x="3467" y="3088"/>
                  </a:cubicBezTo>
                  <a:cubicBezTo>
                    <a:pt x="3467" y="3277"/>
                    <a:pt x="3309" y="3435"/>
                    <a:pt x="3120" y="3435"/>
                  </a:cubicBezTo>
                  <a:lnTo>
                    <a:pt x="1734" y="3435"/>
                  </a:lnTo>
                  <a:cubicBezTo>
                    <a:pt x="1545" y="3435"/>
                    <a:pt x="1387" y="3592"/>
                    <a:pt x="1387" y="3781"/>
                  </a:cubicBezTo>
                  <a:cubicBezTo>
                    <a:pt x="1387" y="4002"/>
                    <a:pt x="1545" y="4159"/>
                    <a:pt x="1734" y="4159"/>
                  </a:cubicBezTo>
                  <a:cubicBezTo>
                    <a:pt x="2679" y="4159"/>
                    <a:pt x="3467" y="4947"/>
                    <a:pt x="3467" y="5892"/>
                  </a:cubicBezTo>
                  <a:cubicBezTo>
                    <a:pt x="3467" y="6081"/>
                    <a:pt x="3624" y="6238"/>
                    <a:pt x="3845" y="6238"/>
                  </a:cubicBezTo>
                  <a:cubicBezTo>
                    <a:pt x="4034" y="6238"/>
                    <a:pt x="4191" y="6081"/>
                    <a:pt x="4191" y="5892"/>
                  </a:cubicBezTo>
                  <a:cubicBezTo>
                    <a:pt x="4191" y="5167"/>
                    <a:pt x="3876" y="4537"/>
                    <a:pt x="3435" y="4096"/>
                  </a:cubicBezTo>
                  <a:cubicBezTo>
                    <a:pt x="3593" y="4065"/>
                    <a:pt x="3750" y="4002"/>
                    <a:pt x="3876" y="3876"/>
                  </a:cubicBezTo>
                  <a:cubicBezTo>
                    <a:pt x="4065" y="4033"/>
                    <a:pt x="4317" y="4159"/>
                    <a:pt x="4569" y="4159"/>
                  </a:cubicBezTo>
                  <a:cubicBezTo>
                    <a:pt x="4853" y="4159"/>
                    <a:pt x="5073" y="4033"/>
                    <a:pt x="5294" y="3876"/>
                  </a:cubicBezTo>
                  <a:cubicBezTo>
                    <a:pt x="5483" y="4033"/>
                    <a:pt x="5703" y="4159"/>
                    <a:pt x="5987" y="4159"/>
                  </a:cubicBezTo>
                  <a:cubicBezTo>
                    <a:pt x="6113" y="4159"/>
                    <a:pt x="6239" y="4096"/>
                    <a:pt x="6333" y="4065"/>
                  </a:cubicBezTo>
                  <a:lnTo>
                    <a:pt x="6333" y="5167"/>
                  </a:lnTo>
                  <a:cubicBezTo>
                    <a:pt x="6333" y="5923"/>
                    <a:pt x="5861" y="6554"/>
                    <a:pt x="5199" y="6774"/>
                  </a:cubicBezTo>
                  <a:cubicBezTo>
                    <a:pt x="5042" y="6837"/>
                    <a:pt x="4979" y="6995"/>
                    <a:pt x="4979" y="7089"/>
                  </a:cubicBezTo>
                  <a:lnTo>
                    <a:pt x="4979" y="7562"/>
                  </a:lnTo>
                  <a:lnTo>
                    <a:pt x="2206" y="7562"/>
                  </a:lnTo>
                  <a:lnTo>
                    <a:pt x="2206" y="7089"/>
                  </a:lnTo>
                  <a:cubicBezTo>
                    <a:pt x="2206" y="6932"/>
                    <a:pt x="2143" y="6837"/>
                    <a:pt x="1986" y="6774"/>
                  </a:cubicBezTo>
                  <a:cubicBezTo>
                    <a:pt x="1261" y="6554"/>
                    <a:pt x="820" y="5892"/>
                    <a:pt x="820" y="5167"/>
                  </a:cubicBezTo>
                  <a:lnTo>
                    <a:pt x="820" y="3750"/>
                  </a:lnTo>
                  <a:lnTo>
                    <a:pt x="726" y="3750"/>
                  </a:lnTo>
                  <a:cubicBezTo>
                    <a:pt x="726" y="3151"/>
                    <a:pt x="1198" y="2741"/>
                    <a:pt x="1734" y="2741"/>
                  </a:cubicBezTo>
                  <a:close/>
                  <a:moveTo>
                    <a:pt x="5199" y="8286"/>
                  </a:moveTo>
                  <a:cubicBezTo>
                    <a:pt x="5388" y="8286"/>
                    <a:pt x="5546" y="8444"/>
                    <a:pt x="5546" y="8633"/>
                  </a:cubicBezTo>
                  <a:lnTo>
                    <a:pt x="5546" y="8979"/>
                  </a:lnTo>
                  <a:lnTo>
                    <a:pt x="1387" y="8979"/>
                  </a:lnTo>
                  <a:lnTo>
                    <a:pt x="1387" y="8633"/>
                  </a:lnTo>
                  <a:cubicBezTo>
                    <a:pt x="1387" y="8444"/>
                    <a:pt x="1545" y="8286"/>
                    <a:pt x="1734" y="8286"/>
                  </a:cubicBezTo>
                  <a:close/>
                  <a:moveTo>
                    <a:pt x="3120" y="1"/>
                  </a:moveTo>
                  <a:cubicBezTo>
                    <a:pt x="2647" y="1"/>
                    <a:pt x="2269" y="316"/>
                    <a:pt x="2143" y="757"/>
                  </a:cubicBezTo>
                  <a:cubicBezTo>
                    <a:pt x="2017" y="725"/>
                    <a:pt x="1891" y="694"/>
                    <a:pt x="1734" y="694"/>
                  </a:cubicBezTo>
                  <a:cubicBezTo>
                    <a:pt x="1167" y="694"/>
                    <a:pt x="726" y="1166"/>
                    <a:pt x="726" y="1702"/>
                  </a:cubicBezTo>
                  <a:lnTo>
                    <a:pt x="726" y="2426"/>
                  </a:lnTo>
                  <a:cubicBezTo>
                    <a:pt x="285" y="2678"/>
                    <a:pt x="1" y="3214"/>
                    <a:pt x="1" y="3750"/>
                  </a:cubicBezTo>
                  <a:lnTo>
                    <a:pt x="1" y="5136"/>
                  </a:lnTo>
                  <a:cubicBezTo>
                    <a:pt x="1" y="6081"/>
                    <a:pt x="568" y="6932"/>
                    <a:pt x="1387" y="7341"/>
                  </a:cubicBezTo>
                  <a:lnTo>
                    <a:pt x="1387" y="7656"/>
                  </a:lnTo>
                  <a:cubicBezTo>
                    <a:pt x="1009" y="7814"/>
                    <a:pt x="694" y="8160"/>
                    <a:pt x="694" y="8633"/>
                  </a:cubicBezTo>
                  <a:lnTo>
                    <a:pt x="694" y="9357"/>
                  </a:lnTo>
                  <a:cubicBezTo>
                    <a:pt x="694" y="9546"/>
                    <a:pt x="852" y="9704"/>
                    <a:pt x="1041" y="9704"/>
                  </a:cubicBezTo>
                  <a:lnTo>
                    <a:pt x="5892" y="9704"/>
                  </a:lnTo>
                  <a:cubicBezTo>
                    <a:pt x="6081" y="9704"/>
                    <a:pt x="6239" y="9546"/>
                    <a:pt x="6239" y="9357"/>
                  </a:cubicBezTo>
                  <a:lnTo>
                    <a:pt x="6239" y="8633"/>
                  </a:lnTo>
                  <a:cubicBezTo>
                    <a:pt x="6239" y="8192"/>
                    <a:pt x="5955" y="7814"/>
                    <a:pt x="5514" y="7656"/>
                  </a:cubicBezTo>
                  <a:lnTo>
                    <a:pt x="5514" y="7341"/>
                  </a:lnTo>
                  <a:cubicBezTo>
                    <a:pt x="6365" y="6932"/>
                    <a:pt x="6901" y="6081"/>
                    <a:pt x="6901" y="5136"/>
                  </a:cubicBezTo>
                  <a:lnTo>
                    <a:pt x="6901" y="2363"/>
                  </a:lnTo>
                  <a:cubicBezTo>
                    <a:pt x="6901" y="1796"/>
                    <a:pt x="6428" y="1355"/>
                    <a:pt x="5892" y="1355"/>
                  </a:cubicBezTo>
                  <a:cubicBezTo>
                    <a:pt x="5766" y="1355"/>
                    <a:pt x="5609" y="1387"/>
                    <a:pt x="5483" y="1418"/>
                  </a:cubicBezTo>
                  <a:cubicBezTo>
                    <a:pt x="5357" y="1009"/>
                    <a:pt x="4979" y="694"/>
                    <a:pt x="4506" y="694"/>
                  </a:cubicBezTo>
                  <a:cubicBezTo>
                    <a:pt x="4380" y="694"/>
                    <a:pt x="4223" y="725"/>
                    <a:pt x="4097" y="757"/>
                  </a:cubicBezTo>
                  <a:cubicBezTo>
                    <a:pt x="4002" y="316"/>
                    <a:pt x="3593" y="1"/>
                    <a:pt x="312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2" name="Google Shape;10912;p83"/>
            <p:cNvSpPr/>
            <p:nvPr/>
          </p:nvSpPr>
          <p:spPr>
            <a:xfrm>
              <a:off x="5559300" y="1945825"/>
              <a:ext cx="18150" cy="44125"/>
            </a:xfrm>
            <a:custGeom>
              <a:avLst/>
              <a:gdLst/>
              <a:ahLst/>
              <a:cxnLst/>
              <a:rect l="l" t="t" r="r" b="b"/>
              <a:pathLst>
                <a:path w="726" h="1765" extrusionOk="0">
                  <a:moveTo>
                    <a:pt x="379" y="0"/>
                  </a:moveTo>
                  <a:cubicBezTo>
                    <a:pt x="158" y="0"/>
                    <a:pt x="1" y="158"/>
                    <a:pt x="1" y="347"/>
                  </a:cubicBezTo>
                  <a:lnTo>
                    <a:pt x="1" y="1418"/>
                  </a:lnTo>
                  <a:cubicBezTo>
                    <a:pt x="1" y="1607"/>
                    <a:pt x="158" y="1764"/>
                    <a:pt x="379" y="1764"/>
                  </a:cubicBezTo>
                  <a:cubicBezTo>
                    <a:pt x="568" y="1764"/>
                    <a:pt x="725" y="1607"/>
                    <a:pt x="725" y="1418"/>
                  </a:cubicBezTo>
                  <a:lnTo>
                    <a:pt x="725" y="347"/>
                  </a:lnTo>
                  <a:cubicBezTo>
                    <a:pt x="725" y="158"/>
                    <a:pt x="568" y="0"/>
                    <a:pt x="37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3" name="Google Shape;10913;p83"/>
            <p:cNvSpPr/>
            <p:nvPr/>
          </p:nvSpPr>
          <p:spPr>
            <a:xfrm>
              <a:off x="5611275" y="1963925"/>
              <a:ext cx="35475" cy="34500"/>
            </a:xfrm>
            <a:custGeom>
              <a:avLst/>
              <a:gdLst/>
              <a:ahLst/>
              <a:cxnLst/>
              <a:rect l="l" t="t" r="r" b="b"/>
              <a:pathLst>
                <a:path w="1419" h="1380" extrusionOk="0">
                  <a:moveTo>
                    <a:pt x="1076" y="1"/>
                  </a:moveTo>
                  <a:cubicBezTo>
                    <a:pt x="985" y="1"/>
                    <a:pt x="899" y="32"/>
                    <a:pt x="851" y="95"/>
                  </a:cubicBezTo>
                  <a:lnTo>
                    <a:pt x="127" y="788"/>
                  </a:lnTo>
                  <a:cubicBezTo>
                    <a:pt x="1" y="914"/>
                    <a:pt x="1" y="1166"/>
                    <a:pt x="127" y="1261"/>
                  </a:cubicBezTo>
                  <a:cubicBezTo>
                    <a:pt x="190" y="1340"/>
                    <a:pt x="284" y="1379"/>
                    <a:pt x="375" y="1379"/>
                  </a:cubicBezTo>
                  <a:cubicBezTo>
                    <a:pt x="466" y="1379"/>
                    <a:pt x="552" y="1340"/>
                    <a:pt x="599" y="1261"/>
                  </a:cubicBezTo>
                  <a:lnTo>
                    <a:pt x="1324" y="568"/>
                  </a:lnTo>
                  <a:cubicBezTo>
                    <a:pt x="1419" y="442"/>
                    <a:pt x="1419" y="221"/>
                    <a:pt x="1324" y="95"/>
                  </a:cubicBezTo>
                  <a:cubicBezTo>
                    <a:pt x="1261" y="32"/>
                    <a:pt x="1167" y="1"/>
                    <a:pt x="107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4" name="Google Shape;10914;p83"/>
            <p:cNvSpPr/>
            <p:nvPr/>
          </p:nvSpPr>
          <p:spPr>
            <a:xfrm>
              <a:off x="5664050" y="2067900"/>
              <a:ext cx="35475" cy="17350"/>
            </a:xfrm>
            <a:custGeom>
              <a:avLst/>
              <a:gdLst/>
              <a:ahLst/>
              <a:cxnLst/>
              <a:rect l="l" t="t" r="r" b="b"/>
              <a:pathLst>
                <a:path w="1419" h="694" extrusionOk="0">
                  <a:moveTo>
                    <a:pt x="347" y="0"/>
                  </a:moveTo>
                  <a:cubicBezTo>
                    <a:pt x="158" y="0"/>
                    <a:pt x="1" y="158"/>
                    <a:pt x="1" y="347"/>
                  </a:cubicBezTo>
                  <a:cubicBezTo>
                    <a:pt x="1" y="536"/>
                    <a:pt x="158" y="694"/>
                    <a:pt x="347" y="694"/>
                  </a:cubicBezTo>
                  <a:lnTo>
                    <a:pt x="1040" y="694"/>
                  </a:lnTo>
                  <a:cubicBezTo>
                    <a:pt x="1261" y="694"/>
                    <a:pt x="1418" y="536"/>
                    <a:pt x="1418" y="347"/>
                  </a:cubicBezTo>
                  <a:cubicBezTo>
                    <a:pt x="1418" y="158"/>
                    <a:pt x="1261" y="0"/>
                    <a:pt x="104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5" name="Google Shape;10915;p83"/>
            <p:cNvSpPr/>
            <p:nvPr/>
          </p:nvSpPr>
          <p:spPr>
            <a:xfrm>
              <a:off x="5421475" y="2067900"/>
              <a:ext cx="35450" cy="17350"/>
            </a:xfrm>
            <a:custGeom>
              <a:avLst/>
              <a:gdLst/>
              <a:ahLst/>
              <a:cxnLst/>
              <a:rect l="l" t="t" r="r" b="b"/>
              <a:pathLst>
                <a:path w="1418" h="694" extrusionOk="0">
                  <a:moveTo>
                    <a:pt x="378" y="0"/>
                  </a:moveTo>
                  <a:cubicBezTo>
                    <a:pt x="158" y="0"/>
                    <a:pt x="0" y="158"/>
                    <a:pt x="0" y="347"/>
                  </a:cubicBezTo>
                  <a:cubicBezTo>
                    <a:pt x="0" y="536"/>
                    <a:pt x="158" y="694"/>
                    <a:pt x="378" y="694"/>
                  </a:cubicBezTo>
                  <a:lnTo>
                    <a:pt x="1071" y="694"/>
                  </a:lnTo>
                  <a:cubicBezTo>
                    <a:pt x="1260" y="694"/>
                    <a:pt x="1418" y="536"/>
                    <a:pt x="1418" y="347"/>
                  </a:cubicBezTo>
                  <a:cubicBezTo>
                    <a:pt x="1418" y="158"/>
                    <a:pt x="1260" y="0"/>
                    <a:pt x="107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6" name="Google Shape;10916;p83"/>
            <p:cNvSpPr/>
            <p:nvPr/>
          </p:nvSpPr>
          <p:spPr>
            <a:xfrm>
              <a:off x="5490000" y="1963925"/>
              <a:ext cx="35450" cy="33900"/>
            </a:xfrm>
            <a:custGeom>
              <a:avLst/>
              <a:gdLst/>
              <a:ahLst/>
              <a:cxnLst/>
              <a:rect l="l" t="t" r="r" b="b"/>
              <a:pathLst>
                <a:path w="1418" h="1356" extrusionOk="0">
                  <a:moveTo>
                    <a:pt x="343" y="1"/>
                  </a:moveTo>
                  <a:cubicBezTo>
                    <a:pt x="252" y="1"/>
                    <a:pt x="158" y="32"/>
                    <a:pt x="95" y="95"/>
                  </a:cubicBezTo>
                  <a:cubicBezTo>
                    <a:pt x="0" y="221"/>
                    <a:pt x="0" y="442"/>
                    <a:pt x="95" y="568"/>
                  </a:cubicBezTo>
                  <a:lnTo>
                    <a:pt x="819" y="1261"/>
                  </a:lnTo>
                  <a:cubicBezTo>
                    <a:pt x="866" y="1324"/>
                    <a:pt x="953" y="1356"/>
                    <a:pt x="1044" y="1356"/>
                  </a:cubicBezTo>
                  <a:cubicBezTo>
                    <a:pt x="1134" y="1356"/>
                    <a:pt x="1229" y="1324"/>
                    <a:pt x="1292" y="1261"/>
                  </a:cubicBezTo>
                  <a:cubicBezTo>
                    <a:pt x="1418" y="1166"/>
                    <a:pt x="1418" y="914"/>
                    <a:pt x="1292" y="788"/>
                  </a:cubicBezTo>
                  <a:lnTo>
                    <a:pt x="567" y="95"/>
                  </a:lnTo>
                  <a:cubicBezTo>
                    <a:pt x="520" y="32"/>
                    <a:pt x="433" y="1"/>
                    <a:pt x="34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7" name="Google Shape;10917;p83"/>
            <p:cNvSpPr/>
            <p:nvPr/>
          </p:nvSpPr>
          <p:spPr>
            <a:xfrm>
              <a:off x="5437225" y="1997650"/>
              <a:ext cx="37825" cy="26325"/>
            </a:xfrm>
            <a:custGeom>
              <a:avLst/>
              <a:gdLst/>
              <a:ahLst/>
              <a:cxnLst/>
              <a:rect l="l" t="t" r="r" b="b"/>
              <a:pathLst>
                <a:path w="1513" h="1053" extrusionOk="0">
                  <a:moveTo>
                    <a:pt x="422" y="0"/>
                  </a:moveTo>
                  <a:cubicBezTo>
                    <a:pt x="285" y="0"/>
                    <a:pt x="140" y="81"/>
                    <a:pt x="95" y="196"/>
                  </a:cubicBezTo>
                  <a:cubicBezTo>
                    <a:pt x="0" y="353"/>
                    <a:pt x="95" y="574"/>
                    <a:pt x="252" y="668"/>
                  </a:cubicBezTo>
                  <a:lnTo>
                    <a:pt x="945" y="1015"/>
                  </a:lnTo>
                  <a:cubicBezTo>
                    <a:pt x="989" y="1041"/>
                    <a:pt x="1039" y="1052"/>
                    <a:pt x="1091" y="1052"/>
                  </a:cubicBezTo>
                  <a:cubicBezTo>
                    <a:pt x="1227" y="1052"/>
                    <a:pt x="1372" y="971"/>
                    <a:pt x="1418" y="857"/>
                  </a:cubicBezTo>
                  <a:cubicBezTo>
                    <a:pt x="1512" y="700"/>
                    <a:pt x="1418" y="479"/>
                    <a:pt x="1260" y="385"/>
                  </a:cubicBezTo>
                  <a:lnTo>
                    <a:pt x="567" y="38"/>
                  </a:lnTo>
                  <a:cubicBezTo>
                    <a:pt x="524" y="12"/>
                    <a:pt x="473" y="0"/>
                    <a:pt x="42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18" name="Google Shape;10918;p83"/>
            <p:cNvSpPr/>
            <p:nvPr/>
          </p:nvSpPr>
          <p:spPr>
            <a:xfrm>
              <a:off x="5645150" y="1998300"/>
              <a:ext cx="37825" cy="26900"/>
            </a:xfrm>
            <a:custGeom>
              <a:avLst/>
              <a:gdLst/>
              <a:ahLst/>
              <a:cxnLst/>
              <a:rect l="l" t="t" r="r" b="b"/>
              <a:pathLst>
                <a:path w="1513" h="1076" extrusionOk="0">
                  <a:moveTo>
                    <a:pt x="1098" y="0"/>
                  </a:moveTo>
                  <a:cubicBezTo>
                    <a:pt x="1046" y="0"/>
                    <a:pt x="994" y="14"/>
                    <a:pt x="946" y="44"/>
                  </a:cubicBezTo>
                  <a:lnTo>
                    <a:pt x="253" y="422"/>
                  </a:lnTo>
                  <a:cubicBezTo>
                    <a:pt x="95" y="485"/>
                    <a:pt x="1" y="674"/>
                    <a:pt x="95" y="894"/>
                  </a:cubicBezTo>
                  <a:cubicBezTo>
                    <a:pt x="142" y="1011"/>
                    <a:pt x="258" y="1076"/>
                    <a:pt x="405" y="1076"/>
                  </a:cubicBezTo>
                  <a:cubicBezTo>
                    <a:pt x="456" y="1076"/>
                    <a:pt x="511" y="1068"/>
                    <a:pt x="568" y="1052"/>
                  </a:cubicBezTo>
                  <a:lnTo>
                    <a:pt x="1261" y="674"/>
                  </a:lnTo>
                  <a:cubicBezTo>
                    <a:pt x="1418" y="611"/>
                    <a:pt x="1513" y="422"/>
                    <a:pt x="1418" y="201"/>
                  </a:cubicBezTo>
                  <a:cubicBezTo>
                    <a:pt x="1331" y="71"/>
                    <a:pt x="1214" y="0"/>
                    <a:pt x="109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919" name="Google Shape;10919;p83"/>
          <p:cNvSpPr/>
          <p:nvPr/>
        </p:nvSpPr>
        <p:spPr>
          <a:xfrm>
            <a:off x="7074326" y="3157723"/>
            <a:ext cx="353174" cy="351315"/>
          </a:xfrm>
          <a:custGeom>
            <a:avLst/>
            <a:gdLst/>
            <a:ahLst/>
            <a:cxnLst/>
            <a:rect l="l" t="t" r="r" b="b"/>
            <a:pathLst>
              <a:path w="11973" h="11910" extrusionOk="0">
                <a:moveTo>
                  <a:pt x="11027" y="662"/>
                </a:moveTo>
                <a:lnTo>
                  <a:pt x="11027" y="1387"/>
                </a:lnTo>
                <a:lnTo>
                  <a:pt x="8601" y="1387"/>
                </a:lnTo>
                <a:cubicBezTo>
                  <a:pt x="8412" y="1387"/>
                  <a:pt x="8255" y="1229"/>
                  <a:pt x="8255" y="1040"/>
                </a:cubicBezTo>
                <a:cubicBezTo>
                  <a:pt x="8255" y="820"/>
                  <a:pt x="8412" y="662"/>
                  <a:pt x="8601" y="662"/>
                </a:cubicBezTo>
                <a:close/>
                <a:moveTo>
                  <a:pt x="10366" y="2048"/>
                </a:moveTo>
                <a:lnTo>
                  <a:pt x="10366" y="2773"/>
                </a:lnTo>
                <a:lnTo>
                  <a:pt x="7940" y="2773"/>
                </a:lnTo>
                <a:cubicBezTo>
                  <a:pt x="7926" y="2775"/>
                  <a:pt x="7912" y="2776"/>
                  <a:pt x="7899" y="2776"/>
                </a:cubicBezTo>
                <a:cubicBezTo>
                  <a:pt x="7728" y="2776"/>
                  <a:pt x="7593" y="2599"/>
                  <a:pt x="7593" y="2395"/>
                </a:cubicBezTo>
                <a:cubicBezTo>
                  <a:pt x="7593" y="2206"/>
                  <a:pt x="7751" y="2048"/>
                  <a:pt x="7940" y="2048"/>
                </a:cubicBezTo>
                <a:close/>
                <a:moveTo>
                  <a:pt x="11027" y="3466"/>
                </a:moveTo>
                <a:lnTo>
                  <a:pt x="11027" y="4191"/>
                </a:lnTo>
                <a:lnTo>
                  <a:pt x="8601" y="4191"/>
                </a:lnTo>
                <a:cubicBezTo>
                  <a:pt x="8412" y="4191"/>
                  <a:pt x="8255" y="4033"/>
                  <a:pt x="8255" y="3812"/>
                </a:cubicBezTo>
                <a:cubicBezTo>
                  <a:pt x="8255" y="3623"/>
                  <a:pt x="8412" y="3466"/>
                  <a:pt x="8601" y="3466"/>
                </a:cubicBezTo>
                <a:close/>
                <a:moveTo>
                  <a:pt x="1292" y="4884"/>
                </a:moveTo>
                <a:lnTo>
                  <a:pt x="1292" y="5608"/>
                </a:lnTo>
                <a:lnTo>
                  <a:pt x="568" y="5608"/>
                </a:lnTo>
                <a:lnTo>
                  <a:pt x="568" y="4884"/>
                </a:lnTo>
                <a:close/>
                <a:moveTo>
                  <a:pt x="11027" y="4884"/>
                </a:moveTo>
                <a:lnTo>
                  <a:pt x="11027" y="5608"/>
                </a:lnTo>
                <a:lnTo>
                  <a:pt x="6207" y="5608"/>
                </a:lnTo>
                <a:lnTo>
                  <a:pt x="6207" y="4884"/>
                </a:lnTo>
                <a:close/>
                <a:moveTo>
                  <a:pt x="3718" y="2080"/>
                </a:moveTo>
                <a:cubicBezTo>
                  <a:pt x="4663" y="2080"/>
                  <a:pt x="5482" y="2867"/>
                  <a:pt x="5482" y="3844"/>
                </a:cubicBezTo>
                <a:lnTo>
                  <a:pt x="5482" y="5955"/>
                </a:lnTo>
                <a:cubicBezTo>
                  <a:pt x="5482" y="6144"/>
                  <a:pt x="5325" y="6301"/>
                  <a:pt x="5136" y="6301"/>
                </a:cubicBezTo>
                <a:lnTo>
                  <a:pt x="2300" y="6301"/>
                </a:lnTo>
                <a:cubicBezTo>
                  <a:pt x="2111" y="6301"/>
                  <a:pt x="1954" y="6144"/>
                  <a:pt x="1954" y="5955"/>
                </a:cubicBezTo>
                <a:lnTo>
                  <a:pt x="1954" y="3844"/>
                </a:lnTo>
                <a:cubicBezTo>
                  <a:pt x="1954" y="2899"/>
                  <a:pt x="2742" y="2080"/>
                  <a:pt x="3718" y="2080"/>
                </a:cubicBezTo>
                <a:close/>
                <a:moveTo>
                  <a:pt x="11027" y="6301"/>
                </a:moveTo>
                <a:lnTo>
                  <a:pt x="11027" y="7688"/>
                </a:lnTo>
                <a:lnTo>
                  <a:pt x="7593" y="7688"/>
                </a:lnTo>
                <a:lnTo>
                  <a:pt x="7593" y="6301"/>
                </a:lnTo>
                <a:lnTo>
                  <a:pt x="8948" y="6301"/>
                </a:lnTo>
                <a:lnTo>
                  <a:pt x="8948" y="6648"/>
                </a:lnTo>
                <a:cubicBezTo>
                  <a:pt x="8948" y="6868"/>
                  <a:pt x="9106" y="7026"/>
                  <a:pt x="9326" y="7026"/>
                </a:cubicBezTo>
                <a:cubicBezTo>
                  <a:pt x="9515" y="7026"/>
                  <a:pt x="9673" y="6868"/>
                  <a:pt x="9673" y="6648"/>
                </a:cubicBezTo>
                <a:lnTo>
                  <a:pt x="9673" y="6301"/>
                </a:lnTo>
                <a:close/>
                <a:moveTo>
                  <a:pt x="4443" y="8349"/>
                </a:moveTo>
                <a:cubicBezTo>
                  <a:pt x="4852" y="8349"/>
                  <a:pt x="5293" y="8633"/>
                  <a:pt x="5419" y="9074"/>
                </a:cubicBezTo>
                <a:lnTo>
                  <a:pt x="2080" y="9074"/>
                </a:lnTo>
                <a:cubicBezTo>
                  <a:pt x="2237" y="8664"/>
                  <a:pt x="2616" y="8349"/>
                  <a:pt x="3057" y="8349"/>
                </a:cubicBezTo>
                <a:close/>
                <a:moveTo>
                  <a:pt x="11027" y="8349"/>
                </a:moveTo>
                <a:lnTo>
                  <a:pt x="11027" y="9735"/>
                </a:lnTo>
                <a:lnTo>
                  <a:pt x="7593" y="9735"/>
                </a:lnTo>
                <a:lnTo>
                  <a:pt x="7593" y="8349"/>
                </a:lnTo>
                <a:lnTo>
                  <a:pt x="8948" y="8349"/>
                </a:lnTo>
                <a:lnTo>
                  <a:pt x="8948" y="8696"/>
                </a:lnTo>
                <a:cubicBezTo>
                  <a:pt x="8948" y="8916"/>
                  <a:pt x="9106" y="9074"/>
                  <a:pt x="9326" y="9074"/>
                </a:cubicBezTo>
                <a:cubicBezTo>
                  <a:pt x="9515" y="9074"/>
                  <a:pt x="9673" y="8916"/>
                  <a:pt x="9673" y="8696"/>
                </a:cubicBezTo>
                <a:lnTo>
                  <a:pt x="9673" y="8349"/>
                </a:lnTo>
                <a:close/>
                <a:moveTo>
                  <a:pt x="8633" y="0"/>
                </a:moveTo>
                <a:cubicBezTo>
                  <a:pt x="8066" y="0"/>
                  <a:pt x="7625" y="473"/>
                  <a:pt x="7625" y="1040"/>
                </a:cubicBezTo>
                <a:cubicBezTo>
                  <a:pt x="7625" y="1135"/>
                  <a:pt x="7656" y="1292"/>
                  <a:pt x="7688" y="1418"/>
                </a:cubicBezTo>
                <a:cubicBezTo>
                  <a:pt x="7278" y="1544"/>
                  <a:pt x="6963" y="1922"/>
                  <a:pt x="6963" y="2395"/>
                </a:cubicBezTo>
                <a:cubicBezTo>
                  <a:pt x="6963" y="2678"/>
                  <a:pt x="7058" y="2962"/>
                  <a:pt x="7278" y="3151"/>
                </a:cubicBezTo>
                <a:cubicBezTo>
                  <a:pt x="7373" y="3308"/>
                  <a:pt x="7530" y="3403"/>
                  <a:pt x="7751" y="3434"/>
                </a:cubicBezTo>
                <a:cubicBezTo>
                  <a:pt x="7688" y="3560"/>
                  <a:pt x="7656" y="3655"/>
                  <a:pt x="7656" y="3812"/>
                </a:cubicBezTo>
                <a:cubicBezTo>
                  <a:pt x="7656" y="3939"/>
                  <a:pt x="7688" y="4065"/>
                  <a:pt x="7751" y="4191"/>
                </a:cubicBezTo>
                <a:lnTo>
                  <a:pt x="6270" y="4191"/>
                </a:lnTo>
                <a:lnTo>
                  <a:pt x="6270" y="3812"/>
                </a:lnTo>
                <a:cubicBezTo>
                  <a:pt x="6270" y="2489"/>
                  <a:pt x="5167" y="1387"/>
                  <a:pt x="3844" y="1387"/>
                </a:cubicBezTo>
                <a:cubicBezTo>
                  <a:pt x="2490" y="1387"/>
                  <a:pt x="1387" y="2489"/>
                  <a:pt x="1387" y="3812"/>
                </a:cubicBezTo>
                <a:lnTo>
                  <a:pt x="1387" y="4191"/>
                </a:lnTo>
                <a:lnTo>
                  <a:pt x="379" y="4191"/>
                </a:lnTo>
                <a:cubicBezTo>
                  <a:pt x="158" y="4191"/>
                  <a:pt x="1" y="4348"/>
                  <a:pt x="1" y="4537"/>
                </a:cubicBezTo>
                <a:lnTo>
                  <a:pt x="1" y="11500"/>
                </a:lnTo>
                <a:cubicBezTo>
                  <a:pt x="1" y="11689"/>
                  <a:pt x="158" y="11846"/>
                  <a:pt x="379" y="11846"/>
                </a:cubicBezTo>
                <a:cubicBezTo>
                  <a:pt x="568" y="11846"/>
                  <a:pt x="725" y="11689"/>
                  <a:pt x="725" y="11500"/>
                </a:cubicBezTo>
                <a:lnTo>
                  <a:pt x="725" y="6301"/>
                </a:lnTo>
                <a:lnTo>
                  <a:pt x="1481" y="6301"/>
                </a:lnTo>
                <a:cubicBezTo>
                  <a:pt x="1639" y="6711"/>
                  <a:pt x="1985" y="7026"/>
                  <a:pt x="2458" y="7026"/>
                </a:cubicBezTo>
                <a:lnTo>
                  <a:pt x="3529" y="7026"/>
                </a:lnTo>
                <a:lnTo>
                  <a:pt x="3529" y="7719"/>
                </a:lnTo>
                <a:lnTo>
                  <a:pt x="3151" y="7719"/>
                </a:lnTo>
                <a:cubicBezTo>
                  <a:pt x="2237" y="7719"/>
                  <a:pt x="1387" y="8507"/>
                  <a:pt x="1387" y="9452"/>
                </a:cubicBezTo>
                <a:cubicBezTo>
                  <a:pt x="1387" y="9641"/>
                  <a:pt x="1544" y="9798"/>
                  <a:pt x="1733" y="9798"/>
                </a:cubicBezTo>
                <a:lnTo>
                  <a:pt x="3529" y="9798"/>
                </a:lnTo>
                <a:lnTo>
                  <a:pt x="3529" y="10523"/>
                </a:lnTo>
                <a:lnTo>
                  <a:pt x="2458" y="10523"/>
                </a:lnTo>
                <a:cubicBezTo>
                  <a:pt x="1859" y="10523"/>
                  <a:pt x="1418" y="10996"/>
                  <a:pt x="1418" y="11531"/>
                </a:cubicBezTo>
                <a:cubicBezTo>
                  <a:pt x="1418" y="11752"/>
                  <a:pt x="1576" y="11909"/>
                  <a:pt x="1796" y="11909"/>
                </a:cubicBezTo>
                <a:cubicBezTo>
                  <a:pt x="1985" y="11909"/>
                  <a:pt x="2143" y="11752"/>
                  <a:pt x="2143" y="11531"/>
                </a:cubicBezTo>
                <a:cubicBezTo>
                  <a:pt x="2143" y="11342"/>
                  <a:pt x="2300" y="11185"/>
                  <a:pt x="2490" y="11185"/>
                </a:cubicBezTo>
                <a:lnTo>
                  <a:pt x="3561" y="11185"/>
                </a:lnTo>
                <a:lnTo>
                  <a:pt x="3561" y="11531"/>
                </a:lnTo>
                <a:cubicBezTo>
                  <a:pt x="3561" y="11752"/>
                  <a:pt x="3718" y="11909"/>
                  <a:pt x="3907" y="11909"/>
                </a:cubicBezTo>
                <a:cubicBezTo>
                  <a:pt x="4096" y="11909"/>
                  <a:pt x="4254" y="11752"/>
                  <a:pt x="4254" y="11531"/>
                </a:cubicBezTo>
                <a:lnTo>
                  <a:pt x="4254" y="11185"/>
                </a:lnTo>
                <a:lnTo>
                  <a:pt x="5325" y="11185"/>
                </a:lnTo>
                <a:cubicBezTo>
                  <a:pt x="5514" y="11185"/>
                  <a:pt x="5672" y="11342"/>
                  <a:pt x="5672" y="11531"/>
                </a:cubicBezTo>
                <a:cubicBezTo>
                  <a:pt x="5672" y="11752"/>
                  <a:pt x="5829" y="11909"/>
                  <a:pt x="6050" y="11909"/>
                </a:cubicBezTo>
                <a:cubicBezTo>
                  <a:pt x="6239" y="11909"/>
                  <a:pt x="6396" y="11752"/>
                  <a:pt x="6396" y="11531"/>
                </a:cubicBezTo>
                <a:cubicBezTo>
                  <a:pt x="6396" y="10964"/>
                  <a:pt x="5924" y="10523"/>
                  <a:pt x="5356" y="10523"/>
                </a:cubicBezTo>
                <a:lnTo>
                  <a:pt x="4317" y="10523"/>
                </a:lnTo>
                <a:lnTo>
                  <a:pt x="4317" y="9798"/>
                </a:lnTo>
                <a:lnTo>
                  <a:pt x="6081" y="9798"/>
                </a:lnTo>
                <a:cubicBezTo>
                  <a:pt x="6270" y="9798"/>
                  <a:pt x="6428" y="9641"/>
                  <a:pt x="6428" y="9452"/>
                </a:cubicBezTo>
                <a:cubicBezTo>
                  <a:pt x="6428" y="8507"/>
                  <a:pt x="5640" y="7719"/>
                  <a:pt x="4663" y="7719"/>
                </a:cubicBezTo>
                <a:lnTo>
                  <a:pt x="4317" y="7719"/>
                </a:lnTo>
                <a:lnTo>
                  <a:pt x="4317" y="7026"/>
                </a:lnTo>
                <a:lnTo>
                  <a:pt x="5356" y="7026"/>
                </a:lnTo>
                <a:cubicBezTo>
                  <a:pt x="5798" y="7026"/>
                  <a:pt x="6207" y="6742"/>
                  <a:pt x="6365" y="6301"/>
                </a:cubicBezTo>
                <a:lnTo>
                  <a:pt x="7089" y="6301"/>
                </a:lnTo>
                <a:lnTo>
                  <a:pt x="7089" y="11500"/>
                </a:lnTo>
                <a:cubicBezTo>
                  <a:pt x="7089" y="11689"/>
                  <a:pt x="7247" y="11846"/>
                  <a:pt x="7467" y="11846"/>
                </a:cubicBezTo>
                <a:cubicBezTo>
                  <a:pt x="7656" y="11846"/>
                  <a:pt x="7814" y="11689"/>
                  <a:pt x="7814" y="11500"/>
                </a:cubicBezTo>
                <a:lnTo>
                  <a:pt x="7814" y="10492"/>
                </a:lnTo>
                <a:lnTo>
                  <a:pt x="11279" y="10492"/>
                </a:lnTo>
                <a:lnTo>
                  <a:pt x="11279" y="11500"/>
                </a:lnTo>
                <a:cubicBezTo>
                  <a:pt x="11279" y="11689"/>
                  <a:pt x="11437" y="11846"/>
                  <a:pt x="11626" y="11846"/>
                </a:cubicBezTo>
                <a:cubicBezTo>
                  <a:pt x="11815" y="11846"/>
                  <a:pt x="11972" y="11689"/>
                  <a:pt x="11972" y="11500"/>
                </a:cubicBezTo>
                <a:lnTo>
                  <a:pt x="11972" y="3151"/>
                </a:lnTo>
                <a:cubicBezTo>
                  <a:pt x="11972" y="2962"/>
                  <a:pt x="11815" y="2804"/>
                  <a:pt x="11626" y="2804"/>
                </a:cubicBezTo>
                <a:lnTo>
                  <a:pt x="11279" y="2804"/>
                </a:lnTo>
                <a:lnTo>
                  <a:pt x="11279" y="2080"/>
                </a:lnTo>
                <a:lnTo>
                  <a:pt x="11626" y="2080"/>
                </a:lnTo>
                <a:cubicBezTo>
                  <a:pt x="11815" y="2080"/>
                  <a:pt x="11972" y="1922"/>
                  <a:pt x="11972" y="1733"/>
                </a:cubicBezTo>
                <a:lnTo>
                  <a:pt x="11972" y="347"/>
                </a:lnTo>
                <a:cubicBezTo>
                  <a:pt x="11752" y="158"/>
                  <a:pt x="11594" y="0"/>
                  <a:pt x="11405" y="0"/>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920" name="Google Shape;10920;p83"/>
          <p:cNvGrpSpPr/>
          <p:nvPr/>
        </p:nvGrpSpPr>
        <p:grpSpPr>
          <a:xfrm>
            <a:off x="7075869" y="3670273"/>
            <a:ext cx="350371" cy="224918"/>
            <a:chOff x="5411225" y="2726350"/>
            <a:chExt cx="296950" cy="190625"/>
          </a:xfrm>
          <a:solidFill>
            <a:srgbClr val="FFC000"/>
          </a:solidFill>
        </p:grpSpPr>
        <p:sp>
          <p:nvSpPr>
            <p:cNvPr id="10921" name="Google Shape;10921;p83"/>
            <p:cNvSpPr/>
            <p:nvPr/>
          </p:nvSpPr>
          <p:spPr>
            <a:xfrm>
              <a:off x="5534100" y="2794875"/>
              <a:ext cx="52000" cy="51225"/>
            </a:xfrm>
            <a:custGeom>
              <a:avLst/>
              <a:gdLst/>
              <a:ahLst/>
              <a:cxnLst/>
              <a:rect l="l" t="t" r="r" b="b"/>
              <a:pathLst>
                <a:path w="2080" h="2049" extrusionOk="0">
                  <a:moveTo>
                    <a:pt x="1009" y="662"/>
                  </a:moveTo>
                  <a:cubicBezTo>
                    <a:pt x="1229" y="662"/>
                    <a:pt x="1387" y="851"/>
                    <a:pt x="1387" y="1040"/>
                  </a:cubicBezTo>
                  <a:cubicBezTo>
                    <a:pt x="1387" y="1229"/>
                    <a:pt x="1229" y="1387"/>
                    <a:pt x="1009" y="1387"/>
                  </a:cubicBezTo>
                  <a:cubicBezTo>
                    <a:pt x="819" y="1387"/>
                    <a:pt x="662" y="1229"/>
                    <a:pt x="662" y="1040"/>
                  </a:cubicBezTo>
                  <a:cubicBezTo>
                    <a:pt x="662" y="851"/>
                    <a:pt x="819" y="662"/>
                    <a:pt x="1009" y="662"/>
                  </a:cubicBezTo>
                  <a:close/>
                  <a:moveTo>
                    <a:pt x="1009" y="0"/>
                  </a:moveTo>
                  <a:cubicBezTo>
                    <a:pt x="441" y="0"/>
                    <a:pt x="0" y="473"/>
                    <a:pt x="0" y="1040"/>
                  </a:cubicBezTo>
                  <a:cubicBezTo>
                    <a:pt x="0" y="1639"/>
                    <a:pt x="473" y="2048"/>
                    <a:pt x="1009" y="2048"/>
                  </a:cubicBezTo>
                  <a:cubicBezTo>
                    <a:pt x="1607" y="2048"/>
                    <a:pt x="2048" y="1576"/>
                    <a:pt x="2048" y="1040"/>
                  </a:cubicBezTo>
                  <a:cubicBezTo>
                    <a:pt x="2080" y="473"/>
                    <a:pt x="1607" y="0"/>
                    <a:pt x="100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2" name="Google Shape;10922;p83"/>
            <p:cNvSpPr/>
            <p:nvPr/>
          </p:nvSpPr>
          <p:spPr>
            <a:xfrm>
              <a:off x="5411225" y="2726350"/>
              <a:ext cx="296950" cy="190625"/>
            </a:xfrm>
            <a:custGeom>
              <a:avLst/>
              <a:gdLst/>
              <a:ahLst/>
              <a:cxnLst/>
              <a:rect l="l" t="t" r="r" b="b"/>
              <a:pathLst>
                <a:path w="11878" h="7625" extrusionOk="0">
                  <a:moveTo>
                    <a:pt x="5924" y="662"/>
                  </a:moveTo>
                  <a:cubicBezTo>
                    <a:pt x="7404" y="662"/>
                    <a:pt x="8759" y="1576"/>
                    <a:pt x="9641" y="2332"/>
                  </a:cubicBezTo>
                  <a:cubicBezTo>
                    <a:pt x="9736" y="2395"/>
                    <a:pt x="9830" y="2489"/>
                    <a:pt x="9925" y="2584"/>
                  </a:cubicBezTo>
                  <a:cubicBezTo>
                    <a:pt x="8696" y="2080"/>
                    <a:pt x="7278" y="1733"/>
                    <a:pt x="5924" y="1733"/>
                  </a:cubicBezTo>
                  <a:cubicBezTo>
                    <a:pt x="4569" y="1733"/>
                    <a:pt x="3183" y="2080"/>
                    <a:pt x="1954" y="2584"/>
                  </a:cubicBezTo>
                  <a:cubicBezTo>
                    <a:pt x="2048" y="2521"/>
                    <a:pt x="2111" y="2458"/>
                    <a:pt x="2206" y="2395"/>
                  </a:cubicBezTo>
                  <a:cubicBezTo>
                    <a:pt x="3151" y="1544"/>
                    <a:pt x="4474" y="662"/>
                    <a:pt x="5924" y="662"/>
                  </a:cubicBezTo>
                  <a:close/>
                  <a:moveTo>
                    <a:pt x="5924" y="2426"/>
                  </a:moveTo>
                  <a:cubicBezTo>
                    <a:pt x="6333" y="2426"/>
                    <a:pt x="6711" y="2489"/>
                    <a:pt x="7089" y="2521"/>
                  </a:cubicBezTo>
                  <a:cubicBezTo>
                    <a:pt x="7467" y="2836"/>
                    <a:pt x="7656" y="3308"/>
                    <a:pt x="7656" y="3813"/>
                  </a:cubicBezTo>
                  <a:cubicBezTo>
                    <a:pt x="7656" y="4758"/>
                    <a:pt x="6869" y="5545"/>
                    <a:pt x="5924" y="5545"/>
                  </a:cubicBezTo>
                  <a:cubicBezTo>
                    <a:pt x="4978" y="5545"/>
                    <a:pt x="4191" y="4758"/>
                    <a:pt x="4191" y="3813"/>
                  </a:cubicBezTo>
                  <a:cubicBezTo>
                    <a:pt x="4191" y="3308"/>
                    <a:pt x="4411" y="2836"/>
                    <a:pt x="4789" y="2521"/>
                  </a:cubicBezTo>
                  <a:cubicBezTo>
                    <a:pt x="5136" y="2489"/>
                    <a:pt x="5545" y="2426"/>
                    <a:pt x="5924" y="2426"/>
                  </a:cubicBezTo>
                  <a:close/>
                  <a:moveTo>
                    <a:pt x="3781" y="2710"/>
                  </a:moveTo>
                  <a:lnTo>
                    <a:pt x="3781" y="2710"/>
                  </a:lnTo>
                  <a:cubicBezTo>
                    <a:pt x="3624" y="3056"/>
                    <a:pt x="3498" y="3434"/>
                    <a:pt x="3498" y="3813"/>
                  </a:cubicBezTo>
                  <a:cubicBezTo>
                    <a:pt x="3498" y="5167"/>
                    <a:pt x="4600" y="6270"/>
                    <a:pt x="5924" y="6270"/>
                  </a:cubicBezTo>
                  <a:cubicBezTo>
                    <a:pt x="7278" y="6270"/>
                    <a:pt x="8381" y="5167"/>
                    <a:pt x="8381" y="3813"/>
                  </a:cubicBezTo>
                  <a:cubicBezTo>
                    <a:pt x="8381" y="3434"/>
                    <a:pt x="8286" y="3056"/>
                    <a:pt x="8097" y="2710"/>
                  </a:cubicBezTo>
                  <a:lnTo>
                    <a:pt x="8097" y="2710"/>
                  </a:lnTo>
                  <a:cubicBezTo>
                    <a:pt x="9137" y="2993"/>
                    <a:pt x="10145" y="3434"/>
                    <a:pt x="11027" y="3907"/>
                  </a:cubicBezTo>
                  <a:cubicBezTo>
                    <a:pt x="10744" y="4222"/>
                    <a:pt x="10240" y="4789"/>
                    <a:pt x="9547" y="5356"/>
                  </a:cubicBezTo>
                  <a:cubicBezTo>
                    <a:pt x="8601" y="6144"/>
                    <a:pt x="7310" y="6932"/>
                    <a:pt x="5924" y="6932"/>
                  </a:cubicBezTo>
                  <a:cubicBezTo>
                    <a:pt x="4474" y="6932"/>
                    <a:pt x="3088" y="6018"/>
                    <a:pt x="2237" y="5262"/>
                  </a:cubicBezTo>
                  <a:cubicBezTo>
                    <a:pt x="1607" y="4726"/>
                    <a:pt x="1135" y="4222"/>
                    <a:pt x="851" y="3907"/>
                  </a:cubicBezTo>
                  <a:cubicBezTo>
                    <a:pt x="1733" y="3371"/>
                    <a:pt x="2710" y="2962"/>
                    <a:pt x="3781" y="2710"/>
                  </a:cubicBezTo>
                  <a:close/>
                  <a:moveTo>
                    <a:pt x="5924" y="0"/>
                  </a:moveTo>
                  <a:cubicBezTo>
                    <a:pt x="4411" y="0"/>
                    <a:pt x="2931" y="820"/>
                    <a:pt x="1765" y="1796"/>
                  </a:cubicBezTo>
                  <a:cubicBezTo>
                    <a:pt x="725" y="2678"/>
                    <a:pt x="95" y="3592"/>
                    <a:pt x="64" y="3624"/>
                  </a:cubicBezTo>
                  <a:cubicBezTo>
                    <a:pt x="1" y="3750"/>
                    <a:pt x="1" y="3907"/>
                    <a:pt x="64" y="4002"/>
                  </a:cubicBezTo>
                  <a:cubicBezTo>
                    <a:pt x="95" y="4065"/>
                    <a:pt x="725" y="4915"/>
                    <a:pt x="1765" y="5829"/>
                  </a:cubicBezTo>
                  <a:cubicBezTo>
                    <a:pt x="2931" y="6805"/>
                    <a:pt x="4348" y="7625"/>
                    <a:pt x="5924" y="7625"/>
                  </a:cubicBezTo>
                  <a:cubicBezTo>
                    <a:pt x="7436" y="7625"/>
                    <a:pt x="8759" y="6900"/>
                    <a:pt x="9925" y="5955"/>
                  </a:cubicBezTo>
                  <a:cubicBezTo>
                    <a:pt x="10712" y="5325"/>
                    <a:pt x="11374" y="4600"/>
                    <a:pt x="11815" y="4002"/>
                  </a:cubicBezTo>
                  <a:cubicBezTo>
                    <a:pt x="11878" y="3907"/>
                    <a:pt x="11878" y="3750"/>
                    <a:pt x="11815" y="3624"/>
                  </a:cubicBezTo>
                  <a:cubicBezTo>
                    <a:pt x="11752" y="3592"/>
                    <a:pt x="11122" y="2710"/>
                    <a:pt x="10114" y="1796"/>
                  </a:cubicBezTo>
                  <a:cubicBezTo>
                    <a:pt x="8916" y="820"/>
                    <a:pt x="7499" y="0"/>
                    <a:pt x="592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923" name="Google Shape;10923;p83"/>
          <p:cNvGrpSpPr/>
          <p:nvPr/>
        </p:nvGrpSpPr>
        <p:grpSpPr>
          <a:xfrm>
            <a:off x="6185904" y="4059546"/>
            <a:ext cx="351286" cy="326390"/>
            <a:chOff x="6524150" y="1938725"/>
            <a:chExt cx="297725" cy="276625"/>
          </a:xfrm>
          <a:solidFill>
            <a:srgbClr val="FFC000"/>
          </a:solidFill>
        </p:grpSpPr>
        <p:sp>
          <p:nvSpPr>
            <p:cNvPr id="10924" name="Google Shape;10924;p83"/>
            <p:cNvSpPr/>
            <p:nvPr/>
          </p:nvSpPr>
          <p:spPr>
            <a:xfrm>
              <a:off x="6524150" y="2025375"/>
              <a:ext cx="297725" cy="189975"/>
            </a:xfrm>
            <a:custGeom>
              <a:avLst/>
              <a:gdLst/>
              <a:ahLst/>
              <a:cxnLst/>
              <a:rect l="l" t="t" r="r" b="b"/>
              <a:pathLst>
                <a:path w="11909" h="7599" extrusionOk="0">
                  <a:moveTo>
                    <a:pt x="9767" y="2079"/>
                  </a:moveTo>
                  <a:lnTo>
                    <a:pt x="9767" y="5198"/>
                  </a:lnTo>
                  <a:cubicBezTo>
                    <a:pt x="9735" y="5041"/>
                    <a:pt x="9672" y="4915"/>
                    <a:pt x="9546" y="4789"/>
                  </a:cubicBezTo>
                  <a:lnTo>
                    <a:pt x="7813" y="3056"/>
                  </a:lnTo>
                  <a:cubicBezTo>
                    <a:pt x="7624" y="2867"/>
                    <a:pt x="7341" y="2741"/>
                    <a:pt x="7057" y="2741"/>
                  </a:cubicBezTo>
                  <a:lnTo>
                    <a:pt x="6018" y="2741"/>
                  </a:lnTo>
                  <a:cubicBezTo>
                    <a:pt x="5923" y="2741"/>
                    <a:pt x="5797" y="2836"/>
                    <a:pt x="5734" y="2930"/>
                  </a:cubicBezTo>
                  <a:lnTo>
                    <a:pt x="5482" y="3403"/>
                  </a:lnTo>
                  <a:cubicBezTo>
                    <a:pt x="5293" y="3812"/>
                    <a:pt x="4883" y="4001"/>
                    <a:pt x="4505" y="4001"/>
                  </a:cubicBezTo>
                  <a:lnTo>
                    <a:pt x="5356" y="2269"/>
                  </a:lnTo>
                  <a:cubicBezTo>
                    <a:pt x="5419" y="2143"/>
                    <a:pt x="5576" y="2079"/>
                    <a:pt x="5671" y="2079"/>
                  </a:cubicBezTo>
                  <a:close/>
                  <a:moveTo>
                    <a:pt x="1418" y="2079"/>
                  </a:moveTo>
                  <a:lnTo>
                    <a:pt x="1418" y="5545"/>
                  </a:lnTo>
                  <a:lnTo>
                    <a:pt x="725" y="5545"/>
                  </a:lnTo>
                  <a:lnTo>
                    <a:pt x="725" y="2079"/>
                  </a:lnTo>
                  <a:close/>
                  <a:moveTo>
                    <a:pt x="11153" y="2079"/>
                  </a:moveTo>
                  <a:lnTo>
                    <a:pt x="11153" y="5545"/>
                  </a:lnTo>
                  <a:lnTo>
                    <a:pt x="10460" y="5545"/>
                  </a:lnTo>
                  <a:lnTo>
                    <a:pt x="10460" y="2079"/>
                  </a:lnTo>
                  <a:close/>
                  <a:moveTo>
                    <a:pt x="6931" y="630"/>
                  </a:moveTo>
                  <a:cubicBezTo>
                    <a:pt x="6774" y="1008"/>
                    <a:pt x="6427" y="1323"/>
                    <a:pt x="5955" y="1323"/>
                  </a:cubicBezTo>
                  <a:lnTo>
                    <a:pt x="5671" y="1323"/>
                  </a:lnTo>
                  <a:cubicBezTo>
                    <a:pt x="5293" y="1323"/>
                    <a:pt x="4946" y="1575"/>
                    <a:pt x="4726" y="1922"/>
                  </a:cubicBezTo>
                  <a:lnTo>
                    <a:pt x="3655" y="4064"/>
                  </a:lnTo>
                  <a:cubicBezTo>
                    <a:pt x="3623" y="4127"/>
                    <a:pt x="3623" y="4253"/>
                    <a:pt x="3655" y="4316"/>
                  </a:cubicBezTo>
                  <a:cubicBezTo>
                    <a:pt x="3718" y="4411"/>
                    <a:pt x="3781" y="4474"/>
                    <a:pt x="3875" y="4537"/>
                  </a:cubicBezTo>
                  <a:cubicBezTo>
                    <a:pt x="4088" y="4627"/>
                    <a:pt x="4310" y="4670"/>
                    <a:pt x="4532" y="4670"/>
                  </a:cubicBezTo>
                  <a:cubicBezTo>
                    <a:pt x="5165" y="4670"/>
                    <a:pt x="5785" y="4316"/>
                    <a:pt x="6112" y="3686"/>
                  </a:cubicBezTo>
                  <a:lnTo>
                    <a:pt x="6238" y="3434"/>
                  </a:lnTo>
                  <a:lnTo>
                    <a:pt x="7026" y="3434"/>
                  </a:lnTo>
                  <a:cubicBezTo>
                    <a:pt x="7089" y="3434"/>
                    <a:pt x="7215" y="3466"/>
                    <a:pt x="7246" y="3529"/>
                  </a:cubicBezTo>
                  <a:lnTo>
                    <a:pt x="8979" y="5261"/>
                  </a:lnTo>
                  <a:cubicBezTo>
                    <a:pt x="9137" y="5419"/>
                    <a:pt x="9137" y="5545"/>
                    <a:pt x="9105" y="5640"/>
                  </a:cubicBezTo>
                  <a:cubicBezTo>
                    <a:pt x="9105" y="5671"/>
                    <a:pt x="9042" y="5829"/>
                    <a:pt x="8885" y="5860"/>
                  </a:cubicBezTo>
                  <a:lnTo>
                    <a:pt x="5576" y="6805"/>
                  </a:lnTo>
                  <a:cubicBezTo>
                    <a:pt x="5543" y="6814"/>
                    <a:pt x="5507" y="6818"/>
                    <a:pt x="5470" y="6818"/>
                  </a:cubicBezTo>
                  <a:cubicBezTo>
                    <a:pt x="5371" y="6818"/>
                    <a:pt x="5268" y="6788"/>
                    <a:pt x="5198" y="6742"/>
                  </a:cubicBezTo>
                  <a:lnTo>
                    <a:pt x="4096" y="5640"/>
                  </a:lnTo>
                  <a:cubicBezTo>
                    <a:pt x="4033" y="5545"/>
                    <a:pt x="3938" y="5514"/>
                    <a:pt x="3875" y="5514"/>
                  </a:cubicBezTo>
                  <a:lnTo>
                    <a:pt x="2111" y="5514"/>
                  </a:lnTo>
                  <a:lnTo>
                    <a:pt x="2111" y="2048"/>
                  </a:lnTo>
                  <a:lnTo>
                    <a:pt x="2741" y="2048"/>
                  </a:lnTo>
                  <a:cubicBezTo>
                    <a:pt x="3119" y="2048"/>
                    <a:pt x="3466" y="1796"/>
                    <a:pt x="3686" y="1449"/>
                  </a:cubicBezTo>
                  <a:lnTo>
                    <a:pt x="4001" y="819"/>
                  </a:lnTo>
                  <a:cubicBezTo>
                    <a:pt x="4064" y="693"/>
                    <a:pt x="4190" y="630"/>
                    <a:pt x="4316" y="630"/>
                  </a:cubicBezTo>
                  <a:close/>
                  <a:moveTo>
                    <a:pt x="4316" y="0"/>
                  </a:moveTo>
                  <a:cubicBezTo>
                    <a:pt x="3907" y="0"/>
                    <a:pt x="3560" y="221"/>
                    <a:pt x="3371" y="599"/>
                  </a:cubicBezTo>
                  <a:lnTo>
                    <a:pt x="3056" y="1229"/>
                  </a:lnTo>
                  <a:cubicBezTo>
                    <a:pt x="2962" y="1323"/>
                    <a:pt x="2836" y="1418"/>
                    <a:pt x="2741" y="1418"/>
                  </a:cubicBezTo>
                  <a:lnTo>
                    <a:pt x="378" y="1418"/>
                  </a:lnTo>
                  <a:cubicBezTo>
                    <a:pt x="158" y="1418"/>
                    <a:pt x="0" y="1575"/>
                    <a:pt x="0" y="1764"/>
                  </a:cubicBezTo>
                  <a:lnTo>
                    <a:pt x="0" y="5955"/>
                  </a:lnTo>
                  <a:cubicBezTo>
                    <a:pt x="0" y="6144"/>
                    <a:pt x="158" y="6301"/>
                    <a:pt x="378" y="6301"/>
                  </a:cubicBezTo>
                  <a:lnTo>
                    <a:pt x="3718" y="6301"/>
                  </a:lnTo>
                  <a:lnTo>
                    <a:pt x="4694" y="7278"/>
                  </a:lnTo>
                  <a:cubicBezTo>
                    <a:pt x="4894" y="7477"/>
                    <a:pt x="5139" y="7598"/>
                    <a:pt x="5410" y="7598"/>
                  </a:cubicBezTo>
                  <a:cubicBezTo>
                    <a:pt x="5525" y="7598"/>
                    <a:pt x="5644" y="7577"/>
                    <a:pt x="5766" y="7530"/>
                  </a:cubicBezTo>
                  <a:lnTo>
                    <a:pt x="9074" y="6553"/>
                  </a:lnTo>
                  <a:cubicBezTo>
                    <a:pt x="9263" y="6522"/>
                    <a:pt x="9420" y="6396"/>
                    <a:pt x="9578" y="6238"/>
                  </a:cubicBezTo>
                  <a:lnTo>
                    <a:pt x="11562" y="6238"/>
                  </a:lnTo>
                  <a:cubicBezTo>
                    <a:pt x="11751" y="6238"/>
                    <a:pt x="11909" y="6081"/>
                    <a:pt x="11909" y="5892"/>
                  </a:cubicBezTo>
                  <a:lnTo>
                    <a:pt x="11909" y="1733"/>
                  </a:lnTo>
                  <a:cubicBezTo>
                    <a:pt x="11877" y="1544"/>
                    <a:pt x="11720" y="1386"/>
                    <a:pt x="11499" y="1386"/>
                  </a:cubicBezTo>
                  <a:lnTo>
                    <a:pt x="7341" y="1386"/>
                  </a:lnTo>
                  <a:cubicBezTo>
                    <a:pt x="7561" y="1103"/>
                    <a:pt x="7687" y="693"/>
                    <a:pt x="7687" y="347"/>
                  </a:cubicBezTo>
                  <a:cubicBezTo>
                    <a:pt x="7687" y="158"/>
                    <a:pt x="7530" y="0"/>
                    <a:pt x="734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5" name="Google Shape;10925;p83"/>
            <p:cNvSpPr/>
            <p:nvPr/>
          </p:nvSpPr>
          <p:spPr>
            <a:xfrm>
              <a:off x="6664325" y="1938725"/>
              <a:ext cx="17375" cy="43350"/>
            </a:xfrm>
            <a:custGeom>
              <a:avLst/>
              <a:gdLst/>
              <a:ahLst/>
              <a:cxnLst/>
              <a:rect l="l" t="t" r="r" b="b"/>
              <a:pathLst>
                <a:path w="695" h="1734" extrusionOk="0">
                  <a:moveTo>
                    <a:pt x="348" y="1"/>
                  </a:moveTo>
                  <a:cubicBezTo>
                    <a:pt x="159" y="1"/>
                    <a:pt x="1" y="158"/>
                    <a:pt x="1" y="347"/>
                  </a:cubicBezTo>
                  <a:lnTo>
                    <a:pt x="1" y="1355"/>
                  </a:lnTo>
                  <a:cubicBezTo>
                    <a:pt x="1" y="1576"/>
                    <a:pt x="159" y="1733"/>
                    <a:pt x="348" y="1733"/>
                  </a:cubicBezTo>
                  <a:cubicBezTo>
                    <a:pt x="537" y="1733"/>
                    <a:pt x="694" y="1576"/>
                    <a:pt x="694" y="1355"/>
                  </a:cubicBezTo>
                  <a:lnTo>
                    <a:pt x="694" y="347"/>
                  </a:lnTo>
                  <a:cubicBezTo>
                    <a:pt x="694" y="158"/>
                    <a:pt x="537" y="1"/>
                    <a:pt x="34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6" name="Google Shape;10926;p83"/>
            <p:cNvSpPr/>
            <p:nvPr/>
          </p:nvSpPr>
          <p:spPr>
            <a:xfrm>
              <a:off x="6594250" y="1972800"/>
              <a:ext cx="35450" cy="35275"/>
            </a:xfrm>
            <a:custGeom>
              <a:avLst/>
              <a:gdLst/>
              <a:ahLst/>
              <a:cxnLst/>
              <a:rect l="l" t="t" r="r" b="b"/>
              <a:pathLst>
                <a:path w="1418" h="1411" extrusionOk="0">
                  <a:moveTo>
                    <a:pt x="374" y="0"/>
                  </a:moveTo>
                  <a:cubicBezTo>
                    <a:pt x="291" y="0"/>
                    <a:pt x="205" y="40"/>
                    <a:pt x="126" y="118"/>
                  </a:cubicBezTo>
                  <a:cubicBezTo>
                    <a:pt x="0" y="244"/>
                    <a:pt x="0" y="496"/>
                    <a:pt x="126" y="591"/>
                  </a:cubicBezTo>
                  <a:lnTo>
                    <a:pt x="819" y="1316"/>
                  </a:lnTo>
                  <a:cubicBezTo>
                    <a:pt x="882" y="1379"/>
                    <a:pt x="969" y="1410"/>
                    <a:pt x="1055" y="1410"/>
                  </a:cubicBezTo>
                  <a:cubicBezTo>
                    <a:pt x="1142" y="1410"/>
                    <a:pt x="1229" y="1379"/>
                    <a:pt x="1292" y="1316"/>
                  </a:cubicBezTo>
                  <a:cubicBezTo>
                    <a:pt x="1418" y="1190"/>
                    <a:pt x="1418" y="969"/>
                    <a:pt x="1292" y="843"/>
                  </a:cubicBezTo>
                  <a:lnTo>
                    <a:pt x="599" y="118"/>
                  </a:lnTo>
                  <a:cubicBezTo>
                    <a:pt x="536" y="40"/>
                    <a:pt x="457" y="0"/>
                    <a:pt x="37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27" name="Google Shape;10927;p83"/>
            <p:cNvSpPr/>
            <p:nvPr/>
          </p:nvSpPr>
          <p:spPr>
            <a:xfrm>
              <a:off x="6715525" y="1972800"/>
              <a:ext cx="35475" cy="35275"/>
            </a:xfrm>
            <a:custGeom>
              <a:avLst/>
              <a:gdLst/>
              <a:ahLst/>
              <a:cxnLst/>
              <a:rect l="l" t="t" r="r" b="b"/>
              <a:pathLst>
                <a:path w="1419" h="1411" extrusionOk="0">
                  <a:moveTo>
                    <a:pt x="1056" y="0"/>
                  </a:moveTo>
                  <a:cubicBezTo>
                    <a:pt x="970" y="0"/>
                    <a:pt x="883" y="40"/>
                    <a:pt x="820" y="118"/>
                  </a:cubicBezTo>
                  <a:lnTo>
                    <a:pt x="127" y="843"/>
                  </a:lnTo>
                  <a:cubicBezTo>
                    <a:pt x="1" y="969"/>
                    <a:pt x="1" y="1190"/>
                    <a:pt x="127" y="1316"/>
                  </a:cubicBezTo>
                  <a:cubicBezTo>
                    <a:pt x="174" y="1379"/>
                    <a:pt x="261" y="1410"/>
                    <a:pt x="351" y="1410"/>
                  </a:cubicBezTo>
                  <a:cubicBezTo>
                    <a:pt x="442" y="1410"/>
                    <a:pt x="536" y="1379"/>
                    <a:pt x="599" y="1316"/>
                  </a:cubicBezTo>
                  <a:lnTo>
                    <a:pt x="1293" y="591"/>
                  </a:lnTo>
                  <a:cubicBezTo>
                    <a:pt x="1419" y="496"/>
                    <a:pt x="1419" y="244"/>
                    <a:pt x="1293" y="118"/>
                  </a:cubicBezTo>
                  <a:cubicBezTo>
                    <a:pt x="1230" y="40"/>
                    <a:pt x="1143" y="0"/>
                    <a:pt x="105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928" name="Google Shape;10928;p83"/>
          <p:cNvGrpSpPr/>
          <p:nvPr/>
        </p:nvGrpSpPr>
        <p:grpSpPr>
          <a:xfrm>
            <a:off x="6637536" y="1304166"/>
            <a:ext cx="350401" cy="349457"/>
            <a:chOff x="2141000" y="1954475"/>
            <a:chExt cx="296975" cy="296175"/>
          </a:xfrm>
          <a:solidFill>
            <a:srgbClr val="FFC000"/>
          </a:solidFill>
        </p:grpSpPr>
        <p:sp>
          <p:nvSpPr>
            <p:cNvPr id="10929" name="Google Shape;10929;p83"/>
            <p:cNvSpPr/>
            <p:nvPr/>
          </p:nvSpPr>
          <p:spPr>
            <a:xfrm>
              <a:off x="2280425" y="1989925"/>
              <a:ext cx="104775" cy="68550"/>
            </a:xfrm>
            <a:custGeom>
              <a:avLst/>
              <a:gdLst/>
              <a:ahLst/>
              <a:cxnLst/>
              <a:rect l="l" t="t" r="r" b="b"/>
              <a:pathLst>
                <a:path w="4191" h="2742" extrusionOk="0">
                  <a:moveTo>
                    <a:pt x="347" y="0"/>
                  </a:moveTo>
                  <a:cubicBezTo>
                    <a:pt x="158" y="0"/>
                    <a:pt x="0" y="158"/>
                    <a:pt x="0" y="347"/>
                  </a:cubicBezTo>
                  <a:cubicBezTo>
                    <a:pt x="0" y="505"/>
                    <a:pt x="158" y="662"/>
                    <a:pt x="315" y="662"/>
                  </a:cubicBezTo>
                  <a:lnTo>
                    <a:pt x="2426" y="662"/>
                  </a:lnTo>
                  <a:cubicBezTo>
                    <a:pt x="2615" y="662"/>
                    <a:pt x="2773" y="820"/>
                    <a:pt x="2773" y="1009"/>
                  </a:cubicBezTo>
                  <a:lnTo>
                    <a:pt x="2773" y="1576"/>
                  </a:lnTo>
                  <a:lnTo>
                    <a:pt x="2678" y="1450"/>
                  </a:lnTo>
                  <a:cubicBezTo>
                    <a:pt x="2615" y="1387"/>
                    <a:pt x="2521" y="1355"/>
                    <a:pt x="2430" y="1355"/>
                  </a:cubicBezTo>
                  <a:cubicBezTo>
                    <a:pt x="2340" y="1355"/>
                    <a:pt x="2253" y="1387"/>
                    <a:pt x="2206" y="1450"/>
                  </a:cubicBezTo>
                  <a:cubicBezTo>
                    <a:pt x="2080" y="1576"/>
                    <a:pt x="2080" y="1796"/>
                    <a:pt x="2206" y="1922"/>
                  </a:cubicBezTo>
                  <a:lnTo>
                    <a:pt x="2899" y="2647"/>
                  </a:lnTo>
                  <a:cubicBezTo>
                    <a:pt x="2993" y="2710"/>
                    <a:pt x="3056" y="2741"/>
                    <a:pt x="3151" y="2741"/>
                  </a:cubicBezTo>
                  <a:cubicBezTo>
                    <a:pt x="3214" y="2741"/>
                    <a:pt x="3340" y="2710"/>
                    <a:pt x="3371" y="2647"/>
                  </a:cubicBezTo>
                  <a:lnTo>
                    <a:pt x="4096" y="1922"/>
                  </a:lnTo>
                  <a:cubicBezTo>
                    <a:pt x="4191" y="1796"/>
                    <a:pt x="4191" y="1576"/>
                    <a:pt x="4096" y="1450"/>
                  </a:cubicBezTo>
                  <a:cubicBezTo>
                    <a:pt x="4033" y="1387"/>
                    <a:pt x="3938" y="1355"/>
                    <a:pt x="3848" y="1355"/>
                  </a:cubicBezTo>
                  <a:cubicBezTo>
                    <a:pt x="3757" y="1355"/>
                    <a:pt x="3671" y="1387"/>
                    <a:pt x="3623" y="1450"/>
                  </a:cubicBezTo>
                  <a:lnTo>
                    <a:pt x="3497" y="1576"/>
                  </a:lnTo>
                  <a:lnTo>
                    <a:pt x="3497" y="1009"/>
                  </a:lnTo>
                  <a:cubicBezTo>
                    <a:pt x="3497" y="442"/>
                    <a:pt x="3025" y="0"/>
                    <a:pt x="245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0" name="Google Shape;10930;p83"/>
            <p:cNvSpPr/>
            <p:nvPr/>
          </p:nvSpPr>
          <p:spPr>
            <a:xfrm>
              <a:off x="2174875" y="2145875"/>
              <a:ext cx="105575" cy="69325"/>
            </a:xfrm>
            <a:custGeom>
              <a:avLst/>
              <a:gdLst/>
              <a:ahLst/>
              <a:cxnLst/>
              <a:rect l="l" t="t" r="r" b="b"/>
              <a:pathLst>
                <a:path w="4223" h="2773" extrusionOk="0">
                  <a:moveTo>
                    <a:pt x="1056" y="0"/>
                  </a:moveTo>
                  <a:cubicBezTo>
                    <a:pt x="969" y="0"/>
                    <a:pt x="883" y="32"/>
                    <a:pt x="820" y="95"/>
                  </a:cubicBezTo>
                  <a:lnTo>
                    <a:pt x="95" y="820"/>
                  </a:lnTo>
                  <a:cubicBezTo>
                    <a:pt x="1" y="914"/>
                    <a:pt x="1" y="1166"/>
                    <a:pt x="95" y="1292"/>
                  </a:cubicBezTo>
                  <a:cubicBezTo>
                    <a:pt x="158" y="1339"/>
                    <a:pt x="253" y="1363"/>
                    <a:pt x="343" y="1363"/>
                  </a:cubicBezTo>
                  <a:cubicBezTo>
                    <a:pt x="434" y="1363"/>
                    <a:pt x="521" y="1339"/>
                    <a:pt x="568" y="1292"/>
                  </a:cubicBezTo>
                  <a:lnTo>
                    <a:pt x="694" y="1166"/>
                  </a:lnTo>
                  <a:lnTo>
                    <a:pt x="694" y="1702"/>
                  </a:lnTo>
                  <a:cubicBezTo>
                    <a:pt x="757" y="2300"/>
                    <a:pt x="1229" y="2773"/>
                    <a:pt x="1765" y="2773"/>
                  </a:cubicBezTo>
                  <a:lnTo>
                    <a:pt x="3844" y="2773"/>
                  </a:lnTo>
                  <a:cubicBezTo>
                    <a:pt x="4065" y="2773"/>
                    <a:pt x="4222" y="2615"/>
                    <a:pt x="4222" y="2426"/>
                  </a:cubicBezTo>
                  <a:cubicBezTo>
                    <a:pt x="4222" y="2237"/>
                    <a:pt x="4065" y="2080"/>
                    <a:pt x="3844" y="2080"/>
                  </a:cubicBezTo>
                  <a:lnTo>
                    <a:pt x="1765" y="2080"/>
                  </a:lnTo>
                  <a:cubicBezTo>
                    <a:pt x="1576" y="2080"/>
                    <a:pt x="1418" y="1922"/>
                    <a:pt x="1418" y="1702"/>
                  </a:cubicBezTo>
                  <a:lnTo>
                    <a:pt x="1418" y="1166"/>
                  </a:lnTo>
                  <a:lnTo>
                    <a:pt x="1544" y="1292"/>
                  </a:lnTo>
                  <a:cubicBezTo>
                    <a:pt x="1592" y="1339"/>
                    <a:pt x="1678" y="1363"/>
                    <a:pt x="1769" y="1363"/>
                  </a:cubicBezTo>
                  <a:cubicBezTo>
                    <a:pt x="1859" y="1363"/>
                    <a:pt x="1954" y="1339"/>
                    <a:pt x="2017" y="1292"/>
                  </a:cubicBezTo>
                  <a:cubicBezTo>
                    <a:pt x="2112" y="1166"/>
                    <a:pt x="2112" y="914"/>
                    <a:pt x="2017" y="820"/>
                  </a:cubicBezTo>
                  <a:lnTo>
                    <a:pt x="1292" y="95"/>
                  </a:lnTo>
                  <a:cubicBezTo>
                    <a:pt x="1229" y="32"/>
                    <a:pt x="1143" y="0"/>
                    <a:pt x="105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1" name="Google Shape;10931;p83"/>
            <p:cNvSpPr/>
            <p:nvPr/>
          </p:nvSpPr>
          <p:spPr>
            <a:xfrm>
              <a:off x="2141000" y="1954475"/>
              <a:ext cx="139450" cy="174100"/>
            </a:xfrm>
            <a:custGeom>
              <a:avLst/>
              <a:gdLst/>
              <a:ahLst/>
              <a:cxnLst/>
              <a:rect l="l" t="t" r="r" b="b"/>
              <a:pathLst>
                <a:path w="5578" h="6964" extrusionOk="0">
                  <a:moveTo>
                    <a:pt x="2773" y="694"/>
                  </a:moveTo>
                  <a:cubicBezTo>
                    <a:pt x="3372" y="694"/>
                    <a:pt x="3782" y="1166"/>
                    <a:pt x="3782" y="1734"/>
                  </a:cubicBezTo>
                  <a:cubicBezTo>
                    <a:pt x="3782" y="2301"/>
                    <a:pt x="3309" y="2742"/>
                    <a:pt x="2773" y="2742"/>
                  </a:cubicBezTo>
                  <a:cubicBezTo>
                    <a:pt x="2175" y="2742"/>
                    <a:pt x="1734" y="2269"/>
                    <a:pt x="1734" y="1734"/>
                  </a:cubicBezTo>
                  <a:cubicBezTo>
                    <a:pt x="1734" y="1166"/>
                    <a:pt x="2206" y="694"/>
                    <a:pt x="2773" y="694"/>
                  </a:cubicBezTo>
                  <a:close/>
                  <a:moveTo>
                    <a:pt x="2773" y="3466"/>
                  </a:moveTo>
                  <a:cubicBezTo>
                    <a:pt x="3908" y="3466"/>
                    <a:pt x="4853" y="4411"/>
                    <a:pt x="4853" y="5546"/>
                  </a:cubicBezTo>
                  <a:lnTo>
                    <a:pt x="4853" y="6270"/>
                  </a:lnTo>
                  <a:lnTo>
                    <a:pt x="694" y="6270"/>
                  </a:lnTo>
                  <a:lnTo>
                    <a:pt x="694" y="5546"/>
                  </a:lnTo>
                  <a:cubicBezTo>
                    <a:pt x="694" y="4411"/>
                    <a:pt x="1639" y="3466"/>
                    <a:pt x="2773" y="3466"/>
                  </a:cubicBezTo>
                  <a:close/>
                  <a:moveTo>
                    <a:pt x="2805" y="1"/>
                  </a:moveTo>
                  <a:cubicBezTo>
                    <a:pt x="1860" y="1"/>
                    <a:pt x="1072" y="788"/>
                    <a:pt x="1072" y="1734"/>
                  </a:cubicBezTo>
                  <a:cubicBezTo>
                    <a:pt x="1072" y="2238"/>
                    <a:pt x="1324" y="2710"/>
                    <a:pt x="1671" y="3025"/>
                  </a:cubicBezTo>
                  <a:cubicBezTo>
                    <a:pt x="726" y="3466"/>
                    <a:pt x="64" y="4443"/>
                    <a:pt x="64" y="5577"/>
                  </a:cubicBezTo>
                  <a:lnTo>
                    <a:pt x="64" y="6617"/>
                  </a:lnTo>
                  <a:cubicBezTo>
                    <a:pt x="1" y="6806"/>
                    <a:pt x="159" y="6963"/>
                    <a:pt x="379" y="6963"/>
                  </a:cubicBezTo>
                  <a:lnTo>
                    <a:pt x="5199" y="6963"/>
                  </a:lnTo>
                  <a:cubicBezTo>
                    <a:pt x="5420" y="6963"/>
                    <a:pt x="5577" y="6806"/>
                    <a:pt x="5577" y="6617"/>
                  </a:cubicBezTo>
                  <a:lnTo>
                    <a:pt x="5577" y="5577"/>
                  </a:lnTo>
                  <a:cubicBezTo>
                    <a:pt x="5577" y="4443"/>
                    <a:pt x="4884" y="3498"/>
                    <a:pt x="3939" y="3025"/>
                  </a:cubicBezTo>
                  <a:cubicBezTo>
                    <a:pt x="4317" y="2710"/>
                    <a:pt x="4538" y="2238"/>
                    <a:pt x="4538" y="1734"/>
                  </a:cubicBezTo>
                  <a:cubicBezTo>
                    <a:pt x="4538" y="788"/>
                    <a:pt x="3750" y="1"/>
                    <a:pt x="280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2" name="Google Shape;10932;p83"/>
            <p:cNvSpPr/>
            <p:nvPr/>
          </p:nvSpPr>
          <p:spPr>
            <a:xfrm>
              <a:off x="2298525" y="2076550"/>
              <a:ext cx="139450" cy="174100"/>
            </a:xfrm>
            <a:custGeom>
              <a:avLst/>
              <a:gdLst/>
              <a:ahLst/>
              <a:cxnLst/>
              <a:rect l="l" t="t" r="r" b="b"/>
              <a:pathLst>
                <a:path w="5578" h="6964" extrusionOk="0">
                  <a:moveTo>
                    <a:pt x="2773" y="663"/>
                  </a:moveTo>
                  <a:cubicBezTo>
                    <a:pt x="3372" y="663"/>
                    <a:pt x="3782" y="1135"/>
                    <a:pt x="3782" y="1702"/>
                  </a:cubicBezTo>
                  <a:cubicBezTo>
                    <a:pt x="3782" y="2238"/>
                    <a:pt x="3309" y="2710"/>
                    <a:pt x="2773" y="2710"/>
                  </a:cubicBezTo>
                  <a:cubicBezTo>
                    <a:pt x="2175" y="2710"/>
                    <a:pt x="1734" y="2238"/>
                    <a:pt x="1734" y="1702"/>
                  </a:cubicBezTo>
                  <a:cubicBezTo>
                    <a:pt x="1734" y="1135"/>
                    <a:pt x="2175" y="663"/>
                    <a:pt x="2773" y="663"/>
                  </a:cubicBezTo>
                  <a:close/>
                  <a:moveTo>
                    <a:pt x="2773" y="3467"/>
                  </a:moveTo>
                  <a:cubicBezTo>
                    <a:pt x="3908" y="3467"/>
                    <a:pt x="4853" y="4412"/>
                    <a:pt x="4853" y="5546"/>
                  </a:cubicBezTo>
                  <a:lnTo>
                    <a:pt x="4853" y="6270"/>
                  </a:lnTo>
                  <a:lnTo>
                    <a:pt x="694" y="6270"/>
                  </a:lnTo>
                  <a:lnTo>
                    <a:pt x="694" y="5546"/>
                  </a:lnTo>
                  <a:cubicBezTo>
                    <a:pt x="694" y="4412"/>
                    <a:pt x="1639" y="3467"/>
                    <a:pt x="2773" y="3467"/>
                  </a:cubicBezTo>
                  <a:close/>
                  <a:moveTo>
                    <a:pt x="2773" y="1"/>
                  </a:moveTo>
                  <a:cubicBezTo>
                    <a:pt x="1828" y="1"/>
                    <a:pt x="1041" y="789"/>
                    <a:pt x="1041" y="1734"/>
                  </a:cubicBezTo>
                  <a:cubicBezTo>
                    <a:pt x="1041" y="2238"/>
                    <a:pt x="1261" y="2710"/>
                    <a:pt x="1608" y="3025"/>
                  </a:cubicBezTo>
                  <a:cubicBezTo>
                    <a:pt x="663" y="3467"/>
                    <a:pt x="1" y="4443"/>
                    <a:pt x="1" y="5546"/>
                  </a:cubicBezTo>
                  <a:lnTo>
                    <a:pt x="1" y="6617"/>
                  </a:lnTo>
                  <a:cubicBezTo>
                    <a:pt x="1" y="6806"/>
                    <a:pt x="159" y="6964"/>
                    <a:pt x="379" y="6964"/>
                  </a:cubicBezTo>
                  <a:lnTo>
                    <a:pt x="5199" y="6964"/>
                  </a:lnTo>
                  <a:cubicBezTo>
                    <a:pt x="5420" y="6964"/>
                    <a:pt x="5577" y="6806"/>
                    <a:pt x="5577" y="6617"/>
                  </a:cubicBezTo>
                  <a:lnTo>
                    <a:pt x="5577" y="5546"/>
                  </a:lnTo>
                  <a:cubicBezTo>
                    <a:pt x="5514" y="4412"/>
                    <a:pt x="4853" y="3467"/>
                    <a:pt x="3908" y="3025"/>
                  </a:cubicBezTo>
                  <a:cubicBezTo>
                    <a:pt x="4254" y="2710"/>
                    <a:pt x="4506" y="2238"/>
                    <a:pt x="4506" y="1734"/>
                  </a:cubicBezTo>
                  <a:cubicBezTo>
                    <a:pt x="4506" y="789"/>
                    <a:pt x="3719" y="1"/>
                    <a:pt x="277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933" name="Google Shape;10933;p83"/>
          <p:cNvGrpSpPr/>
          <p:nvPr/>
        </p:nvGrpSpPr>
        <p:grpSpPr>
          <a:xfrm>
            <a:off x="6631047" y="1756007"/>
            <a:ext cx="363380" cy="348778"/>
            <a:chOff x="2140225" y="2318650"/>
            <a:chExt cx="307975" cy="295600"/>
          </a:xfrm>
          <a:solidFill>
            <a:srgbClr val="FFC000"/>
          </a:solidFill>
        </p:grpSpPr>
        <p:sp>
          <p:nvSpPr>
            <p:cNvPr id="10934" name="Google Shape;10934;p83"/>
            <p:cNvSpPr/>
            <p:nvPr/>
          </p:nvSpPr>
          <p:spPr>
            <a:xfrm>
              <a:off x="2281200" y="2353025"/>
              <a:ext cx="104000" cy="121300"/>
            </a:xfrm>
            <a:custGeom>
              <a:avLst/>
              <a:gdLst/>
              <a:ahLst/>
              <a:cxnLst/>
              <a:rect l="l" t="t" r="r" b="b"/>
              <a:pathLst>
                <a:path w="4160" h="4852" extrusionOk="0">
                  <a:moveTo>
                    <a:pt x="2080" y="662"/>
                  </a:moveTo>
                  <a:cubicBezTo>
                    <a:pt x="2490" y="662"/>
                    <a:pt x="2805" y="977"/>
                    <a:pt x="2805" y="1386"/>
                  </a:cubicBezTo>
                  <a:cubicBezTo>
                    <a:pt x="2805" y="1764"/>
                    <a:pt x="2490" y="2079"/>
                    <a:pt x="2080" y="2079"/>
                  </a:cubicBezTo>
                  <a:cubicBezTo>
                    <a:pt x="1702" y="2079"/>
                    <a:pt x="1387" y="1764"/>
                    <a:pt x="1387" y="1386"/>
                  </a:cubicBezTo>
                  <a:cubicBezTo>
                    <a:pt x="1387" y="977"/>
                    <a:pt x="1702" y="662"/>
                    <a:pt x="2080" y="662"/>
                  </a:cubicBezTo>
                  <a:close/>
                  <a:moveTo>
                    <a:pt x="2080" y="2773"/>
                  </a:moveTo>
                  <a:cubicBezTo>
                    <a:pt x="2836" y="2773"/>
                    <a:pt x="3466" y="3403"/>
                    <a:pt x="3466" y="4127"/>
                  </a:cubicBezTo>
                  <a:lnTo>
                    <a:pt x="662" y="4127"/>
                  </a:lnTo>
                  <a:cubicBezTo>
                    <a:pt x="662" y="3403"/>
                    <a:pt x="1293" y="2773"/>
                    <a:pt x="2080" y="2773"/>
                  </a:cubicBezTo>
                  <a:close/>
                  <a:moveTo>
                    <a:pt x="2112" y="0"/>
                  </a:moveTo>
                  <a:cubicBezTo>
                    <a:pt x="1387" y="0"/>
                    <a:pt x="757" y="630"/>
                    <a:pt x="757" y="1386"/>
                  </a:cubicBezTo>
                  <a:cubicBezTo>
                    <a:pt x="757" y="1733"/>
                    <a:pt x="915" y="2079"/>
                    <a:pt x="1135" y="2332"/>
                  </a:cubicBezTo>
                  <a:cubicBezTo>
                    <a:pt x="505" y="2678"/>
                    <a:pt x="64" y="3340"/>
                    <a:pt x="64" y="4127"/>
                  </a:cubicBezTo>
                  <a:lnTo>
                    <a:pt x="64" y="4505"/>
                  </a:lnTo>
                  <a:cubicBezTo>
                    <a:pt x="1" y="4694"/>
                    <a:pt x="158" y="4852"/>
                    <a:pt x="347" y="4852"/>
                  </a:cubicBezTo>
                  <a:lnTo>
                    <a:pt x="3813" y="4852"/>
                  </a:lnTo>
                  <a:cubicBezTo>
                    <a:pt x="4002" y="4852"/>
                    <a:pt x="4160" y="4694"/>
                    <a:pt x="4160" y="4505"/>
                  </a:cubicBezTo>
                  <a:lnTo>
                    <a:pt x="4160" y="4127"/>
                  </a:lnTo>
                  <a:cubicBezTo>
                    <a:pt x="4160" y="3340"/>
                    <a:pt x="3750" y="2678"/>
                    <a:pt x="3120" y="2332"/>
                  </a:cubicBezTo>
                  <a:cubicBezTo>
                    <a:pt x="3340" y="2079"/>
                    <a:pt x="3498" y="1733"/>
                    <a:pt x="3498" y="1386"/>
                  </a:cubicBezTo>
                  <a:cubicBezTo>
                    <a:pt x="3498" y="630"/>
                    <a:pt x="2868" y="0"/>
                    <a:pt x="211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5" name="Google Shape;10935;p83"/>
            <p:cNvSpPr/>
            <p:nvPr/>
          </p:nvSpPr>
          <p:spPr>
            <a:xfrm>
              <a:off x="2140225" y="2318650"/>
              <a:ext cx="307975" cy="295600"/>
            </a:xfrm>
            <a:custGeom>
              <a:avLst/>
              <a:gdLst/>
              <a:ahLst/>
              <a:cxnLst/>
              <a:rect l="l" t="t" r="r" b="b"/>
              <a:pathLst>
                <a:path w="12319" h="11824" extrusionOk="0">
                  <a:moveTo>
                    <a:pt x="7712" y="682"/>
                  </a:moveTo>
                  <a:cubicBezTo>
                    <a:pt x="8607" y="682"/>
                    <a:pt x="9499" y="1029"/>
                    <a:pt x="10177" y="1690"/>
                  </a:cubicBezTo>
                  <a:cubicBezTo>
                    <a:pt x="11468" y="2982"/>
                    <a:pt x="11531" y="5187"/>
                    <a:pt x="10177" y="6573"/>
                  </a:cubicBezTo>
                  <a:cubicBezTo>
                    <a:pt x="9500" y="7266"/>
                    <a:pt x="8627" y="7590"/>
                    <a:pt x="7754" y="7590"/>
                  </a:cubicBezTo>
                  <a:cubicBezTo>
                    <a:pt x="6839" y="7590"/>
                    <a:pt x="5923" y="7234"/>
                    <a:pt x="5230" y="6573"/>
                  </a:cubicBezTo>
                  <a:cubicBezTo>
                    <a:pt x="3939" y="5282"/>
                    <a:pt x="3876" y="3045"/>
                    <a:pt x="5325" y="1659"/>
                  </a:cubicBezTo>
                  <a:cubicBezTo>
                    <a:pt x="6001" y="997"/>
                    <a:pt x="6858" y="682"/>
                    <a:pt x="7712" y="682"/>
                  </a:cubicBezTo>
                  <a:close/>
                  <a:moveTo>
                    <a:pt x="4128" y="6258"/>
                  </a:moveTo>
                  <a:cubicBezTo>
                    <a:pt x="4285" y="6573"/>
                    <a:pt x="4537" y="6857"/>
                    <a:pt x="4758" y="7078"/>
                  </a:cubicBezTo>
                  <a:cubicBezTo>
                    <a:pt x="5010" y="7330"/>
                    <a:pt x="5293" y="7550"/>
                    <a:pt x="5577" y="7708"/>
                  </a:cubicBezTo>
                  <a:lnTo>
                    <a:pt x="5136" y="8180"/>
                  </a:lnTo>
                  <a:cubicBezTo>
                    <a:pt x="5073" y="8243"/>
                    <a:pt x="4978" y="8275"/>
                    <a:pt x="4888" y="8275"/>
                  </a:cubicBezTo>
                  <a:cubicBezTo>
                    <a:pt x="4797" y="8275"/>
                    <a:pt x="4710" y="8243"/>
                    <a:pt x="4663" y="8180"/>
                  </a:cubicBezTo>
                  <a:lnTo>
                    <a:pt x="3655" y="7204"/>
                  </a:lnTo>
                  <a:cubicBezTo>
                    <a:pt x="3498" y="7078"/>
                    <a:pt x="3498" y="6857"/>
                    <a:pt x="3655" y="6731"/>
                  </a:cubicBezTo>
                  <a:lnTo>
                    <a:pt x="4128" y="6258"/>
                  </a:lnTo>
                  <a:close/>
                  <a:moveTo>
                    <a:pt x="3403" y="7960"/>
                  </a:moveTo>
                  <a:lnTo>
                    <a:pt x="3876" y="8432"/>
                  </a:lnTo>
                  <a:lnTo>
                    <a:pt x="3309" y="8968"/>
                  </a:lnTo>
                  <a:lnTo>
                    <a:pt x="2836" y="8495"/>
                  </a:lnTo>
                  <a:lnTo>
                    <a:pt x="3403" y="7960"/>
                  </a:lnTo>
                  <a:close/>
                  <a:moveTo>
                    <a:pt x="2363" y="8968"/>
                  </a:moveTo>
                  <a:lnTo>
                    <a:pt x="2836" y="9440"/>
                  </a:lnTo>
                  <a:lnTo>
                    <a:pt x="1292" y="10984"/>
                  </a:lnTo>
                  <a:cubicBezTo>
                    <a:pt x="1245" y="11047"/>
                    <a:pt x="1158" y="11079"/>
                    <a:pt x="1068" y="11079"/>
                  </a:cubicBezTo>
                  <a:cubicBezTo>
                    <a:pt x="977" y="11079"/>
                    <a:pt x="883" y="11047"/>
                    <a:pt x="820" y="10984"/>
                  </a:cubicBezTo>
                  <a:cubicBezTo>
                    <a:pt x="725" y="10858"/>
                    <a:pt x="725" y="10669"/>
                    <a:pt x="820" y="10512"/>
                  </a:cubicBezTo>
                  <a:lnTo>
                    <a:pt x="2363" y="8968"/>
                  </a:lnTo>
                  <a:close/>
                  <a:moveTo>
                    <a:pt x="7731" y="1"/>
                  </a:moveTo>
                  <a:cubicBezTo>
                    <a:pt x="6669" y="1"/>
                    <a:pt x="5604" y="403"/>
                    <a:pt x="4789" y="1218"/>
                  </a:cubicBezTo>
                  <a:cubicBezTo>
                    <a:pt x="3592" y="2446"/>
                    <a:pt x="3309" y="4179"/>
                    <a:pt x="3844" y="5628"/>
                  </a:cubicBezTo>
                  <a:lnTo>
                    <a:pt x="3182" y="6290"/>
                  </a:lnTo>
                  <a:cubicBezTo>
                    <a:pt x="2867" y="6605"/>
                    <a:pt x="2804" y="7078"/>
                    <a:pt x="2993" y="7487"/>
                  </a:cubicBezTo>
                  <a:lnTo>
                    <a:pt x="410" y="10071"/>
                  </a:lnTo>
                  <a:cubicBezTo>
                    <a:pt x="0" y="10480"/>
                    <a:pt x="0" y="11142"/>
                    <a:pt x="410" y="11520"/>
                  </a:cubicBezTo>
                  <a:cubicBezTo>
                    <a:pt x="580" y="11721"/>
                    <a:pt x="826" y="11823"/>
                    <a:pt x="1081" y="11823"/>
                  </a:cubicBezTo>
                  <a:cubicBezTo>
                    <a:pt x="1345" y="11823"/>
                    <a:pt x="1619" y="11713"/>
                    <a:pt x="1828" y="11488"/>
                  </a:cubicBezTo>
                  <a:lnTo>
                    <a:pt x="4411" y="8905"/>
                  </a:lnTo>
                  <a:cubicBezTo>
                    <a:pt x="4565" y="8976"/>
                    <a:pt x="4727" y="9011"/>
                    <a:pt x="4887" y="9011"/>
                  </a:cubicBezTo>
                  <a:cubicBezTo>
                    <a:pt x="5153" y="9011"/>
                    <a:pt x="5411" y="8913"/>
                    <a:pt x="5608" y="8716"/>
                  </a:cubicBezTo>
                  <a:lnTo>
                    <a:pt x="6270" y="8023"/>
                  </a:lnTo>
                  <a:cubicBezTo>
                    <a:pt x="6736" y="8205"/>
                    <a:pt x="7231" y="8296"/>
                    <a:pt x="7729" y="8296"/>
                  </a:cubicBezTo>
                  <a:cubicBezTo>
                    <a:pt x="8781" y="8296"/>
                    <a:pt x="9847" y="7890"/>
                    <a:pt x="10681" y="7078"/>
                  </a:cubicBezTo>
                  <a:cubicBezTo>
                    <a:pt x="12319" y="5439"/>
                    <a:pt x="12287" y="2793"/>
                    <a:pt x="10681" y="1218"/>
                  </a:cubicBezTo>
                  <a:cubicBezTo>
                    <a:pt x="9873" y="410"/>
                    <a:pt x="8804" y="1"/>
                    <a:pt x="773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936" name="Google Shape;10936;p83"/>
          <p:cNvGrpSpPr/>
          <p:nvPr/>
        </p:nvGrpSpPr>
        <p:grpSpPr>
          <a:xfrm>
            <a:off x="6636607" y="2197505"/>
            <a:ext cx="352259" cy="349427"/>
            <a:chOff x="2139425" y="2682250"/>
            <a:chExt cx="298550" cy="296150"/>
          </a:xfrm>
          <a:solidFill>
            <a:srgbClr val="FFC000"/>
          </a:solidFill>
        </p:grpSpPr>
        <p:sp>
          <p:nvSpPr>
            <p:cNvPr id="10937" name="Google Shape;10937;p83"/>
            <p:cNvSpPr/>
            <p:nvPr/>
          </p:nvSpPr>
          <p:spPr>
            <a:xfrm>
              <a:off x="2139425" y="2787000"/>
              <a:ext cx="159125" cy="191400"/>
            </a:xfrm>
            <a:custGeom>
              <a:avLst/>
              <a:gdLst/>
              <a:ahLst/>
              <a:cxnLst/>
              <a:rect l="l" t="t" r="r" b="b"/>
              <a:pathLst>
                <a:path w="6365" h="7656" extrusionOk="0">
                  <a:moveTo>
                    <a:pt x="3214" y="630"/>
                  </a:moveTo>
                  <a:cubicBezTo>
                    <a:pt x="3813" y="630"/>
                    <a:pt x="4286" y="1103"/>
                    <a:pt x="4286" y="1670"/>
                  </a:cubicBezTo>
                  <a:cubicBezTo>
                    <a:pt x="4286" y="2206"/>
                    <a:pt x="3813" y="2678"/>
                    <a:pt x="3214" y="2678"/>
                  </a:cubicBezTo>
                  <a:cubicBezTo>
                    <a:pt x="2647" y="2678"/>
                    <a:pt x="2175" y="2206"/>
                    <a:pt x="2175" y="1670"/>
                  </a:cubicBezTo>
                  <a:cubicBezTo>
                    <a:pt x="2175" y="1166"/>
                    <a:pt x="2647" y="630"/>
                    <a:pt x="3214" y="630"/>
                  </a:cubicBezTo>
                  <a:close/>
                  <a:moveTo>
                    <a:pt x="3183" y="3403"/>
                  </a:moveTo>
                  <a:cubicBezTo>
                    <a:pt x="4538" y="3403"/>
                    <a:pt x="5609" y="4506"/>
                    <a:pt x="5609" y="5829"/>
                  </a:cubicBezTo>
                  <a:lnTo>
                    <a:pt x="5609" y="6931"/>
                  </a:lnTo>
                  <a:lnTo>
                    <a:pt x="757" y="6931"/>
                  </a:lnTo>
                  <a:lnTo>
                    <a:pt x="757" y="5829"/>
                  </a:lnTo>
                  <a:cubicBezTo>
                    <a:pt x="757" y="4506"/>
                    <a:pt x="1860" y="3403"/>
                    <a:pt x="3183" y="3403"/>
                  </a:cubicBezTo>
                  <a:close/>
                  <a:moveTo>
                    <a:pt x="3183" y="0"/>
                  </a:moveTo>
                  <a:cubicBezTo>
                    <a:pt x="2238" y="0"/>
                    <a:pt x="1419" y="788"/>
                    <a:pt x="1419" y="1733"/>
                  </a:cubicBezTo>
                  <a:cubicBezTo>
                    <a:pt x="1419" y="2206"/>
                    <a:pt x="1608" y="2678"/>
                    <a:pt x="1954" y="2993"/>
                  </a:cubicBezTo>
                  <a:cubicBezTo>
                    <a:pt x="820" y="3466"/>
                    <a:pt x="1" y="4569"/>
                    <a:pt x="1" y="5892"/>
                  </a:cubicBezTo>
                  <a:lnTo>
                    <a:pt x="1" y="7309"/>
                  </a:lnTo>
                  <a:cubicBezTo>
                    <a:pt x="64" y="7498"/>
                    <a:pt x="222" y="7656"/>
                    <a:pt x="442" y="7656"/>
                  </a:cubicBezTo>
                  <a:lnTo>
                    <a:pt x="6018" y="7656"/>
                  </a:lnTo>
                  <a:cubicBezTo>
                    <a:pt x="6207" y="7656"/>
                    <a:pt x="6365" y="7498"/>
                    <a:pt x="6365" y="7309"/>
                  </a:cubicBezTo>
                  <a:lnTo>
                    <a:pt x="6365" y="5892"/>
                  </a:lnTo>
                  <a:cubicBezTo>
                    <a:pt x="6365" y="4569"/>
                    <a:pt x="5546" y="3466"/>
                    <a:pt x="4412" y="2993"/>
                  </a:cubicBezTo>
                  <a:cubicBezTo>
                    <a:pt x="4758" y="2647"/>
                    <a:pt x="4947" y="2206"/>
                    <a:pt x="4947" y="1733"/>
                  </a:cubicBezTo>
                  <a:cubicBezTo>
                    <a:pt x="4947" y="788"/>
                    <a:pt x="4160" y="0"/>
                    <a:pt x="318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8" name="Google Shape;10938;p83"/>
            <p:cNvSpPr/>
            <p:nvPr/>
          </p:nvSpPr>
          <p:spPr>
            <a:xfrm>
              <a:off x="2280425" y="2682250"/>
              <a:ext cx="157550" cy="155975"/>
            </a:xfrm>
            <a:custGeom>
              <a:avLst/>
              <a:gdLst/>
              <a:ahLst/>
              <a:cxnLst/>
              <a:rect l="l" t="t" r="r" b="b"/>
              <a:pathLst>
                <a:path w="6302" h="6239" extrusionOk="0">
                  <a:moveTo>
                    <a:pt x="3182" y="662"/>
                  </a:moveTo>
                  <a:cubicBezTo>
                    <a:pt x="4506" y="662"/>
                    <a:pt x="5608" y="1764"/>
                    <a:pt x="5608" y="3088"/>
                  </a:cubicBezTo>
                  <a:cubicBezTo>
                    <a:pt x="5577" y="4442"/>
                    <a:pt x="4474" y="5545"/>
                    <a:pt x="3151" y="5545"/>
                  </a:cubicBezTo>
                  <a:cubicBezTo>
                    <a:pt x="2710" y="5545"/>
                    <a:pt x="2300" y="5419"/>
                    <a:pt x="1954" y="5230"/>
                  </a:cubicBezTo>
                  <a:cubicBezTo>
                    <a:pt x="1891" y="5198"/>
                    <a:pt x="1796" y="5198"/>
                    <a:pt x="1733" y="5198"/>
                  </a:cubicBezTo>
                  <a:lnTo>
                    <a:pt x="946" y="5388"/>
                  </a:lnTo>
                  <a:lnTo>
                    <a:pt x="1166" y="4663"/>
                  </a:lnTo>
                  <a:cubicBezTo>
                    <a:pt x="1198" y="4568"/>
                    <a:pt x="1166" y="4474"/>
                    <a:pt x="1135" y="4411"/>
                  </a:cubicBezTo>
                  <a:cubicBezTo>
                    <a:pt x="883" y="4001"/>
                    <a:pt x="725" y="3560"/>
                    <a:pt x="725" y="3088"/>
                  </a:cubicBezTo>
                  <a:cubicBezTo>
                    <a:pt x="725" y="1764"/>
                    <a:pt x="1828" y="662"/>
                    <a:pt x="3182" y="662"/>
                  </a:cubicBezTo>
                  <a:close/>
                  <a:moveTo>
                    <a:pt x="3151" y="0"/>
                  </a:moveTo>
                  <a:cubicBezTo>
                    <a:pt x="1418" y="0"/>
                    <a:pt x="32" y="1418"/>
                    <a:pt x="32" y="3088"/>
                  </a:cubicBezTo>
                  <a:cubicBezTo>
                    <a:pt x="32" y="3655"/>
                    <a:pt x="158" y="4159"/>
                    <a:pt x="410" y="4631"/>
                  </a:cubicBezTo>
                  <a:lnTo>
                    <a:pt x="32" y="5766"/>
                  </a:lnTo>
                  <a:cubicBezTo>
                    <a:pt x="0" y="5892"/>
                    <a:pt x="32" y="6018"/>
                    <a:pt x="95" y="6144"/>
                  </a:cubicBezTo>
                  <a:cubicBezTo>
                    <a:pt x="189" y="6207"/>
                    <a:pt x="315" y="6238"/>
                    <a:pt x="473" y="6238"/>
                  </a:cubicBezTo>
                  <a:lnTo>
                    <a:pt x="1765" y="5923"/>
                  </a:lnTo>
                  <a:cubicBezTo>
                    <a:pt x="2206" y="6175"/>
                    <a:pt x="2678" y="6238"/>
                    <a:pt x="3182" y="6238"/>
                  </a:cubicBezTo>
                  <a:cubicBezTo>
                    <a:pt x="4915" y="6238"/>
                    <a:pt x="6301" y="4820"/>
                    <a:pt x="6301" y="3151"/>
                  </a:cubicBezTo>
                  <a:cubicBezTo>
                    <a:pt x="6238" y="1418"/>
                    <a:pt x="4884" y="0"/>
                    <a:pt x="315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39" name="Google Shape;10939;p83"/>
            <p:cNvSpPr/>
            <p:nvPr/>
          </p:nvSpPr>
          <p:spPr>
            <a:xfrm>
              <a:off x="2349725" y="2725550"/>
              <a:ext cx="18150" cy="17375"/>
            </a:xfrm>
            <a:custGeom>
              <a:avLst/>
              <a:gdLst/>
              <a:ahLst/>
              <a:cxnLst/>
              <a:rect l="l" t="t" r="r" b="b"/>
              <a:pathLst>
                <a:path w="726" h="695" extrusionOk="0">
                  <a:moveTo>
                    <a:pt x="379" y="1"/>
                  </a:moveTo>
                  <a:cubicBezTo>
                    <a:pt x="158" y="1"/>
                    <a:pt x="1" y="158"/>
                    <a:pt x="1" y="348"/>
                  </a:cubicBezTo>
                  <a:cubicBezTo>
                    <a:pt x="1" y="537"/>
                    <a:pt x="158" y="694"/>
                    <a:pt x="379" y="694"/>
                  </a:cubicBezTo>
                  <a:cubicBezTo>
                    <a:pt x="568" y="694"/>
                    <a:pt x="725" y="537"/>
                    <a:pt x="725" y="348"/>
                  </a:cubicBezTo>
                  <a:cubicBezTo>
                    <a:pt x="725" y="158"/>
                    <a:pt x="568" y="1"/>
                    <a:pt x="37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0" name="Google Shape;10940;p83"/>
            <p:cNvSpPr/>
            <p:nvPr/>
          </p:nvSpPr>
          <p:spPr>
            <a:xfrm>
              <a:off x="2349725" y="2751550"/>
              <a:ext cx="18150" cy="52800"/>
            </a:xfrm>
            <a:custGeom>
              <a:avLst/>
              <a:gdLst/>
              <a:ahLst/>
              <a:cxnLst/>
              <a:rect l="l" t="t" r="r" b="b"/>
              <a:pathLst>
                <a:path w="726" h="2112" extrusionOk="0">
                  <a:moveTo>
                    <a:pt x="379" y="1"/>
                  </a:moveTo>
                  <a:cubicBezTo>
                    <a:pt x="158" y="1"/>
                    <a:pt x="1" y="158"/>
                    <a:pt x="1" y="379"/>
                  </a:cubicBezTo>
                  <a:lnTo>
                    <a:pt x="1" y="1733"/>
                  </a:lnTo>
                  <a:cubicBezTo>
                    <a:pt x="1" y="1954"/>
                    <a:pt x="158" y="2111"/>
                    <a:pt x="379" y="2111"/>
                  </a:cubicBezTo>
                  <a:cubicBezTo>
                    <a:pt x="568" y="2111"/>
                    <a:pt x="725" y="1954"/>
                    <a:pt x="725" y="1733"/>
                  </a:cubicBezTo>
                  <a:lnTo>
                    <a:pt x="725" y="379"/>
                  </a:lnTo>
                  <a:cubicBezTo>
                    <a:pt x="725" y="158"/>
                    <a:pt x="568" y="1"/>
                    <a:pt x="37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941" name="Google Shape;10941;p83"/>
          <p:cNvGrpSpPr/>
          <p:nvPr/>
        </p:nvGrpSpPr>
        <p:grpSpPr>
          <a:xfrm>
            <a:off x="5301219" y="2711991"/>
            <a:ext cx="350401" cy="264888"/>
            <a:chOff x="3962775" y="1990700"/>
            <a:chExt cx="296975" cy="224500"/>
          </a:xfrm>
          <a:solidFill>
            <a:srgbClr val="FFC000"/>
          </a:solidFill>
        </p:grpSpPr>
        <p:sp>
          <p:nvSpPr>
            <p:cNvPr id="10942" name="Google Shape;10942;p83"/>
            <p:cNvSpPr/>
            <p:nvPr/>
          </p:nvSpPr>
          <p:spPr>
            <a:xfrm>
              <a:off x="4216400" y="2093100"/>
              <a:ext cx="43350" cy="18150"/>
            </a:xfrm>
            <a:custGeom>
              <a:avLst/>
              <a:gdLst/>
              <a:ahLst/>
              <a:cxnLst/>
              <a:rect l="l" t="t" r="r" b="b"/>
              <a:pathLst>
                <a:path w="1734" h="726" extrusionOk="0">
                  <a:moveTo>
                    <a:pt x="379" y="1"/>
                  </a:moveTo>
                  <a:cubicBezTo>
                    <a:pt x="158" y="1"/>
                    <a:pt x="1" y="158"/>
                    <a:pt x="1" y="347"/>
                  </a:cubicBezTo>
                  <a:cubicBezTo>
                    <a:pt x="1" y="568"/>
                    <a:pt x="158" y="725"/>
                    <a:pt x="379" y="725"/>
                  </a:cubicBezTo>
                  <a:lnTo>
                    <a:pt x="1387" y="725"/>
                  </a:lnTo>
                  <a:cubicBezTo>
                    <a:pt x="1576" y="725"/>
                    <a:pt x="1733" y="568"/>
                    <a:pt x="1733" y="347"/>
                  </a:cubicBezTo>
                  <a:cubicBezTo>
                    <a:pt x="1702" y="158"/>
                    <a:pt x="1544" y="1"/>
                    <a:pt x="138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3" name="Google Shape;10943;p83"/>
            <p:cNvSpPr/>
            <p:nvPr/>
          </p:nvSpPr>
          <p:spPr>
            <a:xfrm>
              <a:off x="4206950" y="2129325"/>
              <a:ext cx="35475" cy="33900"/>
            </a:xfrm>
            <a:custGeom>
              <a:avLst/>
              <a:gdLst/>
              <a:ahLst/>
              <a:cxnLst/>
              <a:rect l="l" t="t" r="r" b="b"/>
              <a:pathLst>
                <a:path w="1419" h="1356" extrusionOk="0">
                  <a:moveTo>
                    <a:pt x="351" y="1"/>
                  </a:moveTo>
                  <a:cubicBezTo>
                    <a:pt x="260" y="1"/>
                    <a:pt x="174" y="32"/>
                    <a:pt x="127" y="95"/>
                  </a:cubicBezTo>
                  <a:cubicBezTo>
                    <a:pt x="1" y="221"/>
                    <a:pt x="1" y="410"/>
                    <a:pt x="127" y="568"/>
                  </a:cubicBezTo>
                  <a:lnTo>
                    <a:pt x="820" y="1261"/>
                  </a:lnTo>
                  <a:cubicBezTo>
                    <a:pt x="883" y="1324"/>
                    <a:pt x="969" y="1356"/>
                    <a:pt x="1056" y="1356"/>
                  </a:cubicBezTo>
                  <a:cubicBezTo>
                    <a:pt x="1143" y="1356"/>
                    <a:pt x="1229" y="1324"/>
                    <a:pt x="1292" y="1261"/>
                  </a:cubicBezTo>
                  <a:cubicBezTo>
                    <a:pt x="1418" y="1166"/>
                    <a:pt x="1418" y="914"/>
                    <a:pt x="1292" y="788"/>
                  </a:cubicBezTo>
                  <a:lnTo>
                    <a:pt x="599" y="95"/>
                  </a:lnTo>
                  <a:cubicBezTo>
                    <a:pt x="536" y="32"/>
                    <a:pt x="442" y="1"/>
                    <a:pt x="35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4" name="Google Shape;10944;p83"/>
            <p:cNvSpPr/>
            <p:nvPr/>
          </p:nvSpPr>
          <p:spPr>
            <a:xfrm>
              <a:off x="4207750" y="2041900"/>
              <a:ext cx="35450" cy="34500"/>
            </a:xfrm>
            <a:custGeom>
              <a:avLst/>
              <a:gdLst/>
              <a:ahLst/>
              <a:cxnLst/>
              <a:rect l="l" t="t" r="r" b="b"/>
              <a:pathLst>
                <a:path w="1418" h="1380" extrusionOk="0">
                  <a:moveTo>
                    <a:pt x="1067" y="1"/>
                  </a:moveTo>
                  <a:cubicBezTo>
                    <a:pt x="977" y="1"/>
                    <a:pt x="882" y="32"/>
                    <a:pt x="819" y="95"/>
                  </a:cubicBezTo>
                  <a:lnTo>
                    <a:pt x="126" y="788"/>
                  </a:lnTo>
                  <a:cubicBezTo>
                    <a:pt x="0" y="914"/>
                    <a:pt x="0" y="1135"/>
                    <a:pt x="126" y="1261"/>
                  </a:cubicBezTo>
                  <a:cubicBezTo>
                    <a:pt x="189" y="1340"/>
                    <a:pt x="268" y="1379"/>
                    <a:pt x="351" y="1379"/>
                  </a:cubicBezTo>
                  <a:cubicBezTo>
                    <a:pt x="433" y="1379"/>
                    <a:pt x="520" y="1340"/>
                    <a:pt x="599" y="1261"/>
                  </a:cubicBezTo>
                  <a:lnTo>
                    <a:pt x="1292" y="568"/>
                  </a:lnTo>
                  <a:cubicBezTo>
                    <a:pt x="1418" y="442"/>
                    <a:pt x="1418" y="190"/>
                    <a:pt x="1292" y="95"/>
                  </a:cubicBezTo>
                  <a:cubicBezTo>
                    <a:pt x="1244" y="32"/>
                    <a:pt x="1158" y="1"/>
                    <a:pt x="106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5" name="Google Shape;10945;p83"/>
            <p:cNvSpPr/>
            <p:nvPr/>
          </p:nvSpPr>
          <p:spPr>
            <a:xfrm>
              <a:off x="3962775" y="1990700"/>
              <a:ext cx="226075" cy="224500"/>
            </a:xfrm>
            <a:custGeom>
              <a:avLst/>
              <a:gdLst/>
              <a:ahLst/>
              <a:cxnLst/>
              <a:rect l="l" t="t" r="r" b="b"/>
              <a:pathLst>
                <a:path w="9043" h="8980" extrusionOk="0">
                  <a:moveTo>
                    <a:pt x="1419" y="3403"/>
                  </a:moveTo>
                  <a:lnTo>
                    <a:pt x="1419" y="4790"/>
                  </a:lnTo>
                  <a:cubicBezTo>
                    <a:pt x="1009" y="4790"/>
                    <a:pt x="694" y="4506"/>
                    <a:pt x="694" y="4097"/>
                  </a:cubicBezTo>
                  <a:cubicBezTo>
                    <a:pt x="694" y="3719"/>
                    <a:pt x="1009" y="3403"/>
                    <a:pt x="1419" y="3403"/>
                  </a:cubicBezTo>
                  <a:close/>
                  <a:moveTo>
                    <a:pt x="4191" y="2710"/>
                  </a:moveTo>
                  <a:lnTo>
                    <a:pt x="4191" y="5483"/>
                  </a:lnTo>
                  <a:lnTo>
                    <a:pt x="2490" y="5483"/>
                  </a:lnTo>
                  <a:cubicBezTo>
                    <a:pt x="2269" y="5483"/>
                    <a:pt x="2112" y="5325"/>
                    <a:pt x="2112" y="5105"/>
                  </a:cubicBezTo>
                  <a:lnTo>
                    <a:pt x="2112" y="3088"/>
                  </a:lnTo>
                  <a:cubicBezTo>
                    <a:pt x="2112" y="2868"/>
                    <a:pt x="2269" y="2710"/>
                    <a:pt x="2490" y="2710"/>
                  </a:cubicBezTo>
                  <a:close/>
                  <a:moveTo>
                    <a:pt x="6995" y="1828"/>
                  </a:moveTo>
                  <a:lnTo>
                    <a:pt x="6995" y="6428"/>
                  </a:lnTo>
                  <a:cubicBezTo>
                    <a:pt x="6428" y="5924"/>
                    <a:pt x="5672" y="5609"/>
                    <a:pt x="4884" y="5514"/>
                  </a:cubicBezTo>
                  <a:lnTo>
                    <a:pt x="4884" y="2710"/>
                  </a:lnTo>
                  <a:cubicBezTo>
                    <a:pt x="5672" y="2647"/>
                    <a:pt x="6428" y="2332"/>
                    <a:pt x="6995" y="1828"/>
                  </a:cubicBezTo>
                  <a:close/>
                  <a:moveTo>
                    <a:pt x="8066" y="631"/>
                  </a:moveTo>
                  <a:cubicBezTo>
                    <a:pt x="8255" y="631"/>
                    <a:pt x="8413" y="789"/>
                    <a:pt x="8413" y="978"/>
                  </a:cubicBezTo>
                  <a:lnTo>
                    <a:pt x="8413" y="7216"/>
                  </a:lnTo>
                  <a:cubicBezTo>
                    <a:pt x="8413" y="7405"/>
                    <a:pt x="8255" y="7562"/>
                    <a:pt x="8066" y="7562"/>
                  </a:cubicBezTo>
                  <a:cubicBezTo>
                    <a:pt x="7877" y="7562"/>
                    <a:pt x="7720" y="7405"/>
                    <a:pt x="7720" y="7216"/>
                  </a:cubicBezTo>
                  <a:lnTo>
                    <a:pt x="7720" y="978"/>
                  </a:lnTo>
                  <a:cubicBezTo>
                    <a:pt x="7720" y="789"/>
                    <a:pt x="7877" y="631"/>
                    <a:pt x="8066" y="631"/>
                  </a:cubicBezTo>
                  <a:close/>
                  <a:moveTo>
                    <a:pt x="3498" y="6176"/>
                  </a:moveTo>
                  <a:lnTo>
                    <a:pt x="3498" y="7909"/>
                  </a:lnTo>
                  <a:cubicBezTo>
                    <a:pt x="3498" y="8129"/>
                    <a:pt x="3340" y="8287"/>
                    <a:pt x="3151" y="8287"/>
                  </a:cubicBezTo>
                  <a:cubicBezTo>
                    <a:pt x="2962" y="8287"/>
                    <a:pt x="2805" y="8129"/>
                    <a:pt x="2805" y="7909"/>
                  </a:cubicBezTo>
                  <a:lnTo>
                    <a:pt x="2805" y="6176"/>
                  </a:lnTo>
                  <a:close/>
                  <a:moveTo>
                    <a:pt x="8035" y="1"/>
                  </a:moveTo>
                  <a:cubicBezTo>
                    <a:pt x="7531" y="1"/>
                    <a:pt x="7090" y="411"/>
                    <a:pt x="6995" y="883"/>
                  </a:cubicBezTo>
                  <a:lnTo>
                    <a:pt x="6680" y="1198"/>
                  </a:lnTo>
                  <a:cubicBezTo>
                    <a:pt x="6144" y="1734"/>
                    <a:pt x="5325" y="2049"/>
                    <a:pt x="4538" y="2049"/>
                  </a:cubicBezTo>
                  <a:lnTo>
                    <a:pt x="2427" y="2049"/>
                  </a:lnTo>
                  <a:cubicBezTo>
                    <a:pt x="2017" y="2049"/>
                    <a:pt x="1608" y="2332"/>
                    <a:pt x="1450" y="2773"/>
                  </a:cubicBezTo>
                  <a:lnTo>
                    <a:pt x="1387" y="2773"/>
                  </a:lnTo>
                  <a:cubicBezTo>
                    <a:pt x="631" y="2773"/>
                    <a:pt x="1" y="3403"/>
                    <a:pt x="1" y="4128"/>
                  </a:cubicBezTo>
                  <a:cubicBezTo>
                    <a:pt x="1" y="4884"/>
                    <a:pt x="631" y="5514"/>
                    <a:pt x="1387" y="5514"/>
                  </a:cubicBezTo>
                  <a:lnTo>
                    <a:pt x="1450" y="5514"/>
                  </a:lnTo>
                  <a:cubicBezTo>
                    <a:pt x="1576" y="5798"/>
                    <a:pt x="1797" y="6018"/>
                    <a:pt x="2080" y="6144"/>
                  </a:cubicBezTo>
                  <a:lnTo>
                    <a:pt x="2080" y="7940"/>
                  </a:lnTo>
                  <a:cubicBezTo>
                    <a:pt x="2112" y="8507"/>
                    <a:pt x="2584" y="8980"/>
                    <a:pt x="3151" y="8980"/>
                  </a:cubicBezTo>
                  <a:cubicBezTo>
                    <a:pt x="3750" y="8980"/>
                    <a:pt x="4160" y="8507"/>
                    <a:pt x="4160" y="7972"/>
                  </a:cubicBezTo>
                  <a:lnTo>
                    <a:pt x="4160" y="6239"/>
                  </a:lnTo>
                  <a:lnTo>
                    <a:pt x="4538" y="6239"/>
                  </a:lnTo>
                  <a:cubicBezTo>
                    <a:pt x="5325" y="6239"/>
                    <a:pt x="6144" y="6554"/>
                    <a:pt x="6680" y="7090"/>
                  </a:cubicBezTo>
                  <a:lnTo>
                    <a:pt x="6995" y="7405"/>
                  </a:lnTo>
                  <a:cubicBezTo>
                    <a:pt x="7090" y="7909"/>
                    <a:pt x="7531" y="8287"/>
                    <a:pt x="8035" y="8287"/>
                  </a:cubicBezTo>
                  <a:cubicBezTo>
                    <a:pt x="8633" y="8287"/>
                    <a:pt x="9043" y="7814"/>
                    <a:pt x="9043" y="7247"/>
                  </a:cubicBezTo>
                  <a:lnTo>
                    <a:pt x="9043" y="1041"/>
                  </a:lnTo>
                  <a:cubicBezTo>
                    <a:pt x="9043" y="442"/>
                    <a:pt x="8570" y="1"/>
                    <a:pt x="803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946" name="Google Shape;10946;p83"/>
          <p:cNvGrpSpPr/>
          <p:nvPr/>
        </p:nvGrpSpPr>
        <p:grpSpPr>
          <a:xfrm>
            <a:off x="5301691" y="3158697"/>
            <a:ext cx="349457" cy="349457"/>
            <a:chOff x="3963575" y="2317575"/>
            <a:chExt cx="296175" cy="296175"/>
          </a:xfrm>
          <a:solidFill>
            <a:srgbClr val="FFC000"/>
          </a:solidFill>
        </p:grpSpPr>
        <p:sp>
          <p:nvSpPr>
            <p:cNvPr id="10947" name="Google Shape;10947;p83"/>
            <p:cNvSpPr/>
            <p:nvPr/>
          </p:nvSpPr>
          <p:spPr>
            <a:xfrm>
              <a:off x="3963575" y="2317575"/>
              <a:ext cx="296175" cy="296175"/>
            </a:xfrm>
            <a:custGeom>
              <a:avLst/>
              <a:gdLst/>
              <a:ahLst/>
              <a:cxnLst/>
              <a:rect l="l" t="t" r="r" b="b"/>
              <a:pathLst>
                <a:path w="11847" h="11847" extrusionOk="0">
                  <a:moveTo>
                    <a:pt x="9483" y="1418"/>
                  </a:moveTo>
                  <a:cubicBezTo>
                    <a:pt x="9672" y="1418"/>
                    <a:pt x="9830" y="1576"/>
                    <a:pt x="9830" y="1765"/>
                  </a:cubicBezTo>
                  <a:lnTo>
                    <a:pt x="9830" y="2836"/>
                  </a:lnTo>
                  <a:lnTo>
                    <a:pt x="788" y="2836"/>
                  </a:lnTo>
                  <a:lnTo>
                    <a:pt x="788" y="1765"/>
                  </a:lnTo>
                  <a:lnTo>
                    <a:pt x="725" y="1765"/>
                  </a:lnTo>
                  <a:cubicBezTo>
                    <a:pt x="725" y="1576"/>
                    <a:pt x="883" y="1418"/>
                    <a:pt x="1072" y="1418"/>
                  </a:cubicBezTo>
                  <a:lnTo>
                    <a:pt x="1418" y="1418"/>
                  </a:lnTo>
                  <a:lnTo>
                    <a:pt x="1418" y="1765"/>
                  </a:lnTo>
                  <a:cubicBezTo>
                    <a:pt x="1418" y="1954"/>
                    <a:pt x="1576" y="2143"/>
                    <a:pt x="1765" y="2143"/>
                  </a:cubicBezTo>
                  <a:cubicBezTo>
                    <a:pt x="1954" y="2143"/>
                    <a:pt x="2111" y="1954"/>
                    <a:pt x="2111" y="1765"/>
                  </a:cubicBezTo>
                  <a:lnTo>
                    <a:pt x="2111" y="1418"/>
                  </a:lnTo>
                  <a:lnTo>
                    <a:pt x="3498" y="1418"/>
                  </a:lnTo>
                  <a:lnTo>
                    <a:pt x="3498" y="1765"/>
                  </a:lnTo>
                  <a:cubicBezTo>
                    <a:pt x="3498" y="1954"/>
                    <a:pt x="3655" y="2143"/>
                    <a:pt x="3844" y="2143"/>
                  </a:cubicBezTo>
                  <a:cubicBezTo>
                    <a:pt x="4065" y="2143"/>
                    <a:pt x="4222" y="1954"/>
                    <a:pt x="4222" y="1765"/>
                  </a:cubicBezTo>
                  <a:lnTo>
                    <a:pt x="4222" y="1418"/>
                  </a:lnTo>
                  <a:lnTo>
                    <a:pt x="6333" y="1418"/>
                  </a:lnTo>
                  <a:lnTo>
                    <a:pt x="6333" y="1765"/>
                  </a:lnTo>
                  <a:cubicBezTo>
                    <a:pt x="6333" y="1954"/>
                    <a:pt x="6490" y="2143"/>
                    <a:pt x="6680" y="2143"/>
                  </a:cubicBezTo>
                  <a:cubicBezTo>
                    <a:pt x="6900" y="2143"/>
                    <a:pt x="7058" y="1954"/>
                    <a:pt x="7058" y="1765"/>
                  </a:cubicBezTo>
                  <a:lnTo>
                    <a:pt x="7058" y="1418"/>
                  </a:lnTo>
                  <a:lnTo>
                    <a:pt x="8412" y="1418"/>
                  </a:lnTo>
                  <a:lnTo>
                    <a:pt x="8412" y="1765"/>
                  </a:lnTo>
                  <a:cubicBezTo>
                    <a:pt x="8412" y="1954"/>
                    <a:pt x="8570" y="2143"/>
                    <a:pt x="8790" y="2143"/>
                  </a:cubicBezTo>
                  <a:cubicBezTo>
                    <a:pt x="8979" y="2143"/>
                    <a:pt x="9137" y="1954"/>
                    <a:pt x="9137" y="1765"/>
                  </a:cubicBezTo>
                  <a:lnTo>
                    <a:pt x="9137" y="1418"/>
                  </a:lnTo>
                  <a:close/>
                  <a:moveTo>
                    <a:pt x="9767" y="3497"/>
                  </a:moveTo>
                  <a:lnTo>
                    <a:pt x="9767" y="7026"/>
                  </a:lnTo>
                  <a:cubicBezTo>
                    <a:pt x="9641" y="7026"/>
                    <a:pt x="9546" y="6963"/>
                    <a:pt x="9420" y="6963"/>
                  </a:cubicBezTo>
                  <a:cubicBezTo>
                    <a:pt x="8066" y="6963"/>
                    <a:pt x="6963" y="8066"/>
                    <a:pt x="6963" y="9420"/>
                  </a:cubicBezTo>
                  <a:cubicBezTo>
                    <a:pt x="6963" y="9546"/>
                    <a:pt x="6963" y="9641"/>
                    <a:pt x="7026" y="9767"/>
                  </a:cubicBezTo>
                  <a:lnTo>
                    <a:pt x="1040" y="9767"/>
                  </a:lnTo>
                  <a:cubicBezTo>
                    <a:pt x="820" y="9767"/>
                    <a:pt x="662" y="9609"/>
                    <a:pt x="662" y="9420"/>
                  </a:cubicBezTo>
                  <a:lnTo>
                    <a:pt x="662" y="3497"/>
                  </a:lnTo>
                  <a:close/>
                  <a:moveTo>
                    <a:pt x="9420" y="7688"/>
                  </a:moveTo>
                  <a:cubicBezTo>
                    <a:pt x="10366" y="7688"/>
                    <a:pt x="11153" y="8475"/>
                    <a:pt x="11153" y="9420"/>
                  </a:cubicBezTo>
                  <a:cubicBezTo>
                    <a:pt x="11153" y="10397"/>
                    <a:pt x="10366" y="11185"/>
                    <a:pt x="9420" y="11185"/>
                  </a:cubicBezTo>
                  <a:cubicBezTo>
                    <a:pt x="8475" y="11185"/>
                    <a:pt x="7688" y="10397"/>
                    <a:pt x="7688" y="9420"/>
                  </a:cubicBezTo>
                  <a:cubicBezTo>
                    <a:pt x="7688" y="8475"/>
                    <a:pt x="8475" y="7688"/>
                    <a:pt x="9420" y="7688"/>
                  </a:cubicBezTo>
                  <a:close/>
                  <a:moveTo>
                    <a:pt x="1733" y="0"/>
                  </a:moveTo>
                  <a:cubicBezTo>
                    <a:pt x="1544" y="0"/>
                    <a:pt x="1387" y="158"/>
                    <a:pt x="1387" y="347"/>
                  </a:cubicBezTo>
                  <a:lnTo>
                    <a:pt x="1387" y="725"/>
                  </a:lnTo>
                  <a:lnTo>
                    <a:pt x="1040" y="725"/>
                  </a:lnTo>
                  <a:cubicBezTo>
                    <a:pt x="442" y="725"/>
                    <a:pt x="0" y="1166"/>
                    <a:pt x="0" y="1733"/>
                  </a:cubicBezTo>
                  <a:lnTo>
                    <a:pt x="0" y="9389"/>
                  </a:lnTo>
                  <a:cubicBezTo>
                    <a:pt x="0" y="9956"/>
                    <a:pt x="473" y="10429"/>
                    <a:pt x="1040" y="10429"/>
                  </a:cubicBezTo>
                  <a:lnTo>
                    <a:pt x="7215" y="10429"/>
                  </a:lnTo>
                  <a:cubicBezTo>
                    <a:pt x="7593" y="11279"/>
                    <a:pt x="8444" y="11846"/>
                    <a:pt x="9420" y="11846"/>
                  </a:cubicBezTo>
                  <a:cubicBezTo>
                    <a:pt x="10744" y="11846"/>
                    <a:pt x="11846" y="10744"/>
                    <a:pt x="11846" y="9420"/>
                  </a:cubicBezTo>
                  <a:cubicBezTo>
                    <a:pt x="11846" y="8444"/>
                    <a:pt x="11311" y="7593"/>
                    <a:pt x="10492" y="7215"/>
                  </a:cubicBezTo>
                  <a:lnTo>
                    <a:pt x="10492" y="1733"/>
                  </a:lnTo>
                  <a:cubicBezTo>
                    <a:pt x="10492" y="1135"/>
                    <a:pt x="10019" y="725"/>
                    <a:pt x="9452" y="725"/>
                  </a:cubicBezTo>
                  <a:lnTo>
                    <a:pt x="9105" y="725"/>
                  </a:lnTo>
                  <a:lnTo>
                    <a:pt x="9105" y="347"/>
                  </a:lnTo>
                  <a:cubicBezTo>
                    <a:pt x="9105" y="158"/>
                    <a:pt x="8948" y="0"/>
                    <a:pt x="8759" y="0"/>
                  </a:cubicBezTo>
                  <a:cubicBezTo>
                    <a:pt x="8538" y="0"/>
                    <a:pt x="8381" y="158"/>
                    <a:pt x="8381" y="347"/>
                  </a:cubicBezTo>
                  <a:lnTo>
                    <a:pt x="8381" y="725"/>
                  </a:lnTo>
                  <a:lnTo>
                    <a:pt x="7026" y="725"/>
                  </a:lnTo>
                  <a:lnTo>
                    <a:pt x="7026" y="347"/>
                  </a:lnTo>
                  <a:cubicBezTo>
                    <a:pt x="7026" y="158"/>
                    <a:pt x="6869" y="0"/>
                    <a:pt x="6648" y="0"/>
                  </a:cubicBezTo>
                  <a:cubicBezTo>
                    <a:pt x="6459" y="0"/>
                    <a:pt x="6301" y="158"/>
                    <a:pt x="6301" y="347"/>
                  </a:cubicBezTo>
                  <a:lnTo>
                    <a:pt x="6301" y="725"/>
                  </a:lnTo>
                  <a:lnTo>
                    <a:pt x="4191" y="725"/>
                  </a:lnTo>
                  <a:lnTo>
                    <a:pt x="4191" y="347"/>
                  </a:lnTo>
                  <a:cubicBezTo>
                    <a:pt x="4191" y="158"/>
                    <a:pt x="4033" y="0"/>
                    <a:pt x="3813" y="0"/>
                  </a:cubicBezTo>
                  <a:cubicBezTo>
                    <a:pt x="3624" y="0"/>
                    <a:pt x="3466" y="158"/>
                    <a:pt x="3466" y="347"/>
                  </a:cubicBezTo>
                  <a:lnTo>
                    <a:pt x="3466" y="725"/>
                  </a:lnTo>
                  <a:lnTo>
                    <a:pt x="2080" y="725"/>
                  </a:lnTo>
                  <a:lnTo>
                    <a:pt x="2080" y="347"/>
                  </a:lnTo>
                  <a:cubicBezTo>
                    <a:pt x="2080" y="158"/>
                    <a:pt x="1922" y="0"/>
                    <a:pt x="173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8" name="Google Shape;10948;p83"/>
            <p:cNvSpPr/>
            <p:nvPr/>
          </p:nvSpPr>
          <p:spPr>
            <a:xfrm>
              <a:off x="4190400" y="2526300"/>
              <a:ext cx="34700" cy="35450"/>
            </a:xfrm>
            <a:custGeom>
              <a:avLst/>
              <a:gdLst/>
              <a:ahLst/>
              <a:cxnLst/>
              <a:rect l="l" t="t" r="r" b="b"/>
              <a:pathLst>
                <a:path w="1388" h="1418" extrusionOk="0">
                  <a:moveTo>
                    <a:pt x="347" y="0"/>
                  </a:moveTo>
                  <a:cubicBezTo>
                    <a:pt x="158" y="0"/>
                    <a:pt x="1" y="158"/>
                    <a:pt x="1" y="347"/>
                  </a:cubicBezTo>
                  <a:lnTo>
                    <a:pt x="1" y="1071"/>
                  </a:lnTo>
                  <a:cubicBezTo>
                    <a:pt x="1" y="1260"/>
                    <a:pt x="127" y="1418"/>
                    <a:pt x="347" y="1418"/>
                  </a:cubicBezTo>
                  <a:lnTo>
                    <a:pt x="1041" y="1418"/>
                  </a:lnTo>
                  <a:cubicBezTo>
                    <a:pt x="1261" y="1418"/>
                    <a:pt x="1387" y="1260"/>
                    <a:pt x="1387" y="1071"/>
                  </a:cubicBezTo>
                  <a:cubicBezTo>
                    <a:pt x="1387" y="882"/>
                    <a:pt x="1261" y="725"/>
                    <a:pt x="1041" y="725"/>
                  </a:cubicBezTo>
                  <a:lnTo>
                    <a:pt x="694" y="725"/>
                  </a:lnTo>
                  <a:lnTo>
                    <a:pt x="694" y="347"/>
                  </a:lnTo>
                  <a:cubicBezTo>
                    <a:pt x="694" y="158"/>
                    <a:pt x="536" y="0"/>
                    <a:pt x="34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49" name="Google Shape;10949;p83"/>
            <p:cNvSpPr/>
            <p:nvPr/>
          </p:nvSpPr>
          <p:spPr>
            <a:xfrm>
              <a:off x="3998225" y="2421550"/>
              <a:ext cx="35475" cy="18125"/>
            </a:xfrm>
            <a:custGeom>
              <a:avLst/>
              <a:gdLst/>
              <a:ahLst/>
              <a:cxnLst/>
              <a:rect l="l" t="t" r="r" b="b"/>
              <a:pathLst>
                <a:path w="1419" h="725" extrusionOk="0">
                  <a:moveTo>
                    <a:pt x="347" y="0"/>
                  </a:moveTo>
                  <a:cubicBezTo>
                    <a:pt x="158" y="0"/>
                    <a:pt x="1" y="158"/>
                    <a:pt x="1" y="378"/>
                  </a:cubicBezTo>
                  <a:cubicBezTo>
                    <a:pt x="1" y="567"/>
                    <a:pt x="158" y="725"/>
                    <a:pt x="347" y="725"/>
                  </a:cubicBezTo>
                  <a:lnTo>
                    <a:pt x="1072" y="725"/>
                  </a:lnTo>
                  <a:cubicBezTo>
                    <a:pt x="1261" y="725"/>
                    <a:pt x="1418" y="567"/>
                    <a:pt x="1418" y="378"/>
                  </a:cubicBezTo>
                  <a:cubicBezTo>
                    <a:pt x="1418" y="158"/>
                    <a:pt x="1261" y="0"/>
                    <a:pt x="107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0" name="Google Shape;10950;p83"/>
            <p:cNvSpPr/>
            <p:nvPr/>
          </p:nvSpPr>
          <p:spPr>
            <a:xfrm>
              <a:off x="4050225" y="2421550"/>
              <a:ext cx="35450" cy="18125"/>
            </a:xfrm>
            <a:custGeom>
              <a:avLst/>
              <a:gdLst/>
              <a:ahLst/>
              <a:cxnLst/>
              <a:rect l="l" t="t" r="r" b="b"/>
              <a:pathLst>
                <a:path w="1418" h="725" extrusionOk="0">
                  <a:moveTo>
                    <a:pt x="347" y="0"/>
                  </a:moveTo>
                  <a:cubicBezTo>
                    <a:pt x="158" y="0"/>
                    <a:pt x="0" y="158"/>
                    <a:pt x="0" y="378"/>
                  </a:cubicBezTo>
                  <a:cubicBezTo>
                    <a:pt x="0" y="567"/>
                    <a:pt x="158" y="725"/>
                    <a:pt x="347" y="725"/>
                  </a:cubicBezTo>
                  <a:lnTo>
                    <a:pt x="1071" y="725"/>
                  </a:lnTo>
                  <a:cubicBezTo>
                    <a:pt x="1260" y="725"/>
                    <a:pt x="1418" y="567"/>
                    <a:pt x="1418" y="378"/>
                  </a:cubicBezTo>
                  <a:cubicBezTo>
                    <a:pt x="1418" y="158"/>
                    <a:pt x="1260" y="0"/>
                    <a:pt x="107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1" name="Google Shape;10951;p83"/>
            <p:cNvSpPr/>
            <p:nvPr/>
          </p:nvSpPr>
          <p:spPr>
            <a:xfrm>
              <a:off x="4102200" y="2421550"/>
              <a:ext cx="35475" cy="18125"/>
            </a:xfrm>
            <a:custGeom>
              <a:avLst/>
              <a:gdLst/>
              <a:ahLst/>
              <a:cxnLst/>
              <a:rect l="l" t="t" r="r" b="b"/>
              <a:pathLst>
                <a:path w="1419" h="725" extrusionOk="0">
                  <a:moveTo>
                    <a:pt x="378" y="0"/>
                  </a:moveTo>
                  <a:cubicBezTo>
                    <a:pt x="158" y="0"/>
                    <a:pt x="0" y="158"/>
                    <a:pt x="0" y="378"/>
                  </a:cubicBezTo>
                  <a:cubicBezTo>
                    <a:pt x="0" y="567"/>
                    <a:pt x="158" y="725"/>
                    <a:pt x="378" y="725"/>
                  </a:cubicBezTo>
                  <a:lnTo>
                    <a:pt x="1072" y="725"/>
                  </a:lnTo>
                  <a:cubicBezTo>
                    <a:pt x="1261" y="725"/>
                    <a:pt x="1418" y="567"/>
                    <a:pt x="1418" y="378"/>
                  </a:cubicBezTo>
                  <a:cubicBezTo>
                    <a:pt x="1418" y="158"/>
                    <a:pt x="1261" y="0"/>
                    <a:pt x="107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2" name="Google Shape;10952;p83"/>
            <p:cNvSpPr/>
            <p:nvPr/>
          </p:nvSpPr>
          <p:spPr>
            <a:xfrm>
              <a:off x="4155750" y="2421550"/>
              <a:ext cx="35475" cy="18125"/>
            </a:xfrm>
            <a:custGeom>
              <a:avLst/>
              <a:gdLst/>
              <a:ahLst/>
              <a:cxnLst/>
              <a:rect l="l" t="t" r="r" b="b"/>
              <a:pathLst>
                <a:path w="1419" h="725" extrusionOk="0">
                  <a:moveTo>
                    <a:pt x="347" y="0"/>
                  </a:moveTo>
                  <a:cubicBezTo>
                    <a:pt x="158" y="0"/>
                    <a:pt x="1" y="158"/>
                    <a:pt x="1" y="378"/>
                  </a:cubicBezTo>
                  <a:cubicBezTo>
                    <a:pt x="1" y="567"/>
                    <a:pt x="158" y="725"/>
                    <a:pt x="347" y="725"/>
                  </a:cubicBezTo>
                  <a:lnTo>
                    <a:pt x="1072" y="725"/>
                  </a:lnTo>
                  <a:cubicBezTo>
                    <a:pt x="1261" y="725"/>
                    <a:pt x="1418" y="567"/>
                    <a:pt x="1418" y="378"/>
                  </a:cubicBezTo>
                  <a:cubicBezTo>
                    <a:pt x="1418" y="158"/>
                    <a:pt x="1261" y="0"/>
                    <a:pt x="107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3" name="Google Shape;10953;p83"/>
            <p:cNvSpPr/>
            <p:nvPr/>
          </p:nvSpPr>
          <p:spPr>
            <a:xfrm>
              <a:off x="3998225" y="2456975"/>
              <a:ext cx="35475" cy="18150"/>
            </a:xfrm>
            <a:custGeom>
              <a:avLst/>
              <a:gdLst/>
              <a:ahLst/>
              <a:cxnLst/>
              <a:rect l="l" t="t" r="r" b="b"/>
              <a:pathLst>
                <a:path w="1419" h="726" extrusionOk="0">
                  <a:moveTo>
                    <a:pt x="347" y="1"/>
                  </a:moveTo>
                  <a:cubicBezTo>
                    <a:pt x="158" y="1"/>
                    <a:pt x="1" y="158"/>
                    <a:pt x="1" y="379"/>
                  </a:cubicBezTo>
                  <a:cubicBezTo>
                    <a:pt x="1" y="568"/>
                    <a:pt x="158" y="725"/>
                    <a:pt x="347" y="725"/>
                  </a:cubicBezTo>
                  <a:lnTo>
                    <a:pt x="1072" y="725"/>
                  </a:lnTo>
                  <a:cubicBezTo>
                    <a:pt x="1261" y="725"/>
                    <a:pt x="1418" y="568"/>
                    <a:pt x="1418" y="379"/>
                  </a:cubicBezTo>
                  <a:cubicBezTo>
                    <a:pt x="1418" y="158"/>
                    <a:pt x="1261" y="1"/>
                    <a:pt x="107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4" name="Google Shape;10954;p83"/>
            <p:cNvSpPr/>
            <p:nvPr/>
          </p:nvSpPr>
          <p:spPr>
            <a:xfrm>
              <a:off x="4050225" y="2456975"/>
              <a:ext cx="35450" cy="18150"/>
            </a:xfrm>
            <a:custGeom>
              <a:avLst/>
              <a:gdLst/>
              <a:ahLst/>
              <a:cxnLst/>
              <a:rect l="l" t="t" r="r" b="b"/>
              <a:pathLst>
                <a:path w="1418" h="726" extrusionOk="0">
                  <a:moveTo>
                    <a:pt x="347" y="1"/>
                  </a:moveTo>
                  <a:cubicBezTo>
                    <a:pt x="158" y="1"/>
                    <a:pt x="0" y="158"/>
                    <a:pt x="0" y="379"/>
                  </a:cubicBezTo>
                  <a:cubicBezTo>
                    <a:pt x="0" y="568"/>
                    <a:pt x="158" y="725"/>
                    <a:pt x="347" y="725"/>
                  </a:cubicBezTo>
                  <a:lnTo>
                    <a:pt x="1071" y="725"/>
                  </a:lnTo>
                  <a:cubicBezTo>
                    <a:pt x="1260" y="725"/>
                    <a:pt x="1418" y="568"/>
                    <a:pt x="1418" y="379"/>
                  </a:cubicBezTo>
                  <a:cubicBezTo>
                    <a:pt x="1418" y="158"/>
                    <a:pt x="1260" y="1"/>
                    <a:pt x="107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5" name="Google Shape;10955;p83"/>
            <p:cNvSpPr/>
            <p:nvPr/>
          </p:nvSpPr>
          <p:spPr>
            <a:xfrm>
              <a:off x="4102200" y="2456975"/>
              <a:ext cx="35475" cy="18150"/>
            </a:xfrm>
            <a:custGeom>
              <a:avLst/>
              <a:gdLst/>
              <a:ahLst/>
              <a:cxnLst/>
              <a:rect l="l" t="t" r="r" b="b"/>
              <a:pathLst>
                <a:path w="1419" h="726" extrusionOk="0">
                  <a:moveTo>
                    <a:pt x="378" y="1"/>
                  </a:moveTo>
                  <a:cubicBezTo>
                    <a:pt x="158" y="1"/>
                    <a:pt x="0" y="158"/>
                    <a:pt x="0" y="379"/>
                  </a:cubicBezTo>
                  <a:cubicBezTo>
                    <a:pt x="0" y="568"/>
                    <a:pt x="158" y="725"/>
                    <a:pt x="378" y="725"/>
                  </a:cubicBezTo>
                  <a:lnTo>
                    <a:pt x="1072" y="725"/>
                  </a:lnTo>
                  <a:cubicBezTo>
                    <a:pt x="1261" y="725"/>
                    <a:pt x="1418" y="568"/>
                    <a:pt x="1418" y="379"/>
                  </a:cubicBezTo>
                  <a:cubicBezTo>
                    <a:pt x="1418" y="158"/>
                    <a:pt x="1261" y="1"/>
                    <a:pt x="107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6" name="Google Shape;10956;p83"/>
            <p:cNvSpPr/>
            <p:nvPr/>
          </p:nvSpPr>
          <p:spPr>
            <a:xfrm>
              <a:off x="4155750" y="2456975"/>
              <a:ext cx="35475" cy="18150"/>
            </a:xfrm>
            <a:custGeom>
              <a:avLst/>
              <a:gdLst/>
              <a:ahLst/>
              <a:cxnLst/>
              <a:rect l="l" t="t" r="r" b="b"/>
              <a:pathLst>
                <a:path w="1419" h="726" extrusionOk="0">
                  <a:moveTo>
                    <a:pt x="347" y="1"/>
                  </a:moveTo>
                  <a:cubicBezTo>
                    <a:pt x="158" y="1"/>
                    <a:pt x="1" y="158"/>
                    <a:pt x="1" y="379"/>
                  </a:cubicBezTo>
                  <a:cubicBezTo>
                    <a:pt x="1" y="568"/>
                    <a:pt x="158" y="725"/>
                    <a:pt x="347" y="725"/>
                  </a:cubicBezTo>
                  <a:lnTo>
                    <a:pt x="1072" y="725"/>
                  </a:lnTo>
                  <a:cubicBezTo>
                    <a:pt x="1261" y="725"/>
                    <a:pt x="1418" y="568"/>
                    <a:pt x="1418" y="379"/>
                  </a:cubicBezTo>
                  <a:cubicBezTo>
                    <a:pt x="1418" y="158"/>
                    <a:pt x="1261" y="1"/>
                    <a:pt x="107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7" name="Google Shape;10957;p83"/>
            <p:cNvSpPr/>
            <p:nvPr/>
          </p:nvSpPr>
          <p:spPr>
            <a:xfrm>
              <a:off x="3998225" y="2491650"/>
              <a:ext cx="35475" cy="18125"/>
            </a:xfrm>
            <a:custGeom>
              <a:avLst/>
              <a:gdLst/>
              <a:ahLst/>
              <a:cxnLst/>
              <a:rect l="l" t="t" r="r" b="b"/>
              <a:pathLst>
                <a:path w="1419" h="725" extrusionOk="0">
                  <a:moveTo>
                    <a:pt x="347" y="0"/>
                  </a:moveTo>
                  <a:cubicBezTo>
                    <a:pt x="158" y="0"/>
                    <a:pt x="1" y="158"/>
                    <a:pt x="1" y="378"/>
                  </a:cubicBezTo>
                  <a:cubicBezTo>
                    <a:pt x="1" y="567"/>
                    <a:pt x="158" y="725"/>
                    <a:pt x="347" y="725"/>
                  </a:cubicBezTo>
                  <a:lnTo>
                    <a:pt x="1072" y="725"/>
                  </a:lnTo>
                  <a:cubicBezTo>
                    <a:pt x="1261" y="725"/>
                    <a:pt x="1418" y="567"/>
                    <a:pt x="1418" y="378"/>
                  </a:cubicBezTo>
                  <a:cubicBezTo>
                    <a:pt x="1418" y="158"/>
                    <a:pt x="1261" y="0"/>
                    <a:pt x="107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8" name="Google Shape;10958;p83"/>
            <p:cNvSpPr/>
            <p:nvPr/>
          </p:nvSpPr>
          <p:spPr>
            <a:xfrm>
              <a:off x="4050225" y="2491650"/>
              <a:ext cx="35450" cy="18125"/>
            </a:xfrm>
            <a:custGeom>
              <a:avLst/>
              <a:gdLst/>
              <a:ahLst/>
              <a:cxnLst/>
              <a:rect l="l" t="t" r="r" b="b"/>
              <a:pathLst>
                <a:path w="1418" h="725" extrusionOk="0">
                  <a:moveTo>
                    <a:pt x="347" y="0"/>
                  </a:moveTo>
                  <a:cubicBezTo>
                    <a:pt x="158" y="0"/>
                    <a:pt x="0" y="158"/>
                    <a:pt x="0" y="378"/>
                  </a:cubicBezTo>
                  <a:cubicBezTo>
                    <a:pt x="0" y="567"/>
                    <a:pt x="158" y="725"/>
                    <a:pt x="347" y="725"/>
                  </a:cubicBezTo>
                  <a:lnTo>
                    <a:pt x="1071" y="725"/>
                  </a:lnTo>
                  <a:cubicBezTo>
                    <a:pt x="1260" y="725"/>
                    <a:pt x="1418" y="567"/>
                    <a:pt x="1418" y="378"/>
                  </a:cubicBezTo>
                  <a:cubicBezTo>
                    <a:pt x="1418" y="158"/>
                    <a:pt x="1260" y="0"/>
                    <a:pt x="107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59" name="Google Shape;10959;p83"/>
            <p:cNvSpPr/>
            <p:nvPr/>
          </p:nvSpPr>
          <p:spPr>
            <a:xfrm>
              <a:off x="4102200" y="2491650"/>
              <a:ext cx="35475" cy="18125"/>
            </a:xfrm>
            <a:custGeom>
              <a:avLst/>
              <a:gdLst/>
              <a:ahLst/>
              <a:cxnLst/>
              <a:rect l="l" t="t" r="r" b="b"/>
              <a:pathLst>
                <a:path w="1419" h="725" extrusionOk="0">
                  <a:moveTo>
                    <a:pt x="378" y="0"/>
                  </a:moveTo>
                  <a:cubicBezTo>
                    <a:pt x="158" y="0"/>
                    <a:pt x="0" y="158"/>
                    <a:pt x="0" y="378"/>
                  </a:cubicBezTo>
                  <a:cubicBezTo>
                    <a:pt x="0" y="567"/>
                    <a:pt x="158" y="725"/>
                    <a:pt x="378" y="725"/>
                  </a:cubicBezTo>
                  <a:lnTo>
                    <a:pt x="1072" y="725"/>
                  </a:lnTo>
                  <a:cubicBezTo>
                    <a:pt x="1261" y="725"/>
                    <a:pt x="1418" y="567"/>
                    <a:pt x="1418" y="378"/>
                  </a:cubicBezTo>
                  <a:cubicBezTo>
                    <a:pt x="1418" y="158"/>
                    <a:pt x="1261" y="0"/>
                    <a:pt x="107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0" name="Google Shape;10960;p83"/>
            <p:cNvSpPr/>
            <p:nvPr/>
          </p:nvSpPr>
          <p:spPr>
            <a:xfrm>
              <a:off x="3998225" y="2526300"/>
              <a:ext cx="35475" cy="18125"/>
            </a:xfrm>
            <a:custGeom>
              <a:avLst/>
              <a:gdLst/>
              <a:ahLst/>
              <a:cxnLst/>
              <a:rect l="l" t="t" r="r" b="b"/>
              <a:pathLst>
                <a:path w="1419" h="725" extrusionOk="0">
                  <a:moveTo>
                    <a:pt x="347" y="0"/>
                  </a:moveTo>
                  <a:cubicBezTo>
                    <a:pt x="158" y="0"/>
                    <a:pt x="1" y="158"/>
                    <a:pt x="1" y="347"/>
                  </a:cubicBezTo>
                  <a:cubicBezTo>
                    <a:pt x="1" y="567"/>
                    <a:pt x="158" y="725"/>
                    <a:pt x="347" y="725"/>
                  </a:cubicBezTo>
                  <a:lnTo>
                    <a:pt x="1072" y="725"/>
                  </a:lnTo>
                  <a:cubicBezTo>
                    <a:pt x="1261" y="725"/>
                    <a:pt x="1418" y="567"/>
                    <a:pt x="1418" y="347"/>
                  </a:cubicBezTo>
                  <a:cubicBezTo>
                    <a:pt x="1418" y="158"/>
                    <a:pt x="1261" y="0"/>
                    <a:pt x="107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1" name="Google Shape;10961;p83"/>
            <p:cNvSpPr/>
            <p:nvPr/>
          </p:nvSpPr>
          <p:spPr>
            <a:xfrm>
              <a:off x="4050225" y="2526300"/>
              <a:ext cx="35450" cy="18125"/>
            </a:xfrm>
            <a:custGeom>
              <a:avLst/>
              <a:gdLst/>
              <a:ahLst/>
              <a:cxnLst/>
              <a:rect l="l" t="t" r="r" b="b"/>
              <a:pathLst>
                <a:path w="1418" h="725" extrusionOk="0">
                  <a:moveTo>
                    <a:pt x="347" y="0"/>
                  </a:moveTo>
                  <a:cubicBezTo>
                    <a:pt x="158" y="0"/>
                    <a:pt x="0" y="158"/>
                    <a:pt x="0" y="347"/>
                  </a:cubicBezTo>
                  <a:cubicBezTo>
                    <a:pt x="0" y="567"/>
                    <a:pt x="158" y="725"/>
                    <a:pt x="347" y="725"/>
                  </a:cubicBezTo>
                  <a:lnTo>
                    <a:pt x="1071" y="725"/>
                  </a:lnTo>
                  <a:cubicBezTo>
                    <a:pt x="1260" y="725"/>
                    <a:pt x="1418" y="567"/>
                    <a:pt x="1418" y="347"/>
                  </a:cubicBezTo>
                  <a:cubicBezTo>
                    <a:pt x="1418" y="158"/>
                    <a:pt x="1260" y="0"/>
                    <a:pt x="107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2" name="Google Shape;10962;p83"/>
            <p:cNvSpPr/>
            <p:nvPr/>
          </p:nvSpPr>
          <p:spPr>
            <a:xfrm>
              <a:off x="4102200" y="2526300"/>
              <a:ext cx="35475" cy="18125"/>
            </a:xfrm>
            <a:custGeom>
              <a:avLst/>
              <a:gdLst/>
              <a:ahLst/>
              <a:cxnLst/>
              <a:rect l="l" t="t" r="r" b="b"/>
              <a:pathLst>
                <a:path w="1419" h="725" extrusionOk="0">
                  <a:moveTo>
                    <a:pt x="378" y="0"/>
                  </a:moveTo>
                  <a:cubicBezTo>
                    <a:pt x="158" y="0"/>
                    <a:pt x="0" y="158"/>
                    <a:pt x="0" y="347"/>
                  </a:cubicBezTo>
                  <a:cubicBezTo>
                    <a:pt x="0" y="567"/>
                    <a:pt x="158" y="725"/>
                    <a:pt x="378" y="725"/>
                  </a:cubicBezTo>
                  <a:lnTo>
                    <a:pt x="1072" y="725"/>
                  </a:lnTo>
                  <a:cubicBezTo>
                    <a:pt x="1261" y="725"/>
                    <a:pt x="1418" y="567"/>
                    <a:pt x="1418" y="347"/>
                  </a:cubicBezTo>
                  <a:cubicBezTo>
                    <a:pt x="1418" y="158"/>
                    <a:pt x="1261" y="0"/>
                    <a:pt x="107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963" name="Google Shape;10963;p83"/>
          <p:cNvGrpSpPr/>
          <p:nvPr/>
        </p:nvGrpSpPr>
        <p:grpSpPr>
          <a:xfrm>
            <a:off x="5301691" y="3608476"/>
            <a:ext cx="349457" cy="348513"/>
            <a:chOff x="3962775" y="2683025"/>
            <a:chExt cx="296175" cy="295375"/>
          </a:xfrm>
          <a:solidFill>
            <a:srgbClr val="FFC000"/>
          </a:solidFill>
        </p:grpSpPr>
        <p:sp>
          <p:nvSpPr>
            <p:cNvPr id="10964" name="Google Shape;10964;p83"/>
            <p:cNvSpPr/>
            <p:nvPr/>
          </p:nvSpPr>
          <p:spPr>
            <a:xfrm>
              <a:off x="3962775" y="2838200"/>
              <a:ext cx="296175" cy="140200"/>
            </a:xfrm>
            <a:custGeom>
              <a:avLst/>
              <a:gdLst/>
              <a:ahLst/>
              <a:cxnLst/>
              <a:rect l="l" t="t" r="r" b="b"/>
              <a:pathLst>
                <a:path w="11847" h="5608" extrusionOk="0">
                  <a:moveTo>
                    <a:pt x="3530" y="3466"/>
                  </a:moveTo>
                  <a:lnTo>
                    <a:pt x="3530" y="4883"/>
                  </a:lnTo>
                  <a:lnTo>
                    <a:pt x="757" y="4883"/>
                  </a:lnTo>
                  <a:lnTo>
                    <a:pt x="757" y="3466"/>
                  </a:lnTo>
                  <a:close/>
                  <a:moveTo>
                    <a:pt x="7688" y="725"/>
                  </a:moveTo>
                  <a:lnTo>
                    <a:pt x="7688" y="4883"/>
                  </a:lnTo>
                  <a:lnTo>
                    <a:pt x="4223" y="4883"/>
                  </a:lnTo>
                  <a:lnTo>
                    <a:pt x="4223" y="725"/>
                  </a:lnTo>
                  <a:close/>
                  <a:moveTo>
                    <a:pt x="11185" y="2111"/>
                  </a:moveTo>
                  <a:lnTo>
                    <a:pt x="11185" y="4883"/>
                  </a:lnTo>
                  <a:lnTo>
                    <a:pt x="8381" y="4883"/>
                  </a:lnTo>
                  <a:lnTo>
                    <a:pt x="8381" y="2111"/>
                  </a:lnTo>
                  <a:close/>
                  <a:moveTo>
                    <a:pt x="3845" y="0"/>
                  </a:moveTo>
                  <a:cubicBezTo>
                    <a:pt x="3656" y="0"/>
                    <a:pt x="3498" y="158"/>
                    <a:pt x="3498" y="378"/>
                  </a:cubicBezTo>
                  <a:lnTo>
                    <a:pt x="3498" y="2804"/>
                  </a:lnTo>
                  <a:lnTo>
                    <a:pt x="348" y="2804"/>
                  </a:lnTo>
                  <a:cubicBezTo>
                    <a:pt x="158" y="2804"/>
                    <a:pt x="1" y="2962"/>
                    <a:pt x="1" y="3151"/>
                  </a:cubicBezTo>
                  <a:lnTo>
                    <a:pt x="1" y="5261"/>
                  </a:lnTo>
                  <a:cubicBezTo>
                    <a:pt x="1" y="5450"/>
                    <a:pt x="158" y="5608"/>
                    <a:pt x="348" y="5608"/>
                  </a:cubicBezTo>
                  <a:lnTo>
                    <a:pt x="11500" y="5608"/>
                  </a:lnTo>
                  <a:cubicBezTo>
                    <a:pt x="11689" y="5608"/>
                    <a:pt x="11847" y="5450"/>
                    <a:pt x="11847" y="5261"/>
                  </a:cubicBezTo>
                  <a:lnTo>
                    <a:pt x="11847" y="1733"/>
                  </a:lnTo>
                  <a:cubicBezTo>
                    <a:pt x="11847" y="1544"/>
                    <a:pt x="11689" y="1386"/>
                    <a:pt x="11532" y="1386"/>
                  </a:cubicBezTo>
                  <a:lnTo>
                    <a:pt x="8381" y="1386"/>
                  </a:lnTo>
                  <a:lnTo>
                    <a:pt x="8381" y="378"/>
                  </a:lnTo>
                  <a:cubicBezTo>
                    <a:pt x="8381" y="158"/>
                    <a:pt x="8224" y="0"/>
                    <a:pt x="803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5" name="Google Shape;10965;p83"/>
            <p:cNvSpPr/>
            <p:nvPr/>
          </p:nvSpPr>
          <p:spPr>
            <a:xfrm>
              <a:off x="4051000" y="2683025"/>
              <a:ext cx="122100" cy="138650"/>
            </a:xfrm>
            <a:custGeom>
              <a:avLst/>
              <a:gdLst/>
              <a:ahLst/>
              <a:cxnLst/>
              <a:rect l="l" t="t" r="r" b="b"/>
              <a:pathLst>
                <a:path w="4884" h="5546" extrusionOk="0">
                  <a:moveTo>
                    <a:pt x="2426" y="662"/>
                  </a:moveTo>
                  <a:cubicBezTo>
                    <a:pt x="2804" y="662"/>
                    <a:pt x="3120" y="977"/>
                    <a:pt x="3120" y="1387"/>
                  </a:cubicBezTo>
                  <a:cubicBezTo>
                    <a:pt x="3120" y="1765"/>
                    <a:pt x="2804" y="2080"/>
                    <a:pt x="2426" y="2080"/>
                  </a:cubicBezTo>
                  <a:cubicBezTo>
                    <a:pt x="2017" y="2080"/>
                    <a:pt x="1702" y="1765"/>
                    <a:pt x="1702" y="1387"/>
                  </a:cubicBezTo>
                  <a:cubicBezTo>
                    <a:pt x="1702" y="977"/>
                    <a:pt x="2017" y="662"/>
                    <a:pt x="2426" y="662"/>
                  </a:cubicBezTo>
                  <a:close/>
                  <a:moveTo>
                    <a:pt x="2426" y="2742"/>
                  </a:moveTo>
                  <a:cubicBezTo>
                    <a:pt x="3340" y="2742"/>
                    <a:pt x="4128" y="3529"/>
                    <a:pt x="4128" y="4474"/>
                  </a:cubicBezTo>
                  <a:lnTo>
                    <a:pt x="4128" y="4852"/>
                  </a:lnTo>
                  <a:lnTo>
                    <a:pt x="694" y="4852"/>
                  </a:lnTo>
                  <a:lnTo>
                    <a:pt x="694" y="4474"/>
                  </a:lnTo>
                  <a:cubicBezTo>
                    <a:pt x="694" y="3498"/>
                    <a:pt x="1481" y="2742"/>
                    <a:pt x="2426" y="2742"/>
                  </a:cubicBezTo>
                  <a:close/>
                  <a:moveTo>
                    <a:pt x="2489" y="1"/>
                  </a:moveTo>
                  <a:cubicBezTo>
                    <a:pt x="1733" y="1"/>
                    <a:pt x="1103" y="631"/>
                    <a:pt x="1103" y="1387"/>
                  </a:cubicBezTo>
                  <a:cubicBezTo>
                    <a:pt x="1103" y="1733"/>
                    <a:pt x="1229" y="2049"/>
                    <a:pt x="1450" y="2269"/>
                  </a:cubicBezTo>
                  <a:cubicBezTo>
                    <a:pt x="568" y="2679"/>
                    <a:pt x="1" y="3498"/>
                    <a:pt x="1" y="4474"/>
                  </a:cubicBezTo>
                  <a:lnTo>
                    <a:pt x="1" y="5199"/>
                  </a:lnTo>
                  <a:cubicBezTo>
                    <a:pt x="1" y="5388"/>
                    <a:pt x="158" y="5546"/>
                    <a:pt x="379" y="5546"/>
                  </a:cubicBezTo>
                  <a:lnTo>
                    <a:pt x="4537" y="5546"/>
                  </a:lnTo>
                  <a:cubicBezTo>
                    <a:pt x="4726" y="5546"/>
                    <a:pt x="4884" y="5388"/>
                    <a:pt x="4884" y="5199"/>
                  </a:cubicBezTo>
                  <a:lnTo>
                    <a:pt x="4884" y="4474"/>
                  </a:lnTo>
                  <a:cubicBezTo>
                    <a:pt x="4884" y="3498"/>
                    <a:pt x="4348" y="2679"/>
                    <a:pt x="3529" y="2269"/>
                  </a:cubicBezTo>
                  <a:cubicBezTo>
                    <a:pt x="3750" y="2049"/>
                    <a:pt x="3876" y="1733"/>
                    <a:pt x="3876" y="1387"/>
                  </a:cubicBezTo>
                  <a:cubicBezTo>
                    <a:pt x="3876" y="631"/>
                    <a:pt x="3246" y="1"/>
                    <a:pt x="248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66" name="Google Shape;10966;p83"/>
            <p:cNvSpPr/>
            <p:nvPr/>
          </p:nvSpPr>
          <p:spPr>
            <a:xfrm>
              <a:off x="4084875" y="2873200"/>
              <a:ext cx="52800" cy="69775"/>
            </a:xfrm>
            <a:custGeom>
              <a:avLst/>
              <a:gdLst/>
              <a:ahLst/>
              <a:cxnLst/>
              <a:rect l="l" t="t" r="r" b="b"/>
              <a:pathLst>
                <a:path w="2112" h="2791" extrusionOk="0">
                  <a:moveTo>
                    <a:pt x="1095" y="0"/>
                  </a:moveTo>
                  <a:cubicBezTo>
                    <a:pt x="1001" y="0"/>
                    <a:pt x="903" y="28"/>
                    <a:pt x="819" y="112"/>
                  </a:cubicBezTo>
                  <a:lnTo>
                    <a:pt x="126" y="805"/>
                  </a:lnTo>
                  <a:cubicBezTo>
                    <a:pt x="0" y="931"/>
                    <a:pt x="0" y="1184"/>
                    <a:pt x="126" y="1278"/>
                  </a:cubicBezTo>
                  <a:cubicBezTo>
                    <a:pt x="205" y="1341"/>
                    <a:pt x="292" y="1373"/>
                    <a:pt x="378" y="1373"/>
                  </a:cubicBezTo>
                  <a:cubicBezTo>
                    <a:pt x="465" y="1373"/>
                    <a:pt x="552" y="1341"/>
                    <a:pt x="630" y="1278"/>
                  </a:cubicBezTo>
                  <a:lnTo>
                    <a:pt x="756" y="1184"/>
                  </a:lnTo>
                  <a:lnTo>
                    <a:pt x="756" y="2066"/>
                  </a:lnTo>
                  <a:lnTo>
                    <a:pt x="378" y="2066"/>
                  </a:lnTo>
                  <a:cubicBezTo>
                    <a:pt x="189" y="2066"/>
                    <a:pt x="32" y="2223"/>
                    <a:pt x="32" y="2444"/>
                  </a:cubicBezTo>
                  <a:cubicBezTo>
                    <a:pt x="32" y="2633"/>
                    <a:pt x="189" y="2790"/>
                    <a:pt x="378" y="2790"/>
                  </a:cubicBezTo>
                  <a:lnTo>
                    <a:pt x="1765" y="2790"/>
                  </a:lnTo>
                  <a:cubicBezTo>
                    <a:pt x="1954" y="2790"/>
                    <a:pt x="2111" y="2633"/>
                    <a:pt x="2111" y="2444"/>
                  </a:cubicBezTo>
                  <a:cubicBezTo>
                    <a:pt x="2111" y="2223"/>
                    <a:pt x="1954" y="2066"/>
                    <a:pt x="1765" y="2066"/>
                  </a:cubicBezTo>
                  <a:lnTo>
                    <a:pt x="1418" y="2066"/>
                  </a:lnTo>
                  <a:lnTo>
                    <a:pt x="1418" y="333"/>
                  </a:lnTo>
                  <a:cubicBezTo>
                    <a:pt x="1418" y="175"/>
                    <a:pt x="1323" y="81"/>
                    <a:pt x="1229" y="18"/>
                  </a:cubicBezTo>
                  <a:cubicBezTo>
                    <a:pt x="1187" y="7"/>
                    <a:pt x="1141" y="0"/>
                    <a:pt x="109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967" name="Google Shape;10967;p83"/>
          <p:cNvSpPr/>
          <p:nvPr/>
        </p:nvSpPr>
        <p:spPr>
          <a:xfrm>
            <a:off x="7513275" y="2670141"/>
            <a:ext cx="354117" cy="348513"/>
          </a:xfrm>
          <a:custGeom>
            <a:avLst/>
            <a:gdLst/>
            <a:ahLst/>
            <a:cxnLst/>
            <a:rect l="l" t="t" r="r" b="b"/>
            <a:pathLst>
              <a:path w="12005" h="11815" extrusionOk="0">
                <a:moveTo>
                  <a:pt x="6003" y="693"/>
                </a:moveTo>
                <a:cubicBezTo>
                  <a:pt x="6089" y="693"/>
                  <a:pt x="6176" y="725"/>
                  <a:pt x="6239" y="788"/>
                </a:cubicBezTo>
                <a:lnTo>
                  <a:pt x="8444" y="2993"/>
                </a:lnTo>
                <a:lnTo>
                  <a:pt x="7972" y="3466"/>
                </a:lnTo>
                <a:lnTo>
                  <a:pt x="7751" y="3214"/>
                </a:lnTo>
                <a:cubicBezTo>
                  <a:pt x="7562" y="3025"/>
                  <a:pt x="7279" y="2899"/>
                  <a:pt x="6995" y="2899"/>
                </a:cubicBezTo>
                <a:cubicBezTo>
                  <a:pt x="6711" y="2899"/>
                  <a:pt x="6459" y="3025"/>
                  <a:pt x="6239" y="3214"/>
                </a:cubicBezTo>
                <a:cubicBezTo>
                  <a:pt x="5861" y="3623"/>
                  <a:pt x="5861" y="4285"/>
                  <a:pt x="6239" y="4663"/>
                </a:cubicBezTo>
                <a:lnTo>
                  <a:pt x="6491" y="4915"/>
                </a:lnTo>
                <a:lnTo>
                  <a:pt x="6018" y="5388"/>
                </a:lnTo>
                <a:lnTo>
                  <a:pt x="5262" y="4631"/>
                </a:lnTo>
                <a:cubicBezTo>
                  <a:pt x="5199" y="4568"/>
                  <a:pt x="5113" y="4537"/>
                  <a:pt x="5026" y="4537"/>
                </a:cubicBezTo>
                <a:cubicBezTo>
                  <a:pt x="4939" y="4537"/>
                  <a:pt x="4853" y="4568"/>
                  <a:pt x="4790" y="4631"/>
                </a:cubicBezTo>
                <a:lnTo>
                  <a:pt x="4317" y="5104"/>
                </a:lnTo>
                <a:cubicBezTo>
                  <a:pt x="4254" y="5167"/>
                  <a:pt x="4167" y="5198"/>
                  <a:pt x="4081" y="5198"/>
                </a:cubicBezTo>
                <a:cubicBezTo>
                  <a:pt x="3994" y="5198"/>
                  <a:pt x="3907" y="5167"/>
                  <a:pt x="3844" y="5104"/>
                </a:cubicBezTo>
                <a:cubicBezTo>
                  <a:pt x="3718" y="4978"/>
                  <a:pt x="3718" y="4757"/>
                  <a:pt x="3844" y="4631"/>
                </a:cubicBezTo>
                <a:lnTo>
                  <a:pt x="4317" y="4159"/>
                </a:lnTo>
                <a:cubicBezTo>
                  <a:pt x="4443" y="4033"/>
                  <a:pt x="4443" y="3812"/>
                  <a:pt x="4317" y="3686"/>
                </a:cubicBezTo>
                <a:lnTo>
                  <a:pt x="3624" y="2993"/>
                </a:lnTo>
                <a:lnTo>
                  <a:pt x="5766" y="788"/>
                </a:lnTo>
                <a:cubicBezTo>
                  <a:pt x="5829" y="725"/>
                  <a:pt x="5916" y="693"/>
                  <a:pt x="6003" y="693"/>
                </a:cubicBezTo>
                <a:close/>
                <a:moveTo>
                  <a:pt x="3088" y="3466"/>
                </a:moveTo>
                <a:lnTo>
                  <a:pt x="3561" y="3938"/>
                </a:lnTo>
                <a:lnTo>
                  <a:pt x="3340" y="4159"/>
                </a:lnTo>
                <a:cubicBezTo>
                  <a:pt x="2931" y="4568"/>
                  <a:pt x="2931" y="5230"/>
                  <a:pt x="3340" y="5608"/>
                </a:cubicBezTo>
                <a:cubicBezTo>
                  <a:pt x="3529" y="5813"/>
                  <a:pt x="3797" y="5915"/>
                  <a:pt x="4065" y="5915"/>
                </a:cubicBezTo>
                <a:cubicBezTo>
                  <a:pt x="4333" y="5915"/>
                  <a:pt x="4601" y="5813"/>
                  <a:pt x="4790" y="5608"/>
                </a:cubicBezTo>
                <a:lnTo>
                  <a:pt x="5042" y="5388"/>
                </a:lnTo>
                <a:lnTo>
                  <a:pt x="5514" y="5860"/>
                </a:lnTo>
                <a:lnTo>
                  <a:pt x="4758" y="6616"/>
                </a:lnTo>
                <a:cubicBezTo>
                  <a:pt x="4632" y="6711"/>
                  <a:pt x="4632" y="6963"/>
                  <a:pt x="4758" y="7089"/>
                </a:cubicBezTo>
                <a:lnTo>
                  <a:pt x="5231" y="7561"/>
                </a:lnTo>
                <a:cubicBezTo>
                  <a:pt x="5357" y="7656"/>
                  <a:pt x="5357" y="7908"/>
                  <a:pt x="5231" y="8002"/>
                </a:cubicBezTo>
                <a:cubicBezTo>
                  <a:pt x="5168" y="8065"/>
                  <a:pt x="5081" y="8097"/>
                  <a:pt x="4994" y="8097"/>
                </a:cubicBezTo>
                <a:cubicBezTo>
                  <a:pt x="4908" y="8097"/>
                  <a:pt x="4821" y="8065"/>
                  <a:pt x="4758" y="8002"/>
                </a:cubicBezTo>
                <a:lnTo>
                  <a:pt x="4286" y="7561"/>
                </a:lnTo>
                <a:cubicBezTo>
                  <a:pt x="4223" y="7498"/>
                  <a:pt x="4136" y="7467"/>
                  <a:pt x="4049" y="7467"/>
                </a:cubicBezTo>
                <a:cubicBezTo>
                  <a:pt x="3963" y="7467"/>
                  <a:pt x="3876" y="7498"/>
                  <a:pt x="3813" y="7561"/>
                </a:cubicBezTo>
                <a:lnTo>
                  <a:pt x="3088" y="8254"/>
                </a:lnTo>
                <a:lnTo>
                  <a:pt x="883" y="6049"/>
                </a:lnTo>
                <a:cubicBezTo>
                  <a:pt x="789" y="6018"/>
                  <a:pt x="789" y="5829"/>
                  <a:pt x="883" y="5671"/>
                </a:cubicBezTo>
                <a:lnTo>
                  <a:pt x="3088" y="3466"/>
                </a:lnTo>
                <a:close/>
                <a:moveTo>
                  <a:pt x="8917" y="3529"/>
                </a:moveTo>
                <a:lnTo>
                  <a:pt x="11122" y="5671"/>
                </a:lnTo>
                <a:cubicBezTo>
                  <a:pt x="11248" y="5766"/>
                  <a:pt x="11248" y="6018"/>
                  <a:pt x="11122" y="6144"/>
                </a:cubicBezTo>
                <a:lnTo>
                  <a:pt x="8917" y="8349"/>
                </a:lnTo>
                <a:lnTo>
                  <a:pt x="8444" y="7876"/>
                </a:lnTo>
                <a:lnTo>
                  <a:pt x="8696" y="7624"/>
                </a:lnTo>
                <a:cubicBezTo>
                  <a:pt x="9074" y="7246"/>
                  <a:pt x="9074" y="6553"/>
                  <a:pt x="8696" y="6175"/>
                </a:cubicBezTo>
                <a:cubicBezTo>
                  <a:pt x="8491" y="5970"/>
                  <a:pt x="8224" y="5868"/>
                  <a:pt x="7956" y="5868"/>
                </a:cubicBezTo>
                <a:cubicBezTo>
                  <a:pt x="7688" y="5868"/>
                  <a:pt x="7420" y="5970"/>
                  <a:pt x="7216" y="6175"/>
                </a:cubicBezTo>
                <a:lnTo>
                  <a:pt x="6995" y="6396"/>
                </a:lnTo>
                <a:lnTo>
                  <a:pt x="6522" y="5923"/>
                </a:lnTo>
                <a:lnTo>
                  <a:pt x="7279" y="5198"/>
                </a:lnTo>
                <a:cubicBezTo>
                  <a:pt x="7373" y="5072"/>
                  <a:pt x="7373" y="4820"/>
                  <a:pt x="7279" y="4726"/>
                </a:cubicBezTo>
                <a:lnTo>
                  <a:pt x="6806" y="4222"/>
                </a:lnTo>
                <a:cubicBezTo>
                  <a:pt x="6680" y="4127"/>
                  <a:pt x="6680" y="3875"/>
                  <a:pt x="6806" y="3749"/>
                </a:cubicBezTo>
                <a:cubicBezTo>
                  <a:pt x="6869" y="3686"/>
                  <a:pt x="6963" y="3655"/>
                  <a:pt x="7026" y="3655"/>
                </a:cubicBezTo>
                <a:cubicBezTo>
                  <a:pt x="7121" y="3655"/>
                  <a:pt x="7216" y="3686"/>
                  <a:pt x="7279" y="3749"/>
                </a:cubicBezTo>
                <a:lnTo>
                  <a:pt x="7751" y="4222"/>
                </a:lnTo>
                <a:cubicBezTo>
                  <a:pt x="7798" y="4285"/>
                  <a:pt x="7885" y="4316"/>
                  <a:pt x="7976" y="4316"/>
                </a:cubicBezTo>
                <a:cubicBezTo>
                  <a:pt x="8066" y="4316"/>
                  <a:pt x="8161" y="4285"/>
                  <a:pt x="8224" y="4222"/>
                </a:cubicBezTo>
                <a:lnTo>
                  <a:pt x="8917" y="3529"/>
                </a:lnTo>
                <a:close/>
                <a:moveTo>
                  <a:pt x="5987" y="6396"/>
                </a:moveTo>
                <a:lnTo>
                  <a:pt x="6711" y="7152"/>
                </a:lnTo>
                <a:cubicBezTo>
                  <a:pt x="6774" y="7215"/>
                  <a:pt x="6869" y="7246"/>
                  <a:pt x="6960" y="7246"/>
                </a:cubicBezTo>
                <a:cubicBezTo>
                  <a:pt x="7050" y="7246"/>
                  <a:pt x="7137" y="7215"/>
                  <a:pt x="7184" y="7152"/>
                </a:cubicBezTo>
                <a:lnTo>
                  <a:pt x="7657" y="6679"/>
                </a:lnTo>
                <a:cubicBezTo>
                  <a:pt x="7720" y="6616"/>
                  <a:pt x="7814" y="6585"/>
                  <a:pt x="7905" y="6585"/>
                </a:cubicBezTo>
                <a:cubicBezTo>
                  <a:pt x="7995" y="6585"/>
                  <a:pt x="8082" y="6616"/>
                  <a:pt x="8129" y="6679"/>
                </a:cubicBezTo>
                <a:cubicBezTo>
                  <a:pt x="8255" y="6805"/>
                  <a:pt x="8255" y="7026"/>
                  <a:pt x="8129" y="7152"/>
                </a:cubicBezTo>
                <a:lnTo>
                  <a:pt x="7657" y="7624"/>
                </a:lnTo>
                <a:cubicBezTo>
                  <a:pt x="7562" y="7750"/>
                  <a:pt x="7562" y="7971"/>
                  <a:pt x="7657" y="8097"/>
                </a:cubicBezTo>
                <a:lnTo>
                  <a:pt x="8381" y="8822"/>
                </a:lnTo>
                <a:lnTo>
                  <a:pt x="6239" y="11027"/>
                </a:lnTo>
                <a:cubicBezTo>
                  <a:pt x="6192" y="11074"/>
                  <a:pt x="6105" y="11098"/>
                  <a:pt x="6014" y="11098"/>
                </a:cubicBezTo>
                <a:cubicBezTo>
                  <a:pt x="5924" y="11098"/>
                  <a:pt x="5829" y="11074"/>
                  <a:pt x="5766" y="11027"/>
                </a:cubicBezTo>
                <a:lnTo>
                  <a:pt x="3561" y="8822"/>
                </a:lnTo>
                <a:lnTo>
                  <a:pt x="4034" y="8349"/>
                </a:lnTo>
                <a:lnTo>
                  <a:pt x="4286" y="8570"/>
                </a:lnTo>
                <a:cubicBezTo>
                  <a:pt x="4475" y="8774"/>
                  <a:pt x="4742" y="8877"/>
                  <a:pt x="5010" y="8877"/>
                </a:cubicBezTo>
                <a:cubicBezTo>
                  <a:pt x="5278" y="8877"/>
                  <a:pt x="5546" y="8774"/>
                  <a:pt x="5735" y="8570"/>
                </a:cubicBezTo>
                <a:cubicBezTo>
                  <a:pt x="6144" y="8191"/>
                  <a:pt x="6144" y="7498"/>
                  <a:pt x="5735" y="7120"/>
                </a:cubicBezTo>
                <a:lnTo>
                  <a:pt x="5514" y="6868"/>
                </a:lnTo>
                <a:lnTo>
                  <a:pt x="5987" y="6396"/>
                </a:lnTo>
                <a:close/>
                <a:moveTo>
                  <a:pt x="5999" y="0"/>
                </a:moveTo>
                <a:cubicBezTo>
                  <a:pt x="5735" y="0"/>
                  <a:pt x="5467" y="95"/>
                  <a:pt x="5262" y="284"/>
                </a:cubicBezTo>
                <a:lnTo>
                  <a:pt x="379" y="5167"/>
                </a:lnTo>
                <a:cubicBezTo>
                  <a:pt x="1" y="5577"/>
                  <a:pt x="1" y="6238"/>
                  <a:pt x="379" y="6648"/>
                </a:cubicBezTo>
                <a:lnTo>
                  <a:pt x="5262" y="11531"/>
                </a:lnTo>
                <a:cubicBezTo>
                  <a:pt x="5467" y="11720"/>
                  <a:pt x="5735" y="11814"/>
                  <a:pt x="5999" y="11814"/>
                </a:cubicBezTo>
                <a:cubicBezTo>
                  <a:pt x="6262" y="11814"/>
                  <a:pt x="6522" y="11720"/>
                  <a:pt x="6711" y="11531"/>
                </a:cubicBezTo>
                <a:lnTo>
                  <a:pt x="11595" y="6648"/>
                </a:lnTo>
                <a:cubicBezTo>
                  <a:pt x="12004" y="6238"/>
                  <a:pt x="12004" y="5577"/>
                  <a:pt x="11595" y="5167"/>
                </a:cubicBezTo>
                <a:lnTo>
                  <a:pt x="6711" y="284"/>
                </a:lnTo>
                <a:cubicBezTo>
                  <a:pt x="6522" y="95"/>
                  <a:pt x="6262" y="0"/>
                  <a:pt x="5999" y="0"/>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0968" name="Google Shape;10968;p83"/>
          <p:cNvGrpSpPr/>
          <p:nvPr/>
        </p:nvGrpSpPr>
        <p:grpSpPr>
          <a:xfrm>
            <a:off x="7516228" y="3159168"/>
            <a:ext cx="348513" cy="348513"/>
            <a:chOff x="5775900" y="2308125"/>
            <a:chExt cx="295375" cy="295375"/>
          </a:xfrm>
          <a:solidFill>
            <a:srgbClr val="FFC000"/>
          </a:solidFill>
        </p:grpSpPr>
        <p:sp>
          <p:nvSpPr>
            <p:cNvPr id="10969" name="Google Shape;10969;p83"/>
            <p:cNvSpPr/>
            <p:nvPr/>
          </p:nvSpPr>
          <p:spPr>
            <a:xfrm>
              <a:off x="5984625" y="2482975"/>
              <a:ext cx="18125" cy="18150"/>
            </a:xfrm>
            <a:custGeom>
              <a:avLst/>
              <a:gdLst/>
              <a:ahLst/>
              <a:cxnLst/>
              <a:rect l="l" t="t" r="r" b="b"/>
              <a:pathLst>
                <a:path w="725" h="726" extrusionOk="0">
                  <a:moveTo>
                    <a:pt x="378" y="0"/>
                  </a:moveTo>
                  <a:cubicBezTo>
                    <a:pt x="158" y="0"/>
                    <a:pt x="0" y="158"/>
                    <a:pt x="0" y="347"/>
                  </a:cubicBezTo>
                  <a:cubicBezTo>
                    <a:pt x="0" y="568"/>
                    <a:pt x="158" y="725"/>
                    <a:pt x="378" y="725"/>
                  </a:cubicBezTo>
                  <a:cubicBezTo>
                    <a:pt x="567" y="725"/>
                    <a:pt x="725" y="568"/>
                    <a:pt x="725" y="347"/>
                  </a:cubicBezTo>
                  <a:cubicBezTo>
                    <a:pt x="725" y="158"/>
                    <a:pt x="567" y="0"/>
                    <a:pt x="37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0" name="Google Shape;10970;p83"/>
            <p:cNvSpPr/>
            <p:nvPr/>
          </p:nvSpPr>
          <p:spPr>
            <a:xfrm>
              <a:off x="5775900" y="2308125"/>
              <a:ext cx="295375" cy="295375"/>
            </a:xfrm>
            <a:custGeom>
              <a:avLst/>
              <a:gdLst/>
              <a:ahLst/>
              <a:cxnLst/>
              <a:rect l="l" t="t" r="r" b="b"/>
              <a:pathLst>
                <a:path w="11815" h="11815" extrusionOk="0">
                  <a:moveTo>
                    <a:pt x="7845" y="725"/>
                  </a:moveTo>
                  <a:cubicBezTo>
                    <a:pt x="7719" y="914"/>
                    <a:pt x="7656" y="1166"/>
                    <a:pt x="7656" y="1450"/>
                  </a:cubicBezTo>
                  <a:cubicBezTo>
                    <a:pt x="7656" y="1670"/>
                    <a:pt x="7719" y="1922"/>
                    <a:pt x="7845" y="2143"/>
                  </a:cubicBezTo>
                  <a:lnTo>
                    <a:pt x="1387" y="2143"/>
                  </a:lnTo>
                  <a:cubicBezTo>
                    <a:pt x="1009" y="2143"/>
                    <a:pt x="694" y="1828"/>
                    <a:pt x="694" y="1450"/>
                  </a:cubicBezTo>
                  <a:cubicBezTo>
                    <a:pt x="694" y="1040"/>
                    <a:pt x="1009" y="725"/>
                    <a:pt x="1387" y="725"/>
                  </a:cubicBezTo>
                  <a:close/>
                  <a:moveTo>
                    <a:pt x="6112" y="6994"/>
                  </a:moveTo>
                  <a:cubicBezTo>
                    <a:pt x="5955" y="7183"/>
                    <a:pt x="5829" y="7436"/>
                    <a:pt x="5766" y="7719"/>
                  </a:cubicBezTo>
                  <a:lnTo>
                    <a:pt x="3466" y="7719"/>
                  </a:lnTo>
                  <a:lnTo>
                    <a:pt x="3466" y="6994"/>
                  </a:lnTo>
                  <a:close/>
                  <a:moveTo>
                    <a:pt x="694" y="2678"/>
                  </a:moveTo>
                  <a:cubicBezTo>
                    <a:pt x="883" y="2773"/>
                    <a:pt x="1103" y="2867"/>
                    <a:pt x="1387" y="2867"/>
                  </a:cubicBezTo>
                  <a:lnTo>
                    <a:pt x="1387" y="10460"/>
                  </a:lnTo>
                  <a:cubicBezTo>
                    <a:pt x="1009" y="10460"/>
                    <a:pt x="694" y="10145"/>
                    <a:pt x="694" y="9767"/>
                  </a:cubicBezTo>
                  <a:lnTo>
                    <a:pt x="694" y="2678"/>
                  </a:lnTo>
                  <a:close/>
                  <a:moveTo>
                    <a:pt x="8381" y="2836"/>
                  </a:moveTo>
                  <a:lnTo>
                    <a:pt x="8381" y="5608"/>
                  </a:lnTo>
                  <a:cubicBezTo>
                    <a:pt x="7814" y="5703"/>
                    <a:pt x="7247" y="5923"/>
                    <a:pt x="6774" y="6301"/>
                  </a:cubicBezTo>
                  <a:lnTo>
                    <a:pt x="3151" y="6301"/>
                  </a:lnTo>
                  <a:cubicBezTo>
                    <a:pt x="2962" y="6301"/>
                    <a:pt x="2804" y="6459"/>
                    <a:pt x="2804" y="6648"/>
                  </a:cubicBezTo>
                  <a:lnTo>
                    <a:pt x="2804" y="8034"/>
                  </a:lnTo>
                  <a:cubicBezTo>
                    <a:pt x="2804" y="8223"/>
                    <a:pt x="2962" y="8381"/>
                    <a:pt x="3151" y="8381"/>
                  </a:cubicBezTo>
                  <a:lnTo>
                    <a:pt x="5640" y="8381"/>
                  </a:lnTo>
                  <a:lnTo>
                    <a:pt x="5640" y="8727"/>
                  </a:lnTo>
                  <a:cubicBezTo>
                    <a:pt x="5640" y="9357"/>
                    <a:pt x="5829" y="9956"/>
                    <a:pt x="6144" y="10492"/>
                  </a:cubicBezTo>
                  <a:lnTo>
                    <a:pt x="2080" y="10492"/>
                  </a:lnTo>
                  <a:lnTo>
                    <a:pt x="2080" y="10460"/>
                  </a:lnTo>
                  <a:lnTo>
                    <a:pt x="2080" y="2836"/>
                  </a:lnTo>
                  <a:close/>
                  <a:moveTo>
                    <a:pt x="8727" y="6301"/>
                  </a:moveTo>
                  <a:cubicBezTo>
                    <a:pt x="10050" y="6301"/>
                    <a:pt x="11153" y="7404"/>
                    <a:pt x="11153" y="8727"/>
                  </a:cubicBezTo>
                  <a:cubicBezTo>
                    <a:pt x="11153" y="10082"/>
                    <a:pt x="10050" y="11216"/>
                    <a:pt x="8727" y="11216"/>
                  </a:cubicBezTo>
                  <a:cubicBezTo>
                    <a:pt x="7373" y="11216"/>
                    <a:pt x="6270" y="10113"/>
                    <a:pt x="6270" y="8727"/>
                  </a:cubicBezTo>
                  <a:cubicBezTo>
                    <a:pt x="6270" y="7373"/>
                    <a:pt x="7373" y="6301"/>
                    <a:pt x="8727" y="6301"/>
                  </a:cubicBezTo>
                  <a:close/>
                  <a:moveTo>
                    <a:pt x="1387" y="0"/>
                  </a:moveTo>
                  <a:cubicBezTo>
                    <a:pt x="630" y="0"/>
                    <a:pt x="0" y="630"/>
                    <a:pt x="0" y="1355"/>
                  </a:cubicBezTo>
                  <a:lnTo>
                    <a:pt x="0" y="9704"/>
                  </a:lnTo>
                  <a:cubicBezTo>
                    <a:pt x="0" y="10460"/>
                    <a:pt x="630" y="11090"/>
                    <a:pt x="1387" y="11090"/>
                  </a:cubicBezTo>
                  <a:lnTo>
                    <a:pt x="6742" y="11090"/>
                  </a:lnTo>
                  <a:cubicBezTo>
                    <a:pt x="7310" y="11563"/>
                    <a:pt x="8003" y="11815"/>
                    <a:pt x="8727" y="11815"/>
                  </a:cubicBezTo>
                  <a:cubicBezTo>
                    <a:pt x="10460" y="11815"/>
                    <a:pt x="11815" y="10334"/>
                    <a:pt x="11815" y="8664"/>
                  </a:cubicBezTo>
                  <a:cubicBezTo>
                    <a:pt x="11815" y="7120"/>
                    <a:pt x="10618" y="5829"/>
                    <a:pt x="9074" y="5608"/>
                  </a:cubicBezTo>
                  <a:lnTo>
                    <a:pt x="9074" y="2458"/>
                  </a:lnTo>
                  <a:cubicBezTo>
                    <a:pt x="9074" y="2269"/>
                    <a:pt x="9042" y="2143"/>
                    <a:pt x="8822" y="2080"/>
                  </a:cubicBezTo>
                  <a:cubicBezTo>
                    <a:pt x="8538" y="1985"/>
                    <a:pt x="8349" y="1733"/>
                    <a:pt x="8349" y="1418"/>
                  </a:cubicBezTo>
                  <a:cubicBezTo>
                    <a:pt x="8349" y="1135"/>
                    <a:pt x="8538" y="851"/>
                    <a:pt x="8822" y="725"/>
                  </a:cubicBezTo>
                  <a:cubicBezTo>
                    <a:pt x="8979" y="694"/>
                    <a:pt x="9074" y="536"/>
                    <a:pt x="9074" y="410"/>
                  </a:cubicBezTo>
                  <a:lnTo>
                    <a:pt x="9074" y="347"/>
                  </a:lnTo>
                  <a:cubicBezTo>
                    <a:pt x="9074" y="158"/>
                    <a:pt x="8916" y="0"/>
                    <a:pt x="872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1" name="Google Shape;10971;p83"/>
            <p:cNvSpPr/>
            <p:nvPr/>
          </p:nvSpPr>
          <p:spPr>
            <a:xfrm>
              <a:off x="5984625" y="2508975"/>
              <a:ext cx="18125" cy="61450"/>
            </a:xfrm>
            <a:custGeom>
              <a:avLst/>
              <a:gdLst/>
              <a:ahLst/>
              <a:cxnLst/>
              <a:rect l="l" t="t" r="r" b="b"/>
              <a:pathLst>
                <a:path w="725" h="2458" extrusionOk="0">
                  <a:moveTo>
                    <a:pt x="378" y="0"/>
                  </a:moveTo>
                  <a:cubicBezTo>
                    <a:pt x="158" y="0"/>
                    <a:pt x="0" y="158"/>
                    <a:pt x="0" y="347"/>
                  </a:cubicBezTo>
                  <a:lnTo>
                    <a:pt x="0" y="2111"/>
                  </a:lnTo>
                  <a:cubicBezTo>
                    <a:pt x="0" y="2300"/>
                    <a:pt x="158" y="2458"/>
                    <a:pt x="378" y="2458"/>
                  </a:cubicBezTo>
                  <a:cubicBezTo>
                    <a:pt x="567" y="2458"/>
                    <a:pt x="725" y="2300"/>
                    <a:pt x="725" y="2111"/>
                  </a:cubicBezTo>
                  <a:lnTo>
                    <a:pt x="725" y="347"/>
                  </a:lnTo>
                  <a:cubicBezTo>
                    <a:pt x="725" y="158"/>
                    <a:pt x="567" y="0"/>
                    <a:pt x="37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2" name="Google Shape;10972;p83"/>
            <p:cNvSpPr/>
            <p:nvPr/>
          </p:nvSpPr>
          <p:spPr>
            <a:xfrm>
              <a:off x="5845200" y="2395550"/>
              <a:ext cx="122900" cy="17350"/>
            </a:xfrm>
            <a:custGeom>
              <a:avLst/>
              <a:gdLst/>
              <a:ahLst/>
              <a:cxnLst/>
              <a:rect l="l" t="t" r="r" b="b"/>
              <a:pathLst>
                <a:path w="4916" h="694" extrusionOk="0">
                  <a:moveTo>
                    <a:pt x="347" y="0"/>
                  </a:moveTo>
                  <a:cubicBezTo>
                    <a:pt x="158" y="0"/>
                    <a:pt x="1" y="158"/>
                    <a:pt x="1" y="347"/>
                  </a:cubicBezTo>
                  <a:cubicBezTo>
                    <a:pt x="1" y="599"/>
                    <a:pt x="158" y="694"/>
                    <a:pt x="347" y="694"/>
                  </a:cubicBezTo>
                  <a:lnTo>
                    <a:pt x="4569" y="694"/>
                  </a:lnTo>
                  <a:cubicBezTo>
                    <a:pt x="4758" y="694"/>
                    <a:pt x="4916" y="536"/>
                    <a:pt x="4916" y="347"/>
                  </a:cubicBezTo>
                  <a:cubicBezTo>
                    <a:pt x="4916" y="158"/>
                    <a:pt x="4758" y="0"/>
                    <a:pt x="456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3" name="Google Shape;10973;p83"/>
            <p:cNvSpPr/>
            <p:nvPr/>
          </p:nvSpPr>
          <p:spPr>
            <a:xfrm>
              <a:off x="5845200" y="2431000"/>
              <a:ext cx="122900" cy="17350"/>
            </a:xfrm>
            <a:custGeom>
              <a:avLst/>
              <a:gdLst/>
              <a:ahLst/>
              <a:cxnLst/>
              <a:rect l="l" t="t" r="r" b="b"/>
              <a:pathLst>
                <a:path w="4916" h="694" extrusionOk="0">
                  <a:moveTo>
                    <a:pt x="347" y="0"/>
                  </a:moveTo>
                  <a:cubicBezTo>
                    <a:pt x="158" y="0"/>
                    <a:pt x="1" y="158"/>
                    <a:pt x="1" y="347"/>
                  </a:cubicBezTo>
                  <a:cubicBezTo>
                    <a:pt x="1" y="536"/>
                    <a:pt x="158" y="693"/>
                    <a:pt x="347" y="693"/>
                  </a:cubicBezTo>
                  <a:lnTo>
                    <a:pt x="4569" y="693"/>
                  </a:lnTo>
                  <a:cubicBezTo>
                    <a:pt x="4758" y="693"/>
                    <a:pt x="4916" y="536"/>
                    <a:pt x="4916" y="347"/>
                  </a:cubicBezTo>
                  <a:cubicBezTo>
                    <a:pt x="4916" y="158"/>
                    <a:pt x="4758" y="0"/>
                    <a:pt x="456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974" name="Google Shape;10974;p83"/>
          <p:cNvGrpSpPr/>
          <p:nvPr/>
        </p:nvGrpSpPr>
        <p:grpSpPr>
          <a:xfrm>
            <a:off x="7537142" y="3608004"/>
            <a:ext cx="306686" cy="349457"/>
            <a:chOff x="5794025" y="2673575"/>
            <a:chExt cx="259925" cy="296175"/>
          </a:xfrm>
          <a:solidFill>
            <a:srgbClr val="FFC000"/>
          </a:solidFill>
        </p:grpSpPr>
        <p:sp>
          <p:nvSpPr>
            <p:cNvPr id="10975" name="Google Shape;10975;p83"/>
            <p:cNvSpPr/>
            <p:nvPr/>
          </p:nvSpPr>
          <p:spPr>
            <a:xfrm>
              <a:off x="5794025" y="2673575"/>
              <a:ext cx="259925" cy="296175"/>
            </a:xfrm>
            <a:custGeom>
              <a:avLst/>
              <a:gdLst/>
              <a:ahLst/>
              <a:cxnLst/>
              <a:rect l="l" t="t" r="r" b="b"/>
              <a:pathLst>
                <a:path w="10397" h="11847" extrusionOk="0">
                  <a:moveTo>
                    <a:pt x="5860" y="694"/>
                  </a:moveTo>
                  <a:cubicBezTo>
                    <a:pt x="7089" y="694"/>
                    <a:pt x="8097" y="1639"/>
                    <a:pt x="8254" y="2805"/>
                  </a:cubicBezTo>
                  <a:cubicBezTo>
                    <a:pt x="8160" y="2773"/>
                    <a:pt x="8065" y="2773"/>
                    <a:pt x="7939" y="2773"/>
                  </a:cubicBezTo>
                  <a:lnTo>
                    <a:pt x="7561" y="2773"/>
                  </a:lnTo>
                  <a:cubicBezTo>
                    <a:pt x="7404" y="1985"/>
                    <a:pt x="6679" y="1387"/>
                    <a:pt x="5860" y="1387"/>
                  </a:cubicBezTo>
                  <a:lnTo>
                    <a:pt x="4474" y="1387"/>
                  </a:lnTo>
                  <a:cubicBezTo>
                    <a:pt x="3655" y="1387"/>
                    <a:pt x="2930" y="1985"/>
                    <a:pt x="2804" y="2773"/>
                  </a:cubicBezTo>
                  <a:lnTo>
                    <a:pt x="2394" y="2773"/>
                  </a:lnTo>
                  <a:cubicBezTo>
                    <a:pt x="2268" y="2773"/>
                    <a:pt x="2142" y="2773"/>
                    <a:pt x="2079" y="2805"/>
                  </a:cubicBezTo>
                  <a:cubicBezTo>
                    <a:pt x="2237" y="1639"/>
                    <a:pt x="3277" y="694"/>
                    <a:pt x="4474" y="694"/>
                  </a:cubicBezTo>
                  <a:close/>
                  <a:moveTo>
                    <a:pt x="6206" y="2143"/>
                  </a:moveTo>
                  <a:cubicBezTo>
                    <a:pt x="6616" y="2300"/>
                    <a:pt x="6931" y="2647"/>
                    <a:pt x="6931" y="3120"/>
                  </a:cubicBezTo>
                  <a:lnTo>
                    <a:pt x="6931" y="3403"/>
                  </a:lnTo>
                  <a:cubicBezTo>
                    <a:pt x="6522" y="3246"/>
                    <a:pt x="6206" y="2899"/>
                    <a:pt x="6206" y="2427"/>
                  </a:cubicBezTo>
                  <a:lnTo>
                    <a:pt x="6206" y="2143"/>
                  </a:lnTo>
                  <a:close/>
                  <a:moveTo>
                    <a:pt x="5513" y="2080"/>
                  </a:moveTo>
                  <a:lnTo>
                    <a:pt x="5513" y="2427"/>
                  </a:lnTo>
                  <a:cubicBezTo>
                    <a:pt x="5513" y="3025"/>
                    <a:pt x="5041" y="3435"/>
                    <a:pt x="4474" y="3435"/>
                  </a:cubicBezTo>
                  <a:lnTo>
                    <a:pt x="3466" y="3435"/>
                  </a:lnTo>
                  <a:lnTo>
                    <a:pt x="3466" y="3088"/>
                  </a:lnTo>
                  <a:cubicBezTo>
                    <a:pt x="3466" y="2490"/>
                    <a:pt x="3938" y="2080"/>
                    <a:pt x="4474" y="2080"/>
                  </a:cubicBezTo>
                  <a:close/>
                  <a:moveTo>
                    <a:pt x="2741" y="3435"/>
                  </a:moveTo>
                  <a:lnTo>
                    <a:pt x="2741" y="5451"/>
                  </a:lnTo>
                  <a:cubicBezTo>
                    <a:pt x="2363" y="5293"/>
                    <a:pt x="2048" y="4947"/>
                    <a:pt x="2048" y="4474"/>
                  </a:cubicBezTo>
                  <a:lnTo>
                    <a:pt x="2048" y="3813"/>
                  </a:lnTo>
                  <a:cubicBezTo>
                    <a:pt x="2048" y="3592"/>
                    <a:pt x="2205" y="3435"/>
                    <a:pt x="2394" y="3435"/>
                  </a:cubicBezTo>
                  <a:close/>
                  <a:moveTo>
                    <a:pt x="7939" y="3498"/>
                  </a:moveTo>
                  <a:cubicBezTo>
                    <a:pt x="8160" y="3498"/>
                    <a:pt x="8317" y="3655"/>
                    <a:pt x="8317" y="3844"/>
                  </a:cubicBezTo>
                  <a:lnTo>
                    <a:pt x="8317" y="4506"/>
                  </a:lnTo>
                  <a:cubicBezTo>
                    <a:pt x="8317" y="4947"/>
                    <a:pt x="8034" y="5325"/>
                    <a:pt x="7593" y="5482"/>
                  </a:cubicBezTo>
                  <a:lnTo>
                    <a:pt x="7593" y="3498"/>
                  </a:lnTo>
                  <a:close/>
                  <a:moveTo>
                    <a:pt x="5891" y="3435"/>
                  </a:moveTo>
                  <a:cubicBezTo>
                    <a:pt x="6143" y="3750"/>
                    <a:pt x="6522" y="4033"/>
                    <a:pt x="6931" y="4128"/>
                  </a:cubicBezTo>
                  <a:lnTo>
                    <a:pt x="6931" y="5892"/>
                  </a:lnTo>
                  <a:cubicBezTo>
                    <a:pt x="6931" y="6491"/>
                    <a:pt x="6459" y="6900"/>
                    <a:pt x="5891" y="6900"/>
                  </a:cubicBezTo>
                  <a:lnTo>
                    <a:pt x="4505" y="6900"/>
                  </a:lnTo>
                  <a:cubicBezTo>
                    <a:pt x="3938" y="6900"/>
                    <a:pt x="3497" y="6428"/>
                    <a:pt x="3497" y="5892"/>
                  </a:cubicBezTo>
                  <a:lnTo>
                    <a:pt x="3497" y="4159"/>
                  </a:lnTo>
                  <a:lnTo>
                    <a:pt x="4505" y="4159"/>
                  </a:lnTo>
                  <a:cubicBezTo>
                    <a:pt x="5072" y="4159"/>
                    <a:pt x="5576" y="3876"/>
                    <a:pt x="5891" y="3435"/>
                  </a:cubicBezTo>
                  <a:close/>
                  <a:moveTo>
                    <a:pt x="6238" y="7593"/>
                  </a:moveTo>
                  <a:cubicBezTo>
                    <a:pt x="6333" y="7782"/>
                    <a:pt x="6459" y="7971"/>
                    <a:pt x="6616" y="8097"/>
                  </a:cubicBezTo>
                  <a:lnTo>
                    <a:pt x="5198" y="9547"/>
                  </a:lnTo>
                  <a:lnTo>
                    <a:pt x="3718" y="8097"/>
                  </a:lnTo>
                  <a:cubicBezTo>
                    <a:pt x="3875" y="7971"/>
                    <a:pt x="4033" y="7782"/>
                    <a:pt x="4096" y="7593"/>
                  </a:cubicBezTo>
                  <a:cubicBezTo>
                    <a:pt x="4190" y="7625"/>
                    <a:pt x="4379" y="7625"/>
                    <a:pt x="4474" y="7625"/>
                  </a:cubicBezTo>
                  <a:lnTo>
                    <a:pt x="5860" y="7625"/>
                  </a:lnTo>
                  <a:cubicBezTo>
                    <a:pt x="5986" y="7625"/>
                    <a:pt x="6143" y="7625"/>
                    <a:pt x="6238" y="7593"/>
                  </a:cubicBezTo>
                  <a:close/>
                  <a:moveTo>
                    <a:pt x="2961" y="8318"/>
                  </a:moveTo>
                  <a:lnTo>
                    <a:pt x="4852" y="10177"/>
                  </a:lnTo>
                  <a:lnTo>
                    <a:pt x="4852" y="11122"/>
                  </a:lnTo>
                  <a:lnTo>
                    <a:pt x="662" y="11122"/>
                  </a:lnTo>
                  <a:lnTo>
                    <a:pt x="662" y="9358"/>
                  </a:lnTo>
                  <a:cubicBezTo>
                    <a:pt x="662" y="8759"/>
                    <a:pt x="1134" y="8318"/>
                    <a:pt x="1701" y="8318"/>
                  </a:cubicBezTo>
                  <a:close/>
                  <a:moveTo>
                    <a:pt x="8664" y="8318"/>
                  </a:moveTo>
                  <a:cubicBezTo>
                    <a:pt x="9262" y="8318"/>
                    <a:pt x="9672" y="8790"/>
                    <a:pt x="9672" y="9358"/>
                  </a:cubicBezTo>
                  <a:lnTo>
                    <a:pt x="9672" y="11122"/>
                  </a:lnTo>
                  <a:lnTo>
                    <a:pt x="5513" y="11122"/>
                  </a:lnTo>
                  <a:lnTo>
                    <a:pt x="5513" y="10177"/>
                  </a:lnTo>
                  <a:lnTo>
                    <a:pt x="7404" y="8318"/>
                  </a:lnTo>
                  <a:close/>
                  <a:moveTo>
                    <a:pt x="4537" y="1"/>
                  </a:moveTo>
                  <a:cubicBezTo>
                    <a:pt x="2804" y="1"/>
                    <a:pt x="1418" y="1418"/>
                    <a:pt x="1418" y="3120"/>
                  </a:cubicBezTo>
                  <a:lnTo>
                    <a:pt x="1418" y="4506"/>
                  </a:lnTo>
                  <a:cubicBezTo>
                    <a:pt x="1418" y="5356"/>
                    <a:pt x="2048" y="6050"/>
                    <a:pt x="2835" y="6207"/>
                  </a:cubicBezTo>
                  <a:cubicBezTo>
                    <a:pt x="2898" y="6648"/>
                    <a:pt x="3151" y="7026"/>
                    <a:pt x="3497" y="7278"/>
                  </a:cubicBezTo>
                  <a:cubicBezTo>
                    <a:pt x="3466" y="7467"/>
                    <a:pt x="3308" y="7625"/>
                    <a:pt x="3119" y="7625"/>
                  </a:cubicBezTo>
                  <a:lnTo>
                    <a:pt x="1733" y="7625"/>
                  </a:lnTo>
                  <a:cubicBezTo>
                    <a:pt x="788" y="7625"/>
                    <a:pt x="0" y="8412"/>
                    <a:pt x="0" y="9358"/>
                  </a:cubicBezTo>
                  <a:lnTo>
                    <a:pt x="0" y="11468"/>
                  </a:lnTo>
                  <a:cubicBezTo>
                    <a:pt x="0" y="11689"/>
                    <a:pt x="158" y="11846"/>
                    <a:pt x="347" y="11846"/>
                  </a:cubicBezTo>
                  <a:lnTo>
                    <a:pt x="10050" y="11846"/>
                  </a:lnTo>
                  <a:cubicBezTo>
                    <a:pt x="10239" y="11846"/>
                    <a:pt x="10397" y="11689"/>
                    <a:pt x="10397" y="11468"/>
                  </a:cubicBezTo>
                  <a:lnTo>
                    <a:pt x="10397" y="9358"/>
                  </a:lnTo>
                  <a:cubicBezTo>
                    <a:pt x="10397" y="8412"/>
                    <a:pt x="9609" y="7625"/>
                    <a:pt x="8664" y="7625"/>
                  </a:cubicBezTo>
                  <a:lnTo>
                    <a:pt x="7278" y="7625"/>
                  </a:lnTo>
                  <a:cubicBezTo>
                    <a:pt x="7089" y="7625"/>
                    <a:pt x="6931" y="7467"/>
                    <a:pt x="6931" y="7278"/>
                  </a:cubicBezTo>
                  <a:cubicBezTo>
                    <a:pt x="7278" y="7026"/>
                    <a:pt x="7530" y="6648"/>
                    <a:pt x="7593" y="6207"/>
                  </a:cubicBezTo>
                  <a:cubicBezTo>
                    <a:pt x="8380" y="6050"/>
                    <a:pt x="9010" y="5325"/>
                    <a:pt x="9010" y="4506"/>
                  </a:cubicBezTo>
                  <a:lnTo>
                    <a:pt x="9010" y="3120"/>
                  </a:lnTo>
                  <a:cubicBezTo>
                    <a:pt x="9010" y="1387"/>
                    <a:pt x="7593" y="1"/>
                    <a:pt x="589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76" name="Google Shape;10976;p83"/>
            <p:cNvSpPr/>
            <p:nvPr/>
          </p:nvSpPr>
          <p:spPr>
            <a:xfrm>
              <a:off x="5967300" y="2915375"/>
              <a:ext cx="35450" cy="17350"/>
            </a:xfrm>
            <a:custGeom>
              <a:avLst/>
              <a:gdLst/>
              <a:ahLst/>
              <a:cxnLst/>
              <a:rect l="l" t="t" r="r" b="b"/>
              <a:pathLst>
                <a:path w="1418" h="694" extrusionOk="0">
                  <a:moveTo>
                    <a:pt x="347" y="1"/>
                  </a:moveTo>
                  <a:cubicBezTo>
                    <a:pt x="158" y="1"/>
                    <a:pt x="0" y="158"/>
                    <a:pt x="0" y="347"/>
                  </a:cubicBezTo>
                  <a:cubicBezTo>
                    <a:pt x="0" y="536"/>
                    <a:pt x="158" y="694"/>
                    <a:pt x="347" y="694"/>
                  </a:cubicBezTo>
                  <a:lnTo>
                    <a:pt x="1040" y="694"/>
                  </a:lnTo>
                  <a:cubicBezTo>
                    <a:pt x="1260" y="694"/>
                    <a:pt x="1418" y="536"/>
                    <a:pt x="1418" y="347"/>
                  </a:cubicBezTo>
                  <a:cubicBezTo>
                    <a:pt x="1418" y="158"/>
                    <a:pt x="1260" y="1"/>
                    <a:pt x="104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977" name="Google Shape;10977;p83"/>
          <p:cNvSpPr/>
          <p:nvPr/>
        </p:nvSpPr>
        <p:spPr>
          <a:xfrm>
            <a:off x="6637977" y="4079018"/>
            <a:ext cx="349457" cy="348513"/>
          </a:xfrm>
          <a:custGeom>
            <a:avLst/>
            <a:gdLst/>
            <a:ahLst/>
            <a:cxnLst/>
            <a:rect l="l" t="t" r="r" b="b"/>
            <a:pathLst>
              <a:path w="11847" h="11815" extrusionOk="0">
                <a:moveTo>
                  <a:pt x="5892" y="693"/>
                </a:moveTo>
                <a:cubicBezTo>
                  <a:pt x="6491" y="693"/>
                  <a:pt x="6932" y="1134"/>
                  <a:pt x="6932" y="1701"/>
                </a:cubicBezTo>
                <a:cubicBezTo>
                  <a:pt x="6932" y="2269"/>
                  <a:pt x="6459" y="2710"/>
                  <a:pt x="5892" y="2710"/>
                </a:cubicBezTo>
                <a:cubicBezTo>
                  <a:pt x="5325" y="2710"/>
                  <a:pt x="4884" y="2269"/>
                  <a:pt x="4884" y="1701"/>
                </a:cubicBezTo>
                <a:cubicBezTo>
                  <a:pt x="4884" y="1134"/>
                  <a:pt x="5325" y="693"/>
                  <a:pt x="5892" y="693"/>
                </a:cubicBezTo>
                <a:close/>
                <a:moveTo>
                  <a:pt x="5892" y="3466"/>
                </a:moveTo>
                <a:cubicBezTo>
                  <a:pt x="6176" y="3466"/>
                  <a:pt x="6428" y="3497"/>
                  <a:pt x="6680" y="3592"/>
                </a:cubicBezTo>
                <a:lnTo>
                  <a:pt x="5892" y="4631"/>
                </a:lnTo>
                <a:lnTo>
                  <a:pt x="5104" y="3592"/>
                </a:lnTo>
                <a:cubicBezTo>
                  <a:pt x="5357" y="3529"/>
                  <a:pt x="5609" y="3466"/>
                  <a:pt x="5892" y="3466"/>
                </a:cubicBezTo>
                <a:close/>
                <a:moveTo>
                  <a:pt x="4222" y="2048"/>
                </a:moveTo>
                <a:cubicBezTo>
                  <a:pt x="4285" y="2426"/>
                  <a:pt x="4474" y="2710"/>
                  <a:pt x="4726" y="2962"/>
                </a:cubicBezTo>
                <a:cubicBezTo>
                  <a:pt x="4632" y="2993"/>
                  <a:pt x="4537" y="3056"/>
                  <a:pt x="4443" y="3088"/>
                </a:cubicBezTo>
                <a:cubicBezTo>
                  <a:pt x="4443" y="3088"/>
                  <a:pt x="4411" y="3088"/>
                  <a:pt x="4411" y="3119"/>
                </a:cubicBezTo>
                <a:cubicBezTo>
                  <a:pt x="3403" y="3623"/>
                  <a:pt x="2773" y="4694"/>
                  <a:pt x="2773" y="5829"/>
                </a:cubicBezTo>
                <a:lnTo>
                  <a:pt x="2773" y="6207"/>
                </a:lnTo>
                <a:lnTo>
                  <a:pt x="2143" y="6207"/>
                </a:lnTo>
                <a:lnTo>
                  <a:pt x="2647" y="2300"/>
                </a:lnTo>
                <a:cubicBezTo>
                  <a:pt x="2679" y="2174"/>
                  <a:pt x="2836" y="2048"/>
                  <a:pt x="2962" y="2048"/>
                </a:cubicBezTo>
                <a:close/>
                <a:moveTo>
                  <a:pt x="4474" y="3907"/>
                </a:moveTo>
                <a:lnTo>
                  <a:pt x="5546" y="5325"/>
                </a:lnTo>
                <a:lnTo>
                  <a:pt x="5546" y="6238"/>
                </a:lnTo>
                <a:lnTo>
                  <a:pt x="3466" y="6238"/>
                </a:lnTo>
                <a:lnTo>
                  <a:pt x="3466" y="5892"/>
                </a:lnTo>
                <a:cubicBezTo>
                  <a:pt x="3466" y="5041"/>
                  <a:pt x="3844" y="4348"/>
                  <a:pt x="4474" y="3907"/>
                </a:cubicBezTo>
                <a:close/>
                <a:moveTo>
                  <a:pt x="7278" y="3907"/>
                </a:moveTo>
                <a:cubicBezTo>
                  <a:pt x="7908" y="4348"/>
                  <a:pt x="8318" y="5104"/>
                  <a:pt x="8318" y="5892"/>
                </a:cubicBezTo>
                <a:lnTo>
                  <a:pt x="8318" y="6238"/>
                </a:lnTo>
                <a:lnTo>
                  <a:pt x="6207" y="6238"/>
                </a:lnTo>
                <a:lnTo>
                  <a:pt x="6207" y="5325"/>
                </a:lnTo>
                <a:lnTo>
                  <a:pt x="7278" y="3907"/>
                </a:lnTo>
                <a:close/>
                <a:moveTo>
                  <a:pt x="8854" y="2048"/>
                </a:moveTo>
                <a:cubicBezTo>
                  <a:pt x="9011" y="2048"/>
                  <a:pt x="9137" y="2143"/>
                  <a:pt x="9169" y="2300"/>
                </a:cubicBezTo>
                <a:lnTo>
                  <a:pt x="9673" y="6238"/>
                </a:lnTo>
                <a:lnTo>
                  <a:pt x="9043" y="6238"/>
                </a:lnTo>
                <a:lnTo>
                  <a:pt x="9043" y="5860"/>
                </a:lnTo>
                <a:cubicBezTo>
                  <a:pt x="9043" y="4694"/>
                  <a:pt x="8381" y="3655"/>
                  <a:pt x="7436" y="3151"/>
                </a:cubicBezTo>
                <a:cubicBezTo>
                  <a:pt x="7436" y="3151"/>
                  <a:pt x="7404" y="3151"/>
                  <a:pt x="7404" y="3119"/>
                </a:cubicBezTo>
                <a:cubicBezTo>
                  <a:pt x="7310" y="3088"/>
                  <a:pt x="7184" y="3056"/>
                  <a:pt x="7121" y="2993"/>
                </a:cubicBezTo>
                <a:cubicBezTo>
                  <a:pt x="7310" y="2773"/>
                  <a:pt x="7530" y="2458"/>
                  <a:pt x="7593" y="2048"/>
                </a:cubicBezTo>
                <a:close/>
                <a:moveTo>
                  <a:pt x="10744" y="6900"/>
                </a:moveTo>
                <a:cubicBezTo>
                  <a:pt x="10933" y="6900"/>
                  <a:pt x="11090" y="7057"/>
                  <a:pt x="11090" y="7246"/>
                </a:cubicBezTo>
                <a:cubicBezTo>
                  <a:pt x="11090" y="7435"/>
                  <a:pt x="10933" y="7624"/>
                  <a:pt x="10744" y="7624"/>
                </a:cubicBezTo>
                <a:lnTo>
                  <a:pt x="1009" y="7624"/>
                </a:lnTo>
                <a:cubicBezTo>
                  <a:pt x="820" y="7624"/>
                  <a:pt x="662" y="7435"/>
                  <a:pt x="662" y="7246"/>
                </a:cubicBezTo>
                <a:cubicBezTo>
                  <a:pt x="662" y="7057"/>
                  <a:pt x="820" y="6900"/>
                  <a:pt x="1009" y="6900"/>
                </a:cubicBezTo>
                <a:close/>
                <a:moveTo>
                  <a:pt x="10397" y="8317"/>
                </a:moveTo>
                <a:lnTo>
                  <a:pt x="10397" y="11121"/>
                </a:lnTo>
                <a:lnTo>
                  <a:pt x="1387" y="11121"/>
                </a:lnTo>
                <a:lnTo>
                  <a:pt x="1387" y="8317"/>
                </a:lnTo>
                <a:close/>
                <a:moveTo>
                  <a:pt x="5892" y="0"/>
                </a:moveTo>
                <a:cubicBezTo>
                  <a:pt x="5073" y="0"/>
                  <a:pt x="4380" y="599"/>
                  <a:pt x="4222" y="1386"/>
                </a:cubicBezTo>
                <a:lnTo>
                  <a:pt x="2962" y="1386"/>
                </a:lnTo>
                <a:cubicBezTo>
                  <a:pt x="2458" y="1386"/>
                  <a:pt x="2080" y="1701"/>
                  <a:pt x="1954" y="2143"/>
                </a:cubicBezTo>
                <a:lnTo>
                  <a:pt x="1954" y="2174"/>
                </a:lnTo>
                <a:lnTo>
                  <a:pt x="1450" y="6238"/>
                </a:lnTo>
                <a:lnTo>
                  <a:pt x="1072" y="6238"/>
                </a:lnTo>
                <a:cubicBezTo>
                  <a:pt x="473" y="6238"/>
                  <a:pt x="1" y="6711"/>
                  <a:pt x="1" y="7246"/>
                </a:cubicBezTo>
                <a:cubicBezTo>
                  <a:pt x="1" y="7719"/>
                  <a:pt x="316" y="8065"/>
                  <a:pt x="694" y="8254"/>
                </a:cubicBezTo>
                <a:lnTo>
                  <a:pt x="694" y="11468"/>
                </a:lnTo>
                <a:cubicBezTo>
                  <a:pt x="694" y="11657"/>
                  <a:pt x="851" y="11815"/>
                  <a:pt x="1040" y="11815"/>
                </a:cubicBezTo>
                <a:lnTo>
                  <a:pt x="10775" y="11815"/>
                </a:lnTo>
                <a:cubicBezTo>
                  <a:pt x="10996" y="11815"/>
                  <a:pt x="11153" y="11657"/>
                  <a:pt x="11153" y="11468"/>
                </a:cubicBezTo>
                <a:lnTo>
                  <a:pt x="11153" y="8254"/>
                </a:lnTo>
                <a:cubicBezTo>
                  <a:pt x="11531" y="8065"/>
                  <a:pt x="11847" y="7719"/>
                  <a:pt x="11847" y="7246"/>
                </a:cubicBezTo>
                <a:cubicBezTo>
                  <a:pt x="11815" y="6711"/>
                  <a:pt x="11342" y="6238"/>
                  <a:pt x="10744" y="6238"/>
                </a:cubicBezTo>
                <a:lnTo>
                  <a:pt x="10366" y="6238"/>
                </a:lnTo>
                <a:lnTo>
                  <a:pt x="9830" y="2174"/>
                </a:lnTo>
                <a:lnTo>
                  <a:pt x="9830" y="2143"/>
                </a:lnTo>
                <a:cubicBezTo>
                  <a:pt x="9736" y="1701"/>
                  <a:pt x="9295" y="1386"/>
                  <a:pt x="8854" y="1386"/>
                </a:cubicBezTo>
                <a:lnTo>
                  <a:pt x="7593" y="1386"/>
                </a:lnTo>
                <a:cubicBezTo>
                  <a:pt x="7436" y="599"/>
                  <a:pt x="6711" y="0"/>
                  <a:pt x="5892" y="0"/>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901"/>
        <p:cNvGrpSpPr/>
        <p:nvPr/>
      </p:nvGrpSpPr>
      <p:grpSpPr>
        <a:xfrm>
          <a:off x="0" y="0"/>
          <a:ext cx="0" cy="0"/>
          <a:chOff x="0" y="0"/>
          <a:chExt cx="0" cy="0"/>
        </a:xfrm>
      </p:grpSpPr>
      <p:sp>
        <p:nvSpPr>
          <p:cNvPr id="902" name="Google Shape;902;p41"/>
          <p:cNvSpPr txBox="1">
            <a:spLocks noGrp="1"/>
          </p:cNvSpPr>
          <p:nvPr>
            <p:ph type="title"/>
          </p:nvPr>
        </p:nvSpPr>
        <p:spPr>
          <a:xfrm>
            <a:off x="720000" y="1849000"/>
            <a:ext cx="2336400" cy="372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The disease</a:t>
            </a:r>
            <a:endParaRPr/>
          </a:p>
        </p:txBody>
      </p:sp>
      <p:sp>
        <p:nvSpPr>
          <p:cNvPr id="903" name="Google Shape;903;p41"/>
          <p:cNvSpPr txBox="1">
            <a:spLocks noGrp="1"/>
          </p:cNvSpPr>
          <p:nvPr>
            <p:ph type="title" idx="2"/>
          </p:nvPr>
        </p:nvSpPr>
        <p:spPr>
          <a:xfrm>
            <a:off x="1250550" y="1388288"/>
            <a:ext cx="1275300" cy="593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01</a:t>
            </a:r>
            <a:endParaRPr/>
          </a:p>
        </p:txBody>
      </p:sp>
      <p:sp>
        <p:nvSpPr>
          <p:cNvPr id="904" name="Google Shape;904;p41"/>
          <p:cNvSpPr txBox="1">
            <a:spLocks noGrp="1"/>
          </p:cNvSpPr>
          <p:nvPr>
            <p:ph type="subTitle" idx="1"/>
          </p:nvPr>
        </p:nvSpPr>
        <p:spPr>
          <a:xfrm>
            <a:off x="720000" y="2186565"/>
            <a:ext cx="2336400" cy="484800"/>
          </a:xfrm>
          <a:prstGeom prst="rect">
            <a:avLst/>
          </a:prstGeom>
        </p:spPr>
        <p:txBody>
          <a:bodyPr spcFirstLastPara="1" wrap="square" lIns="91425" tIns="91425" rIns="91425" bIns="91425" anchor="t" anchorCtr="0">
            <a:noAutofit/>
          </a:bodyPr>
          <a:lstStyle/>
          <a:p>
            <a:pPr marL="0" lvl="0" indent="0" algn="ctr" rtl="0">
              <a:spcBef>
                <a:spcPts val="0"/>
              </a:spcBef>
              <a:spcAft>
                <a:spcPts val="1200"/>
              </a:spcAft>
              <a:buNone/>
            </a:pPr>
            <a:r>
              <a:rPr lang="en"/>
              <a:t>You can describe the topic of the section here</a:t>
            </a:r>
            <a:endParaRPr/>
          </a:p>
        </p:txBody>
      </p:sp>
      <p:sp>
        <p:nvSpPr>
          <p:cNvPr id="905" name="Google Shape;905;p41"/>
          <p:cNvSpPr txBox="1">
            <a:spLocks noGrp="1"/>
          </p:cNvSpPr>
          <p:nvPr>
            <p:ph type="title" idx="3"/>
          </p:nvPr>
        </p:nvSpPr>
        <p:spPr>
          <a:xfrm>
            <a:off x="3403800" y="1849000"/>
            <a:ext cx="2336400" cy="372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Diagnosis</a:t>
            </a:r>
            <a:endParaRPr/>
          </a:p>
        </p:txBody>
      </p:sp>
      <p:sp>
        <p:nvSpPr>
          <p:cNvPr id="906" name="Google Shape;906;p41"/>
          <p:cNvSpPr txBox="1">
            <a:spLocks noGrp="1"/>
          </p:cNvSpPr>
          <p:nvPr>
            <p:ph type="title" idx="4"/>
          </p:nvPr>
        </p:nvSpPr>
        <p:spPr>
          <a:xfrm>
            <a:off x="3934350" y="1388288"/>
            <a:ext cx="1275300" cy="593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02</a:t>
            </a:r>
            <a:endParaRPr/>
          </a:p>
        </p:txBody>
      </p:sp>
      <p:sp>
        <p:nvSpPr>
          <p:cNvPr id="907" name="Google Shape;907;p41"/>
          <p:cNvSpPr txBox="1">
            <a:spLocks noGrp="1"/>
          </p:cNvSpPr>
          <p:nvPr>
            <p:ph type="subTitle" idx="5"/>
          </p:nvPr>
        </p:nvSpPr>
        <p:spPr>
          <a:xfrm>
            <a:off x="3403800" y="2186565"/>
            <a:ext cx="2336400" cy="484800"/>
          </a:xfrm>
          <a:prstGeom prst="rect">
            <a:avLst/>
          </a:prstGeom>
        </p:spPr>
        <p:txBody>
          <a:bodyPr spcFirstLastPara="1" wrap="square" lIns="91425" tIns="91425" rIns="91425" bIns="91425" anchor="t" anchorCtr="0">
            <a:noAutofit/>
          </a:bodyPr>
          <a:lstStyle/>
          <a:p>
            <a:pPr marL="0" lvl="0" indent="0" algn="ctr" rtl="0">
              <a:spcBef>
                <a:spcPts val="0"/>
              </a:spcBef>
              <a:spcAft>
                <a:spcPts val="1200"/>
              </a:spcAft>
              <a:buNone/>
            </a:pPr>
            <a:r>
              <a:rPr lang="en"/>
              <a:t>You can describe the topic of the section here</a:t>
            </a:r>
            <a:endParaRPr/>
          </a:p>
        </p:txBody>
      </p:sp>
      <p:sp>
        <p:nvSpPr>
          <p:cNvPr id="908" name="Google Shape;908;p41"/>
          <p:cNvSpPr txBox="1">
            <a:spLocks noGrp="1"/>
          </p:cNvSpPr>
          <p:nvPr>
            <p:ph type="title" idx="6"/>
          </p:nvPr>
        </p:nvSpPr>
        <p:spPr>
          <a:xfrm>
            <a:off x="625950" y="3728993"/>
            <a:ext cx="2458200" cy="372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Recommendations</a:t>
            </a:r>
            <a:endParaRPr/>
          </a:p>
        </p:txBody>
      </p:sp>
      <p:sp>
        <p:nvSpPr>
          <p:cNvPr id="909" name="Google Shape;909;p41"/>
          <p:cNvSpPr txBox="1">
            <a:spLocks noGrp="1"/>
          </p:cNvSpPr>
          <p:nvPr>
            <p:ph type="title" idx="7"/>
          </p:nvPr>
        </p:nvSpPr>
        <p:spPr>
          <a:xfrm>
            <a:off x="1184250" y="3268281"/>
            <a:ext cx="1341600" cy="593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03</a:t>
            </a:r>
            <a:endParaRPr/>
          </a:p>
        </p:txBody>
      </p:sp>
      <p:sp>
        <p:nvSpPr>
          <p:cNvPr id="910" name="Google Shape;910;p41"/>
          <p:cNvSpPr txBox="1">
            <a:spLocks noGrp="1"/>
          </p:cNvSpPr>
          <p:nvPr>
            <p:ph type="subTitle" idx="8"/>
          </p:nvPr>
        </p:nvSpPr>
        <p:spPr>
          <a:xfrm>
            <a:off x="625950" y="4066558"/>
            <a:ext cx="2458200" cy="484800"/>
          </a:xfrm>
          <a:prstGeom prst="rect">
            <a:avLst/>
          </a:prstGeom>
        </p:spPr>
        <p:txBody>
          <a:bodyPr spcFirstLastPara="1" wrap="square" lIns="91425" tIns="91425" rIns="91425" bIns="91425" anchor="t" anchorCtr="0">
            <a:noAutofit/>
          </a:bodyPr>
          <a:lstStyle/>
          <a:p>
            <a:pPr marL="0" lvl="0" indent="0" algn="ctr" rtl="0">
              <a:spcBef>
                <a:spcPts val="0"/>
              </a:spcBef>
              <a:spcAft>
                <a:spcPts val="1200"/>
              </a:spcAft>
              <a:buNone/>
            </a:pPr>
            <a:r>
              <a:rPr lang="en"/>
              <a:t>You can describe the topic of the section here</a:t>
            </a:r>
            <a:endParaRPr/>
          </a:p>
        </p:txBody>
      </p:sp>
      <p:sp>
        <p:nvSpPr>
          <p:cNvPr id="911" name="Google Shape;911;p41"/>
          <p:cNvSpPr txBox="1">
            <a:spLocks noGrp="1"/>
          </p:cNvSpPr>
          <p:nvPr>
            <p:ph type="title" idx="9"/>
          </p:nvPr>
        </p:nvSpPr>
        <p:spPr>
          <a:xfrm>
            <a:off x="3403800" y="3732988"/>
            <a:ext cx="2336400" cy="3729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Pathology</a:t>
            </a:r>
            <a:endParaRPr/>
          </a:p>
        </p:txBody>
      </p:sp>
      <p:sp>
        <p:nvSpPr>
          <p:cNvPr id="912" name="Google Shape;912;p41"/>
          <p:cNvSpPr txBox="1">
            <a:spLocks noGrp="1"/>
          </p:cNvSpPr>
          <p:nvPr>
            <p:ph type="title" idx="13"/>
          </p:nvPr>
        </p:nvSpPr>
        <p:spPr>
          <a:xfrm>
            <a:off x="3934350" y="3272276"/>
            <a:ext cx="1275300" cy="593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04</a:t>
            </a:r>
            <a:endParaRPr/>
          </a:p>
        </p:txBody>
      </p:sp>
      <p:sp>
        <p:nvSpPr>
          <p:cNvPr id="913" name="Google Shape;913;p41"/>
          <p:cNvSpPr txBox="1">
            <a:spLocks noGrp="1"/>
          </p:cNvSpPr>
          <p:nvPr>
            <p:ph type="subTitle" idx="14"/>
          </p:nvPr>
        </p:nvSpPr>
        <p:spPr>
          <a:xfrm>
            <a:off x="3403800" y="4091434"/>
            <a:ext cx="2336400" cy="484800"/>
          </a:xfrm>
          <a:prstGeom prst="rect">
            <a:avLst/>
          </a:prstGeom>
        </p:spPr>
        <p:txBody>
          <a:bodyPr spcFirstLastPara="1" wrap="square" lIns="91425" tIns="91425" rIns="91425" bIns="91425" anchor="t" anchorCtr="0">
            <a:noAutofit/>
          </a:bodyPr>
          <a:lstStyle/>
          <a:p>
            <a:pPr marL="0" lvl="0" indent="0" algn="ctr" rtl="0">
              <a:spcBef>
                <a:spcPts val="0"/>
              </a:spcBef>
              <a:spcAft>
                <a:spcPts val="1200"/>
              </a:spcAft>
              <a:buNone/>
            </a:pPr>
            <a:r>
              <a:rPr lang="en"/>
              <a:t>You can describe the topic of the section here</a:t>
            </a:r>
            <a:endParaRPr/>
          </a:p>
        </p:txBody>
      </p:sp>
      <p:sp>
        <p:nvSpPr>
          <p:cNvPr id="920" name="Google Shape;920;p41"/>
          <p:cNvSpPr txBox="1">
            <a:spLocks noGrp="1"/>
          </p:cNvSpPr>
          <p:nvPr>
            <p:ph type="title" idx="21"/>
          </p:nvPr>
        </p:nvSpPr>
        <p:spPr>
          <a:xfrm>
            <a:off x="720000" y="445025"/>
            <a:ext cx="7704000" cy="5727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a:t>Table of contents  </a:t>
            </a:r>
            <a:endParaRPr/>
          </a:p>
        </p:txBody>
      </p:sp>
      <p:pic>
        <p:nvPicPr>
          <p:cNvPr id="8" name="Imagen 7"/>
          <p:cNvPicPr>
            <a:picLocks noChangeAspect="1"/>
          </p:cNvPicPr>
          <p:nvPr/>
        </p:nvPicPr>
        <p:blipFill>
          <a:blip r:embed="rId3"/>
          <a:stretch>
            <a:fillRect/>
          </a:stretch>
        </p:blipFill>
        <p:spPr>
          <a:xfrm>
            <a:off x="5740200" y="1684988"/>
            <a:ext cx="3172500" cy="3183750"/>
          </a:xfrm>
          <a:prstGeom prst="rect">
            <a:avLst/>
          </a:prstGeom>
        </p:spPr>
      </p:pic>
      <p:sp>
        <p:nvSpPr>
          <p:cNvPr id="28" name="Rectángulo 27"/>
          <p:cNvSpPr/>
          <p:nvPr/>
        </p:nvSpPr>
        <p:spPr>
          <a:xfrm>
            <a:off x="1546167" y="1207737"/>
            <a:ext cx="6483928"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grpSp>
        <p:nvGrpSpPr>
          <p:cNvPr id="29" name="Grupo 28"/>
          <p:cNvGrpSpPr/>
          <p:nvPr/>
        </p:nvGrpSpPr>
        <p:grpSpPr>
          <a:xfrm flipH="1">
            <a:off x="1546167" y="470117"/>
            <a:ext cx="876188" cy="659539"/>
            <a:chOff x="7278688" y="506412"/>
            <a:chExt cx="725487" cy="546101"/>
          </a:xfrm>
        </p:grpSpPr>
        <p:sp>
          <p:nvSpPr>
            <p:cNvPr id="30" name="Freeform 5"/>
            <p:cNvSpPr>
              <a:spLocks/>
            </p:cNvSpPr>
            <p:nvPr/>
          </p:nvSpPr>
          <p:spPr bwMode="auto">
            <a:xfrm>
              <a:off x="7875588" y="911225"/>
              <a:ext cx="128587" cy="130175"/>
            </a:xfrm>
            <a:custGeom>
              <a:avLst/>
              <a:gdLst>
                <a:gd name="T0" fmla="*/ 116 w 240"/>
                <a:gd name="T1" fmla="*/ 234 h 240"/>
                <a:gd name="T2" fmla="*/ 79 w 240"/>
                <a:gd name="T3" fmla="*/ 230 h 240"/>
                <a:gd name="T4" fmla="*/ 50 w 240"/>
                <a:gd name="T5" fmla="*/ 206 h 240"/>
                <a:gd name="T6" fmla="*/ 26 w 240"/>
                <a:gd name="T7" fmla="*/ 207 h 240"/>
                <a:gd name="T8" fmla="*/ 34 w 240"/>
                <a:gd name="T9" fmla="*/ 186 h 240"/>
                <a:gd name="T10" fmla="*/ 1 w 240"/>
                <a:gd name="T11" fmla="*/ 170 h 240"/>
                <a:gd name="T12" fmla="*/ 9 w 240"/>
                <a:gd name="T13" fmla="*/ 144 h 240"/>
                <a:gd name="T14" fmla="*/ 2 w 240"/>
                <a:gd name="T15" fmla="*/ 117 h 240"/>
                <a:gd name="T16" fmla="*/ 3 w 240"/>
                <a:gd name="T17" fmla="*/ 114 h 240"/>
                <a:gd name="T18" fmla="*/ 2 w 240"/>
                <a:gd name="T19" fmla="*/ 96 h 240"/>
                <a:gd name="T20" fmla="*/ 19 w 240"/>
                <a:gd name="T21" fmla="*/ 86 h 240"/>
                <a:gd name="T22" fmla="*/ 11 w 240"/>
                <a:gd name="T23" fmla="*/ 54 h 240"/>
                <a:gd name="T24" fmla="*/ 45 w 240"/>
                <a:gd name="T25" fmla="*/ 33 h 240"/>
                <a:gd name="T26" fmla="*/ 60 w 240"/>
                <a:gd name="T27" fmla="*/ 26 h 240"/>
                <a:gd name="T28" fmla="*/ 86 w 240"/>
                <a:gd name="T29" fmla="*/ 8 h 240"/>
                <a:gd name="T30" fmla="*/ 98 w 240"/>
                <a:gd name="T31" fmla="*/ 8 h 240"/>
                <a:gd name="T32" fmla="*/ 127 w 240"/>
                <a:gd name="T33" fmla="*/ 0 h 240"/>
                <a:gd name="T34" fmla="*/ 185 w 240"/>
                <a:gd name="T35" fmla="*/ 19 h 240"/>
                <a:gd name="T36" fmla="*/ 190 w 240"/>
                <a:gd name="T37" fmla="*/ 35 h 240"/>
                <a:gd name="T38" fmla="*/ 221 w 240"/>
                <a:gd name="T39" fmla="*/ 64 h 240"/>
                <a:gd name="T40" fmla="*/ 234 w 240"/>
                <a:gd name="T41" fmla="*/ 115 h 240"/>
                <a:gd name="T42" fmla="*/ 237 w 240"/>
                <a:gd name="T43" fmla="*/ 151 h 240"/>
                <a:gd name="T44" fmla="*/ 234 w 240"/>
                <a:gd name="T45" fmla="*/ 154 h 240"/>
                <a:gd name="T46" fmla="*/ 217 w 240"/>
                <a:gd name="T47" fmla="*/ 180 h 240"/>
                <a:gd name="T48" fmla="*/ 209 w 240"/>
                <a:gd name="T49" fmla="*/ 188 h 240"/>
                <a:gd name="T50" fmla="*/ 207 w 240"/>
                <a:gd name="T51" fmla="*/ 196 h 240"/>
                <a:gd name="T52" fmla="*/ 204 w 240"/>
                <a:gd name="T53" fmla="*/ 205 h 240"/>
                <a:gd name="T54" fmla="*/ 193 w 240"/>
                <a:gd name="T55" fmla="*/ 216 h 240"/>
                <a:gd name="T56" fmla="*/ 187 w 240"/>
                <a:gd name="T57" fmla="*/ 215 h 240"/>
                <a:gd name="T58" fmla="*/ 174 w 240"/>
                <a:gd name="T59" fmla="*/ 222 h 240"/>
                <a:gd name="T60" fmla="*/ 166 w 240"/>
                <a:gd name="T61" fmla="*/ 225 h 240"/>
                <a:gd name="T62" fmla="*/ 124 w 240"/>
                <a:gd name="T63" fmla="*/ 235 h 240"/>
                <a:gd name="T64" fmla="*/ 116 w 240"/>
                <a:gd name="T65" fmla="*/ 234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40" h="240">
                  <a:moveTo>
                    <a:pt x="116" y="234"/>
                  </a:moveTo>
                  <a:cubicBezTo>
                    <a:pt x="105" y="225"/>
                    <a:pt x="93" y="237"/>
                    <a:pt x="79" y="230"/>
                  </a:cubicBezTo>
                  <a:cubicBezTo>
                    <a:pt x="68" y="223"/>
                    <a:pt x="62" y="212"/>
                    <a:pt x="50" y="206"/>
                  </a:cubicBezTo>
                  <a:cubicBezTo>
                    <a:pt x="40" y="201"/>
                    <a:pt x="34" y="198"/>
                    <a:pt x="26" y="207"/>
                  </a:cubicBezTo>
                  <a:cubicBezTo>
                    <a:pt x="25" y="196"/>
                    <a:pt x="41" y="195"/>
                    <a:pt x="34" y="186"/>
                  </a:cubicBezTo>
                  <a:cubicBezTo>
                    <a:pt x="27" y="176"/>
                    <a:pt x="17" y="169"/>
                    <a:pt x="1" y="170"/>
                  </a:cubicBezTo>
                  <a:cubicBezTo>
                    <a:pt x="11" y="162"/>
                    <a:pt x="30" y="156"/>
                    <a:pt x="9" y="144"/>
                  </a:cubicBezTo>
                  <a:cubicBezTo>
                    <a:pt x="16" y="133"/>
                    <a:pt x="13" y="124"/>
                    <a:pt x="2" y="117"/>
                  </a:cubicBezTo>
                  <a:cubicBezTo>
                    <a:pt x="0" y="116"/>
                    <a:pt x="1" y="114"/>
                    <a:pt x="3" y="114"/>
                  </a:cubicBezTo>
                  <a:cubicBezTo>
                    <a:pt x="26" y="106"/>
                    <a:pt x="4" y="102"/>
                    <a:pt x="2" y="96"/>
                  </a:cubicBezTo>
                  <a:cubicBezTo>
                    <a:pt x="7" y="91"/>
                    <a:pt x="23" y="96"/>
                    <a:pt x="19" y="86"/>
                  </a:cubicBezTo>
                  <a:cubicBezTo>
                    <a:pt x="13" y="75"/>
                    <a:pt x="43" y="60"/>
                    <a:pt x="11" y="54"/>
                  </a:cubicBezTo>
                  <a:cubicBezTo>
                    <a:pt x="34" y="61"/>
                    <a:pt x="44" y="54"/>
                    <a:pt x="45" y="33"/>
                  </a:cubicBezTo>
                  <a:cubicBezTo>
                    <a:pt x="45" y="28"/>
                    <a:pt x="56" y="27"/>
                    <a:pt x="60" y="26"/>
                  </a:cubicBezTo>
                  <a:cubicBezTo>
                    <a:pt x="68" y="23"/>
                    <a:pt x="79" y="18"/>
                    <a:pt x="86" y="8"/>
                  </a:cubicBezTo>
                  <a:cubicBezTo>
                    <a:pt x="89" y="3"/>
                    <a:pt x="93" y="6"/>
                    <a:pt x="98" y="8"/>
                  </a:cubicBezTo>
                  <a:cubicBezTo>
                    <a:pt x="110" y="16"/>
                    <a:pt x="120" y="13"/>
                    <a:pt x="127" y="0"/>
                  </a:cubicBezTo>
                  <a:cubicBezTo>
                    <a:pt x="131" y="12"/>
                    <a:pt x="175" y="26"/>
                    <a:pt x="185" y="19"/>
                  </a:cubicBezTo>
                  <a:cubicBezTo>
                    <a:pt x="189" y="23"/>
                    <a:pt x="177" y="32"/>
                    <a:pt x="190" y="35"/>
                  </a:cubicBezTo>
                  <a:cubicBezTo>
                    <a:pt x="205" y="39"/>
                    <a:pt x="216" y="54"/>
                    <a:pt x="221" y="64"/>
                  </a:cubicBezTo>
                  <a:cubicBezTo>
                    <a:pt x="228" y="79"/>
                    <a:pt x="231" y="97"/>
                    <a:pt x="234" y="115"/>
                  </a:cubicBezTo>
                  <a:cubicBezTo>
                    <a:pt x="235" y="127"/>
                    <a:pt x="227" y="140"/>
                    <a:pt x="237" y="151"/>
                  </a:cubicBezTo>
                  <a:cubicBezTo>
                    <a:pt x="240" y="154"/>
                    <a:pt x="235" y="154"/>
                    <a:pt x="234" y="154"/>
                  </a:cubicBezTo>
                  <a:cubicBezTo>
                    <a:pt x="219" y="157"/>
                    <a:pt x="230" y="176"/>
                    <a:pt x="217" y="180"/>
                  </a:cubicBezTo>
                  <a:cubicBezTo>
                    <a:pt x="220" y="188"/>
                    <a:pt x="218" y="190"/>
                    <a:pt x="209" y="188"/>
                  </a:cubicBezTo>
                  <a:cubicBezTo>
                    <a:pt x="204" y="187"/>
                    <a:pt x="204" y="193"/>
                    <a:pt x="207" y="196"/>
                  </a:cubicBezTo>
                  <a:cubicBezTo>
                    <a:pt x="211" y="201"/>
                    <a:pt x="209" y="204"/>
                    <a:pt x="204" y="205"/>
                  </a:cubicBezTo>
                  <a:cubicBezTo>
                    <a:pt x="197" y="206"/>
                    <a:pt x="183" y="199"/>
                    <a:pt x="193" y="216"/>
                  </a:cubicBezTo>
                  <a:cubicBezTo>
                    <a:pt x="194" y="217"/>
                    <a:pt x="189" y="217"/>
                    <a:pt x="187" y="215"/>
                  </a:cubicBezTo>
                  <a:cubicBezTo>
                    <a:pt x="180" y="212"/>
                    <a:pt x="173" y="217"/>
                    <a:pt x="174" y="222"/>
                  </a:cubicBezTo>
                  <a:cubicBezTo>
                    <a:pt x="175" y="236"/>
                    <a:pt x="172" y="232"/>
                    <a:pt x="166" y="225"/>
                  </a:cubicBezTo>
                  <a:cubicBezTo>
                    <a:pt x="155" y="240"/>
                    <a:pt x="136" y="222"/>
                    <a:pt x="124" y="235"/>
                  </a:cubicBezTo>
                  <a:cubicBezTo>
                    <a:pt x="121" y="236"/>
                    <a:pt x="119" y="236"/>
                    <a:pt x="116" y="234"/>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31" name="Freeform 6"/>
            <p:cNvSpPr>
              <a:spLocks/>
            </p:cNvSpPr>
            <p:nvPr/>
          </p:nvSpPr>
          <p:spPr bwMode="auto">
            <a:xfrm>
              <a:off x="7551738" y="715963"/>
              <a:ext cx="96837" cy="100013"/>
            </a:xfrm>
            <a:custGeom>
              <a:avLst/>
              <a:gdLst>
                <a:gd name="T0" fmla="*/ 179 w 179"/>
                <a:gd name="T1" fmla="*/ 93 h 182"/>
                <a:gd name="T2" fmla="*/ 159 w 179"/>
                <a:gd name="T3" fmla="*/ 99 h 182"/>
                <a:gd name="T4" fmla="*/ 171 w 179"/>
                <a:gd name="T5" fmla="*/ 112 h 182"/>
                <a:gd name="T6" fmla="*/ 153 w 179"/>
                <a:gd name="T7" fmla="*/ 125 h 182"/>
                <a:gd name="T8" fmla="*/ 134 w 179"/>
                <a:gd name="T9" fmla="*/ 151 h 182"/>
                <a:gd name="T10" fmla="*/ 81 w 179"/>
                <a:gd name="T11" fmla="*/ 171 h 182"/>
                <a:gd name="T12" fmla="*/ 72 w 179"/>
                <a:gd name="T13" fmla="*/ 182 h 182"/>
                <a:gd name="T14" fmla="*/ 42 w 179"/>
                <a:gd name="T15" fmla="*/ 176 h 182"/>
                <a:gd name="T16" fmla="*/ 19 w 179"/>
                <a:gd name="T17" fmla="*/ 140 h 182"/>
                <a:gd name="T18" fmla="*/ 15 w 179"/>
                <a:gd name="T19" fmla="*/ 131 h 182"/>
                <a:gd name="T20" fmla="*/ 7 w 179"/>
                <a:gd name="T21" fmla="*/ 115 h 182"/>
                <a:gd name="T22" fmla="*/ 5 w 179"/>
                <a:gd name="T23" fmla="*/ 106 h 182"/>
                <a:gd name="T24" fmla="*/ 0 w 179"/>
                <a:gd name="T25" fmla="*/ 92 h 182"/>
                <a:gd name="T26" fmla="*/ 8 w 179"/>
                <a:gd name="T27" fmla="*/ 72 h 182"/>
                <a:gd name="T28" fmla="*/ 13 w 179"/>
                <a:gd name="T29" fmla="*/ 67 h 182"/>
                <a:gd name="T30" fmla="*/ 43 w 179"/>
                <a:gd name="T31" fmla="*/ 15 h 182"/>
                <a:gd name="T32" fmla="*/ 48 w 179"/>
                <a:gd name="T33" fmla="*/ 0 h 182"/>
                <a:gd name="T34" fmla="*/ 76 w 179"/>
                <a:gd name="T35" fmla="*/ 9 h 182"/>
                <a:gd name="T36" fmla="*/ 110 w 179"/>
                <a:gd name="T37" fmla="*/ 8 h 182"/>
                <a:gd name="T38" fmla="*/ 114 w 179"/>
                <a:gd name="T39" fmla="*/ 11 h 182"/>
                <a:gd name="T40" fmla="*/ 118 w 179"/>
                <a:gd name="T41" fmla="*/ 19 h 182"/>
                <a:gd name="T42" fmla="*/ 157 w 179"/>
                <a:gd name="T43" fmla="*/ 58 h 182"/>
                <a:gd name="T44" fmla="*/ 158 w 179"/>
                <a:gd name="T45" fmla="*/ 67 h 182"/>
                <a:gd name="T46" fmla="*/ 179 w 179"/>
                <a:gd name="T47" fmla="*/ 93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79" h="182">
                  <a:moveTo>
                    <a:pt x="179" y="93"/>
                  </a:moveTo>
                  <a:cubicBezTo>
                    <a:pt x="170" y="99"/>
                    <a:pt x="161" y="91"/>
                    <a:pt x="159" y="99"/>
                  </a:cubicBezTo>
                  <a:cubicBezTo>
                    <a:pt x="156" y="107"/>
                    <a:pt x="166" y="106"/>
                    <a:pt x="171" y="112"/>
                  </a:cubicBezTo>
                  <a:cubicBezTo>
                    <a:pt x="161" y="112"/>
                    <a:pt x="154" y="112"/>
                    <a:pt x="153" y="125"/>
                  </a:cubicBezTo>
                  <a:cubicBezTo>
                    <a:pt x="153" y="134"/>
                    <a:pt x="141" y="143"/>
                    <a:pt x="134" y="151"/>
                  </a:cubicBezTo>
                  <a:cubicBezTo>
                    <a:pt x="118" y="170"/>
                    <a:pt x="100" y="167"/>
                    <a:pt x="81" y="171"/>
                  </a:cubicBezTo>
                  <a:cubicBezTo>
                    <a:pt x="78" y="172"/>
                    <a:pt x="75" y="178"/>
                    <a:pt x="72" y="182"/>
                  </a:cubicBezTo>
                  <a:cubicBezTo>
                    <a:pt x="59" y="158"/>
                    <a:pt x="56" y="158"/>
                    <a:pt x="42" y="176"/>
                  </a:cubicBezTo>
                  <a:cubicBezTo>
                    <a:pt x="60" y="147"/>
                    <a:pt x="29" y="150"/>
                    <a:pt x="19" y="140"/>
                  </a:cubicBezTo>
                  <a:cubicBezTo>
                    <a:pt x="16" y="136"/>
                    <a:pt x="15" y="134"/>
                    <a:pt x="15" y="131"/>
                  </a:cubicBezTo>
                  <a:cubicBezTo>
                    <a:pt x="16" y="123"/>
                    <a:pt x="27" y="112"/>
                    <a:pt x="7" y="115"/>
                  </a:cubicBezTo>
                  <a:cubicBezTo>
                    <a:pt x="1" y="116"/>
                    <a:pt x="3" y="109"/>
                    <a:pt x="5" y="106"/>
                  </a:cubicBezTo>
                  <a:cubicBezTo>
                    <a:pt x="9" y="99"/>
                    <a:pt x="15" y="93"/>
                    <a:pt x="0" y="92"/>
                  </a:cubicBezTo>
                  <a:cubicBezTo>
                    <a:pt x="3" y="85"/>
                    <a:pt x="5" y="78"/>
                    <a:pt x="8" y="72"/>
                  </a:cubicBezTo>
                  <a:cubicBezTo>
                    <a:pt x="9" y="71"/>
                    <a:pt x="13" y="70"/>
                    <a:pt x="13" y="67"/>
                  </a:cubicBezTo>
                  <a:cubicBezTo>
                    <a:pt x="17" y="45"/>
                    <a:pt x="29" y="23"/>
                    <a:pt x="43" y="15"/>
                  </a:cubicBezTo>
                  <a:cubicBezTo>
                    <a:pt x="51" y="10"/>
                    <a:pt x="51" y="10"/>
                    <a:pt x="48" y="0"/>
                  </a:cubicBezTo>
                  <a:cubicBezTo>
                    <a:pt x="55" y="12"/>
                    <a:pt x="65" y="14"/>
                    <a:pt x="76" y="9"/>
                  </a:cubicBezTo>
                  <a:cubicBezTo>
                    <a:pt x="87" y="4"/>
                    <a:pt x="99" y="15"/>
                    <a:pt x="110" y="8"/>
                  </a:cubicBezTo>
                  <a:cubicBezTo>
                    <a:pt x="114" y="5"/>
                    <a:pt x="114" y="9"/>
                    <a:pt x="114" y="11"/>
                  </a:cubicBezTo>
                  <a:cubicBezTo>
                    <a:pt x="114" y="15"/>
                    <a:pt x="115" y="19"/>
                    <a:pt x="118" y="19"/>
                  </a:cubicBezTo>
                  <a:cubicBezTo>
                    <a:pt x="143" y="21"/>
                    <a:pt x="143" y="47"/>
                    <a:pt x="157" y="58"/>
                  </a:cubicBezTo>
                  <a:cubicBezTo>
                    <a:pt x="163" y="63"/>
                    <a:pt x="158" y="64"/>
                    <a:pt x="158" y="67"/>
                  </a:cubicBezTo>
                  <a:cubicBezTo>
                    <a:pt x="160" y="79"/>
                    <a:pt x="157" y="93"/>
                    <a:pt x="179" y="93"/>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32" name="Freeform 7"/>
            <p:cNvSpPr>
              <a:spLocks/>
            </p:cNvSpPr>
            <p:nvPr/>
          </p:nvSpPr>
          <p:spPr bwMode="auto">
            <a:xfrm>
              <a:off x="7672388" y="506412"/>
              <a:ext cx="85725" cy="76200"/>
            </a:xfrm>
            <a:custGeom>
              <a:avLst/>
              <a:gdLst>
                <a:gd name="T0" fmla="*/ 148 w 159"/>
                <a:gd name="T1" fmla="*/ 59 h 140"/>
                <a:gd name="T2" fmla="*/ 126 w 159"/>
                <a:gd name="T3" fmla="*/ 118 h 140"/>
                <a:gd name="T4" fmla="*/ 71 w 159"/>
                <a:gd name="T5" fmla="*/ 140 h 140"/>
                <a:gd name="T6" fmla="*/ 4 w 159"/>
                <a:gd name="T7" fmla="*/ 80 h 140"/>
                <a:gd name="T8" fmla="*/ 11 w 159"/>
                <a:gd name="T9" fmla="*/ 42 h 140"/>
                <a:gd name="T10" fmla="*/ 79 w 159"/>
                <a:gd name="T11" fmla="*/ 1 h 140"/>
                <a:gd name="T12" fmla="*/ 148 w 159"/>
                <a:gd name="T13" fmla="*/ 59 h 140"/>
              </a:gdLst>
              <a:ahLst/>
              <a:cxnLst>
                <a:cxn ang="0">
                  <a:pos x="T0" y="T1"/>
                </a:cxn>
                <a:cxn ang="0">
                  <a:pos x="T2" y="T3"/>
                </a:cxn>
                <a:cxn ang="0">
                  <a:pos x="T4" y="T5"/>
                </a:cxn>
                <a:cxn ang="0">
                  <a:pos x="T6" y="T7"/>
                </a:cxn>
                <a:cxn ang="0">
                  <a:pos x="T8" y="T9"/>
                </a:cxn>
                <a:cxn ang="0">
                  <a:pos x="T10" y="T11"/>
                </a:cxn>
                <a:cxn ang="0">
                  <a:pos x="T12" y="T13"/>
                </a:cxn>
              </a:cxnLst>
              <a:rect l="0" t="0" r="r" b="b"/>
              <a:pathLst>
                <a:path w="159" h="140">
                  <a:moveTo>
                    <a:pt x="148" y="59"/>
                  </a:moveTo>
                  <a:cubicBezTo>
                    <a:pt x="159" y="85"/>
                    <a:pt x="142" y="102"/>
                    <a:pt x="126" y="118"/>
                  </a:cubicBezTo>
                  <a:cubicBezTo>
                    <a:pt x="112" y="134"/>
                    <a:pt x="92" y="140"/>
                    <a:pt x="71" y="140"/>
                  </a:cubicBezTo>
                  <a:cubicBezTo>
                    <a:pt x="39" y="140"/>
                    <a:pt x="0" y="105"/>
                    <a:pt x="4" y="80"/>
                  </a:cubicBezTo>
                  <a:cubicBezTo>
                    <a:pt x="6" y="67"/>
                    <a:pt x="3" y="54"/>
                    <a:pt x="11" y="42"/>
                  </a:cubicBezTo>
                  <a:cubicBezTo>
                    <a:pt x="26" y="16"/>
                    <a:pt x="52" y="1"/>
                    <a:pt x="79" y="1"/>
                  </a:cubicBezTo>
                  <a:cubicBezTo>
                    <a:pt x="114" y="0"/>
                    <a:pt x="149" y="25"/>
                    <a:pt x="148" y="59"/>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33" name="Freeform 8"/>
            <p:cNvSpPr>
              <a:spLocks/>
            </p:cNvSpPr>
            <p:nvPr/>
          </p:nvSpPr>
          <p:spPr bwMode="auto">
            <a:xfrm>
              <a:off x="7278688" y="949325"/>
              <a:ext cx="68262" cy="66675"/>
            </a:xfrm>
            <a:custGeom>
              <a:avLst/>
              <a:gdLst>
                <a:gd name="T0" fmla="*/ 61 w 125"/>
                <a:gd name="T1" fmla="*/ 0 h 122"/>
                <a:gd name="T2" fmla="*/ 125 w 125"/>
                <a:gd name="T3" fmla="*/ 59 h 122"/>
                <a:gd name="T4" fmla="*/ 67 w 125"/>
                <a:gd name="T5" fmla="*/ 121 h 122"/>
                <a:gd name="T6" fmla="*/ 0 w 125"/>
                <a:gd name="T7" fmla="*/ 63 h 122"/>
                <a:gd name="T8" fmla="*/ 61 w 125"/>
                <a:gd name="T9" fmla="*/ 0 h 122"/>
              </a:gdLst>
              <a:ahLst/>
              <a:cxnLst>
                <a:cxn ang="0">
                  <a:pos x="T0" y="T1"/>
                </a:cxn>
                <a:cxn ang="0">
                  <a:pos x="T2" y="T3"/>
                </a:cxn>
                <a:cxn ang="0">
                  <a:pos x="T4" y="T5"/>
                </a:cxn>
                <a:cxn ang="0">
                  <a:pos x="T6" y="T7"/>
                </a:cxn>
                <a:cxn ang="0">
                  <a:pos x="T8" y="T9"/>
                </a:cxn>
              </a:cxnLst>
              <a:rect l="0" t="0" r="r" b="b"/>
              <a:pathLst>
                <a:path w="125" h="122">
                  <a:moveTo>
                    <a:pt x="61" y="0"/>
                  </a:moveTo>
                  <a:cubicBezTo>
                    <a:pt x="91" y="1"/>
                    <a:pt x="125" y="33"/>
                    <a:pt x="125" y="59"/>
                  </a:cubicBezTo>
                  <a:cubicBezTo>
                    <a:pt x="125" y="91"/>
                    <a:pt x="96" y="122"/>
                    <a:pt x="67" y="121"/>
                  </a:cubicBezTo>
                  <a:cubicBezTo>
                    <a:pt x="39" y="120"/>
                    <a:pt x="0" y="86"/>
                    <a:pt x="0" y="63"/>
                  </a:cubicBezTo>
                  <a:cubicBezTo>
                    <a:pt x="1" y="27"/>
                    <a:pt x="28" y="0"/>
                    <a:pt x="61" y="0"/>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34" name="Freeform 9"/>
            <p:cNvSpPr>
              <a:spLocks/>
            </p:cNvSpPr>
            <p:nvPr/>
          </p:nvSpPr>
          <p:spPr bwMode="auto">
            <a:xfrm>
              <a:off x="7602538" y="622300"/>
              <a:ext cx="31750" cy="31750"/>
            </a:xfrm>
            <a:custGeom>
              <a:avLst/>
              <a:gdLst>
                <a:gd name="T0" fmla="*/ 32 w 59"/>
                <a:gd name="T1" fmla="*/ 1 h 58"/>
                <a:gd name="T2" fmla="*/ 56 w 59"/>
                <a:gd name="T3" fmla="*/ 25 h 58"/>
                <a:gd name="T4" fmla="*/ 28 w 59"/>
                <a:gd name="T5" fmla="*/ 57 h 58"/>
                <a:gd name="T6" fmla="*/ 1 w 59"/>
                <a:gd name="T7" fmla="*/ 34 h 58"/>
                <a:gd name="T8" fmla="*/ 32 w 59"/>
                <a:gd name="T9" fmla="*/ 1 h 58"/>
              </a:gdLst>
              <a:ahLst/>
              <a:cxnLst>
                <a:cxn ang="0">
                  <a:pos x="T0" y="T1"/>
                </a:cxn>
                <a:cxn ang="0">
                  <a:pos x="T2" y="T3"/>
                </a:cxn>
                <a:cxn ang="0">
                  <a:pos x="T4" y="T5"/>
                </a:cxn>
                <a:cxn ang="0">
                  <a:pos x="T6" y="T7"/>
                </a:cxn>
                <a:cxn ang="0">
                  <a:pos x="T8" y="T9"/>
                </a:cxn>
              </a:cxnLst>
              <a:rect l="0" t="0" r="r" b="b"/>
              <a:pathLst>
                <a:path w="59" h="58">
                  <a:moveTo>
                    <a:pt x="32" y="1"/>
                  </a:moveTo>
                  <a:cubicBezTo>
                    <a:pt x="44" y="0"/>
                    <a:pt x="53" y="10"/>
                    <a:pt x="56" y="25"/>
                  </a:cubicBezTo>
                  <a:cubicBezTo>
                    <a:pt x="59" y="37"/>
                    <a:pt x="40" y="58"/>
                    <a:pt x="28" y="57"/>
                  </a:cubicBezTo>
                  <a:cubicBezTo>
                    <a:pt x="13" y="57"/>
                    <a:pt x="3" y="49"/>
                    <a:pt x="1" y="34"/>
                  </a:cubicBezTo>
                  <a:cubicBezTo>
                    <a:pt x="0" y="18"/>
                    <a:pt x="13" y="2"/>
                    <a:pt x="32" y="1"/>
                  </a:cubicBezTo>
                  <a:close/>
                </a:path>
              </a:pathLst>
            </a:custGeom>
            <a:solidFill>
              <a:srgbClr val="C31E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35" name="Freeform 10"/>
            <p:cNvSpPr>
              <a:spLocks/>
            </p:cNvSpPr>
            <p:nvPr/>
          </p:nvSpPr>
          <p:spPr bwMode="auto">
            <a:xfrm>
              <a:off x="7842250" y="793750"/>
              <a:ext cx="28575" cy="28575"/>
            </a:xfrm>
            <a:custGeom>
              <a:avLst/>
              <a:gdLst>
                <a:gd name="T0" fmla="*/ 0 w 51"/>
                <a:gd name="T1" fmla="*/ 31 h 51"/>
                <a:gd name="T2" fmla="*/ 27 w 51"/>
                <a:gd name="T3" fmla="*/ 0 h 51"/>
                <a:gd name="T4" fmla="*/ 50 w 51"/>
                <a:gd name="T5" fmla="*/ 24 h 51"/>
                <a:gd name="T6" fmla="*/ 22 w 51"/>
                <a:gd name="T7" fmla="*/ 49 h 51"/>
                <a:gd name="T8" fmla="*/ 0 w 51"/>
                <a:gd name="T9" fmla="*/ 31 h 51"/>
              </a:gdLst>
              <a:ahLst/>
              <a:cxnLst>
                <a:cxn ang="0">
                  <a:pos x="T0" y="T1"/>
                </a:cxn>
                <a:cxn ang="0">
                  <a:pos x="T2" y="T3"/>
                </a:cxn>
                <a:cxn ang="0">
                  <a:pos x="T4" y="T5"/>
                </a:cxn>
                <a:cxn ang="0">
                  <a:pos x="T6" y="T7"/>
                </a:cxn>
                <a:cxn ang="0">
                  <a:pos x="T8" y="T9"/>
                </a:cxn>
              </a:cxnLst>
              <a:rect l="0" t="0" r="r" b="b"/>
              <a:pathLst>
                <a:path w="51" h="51">
                  <a:moveTo>
                    <a:pt x="0" y="31"/>
                  </a:moveTo>
                  <a:cubicBezTo>
                    <a:pt x="0" y="8"/>
                    <a:pt x="9" y="0"/>
                    <a:pt x="27" y="0"/>
                  </a:cubicBezTo>
                  <a:cubicBezTo>
                    <a:pt x="42" y="1"/>
                    <a:pt x="49" y="10"/>
                    <a:pt x="50" y="24"/>
                  </a:cubicBezTo>
                  <a:cubicBezTo>
                    <a:pt x="51" y="36"/>
                    <a:pt x="34" y="51"/>
                    <a:pt x="22" y="49"/>
                  </a:cubicBezTo>
                  <a:cubicBezTo>
                    <a:pt x="11" y="46"/>
                    <a:pt x="0" y="41"/>
                    <a:pt x="0" y="31"/>
                  </a:cubicBezTo>
                  <a:close/>
                </a:path>
              </a:pathLst>
            </a:custGeom>
            <a:solidFill>
              <a:srgbClr val="C11C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36" name="Freeform 11"/>
            <p:cNvSpPr>
              <a:spLocks/>
            </p:cNvSpPr>
            <p:nvPr/>
          </p:nvSpPr>
          <p:spPr bwMode="auto">
            <a:xfrm>
              <a:off x="7405688" y="796925"/>
              <a:ext cx="25400" cy="25400"/>
            </a:xfrm>
            <a:custGeom>
              <a:avLst/>
              <a:gdLst>
                <a:gd name="T0" fmla="*/ 47 w 47"/>
                <a:gd name="T1" fmla="*/ 15 h 47"/>
                <a:gd name="T2" fmla="*/ 20 w 47"/>
                <a:gd name="T3" fmla="*/ 47 h 47"/>
                <a:gd name="T4" fmla="*/ 1 w 47"/>
                <a:gd name="T5" fmla="*/ 24 h 47"/>
                <a:gd name="T6" fmla="*/ 25 w 47"/>
                <a:gd name="T7" fmla="*/ 0 h 47"/>
                <a:gd name="T8" fmla="*/ 47 w 47"/>
                <a:gd name="T9" fmla="*/ 15 h 47"/>
              </a:gdLst>
              <a:ahLst/>
              <a:cxnLst>
                <a:cxn ang="0">
                  <a:pos x="T0" y="T1"/>
                </a:cxn>
                <a:cxn ang="0">
                  <a:pos x="T2" y="T3"/>
                </a:cxn>
                <a:cxn ang="0">
                  <a:pos x="T4" y="T5"/>
                </a:cxn>
                <a:cxn ang="0">
                  <a:pos x="T6" y="T7"/>
                </a:cxn>
                <a:cxn ang="0">
                  <a:pos x="T8" y="T9"/>
                </a:cxn>
              </a:cxnLst>
              <a:rect l="0" t="0" r="r" b="b"/>
              <a:pathLst>
                <a:path w="47" h="47">
                  <a:moveTo>
                    <a:pt x="47" y="15"/>
                  </a:moveTo>
                  <a:cubicBezTo>
                    <a:pt x="47" y="31"/>
                    <a:pt x="33" y="47"/>
                    <a:pt x="20" y="47"/>
                  </a:cubicBezTo>
                  <a:cubicBezTo>
                    <a:pt x="6" y="46"/>
                    <a:pt x="0" y="36"/>
                    <a:pt x="1" y="24"/>
                  </a:cubicBezTo>
                  <a:cubicBezTo>
                    <a:pt x="2" y="11"/>
                    <a:pt x="10" y="0"/>
                    <a:pt x="25" y="0"/>
                  </a:cubicBezTo>
                  <a:cubicBezTo>
                    <a:pt x="36" y="0"/>
                    <a:pt x="44" y="6"/>
                    <a:pt x="47" y="15"/>
                  </a:cubicBezTo>
                  <a:close/>
                </a:path>
              </a:pathLst>
            </a:custGeom>
            <a:solidFill>
              <a:srgbClr val="C220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37" name="Freeform 12"/>
            <p:cNvSpPr>
              <a:spLocks/>
            </p:cNvSpPr>
            <p:nvPr/>
          </p:nvSpPr>
          <p:spPr bwMode="auto">
            <a:xfrm>
              <a:off x="7493000" y="985838"/>
              <a:ext cx="20637" cy="23813"/>
            </a:xfrm>
            <a:custGeom>
              <a:avLst/>
              <a:gdLst>
                <a:gd name="T0" fmla="*/ 38 w 38"/>
                <a:gd name="T1" fmla="*/ 20 h 44"/>
                <a:gd name="T2" fmla="*/ 17 w 38"/>
                <a:gd name="T3" fmla="*/ 43 h 44"/>
                <a:gd name="T4" fmla="*/ 0 w 38"/>
                <a:gd name="T5" fmla="*/ 24 h 44"/>
                <a:gd name="T6" fmla="*/ 23 w 38"/>
                <a:gd name="T7" fmla="*/ 1 h 44"/>
                <a:gd name="T8" fmla="*/ 38 w 38"/>
                <a:gd name="T9" fmla="*/ 20 h 44"/>
              </a:gdLst>
              <a:ahLst/>
              <a:cxnLst>
                <a:cxn ang="0">
                  <a:pos x="T0" y="T1"/>
                </a:cxn>
                <a:cxn ang="0">
                  <a:pos x="T2" y="T3"/>
                </a:cxn>
                <a:cxn ang="0">
                  <a:pos x="T4" y="T5"/>
                </a:cxn>
                <a:cxn ang="0">
                  <a:pos x="T6" y="T7"/>
                </a:cxn>
                <a:cxn ang="0">
                  <a:pos x="T8" y="T9"/>
                </a:cxn>
              </a:cxnLst>
              <a:rect l="0" t="0" r="r" b="b"/>
              <a:pathLst>
                <a:path w="38" h="44">
                  <a:moveTo>
                    <a:pt x="38" y="20"/>
                  </a:moveTo>
                  <a:cubicBezTo>
                    <a:pt x="37" y="34"/>
                    <a:pt x="29" y="42"/>
                    <a:pt x="17" y="43"/>
                  </a:cubicBezTo>
                  <a:cubicBezTo>
                    <a:pt x="7" y="44"/>
                    <a:pt x="0" y="36"/>
                    <a:pt x="0" y="24"/>
                  </a:cubicBezTo>
                  <a:cubicBezTo>
                    <a:pt x="1" y="10"/>
                    <a:pt x="10" y="2"/>
                    <a:pt x="23" y="1"/>
                  </a:cubicBezTo>
                  <a:cubicBezTo>
                    <a:pt x="34" y="0"/>
                    <a:pt x="38" y="10"/>
                    <a:pt x="38" y="20"/>
                  </a:cubicBezTo>
                  <a:close/>
                </a:path>
              </a:pathLst>
            </a:custGeom>
            <a:solidFill>
              <a:srgbClr val="C225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38" name="Freeform 13"/>
            <p:cNvSpPr>
              <a:spLocks/>
            </p:cNvSpPr>
            <p:nvPr/>
          </p:nvSpPr>
          <p:spPr bwMode="auto">
            <a:xfrm>
              <a:off x="7294563" y="606425"/>
              <a:ext cx="20637" cy="20638"/>
            </a:xfrm>
            <a:custGeom>
              <a:avLst/>
              <a:gdLst>
                <a:gd name="T0" fmla="*/ 38 w 38"/>
                <a:gd name="T1" fmla="*/ 24 h 40"/>
                <a:gd name="T2" fmla="*/ 18 w 38"/>
                <a:gd name="T3" fmla="*/ 40 h 40"/>
                <a:gd name="T4" fmla="*/ 1 w 38"/>
                <a:gd name="T5" fmla="*/ 20 h 40"/>
                <a:gd name="T6" fmla="*/ 21 w 38"/>
                <a:gd name="T7" fmla="*/ 1 h 40"/>
                <a:gd name="T8" fmla="*/ 38 w 38"/>
                <a:gd name="T9" fmla="*/ 24 h 40"/>
              </a:gdLst>
              <a:ahLst/>
              <a:cxnLst>
                <a:cxn ang="0">
                  <a:pos x="T0" y="T1"/>
                </a:cxn>
                <a:cxn ang="0">
                  <a:pos x="T2" y="T3"/>
                </a:cxn>
                <a:cxn ang="0">
                  <a:pos x="T4" y="T5"/>
                </a:cxn>
                <a:cxn ang="0">
                  <a:pos x="T6" y="T7"/>
                </a:cxn>
                <a:cxn ang="0">
                  <a:pos x="T8" y="T9"/>
                </a:cxn>
              </a:cxnLst>
              <a:rect l="0" t="0" r="r" b="b"/>
              <a:pathLst>
                <a:path w="38" h="40">
                  <a:moveTo>
                    <a:pt x="38" y="24"/>
                  </a:moveTo>
                  <a:cubicBezTo>
                    <a:pt x="37" y="33"/>
                    <a:pt x="30" y="40"/>
                    <a:pt x="18" y="40"/>
                  </a:cubicBezTo>
                  <a:cubicBezTo>
                    <a:pt x="7" y="40"/>
                    <a:pt x="0" y="32"/>
                    <a:pt x="1" y="20"/>
                  </a:cubicBezTo>
                  <a:cubicBezTo>
                    <a:pt x="1" y="8"/>
                    <a:pt x="8" y="0"/>
                    <a:pt x="21" y="1"/>
                  </a:cubicBezTo>
                  <a:cubicBezTo>
                    <a:pt x="33" y="2"/>
                    <a:pt x="38" y="10"/>
                    <a:pt x="38" y="24"/>
                  </a:cubicBezTo>
                  <a:close/>
                </a:path>
              </a:pathLst>
            </a:custGeom>
            <a:solidFill>
              <a:srgbClr val="C324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39" name="Freeform 14"/>
            <p:cNvSpPr>
              <a:spLocks/>
            </p:cNvSpPr>
            <p:nvPr/>
          </p:nvSpPr>
          <p:spPr bwMode="auto">
            <a:xfrm>
              <a:off x="7710488" y="917575"/>
              <a:ext cx="22225" cy="20638"/>
            </a:xfrm>
            <a:custGeom>
              <a:avLst/>
              <a:gdLst>
                <a:gd name="T0" fmla="*/ 24 w 42"/>
                <a:gd name="T1" fmla="*/ 2 h 37"/>
                <a:gd name="T2" fmla="*/ 41 w 42"/>
                <a:gd name="T3" fmla="*/ 18 h 37"/>
                <a:gd name="T4" fmla="*/ 20 w 42"/>
                <a:gd name="T5" fmla="*/ 36 h 37"/>
                <a:gd name="T6" fmla="*/ 2 w 42"/>
                <a:gd name="T7" fmla="*/ 18 h 37"/>
                <a:gd name="T8" fmla="*/ 24 w 42"/>
                <a:gd name="T9" fmla="*/ 2 h 37"/>
              </a:gdLst>
              <a:ahLst/>
              <a:cxnLst>
                <a:cxn ang="0">
                  <a:pos x="T0" y="T1"/>
                </a:cxn>
                <a:cxn ang="0">
                  <a:pos x="T2" y="T3"/>
                </a:cxn>
                <a:cxn ang="0">
                  <a:pos x="T4" y="T5"/>
                </a:cxn>
                <a:cxn ang="0">
                  <a:pos x="T6" y="T7"/>
                </a:cxn>
                <a:cxn ang="0">
                  <a:pos x="T8" y="T9"/>
                </a:cxn>
              </a:cxnLst>
              <a:rect l="0" t="0" r="r" b="b"/>
              <a:pathLst>
                <a:path w="42" h="37">
                  <a:moveTo>
                    <a:pt x="24" y="2"/>
                  </a:moveTo>
                  <a:cubicBezTo>
                    <a:pt x="31" y="4"/>
                    <a:pt x="42" y="6"/>
                    <a:pt x="41" y="18"/>
                  </a:cubicBezTo>
                  <a:cubicBezTo>
                    <a:pt x="40" y="30"/>
                    <a:pt x="32" y="37"/>
                    <a:pt x="20" y="36"/>
                  </a:cubicBezTo>
                  <a:cubicBezTo>
                    <a:pt x="8" y="36"/>
                    <a:pt x="0" y="30"/>
                    <a:pt x="2" y="18"/>
                  </a:cubicBezTo>
                  <a:cubicBezTo>
                    <a:pt x="3" y="6"/>
                    <a:pt x="11" y="0"/>
                    <a:pt x="24" y="2"/>
                  </a:cubicBezTo>
                  <a:close/>
                </a:path>
              </a:pathLst>
            </a:custGeom>
            <a:solidFill>
              <a:srgbClr val="C021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40" name="Freeform 15"/>
            <p:cNvSpPr>
              <a:spLocks/>
            </p:cNvSpPr>
            <p:nvPr/>
          </p:nvSpPr>
          <p:spPr bwMode="auto">
            <a:xfrm>
              <a:off x="7891463" y="663575"/>
              <a:ext cx="19050" cy="22225"/>
            </a:xfrm>
            <a:custGeom>
              <a:avLst/>
              <a:gdLst>
                <a:gd name="T0" fmla="*/ 34 w 34"/>
                <a:gd name="T1" fmla="*/ 24 h 41"/>
                <a:gd name="T2" fmla="*/ 22 w 34"/>
                <a:gd name="T3" fmla="*/ 40 h 41"/>
                <a:gd name="T4" fmla="*/ 2 w 34"/>
                <a:gd name="T5" fmla="*/ 12 h 41"/>
                <a:gd name="T6" fmla="*/ 10 w 34"/>
                <a:gd name="T7" fmla="*/ 0 h 41"/>
                <a:gd name="T8" fmla="*/ 34 w 34"/>
                <a:gd name="T9" fmla="*/ 24 h 41"/>
              </a:gdLst>
              <a:ahLst/>
              <a:cxnLst>
                <a:cxn ang="0">
                  <a:pos x="T0" y="T1"/>
                </a:cxn>
                <a:cxn ang="0">
                  <a:pos x="T2" y="T3"/>
                </a:cxn>
                <a:cxn ang="0">
                  <a:pos x="T4" y="T5"/>
                </a:cxn>
                <a:cxn ang="0">
                  <a:pos x="T6" y="T7"/>
                </a:cxn>
                <a:cxn ang="0">
                  <a:pos x="T8" y="T9"/>
                </a:cxn>
              </a:cxnLst>
              <a:rect l="0" t="0" r="r" b="b"/>
              <a:pathLst>
                <a:path w="34" h="41">
                  <a:moveTo>
                    <a:pt x="34" y="24"/>
                  </a:moveTo>
                  <a:cubicBezTo>
                    <a:pt x="32" y="31"/>
                    <a:pt x="29" y="41"/>
                    <a:pt x="22" y="40"/>
                  </a:cubicBezTo>
                  <a:cubicBezTo>
                    <a:pt x="9" y="38"/>
                    <a:pt x="4" y="25"/>
                    <a:pt x="2" y="12"/>
                  </a:cubicBezTo>
                  <a:cubicBezTo>
                    <a:pt x="0" y="6"/>
                    <a:pt x="3" y="0"/>
                    <a:pt x="10" y="0"/>
                  </a:cubicBezTo>
                  <a:cubicBezTo>
                    <a:pt x="24" y="2"/>
                    <a:pt x="29" y="12"/>
                    <a:pt x="34" y="24"/>
                  </a:cubicBezTo>
                  <a:close/>
                </a:path>
              </a:pathLst>
            </a:custGeom>
            <a:solidFill>
              <a:srgbClr val="C11E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41" name="Freeform 16"/>
            <p:cNvSpPr>
              <a:spLocks/>
            </p:cNvSpPr>
            <p:nvPr/>
          </p:nvSpPr>
          <p:spPr bwMode="auto">
            <a:xfrm>
              <a:off x="7935913" y="1038225"/>
              <a:ext cx="6350" cy="14288"/>
            </a:xfrm>
            <a:custGeom>
              <a:avLst/>
              <a:gdLst>
                <a:gd name="T0" fmla="*/ 3 w 11"/>
                <a:gd name="T1" fmla="*/ 0 h 28"/>
                <a:gd name="T2" fmla="*/ 11 w 11"/>
                <a:gd name="T3" fmla="*/ 1 h 28"/>
                <a:gd name="T4" fmla="*/ 7 w 11"/>
                <a:gd name="T5" fmla="*/ 28 h 28"/>
                <a:gd name="T6" fmla="*/ 3 w 11"/>
                <a:gd name="T7" fmla="*/ 0 h 28"/>
              </a:gdLst>
              <a:ahLst/>
              <a:cxnLst>
                <a:cxn ang="0">
                  <a:pos x="T0" y="T1"/>
                </a:cxn>
                <a:cxn ang="0">
                  <a:pos x="T2" y="T3"/>
                </a:cxn>
                <a:cxn ang="0">
                  <a:pos x="T4" y="T5"/>
                </a:cxn>
                <a:cxn ang="0">
                  <a:pos x="T6" y="T7"/>
                </a:cxn>
              </a:cxnLst>
              <a:rect l="0" t="0" r="r" b="b"/>
              <a:pathLst>
                <a:path w="11" h="28">
                  <a:moveTo>
                    <a:pt x="3" y="0"/>
                  </a:moveTo>
                  <a:cubicBezTo>
                    <a:pt x="6" y="0"/>
                    <a:pt x="9" y="0"/>
                    <a:pt x="11" y="1"/>
                  </a:cubicBezTo>
                  <a:cubicBezTo>
                    <a:pt x="10" y="9"/>
                    <a:pt x="9" y="17"/>
                    <a:pt x="7" y="28"/>
                  </a:cubicBezTo>
                  <a:cubicBezTo>
                    <a:pt x="0" y="16"/>
                    <a:pt x="4" y="8"/>
                    <a:pt x="3" y="0"/>
                  </a:cubicBezTo>
                  <a:close/>
                </a:path>
              </a:pathLst>
            </a:custGeom>
            <a:solidFill>
              <a:srgbClr val="D785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grpSp>
      <p:grpSp>
        <p:nvGrpSpPr>
          <p:cNvPr id="42" name="Grupo 41"/>
          <p:cNvGrpSpPr/>
          <p:nvPr/>
        </p:nvGrpSpPr>
        <p:grpSpPr>
          <a:xfrm>
            <a:off x="7273340" y="516131"/>
            <a:ext cx="725487" cy="546101"/>
            <a:chOff x="7278688" y="506412"/>
            <a:chExt cx="725487" cy="546101"/>
          </a:xfrm>
        </p:grpSpPr>
        <p:sp>
          <p:nvSpPr>
            <p:cNvPr id="43" name="Freeform 5"/>
            <p:cNvSpPr>
              <a:spLocks/>
            </p:cNvSpPr>
            <p:nvPr/>
          </p:nvSpPr>
          <p:spPr bwMode="auto">
            <a:xfrm>
              <a:off x="7875588" y="911225"/>
              <a:ext cx="128587" cy="130175"/>
            </a:xfrm>
            <a:custGeom>
              <a:avLst/>
              <a:gdLst>
                <a:gd name="T0" fmla="*/ 116 w 240"/>
                <a:gd name="T1" fmla="*/ 234 h 240"/>
                <a:gd name="T2" fmla="*/ 79 w 240"/>
                <a:gd name="T3" fmla="*/ 230 h 240"/>
                <a:gd name="T4" fmla="*/ 50 w 240"/>
                <a:gd name="T5" fmla="*/ 206 h 240"/>
                <a:gd name="T6" fmla="*/ 26 w 240"/>
                <a:gd name="T7" fmla="*/ 207 h 240"/>
                <a:gd name="T8" fmla="*/ 34 w 240"/>
                <a:gd name="T9" fmla="*/ 186 h 240"/>
                <a:gd name="T10" fmla="*/ 1 w 240"/>
                <a:gd name="T11" fmla="*/ 170 h 240"/>
                <a:gd name="T12" fmla="*/ 9 w 240"/>
                <a:gd name="T13" fmla="*/ 144 h 240"/>
                <a:gd name="T14" fmla="*/ 2 w 240"/>
                <a:gd name="T15" fmla="*/ 117 h 240"/>
                <a:gd name="T16" fmla="*/ 3 w 240"/>
                <a:gd name="T17" fmla="*/ 114 h 240"/>
                <a:gd name="T18" fmla="*/ 2 w 240"/>
                <a:gd name="T19" fmla="*/ 96 h 240"/>
                <a:gd name="T20" fmla="*/ 19 w 240"/>
                <a:gd name="T21" fmla="*/ 86 h 240"/>
                <a:gd name="T22" fmla="*/ 11 w 240"/>
                <a:gd name="T23" fmla="*/ 54 h 240"/>
                <a:gd name="T24" fmla="*/ 45 w 240"/>
                <a:gd name="T25" fmla="*/ 33 h 240"/>
                <a:gd name="T26" fmla="*/ 60 w 240"/>
                <a:gd name="T27" fmla="*/ 26 h 240"/>
                <a:gd name="T28" fmla="*/ 86 w 240"/>
                <a:gd name="T29" fmla="*/ 8 h 240"/>
                <a:gd name="T30" fmla="*/ 98 w 240"/>
                <a:gd name="T31" fmla="*/ 8 h 240"/>
                <a:gd name="T32" fmla="*/ 127 w 240"/>
                <a:gd name="T33" fmla="*/ 0 h 240"/>
                <a:gd name="T34" fmla="*/ 185 w 240"/>
                <a:gd name="T35" fmla="*/ 19 h 240"/>
                <a:gd name="T36" fmla="*/ 190 w 240"/>
                <a:gd name="T37" fmla="*/ 35 h 240"/>
                <a:gd name="T38" fmla="*/ 221 w 240"/>
                <a:gd name="T39" fmla="*/ 64 h 240"/>
                <a:gd name="T40" fmla="*/ 234 w 240"/>
                <a:gd name="T41" fmla="*/ 115 h 240"/>
                <a:gd name="T42" fmla="*/ 237 w 240"/>
                <a:gd name="T43" fmla="*/ 151 h 240"/>
                <a:gd name="T44" fmla="*/ 234 w 240"/>
                <a:gd name="T45" fmla="*/ 154 h 240"/>
                <a:gd name="T46" fmla="*/ 217 w 240"/>
                <a:gd name="T47" fmla="*/ 180 h 240"/>
                <a:gd name="T48" fmla="*/ 209 w 240"/>
                <a:gd name="T49" fmla="*/ 188 h 240"/>
                <a:gd name="T50" fmla="*/ 207 w 240"/>
                <a:gd name="T51" fmla="*/ 196 h 240"/>
                <a:gd name="T52" fmla="*/ 204 w 240"/>
                <a:gd name="T53" fmla="*/ 205 h 240"/>
                <a:gd name="T54" fmla="*/ 193 w 240"/>
                <a:gd name="T55" fmla="*/ 216 h 240"/>
                <a:gd name="T56" fmla="*/ 187 w 240"/>
                <a:gd name="T57" fmla="*/ 215 h 240"/>
                <a:gd name="T58" fmla="*/ 174 w 240"/>
                <a:gd name="T59" fmla="*/ 222 h 240"/>
                <a:gd name="T60" fmla="*/ 166 w 240"/>
                <a:gd name="T61" fmla="*/ 225 h 240"/>
                <a:gd name="T62" fmla="*/ 124 w 240"/>
                <a:gd name="T63" fmla="*/ 235 h 240"/>
                <a:gd name="T64" fmla="*/ 116 w 240"/>
                <a:gd name="T65" fmla="*/ 234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40" h="240">
                  <a:moveTo>
                    <a:pt x="116" y="234"/>
                  </a:moveTo>
                  <a:cubicBezTo>
                    <a:pt x="105" y="225"/>
                    <a:pt x="93" y="237"/>
                    <a:pt x="79" y="230"/>
                  </a:cubicBezTo>
                  <a:cubicBezTo>
                    <a:pt x="68" y="223"/>
                    <a:pt x="62" y="212"/>
                    <a:pt x="50" y="206"/>
                  </a:cubicBezTo>
                  <a:cubicBezTo>
                    <a:pt x="40" y="201"/>
                    <a:pt x="34" y="198"/>
                    <a:pt x="26" y="207"/>
                  </a:cubicBezTo>
                  <a:cubicBezTo>
                    <a:pt x="25" y="196"/>
                    <a:pt x="41" y="195"/>
                    <a:pt x="34" y="186"/>
                  </a:cubicBezTo>
                  <a:cubicBezTo>
                    <a:pt x="27" y="176"/>
                    <a:pt x="17" y="169"/>
                    <a:pt x="1" y="170"/>
                  </a:cubicBezTo>
                  <a:cubicBezTo>
                    <a:pt x="11" y="162"/>
                    <a:pt x="30" y="156"/>
                    <a:pt x="9" y="144"/>
                  </a:cubicBezTo>
                  <a:cubicBezTo>
                    <a:pt x="16" y="133"/>
                    <a:pt x="13" y="124"/>
                    <a:pt x="2" y="117"/>
                  </a:cubicBezTo>
                  <a:cubicBezTo>
                    <a:pt x="0" y="116"/>
                    <a:pt x="1" y="114"/>
                    <a:pt x="3" y="114"/>
                  </a:cubicBezTo>
                  <a:cubicBezTo>
                    <a:pt x="26" y="106"/>
                    <a:pt x="4" y="102"/>
                    <a:pt x="2" y="96"/>
                  </a:cubicBezTo>
                  <a:cubicBezTo>
                    <a:pt x="7" y="91"/>
                    <a:pt x="23" y="96"/>
                    <a:pt x="19" y="86"/>
                  </a:cubicBezTo>
                  <a:cubicBezTo>
                    <a:pt x="13" y="75"/>
                    <a:pt x="43" y="60"/>
                    <a:pt x="11" y="54"/>
                  </a:cubicBezTo>
                  <a:cubicBezTo>
                    <a:pt x="34" y="61"/>
                    <a:pt x="44" y="54"/>
                    <a:pt x="45" y="33"/>
                  </a:cubicBezTo>
                  <a:cubicBezTo>
                    <a:pt x="45" y="28"/>
                    <a:pt x="56" y="27"/>
                    <a:pt x="60" y="26"/>
                  </a:cubicBezTo>
                  <a:cubicBezTo>
                    <a:pt x="68" y="23"/>
                    <a:pt x="79" y="18"/>
                    <a:pt x="86" y="8"/>
                  </a:cubicBezTo>
                  <a:cubicBezTo>
                    <a:pt x="89" y="3"/>
                    <a:pt x="93" y="6"/>
                    <a:pt x="98" y="8"/>
                  </a:cubicBezTo>
                  <a:cubicBezTo>
                    <a:pt x="110" y="16"/>
                    <a:pt x="120" y="13"/>
                    <a:pt x="127" y="0"/>
                  </a:cubicBezTo>
                  <a:cubicBezTo>
                    <a:pt x="131" y="12"/>
                    <a:pt x="175" y="26"/>
                    <a:pt x="185" y="19"/>
                  </a:cubicBezTo>
                  <a:cubicBezTo>
                    <a:pt x="189" y="23"/>
                    <a:pt x="177" y="32"/>
                    <a:pt x="190" y="35"/>
                  </a:cubicBezTo>
                  <a:cubicBezTo>
                    <a:pt x="205" y="39"/>
                    <a:pt x="216" y="54"/>
                    <a:pt x="221" y="64"/>
                  </a:cubicBezTo>
                  <a:cubicBezTo>
                    <a:pt x="228" y="79"/>
                    <a:pt x="231" y="97"/>
                    <a:pt x="234" y="115"/>
                  </a:cubicBezTo>
                  <a:cubicBezTo>
                    <a:pt x="235" y="127"/>
                    <a:pt x="227" y="140"/>
                    <a:pt x="237" y="151"/>
                  </a:cubicBezTo>
                  <a:cubicBezTo>
                    <a:pt x="240" y="154"/>
                    <a:pt x="235" y="154"/>
                    <a:pt x="234" y="154"/>
                  </a:cubicBezTo>
                  <a:cubicBezTo>
                    <a:pt x="219" y="157"/>
                    <a:pt x="230" y="176"/>
                    <a:pt x="217" y="180"/>
                  </a:cubicBezTo>
                  <a:cubicBezTo>
                    <a:pt x="220" y="188"/>
                    <a:pt x="218" y="190"/>
                    <a:pt x="209" y="188"/>
                  </a:cubicBezTo>
                  <a:cubicBezTo>
                    <a:pt x="204" y="187"/>
                    <a:pt x="204" y="193"/>
                    <a:pt x="207" y="196"/>
                  </a:cubicBezTo>
                  <a:cubicBezTo>
                    <a:pt x="211" y="201"/>
                    <a:pt x="209" y="204"/>
                    <a:pt x="204" y="205"/>
                  </a:cubicBezTo>
                  <a:cubicBezTo>
                    <a:pt x="197" y="206"/>
                    <a:pt x="183" y="199"/>
                    <a:pt x="193" y="216"/>
                  </a:cubicBezTo>
                  <a:cubicBezTo>
                    <a:pt x="194" y="217"/>
                    <a:pt x="189" y="217"/>
                    <a:pt x="187" y="215"/>
                  </a:cubicBezTo>
                  <a:cubicBezTo>
                    <a:pt x="180" y="212"/>
                    <a:pt x="173" y="217"/>
                    <a:pt x="174" y="222"/>
                  </a:cubicBezTo>
                  <a:cubicBezTo>
                    <a:pt x="175" y="236"/>
                    <a:pt x="172" y="232"/>
                    <a:pt x="166" y="225"/>
                  </a:cubicBezTo>
                  <a:cubicBezTo>
                    <a:pt x="155" y="240"/>
                    <a:pt x="136" y="222"/>
                    <a:pt x="124" y="235"/>
                  </a:cubicBezTo>
                  <a:cubicBezTo>
                    <a:pt x="121" y="236"/>
                    <a:pt x="119" y="236"/>
                    <a:pt x="116" y="234"/>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44" name="Freeform 6"/>
            <p:cNvSpPr>
              <a:spLocks/>
            </p:cNvSpPr>
            <p:nvPr/>
          </p:nvSpPr>
          <p:spPr bwMode="auto">
            <a:xfrm>
              <a:off x="7551738" y="715963"/>
              <a:ext cx="96837" cy="100013"/>
            </a:xfrm>
            <a:custGeom>
              <a:avLst/>
              <a:gdLst>
                <a:gd name="T0" fmla="*/ 179 w 179"/>
                <a:gd name="T1" fmla="*/ 93 h 182"/>
                <a:gd name="T2" fmla="*/ 159 w 179"/>
                <a:gd name="T3" fmla="*/ 99 h 182"/>
                <a:gd name="T4" fmla="*/ 171 w 179"/>
                <a:gd name="T5" fmla="*/ 112 h 182"/>
                <a:gd name="T6" fmla="*/ 153 w 179"/>
                <a:gd name="T7" fmla="*/ 125 h 182"/>
                <a:gd name="T8" fmla="*/ 134 w 179"/>
                <a:gd name="T9" fmla="*/ 151 h 182"/>
                <a:gd name="T10" fmla="*/ 81 w 179"/>
                <a:gd name="T11" fmla="*/ 171 h 182"/>
                <a:gd name="T12" fmla="*/ 72 w 179"/>
                <a:gd name="T13" fmla="*/ 182 h 182"/>
                <a:gd name="T14" fmla="*/ 42 w 179"/>
                <a:gd name="T15" fmla="*/ 176 h 182"/>
                <a:gd name="T16" fmla="*/ 19 w 179"/>
                <a:gd name="T17" fmla="*/ 140 h 182"/>
                <a:gd name="T18" fmla="*/ 15 w 179"/>
                <a:gd name="T19" fmla="*/ 131 h 182"/>
                <a:gd name="T20" fmla="*/ 7 w 179"/>
                <a:gd name="T21" fmla="*/ 115 h 182"/>
                <a:gd name="T22" fmla="*/ 5 w 179"/>
                <a:gd name="T23" fmla="*/ 106 h 182"/>
                <a:gd name="T24" fmla="*/ 0 w 179"/>
                <a:gd name="T25" fmla="*/ 92 h 182"/>
                <a:gd name="T26" fmla="*/ 8 w 179"/>
                <a:gd name="T27" fmla="*/ 72 h 182"/>
                <a:gd name="T28" fmla="*/ 13 w 179"/>
                <a:gd name="T29" fmla="*/ 67 h 182"/>
                <a:gd name="T30" fmla="*/ 43 w 179"/>
                <a:gd name="T31" fmla="*/ 15 h 182"/>
                <a:gd name="T32" fmla="*/ 48 w 179"/>
                <a:gd name="T33" fmla="*/ 0 h 182"/>
                <a:gd name="T34" fmla="*/ 76 w 179"/>
                <a:gd name="T35" fmla="*/ 9 h 182"/>
                <a:gd name="T36" fmla="*/ 110 w 179"/>
                <a:gd name="T37" fmla="*/ 8 h 182"/>
                <a:gd name="T38" fmla="*/ 114 w 179"/>
                <a:gd name="T39" fmla="*/ 11 h 182"/>
                <a:gd name="T40" fmla="*/ 118 w 179"/>
                <a:gd name="T41" fmla="*/ 19 h 182"/>
                <a:gd name="T42" fmla="*/ 157 w 179"/>
                <a:gd name="T43" fmla="*/ 58 h 182"/>
                <a:gd name="T44" fmla="*/ 158 w 179"/>
                <a:gd name="T45" fmla="*/ 67 h 182"/>
                <a:gd name="T46" fmla="*/ 179 w 179"/>
                <a:gd name="T47" fmla="*/ 93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79" h="182">
                  <a:moveTo>
                    <a:pt x="179" y="93"/>
                  </a:moveTo>
                  <a:cubicBezTo>
                    <a:pt x="170" y="99"/>
                    <a:pt x="161" y="91"/>
                    <a:pt x="159" y="99"/>
                  </a:cubicBezTo>
                  <a:cubicBezTo>
                    <a:pt x="156" y="107"/>
                    <a:pt x="166" y="106"/>
                    <a:pt x="171" y="112"/>
                  </a:cubicBezTo>
                  <a:cubicBezTo>
                    <a:pt x="161" y="112"/>
                    <a:pt x="154" y="112"/>
                    <a:pt x="153" y="125"/>
                  </a:cubicBezTo>
                  <a:cubicBezTo>
                    <a:pt x="153" y="134"/>
                    <a:pt x="141" y="143"/>
                    <a:pt x="134" y="151"/>
                  </a:cubicBezTo>
                  <a:cubicBezTo>
                    <a:pt x="118" y="170"/>
                    <a:pt x="100" y="167"/>
                    <a:pt x="81" y="171"/>
                  </a:cubicBezTo>
                  <a:cubicBezTo>
                    <a:pt x="78" y="172"/>
                    <a:pt x="75" y="178"/>
                    <a:pt x="72" y="182"/>
                  </a:cubicBezTo>
                  <a:cubicBezTo>
                    <a:pt x="59" y="158"/>
                    <a:pt x="56" y="158"/>
                    <a:pt x="42" y="176"/>
                  </a:cubicBezTo>
                  <a:cubicBezTo>
                    <a:pt x="60" y="147"/>
                    <a:pt x="29" y="150"/>
                    <a:pt x="19" y="140"/>
                  </a:cubicBezTo>
                  <a:cubicBezTo>
                    <a:pt x="16" y="136"/>
                    <a:pt x="15" y="134"/>
                    <a:pt x="15" y="131"/>
                  </a:cubicBezTo>
                  <a:cubicBezTo>
                    <a:pt x="16" y="123"/>
                    <a:pt x="27" y="112"/>
                    <a:pt x="7" y="115"/>
                  </a:cubicBezTo>
                  <a:cubicBezTo>
                    <a:pt x="1" y="116"/>
                    <a:pt x="3" y="109"/>
                    <a:pt x="5" y="106"/>
                  </a:cubicBezTo>
                  <a:cubicBezTo>
                    <a:pt x="9" y="99"/>
                    <a:pt x="15" y="93"/>
                    <a:pt x="0" y="92"/>
                  </a:cubicBezTo>
                  <a:cubicBezTo>
                    <a:pt x="3" y="85"/>
                    <a:pt x="5" y="78"/>
                    <a:pt x="8" y="72"/>
                  </a:cubicBezTo>
                  <a:cubicBezTo>
                    <a:pt x="9" y="71"/>
                    <a:pt x="13" y="70"/>
                    <a:pt x="13" y="67"/>
                  </a:cubicBezTo>
                  <a:cubicBezTo>
                    <a:pt x="17" y="45"/>
                    <a:pt x="29" y="23"/>
                    <a:pt x="43" y="15"/>
                  </a:cubicBezTo>
                  <a:cubicBezTo>
                    <a:pt x="51" y="10"/>
                    <a:pt x="51" y="10"/>
                    <a:pt x="48" y="0"/>
                  </a:cubicBezTo>
                  <a:cubicBezTo>
                    <a:pt x="55" y="12"/>
                    <a:pt x="65" y="14"/>
                    <a:pt x="76" y="9"/>
                  </a:cubicBezTo>
                  <a:cubicBezTo>
                    <a:pt x="87" y="4"/>
                    <a:pt x="99" y="15"/>
                    <a:pt x="110" y="8"/>
                  </a:cubicBezTo>
                  <a:cubicBezTo>
                    <a:pt x="114" y="5"/>
                    <a:pt x="114" y="9"/>
                    <a:pt x="114" y="11"/>
                  </a:cubicBezTo>
                  <a:cubicBezTo>
                    <a:pt x="114" y="15"/>
                    <a:pt x="115" y="19"/>
                    <a:pt x="118" y="19"/>
                  </a:cubicBezTo>
                  <a:cubicBezTo>
                    <a:pt x="143" y="21"/>
                    <a:pt x="143" y="47"/>
                    <a:pt x="157" y="58"/>
                  </a:cubicBezTo>
                  <a:cubicBezTo>
                    <a:pt x="163" y="63"/>
                    <a:pt x="158" y="64"/>
                    <a:pt x="158" y="67"/>
                  </a:cubicBezTo>
                  <a:cubicBezTo>
                    <a:pt x="160" y="79"/>
                    <a:pt x="157" y="93"/>
                    <a:pt x="179" y="93"/>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45" name="Freeform 7"/>
            <p:cNvSpPr>
              <a:spLocks/>
            </p:cNvSpPr>
            <p:nvPr/>
          </p:nvSpPr>
          <p:spPr bwMode="auto">
            <a:xfrm>
              <a:off x="7672388" y="506412"/>
              <a:ext cx="85725" cy="76200"/>
            </a:xfrm>
            <a:custGeom>
              <a:avLst/>
              <a:gdLst>
                <a:gd name="T0" fmla="*/ 148 w 159"/>
                <a:gd name="T1" fmla="*/ 59 h 140"/>
                <a:gd name="T2" fmla="*/ 126 w 159"/>
                <a:gd name="T3" fmla="*/ 118 h 140"/>
                <a:gd name="T4" fmla="*/ 71 w 159"/>
                <a:gd name="T5" fmla="*/ 140 h 140"/>
                <a:gd name="T6" fmla="*/ 4 w 159"/>
                <a:gd name="T7" fmla="*/ 80 h 140"/>
                <a:gd name="T8" fmla="*/ 11 w 159"/>
                <a:gd name="T9" fmla="*/ 42 h 140"/>
                <a:gd name="T10" fmla="*/ 79 w 159"/>
                <a:gd name="T11" fmla="*/ 1 h 140"/>
                <a:gd name="T12" fmla="*/ 148 w 159"/>
                <a:gd name="T13" fmla="*/ 59 h 140"/>
              </a:gdLst>
              <a:ahLst/>
              <a:cxnLst>
                <a:cxn ang="0">
                  <a:pos x="T0" y="T1"/>
                </a:cxn>
                <a:cxn ang="0">
                  <a:pos x="T2" y="T3"/>
                </a:cxn>
                <a:cxn ang="0">
                  <a:pos x="T4" y="T5"/>
                </a:cxn>
                <a:cxn ang="0">
                  <a:pos x="T6" y="T7"/>
                </a:cxn>
                <a:cxn ang="0">
                  <a:pos x="T8" y="T9"/>
                </a:cxn>
                <a:cxn ang="0">
                  <a:pos x="T10" y="T11"/>
                </a:cxn>
                <a:cxn ang="0">
                  <a:pos x="T12" y="T13"/>
                </a:cxn>
              </a:cxnLst>
              <a:rect l="0" t="0" r="r" b="b"/>
              <a:pathLst>
                <a:path w="159" h="140">
                  <a:moveTo>
                    <a:pt x="148" y="59"/>
                  </a:moveTo>
                  <a:cubicBezTo>
                    <a:pt x="159" y="85"/>
                    <a:pt x="142" y="102"/>
                    <a:pt x="126" y="118"/>
                  </a:cubicBezTo>
                  <a:cubicBezTo>
                    <a:pt x="112" y="134"/>
                    <a:pt x="92" y="140"/>
                    <a:pt x="71" y="140"/>
                  </a:cubicBezTo>
                  <a:cubicBezTo>
                    <a:pt x="39" y="140"/>
                    <a:pt x="0" y="105"/>
                    <a:pt x="4" y="80"/>
                  </a:cubicBezTo>
                  <a:cubicBezTo>
                    <a:pt x="6" y="67"/>
                    <a:pt x="3" y="54"/>
                    <a:pt x="11" y="42"/>
                  </a:cubicBezTo>
                  <a:cubicBezTo>
                    <a:pt x="26" y="16"/>
                    <a:pt x="52" y="1"/>
                    <a:pt x="79" y="1"/>
                  </a:cubicBezTo>
                  <a:cubicBezTo>
                    <a:pt x="114" y="0"/>
                    <a:pt x="149" y="25"/>
                    <a:pt x="148" y="59"/>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46" name="Freeform 8"/>
            <p:cNvSpPr>
              <a:spLocks/>
            </p:cNvSpPr>
            <p:nvPr/>
          </p:nvSpPr>
          <p:spPr bwMode="auto">
            <a:xfrm>
              <a:off x="7278688" y="949325"/>
              <a:ext cx="68262" cy="66675"/>
            </a:xfrm>
            <a:custGeom>
              <a:avLst/>
              <a:gdLst>
                <a:gd name="T0" fmla="*/ 61 w 125"/>
                <a:gd name="T1" fmla="*/ 0 h 122"/>
                <a:gd name="T2" fmla="*/ 125 w 125"/>
                <a:gd name="T3" fmla="*/ 59 h 122"/>
                <a:gd name="T4" fmla="*/ 67 w 125"/>
                <a:gd name="T5" fmla="*/ 121 h 122"/>
                <a:gd name="T6" fmla="*/ 0 w 125"/>
                <a:gd name="T7" fmla="*/ 63 h 122"/>
                <a:gd name="T8" fmla="*/ 61 w 125"/>
                <a:gd name="T9" fmla="*/ 0 h 122"/>
              </a:gdLst>
              <a:ahLst/>
              <a:cxnLst>
                <a:cxn ang="0">
                  <a:pos x="T0" y="T1"/>
                </a:cxn>
                <a:cxn ang="0">
                  <a:pos x="T2" y="T3"/>
                </a:cxn>
                <a:cxn ang="0">
                  <a:pos x="T4" y="T5"/>
                </a:cxn>
                <a:cxn ang="0">
                  <a:pos x="T6" y="T7"/>
                </a:cxn>
                <a:cxn ang="0">
                  <a:pos x="T8" y="T9"/>
                </a:cxn>
              </a:cxnLst>
              <a:rect l="0" t="0" r="r" b="b"/>
              <a:pathLst>
                <a:path w="125" h="122">
                  <a:moveTo>
                    <a:pt x="61" y="0"/>
                  </a:moveTo>
                  <a:cubicBezTo>
                    <a:pt x="91" y="1"/>
                    <a:pt x="125" y="33"/>
                    <a:pt x="125" y="59"/>
                  </a:cubicBezTo>
                  <a:cubicBezTo>
                    <a:pt x="125" y="91"/>
                    <a:pt x="96" y="122"/>
                    <a:pt x="67" y="121"/>
                  </a:cubicBezTo>
                  <a:cubicBezTo>
                    <a:pt x="39" y="120"/>
                    <a:pt x="0" y="86"/>
                    <a:pt x="0" y="63"/>
                  </a:cubicBezTo>
                  <a:cubicBezTo>
                    <a:pt x="1" y="27"/>
                    <a:pt x="28" y="0"/>
                    <a:pt x="61" y="0"/>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47" name="Freeform 9"/>
            <p:cNvSpPr>
              <a:spLocks/>
            </p:cNvSpPr>
            <p:nvPr/>
          </p:nvSpPr>
          <p:spPr bwMode="auto">
            <a:xfrm>
              <a:off x="7602538" y="622300"/>
              <a:ext cx="31750" cy="31750"/>
            </a:xfrm>
            <a:custGeom>
              <a:avLst/>
              <a:gdLst>
                <a:gd name="T0" fmla="*/ 32 w 59"/>
                <a:gd name="T1" fmla="*/ 1 h 58"/>
                <a:gd name="T2" fmla="*/ 56 w 59"/>
                <a:gd name="T3" fmla="*/ 25 h 58"/>
                <a:gd name="T4" fmla="*/ 28 w 59"/>
                <a:gd name="T5" fmla="*/ 57 h 58"/>
                <a:gd name="T6" fmla="*/ 1 w 59"/>
                <a:gd name="T7" fmla="*/ 34 h 58"/>
                <a:gd name="T8" fmla="*/ 32 w 59"/>
                <a:gd name="T9" fmla="*/ 1 h 58"/>
              </a:gdLst>
              <a:ahLst/>
              <a:cxnLst>
                <a:cxn ang="0">
                  <a:pos x="T0" y="T1"/>
                </a:cxn>
                <a:cxn ang="0">
                  <a:pos x="T2" y="T3"/>
                </a:cxn>
                <a:cxn ang="0">
                  <a:pos x="T4" y="T5"/>
                </a:cxn>
                <a:cxn ang="0">
                  <a:pos x="T6" y="T7"/>
                </a:cxn>
                <a:cxn ang="0">
                  <a:pos x="T8" y="T9"/>
                </a:cxn>
              </a:cxnLst>
              <a:rect l="0" t="0" r="r" b="b"/>
              <a:pathLst>
                <a:path w="59" h="58">
                  <a:moveTo>
                    <a:pt x="32" y="1"/>
                  </a:moveTo>
                  <a:cubicBezTo>
                    <a:pt x="44" y="0"/>
                    <a:pt x="53" y="10"/>
                    <a:pt x="56" y="25"/>
                  </a:cubicBezTo>
                  <a:cubicBezTo>
                    <a:pt x="59" y="37"/>
                    <a:pt x="40" y="58"/>
                    <a:pt x="28" y="57"/>
                  </a:cubicBezTo>
                  <a:cubicBezTo>
                    <a:pt x="13" y="57"/>
                    <a:pt x="3" y="49"/>
                    <a:pt x="1" y="34"/>
                  </a:cubicBezTo>
                  <a:cubicBezTo>
                    <a:pt x="0" y="18"/>
                    <a:pt x="13" y="2"/>
                    <a:pt x="32" y="1"/>
                  </a:cubicBezTo>
                  <a:close/>
                </a:path>
              </a:pathLst>
            </a:custGeom>
            <a:solidFill>
              <a:srgbClr val="C31E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48" name="Freeform 10"/>
            <p:cNvSpPr>
              <a:spLocks/>
            </p:cNvSpPr>
            <p:nvPr/>
          </p:nvSpPr>
          <p:spPr bwMode="auto">
            <a:xfrm>
              <a:off x="7842250" y="793750"/>
              <a:ext cx="28575" cy="28575"/>
            </a:xfrm>
            <a:custGeom>
              <a:avLst/>
              <a:gdLst>
                <a:gd name="T0" fmla="*/ 0 w 51"/>
                <a:gd name="T1" fmla="*/ 31 h 51"/>
                <a:gd name="T2" fmla="*/ 27 w 51"/>
                <a:gd name="T3" fmla="*/ 0 h 51"/>
                <a:gd name="T4" fmla="*/ 50 w 51"/>
                <a:gd name="T5" fmla="*/ 24 h 51"/>
                <a:gd name="T6" fmla="*/ 22 w 51"/>
                <a:gd name="T7" fmla="*/ 49 h 51"/>
                <a:gd name="T8" fmla="*/ 0 w 51"/>
                <a:gd name="T9" fmla="*/ 31 h 51"/>
              </a:gdLst>
              <a:ahLst/>
              <a:cxnLst>
                <a:cxn ang="0">
                  <a:pos x="T0" y="T1"/>
                </a:cxn>
                <a:cxn ang="0">
                  <a:pos x="T2" y="T3"/>
                </a:cxn>
                <a:cxn ang="0">
                  <a:pos x="T4" y="T5"/>
                </a:cxn>
                <a:cxn ang="0">
                  <a:pos x="T6" y="T7"/>
                </a:cxn>
                <a:cxn ang="0">
                  <a:pos x="T8" y="T9"/>
                </a:cxn>
              </a:cxnLst>
              <a:rect l="0" t="0" r="r" b="b"/>
              <a:pathLst>
                <a:path w="51" h="51">
                  <a:moveTo>
                    <a:pt x="0" y="31"/>
                  </a:moveTo>
                  <a:cubicBezTo>
                    <a:pt x="0" y="8"/>
                    <a:pt x="9" y="0"/>
                    <a:pt x="27" y="0"/>
                  </a:cubicBezTo>
                  <a:cubicBezTo>
                    <a:pt x="42" y="1"/>
                    <a:pt x="49" y="10"/>
                    <a:pt x="50" y="24"/>
                  </a:cubicBezTo>
                  <a:cubicBezTo>
                    <a:pt x="51" y="36"/>
                    <a:pt x="34" y="51"/>
                    <a:pt x="22" y="49"/>
                  </a:cubicBezTo>
                  <a:cubicBezTo>
                    <a:pt x="11" y="46"/>
                    <a:pt x="0" y="41"/>
                    <a:pt x="0" y="31"/>
                  </a:cubicBezTo>
                  <a:close/>
                </a:path>
              </a:pathLst>
            </a:custGeom>
            <a:solidFill>
              <a:srgbClr val="C11C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49" name="Freeform 11"/>
            <p:cNvSpPr>
              <a:spLocks/>
            </p:cNvSpPr>
            <p:nvPr/>
          </p:nvSpPr>
          <p:spPr bwMode="auto">
            <a:xfrm>
              <a:off x="7405688" y="796925"/>
              <a:ext cx="25400" cy="25400"/>
            </a:xfrm>
            <a:custGeom>
              <a:avLst/>
              <a:gdLst>
                <a:gd name="T0" fmla="*/ 47 w 47"/>
                <a:gd name="T1" fmla="*/ 15 h 47"/>
                <a:gd name="T2" fmla="*/ 20 w 47"/>
                <a:gd name="T3" fmla="*/ 47 h 47"/>
                <a:gd name="T4" fmla="*/ 1 w 47"/>
                <a:gd name="T5" fmla="*/ 24 h 47"/>
                <a:gd name="T6" fmla="*/ 25 w 47"/>
                <a:gd name="T7" fmla="*/ 0 h 47"/>
                <a:gd name="T8" fmla="*/ 47 w 47"/>
                <a:gd name="T9" fmla="*/ 15 h 47"/>
              </a:gdLst>
              <a:ahLst/>
              <a:cxnLst>
                <a:cxn ang="0">
                  <a:pos x="T0" y="T1"/>
                </a:cxn>
                <a:cxn ang="0">
                  <a:pos x="T2" y="T3"/>
                </a:cxn>
                <a:cxn ang="0">
                  <a:pos x="T4" y="T5"/>
                </a:cxn>
                <a:cxn ang="0">
                  <a:pos x="T6" y="T7"/>
                </a:cxn>
                <a:cxn ang="0">
                  <a:pos x="T8" y="T9"/>
                </a:cxn>
              </a:cxnLst>
              <a:rect l="0" t="0" r="r" b="b"/>
              <a:pathLst>
                <a:path w="47" h="47">
                  <a:moveTo>
                    <a:pt x="47" y="15"/>
                  </a:moveTo>
                  <a:cubicBezTo>
                    <a:pt x="47" y="31"/>
                    <a:pt x="33" y="47"/>
                    <a:pt x="20" y="47"/>
                  </a:cubicBezTo>
                  <a:cubicBezTo>
                    <a:pt x="6" y="46"/>
                    <a:pt x="0" y="36"/>
                    <a:pt x="1" y="24"/>
                  </a:cubicBezTo>
                  <a:cubicBezTo>
                    <a:pt x="2" y="11"/>
                    <a:pt x="10" y="0"/>
                    <a:pt x="25" y="0"/>
                  </a:cubicBezTo>
                  <a:cubicBezTo>
                    <a:pt x="36" y="0"/>
                    <a:pt x="44" y="6"/>
                    <a:pt x="47" y="15"/>
                  </a:cubicBezTo>
                  <a:close/>
                </a:path>
              </a:pathLst>
            </a:custGeom>
            <a:solidFill>
              <a:srgbClr val="C220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50" name="Freeform 12"/>
            <p:cNvSpPr>
              <a:spLocks/>
            </p:cNvSpPr>
            <p:nvPr/>
          </p:nvSpPr>
          <p:spPr bwMode="auto">
            <a:xfrm>
              <a:off x="7493000" y="985838"/>
              <a:ext cx="20637" cy="23813"/>
            </a:xfrm>
            <a:custGeom>
              <a:avLst/>
              <a:gdLst>
                <a:gd name="T0" fmla="*/ 38 w 38"/>
                <a:gd name="T1" fmla="*/ 20 h 44"/>
                <a:gd name="T2" fmla="*/ 17 w 38"/>
                <a:gd name="T3" fmla="*/ 43 h 44"/>
                <a:gd name="T4" fmla="*/ 0 w 38"/>
                <a:gd name="T5" fmla="*/ 24 h 44"/>
                <a:gd name="T6" fmla="*/ 23 w 38"/>
                <a:gd name="T7" fmla="*/ 1 h 44"/>
                <a:gd name="T8" fmla="*/ 38 w 38"/>
                <a:gd name="T9" fmla="*/ 20 h 44"/>
              </a:gdLst>
              <a:ahLst/>
              <a:cxnLst>
                <a:cxn ang="0">
                  <a:pos x="T0" y="T1"/>
                </a:cxn>
                <a:cxn ang="0">
                  <a:pos x="T2" y="T3"/>
                </a:cxn>
                <a:cxn ang="0">
                  <a:pos x="T4" y="T5"/>
                </a:cxn>
                <a:cxn ang="0">
                  <a:pos x="T6" y="T7"/>
                </a:cxn>
                <a:cxn ang="0">
                  <a:pos x="T8" y="T9"/>
                </a:cxn>
              </a:cxnLst>
              <a:rect l="0" t="0" r="r" b="b"/>
              <a:pathLst>
                <a:path w="38" h="44">
                  <a:moveTo>
                    <a:pt x="38" y="20"/>
                  </a:moveTo>
                  <a:cubicBezTo>
                    <a:pt x="37" y="34"/>
                    <a:pt x="29" y="42"/>
                    <a:pt x="17" y="43"/>
                  </a:cubicBezTo>
                  <a:cubicBezTo>
                    <a:pt x="7" y="44"/>
                    <a:pt x="0" y="36"/>
                    <a:pt x="0" y="24"/>
                  </a:cubicBezTo>
                  <a:cubicBezTo>
                    <a:pt x="1" y="10"/>
                    <a:pt x="10" y="2"/>
                    <a:pt x="23" y="1"/>
                  </a:cubicBezTo>
                  <a:cubicBezTo>
                    <a:pt x="34" y="0"/>
                    <a:pt x="38" y="10"/>
                    <a:pt x="38" y="20"/>
                  </a:cubicBezTo>
                  <a:close/>
                </a:path>
              </a:pathLst>
            </a:custGeom>
            <a:solidFill>
              <a:srgbClr val="C225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51" name="Freeform 13"/>
            <p:cNvSpPr>
              <a:spLocks/>
            </p:cNvSpPr>
            <p:nvPr/>
          </p:nvSpPr>
          <p:spPr bwMode="auto">
            <a:xfrm>
              <a:off x="7294563" y="606425"/>
              <a:ext cx="20637" cy="20638"/>
            </a:xfrm>
            <a:custGeom>
              <a:avLst/>
              <a:gdLst>
                <a:gd name="T0" fmla="*/ 38 w 38"/>
                <a:gd name="T1" fmla="*/ 24 h 40"/>
                <a:gd name="T2" fmla="*/ 18 w 38"/>
                <a:gd name="T3" fmla="*/ 40 h 40"/>
                <a:gd name="T4" fmla="*/ 1 w 38"/>
                <a:gd name="T5" fmla="*/ 20 h 40"/>
                <a:gd name="T6" fmla="*/ 21 w 38"/>
                <a:gd name="T7" fmla="*/ 1 h 40"/>
                <a:gd name="T8" fmla="*/ 38 w 38"/>
                <a:gd name="T9" fmla="*/ 24 h 40"/>
              </a:gdLst>
              <a:ahLst/>
              <a:cxnLst>
                <a:cxn ang="0">
                  <a:pos x="T0" y="T1"/>
                </a:cxn>
                <a:cxn ang="0">
                  <a:pos x="T2" y="T3"/>
                </a:cxn>
                <a:cxn ang="0">
                  <a:pos x="T4" y="T5"/>
                </a:cxn>
                <a:cxn ang="0">
                  <a:pos x="T6" y="T7"/>
                </a:cxn>
                <a:cxn ang="0">
                  <a:pos x="T8" y="T9"/>
                </a:cxn>
              </a:cxnLst>
              <a:rect l="0" t="0" r="r" b="b"/>
              <a:pathLst>
                <a:path w="38" h="40">
                  <a:moveTo>
                    <a:pt x="38" y="24"/>
                  </a:moveTo>
                  <a:cubicBezTo>
                    <a:pt x="37" y="33"/>
                    <a:pt x="30" y="40"/>
                    <a:pt x="18" y="40"/>
                  </a:cubicBezTo>
                  <a:cubicBezTo>
                    <a:pt x="7" y="40"/>
                    <a:pt x="0" y="32"/>
                    <a:pt x="1" y="20"/>
                  </a:cubicBezTo>
                  <a:cubicBezTo>
                    <a:pt x="1" y="8"/>
                    <a:pt x="8" y="0"/>
                    <a:pt x="21" y="1"/>
                  </a:cubicBezTo>
                  <a:cubicBezTo>
                    <a:pt x="33" y="2"/>
                    <a:pt x="38" y="10"/>
                    <a:pt x="38" y="24"/>
                  </a:cubicBezTo>
                  <a:close/>
                </a:path>
              </a:pathLst>
            </a:custGeom>
            <a:solidFill>
              <a:srgbClr val="C324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52" name="Freeform 14"/>
            <p:cNvSpPr>
              <a:spLocks/>
            </p:cNvSpPr>
            <p:nvPr/>
          </p:nvSpPr>
          <p:spPr bwMode="auto">
            <a:xfrm>
              <a:off x="7710488" y="917575"/>
              <a:ext cx="22225" cy="20638"/>
            </a:xfrm>
            <a:custGeom>
              <a:avLst/>
              <a:gdLst>
                <a:gd name="T0" fmla="*/ 24 w 42"/>
                <a:gd name="T1" fmla="*/ 2 h 37"/>
                <a:gd name="T2" fmla="*/ 41 w 42"/>
                <a:gd name="T3" fmla="*/ 18 h 37"/>
                <a:gd name="T4" fmla="*/ 20 w 42"/>
                <a:gd name="T5" fmla="*/ 36 h 37"/>
                <a:gd name="T6" fmla="*/ 2 w 42"/>
                <a:gd name="T7" fmla="*/ 18 h 37"/>
                <a:gd name="T8" fmla="*/ 24 w 42"/>
                <a:gd name="T9" fmla="*/ 2 h 37"/>
              </a:gdLst>
              <a:ahLst/>
              <a:cxnLst>
                <a:cxn ang="0">
                  <a:pos x="T0" y="T1"/>
                </a:cxn>
                <a:cxn ang="0">
                  <a:pos x="T2" y="T3"/>
                </a:cxn>
                <a:cxn ang="0">
                  <a:pos x="T4" y="T5"/>
                </a:cxn>
                <a:cxn ang="0">
                  <a:pos x="T6" y="T7"/>
                </a:cxn>
                <a:cxn ang="0">
                  <a:pos x="T8" y="T9"/>
                </a:cxn>
              </a:cxnLst>
              <a:rect l="0" t="0" r="r" b="b"/>
              <a:pathLst>
                <a:path w="42" h="37">
                  <a:moveTo>
                    <a:pt x="24" y="2"/>
                  </a:moveTo>
                  <a:cubicBezTo>
                    <a:pt x="31" y="4"/>
                    <a:pt x="42" y="6"/>
                    <a:pt x="41" y="18"/>
                  </a:cubicBezTo>
                  <a:cubicBezTo>
                    <a:pt x="40" y="30"/>
                    <a:pt x="32" y="37"/>
                    <a:pt x="20" y="36"/>
                  </a:cubicBezTo>
                  <a:cubicBezTo>
                    <a:pt x="8" y="36"/>
                    <a:pt x="0" y="30"/>
                    <a:pt x="2" y="18"/>
                  </a:cubicBezTo>
                  <a:cubicBezTo>
                    <a:pt x="3" y="6"/>
                    <a:pt x="11" y="0"/>
                    <a:pt x="24" y="2"/>
                  </a:cubicBezTo>
                  <a:close/>
                </a:path>
              </a:pathLst>
            </a:custGeom>
            <a:solidFill>
              <a:srgbClr val="C021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53" name="Freeform 15"/>
            <p:cNvSpPr>
              <a:spLocks/>
            </p:cNvSpPr>
            <p:nvPr/>
          </p:nvSpPr>
          <p:spPr bwMode="auto">
            <a:xfrm>
              <a:off x="7891463" y="663575"/>
              <a:ext cx="19050" cy="22225"/>
            </a:xfrm>
            <a:custGeom>
              <a:avLst/>
              <a:gdLst>
                <a:gd name="T0" fmla="*/ 34 w 34"/>
                <a:gd name="T1" fmla="*/ 24 h 41"/>
                <a:gd name="T2" fmla="*/ 22 w 34"/>
                <a:gd name="T3" fmla="*/ 40 h 41"/>
                <a:gd name="T4" fmla="*/ 2 w 34"/>
                <a:gd name="T5" fmla="*/ 12 h 41"/>
                <a:gd name="T6" fmla="*/ 10 w 34"/>
                <a:gd name="T7" fmla="*/ 0 h 41"/>
                <a:gd name="T8" fmla="*/ 34 w 34"/>
                <a:gd name="T9" fmla="*/ 24 h 41"/>
              </a:gdLst>
              <a:ahLst/>
              <a:cxnLst>
                <a:cxn ang="0">
                  <a:pos x="T0" y="T1"/>
                </a:cxn>
                <a:cxn ang="0">
                  <a:pos x="T2" y="T3"/>
                </a:cxn>
                <a:cxn ang="0">
                  <a:pos x="T4" y="T5"/>
                </a:cxn>
                <a:cxn ang="0">
                  <a:pos x="T6" y="T7"/>
                </a:cxn>
                <a:cxn ang="0">
                  <a:pos x="T8" y="T9"/>
                </a:cxn>
              </a:cxnLst>
              <a:rect l="0" t="0" r="r" b="b"/>
              <a:pathLst>
                <a:path w="34" h="41">
                  <a:moveTo>
                    <a:pt x="34" y="24"/>
                  </a:moveTo>
                  <a:cubicBezTo>
                    <a:pt x="32" y="31"/>
                    <a:pt x="29" y="41"/>
                    <a:pt x="22" y="40"/>
                  </a:cubicBezTo>
                  <a:cubicBezTo>
                    <a:pt x="9" y="38"/>
                    <a:pt x="4" y="25"/>
                    <a:pt x="2" y="12"/>
                  </a:cubicBezTo>
                  <a:cubicBezTo>
                    <a:pt x="0" y="6"/>
                    <a:pt x="3" y="0"/>
                    <a:pt x="10" y="0"/>
                  </a:cubicBezTo>
                  <a:cubicBezTo>
                    <a:pt x="24" y="2"/>
                    <a:pt x="29" y="12"/>
                    <a:pt x="34" y="24"/>
                  </a:cubicBezTo>
                  <a:close/>
                </a:path>
              </a:pathLst>
            </a:custGeom>
            <a:solidFill>
              <a:srgbClr val="C11E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54" name="Freeform 16"/>
            <p:cNvSpPr>
              <a:spLocks/>
            </p:cNvSpPr>
            <p:nvPr/>
          </p:nvSpPr>
          <p:spPr bwMode="auto">
            <a:xfrm>
              <a:off x="7935913" y="1038225"/>
              <a:ext cx="6350" cy="14288"/>
            </a:xfrm>
            <a:custGeom>
              <a:avLst/>
              <a:gdLst>
                <a:gd name="T0" fmla="*/ 3 w 11"/>
                <a:gd name="T1" fmla="*/ 0 h 28"/>
                <a:gd name="T2" fmla="*/ 11 w 11"/>
                <a:gd name="T3" fmla="*/ 1 h 28"/>
                <a:gd name="T4" fmla="*/ 7 w 11"/>
                <a:gd name="T5" fmla="*/ 28 h 28"/>
                <a:gd name="T6" fmla="*/ 3 w 11"/>
                <a:gd name="T7" fmla="*/ 0 h 28"/>
              </a:gdLst>
              <a:ahLst/>
              <a:cxnLst>
                <a:cxn ang="0">
                  <a:pos x="T0" y="T1"/>
                </a:cxn>
                <a:cxn ang="0">
                  <a:pos x="T2" y="T3"/>
                </a:cxn>
                <a:cxn ang="0">
                  <a:pos x="T4" y="T5"/>
                </a:cxn>
                <a:cxn ang="0">
                  <a:pos x="T6" y="T7"/>
                </a:cxn>
              </a:cxnLst>
              <a:rect l="0" t="0" r="r" b="b"/>
              <a:pathLst>
                <a:path w="11" h="28">
                  <a:moveTo>
                    <a:pt x="3" y="0"/>
                  </a:moveTo>
                  <a:cubicBezTo>
                    <a:pt x="6" y="0"/>
                    <a:pt x="9" y="0"/>
                    <a:pt x="11" y="1"/>
                  </a:cubicBezTo>
                  <a:cubicBezTo>
                    <a:pt x="10" y="9"/>
                    <a:pt x="9" y="17"/>
                    <a:pt x="7" y="28"/>
                  </a:cubicBezTo>
                  <a:cubicBezTo>
                    <a:pt x="0" y="16"/>
                    <a:pt x="4" y="8"/>
                    <a:pt x="3" y="0"/>
                  </a:cubicBezTo>
                  <a:close/>
                </a:path>
              </a:pathLst>
            </a:custGeom>
            <a:solidFill>
              <a:srgbClr val="D785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gr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0E2A47"/>
        </a:solidFill>
        <a:effectLst/>
      </p:bgPr>
    </p:bg>
    <p:spTree>
      <p:nvGrpSpPr>
        <p:cNvPr id="1" name="Shape 10981"/>
        <p:cNvGrpSpPr/>
        <p:nvPr/>
      </p:nvGrpSpPr>
      <p:grpSpPr>
        <a:xfrm>
          <a:off x="0" y="0"/>
          <a:ext cx="0" cy="0"/>
          <a:chOff x="0" y="0"/>
          <a:chExt cx="0" cy="0"/>
        </a:xfrm>
      </p:grpSpPr>
      <p:sp>
        <p:nvSpPr>
          <p:cNvPr id="10982" name="Google Shape;10982;p84"/>
          <p:cNvSpPr txBox="1">
            <a:spLocks noGrp="1"/>
          </p:cNvSpPr>
          <p:nvPr>
            <p:ph type="title" idx="4294967295"/>
          </p:nvPr>
        </p:nvSpPr>
        <p:spPr>
          <a:xfrm>
            <a:off x="849675" y="715988"/>
            <a:ext cx="3482100" cy="482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rgbClr val="000000"/>
              </a:buClr>
              <a:buSzPts val="1100"/>
              <a:buFont typeface="Arial"/>
              <a:buNone/>
            </a:pPr>
            <a:r>
              <a:rPr lang="en" dirty="0">
                <a:solidFill>
                  <a:srgbClr val="FFC000"/>
                </a:solidFill>
                <a:latin typeface="Arial"/>
                <a:ea typeface="Arial"/>
                <a:cs typeface="Arial"/>
                <a:sym typeface="Arial"/>
              </a:rPr>
              <a:t>Help &amp; Support Icons</a:t>
            </a:r>
            <a:endParaRPr dirty="0">
              <a:solidFill>
                <a:srgbClr val="FFC000"/>
              </a:solidFill>
              <a:latin typeface="Arial"/>
              <a:ea typeface="Arial"/>
              <a:cs typeface="Arial"/>
              <a:sym typeface="Arial"/>
            </a:endParaRPr>
          </a:p>
        </p:txBody>
      </p:sp>
      <p:sp>
        <p:nvSpPr>
          <p:cNvPr id="10983" name="Google Shape;10983;p84"/>
          <p:cNvSpPr txBox="1">
            <a:spLocks noGrp="1"/>
          </p:cNvSpPr>
          <p:nvPr>
            <p:ph type="title" idx="4294967295"/>
          </p:nvPr>
        </p:nvSpPr>
        <p:spPr>
          <a:xfrm>
            <a:off x="4858400" y="715988"/>
            <a:ext cx="3482100" cy="4824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Clr>
                <a:srgbClr val="000000"/>
              </a:buClr>
              <a:buSzPts val="1100"/>
              <a:buFont typeface="Arial"/>
              <a:buNone/>
            </a:pPr>
            <a:r>
              <a:rPr lang="en">
                <a:solidFill>
                  <a:srgbClr val="FFC000"/>
                </a:solidFill>
                <a:latin typeface="Arial"/>
                <a:ea typeface="Arial"/>
                <a:cs typeface="Arial"/>
                <a:sym typeface="Arial"/>
              </a:rPr>
              <a:t>Avatar Icons</a:t>
            </a:r>
            <a:endParaRPr>
              <a:solidFill>
                <a:srgbClr val="FFC000"/>
              </a:solidFill>
              <a:latin typeface="Arial"/>
              <a:ea typeface="Arial"/>
              <a:cs typeface="Arial"/>
              <a:sym typeface="Arial"/>
            </a:endParaRPr>
          </a:p>
        </p:txBody>
      </p:sp>
      <p:grpSp>
        <p:nvGrpSpPr>
          <p:cNvPr id="10984" name="Google Shape;10984;p84"/>
          <p:cNvGrpSpPr/>
          <p:nvPr/>
        </p:nvGrpSpPr>
        <p:grpSpPr>
          <a:xfrm>
            <a:off x="882957" y="1306638"/>
            <a:ext cx="292442" cy="355741"/>
            <a:chOff x="-35830350" y="1912725"/>
            <a:chExt cx="241050" cy="293225"/>
          </a:xfrm>
          <a:solidFill>
            <a:srgbClr val="FFC000"/>
          </a:solidFill>
        </p:grpSpPr>
        <p:sp>
          <p:nvSpPr>
            <p:cNvPr id="10985" name="Google Shape;10985;p84"/>
            <p:cNvSpPr/>
            <p:nvPr/>
          </p:nvSpPr>
          <p:spPr>
            <a:xfrm>
              <a:off x="-35830350" y="1912725"/>
              <a:ext cx="241050" cy="293225"/>
            </a:xfrm>
            <a:custGeom>
              <a:avLst/>
              <a:gdLst/>
              <a:ahLst/>
              <a:cxnLst/>
              <a:rect l="l" t="t" r="r" b="b"/>
              <a:pathLst>
                <a:path w="9642" h="11729" extrusionOk="0">
                  <a:moveTo>
                    <a:pt x="8665" y="694"/>
                  </a:moveTo>
                  <a:cubicBezTo>
                    <a:pt x="8822" y="726"/>
                    <a:pt x="8980" y="883"/>
                    <a:pt x="8980" y="1041"/>
                  </a:cubicBezTo>
                  <a:lnTo>
                    <a:pt x="8980" y="7562"/>
                  </a:lnTo>
                  <a:lnTo>
                    <a:pt x="2836" y="7562"/>
                  </a:lnTo>
                  <a:lnTo>
                    <a:pt x="2836" y="694"/>
                  </a:lnTo>
                  <a:close/>
                  <a:moveTo>
                    <a:pt x="2175" y="726"/>
                  </a:moveTo>
                  <a:lnTo>
                    <a:pt x="2175" y="7625"/>
                  </a:lnTo>
                  <a:lnTo>
                    <a:pt x="1828" y="7625"/>
                  </a:lnTo>
                  <a:cubicBezTo>
                    <a:pt x="1450" y="7625"/>
                    <a:pt x="1072" y="7720"/>
                    <a:pt x="788" y="7972"/>
                  </a:cubicBezTo>
                  <a:lnTo>
                    <a:pt x="788" y="1797"/>
                  </a:lnTo>
                  <a:cubicBezTo>
                    <a:pt x="788" y="1198"/>
                    <a:pt x="1261" y="726"/>
                    <a:pt x="1828" y="726"/>
                  </a:cubicBezTo>
                  <a:close/>
                  <a:moveTo>
                    <a:pt x="8791" y="8287"/>
                  </a:moveTo>
                  <a:cubicBezTo>
                    <a:pt x="8696" y="8507"/>
                    <a:pt x="8665" y="8759"/>
                    <a:pt x="8633" y="8948"/>
                  </a:cubicBezTo>
                  <a:lnTo>
                    <a:pt x="1734" y="8948"/>
                  </a:lnTo>
                  <a:cubicBezTo>
                    <a:pt x="1545" y="8948"/>
                    <a:pt x="1387" y="9106"/>
                    <a:pt x="1387" y="9295"/>
                  </a:cubicBezTo>
                  <a:cubicBezTo>
                    <a:pt x="1387" y="9515"/>
                    <a:pt x="1545" y="9673"/>
                    <a:pt x="1734" y="9673"/>
                  </a:cubicBezTo>
                  <a:lnTo>
                    <a:pt x="4821" y="9673"/>
                  </a:lnTo>
                  <a:lnTo>
                    <a:pt x="4821" y="10335"/>
                  </a:lnTo>
                  <a:lnTo>
                    <a:pt x="1860" y="10335"/>
                  </a:lnTo>
                  <a:cubicBezTo>
                    <a:pt x="1293" y="10335"/>
                    <a:pt x="757" y="9925"/>
                    <a:pt x="757" y="9295"/>
                  </a:cubicBezTo>
                  <a:cubicBezTo>
                    <a:pt x="757" y="8728"/>
                    <a:pt x="1230" y="8287"/>
                    <a:pt x="1765" y="8287"/>
                  </a:cubicBezTo>
                  <a:close/>
                  <a:moveTo>
                    <a:pt x="8665" y="9673"/>
                  </a:moveTo>
                  <a:cubicBezTo>
                    <a:pt x="8696" y="9894"/>
                    <a:pt x="8759" y="10146"/>
                    <a:pt x="8822" y="10335"/>
                  </a:cubicBezTo>
                  <a:lnTo>
                    <a:pt x="7594" y="10335"/>
                  </a:lnTo>
                  <a:lnTo>
                    <a:pt x="7594" y="9673"/>
                  </a:lnTo>
                  <a:close/>
                  <a:moveTo>
                    <a:pt x="6900" y="9673"/>
                  </a:moveTo>
                  <a:lnTo>
                    <a:pt x="6900" y="10693"/>
                  </a:lnTo>
                  <a:lnTo>
                    <a:pt x="6428" y="10398"/>
                  </a:lnTo>
                  <a:cubicBezTo>
                    <a:pt x="6396" y="10366"/>
                    <a:pt x="6302" y="10366"/>
                    <a:pt x="6239" y="10366"/>
                  </a:cubicBezTo>
                  <a:cubicBezTo>
                    <a:pt x="6144" y="10366"/>
                    <a:pt x="6113" y="10366"/>
                    <a:pt x="6018" y="10398"/>
                  </a:cubicBezTo>
                  <a:lnTo>
                    <a:pt x="5514" y="10713"/>
                  </a:lnTo>
                  <a:lnTo>
                    <a:pt x="5514" y="9673"/>
                  </a:lnTo>
                  <a:close/>
                  <a:moveTo>
                    <a:pt x="1734" y="1"/>
                  </a:moveTo>
                  <a:cubicBezTo>
                    <a:pt x="1261" y="1"/>
                    <a:pt x="820" y="222"/>
                    <a:pt x="505" y="537"/>
                  </a:cubicBezTo>
                  <a:cubicBezTo>
                    <a:pt x="190" y="820"/>
                    <a:pt x="1" y="1261"/>
                    <a:pt x="1" y="1734"/>
                  </a:cubicBezTo>
                  <a:lnTo>
                    <a:pt x="1" y="9295"/>
                  </a:lnTo>
                  <a:cubicBezTo>
                    <a:pt x="95" y="10272"/>
                    <a:pt x="946" y="10996"/>
                    <a:pt x="1860" y="10996"/>
                  </a:cubicBezTo>
                  <a:lnTo>
                    <a:pt x="4853" y="10996"/>
                  </a:lnTo>
                  <a:lnTo>
                    <a:pt x="4853" y="11343"/>
                  </a:lnTo>
                  <a:cubicBezTo>
                    <a:pt x="4853" y="11469"/>
                    <a:pt x="4916" y="11595"/>
                    <a:pt x="5042" y="11658"/>
                  </a:cubicBezTo>
                  <a:cubicBezTo>
                    <a:pt x="5099" y="11700"/>
                    <a:pt x="5155" y="11717"/>
                    <a:pt x="5209" y="11717"/>
                  </a:cubicBezTo>
                  <a:cubicBezTo>
                    <a:pt x="5275" y="11717"/>
                    <a:pt x="5336" y="11692"/>
                    <a:pt x="5388" y="11658"/>
                  </a:cubicBezTo>
                  <a:lnTo>
                    <a:pt x="6239" y="11122"/>
                  </a:lnTo>
                  <a:lnTo>
                    <a:pt x="7058" y="11658"/>
                  </a:lnTo>
                  <a:cubicBezTo>
                    <a:pt x="7121" y="11705"/>
                    <a:pt x="7176" y="11729"/>
                    <a:pt x="7231" y="11729"/>
                  </a:cubicBezTo>
                  <a:cubicBezTo>
                    <a:pt x="7286" y="11729"/>
                    <a:pt x="7342" y="11705"/>
                    <a:pt x="7405" y="11658"/>
                  </a:cubicBezTo>
                  <a:cubicBezTo>
                    <a:pt x="7531" y="11595"/>
                    <a:pt x="7594" y="11500"/>
                    <a:pt x="7594" y="11343"/>
                  </a:cubicBezTo>
                  <a:lnTo>
                    <a:pt x="7594" y="10996"/>
                  </a:lnTo>
                  <a:lnTo>
                    <a:pt x="9295" y="10996"/>
                  </a:lnTo>
                  <a:cubicBezTo>
                    <a:pt x="9421" y="10996"/>
                    <a:pt x="9547" y="10933"/>
                    <a:pt x="9578" y="10839"/>
                  </a:cubicBezTo>
                  <a:cubicBezTo>
                    <a:pt x="9641" y="10713"/>
                    <a:pt x="9641" y="10618"/>
                    <a:pt x="9578" y="10524"/>
                  </a:cubicBezTo>
                  <a:cubicBezTo>
                    <a:pt x="9169" y="9767"/>
                    <a:pt x="9169" y="8885"/>
                    <a:pt x="9578" y="8098"/>
                  </a:cubicBezTo>
                  <a:cubicBezTo>
                    <a:pt x="9610" y="8035"/>
                    <a:pt x="9610" y="8003"/>
                    <a:pt x="9610" y="7909"/>
                  </a:cubicBezTo>
                  <a:lnTo>
                    <a:pt x="9610" y="1041"/>
                  </a:lnTo>
                  <a:cubicBezTo>
                    <a:pt x="9610" y="474"/>
                    <a:pt x="9137" y="1"/>
                    <a:pt x="860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86" name="Google Shape;10986;p84"/>
            <p:cNvSpPr/>
            <p:nvPr/>
          </p:nvSpPr>
          <p:spPr>
            <a:xfrm>
              <a:off x="-35742925" y="1965500"/>
              <a:ext cx="120550" cy="119750"/>
            </a:xfrm>
            <a:custGeom>
              <a:avLst/>
              <a:gdLst/>
              <a:ahLst/>
              <a:cxnLst/>
              <a:rect l="l" t="t" r="r" b="b"/>
              <a:pathLst>
                <a:path w="4822" h="4790" extrusionOk="0">
                  <a:moveTo>
                    <a:pt x="2364" y="694"/>
                  </a:moveTo>
                  <a:cubicBezTo>
                    <a:pt x="2773" y="694"/>
                    <a:pt x="3057" y="1009"/>
                    <a:pt x="3057" y="1356"/>
                  </a:cubicBezTo>
                  <a:cubicBezTo>
                    <a:pt x="3057" y="1765"/>
                    <a:pt x="2742" y="2049"/>
                    <a:pt x="2364" y="2049"/>
                  </a:cubicBezTo>
                  <a:cubicBezTo>
                    <a:pt x="2348" y="2050"/>
                    <a:pt x="2332" y="2051"/>
                    <a:pt x="2316" y="2051"/>
                  </a:cubicBezTo>
                  <a:cubicBezTo>
                    <a:pt x="1989" y="2051"/>
                    <a:pt x="1702" y="1746"/>
                    <a:pt x="1702" y="1356"/>
                  </a:cubicBezTo>
                  <a:cubicBezTo>
                    <a:pt x="1702" y="977"/>
                    <a:pt x="2017" y="694"/>
                    <a:pt x="2364" y="694"/>
                  </a:cubicBezTo>
                  <a:close/>
                  <a:moveTo>
                    <a:pt x="2427" y="2742"/>
                  </a:moveTo>
                  <a:cubicBezTo>
                    <a:pt x="3246" y="2742"/>
                    <a:pt x="3939" y="3340"/>
                    <a:pt x="4097" y="4128"/>
                  </a:cubicBezTo>
                  <a:lnTo>
                    <a:pt x="757" y="4128"/>
                  </a:lnTo>
                  <a:cubicBezTo>
                    <a:pt x="883" y="3340"/>
                    <a:pt x="1576" y="2742"/>
                    <a:pt x="2427" y="2742"/>
                  </a:cubicBezTo>
                  <a:close/>
                  <a:moveTo>
                    <a:pt x="2427" y="1"/>
                  </a:moveTo>
                  <a:cubicBezTo>
                    <a:pt x="1671" y="1"/>
                    <a:pt x="1041" y="599"/>
                    <a:pt x="1041" y="1356"/>
                  </a:cubicBezTo>
                  <a:cubicBezTo>
                    <a:pt x="1041" y="1734"/>
                    <a:pt x="1167" y="2049"/>
                    <a:pt x="1387" y="2269"/>
                  </a:cubicBezTo>
                  <a:cubicBezTo>
                    <a:pt x="568" y="2647"/>
                    <a:pt x="32" y="3498"/>
                    <a:pt x="32" y="4443"/>
                  </a:cubicBezTo>
                  <a:cubicBezTo>
                    <a:pt x="1" y="4632"/>
                    <a:pt x="158" y="4790"/>
                    <a:pt x="379" y="4790"/>
                  </a:cubicBezTo>
                  <a:lnTo>
                    <a:pt x="4475" y="4790"/>
                  </a:lnTo>
                  <a:cubicBezTo>
                    <a:pt x="4664" y="4790"/>
                    <a:pt x="4821" y="4632"/>
                    <a:pt x="4821" y="4443"/>
                  </a:cubicBezTo>
                  <a:cubicBezTo>
                    <a:pt x="4821" y="3498"/>
                    <a:pt x="4254" y="2647"/>
                    <a:pt x="3435" y="2269"/>
                  </a:cubicBezTo>
                  <a:cubicBezTo>
                    <a:pt x="3687" y="2049"/>
                    <a:pt x="3813" y="1702"/>
                    <a:pt x="3813" y="1356"/>
                  </a:cubicBezTo>
                  <a:cubicBezTo>
                    <a:pt x="3813" y="599"/>
                    <a:pt x="3183" y="1"/>
                    <a:pt x="242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987" name="Google Shape;10987;p84"/>
          <p:cNvGrpSpPr/>
          <p:nvPr/>
        </p:nvGrpSpPr>
        <p:grpSpPr>
          <a:xfrm>
            <a:off x="851444" y="1766235"/>
            <a:ext cx="355468" cy="353587"/>
            <a:chOff x="-35854750" y="2272675"/>
            <a:chExt cx="293000" cy="291450"/>
          </a:xfrm>
          <a:solidFill>
            <a:srgbClr val="FFC000"/>
          </a:solidFill>
        </p:grpSpPr>
        <p:sp>
          <p:nvSpPr>
            <p:cNvPr id="10988" name="Google Shape;10988;p84"/>
            <p:cNvSpPr/>
            <p:nvPr/>
          </p:nvSpPr>
          <p:spPr>
            <a:xfrm>
              <a:off x="-35854750" y="2272675"/>
              <a:ext cx="293000" cy="291450"/>
            </a:xfrm>
            <a:custGeom>
              <a:avLst/>
              <a:gdLst/>
              <a:ahLst/>
              <a:cxnLst/>
              <a:rect l="l" t="t" r="r" b="b"/>
              <a:pathLst>
                <a:path w="11720" h="11658" extrusionOk="0">
                  <a:moveTo>
                    <a:pt x="5844" y="654"/>
                  </a:moveTo>
                  <a:cubicBezTo>
                    <a:pt x="6144" y="654"/>
                    <a:pt x="6443" y="773"/>
                    <a:pt x="6679" y="1009"/>
                  </a:cubicBezTo>
                  <a:lnTo>
                    <a:pt x="7057" y="1355"/>
                  </a:lnTo>
                  <a:lnTo>
                    <a:pt x="4600" y="1355"/>
                  </a:lnTo>
                  <a:lnTo>
                    <a:pt x="5009" y="1009"/>
                  </a:lnTo>
                  <a:cubicBezTo>
                    <a:pt x="5246" y="773"/>
                    <a:pt x="5545" y="654"/>
                    <a:pt x="5844" y="654"/>
                  </a:cubicBezTo>
                  <a:close/>
                  <a:moveTo>
                    <a:pt x="2080" y="3939"/>
                  </a:moveTo>
                  <a:lnTo>
                    <a:pt x="2080" y="6365"/>
                  </a:lnTo>
                  <a:lnTo>
                    <a:pt x="819" y="5136"/>
                  </a:lnTo>
                  <a:lnTo>
                    <a:pt x="2080" y="3939"/>
                  </a:lnTo>
                  <a:close/>
                  <a:moveTo>
                    <a:pt x="9609" y="3876"/>
                  </a:moveTo>
                  <a:lnTo>
                    <a:pt x="10869" y="5136"/>
                  </a:lnTo>
                  <a:lnTo>
                    <a:pt x="9609" y="6365"/>
                  </a:lnTo>
                  <a:lnTo>
                    <a:pt x="9609" y="3876"/>
                  </a:lnTo>
                  <a:close/>
                  <a:moveTo>
                    <a:pt x="8570" y="2080"/>
                  </a:moveTo>
                  <a:cubicBezTo>
                    <a:pt x="8790" y="2080"/>
                    <a:pt x="8948" y="2238"/>
                    <a:pt x="8948" y="2427"/>
                  </a:cubicBezTo>
                  <a:lnTo>
                    <a:pt x="8948" y="7089"/>
                  </a:lnTo>
                  <a:lnTo>
                    <a:pt x="8286" y="7751"/>
                  </a:lnTo>
                  <a:cubicBezTo>
                    <a:pt x="7593" y="7152"/>
                    <a:pt x="6774" y="6837"/>
                    <a:pt x="5860" y="6837"/>
                  </a:cubicBezTo>
                  <a:cubicBezTo>
                    <a:pt x="4978" y="6837"/>
                    <a:pt x="4127" y="7152"/>
                    <a:pt x="3466" y="7751"/>
                  </a:cubicBezTo>
                  <a:lnTo>
                    <a:pt x="2804" y="7089"/>
                  </a:lnTo>
                  <a:lnTo>
                    <a:pt x="2804" y="2427"/>
                  </a:lnTo>
                  <a:cubicBezTo>
                    <a:pt x="2804" y="2238"/>
                    <a:pt x="2962" y="2080"/>
                    <a:pt x="3119" y="2080"/>
                  </a:cubicBezTo>
                  <a:close/>
                  <a:moveTo>
                    <a:pt x="693" y="5987"/>
                  </a:moveTo>
                  <a:lnTo>
                    <a:pt x="2993" y="8223"/>
                  </a:lnTo>
                  <a:lnTo>
                    <a:pt x="693" y="10492"/>
                  </a:lnTo>
                  <a:lnTo>
                    <a:pt x="693" y="5987"/>
                  </a:lnTo>
                  <a:close/>
                  <a:moveTo>
                    <a:pt x="11027" y="5987"/>
                  </a:moveTo>
                  <a:lnTo>
                    <a:pt x="11027" y="10492"/>
                  </a:lnTo>
                  <a:lnTo>
                    <a:pt x="8727" y="8223"/>
                  </a:lnTo>
                  <a:lnTo>
                    <a:pt x="11027" y="5987"/>
                  </a:lnTo>
                  <a:close/>
                  <a:moveTo>
                    <a:pt x="5829" y="7499"/>
                  </a:moveTo>
                  <a:cubicBezTo>
                    <a:pt x="6616" y="7499"/>
                    <a:pt x="7309" y="7814"/>
                    <a:pt x="7876" y="8381"/>
                  </a:cubicBezTo>
                  <a:lnTo>
                    <a:pt x="10523" y="10964"/>
                  </a:lnTo>
                  <a:lnTo>
                    <a:pt x="1166" y="10964"/>
                  </a:lnTo>
                  <a:lnTo>
                    <a:pt x="3781" y="8381"/>
                  </a:lnTo>
                  <a:cubicBezTo>
                    <a:pt x="4316" y="7814"/>
                    <a:pt x="5041" y="7499"/>
                    <a:pt x="5829" y="7499"/>
                  </a:cubicBezTo>
                  <a:close/>
                  <a:moveTo>
                    <a:pt x="5864" y="1"/>
                  </a:moveTo>
                  <a:cubicBezTo>
                    <a:pt x="5380" y="1"/>
                    <a:pt x="4899" y="190"/>
                    <a:pt x="4537" y="568"/>
                  </a:cubicBezTo>
                  <a:lnTo>
                    <a:pt x="3655" y="1387"/>
                  </a:lnTo>
                  <a:lnTo>
                    <a:pt x="3119" y="1387"/>
                  </a:lnTo>
                  <a:cubicBezTo>
                    <a:pt x="2552" y="1387"/>
                    <a:pt x="2080" y="1859"/>
                    <a:pt x="2080" y="2427"/>
                  </a:cubicBezTo>
                  <a:lnTo>
                    <a:pt x="2080" y="2962"/>
                  </a:lnTo>
                  <a:lnTo>
                    <a:pt x="315" y="4726"/>
                  </a:lnTo>
                  <a:cubicBezTo>
                    <a:pt x="126" y="4915"/>
                    <a:pt x="0" y="5136"/>
                    <a:pt x="0" y="5420"/>
                  </a:cubicBezTo>
                  <a:lnTo>
                    <a:pt x="0" y="10618"/>
                  </a:lnTo>
                  <a:cubicBezTo>
                    <a:pt x="32" y="11216"/>
                    <a:pt x="473" y="11657"/>
                    <a:pt x="1071" y="11657"/>
                  </a:cubicBezTo>
                  <a:lnTo>
                    <a:pt x="10680" y="11657"/>
                  </a:lnTo>
                  <a:cubicBezTo>
                    <a:pt x="11216" y="11657"/>
                    <a:pt x="11720" y="11185"/>
                    <a:pt x="11720" y="10618"/>
                  </a:cubicBezTo>
                  <a:lnTo>
                    <a:pt x="11720" y="5420"/>
                  </a:lnTo>
                  <a:cubicBezTo>
                    <a:pt x="11720" y="5136"/>
                    <a:pt x="11626" y="4915"/>
                    <a:pt x="11405" y="4726"/>
                  </a:cubicBezTo>
                  <a:lnTo>
                    <a:pt x="9641" y="2962"/>
                  </a:lnTo>
                  <a:lnTo>
                    <a:pt x="9641" y="2427"/>
                  </a:lnTo>
                  <a:cubicBezTo>
                    <a:pt x="9641" y="1859"/>
                    <a:pt x="9168" y="1387"/>
                    <a:pt x="8633" y="1387"/>
                  </a:cubicBezTo>
                  <a:lnTo>
                    <a:pt x="8065" y="1387"/>
                  </a:lnTo>
                  <a:lnTo>
                    <a:pt x="7215" y="568"/>
                  </a:lnTo>
                  <a:cubicBezTo>
                    <a:pt x="6837" y="190"/>
                    <a:pt x="6348" y="1"/>
                    <a:pt x="586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89" name="Google Shape;10989;p84"/>
            <p:cNvSpPr/>
            <p:nvPr/>
          </p:nvSpPr>
          <p:spPr>
            <a:xfrm>
              <a:off x="-35733475" y="2340425"/>
              <a:ext cx="51225" cy="68550"/>
            </a:xfrm>
            <a:custGeom>
              <a:avLst/>
              <a:gdLst/>
              <a:ahLst/>
              <a:cxnLst/>
              <a:rect l="l" t="t" r="r" b="b"/>
              <a:pathLst>
                <a:path w="2049" h="2742" extrusionOk="0">
                  <a:moveTo>
                    <a:pt x="1009" y="0"/>
                  </a:moveTo>
                  <a:cubicBezTo>
                    <a:pt x="474" y="0"/>
                    <a:pt x="1" y="473"/>
                    <a:pt x="1" y="1008"/>
                  </a:cubicBezTo>
                  <a:cubicBezTo>
                    <a:pt x="1" y="1260"/>
                    <a:pt x="158" y="1418"/>
                    <a:pt x="316" y="1418"/>
                  </a:cubicBezTo>
                  <a:cubicBezTo>
                    <a:pt x="505" y="1418"/>
                    <a:pt x="663" y="1260"/>
                    <a:pt x="663" y="1040"/>
                  </a:cubicBezTo>
                  <a:cubicBezTo>
                    <a:pt x="663" y="851"/>
                    <a:pt x="820" y="693"/>
                    <a:pt x="1009" y="693"/>
                  </a:cubicBezTo>
                  <a:cubicBezTo>
                    <a:pt x="1198" y="693"/>
                    <a:pt x="1356" y="851"/>
                    <a:pt x="1356" y="1040"/>
                  </a:cubicBezTo>
                  <a:cubicBezTo>
                    <a:pt x="1356" y="1229"/>
                    <a:pt x="1293" y="1323"/>
                    <a:pt x="1135" y="1386"/>
                  </a:cubicBezTo>
                  <a:cubicBezTo>
                    <a:pt x="852" y="1449"/>
                    <a:pt x="663" y="1733"/>
                    <a:pt x="663" y="2016"/>
                  </a:cubicBezTo>
                  <a:lnTo>
                    <a:pt x="663" y="2394"/>
                  </a:lnTo>
                  <a:cubicBezTo>
                    <a:pt x="663" y="2583"/>
                    <a:pt x="820" y="2741"/>
                    <a:pt x="1009" y="2741"/>
                  </a:cubicBezTo>
                  <a:cubicBezTo>
                    <a:pt x="1230" y="2741"/>
                    <a:pt x="1387" y="2583"/>
                    <a:pt x="1387" y="2394"/>
                  </a:cubicBezTo>
                  <a:lnTo>
                    <a:pt x="1387" y="2016"/>
                  </a:lnTo>
                  <a:cubicBezTo>
                    <a:pt x="1765" y="1827"/>
                    <a:pt x="2049" y="1449"/>
                    <a:pt x="2049" y="1008"/>
                  </a:cubicBezTo>
                  <a:cubicBezTo>
                    <a:pt x="2049" y="473"/>
                    <a:pt x="1576" y="0"/>
                    <a:pt x="100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0" name="Google Shape;10990;p84"/>
            <p:cNvSpPr/>
            <p:nvPr/>
          </p:nvSpPr>
          <p:spPr>
            <a:xfrm>
              <a:off x="-35716925" y="2418400"/>
              <a:ext cx="17350" cy="17350"/>
            </a:xfrm>
            <a:custGeom>
              <a:avLst/>
              <a:gdLst/>
              <a:ahLst/>
              <a:cxnLst/>
              <a:rect l="l" t="t" r="r" b="b"/>
              <a:pathLst>
                <a:path w="694" h="694" extrusionOk="0">
                  <a:moveTo>
                    <a:pt x="347" y="0"/>
                  </a:moveTo>
                  <a:cubicBezTo>
                    <a:pt x="158" y="0"/>
                    <a:pt x="1" y="158"/>
                    <a:pt x="1" y="347"/>
                  </a:cubicBezTo>
                  <a:cubicBezTo>
                    <a:pt x="1" y="536"/>
                    <a:pt x="158" y="693"/>
                    <a:pt x="347" y="693"/>
                  </a:cubicBezTo>
                  <a:cubicBezTo>
                    <a:pt x="536" y="693"/>
                    <a:pt x="694" y="536"/>
                    <a:pt x="694" y="347"/>
                  </a:cubicBezTo>
                  <a:cubicBezTo>
                    <a:pt x="662" y="158"/>
                    <a:pt x="536" y="0"/>
                    <a:pt x="34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991" name="Google Shape;10991;p84"/>
          <p:cNvGrpSpPr/>
          <p:nvPr/>
        </p:nvGrpSpPr>
        <p:grpSpPr>
          <a:xfrm>
            <a:off x="850958" y="2220821"/>
            <a:ext cx="356438" cy="354558"/>
            <a:chOff x="-35853975" y="2631825"/>
            <a:chExt cx="293800" cy="292250"/>
          </a:xfrm>
          <a:solidFill>
            <a:srgbClr val="FFC000"/>
          </a:solidFill>
        </p:grpSpPr>
        <p:sp>
          <p:nvSpPr>
            <p:cNvPr id="10992" name="Google Shape;10992;p84"/>
            <p:cNvSpPr/>
            <p:nvPr/>
          </p:nvSpPr>
          <p:spPr>
            <a:xfrm>
              <a:off x="-35813025" y="2701825"/>
              <a:ext cx="201675" cy="171925"/>
            </a:xfrm>
            <a:custGeom>
              <a:avLst/>
              <a:gdLst/>
              <a:ahLst/>
              <a:cxnLst/>
              <a:rect l="l" t="t" r="r" b="b"/>
              <a:pathLst>
                <a:path w="8067" h="6877" extrusionOk="0">
                  <a:moveTo>
                    <a:pt x="1765" y="824"/>
                  </a:moveTo>
                  <a:lnTo>
                    <a:pt x="2868" y="1643"/>
                  </a:lnTo>
                  <a:lnTo>
                    <a:pt x="2238" y="2462"/>
                  </a:lnTo>
                  <a:cubicBezTo>
                    <a:pt x="2112" y="2620"/>
                    <a:pt x="2143" y="2840"/>
                    <a:pt x="2301" y="2935"/>
                  </a:cubicBezTo>
                  <a:lnTo>
                    <a:pt x="5042" y="4983"/>
                  </a:lnTo>
                  <a:cubicBezTo>
                    <a:pt x="5108" y="5035"/>
                    <a:pt x="5179" y="5060"/>
                    <a:pt x="5246" y="5060"/>
                  </a:cubicBezTo>
                  <a:cubicBezTo>
                    <a:pt x="5341" y="5060"/>
                    <a:pt x="5428" y="5011"/>
                    <a:pt x="5483" y="4920"/>
                  </a:cubicBezTo>
                  <a:lnTo>
                    <a:pt x="6113" y="4100"/>
                  </a:lnTo>
                  <a:lnTo>
                    <a:pt x="7247" y="4920"/>
                  </a:lnTo>
                  <a:lnTo>
                    <a:pt x="6554" y="5739"/>
                  </a:lnTo>
                  <a:cubicBezTo>
                    <a:pt x="6348" y="6001"/>
                    <a:pt x="6042" y="6152"/>
                    <a:pt x="5735" y="6152"/>
                  </a:cubicBezTo>
                  <a:cubicBezTo>
                    <a:pt x="5525" y="6152"/>
                    <a:pt x="5315" y="6081"/>
                    <a:pt x="5136" y="5928"/>
                  </a:cubicBezTo>
                  <a:lnTo>
                    <a:pt x="1324" y="3061"/>
                  </a:lnTo>
                  <a:cubicBezTo>
                    <a:pt x="883" y="2714"/>
                    <a:pt x="757" y="2084"/>
                    <a:pt x="1135" y="1643"/>
                  </a:cubicBezTo>
                  <a:lnTo>
                    <a:pt x="1765" y="824"/>
                  </a:lnTo>
                  <a:close/>
                  <a:moveTo>
                    <a:pt x="1647" y="1"/>
                  </a:moveTo>
                  <a:cubicBezTo>
                    <a:pt x="1540" y="1"/>
                    <a:pt x="1435" y="63"/>
                    <a:pt x="1356" y="162"/>
                  </a:cubicBezTo>
                  <a:lnTo>
                    <a:pt x="537" y="1265"/>
                  </a:lnTo>
                  <a:cubicBezTo>
                    <a:pt x="1" y="1990"/>
                    <a:pt x="95" y="3061"/>
                    <a:pt x="883" y="3659"/>
                  </a:cubicBezTo>
                  <a:lnTo>
                    <a:pt x="4727" y="6526"/>
                  </a:lnTo>
                  <a:cubicBezTo>
                    <a:pt x="5026" y="6760"/>
                    <a:pt x="5384" y="6876"/>
                    <a:pt x="5744" y="6876"/>
                  </a:cubicBezTo>
                  <a:cubicBezTo>
                    <a:pt x="6255" y="6876"/>
                    <a:pt x="6770" y="6642"/>
                    <a:pt x="7121" y="6180"/>
                  </a:cubicBezTo>
                  <a:lnTo>
                    <a:pt x="7940" y="5077"/>
                  </a:lnTo>
                  <a:cubicBezTo>
                    <a:pt x="8066" y="4888"/>
                    <a:pt x="8003" y="4668"/>
                    <a:pt x="7846" y="4573"/>
                  </a:cubicBezTo>
                  <a:lnTo>
                    <a:pt x="6207" y="3344"/>
                  </a:lnTo>
                  <a:cubicBezTo>
                    <a:pt x="6142" y="3292"/>
                    <a:pt x="6070" y="3267"/>
                    <a:pt x="6001" y="3267"/>
                  </a:cubicBezTo>
                  <a:cubicBezTo>
                    <a:pt x="5903" y="3267"/>
                    <a:pt x="5808" y="3316"/>
                    <a:pt x="5735" y="3407"/>
                  </a:cubicBezTo>
                  <a:lnTo>
                    <a:pt x="5105" y="4258"/>
                  </a:lnTo>
                  <a:lnTo>
                    <a:pt x="2931" y="2588"/>
                  </a:lnTo>
                  <a:lnTo>
                    <a:pt x="3561" y="1769"/>
                  </a:lnTo>
                  <a:cubicBezTo>
                    <a:pt x="3687" y="1612"/>
                    <a:pt x="3656" y="1423"/>
                    <a:pt x="3498" y="1297"/>
                  </a:cubicBezTo>
                  <a:lnTo>
                    <a:pt x="1828" y="68"/>
                  </a:lnTo>
                  <a:cubicBezTo>
                    <a:pt x="1770" y="22"/>
                    <a:pt x="1708" y="1"/>
                    <a:pt x="164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3" name="Google Shape;10993;p84"/>
            <p:cNvSpPr/>
            <p:nvPr/>
          </p:nvSpPr>
          <p:spPr>
            <a:xfrm>
              <a:off x="-35853975" y="2631825"/>
              <a:ext cx="293800" cy="292250"/>
            </a:xfrm>
            <a:custGeom>
              <a:avLst/>
              <a:gdLst/>
              <a:ahLst/>
              <a:cxnLst/>
              <a:rect l="l" t="t" r="r" b="b"/>
              <a:pathLst>
                <a:path w="11752" h="11690" extrusionOk="0">
                  <a:moveTo>
                    <a:pt x="5861" y="662"/>
                  </a:moveTo>
                  <a:cubicBezTo>
                    <a:pt x="8696" y="662"/>
                    <a:pt x="11027" y="2994"/>
                    <a:pt x="11027" y="5829"/>
                  </a:cubicBezTo>
                  <a:cubicBezTo>
                    <a:pt x="11027" y="6806"/>
                    <a:pt x="10744" y="7751"/>
                    <a:pt x="10240" y="8539"/>
                  </a:cubicBezTo>
                  <a:cubicBezTo>
                    <a:pt x="10177" y="8665"/>
                    <a:pt x="10114" y="8791"/>
                    <a:pt x="10177" y="8854"/>
                  </a:cubicBezTo>
                  <a:lnTo>
                    <a:pt x="10807" y="10776"/>
                  </a:lnTo>
                  <a:lnTo>
                    <a:pt x="8854" y="10145"/>
                  </a:lnTo>
                  <a:cubicBezTo>
                    <a:pt x="8837" y="10137"/>
                    <a:pt x="8815" y="10133"/>
                    <a:pt x="8792" y="10133"/>
                  </a:cubicBezTo>
                  <a:cubicBezTo>
                    <a:pt x="8728" y="10133"/>
                    <a:pt x="8648" y="10162"/>
                    <a:pt x="8602" y="10208"/>
                  </a:cubicBezTo>
                  <a:cubicBezTo>
                    <a:pt x="7751" y="10713"/>
                    <a:pt x="6806" y="10996"/>
                    <a:pt x="5861" y="10996"/>
                  </a:cubicBezTo>
                  <a:cubicBezTo>
                    <a:pt x="3025" y="10996"/>
                    <a:pt x="725" y="8665"/>
                    <a:pt x="725" y="5829"/>
                  </a:cubicBezTo>
                  <a:cubicBezTo>
                    <a:pt x="725" y="2994"/>
                    <a:pt x="3025" y="662"/>
                    <a:pt x="5861" y="662"/>
                  </a:cubicBezTo>
                  <a:close/>
                  <a:moveTo>
                    <a:pt x="5829" y="1"/>
                  </a:moveTo>
                  <a:cubicBezTo>
                    <a:pt x="2616" y="1"/>
                    <a:pt x="1" y="2647"/>
                    <a:pt x="1" y="5829"/>
                  </a:cubicBezTo>
                  <a:cubicBezTo>
                    <a:pt x="1" y="7373"/>
                    <a:pt x="599" y="8854"/>
                    <a:pt x="1733" y="9956"/>
                  </a:cubicBezTo>
                  <a:cubicBezTo>
                    <a:pt x="2836" y="11059"/>
                    <a:pt x="4285" y="11689"/>
                    <a:pt x="5861" y="11689"/>
                  </a:cubicBezTo>
                  <a:cubicBezTo>
                    <a:pt x="6900" y="11689"/>
                    <a:pt x="7908" y="11406"/>
                    <a:pt x="8822" y="10870"/>
                  </a:cubicBezTo>
                  <a:lnTo>
                    <a:pt x="11279" y="11658"/>
                  </a:lnTo>
                  <a:cubicBezTo>
                    <a:pt x="11303" y="11666"/>
                    <a:pt x="11331" y="11669"/>
                    <a:pt x="11360" y="11669"/>
                  </a:cubicBezTo>
                  <a:cubicBezTo>
                    <a:pt x="11449" y="11669"/>
                    <a:pt x="11555" y="11634"/>
                    <a:pt x="11626" y="11563"/>
                  </a:cubicBezTo>
                  <a:cubicBezTo>
                    <a:pt x="11689" y="11500"/>
                    <a:pt x="11752" y="11343"/>
                    <a:pt x="11689" y="11217"/>
                  </a:cubicBezTo>
                  <a:lnTo>
                    <a:pt x="10901" y="8791"/>
                  </a:lnTo>
                  <a:cubicBezTo>
                    <a:pt x="11469" y="7877"/>
                    <a:pt x="11752" y="6837"/>
                    <a:pt x="11752" y="5829"/>
                  </a:cubicBezTo>
                  <a:cubicBezTo>
                    <a:pt x="11689" y="2647"/>
                    <a:pt x="9074" y="1"/>
                    <a:pt x="582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4" name="Google Shape;10994;p84"/>
            <p:cNvSpPr/>
            <p:nvPr/>
          </p:nvSpPr>
          <p:spPr>
            <a:xfrm>
              <a:off x="-35715350" y="2735025"/>
              <a:ext cx="49650" cy="40675"/>
            </a:xfrm>
            <a:custGeom>
              <a:avLst/>
              <a:gdLst/>
              <a:ahLst/>
              <a:cxnLst/>
              <a:rect l="l" t="t" r="r" b="b"/>
              <a:pathLst>
                <a:path w="1986" h="1627" extrusionOk="0">
                  <a:moveTo>
                    <a:pt x="410" y="0"/>
                  </a:moveTo>
                  <a:cubicBezTo>
                    <a:pt x="221" y="0"/>
                    <a:pt x="64" y="126"/>
                    <a:pt x="64" y="315"/>
                  </a:cubicBezTo>
                  <a:cubicBezTo>
                    <a:pt x="1" y="504"/>
                    <a:pt x="158" y="662"/>
                    <a:pt x="379" y="662"/>
                  </a:cubicBezTo>
                  <a:cubicBezTo>
                    <a:pt x="788" y="725"/>
                    <a:pt x="1166" y="977"/>
                    <a:pt x="1261" y="1386"/>
                  </a:cubicBezTo>
                  <a:cubicBezTo>
                    <a:pt x="1311" y="1536"/>
                    <a:pt x="1439" y="1626"/>
                    <a:pt x="1585" y="1626"/>
                  </a:cubicBezTo>
                  <a:cubicBezTo>
                    <a:pt x="1623" y="1626"/>
                    <a:pt x="1662" y="1620"/>
                    <a:pt x="1702" y="1607"/>
                  </a:cubicBezTo>
                  <a:cubicBezTo>
                    <a:pt x="1891" y="1575"/>
                    <a:pt x="1985" y="1386"/>
                    <a:pt x="1954" y="1197"/>
                  </a:cubicBezTo>
                  <a:cubicBezTo>
                    <a:pt x="1733" y="504"/>
                    <a:pt x="1103" y="32"/>
                    <a:pt x="41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5" name="Google Shape;10995;p84"/>
            <p:cNvSpPr/>
            <p:nvPr/>
          </p:nvSpPr>
          <p:spPr>
            <a:xfrm>
              <a:off x="-35705900" y="2667275"/>
              <a:ext cx="107925" cy="101750"/>
            </a:xfrm>
            <a:custGeom>
              <a:avLst/>
              <a:gdLst/>
              <a:ahLst/>
              <a:cxnLst/>
              <a:rect l="l" t="t" r="r" b="b"/>
              <a:pathLst>
                <a:path w="4317" h="4070" extrusionOk="0">
                  <a:moveTo>
                    <a:pt x="347" y="1"/>
                  </a:moveTo>
                  <a:cubicBezTo>
                    <a:pt x="158" y="1"/>
                    <a:pt x="1" y="127"/>
                    <a:pt x="1" y="316"/>
                  </a:cubicBezTo>
                  <a:cubicBezTo>
                    <a:pt x="1" y="505"/>
                    <a:pt x="95" y="662"/>
                    <a:pt x="316" y="662"/>
                  </a:cubicBezTo>
                  <a:cubicBezTo>
                    <a:pt x="2048" y="820"/>
                    <a:pt x="3372" y="2111"/>
                    <a:pt x="3655" y="3781"/>
                  </a:cubicBezTo>
                  <a:cubicBezTo>
                    <a:pt x="3683" y="3951"/>
                    <a:pt x="3813" y="4070"/>
                    <a:pt x="3976" y="4070"/>
                  </a:cubicBezTo>
                  <a:cubicBezTo>
                    <a:pt x="3995" y="4070"/>
                    <a:pt x="4014" y="4068"/>
                    <a:pt x="4033" y="4065"/>
                  </a:cubicBezTo>
                  <a:cubicBezTo>
                    <a:pt x="4191" y="4065"/>
                    <a:pt x="4317" y="3844"/>
                    <a:pt x="4317" y="3687"/>
                  </a:cubicBezTo>
                  <a:cubicBezTo>
                    <a:pt x="4002" y="1733"/>
                    <a:pt x="2364" y="190"/>
                    <a:pt x="34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6" name="Google Shape;10996;p84"/>
            <p:cNvSpPr/>
            <p:nvPr/>
          </p:nvSpPr>
          <p:spPr>
            <a:xfrm>
              <a:off x="-35709825" y="2700350"/>
              <a:ext cx="77200" cy="68700"/>
            </a:xfrm>
            <a:custGeom>
              <a:avLst/>
              <a:gdLst/>
              <a:ahLst/>
              <a:cxnLst/>
              <a:rect l="l" t="t" r="r" b="b"/>
              <a:pathLst>
                <a:path w="3088" h="2748" extrusionOk="0">
                  <a:moveTo>
                    <a:pt x="347" y="1"/>
                  </a:moveTo>
                  <a:cubicBezTo>
                    <a:pt x="158" y="1"/>
                    <a:pt x="0" y="127"/>
                    <a:pt x="0" y="316"/>
                  </a:cubicBezTo>
                  <a:cubicBezTo>
                    <a:pt x="0" y="536"/>
                    <a:pt x="95" y="694"/>
                    <a:pt x="315" y="725"/>
                  </a:cubicBezTo>
                  <a:cubicBezTo>
                    <a:pt x="1323" y="788"/>
                    <a:pt x="2142" y="1545"/>
                    <a:pt x="2394" y="2490"/>
                  </a:cubicBezTo>
                  <a:cubicBezTo>
                    <a:pt x="2422" y="2655"/>
                    <a:pt x="2570" y="2748"/>
                    <a:pt x="2753" y="2748"/>
                  </a:cubicBezTo>
                  <a:cubicBezTo>
                    <a:pt x="2780" y="2748"/>
                    <a:pt x="2808" y="2746"/>
                    <a:pt x="2836" y="2742"/>
                  </a:cubicBezTo>
                  <a:cubicBezTo>
                    <a:pt x="3025" y="2679"/>
                    <a:pt x="3088" y="2490"/>
                    <a:pt x="3056" y="2301"/>
                  </a:cubicBezTo>
                  <a:cubicBezTo>
                    <a:pt x="2741" y="1072"/>
                    <a:pt x="1670" y="127"/>
                    <a:pt x="34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997" name="Google Shape;10997;p84"/>
          <p:cNvGrpSpPr/>
          <p:nvPr/>
        </p:nvGrpSpPr>
        <p:grpSpPr>
          <a:xfrm>
            <a:off x="3089562" y="1307714"/>
            <a:ext cx="353587" cy="353587"/>
            <a:chOff x="-34032200" y="1916675"/>
            <a:chExt cx="291450" cy="291450"/>
          </a:xfrm>
          <a:solidFill>
            <a:srgbClr val="FFC000"/>
          </a:solidFill>
        </p:grpSpPr>
        <p:sp>
          <p:nvSpPr>
            <p:cNvPr id="10998" name="Google Shape;10998;p84"/>
            <p:cNvSpPr/>
            <p:nvPr/>
          </p:nvSpPr>
          <p:spPr>
            <a:xfrm>
              <a:off x="-34032200" y="1916675"/>
              <a:ext cx="291450" cy="291450"/>
            </a:xfrm>
            <a:custGeom>
              <a:avLst/>
              <a:gdLst/>
              <a:ahLst/>
              <a:cxnLst/>
              <a:rect l="l" t="t" r="r" b="b"/>
              <a:pathLst>
                <a:path w="11658" h="11658" extrusionOk="0">
                  <a:moveTo>
                    <a:pt x="6459" y="694"/>
                  </a:moveTo>
                  <a:cubicBezTo>
                    <a:pt x="6648" y="694"/>
                    <a:pt x="6806" y="851"/>
                    <a:pt x="6806" y="1040"/>
                  </a:cubicBezTo>
                  <a:lnTo>
                    <a:pt x="6806" y="1387"/>
                  </a:lnTo>
                  <a:lnTo>
                    <a:pt x="662" y="1387"/>
                  </a:lnTo>
                  <a:lnTo>
                    <a:pt x="662" y="1040"/>
                  </a:lnTo>
                  <a:cubicBezTo>
                    <a:pt x="662" y="851"/>
                    <a:pt x="820" y="694"/>
                    <a:pt x="977" y="694"/>
                  </a:cubicBezTo>
                  <a:close/>
                  <a:moveTo>
                    <a:pt x="10303" y="4096"/>
                  </a:moveTo>
                  <a:lnTo>
                    <a:pt x="8192" y="5419"/>
                  </a:lnTo>
                  <a:lnTo>
                    <a:pt x="6207" y="4096"/>
                  </a:lnTo>
                  <a:close/>
                  <a:moveTo>
                    <a:pt x="5420" y="4411"/>
                  </a:moveTo>
                  <a:lnTo>
                    <a:pt x="7971" y="6112"/>
                  </a:lnTo>
                  <a:cubicBezTo>
                    <a:pt x="8034" y="6144"/>
                    <a:pt x="8097" y="6144"/>
                    <a:pt x="8192" y="6144"/>
                  </a:cubicBezTo>
                  <a:cubicBezTo>
                    <a:pt x="8255" y="6144"/>
                    <a:pt x="8286" y="6144"/>
                    <a:pt x="8381" y="6112"/>
                  </a:cubicBezTo>
                  <a:lnTo>
                    <a:pt x="10933" y="4537"/>
                  </a:lnTo>
                  <a:lnTo>
                    <a:pt x="10933" y="7184"/>
                  </a:lnTo>
                  <a:cubicBezTo>
                    <a:pt x="10933" y="7373"/>
                    <a:pt x="10775" y="7530"/>
                    <a:pt x="10618" y="7530"/>
                  </a:cubicBezTo>
                  <a:lnTo>
                    <a:pt x="5766" y="7530"/>
                  </a:lnTo>
                  <a:cubicBezTo>
                    <a:pt x="5577" y="7530"/>
                    <a:pt x="5420" y="7373"/>
                    <a:pt x="5420" y="7184"/>
                  </a:cubicBezTo>
                  <a:lnTo>
                    <a:pt x="5420" y="4443"/>
                  </a:lnTo>
                  <a:lnTo>
                    <a:pt x="5420" y="4411"/>
                  </a:lnTo>
                  <a:close/>
                  <a:moveTo>
                    <a:pt x="6806" y="2048"/>
                  </a:moveTo>
                  <a:lnTo>
                    <a:pt x="6806" y="3435"/>
                  </a:lnTo>
                  <a:lnTo>
                    <a:pt x="5766" y="3435"/>
                  </a:lnTo>
                  <a:cubicBezTo>
                    <a:pt x="5231" y="3435"/>
                    <a:pt x="4758" y="3907"/>
                    <a:pt x="4758" y="4443"/>
                  </a:cubicBezTo>
                  <a:lnTo>
                    <a:pt x="4758" y="7184"/>
                  </a:lnTo>
                  <a:cubicBezTo>
                    <a:pt x="4758" y="7719"/>
                    <a:pt x="5231" y="8192"/>
                    <a:pt x="5766" y="8192"/>
                  </a:cubicBezTo>
                  <a:lnTo>
                    <a:pt x="6806" y="8192"/>
                  </a:lnTo>
                  <a:lnTo>
                    <a:pt x="6806" y="8916"/>
                  </a:lnTo>
                  <a:lnTo>
                    <a:pt x="662" y="8916"/>
                  </a:lnTo>
                  <a:lnTo>
                    <a:pt x="662" y="2048"/>
                  </a:lnTo>
                  <a:close/>
                  <a:moveTo>
                    <a:pt x="6774" y="9578"/>
                  </a:moveTo>
                  <a:lnTo>
                    <a:pt x="6774" y="10649"/>
                  </a:lnTo>
                  <a:cubicBezTo>
                    <a:pt x="6806" y="10838"/>
                    <a:pt x="6648" y="10996"/>
                    <a:pt x="6459" y="10996"/>
                  </a:cubicBezTo>
                  <a:lnTo>
                    <a:pt x="977" y="10996"/>
                  </a:lnTo>
                  <a:cubicBezTo>
                    <a:pt x="788" y="10996"/>
                    <a:pt x="631" y="10838"/>
                    <a:pt x="631" y="10649"/>
                  </a:cubicBezTo>
                  <a:lnTo>
                    <a:pt x="631" y="9578"/>
                  </a:lnTo>
                  <a:close/>
                  <a:moveTo>
                    <a:pt x="1009" y="1"/>
                  </a:moveTo>
                  <a:cubicBezTo>
                    <a:pt x="473" y="1"/>
                    <a:pt x="1" y="473"/>
                    <a:pt x="1" y="1040"/>
                  </a:cubicBezTo>
                  <a:lnTo>
                    <a:pt x="1" y="10649"/>
                  </a:lnTo>
                  <a:cubicBezTo>
                    <a:pt x="1" y="11185"/>
                    <a:pt x="473" y="11657"/>
                    <a:pt x="1009" y="11657"/>
                  </a:cubicBezTo>
                  <a:lnTo>
                    <a:pt x="6491" y="11657"/>
                  </a:lnTo>
                  <a:cubicBezTo>
                    <a:pt x="7026" y="11657"/>
                    <a:pt x="7499" y="11185"/>
                    <a:pt x="7499" y="10649"/>
                  </a:cubicBezTo>
                  <a:lnTo>
                    <a:pt x="7499" y="8255"/>
                  </a:lnTo>
                  <a:lnTo>
                    <a:pt x="10618" y="8255"/>
                  </a:lnTo>
                  <a:cubicBezTo>
                    <a:pt x="11185" y="8255"/>
                    <a:pt x="11658" y="7782"/>
                    <a:pt x="11658" y="7215"/>
                  </a:cubicBezTo>
                  <a:lnTo>
                    <a:pt x="11658" y="4506"/>
                  </a:lnTo>
                  <a:cubicBezTo>
                    <a:pt x="11658" y="3907"/>
                    <a:pt x="11185" y="3435"/>
                    <a:pt x="10618" y="3435"/>
                  </a:cubicBezTo>
                  <a:lnTo>
                    <a:pt x="7499" y="3435"/>
                  </a:lnTo>
                  <a:lnTo>
                    <a:pt x="7499" y="1040"/>
                  </a:lnTo>
                  <a:cubicBezTo>
                    <a:pt x="7499" y="473"/>
                    <a:pt x="7026" y="1"/>
                    <a:pt x="649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99" name="Google Shape;10999;p84"/>
            <p:cNvSpPr/>
            <p:nvPr/>
          </p:nvSpPr>
          <p:spPr>
            <a:xfrm>
              <a:off x="-33999125" y="2019075"/>
              <a:ext cx="69350" cy="18125"/>
            </a:xfrm>
            <a:custGeom>
              <a:avLst/>
              <a:gdLst/>
              <a:ahLst/>
              <a:cxnLst/>
              <a:rect l="l" t="t" r="r" b="b"/>
              <a:pathLst>
                <a:path w="2774" h="725" extrusionOk="0">
                  <a:moveTo>
                    <a:pt x="347" y="0"/>
                  </a:moveTo>
                  <a:cubicBezTo>
                    <a:pt x="158" y="0"/>
                    <a:pt x="1" y="158"/>
                    <a:pt x="1" y="378"/>
                  </a:cubicBezTo>
                  <a:cubicBezTo>
                    <a:pt x="1" y="567"/>
                    <a:pt x="158" y="725"/>
                    <a:pt x="347" y="725"/>
                  </a:cubicBezTo>
                  <a:lnTo>
                    <a:pt x="2395" y="725"/>
                  </a:lnTo>
                  <a:cubicBezTo>
                    <a:pt x="2616" y="725"/>
                    <a:pt x="2773" y="567"/>
                    <a:pt x="2773" y="378"/>
                  </a:cubicBezTo>
                  <a:cubicBezTo>
                    <a:pt x="2710" y="158"/>
                    <a:pt x="2616" y="0"/>
                    <a:pt x="239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00" name="Google Shape;11000;p84"/>
            <p:cNvSpPr/>
            <p:nvPr/>
          </p:nvSpPr>
          <p:spPr>
            <a:xfrm>
              <a:off x="-33999900" y="2053725"/>
              <a:ext cx="52000" cy="18125"/>
            </a:xfrm>
            <a:custGeom>
              <a:avLst/>
              <a:gdLst/>
              <a:ahLst/>
              <a:cxnLst/>
              <a:rect l="l" t="t" r="r" b="b"/>
              <a:pathLst>
                <a:path w="2080" h="725" extrusionOk="0">
                  <a:moveTo>
                    <a:pt x="347" y="0"/>
                  </a:moveTo>
                  <a:cubicBezTo>
                    <a:pt x="158" y="0"/>
                    <a:pt x="0" y="158"/>
                    <a:pt x="0" y="347"/>
                  </a:cubicBezTo>
                  <a:cubicBezTo>
                    <a:pt x="0" y="567"/>
                    <a:pt x="158" y="725"/>
                    <a:pt x="347" y="725"/>
                  </a:cubicBezTo>
                  <a:lnTo>
                    <a:pt x="1733" y="725"/>
                  </a:lnTo>
                  <a:cubicBezTo>
                    <a:pt x="1922" y="725"/>
                    <a:pt x="2080" y="567"/>
                    <a:pt x="2080" y="347"/>
                  </a:cubicBezTo>
                  <a:cubicBezTo>
                    <a:pt x="2080" y="158"/>
                    <a:pt x="1922" y="0"/>
                    <a:pt x="173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01" name="Google Shape;11001;p84"/>
            <p:cNvSpPr/>
            <p:nvPr/>
          </p:nvSpPr>
          <p:spPr>
            <a:xfrm>
              <a:off x="-33999125" y="2088375"/>
              <a:ext cx="34675" cy="17350"/>
            </a:xfrm>
            <a:custGeom>
              <a:avLst/>
              <a:gdLst/>
              <a:ahLst/>
              <a:cxnLst/>
              <a:rect l="l" t="t" r="r" b="b"/>
              <a:pathLst>
                <a:path w="1387" h="694" extrusionOk="0">
                  <a:moveTo>
                    <a:pt x="347" y="1"/>
                  </a:moveTo>
                  <a:cubicBezTo>
                    <a:pt x="158" y="1"/>
                    <a:pt x="1" y="158"/>
                    <a:pt x="1" y="347"/>
                  </a:cubicBezTo>
                  <a:cubicBezTo>
                    <a:pt x="1" y="536"/>
                    <a:pt x="158" y="694"/>
                    <a:pt x="347" y="694"/>
                  </a:cubicBezTo>
                  <a:lnTo>
                    <a:pt x="1041" y="694"/>
                  </a:lnTo>
                  <a:cubicBezTo>
                    <a:pt x="1230" y="694"/>
                    <a:pt x="1387" y="536"/>
                    <a:pt x="1387" y="347"/>
                  </a:cubicBezTo>
                  <a:cubicBezTo>
                    <a:pt x="1387" y="158"/>
                    <a:pt x="1230" y="1"/>
                    <a:pt x="104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002" name="Google Shape;11002;p84"/>
          <p:cNvSpPr/>
          <p:nvPr/>
        </p:nvSpPr>
        <p:spPr>
          <a:xfrm>
            <a:off x="3086014" y="1764916"/>
            <a:ext cx="354527" cy="356620"/>
          </a:xfrm>
          <a:custGeom>
            <a:avLst/>
            <a:gdLst/>
            <a:ahLst/>
            <a:cxnLst/>
            <a:rect l="l" t="t" r="r" b="b"/>
            <a:pathLst>
              <a:path w="11689" h="11758" extrusionOk="0">
                <a:moveTo>
                  <a:pt x="8538" y="2747"/>
                </a:moveTo>
                <a:cubicBezTo>
                  <a:pt x="8727" y="2747"/>
                  <a:pt x="8853" y="2905"/>
                  <a:pt x="8853" y="3094"/>
                </a:cubicBezTo>
                <a:cubicBezTo>
                  <a:pt x="8885" y="3251"/>
                  <a:pt x="8727" y="3409"/>
                  <a:pt x="8538" y="3409"/>
                </a:cubicBezTo>
                <a:cubicBezTo>
                  <a:pt x="8444" y="3409"/>
                  <a:pt x="8381" y="3377"/>
                  <a:pt x="8286" y="3346"/>
                </a:cubicBezTo>
                <a:lnTo>
                  <a:pt x="8538" y="2747"/>
                </a:lnTo>
                <a:close/>
                <a:moveTo>
                  <a:pt x="3277" y="1581"/>
                </a:moveTo>
                <a:cubicBezTo>
                  <a:pt x="3844" y="1581"/>
                  <a:pt x="4316" y="2023"/>
                  <a:pt x="4316" y="2590"/>
                </a:cubicBezTo>
                <a:cubicBezTo>
                  <a:pt x="4316" y="3157"/>
                  <a:pt x="3844" y="3598"/>
                  <a:pt x="3277" y="3598"/>
                </a:cubicBezTo>
                <a:cubicBezTo>
                  <a:pt x="2741" y="3598"/>
                  <a:pt x="2269" y="3157"/>
                  <a:pt x="2269" y="2590"/>
                </a:cubicBezTo>
                <a:cubicBezTo>
                  <a:pt x="2269" y="1991"/>
                  <a:pt x="2741" y="1581"/>
                  <a:pt x="3277" y="1581"/>
                </a:cubicBezTo>
                <a:close/>
                <a:moveTo>
                  <a:pt x="9231" y="5457"/>
                </a:moveTo>
                <a:cubicBezTo>
                  <a:pt x="9672" y="5457"/>
                  <a:pt x="10050" y="5740"/>
                  <a:pt x="10208" y="6150"/>
                </a:cubicBezTo>
                <a:lnTo>
                  <a:pt x="8286" y="6150"/>
                </a:lnTo>
                <a:cubicBezTo>
                  <a:pt x="8412" y="5772"/>
                  <a:pt x="8759" y="5457"/>
                  <a:pt x="9231" y="5457"/>
                </a:cubicBezTo>
                <a:close/>
                <a:moveTo>
                  <a:pt x="10932" y="6843"/>
                </a:moveTo>
                <a:lnTo>
                  <a:pt x="10932" y="7504"/>
                </a:lnTo>
                <a:lnTo>
                  <a:pt x="5262" y="7504"/>
                </a:lnTo>
                <a:lnTo>
                  <a:pt x="5262" y="6843"/>
                </a:lnTo>
                <a:close/>
                <a:moveTo>
                  <a:pt x="3403" y="4291"/>
                </a:moveTo>
                <a:cubicBezTo>
                  <a:pt x="4064" y="4322"/>
                  <a:pt x="4631" y="4921"/>
                  <a:pt x="4631" y="5583"/>
                </a:cubicBezTo>
                <a:lnTo>
                  <a:pt x="4631" y="7725"/>
                </a:lnTo>
                <a:cubicBezTo>
                  <a:pt x="4348" y="7567"/>
                  <a:pt x="4033" y="7441"/>
                  <a:pt x="3686" y="7441"/>
                </a:cubicBezTo>
                <a:lnTo>
                  <a:pt x="3340" y="7441"/>
                </a:lnTo>
                <a:lnTo>
                  <a:pt x="3340" y="6402"/>
                </a:lnTo>
                <a:cubicBezTo>
                  <a:pt x="3340" y="6213"/>
                  <a:pt x="3182" y="6055"/>
                  <a:pt x="2962" y="6055"/>
                </a:cubicBezTo>
                <a:cubicBezTo>
                  <a:pt x="2773" y="6055"/>
                  <a:pt x="2615" y="6213"/>
                  <a:pt x="2615" y="6402"/>
                </a:cubicBezTo>
                <a:lnTo>
                  <a:pt x="2615" y="7788"/>
                </a:lnTo>
                <a:cubicBezTo>
                  <a:pt x="2615" y="7977"/>
                  <a:pt x="2773" y="8134"/>
                  <a:pt x="2962" y="8134"/>
                </a:cubicBezTo>
                <a:lnTo>
                  <a:pt x="3655" y="8134"/>
                </a:lnTo>
                <a:cubicBezTo>
                  <a:pt x="4064" y="8134"/>
                  <a:pt x="4474" y="8418"/>
                  <a:pt x="4600" y="8828"/>
                </a:cubicBezTo>
                <a:lnTo>
                  <a:pt x="1985" y="8828"/>
                </a:lnTo>
                <a:lnTo>
                  <a:pt x="1985" y="5583"/>
                </a:lnTo>
                <a:lnTo>
                  <a:pt x="2080" y="5583"/>
                </a:lnTo>
                <a:cubicBezTo>
                  <a:pt x="2080" y="5236"/>
                  <a:pt x="2237" y="4858"/>
                  <a:pt x="2458" y="4637"/>
                </a:cubicBezTo>
                <a:cubicBezTo>
                  <a:pt x="2741" y="4385"/>
                  <a:pt x="3056" y="4291"/>
                  <a:pt x="3403" y="4291"/>
                </a:cubicBezTo>
                <a:close/>
                <a:moveTo>
                  <a:pt x="1040" y="4795"/>
                </a:moveTo>
                <a:cubicBezTo>
                  <a:pt x="1229" y="4795"/>
                  <a:pt x="1418" y="4952"/>
                  <a:pt x="1418" y="5141"/>
                </a:cubicBezTo>
                <a:lnTo>
                  <a:pt x="1418" y="9174"/>
                </a:lnTo>
                <a:lnTo>
                  <a:pt x="1418" y="9300"/>
                </a:lnTo>
                <a:cubicBezTo>
                  <a:pt x="1449" y="9458"/>
                  <a:pt x="1575" y="9521"/>
                  <a:pt x="1733" y="9521"/>
                </a:cubicBezTo>
                <a:lnTo>
                  <a:pt x="5860" y="9521"/>
                </a:lnTo>
                <a:cubicBezTo>
                  <a:pt x="6049" y="9521"/>
                  <a:pt x="6175" y="9678"/>
                  <a:pt x="6175" y="9836"/>
                </a:cubicBezTo>
                <a:lnTo>
                  <a:pt x="6175" y="10938"/>
                </a:lnTo>
                <a:lnTo>
                  <a:pt x="693" y="10938"/>
                </a:lnTo>
                <a:lnTo>
                  <a:pt x="693" y="5141"/>
                </a:lnTo>
                <a:cubicBezTo>
                  <a:pt x="693" y="4952"/>
                  <a:pt x="851" y="4795"/>
                  <a:pt x="1040" y="4795"/>
                </a:cubicBezTo>
                <a:close/>
                <a:moveTo>
                  <a:pt x="7656" y="8197"/>
                </a:moveTo>
                <a:cubicBezTo>
                  <a:pt x="7971" y="8260"/>
                  <a:pt x="8254" y="8576"/>
                  <a:pt x="8254" y="8922"/>
                </a:cubicBezTo>
                <a:lnTo>
                  <a:pt x="8254" y="10938"/>
                </a:lnTo>
                <a:lnTo>
                  <a:pt x="6868" y="10938"/>
                </a:lnTo>
                <a:lnTo>
                  <a:pt x="6868" y="9836"/>
                </a:lnTo>
                <a:cubicBezTo>
                  <a:pt x="6868" y="9269"/>
                  <a:pt x="6396" y="8796"/>
                  <a:pt x="5860" y="8796"/>
                </a:cubicBezTo>
                <a:lnTo>
                  <a:pt x="5388" y="8796"/>
                </a:lnTo>
                <a:cubicBezTo>
                  <a:pt x="5356" y="8576"/>
                  <a:pt x="5230" y="8386"/>
                  <a:pt x="5104" y="8197"/>
                </a:cubicBezTo>
                <a:close/>
                <a:moveTo>
                  <a:pt x="9185" y="1"/>
                </a:moveTo>
                <a:cubicBezTo>
                  <a:pt x="9049" y="1"/>
                  <a:pt x="8908" y="88"/>
                  <a:pt x="8885" y="227"/>
                </a:cubicBezTo>
                <a:lnTo>
                  <a:pt x="6837" y="5078"/>
                </a:lnTo>
                <a:cubicBezTo>
                  <a:pt x="6774" y="5236"/>
                  <a:pt x="6837" y="5457"/>
                  <a:pt x="7026" y="5520"/>
                </a:cubicBezTo>
                <a:cubicBezTo>
                  <a:pt x="7089" y="5520"/>
                  <a:pt x="7120" y="5551"/>
                  <a:pt x="7152" y="5551"/>
                </a:cubicBezTo>
                <a:cubicBezTo>
                  <a:pt x="7278" y="5551"/>
                  <a:pt x="7435" y="5457"/>
                  <a:pt x="7467" y="5362"/>
                </a:cubicBezTo>
                <a:lnTo>
                  <a:pt x="8034" y="4039"/>
                </a:lnTo>
                <a:cubicBezTo>
                  <a:pt x="8191" y="4133"/>
                  <a:pt x="8349" y="4165"/>
                  <a:pt x="8538" y="4165"/>
                </a:cubicBezTo>
                <a:cubicBezTo>
                  <a:pt x="8664" y="4165"/>
                  <a:pt x="8759" y="4133"/>
                  <a:pt x="8885" y="4133"/>
                </a:cubicBezTo>
                <a:lnTo>
                  <a:pt x="8885" y="4921"/>
                </a:lnTo>
                <a:cubicBezTo>
                  <a:pt x="8223" y="5047"/>
                  <a:pt x="7719" y="5583"/>
                  <a:pt x="7561" y="6244"/>
                </a:cubicBezTo>
                <a:lnTo>
                  <a:pt x="5293" y="6244"/>
                </a:lnTo>
                <a:lnTo>
                  <a:pt x="5293" y="5709"/>
                </a:lnTo>
                <a:cubicBezTo>
                  <a:pt x="5293" y="4984"/>
                  <a:pt x="4915" y="4354"/>
                  <a:pt x="4348" y="4007"/>
                </a:cubicBezTo>
                <a:cubicBezTo>
                  <a:pt x="4757" y="3692"/>
                  <a:pt x="4978" y="3220"/>
                  <a:pt x="4978" y="2653"/>
                </a:cubicBezTo>
                <a:cubicBezTo>
                  <a:pt x="4978" y="1707"/>
                  <a:pt x="4253" y="983"/>
                  <a:pt x="3308" y="983"/>
                </a:cubicBezTo>
                <a:cubicBezTo>
                  <a:pt x="2363" y="983"/>
                  <a:pt x="1607" y="1707"/>
                  <a:pt x="1607" y="2653"/>
                </a:cubicBezTo>
                <a:cubicBezTo>
                  <a:pt x="1607" y="3220"/>
                  <a:pt x="1890" y="3724"/>
                  <a:pt x="2269" y="4039"/>
                </a:cubicBezTo>
                <a:cubicBezTo>
                  <a:pt x="2143" y="4133"/>
                  <a:pt x="2080" y="4196"/>
                  <a:pt x="1985" y="4291"/>
                </a:cubicBezTo>
                <a:cubicBezTo>
                  <a:pt x="1922" y="4354"/>
                  <a:pt x="1827" y="4448"/>
                  <a:pt x="1764" y="4543"/>
                </a:cubicBezTo>
                <a:cubicBezTo>
                  <a:pt x="1575" y="4354"/>
                  <a:pt x="1323" y="4228"/>
                  <a:pt x="1008" y="4228"/>
                </a:cubicBezTo>
                <a:cubicBezTo>
                  <a:pt x="473" y="4228"/>
                  <a:pt x="0" y="4700"/>
                  <a:pt x="0" y="5268"/>
                </a:cubicBezTo>
                <a:lnTo>
                  <a:pt x="0" y="11411"/>
                </a:lnTo>
                <a:cubicBezTo>
                  <a:pt x="0" y="11600"/>
                  <a:pt x="158" y="11758"/>
                  <a:pt x="347" y="11758"/>
                </a:cubicBezTo>
                <a:lnTo>
                  <a:pt x="8570" y="11758"/>
                </a:lnTo>
                <a:cubicBezTo>
                  <a:pt x="8759" y="11758"/>
                  <a:pt x="8916" y="11600"/>
                  <a:pt x="8916" y="11411"/>
                </a:cubicBezTo>
                <a:lnTo>
                  <a:pt x="8916" y="9048"/>
                </a:lnTo>
                <a:cubicBezTo>
                  <a:pt x="8916" y="8765"/>
                  <a:pt x="8853" y="8544"/>
                  <a:pt x="8727" y="8292"/>
                </a:cubicBezTo>
                <a:lnTo>
                  <a:pt x="11342" y="8292"/>
                </a:lnTo>
                <a:cubicBezTo>
                  <a:pt x="11531" y="8292"/>
                  <a:pt x="11689" y="8134"/>
                  <a:pt x="11689" y="7945"/>
                </a:cubicBezTo>
                <a:lnTo>
                  <a:pt x="11689" y="6559"/>
                </a:lnTo>
                <a:cubicBezTo>
                  <a:pt x="11689" y="6339"/>
                  <a:pt x="11531" y="6181"/>
                  <a:pt x="11310" y="6181"/>
                </a:cubicBezTo>
                <a:lnTo>
                  <a:pt x="10901" y="6181"/>
                </a:lnTo>
                <a:cubicBezTo>
                  <a:pt x="10775" y="5520"/>
                  <a:pt x="10239" y="4984"/>
                  <a:pt x="9546" y="4826"/>
                </a:cubicBezTo>
                <a:lnTo>
                  <a:pt x="9546" y="3094"/>
                </a:lnTo>
                <a:cubicBezTo>
                  <a:pt x="9546" y="2621"/>
                  <a:pt x="9231" y="2243"/>
                  <a:pt x="8790" y="2117"/>
                </a:cubicBezTo>
                <a:lnTo>
                  <a:pt x="9515" y="447"/>
                </a:lnTo>
                <a:cubicBezTo>
                  <a:pt x="9578" y="290"/>
                  <a:pt x="9515" y="69"/>
                  <a:pt x="9326" y="38"/>
                </a:cubicBezTo>
                <a:cubicBezTo>
                  <a:pt x="9283" y="12"/>
                  <a:pt x="9234" y="1"/>
                  <a:pt x="9185"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003" name="Google Shape;11003;p84"/>
          <p:cNvGrpSpPr/>
          <p:nvPr/>
        </p:nvGrpSpPr>
        <p:grpSpPr>
          <a:xfrm>
            <a:off x="3089092" y="2220821"/>
            <a:ext cx="354527" cy="354558"/>
            <a:chOff x="-34032200" y="2634975"/>
            <a:chExt cx="292225" cy="292250"/>
          </a:xfrm>
          <a:solidFill>
            <a:srgbClr val="FFC000"/>
          </a:solidFill>
        </p:grpSpPr>
        <p:sp>
          <p:nvSpPr>
            <p:cNvPr id="11004" name="Google Shape;11004;p84"/>
            <p:cNvSpPr/>
            <p:nvPr/>
          </p:nvSpPr>
          <p:spPr>
            <a:xfrm>
              <a:off x="-34032200" y="2634975"/>
              <a:ext cx="292225" cy="292250"/>
            </a:xfrm>
            <a:custGeom>
              <a:avLst/>
              <a:gdLst/>
              <a:ahLst/>
              <a:cxnLst/>
              <a:rect l="l" t="t" r="r" b="b"/>
              <a:pathLst>
                <a:path w="11689" h="11690" extrusionOk="0">
                  <a:moveTo>
                    <a:pt x="5766" y="662"/>
                  </a:moveTo>
                  <a:cubicBezTo>
                    <a:pt x="8602" y="662"/>
                    <a:pt x="10933" y="2962"/>
                    <a:pt x="10933" y="5798"/>
                  </a:cubicBezTo>
                  <a:cubicBezTo>
                    <a:pt x="10933" y="6806"/>
                    <a:pt x="10649" y="7783"/>
                    <a:pt x="10114" y="8602"/>
                  </a:cubicBezTo>
                  <a:lnTo>
                    <a:pt x="10145" y="8444"/>
                  </a:lnTo>
                  <a:cubicBezTo>
                    <a:pt x="10177" y="8350"/>
                    <a:pt x="10145" y="8224"/>
                    <a:pt x="10082" y="8129"/>
                  </a:cubicBezTo>
                  <a:cubicBezTo>
                    <a:pt x="9988" y="8066"/>
                    <a:pt x="9862" y="8035"/>
                    <a:pt x="9767" y="8035"/>
                  </a:cubicBezTo>
                  <a:lnTo>
                    <a:pt x="9641" y="8066"/>
                  </a:lnTo>
                  <a:cubicBezTo>
                    <a:pt x="10019" y="7405"/>
                    <a:pt x="10240" y="6617"/>
                    <a:pt x="10240" y="5829"/>
                  </a:cubicBezTo>
                  <a:cubicBezTo>
                    <a:pt x="10240" y="3372"/>
                    <a:pt x="8223" y="1356"/>
                    <a:pt x="5766" y="1356"/>
                  </a:cubicBezTo>
                  <a:cubicBezTo>
                    <a:pt x="5136" y="1356"/>
                    <a:pt x="4506" y="1482"/>
                    <a:pt x="3970" y="1765"/>
                  </a:cubicBezTo>
                  <a:cubicBezTo>
                    <a:pt x="3813" y="1828"/>
                    <a:pt x="3718" y="2017"/>
                    <a:pt x="3813" y="2175"/>
                  </a:cubicBezTo>
                  <a:lnTo>
                    <a:pt x="3970" y="2553"/>
                  </a:lnTo>
                  <a:lnTo>
                    <a:pt x="2710" y="2742"/>
                  </a:lnTo>
                  <a:lnTo>
                    <a:pt x="2301" y="2773"/>
                  </a:lnTo>
                  <a:cubicBezTo>
                    <a:pt x="2364" y="2647"/>
                    <a:pt x="2710" y="1324"/>
                    <a:pt x="2742" y="1198"/>
                  </a:cubicBezTo>
                  <a:lnTo>
                    <a:pt x="2836" y="1293"/>
                  </a:lnTo>
                  <a:cubicBezTo>
                    <a:pt x="2898" y="1354"/>
                    <a:pt x="2986" y="1402"/>
                    <a:pt x="3084" y="1402"/>
                  </a:cubicBezTo>
                  <a:cubicBezTo>
                    <a:pt x="3136" y="1402"/>
                    <a:pt x="3191" y="1389"/>
                    <a:pt x="3246" y="1356"/>
                  </a:cubicBezTo>
                  <a:cubicBezTo>
                    <a:pt x="4033" y="883"/>
                    <a:pt x="4915" y="662"/>
                    <a:pt x="5766" y="662"/>
                  </a:cubicBezTo>
                  <a:close/>
                  <a:moveTo>
                    <a:pt x="6144" y="2080"/>
                  </a:moveTo>
                  <a:cubicBezTo>
                    <a:pt x="7940" y="2238"/>
                    <a:pt x="9358" y="3687"/>
                    <a:pt x="9515" y="5451"/>
                  </a:cubicBezTo>
                  <a:lnTo>
                    <a:pt x="9200" y="5451"/>
                  </a:lnTo>
                  <a:cubicBezTo>
                    <a:pt x="9011" y="5451"/>
                    <a:pt x="8854" y="5609"/>
                    <a:pt x="8854" y="5829"/>
                  </a:cubicBezTo>
                  <a:cubicBezTo>
                    <a:pt x="8854" y="6018"/>
                    <a:pt x="9011" y="6176"/>
                    <a:pt x="9200" y="6176"/>
                  </a:cubicBezTo>
                  <a:lnTo>
                    <a:pt x="9515" y="6176"/>
                  </a:lnTo>
                  <a:cubicBezTo>
                    <a:pt x="9452" y="6932"/>
                    <a:pt x="9169" y="7657"/>
                    <a:pt x="8665" y="8255"/>
                  </a:cubicBezTo>
                  <a:lnTo>
                    <a:pt x="6995" y="8570"/>
                  </a:lnTo>
                  <a:cubicBezTo>
                    <a:pt x="6900" y="8602"/>
                    <a:pt x="6806" y="8665"/>
                    <a:pt x="6774" y="8759"/>
                  </a:cubicBezTo>
                  <a:cubicBezTo>
                    <a:pt x="6743" y="8885"/>
                    <a:pt x="6743" y="9011"/>
                    <a:pt x="6806" y="9074"/>
                  </a:cubicBezTo>
                  <a:lnTo>
                    <a:pt x="6995" y="9389"/>
                  </a:lnTo>
                  <a:cubicBezTo>
                    <a:pt x="6743" y="9484"/>
                    <a:pt x="6459" y="9547"/>
                    <a:pt x="6176" y="9547"/>
                  </a:cubicBezTo>
                  <a:lnTo>
                    <a:pt x="6176" y="9232"/>
                  </a:lnTo>
                  <a:cubicBezTo>
                    <a:pt x="6176" y="9043"/>
                    <a:pt x="6018" y="8885"/>
                    <a:pt x="5829" y="8885"/>
                  </a:cubicBezTo>
                  <a:cubicBezTo>
                    <a:pt x="5640" y="8885"/>
                    <a:pt x="5483" y="9043"/>
                    <a:pt x="5483" y="9232"/>
                  </a:cubicBezTo>
                  <a:lnTo>
                    <a:pt x="5483" y="9547"/>
                  </a:lnTo>
                  <a:cubicBezTo>
                    <a:pt x="3655" y="9389"/>
                    <a:pt x="2238" y="7940"/>
                    <a:pt x="2080" y="6176"/>
                  </a:cubicBezTo>
                  <a:lnTo>
                    <a:pt x="2395" y="6176"/>
                  </a:lnTo>
                  <a:cubicBezTo>
                    <a:pt x="2584" y="6176"/>
                    <a:pt x="2742" y="6018"/>
                    <a:pt x="2742" y="5829"/>
                  </a:cubicBezTo>
                  <a:cubicBezTo>
                    <a:pt x="2742" y="5609"/>
                    <a:pt x="2584" y="5451"/>
                    <a:pt x="2395" y="5451"/>
                  </a:cubicBezTo>
                  <a:lnTo>
                    <a:pt x="2080" y="5451"/>
                  </a:lnTo>
                  <a:cubicBezTo>
                    <a:pt x="2175" y="4727"/>
                    <a:pt x="2427" y="3971"/>
                    <a:pt x="2962" y="3372"/>
                  </a:cubicBezTo>
                  <a:lnTo>
                    <a:pt x="4474" y="3183"/>
                  </a:lnTo>
                  <a:cubicBezTo>
                    <a:pt x="4600" y="3183"/>
                    <a:pt x="4663" y="3088"/>
                    <a:pt x="4726" y="3025"/>
                  </a:cubicBezTo>
                  <a:cubicBezTo>
                    <a:pt x="4758" y="2931"/>
                    <a:pt x="4758" y="2836"/>
                    <a:pt x="4726" y="2710"/>
                  </a:cubicBezTo>
                  <a:lnTo>
                    <a:pt x="4506" y="2269"/>
                  </a:lnTo>
                  <a:cubicBezTo>
                    <a:pt x="4789" y="2143"/>
                    <a:pt x="5104" y="2112"/>
                    <a:pt x="5420" y="2080"/>
                  </a:cubicBezTo>
                  <a:lnTo>
                    <a:pt x="5420" y="2395"/>
                  </a:lnTo>
                  <a:cubicBezTo>
                    <a:pt x="5420" y="2584"/>
                    <a:pt x="5577" y="2742"/>
                    <a:pt x="5766" y="2742"/>
                  </a:cubicBezTo>
                  <a:cubicBezTo>
                    <a:pt x="5987" y="2742"/>
                    <a:pt x="6144" y="2584"/>
                    <a:pt x="6144" y="2395"/>
                  </a:cubicBezTo>
                  <a:lnTo>
                    <a:pt x="6144" y="2080"/>
                  </a:lnTo>
                  <a:close/>
                  <a:moveTo>
                    <a:pt x="1607" y="2899"/>
                  </a:moveTo>
                  <a:lnTo>
                    <a:pt x="1544" y="3151"/>
                  </a:lnTo>
                  <a:cubicBezTo>
                    <a:pt x="1481" y="3246"/>
                    <a:pt x="1544" y="3372"/>
                    <a:pt x="1607" y="3466"/>
                  </a:cubicBezTo>
                  <a:cubicBezTo>
                    <a:pt x="1670" y="3529"/>
                    <a:pt x="1796" y="3561"/>
                    <a:pt x="1922" y="3561"/>
                  </a:cubicBezTo>
                  <a:lnTo>
                    <a:pt x="1985" y="3561"/>
                  </a:lnTo>
                  <a:cubicBezTo>
                    <a:pt x="1607" y="4254"/>
                    <a:pt x="1387" y="5042"/>
                    <a:pt x="1387" y="5861"/>
                  </a:cubicBezTo>
                  <a:cubicBezTo>
                    <a:pt x="1387" y="8287"/>
                    <a:pt x="3372" y="10303"/>
                    <a:pt x="5829" y="10303"/>
                  </a:cubicBezTo>
                  <a:cubicBezTo>
                    <a:pt x="6459" y="10303"/>
                    <a:pt x="7089" y="10177"/>
                    <a:pt x="7688" y="9925"/>
                  </a:cubicBezTo>
                  <a:cubicBezTo>
                    <a:pt x="7751" y="9862"/>
                    <a:pt x="7845" y="9799"/>
                    <a:pt x="7877" y="9704"/>
                  </a:cubicBezTo>
                  <a:cubicBezTo>
                    <a:pt x="7908" y="9641"/>
                    <a:pt x="7877" y="9515"/>
                    <a:pt x="7845" y="9452"/>
                  </a:cubicBezTo>
                  <a:lnTo>
                    <a:pt x="7688" y="9200"/>
                  </a:lnTo>
                  <a:lnTo>
                    <a:pt x="9421" y="8854"/>
                  </a:lnTo>
                  <a:lnTo>
                    <a:pt x="9421" y="8854"/>
                  </a:lnTo>
                  <a:cubicBezTo>
                    <a:pt x="9326" y="9200"/>
                    <a:pt x="9074" y="10177"/>
                    <a:pt x="9011" y="10492"/>
                  </a:cubicBezTo>
                  <a:lnTo>
                    <a:pt x="8759" y="10303"/>
                  </a:lnTo>
                  <a:cubicBezTo>
                    <a:pt x="8708" y="10235"/>
                    <a:pt x="8640" y="10204"/>
                    <a:pt x="8567" y="10204"/>
                  </a:cubicBezTo>
                  <a:cubicBezTo>
                    <a:pt x="8505" y="10204"/>
                    <a:pt x="8439" y="10228"/>
                    <a:pt x="8381" y="10271"/>
                  </a:cubicBezTo>
                  <a:cubicBezTo>
                    <a:pt x="7593" y="10744"/>
                    <a:pt x="6680" y="10965"/>
                    <a:pt x="5829" y="10965"/>
                  </a:cubicBezTo>
                  <a:cubicBezTo>
                    <a:pt x="2994" y="10965"/>
                    <a:pt x="662" y="8665"/>
                    <a:pt x="662" y="5829"/>
                  </a:cubicBezTo>
                  <a:cubicBezTo>
                    <a:pt x="662" y="4758"/>
                    <a:pt x="977" y="3781"/>
                    <a:pt x="1607" y="2899"/>
                  </a:cubicBezTo>
                  <a:close/>
                  <a:moveTo>
                    <a:pt x="5766" y="1"/>
                  </a:moveTo>
                  <a:cubicBezTo>
                    <a:pt x="4884" y="1"/>
                    <a:pt x="3970" y="221"/>
                    <a:pt x="3151" y="662"/>
                  </a:cubicBezTo>
                  <a:lnTo>
                    <a:pt x="2836" y="316"/>
                  </a:lnTo>
                  <a:cubicBezTo>
                    <a:pt x="2765" y="245"/>
                    <a:pt x="2677" y="210"/>
                    <a:pt x="2597" y="210"/>
                  </a:cubicBezTo>
                  <a:cubicBezTo>
                    <a:pt x="2570" y="210"/>
                    <a:pt x="2545" y="214"/>
                    <a:pt x="2521" y="221"/>
                  </a:cubicBezTo>
                  <a:cubicBezTo>
                    <a:pt x="2395" y="253"/>
                    <a:pt x="2301" y="347"/>
                    <a:pt x="2269" y="473"/>
                  </a:cubicBezTo>
                  <a:lnTo>
                    <a:pt x="1985" y="1450"/>
                  </a:lnTo>
                  <a:cubicBezTo>
                    <a:pt x="694" y="2553"/>
                    <a:pt x="1" y="4160"/>
                    <a:pt x="1" y="5829"/>
                  </a:cubicBezTo>
                  <a:cubicBezTo>
                    <a:pt x="1" y="7342"/>
                    <a:pt x="599" y="8854"/>
                    <a:pt x="1733" y="9956"/>
                  </a:cubicBezTo>
                  <a:cubicBezTo>
                    <a:pt x="2836" y="11059"/>
                    <a:pt x="4285" y="11689"/>
                    <a:pt x="5861" y="11689"/>
                  </a:cubicBezTo>
                  <a:cubicBezTo>
                    <a:pt x="6774" y="11689"/>
                    <a:pt x="7719" y="11437"/>
                    <a:pt x="8539" y="11028"/>
                  </a:cubicBezTo>
                  <a:lnTo>
                    <a:pt x="8980" y="11406"/>
                  </a:lnTo>
                  <a:cubicBezTo>
                    <a:pt x="9027" y="11477"/>
                    <a:pt x="9110" y="11512"/>
                    <a:pt x="9201" y="11512"/>
                  </a:cubicBezTo>
                  <a:cubicBezTo>
                    <a:pt x="9232" y="11512"/>
                    <a:pt x="9263" y="11508"/>
                    <a:pt x="9295" y="11500"/>
                  </a:cubicBezTo>
                  <a:cubicBezTo>
                    <a:pt x="9421" y="11437"/>
                    <a:pt x="9484" y="11374"/>
                    <a:pt x="9515" y="11248"/>
                  </a:cubicBezTo>
                  <a:lnTo>
                    <a:pt x="9799" y="10114"/>
                  </a:lnTo>
                  <a:cubicBezTo>
                    <a:pt x="10996" y="9011"/>
                    <a:pt x="11689" y="7468"/>
                    <a:pt x="11689" y="5861"/>
                  </a:cubicBezTo>
                  <a:cubicBezTo>
                    <a:pt x="11658" y="2616"/>
                    <a:pt x="9011" y="1"/>
                    <a:pt x="576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05" name="Google Shape;11005;p84"/>
            <p:cNvSpPr/>
            <p:nvPr/>
          </p:nvSpPr>
          <p:spPr>
            <a:xfrm>
              <a:off x="-33947125" y="2735800"/>
              <a:ext cx="51200" cy="86675"/>
            </a:xfrm>
            <a:custGeom>
              <a:avLst/>
              <a:gdLst/>
              <a:ahLst/>
              <a:cxnLst/>
              <a:rect l="l" t="t" r="r" b="b"/>
              <a:pathLst>
                <a:path w="2048" h="3467" extrusionOk="0">
                  <a:moveTo>
                    <a:pt x="1040" y="1"/>
                  </a:moveTo>
                  <a:cubicBezTo>
                    <a:pt x="473" y="1"/>
                    <a:pt x="0" y="473"/>
                    <a:pt x="0" y="1040"/>
                  </a:cubicBezTo>
                  <a:cubicBezTo>
                    <a:pt x="0" y="1229"/>
                    <a:pt x="158" y="1387"/>
                    <a:pt x="378" y="1387"/>
                  </a:cubicBezTo>
                  <a:cubicBezTo>
                    <a:pt x="567" y="1387"/>
                    <a:pt x="725" y="1229"/>
                    <a:pt x="725" y="1040"/>
                  </a:cubicBezTo>
                  <a:cubicBezTo>
                    <a:pt x="725" y="851"/>
                    <a:pt x="882" y="662"/>
                    <a:pt x="1071" y="662"/>
                  </a:cubicBezTo>
                  <a:cubicBezTo>
                    <a:pt x="1292" y="662"/>
                    <a:pt x="1449" y="851"/>
                    <a:pt x="1449" y="1040"/>
                  </a:cubicBezTo>
                  <a:lnTo>
                    <a:pt x="1449" y="1292"/>
                  </a:lnTo>
                  <a:cubicBezTo>
                    <a:pt x="1449" y="1418"/>
                    <a:pt x="1355" y="1544"/>
                    <a:pt x="1229" y="1639"/>
                  </a:cubicBezTo>
                  <a:lnTo>
                    <a:pt x="599" y="1954"/>
                  </a:lnTo>
                  <a:cubicBezTo>
                    <a:pt x="252" y="2111"/>
                    <a:pt x="63" y="2458"/>
                    <a:pt x="63" y="2836"/>
                  </a:cubicBezTo>
                  <a:lnTo>
                    <a:pt x="63" y="3119"/>
                  </a:lnTo>
                  <a:cubicBezTo>
                    <a:pt x="0" y="3372"/>
                    <a:pt x="158" y="3466"/>
                    <a:pt x="315" y="3466"/>
                  </a:cubicBezTo>
                  <a:lnTo>
                    <a:pt x="1701" y="3466"/>
                  </a:lnTo>
                  <a:cubicBezTo>
                    <a:pt x="1891" y="3466"/>
                    <a:pt x="2048" y="3309"/>
                    <a:pt x="2048" y="3119"/>
                  </a:cubicBezTo>
                  <a:cubicBezTo>
                    <a:pt x="2048" y="2930"/>
                    <a:pt x="1891" y="2773"/>
                    <a:pt x="1701" y="2773"/>
                  </a:cubicBezTo>
                  <a:lnTo>
                    <a:pt x="693" y="2773"/>
                  </a:lnTo>
                  <a:cubicBezTo>
                    <a:pt x="725" y="2678"/>
                    <a:pt x="756" y="2584"/>
                    <a:pt x="882" y="2521"/>
                  </a:cubicBezTo>
                  <a:lnTo>
                    <a:pt x="1512" y="2206"/>
                  </a:lnTo>
                  <a:cubicBezTo>
                    <a:pt x="1859" y="2048"/>
                    <a:pt x="2048" y="1702"/>
                    <a:pt x="2048" y="1292"/>
                  </a:cubicBezTo>
                  <a:lnTo>
                    <a:pt x="2048" y="1040"/>
                  </a:lnTo>
                  <a:cubicBezTo>
                    <a:pt x="2048" y="473"/>
                    <a:pt x="1575" y="1"/>
                    <a:pt x="104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06" name="Google Shape;11006;p84"/>
            <p:cNvSpPr/>
            <p:nvPr/>
          </p:nvSpPr>
          <p:spPr>
            <a:xfrm>
              <a:off x="-33878600" y="2737375"/>
              <a:ext cx="52000" cy="86675"/>
            </a:xfrm>
            <a:custGeom>
              <a:avLst/>
              <a:gdLst/>
              <a:ahLst/>
              <a:cxnLst/>
              <a:rect l="l" t="t" r="r" b="b"/>
              <a:pathLst>
                <a:path w="2080" h="3467" extrusionOk="0">
                  <a:moveTo>
                    <a:pt x="347" y="1"/>
                  </a:moveTo>
                  <a:cubicBezTo>
                    <a:pt x="158" y="1"/>
                    <a:pt x="0" y="158"/>
                    <a:pt x="0" y="347"/>
                  </a:cubicBezTo>
                  <a:lnTo>
                    <a:pt x="0" y="1733"/>
                  </a:lnTo>
                  <a:cubicBezTo>
                    <a:pt x="0" y="1922"/>
                    <a:pt x="158" y="2080"/>
                    <a:pt x="347" y="2080"/>
                  </a:cubicBezTo>
                  <a:lnTo>
                    <a:pt x="1355" y="2080"/>
                  </a:lnTo>
                  <a:lnTo>
                    <a:pt x="1355" y="3088"/>
                  </a:lnTo>
                  <a:cubicBezTo>
                    <a:pt x="1355" y="3309"/>
                    <a:pt x="1512" y="3466"/>
                    <a:pt x="1733" y="3466"/>
                  </a:cubicBezTo>
                  <a:cubicBezTo>
                    <a:pt x="1922" y="3466"/>
                    <a:pt x="2079" y="3309"/>
                    <a:pt x="2079" y="3088"/>
                  </a:cubicBezTo>
                  <a:lnTo>
                    <a:pt x="2079" y="1733"/>
                  </a:lnTo>
                  <a:lnTo>
                    <a:pt x="2079" y="347"/>
                  </a:lnTo>
                  <a:cubicBezTo>
                    <a:pt x="2079" y="158"/>
                    <a:pt x="1922" y="1"/>
                    <a:pt x="1733" y="1"/>
                  </a:cubicBezTo>
                  <a:cubicBezTo>
                    <a:pt x="1512" y="1"/>
                    <a:pt x="1355" y="158"/>
                    <a:pt x="1355" y="347"/>
                  </a:cubicBezTo>
                  <a:lnTo>
                    <a:pt x="1355" y="1355"/>
                  </a:lnTo>
                  <a:lnTo>
                    <a:pt x="693" y="1355"/>
                  </a:lnTo>
                  <a:lnTo>
                    <a:pt x="693" y="347"/>
                  </a:lnTo>
                  <a:cubicBezTo>
                    <a:pt x="693" y="158"/>
                    <a:pt x="536" y="1"/>
                    <a:pt x="34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007" name="Google Shape;11007;p84"/>
          <p:cNvGrpSpPr/>
          <p:nvPr/>
        </p:nvGrpSpPr>
        <p:grpSpPr>
          <a:xfrm>
            <a:off x="1739487" y="2687069"/>
            <a:ext cx="358379" cy="354527"/>
            <a:chOff x="-32245875" y="1938725"/>
            <a:chExt cx="295400" cy="292225"/>
          </a:xfrm>
          <a:solidFill>
            <a:srgbClr val="FFC000"/>
          </a:solidFill>
        </p:grpSpPr>
        <p:sp>
          <p:nvSpPr>
            <p:cNvPr id="11008" name="Google Shape;11008;p84"/>
            <p:cNvSpPr/>
            <p:nvPr/>
          </p:nvSpPr>
          <p:spPr>
            <a:xfrm>
              <a:off x="-32156075" y="2042700"/>
              <a:ext cx="120525" cy="120525"/>
            </a:xfrm>
            <a:custGeom>
              <a:avLst/>
              <a:gdLst/>
              <a:ahLst/>
              <a:cxnLst/>
              <a:rect l="l" t="t" r="r" b="b"/>
              <a:pathLst>
                <a:path w="4821" h="4821" extrusionOk="0">
                  <a:moveTo>
                    <a:pt x="2395" y="725"/>
                  </a:moveTo>
                  <a:cubicBezTo>
                    <a:pt x="3340" y="725"/>
                    <a:pt x="4096" y="1481"/>
                    <a:pt x="4096" y="2426"/>
                  </a:cubicBezTo>
                  <a:cubicBezTo>
                    <a:pt x="4096" y="3308"/>
                    <a:pt x="3340" y="4096"/>
                    <a:pt x="2395" y="4096"/>
                  </a:cubicBezTo>
                  <a:cubicBezTo>
                    <a:pt x="1450" y="4096"/>
                    <a:pt x="725" y="3340"/>
                    <a:pt x="725" y="2426"/>
                  </a:cubicBezTo>
                  <a:cubicBezTo>
                    <a:pt x="725" y="1450"/>
                    <a:pt x="1450" y="725"/>
                    <a:pt x="2395" y="725"/>
                  </a:cubicBezTo>
                  <a:close/>
                  <a:moveTo>
                    <a:pt x="2395" y="0"/>
                  </a:moveTo>
                  <a:cubicBezTo>
                    <a:pt x="1072" y="0"/>
                    <a:pt x="1" y="1071"/>
                    <a:pt x="1" y="2426"/>
                  </a:cubicBezTo>
                  <a:cubicBezTo>
                    <a:pt x="1" y="3749"/>
                    <a:pt x="1072" y="4821"/>
                    <a:pt x="2395" y="4821"/>
                  </a:cubicBezTo>
                  <a:cubicBezTo>
                    <a:pt x="3750" y="4821"/>
                    <a:pt x="4821" y="3749"/>
                    <a:pt x="4821" y="2426"/>
                  </a:cubicBezTo>
                  <a:cubicBezTo>
                    <a:pt x="4758" y="1071"/>
                    <a:pt x="3718" y="0"/>
                    <a:pt x="239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09" name="Google Shape;11009;p84"/>
            <p:cNvSpPr/>
            <p:nvPr/>
          </p:nvSpPr>
          <p:spPr>
            <a:xfrm>
              <a:off x="-32105675" y="2076550"/>
              <a:ext cx="35475" cy="33900"/>
            </a:xfrm>
            <a:custGeom>
              <a:avLst/>
              <a:gdLst/>
              <a:ahLst/>
              <a:cxnLst/>
              <a:rect l="l" t="t" r="r" b="b"/>
              <a:pathLst>
                <a:path w="1419" h="1356" extrusionOk="0">
                  <a:moveTo>
                    <a:pt x="347" y="1"/>
                  </a:moveTo>
                  <a:cubicBezTo>
                    <a:pt x="158" y="1"/>
                    <a:pt x="1" y="159"/>
                    <a:pt x="1" y="348"/>
                  </a:cubicBezTo>
                  <a:lnTo>
                    <a:pt x="1" y="1009"/>
                  </a:lnTo>
                  <a:cubicBezTo>
                    <a:pt x="1" y="1230"/>
                    <a:pt x="158" y="1356"/>
                    <a:pt x="347" y="1356"/>
                  </a:cubicBezTo>
                  <a:lnTo>
                    <a:pt x="1009" y="1356"/>
                  </a:lnTo>
                  <a:cubicBezTo>
                    <a:pt x="1230" y="1356"/>
                    <a:pt x="1387" y="1198"/>
                    <a:pt x="1387" y="1009"/>
                  </a:cubicBezTo>
                  <a:cubicBezTo>
                    <a:pt x="1419" y="852"/>
                    <a:pt x="1261" y="694"/>
                    <a:pt x="1072" y="694"/>
                  </a:cubicBezTo>
                  <a:lnTo>
                    <a:pt x="694" y="694"/>
                  </a:lnTo>
                  <a:lnTo>
                    <a:pt x="694" y="348"/>
                  </a:lnTo>
                  <a:cubicBezTo>
                    <a:pt x="694" y="159"/>
                    <a:pt x="536" y="1"/>
                    <a:pt x="34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0" name="Google Shape;11010;p84"/>
            <p:cNvSpPr/>
            <p:nvPr/>
          </p:nvSpPr>
          <p:spPr>
            <a:xfrm>
              <a:off x="-32245875" y="1938725"/>
              <a:ext cx="295400" cy="292225"/>
            </a:xfrm>
            <a:custGeom>
              <a:avLst/>
              <a:gdLst/>
              <a:ahLst/>
              <a:cxnLst/>
              <a:rect l="l" t="t" r="r" b="b"/>
              <a:pathLst>
                <a:path w="11816" h="11689" extrusionOk="0">
                  <a:moveTo>
                    <a:pt x="10965" y="1355"/>
                  </a:moveTo>
                  <a:cubicBezTo>
                    <a:pt x="11154" y="1355"/>
                    <a:pt x="11311" y="1544"/>
                    <a:pt x="11311" y="1733"/>
                  </a:cubicBezTo>
                  <a:lnTo>
                    <a:pt x="11311" y="2742"/>
                  </a:lnTo>
                  <a:lnTo>
                    <a:pt x="1009" y="2742"/>
                  </a:lnTo>
                  <a:lnTo>
                    <a:pt x="1009" y="1733"/>
                  </a:lnTo>
                  <a:lnTo>
                    <a:pt x="852" y="1733"/>
                  </a:lnTo>
                  <a:cubicBezTo>
                    <a:pt x="852" y="1544"/>
                    <a:pt x="1009" y="1355"/>
                    <a:pt x="1198" y="1355"/>
                  </a:cubicBezTo>
                  <a:lnTo>
                    <a:pt x="1545" y="1355"/>
                  </a:lnTo>
                  <a:lnTo>
                    <a:pt x="1545" y="1733"/>
                  </a:lnTo>
                  <a:cubicBezTo>
                    <a:pt x="1545" y="1922"/>
                    <a:pt x="1702" y="2080"/>
                    <a:pt x="1891" y="2080"/>
                  </a:cubicBezTo>
                  <a:cubicBezTo>
                    <a:pt x="2112" y="2080"/>
                    <a:pt x="2269" y="1922"/>
                    <a:pt x="2269" y="1733"/>
                  </a:cubicBezTo>
                  <a:lnTo>
                    <a:pt x="2269" y="1355"/>
                  </a:lnTo>
                  <a:lnTo>
                    <a:pt x="3624" y="1355"/>
                  </a:lnTo>
                  <a:lnTo>
                    <a:pt x="3624" y="1733"/>
                  </a:lnTo>
                  <a:cubicBezTo>
                    <a:pt x="3624" y="1922"/>
                    <a:pt x="3782" y="2080"/>
                    <a:pt x="4002" y="2080"/>
                  </a:cubicBezTo>
                  <a:cubicBezTo>
                    <a:pt x="4191" y="2080"/>
                    <a:pt x="4349" y="1922"/>
                    <a:pt x="4349" y="1733"/>
                  </a:cubicBezTo>
                  <a:lnTo>
                    <a:pt x="4349" y="1355"/>
                  </a:lnTo>
                  <a:lnTo>
                    <a:pt x="5735" y="1355"/>
                  </a:lnTo>
                  <a:lnTo>
                    <a:pt x="5735" y="1733"/>
                  </a:lnTo>
                  <a:cubicBezTo>
                    <a:pt x="5735" y="1922"/>
                    <a:pt x="5892" y="2080"/>
                    <a:pt x="6081" y="2080"/>
                  </a:cubicBezTo>
                  <a:cubicBezTo>
                    <a:pt x="6270" y="2080"/>
                    <a:pt x="6428" y="1922"/>
                    <a:pt x="6428" y="1733"/>
                  </a:cubicBezTo>
                  <a:lnTo>
                    <a:pt x="6428" y="1355"/>
                  </a:lnTo>
                  <a:lnTo>
                    <a:pt x="7814" y="1355"/>
                  </a:lnTo>
                  <a:lnTo>
                    <a:pt x="7814" y="1733"/>
                  </a:lnTo>
                  <a:cubicBezTo>
                    <a:pt x="7814" y="1922"/>
                    <a:pt x="7972" y="2080"/>
                    <a:pt x="8161" y="2080"/>
                  </a:cubicBezTo>
                  <a:cubicBezTo>
                    <a:pt x="8381" y="2080"/>
                    <a:pt x="8539" y="1922"/>
                    <a:pt x="8539" y="1733"/>
                  </a:cubicBezTo>
                  <a:lnTo>
                    <a:pt x="8539" y="1355"/>
                  </a:lnTo>
                  <a:lnTo>
                    <a:pt x="9893" y="1355"/>
                  </a:lnTo>
                  <a:lnTo>
                    <a:pt x="9893" y="1733"/>
                  </a:lnTo>
                  <a:cubicBezTo>
                    <a:pt x="9893" y="1922"/>
                    <a:pt x="10051" y="2080"/>
                    <a:pt x="10272" y="2080"/>
                  </a:cubicBezTo>
                  <a:cubicBezTo>
                    <a:pt x="10461" y="2080"/>
                    <a:pt x="10618" y="1922"/>
                    <a:pt x="10618" y="1733"/>
                  </a:cubicBezTo>
                  <a:lnTo>
                    <a:pt x="10618" y="1355"/>
                  </a:lnTo>
                  <a:close/>
                  <a:moveTo>
                    <a:pt x="11154" y="3466"/>
                  </a:moveTo>
                  <a:lnTo>
                    <a:pt x="11154" y="9641"/>
                  </a:lnTo>
                  <a:lnTo>
                    <a:pt x="852" y="9641"/>
                  </a:lnTo>
                  <a:lnTo>
                    <a:pt x="852" y="3466"/>
                  </a:lnTo>
                  <a:close/>
                  <a:moveTo>
                    <a:pt x="11154" y="10366"/>
                  </a:moveTo>
                  <a:lnTo>
                    <a:pt x="11154" y="10712"/>
                  </a:lnTo>
                  <a:cubicBezTo>
                    <a:pt x="11122" y="10870"/>
                    <a:pt x="10965" y="11027"/>
                    <a:pt x="10807" y="11027"/>
                  </a:cubicBezTo>
                  <a:lnTo>
                    <a:pt x="1198" y="11027"/>
                  </a:lnTo>
                  <a:cubicBezTo>
                    <a:pt x="1009" y="11027"/>
                    <a:pt x="852" y="10870"/>
                    <a:pt x="852" y="10649"/>
                  </a:cubicBezTo>
                  <a:lnTo>
                    <a:pt x="852" y="10366"/>
                  </a:lnTo>
                  <a:close/>
                  <a:moveTo>
                    <a:pt x="1734" y="1"/>
                  </a:moveTo>
                  <a:cubicBezTo>
                    <a:pt x="1545" y="1"/>
                    <a:pt x="1387" y="158"/>
                    <a:pt x="1387" y="347"/>
                  </a:cubicBezTo>
                  <a:lnTo>
                    <a:pt x="1387" y="694"/>
                  </a:lnTo>
                  <a:lnTo>
                    <a:pt x="1041" y="694"/>
                  </a:lnTo>
                  <a:cubicBezTo>
                    <a:pt x="474" y="694"/>
                    <a:pt x="1" y="1166"/>
                    <a:pt x="1" y="1733"/>
                  </a:cubicBezTo>
                  <a:lnTo>
                    <a:pt x="1" y="10649"/>
                  </a:lnTo>
                  <a:cubicBezTo>
                    <a:pt x="1" y="11216"/>
                    <a:pt x="474" y="11689"/>
                    <a:pt x="1041" y="11689"/>
                  </a:cubicBezTo>
                  <a:lnTo>
                    <a:pt x="10650" y="11689"/>
                  </a:lnTo>
                  <a:cubicBezTo>
                    <a:pt x="11185" y="11689"/>
                    <a:pt x="11658" y="11216"/>
                    <a:pt x="11658" y="10649"/>
                  </a:cubicBezTo>
                  <a:lnTo>
                    <a:pt x="11658" y="1733"/>
                  </a:lnTo>
                  <a:cubicBezTo>
                    <a:pt x="11815" y="1166"/>
                    <a:pt x="11343" y="694"/>
                    <a:pt x="10807" y="694"/>
                  </a:cubicBezTo>
                  <a:lnTo>
                    <a:pt x="10461" y="694"/>
                  </a:lnTo>
                  <a:lnTo>
                    <a:pt x="10461" y="347"/>
                  </a:lnTo>
                  <a:cubicBezTo>
                    <a:pt x="10461" y="158"/>
                    <a:pt x="10303" y="1"/>
                    <a:pt x="10083" y="1"/>
                  </a:cubicBezTo>
                  <a:cubicBezTo>
                    <a:pt x="9893" y="1"/>
                    <a:pt x="9736" y="158"/>
                    <a:pt x="9736" y="347"/>
                  </a:cubicBezTo>
                  <a:lnTo>
                    <a:pt x="9736" y="694"/>
                  </a:lnTo>
                  <a:lnTo>
                    <a:pt x="8350" y="694"/>
                  </a:lnTo>
                  <a:lnTo>
                    <a:pt x="8350" y="347"/>
                  </a:lnTo>
                  <a:cubicBezTo>
                    <a:pt x="8350" y="158"/>
                    <a:pt x="8192" y="1"/>
                    <a:pt x="8003" y="1"/>
                  </a:cubicBezTo>
                  <a:cubicBezTo>
                    <a:pt x="7814" y="1"/>
                    <a:pt x="7657" y="158"/>
                    <a:pt x="7657" y="347"/>
                  </a:cubicBezTo>
                  <a:lnTo>
                    <a:pt x="7657" y="694"/>
                  </a:lnTo>
                  <a:lnTo>
                    <a:pt x="6270" y="694"/>
                  </a:lnTo>
                  <a:lnTo>
                    <a:pt x="6270" y="347"/>
                  </a:lnTo>
                  <a:cubicBezTo>
                    <a:pt x="6270" y="158"/>
                    <a:pt x="6113" y="1"/>
                    <a:pt x="5924" y="1"/>
                  </a:cubicBezTo>
                  <a:cubicBezTo>
                    <a:pt x="5735" y="1"/>
                    <a:pt x="5577" y="158"/>
                    <a:pt x="5577" y="347"/>
                  </a:cubicBezTo>
                  <a:lnTo>
                    <a:pt x="5577" y="694"/>
                  </a:lnTo>
                  <a:lnTo>
                    <a:pt x="4191" y="694"/>
                  </a:lnTo>
                  <a:lnTo>
                    <a:pt x="4191" y="347"/>
                  </a:lnTo>
                  <a:cubicBezTo>
                    <a:pt x="4191" y="158"/>
                    <a:pt x="4034" y="1"/>
                    <a:pt x="3845" y="1"/>
                  </a:cubicBezTo>
                  <a:cubicBezTo>
                    <a:pt x="3624" y="1"/>
                    <a:pt x="3466" y="158"/>
                    <a:pt x="3466" y="347"/>
                  </a:cubicBezTo>
                  <a:lnTo>
                    <a:pt x="3466" y="694"/>
                  </a:lnTo>
                  <a:lnTo>
                    <a:pt x="2112" y="694"/>
                  </a:lnTo>
                  <a:lnTo>
                    <a:pt x="2112" y="347"/>
                  </a:lnTo>
                  <a:cubicBezTo>
                    <a:pt x="2112" y="158"/>
                    <a:pt x="1954" y="1"/>
                    <a:pt x="173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011" name="Google Shape;11011;p84"/>
          <p:cNvGrpSpPr/>
          <p:nvPr/>
        </p:nvGrpSpPr>
        <p:grpSpPr>
          <a:xfrm>
            <a:off x="1736150" y="3156468"/>
            <a:ext cx="365052" cy="352162"/>
            <a:chOff x="-32243500" y="2299850"/>
            <a:chExt cx="300900" cy="290275"/>
          </a:xfrm>
          <a:solidFill>
            <a:srgbClr val="FFC000"/>
          </a:solidFill>
        </p:grpSpPr>
        <p:sp>
          <p:nvSpPr>
            <p:cNvPr id="11012" name="Google Shape;11012;p84"/>
            <p:cNvSpPr/>
            <p:nvPr/>
          </p:nvSpPr>
          <p:spPr>
            <a:xfrm>
              <a:off x="-32243500" y="2299850"/>
              <a:ext cx="300900" cy="290275"/>
            </a:xfrm>
            <a:custGeom>
              <a:avLst/>
              <a:gdLst/>
              <a:ahLst/>
              <a:cxnLst/>
              <a:rect l="l" t="t" r="r" b="b"/>
              <a:pathLst>
                <a:path w="12036" h="11611" extrusionOk="0">
                  <a:moveTo>
                    <a:pt x="7955" y="654"/>
                  </a:moveTo>
                  <a:cubicBezTo>
                    <a:pt x="8743" y="654"/>
                    <a:pt x="9531" y="946"/>
                    <a:pt x="10114" y="1529"/>
                  </a:cubicBezTo>
                  <a:cubicBezTo>
                    <a:pt x="11311" y="2726"/>
                    <a:pt x="11311" y="4679"/>
                    <a:pt x="10114" y="5876"/>
                  </a:cubicBezTo>
                  <a:cubicBezTo>
                    <a:pt x="9540" y="6450"/>
                    <a:pt x="8752" y="6766"/>
                    <a:pt x="7951" y="6766"/>
                  </a:cubicBezTo>
                  <a:cubicBezTo>
                    <a:pt x="7565" y="6766"/>
                    <a:pt x="7175" y="6692"/>
                    <a:pt x="6806" y="6538"/>
                  </a:cubicBezTo>
                  <a:cubicBezTo>
                    <a:pt x="6759" y="6526"/>
                    <a:pt x="6709" y="6519"/>
                    <a:pt x="6661" y="6519"/>
                  </a:cubicBezTo>
                  <a:cubicBezTo>
                    <a:pt x="6577" y="6519"/>
                    <a:pt x="6499" y="6541"/>
                    <a:pt x="6459" y="6601"/>
                  </a:cubicBezTo>
                  <a:lnTo>
                    <a:pt x="5545" y="7514"/>
                  </a:lnTo>
                  <a:lnTo>
                    <a:pt x="4726" y="7514"/>
                  </a:lnTo>
                  <a:cubicBezTo>
                    <a:pt x="4537" y="7514"/>
                    <a:pt x="4380" y="7672"/>
                    <a:pt x="4380" y="7861"/>
                  </a:cubicBezTo>
                  <a:lnTo>
                    <a:pt x="4380" y="8460"/>
                  </a:lnTo>
                  <a:lnTo>
                    <a:pt x="3907" y="8428"/>
                  </a:lnTo>
                  <a:cubicBezTo>
                    <a:pt x="3813" y="8428"/>
                    <a:pt x="3687" y="8428"/>
                    <a:pt x="3655" y="8491"/>
                  </a:cubicBezTo>
                  <a:cubicBezTo>
                    <a:pt x="3592" y="8554"/>
                    <a:pt x="3529" y="8649"/>
                    <a:pt x="3529" y="8743"/>
                  </a:cubicBezTo>
                  <a:lnTo>
                    <a:pt x="3466" y="9531"/>
                  </a:lnTo>
                  <a:lnTo>
                    <a:pt x="2678" y="9594"/>
                  </a:lnTo>
                  <a:cubicBezTo>
                    <a:pt x="2584" y="9594"/>
                    <a:pt x="2521" y="9657"/>
                    <a:pt x="2426" y="9720"/>
                  </a:cubicBezTo>
                  <a:cubicBezTo>
                    <a:pt x="2395" y="9814"/>
                    <a:pt x="2363" y="9877"/>
                    <a:pt x="2363" y="9972"/>
                  </a:cubicBezTo>
                  <a:lnTo>
                    <a:pt x="2426" y="10665"/>
                  </a:lnTo>
                  <a:lnTo>
                    <a:pt x="2174" y="10949"/>
                  </a:lnTo>
                  <a:lnTo>
                    <a:pt x="694" y="10949"/>
                  </a:lnTo>
                  <a:lnTo>
                    <a:pt x="694" y="9499"/>
                  </a:lnTo>
                  <a:lnTo>
                    <a:pt x="757" y="9499"/>
                  </a:lnTo>
                  <a:lnTo>
                    <a:pt x="5041" y="5215"/>
                  </a:lnTo>
                  <a:cubicBezTo>
                    <a:pt x="5104" y="5120"/>
                    <a:pt x="5167" y="4963"/>
                    <a:pt x="5104" y="4837"/>
                  </a:cubicBezTo>
                  <a:cubicBezTo>
                    <a:pt x="4695" y="3702"/>
                    <a:pt x="4947" y="2411"/>
                    <a:pt x="5797" y="1529"/>
                  </a:cubicBezTo>
                  <a:cubicBezTo>
                    <a:pt x="6380" y="946"/>
                    <a:pt x="7168" y="654"/>
                    <a:pt x="7955" y="654"/>
                  </a:cubicBezTo>
                  <a:close/>
                  <a:moveTo>
                    <a:pt x="7936" y="1"/>
                  </a:moveTo>
                  <a:cubicBezTo>
                    <a:pt x="6971" y="1"/>
                    <a:pt x="6002" y="363"/>
                    <a:pt x="5262" y="1088"/>
                  </a:cubicBezTo>
                  <a:cubicBezTo>
                    <a:pt x="4285" y="2096"/>
                    <a:pt x="3939" y="3576"/>
                    <a:pt x="4380" y="4931"/>
                  </a:cubicBezTo>
                  <a:lnTo>
                    <a:pt x="126" y="9184"/>
                  </a:lnTo>
                  <a:cubicBezTo>
                    <a:pt x="32" y="9247"/>
                    <a:pt x="0" y="9342"/>
                    <a:pt x="0" y="9405"/>
                  </a:cubicBezTo>
                  <a:lnTo>
                    <a:pt x="0" y="11358"/>
                  </a:lnTo>
                  <a:cubicBezTo>
                    <a:pt x="32" y="11453"/>
                    <a:pt x="189" y="11610"/>
                    <a:pt x="379" y="11610"/>
                  </a:cubicBezTo>
                  <a:lnTo>
                    <a:pt x="2332" y="11610"/>
                  </a:lnTo>
                  <a:cubicBezTo>
                    <a:pt x="2395" y="11610"/>
                    <a:pt x="2521" y="11579"/>
                    <a:pt x="2552" y="11516"/>
                  </a:cubicBezTo>
                  <a:lnTo>
                    <a:pt x="3025" y="11043"/>
                  </a:lnTo>
                  <a:cubicBezTo>
                    <a:pt x="3119" y="10949"/>
                    <a:pt x="3151" y="10823"/>
                    <a:pt x="3119" y="10759"/>
                  </a:cubicBezTo>
                  <a:lnTo>
                    <a:pt x="3025" y="10255"/>
                  </a:lnTo>
                  <a:lnTo>
                    <a:pt x="3750" y="10161"/>
                  </a:lnTo>
                  <a:cubicBezTo>
                    <a:pt x="3907" y="10161"/>
                    <a:pt x="4002" y="10003"/>
                    <a:pt x="4065" y="9846"/>
                  </a:cubicBezTo>
                  <a:lnTo>
                    <a:pt x="4128" y="9153"/>
                  </a:lnTo>
                  <a:lnTo>
                    <a:pt x="4663" y="9216"/>
                  </a:lnTo>
                  <a:cubicBezTo>
                    <a:pt x="4726" y="9216"/>
                    <a:pt x="4852" y="9216"/>
                    <a:pt x="4915" y="9153"/>
                  </a:cubicBezTo>
                  <a:cubicBezTo>
                    <a:pt x="5010" y="9058"/>
                    <a:pt x="5041" y="8995"/>
                    <a:pt x="5041" y="8901"/>
                  </a:cubicBezTo>
                  <a:lnTo>
                    <a:pt x="5041" y="8271"/>
                  </a:lnTo>
                  <a:lnTo>
                    <a:pt x="5671" y="8271"/>
                  </a:lnTo>
                  <a:cubicBezTo>
                    <a:pt x="5734" y="8271"/>
                    <a:pt x="5829" y="8239"/>
                    <a:pt x="5892" y="8145"/>
                  </a:cubicBezTo>
                  <a:lnTo>
                    <a:pt x="6774" y="7325"/>
                  </a:lnTo>
                  <a:cubicBezTo>
                    <a:pt x="7153" y="7452"/>
                    <a:pt x="7548" y="7514"/>
                    <a:pt x="7941" y="7514"/>
                  </a:cubicBezTo>
                  <a:cubicBezTo>
                    <a:pt x="8920" y="7514"/>
                    <a:pt x="9889" y="7131"/>
                    <a:pt x="10586" y="6412"/>
                  </a:cubicBezTo>
                  <a:cubicBezTo>
                    <a:pt x="12035" y="4963"/>
                    <a:pt x="12035" y="2568"/>
                    <a:pt x="10586" y="1088"/>
                  </a:cubicBezTo>
                  <a:cubicBezTo>
                    <a:pt x="9862" y="363"/>
                    <a:pt x="8901" y="1"/>
                    <a:pt x="793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3" name="Google Shape;11013;p84"/>
            <p:cNvSpPr/>
            <p:nvPr/>
          </p:nvSpPr>
          <p:spPr>
            <a:xfrm>
              <a:off x="-32048175" y="2342775"/>
              <a:ext cx="55950" cy="51025"/>
            </a:xfrm>
            <a:custGeom>
              <a:avLst/>
              <a:gdLst/>
              <a:ahLst/>
              <a:cxnLst/>
              <a:rect l="l" t="t" r="r" b="b"/>
              <a:pathLst>
                <a:path w="2238" h="2041" extrusionOk="0">
                  <a:moveTo>
                    <a:pt x="1119" y="662"/>
                  </a:moveTo>
                  <a:cubicBezTo>
                    <a:pt x="1206" y="662"/>
                    <a:pt x="1292" y="694"/>
                    <a:pt x="1355" y="757"/>
                  </a:cubicBezTo>
                  <a:cubicBezTo>
                    <a:pt x="1481" y="883"/>
                    <a:pt x="1481" y="1135"/>
                    <a:pt x="1355" y="1229"/>
                  </a:cubicBezTo>
                  <a:cubicBezTo>
                    <a:pt x="1292" y="1292"/>
                    <a:pt x="1206" y="1324"/>
                    <a:pt x="1119" y="1324"/>
                  </a:cubicBezTo>
                  <a:cubicBezTo>
                    <a:pt x="1032" y="1324"/>
                    <a:pt x="946" y="1292"/>
                    <a:pt x="883" y="1229"/>
                  </a:cubicBezTo>
                  <a:cubicBezTo>
                    <a:pt x="725" y="1135"/>
                    <a:pt x="725" y="914"/>
                    <a:pt x="883" y="757"/>
                  </a:cubicBezTo>
                  <a:cubicBezTo>
                    <a:pt x="946" y="694"/>
                    <a:pt x="1032" y="662"/>
                    <a:pt x="1119" y="662"/>
                  </a:cubicBezTo>
                  <a:close/>
                  <a:moveTo>
                    <a:pt x="1115" y="1"/>
                  </a:moveTo>
                  <a:cubicBezTo>
                    <a:pt x="851" y="1"/>
                    <a:pt x="584" y="95"/>
                    <a:pt x="379" y="284"/>
                  </a:cubicBezTo>
                  <a:cubicBezTo>
                    <a:pt x="1" y="694"/>
                    <a:pt x="1" y="1355"/>
                    <a:pt x="379" y="1733"/>
                  </a:cubicBezTo>
                  <a:cubicBezTo>
                    <a:pt x="599" y="1938"/>
                    <a:pt x="867" y="2041"/>
                    <a:pt x="1127" y="2041"/>
                  </a:cubicBezTo>
                  <a:cubicBezTo>
                    <a:pt x="1387" y="2041"/>
                    <a:pt x="1639" y="1938"/>
                    <a:pt x="1828" y="1733"/>
                  </a:cubicBezTo>
                  <a:cubicBezTo>
                    <a:pt x="2238" y="1355"/>
                    <a:pt x="2238" y="694"/>
                    <a:pt x="1828" y="284"/>
                  </a:cubicBezTo>
                  <a:cubicBezTo>
                    <a:pt x="1639" y="95"/>
                    <a:pt x="1379" y="1"/>
                    <a:pt x="111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014" name="Google Shape;11014;p84"/>
          <p:cNvSpPr/>
          <p:nvPr/>
        </p:nvSpPr>
        <p:spPr>
          <a:xfrm>
            <a:off x="1737541" y="3616837"/>
            <a:ext cx="356438" cy="352617"/>
          </a:xfrm>
          <a:custGeom>
            <a:avLst/>
            <a:gdLst/>
            <a:ahLst/>
            <a:cxnLst/>
            <a:rect l="l" t="t" r="r" b="b"/>
            <a:pathLst>
              <a:path w="11752" h="11626" extrusionOk="0">
                <a:moveTo>
                  <a:pt x="5829" y="662"/>
                </a:moveTo>
                <a:cubicBezTo>
                  <a:pt x="6049" y="662"/>
                  <a:pt x="6207" y="819"/>
                  <a:pt x="6207" y="1008"/>
                </a:cubicBezTo>
                <a:cubicBezTo>
                  <a:pt x="6207" y="1197"/>
                  <a:pt x="6049" y="1355"/>
                  <a:pt x="5829" y="1355"/>
                </a:cubicBezTo>
                <a:cubicBezTo>
                  <a:pt x="5640" y="1355"/>
                  <a:pt x="5482" y="1197"/>
                  <a:pt x="5482" y="1008"/>
                </a:cubicBezTo>
                <a:cubicBezTo>
                  <a:pt x="5482" y="819"/>
                  <a:pt x="5640" y="662"/>
                  <a:pt x="5829" y="662"/>
                </a:cubicBezTo>
                <a:close/>
                <a:moveTo>
                  <a:pt x="5829" y="2048"/>
                </a:moveTo>
                <a:cubicBezTo>
                  <a:pt x="6743" y="2048"/>
                  <a:pt x="7625" y="2363"/>
                  <a:pt x="8255" y="2898"/>
                </a:cubicBezTo>
                <a:lnTo>
                  <a:pt x="7247" y="3875"/>
                </a:lnTo>
                <a:cubicBezTo>
                  <a:pt x="6869" y="3560"/>
                  <a:pt x="6364" y="3403"/>
                  <a:pt x="5797" y="3403"/>
                </a:cubicBezTo>
                <a:cubicBezTo>
                  <a:pt x="5325" y="3403"/>
                  <a:pt x="4821" y="3560"/>
                  <a:pt x="4380" y="3875"/>
                </a:cubicBezTo>
                <a:lnTo>
                  <a:pt x="3435" y="2930"/>
                </a:lnTo>
                <a:cubicBezTo>
                  <a:pt x="4065" y="2363"/>
                  <a:pt x="4884" y="2048"/>
                  <a:pt x="5829" y="2048"/>
                </a:cubicBezTo>
                <a:close/>
                <a:moveTo>
                  <a:pt x="4852" y="1355"/>
                </a:moveTo>
                <a:cubicBezTo>
                  <a:pt x="4852" y="1418"/>
                  <a:pt x="4884" y="1449"/>
                  <a:pt x="4884" y="1449"/>
                </a:cubicBezTo>
                <a:cubicBezTo>
                  <a:pt x="3214" y="1796"/>
                  <a:pt x="1828" y="3151"/>
                  <a:pt x="1481" y="4883"/>
                </a:cubicBezTo>
                <a:cubicBezTo>
                  <a:pt x="1450" y="4883"/>
                  <a:pt x="1387" y="4820"/>
                  <a:pt x="1387" y="4820"/>
                </a:cubicBezTo>
                <a:lnTo>
                  <a:pt x="1387" y="3718"/>
                </a:lnTo>
                <a:cubicBezTo>
                  <a:pt x="1387" y="2426"/>
                  <a:pt x="2458" y="1355"/>
                  <a:pt x="3750" y="1355"/>
                </a:cubicBezTo>
                <a:close/>
                <a:moveTo>
                  <a:pt x="7908" y="1355"/>
                </a:moveTo>
                <a:cubicBezTo>
                  <a:pt x="9200" y="1355"/>
                  <a:pt x="10240" y="2426"/>
                  <a:pt x="10240" y="3718"/>
                </a:cubicBezTo>
                <a:lnTo>
                  <a:pt x="10240" y="4820"/>
                </a:lnTo>
                <a:cubicBezTo>
                  <a:pt x="10208" y="4820"/>
                  <a:pt x="10177" y="4883"/>
                  <a:pt x="10177" y="4883"/>
                </a:cubicBezTo>
                <a:cubicBezTo>
                  <a:pt x="9830" y="3182"/>
                  <a:pt x="8475" y="1796"/>
                  <a:pt x="6743" y="1449"/>
                </a:cubicBezTo>
                <a:cubicBezTo>
                  <a:pt x="6743" y="1418"/>
                  <a:pt x="6774" y="1355"/>
                  <a:pt x="6774" y="1355"/>
                </a:cubicBezTo>
                <a:close/>
                <a:moveTo>
                  <a:pt x="10618" y="5419"/>
                </a:moveTo>
                <a:cubicBezTo>
                  <a:pt x="10807" y="5419"/>
                  <a:pt x="10964" y="5576"/>
                  <a:pt x="10964" y="5765"/>
                </a:cubicBezTo>
                <a:cubicBezTo>
                  <a:pt x="10964" y="5986"/>
                  <a:pt x="10807" y="6143"/>
                  <a:pt x="10618" y="6143"/>
                </a:cubicBezTo>
                <a:cubicBezTo>
                  <a:pt x="10397" y="6143"/>
                  <a:pt x="10240" y="5986"/>
                  <a:pt x="10240" y="5765"/>
                </a:cubicBezTo>
                <a:cubicBezTo>
                  <a:pt x="10240" y="5576"/>
                  <a:pt x="10397" y="5419"/>
                  <a:pt x="10618" y="5419"/>
                </a:cubicBezTo>
                <a:close/>
                <a:moveTo>
                  <a:pt x="1040" y="5450"/>
                </a:moveTo>
                <a:cubicBezTo>
                  <a:pt x="1229" y="5450"/>
                  <a:pt x="1387" y="5608"/>
                  <a:pt x="1387" y="5828"/>
                </a:cubicBezTo>
                <a:cubicBezTo>
                  <a:pt x="1387" y="6017"/>
                  <a:pt x="1229" y="6175"/>
                  <a:pt x="1040" y="6175"/>
                </a:cubicBezTo>
                <a:cubicBezTo>
                  <a:pt x="851" y="6175"/>
                  <a:pt x="694" y="6017"/>
                  <a:pt x="694" y="5828"/>
                </a:cubicBezTo>
                <a:cubicBezTo>
                  <a:pt x="694" y="5608"/>
                  <a:pt x="851" y="5450"/>
                  <a:pt x="1040" y="5450"/>
                </a:cubicBezTo>
                <a:close/>
                <a:moveTo>
                  <a:pt x="5829" y="4096"/>
                </a:moveTo>
                <a:cubicBezTo>
                  <a:pt x="6774" y="4096"/>
                  <a:pt x="7530" y="4820"/>
                  <a:pt x="7530" y="5765"/>
                </a:cubicBezTo>
                <a:cubicBezTo>
                  <a:pt x="7530" y="6711"/>
                  <a:pt x="6837" y="7498"/>
                  <a:pt x="5829" y="7498"/>
                </a:cubicBezTo>
                <a:cubicBezTo>
                  <a:pt x="4884" y="7498"/>
                  <a:pt x="4096" y="6711"/>
                  <a:pt x="4159" y="5734"/>
                </a:cubicBezTo>
                <a:cubicBezTo>
                  <a:pt x="4191" y="4789"/>
                  <a:pt x="4884" y="4096"/>
                  <a:pt x="5829" y="4096"/>
                </a:cubicBezTo>
                <a:close/>
                <a:moveTo>
                  <a:pt x="2930" y="3371"/>
                </a:moveTo>
                <a:lnTo>
                  <a:pt x="3876" y="4316"/>
                </a:lnTo>
                <a:cubicBezTo>
                  <a:pt x="3561" y="4757"/>
                  <a:pt x="3403" y="5261"/>
                  <a:pt x="3403" y="5765"/>
                </a:cubicBezTo>
                <a:cubicBezTo>
                  <a:pt x="3403" y="6301"/>
                  <a:pt x="3561" y="6805"/>
                  <a:pt x="3876" y="7183"/>
                </a:cubicBezTo>
                <a:lnTo>
                  <a:pt x="2899" y="8191"/>
                </a:lnTo>
                <a:cubicBezTo>
                  <a:pt x="2363" y="7561"/>
                  <a:pt x="2048" y="6711"/>
                  <a:pt x="2048" y="5765"/>
                </a:cubicBezTo>
                <a:cubicBezTo>
                  <a:pt x="2048" y="4883"/>
                  <a:pt x="2363" y="4001"/>
                  <a:pt x="2930" y="3371"/>
                </a:cubicBezTo>
                <a:close/>
                <a:moveTo>
                  <a:pt x="8759" y="3340"/>
                </a:moveTo>
                <a:cubicBezTo>
                  <a:pt x="9294" y="4001"/>
                  <a:pt x="9609" y="4820"/>
                  <a:pt x="9609" y="5734"/>
                </a:cubicBezTo>
                <a:cubicBezTo>
                  <a:pt x="9578" y="6711"/>
                  <a:pt x="9263" y="7561"/>
                  <a:pt x="8727" y="8191"/>
                </a:cubicBezTo>
                <a:lnTo>
                  <a:pt x="7782" y="7246"/>
                </a:lnTo>
                <a:cubicBezTo>
                  <a:pt x="8097" y="6805"/>
                  <a:pt x="8255" y="6301"/>
                  <a:pt x="8255" y="5765"/>
                </a:cubicBezTo>
                <a:cubicBezTo>
                  <a:pt x="8255" y="5576"/>
                  <a:pt x="8192" y="5387"/>
                  <a:pt x="8160" y="5198"/>
                </a:cubicBezTo>
                <a:cubicBezTo>
                  <a:pt x="8097" y="4883"/>
                  <a:pt x="7971" y="4600"/>
                  <a:pt x="7782" y="4316"/>
                </a:cubicBezTo>
                <a:lnTo>
                  <a:pt x="8759" y="3340"/>
                </a:lnTo>
                <a:close/>
                <a:moveTo>
                  <a:pt x="7310" y="7719"/>
                </a:moveTo>
                <a:lnTo>
                  <a:pt x="8255" y="8664"/>
                </a:lnTo>
                <a:cubicBezTo>
                  <a:pt x="7562" y="9231"/>
                  <a:pt x="6743" y="9546"/>
                  <a:pt x="5829" y="9546"/>
                </a:cubicBezTo>
                <a:cubicBezTo>
                  <a:pt x="4947" y="9546"/>
                  <a:pt x="4065" y="9231"/>
                  <a:pt x="3435" y="8695"/>
                </a:cubicBezTo>
                <a:lnTo>
                  <a:pt x="4411" y="7719"/>
                </a:lnTo>
                <a:cubicBezTo>
                  <a:pt x="4821" y="8034"/>
                  <a:pt x="5325" y="8191"/>
                  <a:pt x="5829" y="8191"/>
                </a:cubicBezTo>
                <a:cubicBezTo>
                  <a:pt x="6364" y="8191"/>
                  <a:pt x="6869" y="8034"/>
                  <a:pt x="7310" y="7719"/>
                </a:cubicBezTo>
                <a:close/>
                <a:moveTo>
                  <a:pt x="1481" y="6711"/>
                </a:moveTo>
                <a:cubicBezTo>
                  <a:pt x="1828" y="8443"/>
                  <a:pt x="3214" y="9798"/>
                  <a:pt x="4884" y="10145"/>
                </a:cubicBezTo>
                <a:cubicBezTo>
                  <a:pt x="4884" y="10176"/>
                  <a:pt x="4852" y="10239"/>
                  <a:pt x="4852" y="10271"/>
                </a:cubicBezTo>
                <a:lnTo>
                  <a:pt x="3781" y="10271"/>
                </a:lnTo>
                <a:cubicBezTo>
                  <a:pt x="2458" y="10271"/>
                  <a:pt x="1387" y="9168"/>
                  <a:pt x="1387" y="7813"/>
                </a:cubicBezTo>
                <a:lnTo>
                  <a:pt x="1387" y="6774"/>
                </a:lnTo>
                <a:cubicBezTo>
                  <a:pt x="1418" y="6774"/>
                  <a:pt x="1481" y="6711"/>
                  <a:pt x="1481" y="6711"/>
                </a:cubicBezTo>
                <a:close/>
                <a:moveTo>
                  <a:pt x="10177" y="6711"/>
                </a:moveTo>
                <a:cubicBezTo>
                  <a:pt x="10208" y="6711"/>
                  <a:pt x="10240" y="6774"/>
                  <a:pt x="10240" y="6774"/>
                </a:cubicBezTo>
                <a:lnTo>
                  <a:pt x="10240" y="7876"/>
                </a:lnTo>
                <a:cubicBezTo>
                  <a:pt x="10240" y="9168"/>
                  <a:pt x="9200" y="10271"/>
                  <a:pt x="7877" y="10271"/>
                </a:cubicBezTo>
                <a:lnTo>
                  <a:pt x="6774" y="10271"/>
                </a:lnTo>
                <a:cubicBezTo>
                  <a:pt x="6774" y="10239"/>
                  <a:pt x="6743" y="10176"/>
                  <a:pt x="6743" y="10145"/>
                </a:cubicBezTo>
                <a:cubicBezTo>
                  <a:pt x="8475" y="9798"/>
                  <a:pt x="9830" y="8412"/>
                  <a:pt x="10177" y="6711"/>
                </a:cubicBezTo>
                <a:close/>
                <a:moveTo>
                  <a:pt x="5829" y="10239"/>
                </a:moveTo>
                <a:cubicBezTo>
                  <a:pt x="6049" y="10239"/>
                  <a:pt x="6207" y="10397"/>
                  <a:pt x="6207" y="10586"/>
                </a:cubicBezTo>
                <a:cubicBezTo>
                  <a:pt x="6144" y="10775"/>
                  <a:pt x="5986" y="10932"/>
                  <a:pt x="5829" y="10932"/>
                </a:cubicBezTo>
                <a:cubicBezTo>
                  <a:pt x="5640" y="10932"/>
                  <a:pt x="5482" y="10775"/>
                  <a:pt x="5482" y="10586"/>
                </a:cubicBezTo>
                <a:cubicBezTo>
                  <a:pt x="5482" y="10397"/>
                  <a:pt x="5640" y="10239"/>
                  <a:pt x="5829" y="10239"/>
                </a:cubicBezTo>
                <a:close/>
                <a:moveTo>
                  <a:pt x="5829" y="0"/>
                </a:moveTo>
                <a:cubicBezTo>
                  <a:pt x="5388" y="0"/>
                  <a:pt x="5010" y="315"/>
                  <a:pt x="4852" y="693"/>
                </a:cubicBezTo>
                <a:lnTo>
                  <a:pt x="3813" y="693"/>
                </a:lnTo>
                <a:cubicBezTo>
                  <a:pt x="2111" y="693"/>
                  <a:pt x="725" y="2079"/>
                  <a:pt x="725" y="3781"/>
                </a:cubicBezTo>
                <a:lnTo>
                  <a:pt x="725" y="4820"/>
                </a:lnTo>
                <a:cubicBezTo>
                  <a:pt x="316" y="4946"/>
                  <a:pt x="0" y="5356"/>
                  <a:pt x="0" y="5828"/>
                </a:cubicBezTo>
                <a:cubicBezTo>
                  <a:pt x="0" y="6301"/>
                  <a:pt x="316" y="6648"/>
                  <a:pt x="725" y="6805"/>
                </a:cubicBezTo>
                <a:lnTo>
                  <a:pt x="725" y="7876"/>
                </a:lnTo>
                <a:cubicBezTo>
                  <a:pt x="725" y="9546"/>
                  <a:pt x="2111" y="10964"/>
                  <a:pt x="3813" y="10964"/>
                </a:cubicBezTo>
                <a:lnTo>
                  <a:pt x="4915" y="10964"/>
                </a:lnTo>
                <a:cubicBezTo>
                  <a:pt x="5073" y="11373"/>
                  <a:pt x="5419" y="11625"/>
                  <a:pt x="5892" y="11625"/>
                </a:cubicBezTo>
                <a:cubicBezTo>
                  <a:pt x="6333" y="11625"/>
                  <a:pt x="6711" y="11310"/>
                  <a:pt x="6869" y="10932"/>
                </a:cubicBezTo>
                <a:lnTo>
                  <a:pt x="7971" y="10932"/>
                </a:lnTo>
                <a:cubicBezTo>
                  <a:pt x="9672" y="10932"/>
                  <a:pt x="11059" y="9546"/>
                  <a:pt x="11059" y="7845"/>
                </a:cubicBezTo>
                <a:lnTo>
                  <a:pt x="11059" y="6774"/>
                </a:lnTo>
                <a:cubicBezTo>
                  <a:pt x="11216" y="6711"/>
                  <a:pt x="11311" y="6648"/>
                  <a:pt x="11437" y="6522"/>
                </a:cubicBezTo>
                <a:cubicBezTo>
                  <a:pt x="11626" y="6333"/>
                  <a:pt x="11752" y="6049"/>
                  <a:pt x="11752" y="5765"/>
                </a:cubicBezTo>
                <a:cubicBezTo>
                  <a:pt x="11752" y="5513"/>
                  <a:pt x="11626" y="5230"/>
                  <a:pt x="11437" y="5041"/>
                </a:cubicBezTo>
                <a:cubicBezTo>
                  <a:pt x="11248" y="4946"/>
                  <a:pt x="11090" y="4883"/>
                  <a:pt x="10964" y="4820"/>
                </a:cubicBezTo>
                <a:lnTo>
                  <a:pt x="10964" y="3781"/>
                </a:lnTo>
                <a:cubicBezTo>
                  <a:pt x="10964" y="2079"/>
                  <a:pt x="9578" y="693"/>
                  <a:pt x="7877" y="693"/>
                </a:cubicBezTo>
                <a:lnTo>
                  <a:pt x="6837" y="693"/>
                </a:lnTo>
                <a:cubicBezTo>
                  <a:pt x="6711" y="315"/>
                  <a:pt x="6301" y="0"/>
                  <a:pt x="5829" y="0"/>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015" name="Google Shape;11015;p84"/>
          <p:cNvGrpSpPr/>
          <p:nvPr/>
        </p:nvGrpSpPr>
        <p:grpSpPr>
          <a:xfrm>
            <a:off x="1299432" y="1306759"/>
            <a:ext cx="354527" cy="355498"/>
            <a:chOff x="-35495600" y="1912725"/>
            <a:chExt cx="292225" cy="293025"/>
          </a:xfrm>
          <a:solidFill>
            <a:srgbClr val="FFC000"/>
          </a:solidFill>
        </p:grpSpPr>
        <p:sp>
          <p:nvSpPr>
            <p:cNvPr id="11016" name="Google Shape;11016;p84"/>
            <p:cNvSpPr/>
            <p:nvPr/>
          </p:nvSpPr>
          <p:spPr>
            <a:xfrm>
              <a:off x="-35495600" y="1912725"/>
              <a:ext cx="102400" cy="293025"/>
            </a:xfrm>
            <a:custGeom>
              <a:avLst/>
              <a:gdLst/>
              <a:ahLst/>
              <a:cxnLst/>
              <a:rect l="l" t="t" r="r" b="b"/>
              <a:pathLst>
                <a:path w="4096" h="11721" extrusionOk="0">
                  <a:moveTo>
                    <a:pt x="3088" y="726"/>
                  </a:moveTo>
                  <a:cubicBezTo>
                    <a:pt x="3277" y="726"/>
                    <a:pt x="3435" y="883"/>
                    <a:pt x="3435" y="1041"/>
                  </a:cubicBezTo>
                  <a:lnTo>
                    <a:pt x="3435" y="3120"/>
                  </a:lnTo>
                  <a:cubicBezTo>
                    <a:pt x="3435" y="3309"/>
                    <a:pt x="3277" y="3467"/>
                    <a:pt x="3088" y="3467"/>
                  </a:cubicBezTo>
                  <a:lnTo>
                    <a:pt x="2710" y="3467"/>
                  </a:lnTo>
                  <a:lnTo>
                    <a:pt x="2710" y="726"/>
                  </a:lnTo>
                  <a:close/>
                  <a:moveTo>
                    <a:pt x="2080" y="757"/>
                  </a:moveTo>
                  <a:lnTo>
                    <a:pt x="2080" y="3561"/>
                  </a:lnTo>
                  <a:cubicBezTo>
                    <a:pt x="1702" y="3719"/>
                    <a:pt x="1418" y="4065"/>
                    <a:pt x="1418" y="4538"/>
                  </a:cubicBezTo>
                  <a:lnTo>
                    <a:pt x="1418" y="7310"/>
                  </a:lnTo>
                  <a:cubicBezTo>
                    <a:pt x="1418" y="7720"/>
                    <a:pt x="1702" y="8129"/>
                    <a:pt x="2080" y="8287"/>
                  </a:cubicBezTo>
                  <a:lnTo>
                    <a:pt x="2080" y="11028"/>
                  </a:lnTo>
                  <a:cubicBezTo>
                    <a:pt x="1292" y="10870"/>
                    <a:pt x="725" y="10177"/>
                    <a:pt x="725" y="9326"/>
                  </a:cubicBezTo>
                  <a:lnTo>
                    <a:pt x="725" y="2458"/>
                  </a:lnTo>
                  <a:cubicBezTo>
                    <a:pt x="725" y="1639"/>
                    <a:pt x="1292" y="915"/>
                    <a:pt x="2080" y="757"/>
                  </a:cubicBezTo>
                  <a:close/>
                  <a:moveTo>
                    <a:pt x="3136" y="8314"/>
                  </a:moveTo>
                  <a:cubicBezTo>
                    <a:pt x="3303" y="8314"/>
                    <a:pt x="3435" y="8461"/>
                    <a:pt x="3435" y="8633"/>
                  </a:cubicBezTo>
                  <a:lnTo>
                    <a:pt x="3435" y="10681"/>
                  </a:lnTo>
                  <a:cubicBezTo>
                    <a:pt x="3435" y="10870"/>
                    <a:pt x="3277" y="11028"/>
                    <a:pt x="3088" y="11028"/>
                  </a:cubicBezTo>
                  <a:lnTo>
                    <a:pt x="2710" y="11028"/>
                  </a:lnTo>
                  <a:lnTo>
                    <a:pt x="2710" y="8318"/>
                  </a:lnTo>
                  <a:lnTo>
                    <a:pt x="3088" y="8318"/>
                  </a:lnTo>
                  <a:cubicBezTo>
                    <a:pt x="3104" y="8316"/>
                    <a:pt x="3120" y="8314"/>
                    <a:pt x="3136" y="8314"/>
                  </a:cubicBezTo>
                  <a:close/>
                  <a:moveTo>
                    <a:pt x="2395" y="1"/>
                  </a:moveTo>
                  <a:cubicBezTo>
                    <a:pt x="1072" y="1"/>
                    <a:pt x="0" y="1104"/>
                    <a:pt x="0" y="2427"/>
                  </a:cubicBezTo>
                  <a:lnTo>
                    <a:pt x="0" y="9263"/>
                  </a:lnTo>
                  <a:cubicBezTo>
                    <a:pt x="0" y="10618"/>
                    <a:pt x="1072" y="11721"/>
                    <a:pt x="2395" y="11721"/>
                  </a:cubicBezTo>
                  <a:lnTo>
                    <a:pt x="3088" y="11721"/>
                  </a:lnTo>
                  <a:cubicBezTo>
                    <a:pt x="3624" y="11721"/>
                    <a:pt x="4096" y="11248"/>
                    <a:pt x="4096" y="10681"/>
                  </a:cubicBezTo>
                  <a:lnTo>
                    <a:pt x="4096" y="8633"/>
                  </a:lnTo>
                  <a:cubicBezTo>
                    <a:pt x="4096" y="8098"/>
                    <a:pt x="3624" y="7625"/>
                    <a:pt x="3088" y="7625"/>
                  </a:cubicBezTo>
                  <a:lnTo>
                    <a:pt x="2395" y="7625"/>
                  </a:lnTo>
                  <a:cubicBezTo>
                    <a:pt x="2206" y="7625"/>
                    <a:pt x="2048" y="7468"/>
                    <a:pt x="2048" y="7247"/>
                  </a:cubicBezTo>
                  <a:lnTo>
                    <a:pt x="2048" y="4506"/>
                  </a:lnTo>
                  <a:cubicBezTo>
                    <a:pt x="2048" y="4317"/>
                    <a:pt x="2206" y="4160"/>
                    <a:pt x="2395" y="4160"/>
                  </a:cubicBezTo>
                  <a:lnTo>
                    <a:pt x="3088" y="4160"/>
                  </a:lnTo>
                  <a:cubicBezTo>
                    <a:pt x="3624" y="4160"/>
                    <a:pt x="4096" y="3687"/>
                    <a:pt x="4096" y="3120"/>
                  </a:cubicBezTo>
                  <a:lnTo>
                    <a:pt x="4096" y="1041"/>
                  </a:lnTo>
                  <a:cubicBezTo>
                    <a:pt x="4096" y="474"/>
                    <a:pt x="3624" y="1"/>
                    <a:pt x="308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7" name="Google Shape;11017;p84"/>
            <p:cNvSpPr/>
            <p:nvPr/>
          </p:nvSpPr>
          <p:spPr>
            <a:xfrm>
              <a:off x="-35305775" y="1912725"/>
              <a:ext cx="102400" cy="292250"/>
            </a:xfrm>
            <a:custGeom>
              <a:avLst/>
              <a:gdLst/>
              <a:ahLst/>
              <a:cxnLst/>
              <a:rect l="l" t="t" r="r" b="b"/>
              <a:pathLst>
                <a:path w="4096" h="11690" extrusionOk="0">
                  <a:moveTo>
                    <a:pt x="1386" y="694"/>
                  </a:moveTo>
                  <a:lnTo>
                    <a:pt x="1386" y="3435"/>
                  </a:lnTo>
                  <a:lnTo>
                    <a:pt x="1040" y="3435"/>
                  </a:lnTo>
                  <a:cubicBezTo>
                    <a:pt x="1023" y="3438"/>
                    <a:pt x="1007" y="3439"/>
                    <a:pt x="992" y="3439"/>
                  </a:cubicBezTo>
                  <a:cubicBezTo>
                    <a:pt x="825" y="3439"/>
                    <a:pt x="693" y="3293"/>
                    <a:pt x="693" y="3120"/>
                  </a:cubicBezTo>
                  <a:lnTo>
                    <a:pt x="693" y="1041"/>
                  </a:lnTo>
                  <a:cubicBezTo>
                    <a:pt x="693" y="852"/>
                    <a:pt x="851" y="694"/>
                    <a:pt x="1040" y="694"/>
                  </a:cubicBezTo>
                  <a:close/>
                  <a:moveTo>
                    <a:pt x="1386" y="8287"/>
                  </a:moveTo>
                  <a:lnTo>
                    <a:pt x="1386" y="10996"/>
                  </a:lnTo>
                  <a:lnTo>
                    <a:pt x="1040" y="10996"/>
                  </a:lnTo>
                  <a:cubicBezTo>
                    <a:pt x="851" y="10996"/>
                    <a:pt x="693" y="10839"/>
                    <a:pt x="693" y="10681"/>
                  </a:cubicBezTo>
                  <a:lnTo>
                    <a:pt x="693" y="8633"/>
                  </a:lnTo>
                  <a:cubicBezTo>
                    <a:pt x="693" y="8444"/>
                    <a:pt x="851" y="8287"/>
                    <a:pt x="1040" y="8287"/>
                  </a:cubicBezTo>
                  <a:close/>
                  <a:moveTo>
                    <a:pt x="2016" y="757"/>
                  </a:moveTo>
                  <a:cubicBezTo>
                    <a:pt x="2804" y="915"/>
                    <a:pt x="3403" y="1639"/>
                    <a:pt x="3403" y="2458"/>
                  </a:cubicBezTo>
                  <a:lnTo>
                    <a:pt x="3403" y="9295"/>
                  </a:lnTo>
                  <a:cubicBezTo>
                    <a:pt x="3403" y="10114"/>
                    <a:pt x="2804" y="10839"/>
                    <a:pt x="2016" y="10996"/>
                  </a:cubicBezTo>
                  <a:lnTo>
                    <a:pt x="2016" y="8255"/>
                  </a:lnTo>
                  <a:cubicBezTo>
                    <a:pt x="2426" y="8098"/>
                    <a:pt x="2678" y="7720"/>
                    <a:pt x="2678" y="7247"/>
                  </a:cubicBezTo>
                  <a:lnTo>
                    <a:pt x="2678" y="4506"/>
                  </a:lnTo>
                  <a:cubicBezTo>
                    <a:pt x="2678" y="4065"/>
                    <a:pt x="2426" y="3687"/>
                    <a:pt x="2016" y="3530"/>
                  </a:cubicBezTo>
                  <a:lnTo>
                    <a:pt x="2016" y="757"/>
                  </a:lnTo>
                  <a:close/>
                  <a:moveTo>
                    <a:pt x="1040" y="1"/>
                  </a:moveTo>
                  <a:cubicBezTo>
                    <a:pt x="473" y="1"/>
                    <a:pt x="0" y="474"/>
                    <a:pt x="0" y="1041"/>
                  </a:cubicBezTo>
                  <a:lnTo>
                    <a:pt x="0" y="3120"/>
                  </a:lnTo>
                  <a:cubicBezTo>
                    <a:pt x="0" y="3687"/>
                    <a:pt x="473" y="4128"/>
                    <a:pt x="1040" y="4128"/>
                  </a:cubicBezTo>
                  <a:lnTo>
                    <a:pt x="1701" y="4128"/>
                  </a:lnTo>
                  <a:cubicBezTo>
                    <a:pt x="1890" y="4128"/>
                    <a:pt x="2048" y="4286"/>
                    <a:pt x="2048" y="4506"/>
                  </a:cubicBezTo>
                  <a:lnTo>
                    <a:pt x="2048" y="7247"/>
                  </a:lnTo>
                  <a:cubicBezTo>
                    <a:pt x="2048" y="7436"/>
                    <a:pt x="1890" y="7625"/>
                    <a:pt x="1701" y="7625"/>
                  </a:cubicBezTo>
                  <a:lnTo>
                    <a:pt x="1040" y="7625"/>
                  </a:lnTo>
                  <a:cubicBezTo>
                    <a:pt x="473" y="7625"/>
                    <a:pt x="0" y="8098"/>
                    <a:pt x="0" y="8633"/>
                  </a:cubicBezTo>
                  <a:lnTo>
                    <a:pt x="0" y="10681"/>
                  </a:lnTo>
                  <a:cubicBezTo>
                    <a:pt x="0" y="11248"/>
                    <a:pt x="473" y="11689"/>
                    <a:pt x="1040" y="11689"/>
                  </a:cubicBezTo>
                  <a:lnTo>
                    <a:pt x="1701" y="11689"/>
                  </a:lnTo>
                  <a:cubicBezTo>
                    <a:pt x="3056" y="11689"/>
                    <a:pt x="4096" y="10650"/>
                    <a:pt x="4096" y="9295"/>
                  </a:cubicBezTo>
                  <a:lnTo>
                    <a:pt x="4096" y="2458"/>
                  </a:lnTo>
                  <a:cubicBezTo>
                    <a:pt x="4096" y="1104"/>
                    <a:pt x="2993" y="1"/>
                    <a:pt x="170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18" name="Google Shape;11018;p84"/>
            <p:cNvSpPr/>
            <p:nvPr/>
          </p:nvSpPr>
          <p:spPr>
            <a:xfrm>
              <a:off x="-35427875" y="2017025"/>
              <a:ext cx="155200" cy="85800"/>
            </a:xfrm>
            <a:custGeom>
              <a:avLst/>
              <a:gdLst/>
              <a:ahLst/>
              <a:cxnLst/>
              <a:rect l="l" t="t" r="r" b="b"/>
              <a:pathLst>
                <a:path w="6208" h="3432" extrusionOk="0">
                  <a:moveTo>
                    <a:pt x="4853" y="1122"/>
                  </a:moveTo>
                  <a:lnTo>
                    <a:pt x="5420" y="1657"/>
                  </a:lnTo>
                  <a:lnTo>
                    <a:pt x="4853" y="2256"/>
                  </a:lnTo>
                  <a:cubicBezTo>
                    <a:pt x="4821" y="2130"/>
                    <a:pt x="4695" y="2035"/>
                    <a:pt x="4538" y="2035"/>
                  </a:cubicBezTo>
                  <a:lnTo>
                    <a:pt x="1734" y="2035"/>
                  </a:lnTo>
                  <a:cubicBezTo>
                    <a:pt x="1576" y="2035"/>
                    <a:pt x="1482" y="2098"/>
                    <a:pt x="1419" y="2256"/>
                  </a:cubicBezTo>
                  <a:lnTo>
                    <a:pt x="883" y="1657"/>
                  </a:lnTo>
                  <a:lnTo>
                    <a:pt x="1419" y="1122"/>
                  </a:lnTo>
                  <a:cubicBezTo>
                    <a:pt x="1482" y="1248"/>
                    <a:pt x="1576" y="1342"/>
                    <a:pt x="1734" y="1342"/>
                  </a:cubicBezTo>
                  <a:lnTo>
                    <a:pt x="4538" y="1342"/>
                  </a:lnTo>
                  <a:cubicBezTo>
                    <a:pt x="4695" y="1342"/>
                    <a:pt x="4821" y="1279"/>
                    <a:pt x="4853" y="1122"/>
                  </a:cubicBezTo>
                  <a:close/>
                  <a:moveTo>
                    <a:pt x="1715" y="0"/>
                  </a:moveTo>
                  <a:cubicBezTo>
                    <a:pt x="1631" y="0"/>
                    <a:pt x="1553" y="22"/>
                    <a:pt x="1513" y="82"/>
                  </a:cubicBezTo>
                  <a:lnTo>
                    <a:pt x="127" y="1468"/>
                  </a:lnTo>
                  <a:cubicBezTo>
                    <a:pt x="1" y="1594"/>
                    <a:pt x="1" y="1783"/>
                    <a:pt x="127" y="1941"/>
                  </a:cubicBezTo>
                  <a:lnTo>
                    <a:pt x="1513" y="3327"/>
                  </a:lnTo>
                  <a:cubicBezTo>
                    <a:pt x="1550" y="3401"/>
                    <a:pt x="1619" y="3432"/>
                    <a:pt x="1696" y="3432"/>
                  </a:cubicBezTo>
                  <a:cubicBezTo>
                    <a:pt x="1750" y="3432"/>
                    <a:pt x="1807" y="3416"/>
                    <a:pt x="1860" y="3390"/>
                  </a:cubicBezTo>
                  <a:cubicBezTo>
                    <a:pt x="1986" y="3359"/>
                    <a:pt x="2049" y="3201"/>
                    <a:pt x="2049" y="3075"/>
                  </a:cubicBezTo>
                  <a:lnTo>
                    <a:pt x="2049" y="2729"/>
                  </a:lnTo>
                  <a:lnTo>
                    <a:pt x="4160" y="2729"/>
                  </a:lnTo>
                  <a:lnTo>
                    <a:pt x="4160" y="3075"/>
                  </a:lnTo>
                  <a:cubicBezTo>
                    <a:pt x="4160" y="3233"/>
                    <a:pt x="4223" y="3359"/>
                    <a:pt x="4349" y="3390"/>
                  </a:cubicBezTo>
                  <a:cubicBezTo>
                    <a:pt x="4401" y="3416"/>
                    <a:pt x="4458" y="3432"/>
                    <a:pt x="4512" y="3432"/>
                  </a:cubicBezTo>
                  <a:cubicBezTo>
                    <a:pt x="4589" y="3432"/>
                    <a:pt x="4658" y="3401"/>
                    <a:pt x="4695" y="3327"/>
                  </a:cubicBezTo>
                  <a:lnTo>
                    <a:pt x="6081" y="1941"/>
                  </a:lnTo>
                  <a:cubicBezTo>
                    <a:pt x="6207" y="1815"/>
                    <a:pt x="6207" y="1594"/>
                    <a:pt x="6081" y="1468"/>
                  </a:cubicBezTo>
                  <a:lnTo>
                    <a:pt x="4695" y="82"/>
                  </a:lnTo>
                  <a:cubicBezTo>
                    <a:pt x="4649" y="36"/>
                    <a:pt x="4552" y="7"/>
                    <a:pt x="4454" y="7"/>
                  </a:cubicBezTo>
                  <a:cubicBezTo>
                    <a:pt x="4418" y="7"/>
                    <a:pt x="4382" y="11"/>
                    <a:pt x="4349" y="19"/>
                  </a:cubicBezTo>
                  <a:cubicBezTo>
                    <a:pt x="4223" y="51"/>
                    <a:pt x="4160" y="208"/>
                    <a:pt x="4160" y="334"/>
                  </a:cubicBezTo>
                  <a:lnTo>
                    <a:pt x="4160" y="681"/>
                  </a:lnTo>
                  <a:lnTo>
                    <a:pt x="2049" y="681"/>
                  </a:lnTo>
                  <a:lnTo>
                    <a:pt x="2049" y="334"/>
                  </a:lnTo>
                  <a:cubicBezTo>
                    <a:pt x="2049" y="177"/>
                    <a:pt x="1986" y="51"/>
                    <a:pt x="1860" y="19"/>
                  </a:cubicBezTo>
                  <a:cubicBezTo>
                    <a:pt x="1814" y="8"/>
                    <a:pt x="1763" y="0"/>
                    <a:pt x="171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019" name="Google Shape;11019;p84"/>
          <p:cNvSpPr/>
          <p:nvPr/>
        </p:nvSpPr>
        <p:spPr>
          <a:xfrm>
            <a:off x="1295266" y="1765962"/>
            <a:ext cx="356438" cy="354527"/>
          </a:xfrm>
          <a:custGeom>
            <a:avLst/>
            <a:gdLst/>
            <a:ahLst/>
            <a:cxnLst/>
            <a:rect l="l" t="t" r="r" b="b"/>
            <a:pathLst>
              <a:path w="11752" h="11689" extrusionOk="0">
                <a:moveTo>
                  <a:pt x="5860" y="662"/>
                </a:moveTo>
                <a:cubicBezTo>
                  <a:pt x="6427" y="662"/>
                  <a:pt x="6900" y="1135"/>
                  <a:pt x="6900" y="1670"/>
                </a:cubicBezTo>
                <a:cubicBezTo>
                  <a:pt x="6900" y="2238"/>
                  <a:pt x="6427" y="2710"/>
                  <a:pt x="5860" y="2710"/>
                </a:cubicBezTo>
                <a:cubicBezTo>
                  <a:pt x="5293" y="2710"/>
                  <a:pt x="4821" y="2238"/>
                  <a:pt x="4821" y="1670"/>
                </a:cubicBezTo>
                <a:cubicBezTo>
                  <a:pt x="4821" y="1135"/>
                  <a:pt x="5293" y="662"/>
                  <a:pt x="5860" y="662"/>
                </a:cubicBezTo>
                <a:close/>
                <a:moveTo>
                  <a:pt x="5860" y="3372"/>
                </a:moveTo>
                <a:cubicBezTo>
                  <a:pt x="7058" y="3403"/>
                  <a:pt x="8034" y="4317"/>
                  <a:pt x="8223" y="5451"/>
                </a:cubicBezTo>
                <a:lnTo>
                  <a:pt x="3466" y="5451"/>
                </a:lnTo>
                <a:cubicBezTo>
                  <a:pt x="3624" y="4285"/>
                  <a:pt x="4663" y="3372"/>
                  <a:pt x="5860" y="3372"/>
                </a:cubicBezTo>
                <a:close/>
                <a:moveTo>
                  <a:pt x="9420" y="7562"/>
                </a:moveTo>
                <a:cubicBezTo>
                  <a:pt x="9956" y="7562"/>
                  <a:pt x="10429" y="7814"/>
                  <a:pt x="10744" y="8223"/>
                </a:cubicBezTo>
                <a:lnTo>
                  <a:pt x="10082" y="8223"/>
                </a:lnTo>
                <a:cubicBezTo>
                  <a:pt x="9546" y="8223"/>
                  <a:pt x="9074" y="8696"/>
                  <a:pt x="9074" y="9232"/>
                </a:cubicBezTo>
                <a:cubicBezTo>
                  <a:pt x="9074" y="9799"/>
                  <a:pt x="9546" y="10271"/>
                  <a:pt x="10082" y="10271"/>
                </a:cubicBezTo>
                <a:lnTo>
                  <a:pt x="10744" y="10271"/>
                </a:lnTo>
                <a:cubicBezTo>
                  <a:pt x="10429" y="10712"/>
                  <a:pt x="9925" y="10933"/>
                  <a:pt x="9420" y="10933"/>
                </a:cubicBezTo>
                <a:cubicBezTo>
                  <a:pt x="8696" y="10933"/>
                  <a:pt x="8034" y="10460"/>
                  <a:pt x="7814" y="9799"/>
                </a:cubicBezTo>
                <a:cubicBezTo>
                  <a:pt x="7751" y="9673"/>
                  <a:pt x="7593" y="9547"/>
                  <a:pt x="7499" y="9547"/>
                </a:cubicBezTo>
                <a:lnTo>
                  <a:pt x="4222" y="9547"/>
                </a:lnTo>
                <a:cubicBezTo>
                  <a:pt x="4065" y="9547"/>
                  <a:pt x="3939" y="9641"/>
                  <a:pt x="3907" y="9799"/>
                </a:cubicBezTo>
                <a:cubicBezTo>
                  <a:pt x="3655" y="10460"/>
                  <a:pt x="2993" y="10933"/>
                  <a:pt x="2300" y="10933"/>
                </a:cubicBezTo>
                <a:cubicBezTo>
                  <a:pt x="1733" y="10933"/>
                  <a:pt x="1261" y="10649"/>
                  <a:pt x="914" y="10271"/>
                </a:cubicBezTo>
                <a:lnTo>
                  <a:pt x="1576" y="10271"/>
                </a:lnTo>
                <a:cubicBezTo>
                  <a:pt x="2143" y="10271"/>
                  <a:pt x="2615" y="9799"/>
                  <a:pt x="2615" y="9232"/>
                </a:cubicBezTo>
                <a:cubicBezTo>
                  <a:pt x="2615" y="8696"/>
                  <a:pt x="2143" y="8223"/>
                  <a:pt x="1576" y="8223"/>
                </a:cubicBezTo>
                <a:lnTo>
                  <a:pt x="914" y="8223"/>
                </a:lnTo>
                <a:cubicBezTo>
                  <a:pt x="1229" y="7782"/>
                  <a:pt x="1733" y="7562"/>
                  <a:pt x="2300" y="7562"/>
                </a:cubicBezTo>
                <a:cubicBezTo>
                  <a:pt x="2993" y="7562"/>
                  <a:pt x="3655" y="8034"/>
                  <a:pt x="3907" y="8696"/>
                </a:cubicBezTo>
                <a:cubicBezTo>
                  <a:pt x="3939" y="8822"/>
                  <a:pt x="4096" y="8917"/>
                  <a:pt x="4222" y="8917"/>
                </a:cubicBezTo>
                <a:lnTo>
                  <a:pt x="7499" y="8917"/>
                </a:lnTo>
                <a:cubicBezTo>
                  <a:pt x="7656" y="8917"/>
                  <a:pt x="7751" y="8854"/>
                  <a:pt x="7814" y="8696"/>
                </a:cubicBezTo>
                <a:cubicBezTo>
                  <a:pt x="8034" y="8034"/>
                  <a:pt x="8727" y="7562"/>
                  <a:pt x="9420" y="7562"/>
                </a:cubicBezTo>
                <a:close/>
                <a:moveTo>
                  <a:pt x="5860" y="1"/>
                </a:moveTo>
                <a:cubicBezTo>
                  <a:pt x="4915" y="1"/>
                  <a:pt x="4128" y="725"/>
                  <a:pt x="4128" y="1670"/>
                </a:cubicBezTo>
                <a:cubicBezTo>
                  <a:pt x="4128" y="2143"/>
                  <a:pt x="4348" y="2584"/>
                  <a:pt x="4663" y="2899"/>
                </a:cubicBezTo>
                <a:lnTo>
                  <a:pt x="4695" y="2931"/>
                </a:lnTo>
                <a:cubicBezTo>
                  <a:pt x="3592" y="3372"/>
                  <a:pt x="2773" y="4474"/>
                  <a:pt x="2773" y="5829"/>
                </a:cubicBezTo>
                <a:cubicBezTo>
                  <a:pt x="2773" y="6018"/>
                  <a:pt x="2930" y="6176"/>
                  <a:pt x="3119" y="6176"/>
                </a:cubicBezTo>
                <a:lnTo>
                  <a:pt x="5514" y="6176"/>
                </a:lnTo>
                <a:lnTo>
                  <a:pt x="5514" y="8255"/>
                </a:lnTo>
                <a:lnTo>
                  <a:pt x="4443" y="8255"/>
                </a:lnTo>
                <a:cubicBezTo>
                  <a:pt x="4065" y="7436"/>
                  <a:pt x="3245" y="6869"/>
                  <a:pt x="2300" y="6869"/>
                </a:cubicBezTo>
                <a:cubicBezTo>
                  <a:pt x="1261" y="6869"/>
                  <a:pt x="410" y="7499"/>
                  <a:pt x="32" y="8444"/>
                </a:cubicBezTo>
                <a:cubicBezTo>
                  <a:pt x="0" y="8570"/>
                  <a:pt x="0" y="8696"/>
                  <a:pt x="95" y="8759"/>
                </a:cubicBezTo>
                <a:cubicBezTo>
                  <a:pt x="158" y="8854"/>
                  <a:pt x="253" y="8917"/>
                  <a:pt x="347" y="8917"/>
                </a:cubicBezTo>
                <a:lnTo>
                  <a:pt x="1607" y="8917"/>
                </a:lnTo>
                <a:cubicBezTo>
                  <a:pt x="1828" y="8917"/>
                  <a:pt x="1985" y="9074"/>
                  <a:pt x="1985" y="9295"/>
                </a:cubicBezTo>
                <a:cubicBezTo>
                  <a:pt x="1985" y="9484"/>
                  <a:pt x="1828" y="9641"/>
                  <a:pt x="1607" y="9641"/>
                </a:cubicBezTo>
                <a:lnTo>
                  <a:pt x="347" y="9641"/>
                </a:lnTo>
                <a:cubicBezTo>
                  <a:pt x="253" y="9641"/>
                  <a:pt x="158" y="9673"/>
                  <a:pt x="95" y="9799"/>
                </a:cubicBezTo>
                <a:cubicBezTo>
                  <a:pt x="0" y="9862"/>
                  <a:pt x="0" y="9988"/>
                  <a:pt x="32" y="10114"/>
                </a:cubicBezTo>
                <a:cubicBezTo>
                  <a:pt x="410" y="11059"/>
                  <a:pt x="1292" y="11689"/>
                  <a:pt x="2300" y="11689"/>
                </a:cubicBezTo>
                <a:cubicBezTo>
                  <a:pt x="3182" y="11689"/>
                  <a:pt x="4065" y="11122"/>
                  <a:pt x="4443" y="10303"/>
                </a:cubicBezTo>
                <a:lnTo>
                  <a:pt x="7278" y="10303"/>
                </a:lnTo>
                <a:cubicBezTo>
                  <a:pt x="7688" y="11122"/>
                  <a:pt x="8507" y="11689"/>
                  <a:pt x="9452" y="11689"/>
                </a:cubicBezTo>
                <a:cubicBezTo>
                  <a:pt x="10492" y="11689"/>
                  <a:pt x="11342" y="11059"/>
                  <a:pt x="11689" y="10114"/>
                </a:cubicBezTo>
                <a:cubicBezTo>
                  <a:pt x="11752" y="9988"/>
                  <a:pt x="11752" y="9862"/>
                  <a:pt x="11657" y="9799"/>
                </a:cubicBezTo>
                <a:cubicBezTo>
                  <a:pt x="11594" y="9704"/>
                  <a:pt x="11500" y="9641"/>
                  <a:pt x="11374" y="9641"/>
                </a:cubicBezTo>
                <a:lnTo>
                  <a:pt x="10114" y="9641"/>
                </a:lnTo>
                <a:cubicBezTo>
                  <a:pt x="9925" y="9641"/>
                  <a:pt x="9767" y="9484"/>
                  <a:pt x="9767" y="9295"/>
                </a:cubicBezTo>
                <a:cubicBezTo>
                  <a:pt x="9767" y="9074"/>
                  <a:pt x="9925" y="8917"/>
                  <a:pt x="10114" y="8917"/>
                </a:cubicBezTo>
                <a:lnTo>
                  <a:pt x="11374" y="8917"/>
                </a:lnTo>
                <a:cubicBezTo>
                  <a:pt x="11500" y="8917"/>
                  <a:pt x="11594" y="8885"/>
                  <a:pt x="11657" y="8759"/>
                </a:cubicBezTo>
                <a:cubicBezTo>
                  <a:pt x="11752" y="8696"/>
                  <a:pt x="11752" y="8570"/>
                  <a:pt x="11689" y="8444"/>
                </a:cubicBezTo>
                <a:cubicBezTo>
                  <a:pt x="11342" y="7499"/>
                  <a:pt x="10429" y="6869"/>
                  <a:pt x="9452" y="6869"/>
                </a:cubicBezTo>
                <a:cubicBezTo>
                  <a:pt x="8538" y="6869"/>
                  <a:pt x="7688" y="7436"/>
                  <a:pt x="7278" y="8255"/>
                </a:cubicBezTo>
                <a:lnTo>
                  <a:pt x="6238" y="8255"/>
                </a:lnTo>
                <a:lnTo>
                  <a:pt x="6238" y="6176"/>
                </a:lnTo>
                <a:lnTo>
                  <a:pt x="8633" y="6176"/>
                </a:lnTo>
                <a:cubicBezTo>
                  <a:pt x="8822" y="6176"/>
                  <a:pt x="8979" y="6018"/>
                  <a:pt x="8979" y="5829"/>
                </a:cubicBezTo>
                <a:cubicBezTo>
                  <a:pt x="8979" y="4506"/>
                  <a:pt x="8192" y="3403"/>
                  <a:pt x="7058" y="2931"/>
                </a:cubicBezTo>
                <a:cubicBezTo>
                  <a:pt x="7341" y="2616"/>
                  <a:pt x="7562" y="2175"/>
                  <a:pt x="7562" y="1670"/>
                </a:cubicBezTo>
                <a:cubicBezTo>
                  <a:pt x="7562" y="725"/>
                  <a:pt x="6806" y="1"/>
                  <a:pt x="5860"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020" name="Google Shape;11020;p84"/>
          <p:cNvGrpSpPr/>
          <p:nvPr/>
        </p:nvGrpSpPr>
        <p:grpSpPr>
          <a:xfrm>
            <a:off x="1299432" y="2221307"/>
            <a:ext cx="354527" cy="353587"/>
            <a:chOff x="-35495600" y="2631825"/>
            <a:chExt cx="292225" cy="291450"/>
          </a:xfrm>
          <a:solidFill>
            <a:srgbClr val="FFC000"/>
          </a:solidFill>
        </p:grpSpPr>
        <p:sp>
          <p:nvSpPr>
            <p:cNvPr id="11021" name="Google Shape;11021;p84"/>
            <p:cNvSpPr/>
            <p:nvPr/>
          </p:nvSpPr>
          <p:spPr>
            <a:xfrm>
              <a:off x="-35495600" y="2735025"/>
              <a:ext cx="137075" cy="188250"/>
            </a:xfrm>
            <a:custGeom>
              <a:avLst/>
              <a:gdLst/>
              <a:ahLst/>
              <a:cxnLst/>
              <a:rect l="l" t="t" r="r" b="b"/>
              <a:pathLst>
                <a:path w="5483" h="7530" extrusionOk="0">
                  <a:moveTo>
                    <a:pt x="4443" y="662"/>
                  </a:moveTo>
                  <a:cubicBezTo>
                    <a:pt x="4663" y="662"/>
                    <a:pt x="4821" y="819"/>
                    <a:pt x="4821" y="1040"/>
                  </a:cubicBezTo>
                  <a:lnTo>
                    <a:pt x="4821" y="1386"/>
                  </a:lnTo>
                  <a:lnTo>
                    <a:pt x="662" y="1386"/>
                  </a:lnTo>
                  <a:lnTo>
                    <a:pt x="662" y="1040"/>
                  </a:lnTo>
                  <a:cubicBezTo>
                    <a:pt x="725" y="819"/>
                    <a:pt x="820" y="662"/>
                    <a:pt x="1040" y="662"/>
                  </a:cubicBezTo>
                  <a:close/>
                  <a:moveTo>
                    <a:pt x="4821" y="2048"/>
                  </a:moveTo>
                  <a:lnTo>
                    <a:pt x="4821" y="5482"/>
                  </a:lnTo>
                  <a:lnTo>
                    <a:pt x="662" y="5482"/>
                  </a:lnTo>
                  <a:lnTo>
                    <a:pt x="662" y="2048"/>
                  </a:lnTo>
                  <a:close/>
                  <a:moveTo>
                    <a:pt x="4852" y="6143"/>
                  </a:moveTo>
                  <a:lnTo>
                    <a:pt x="4852" y="6490"/>
                  </a:lnTo>
                  <a:cubicBezTo>
                    <a:pt x="4821" y="6711"/>
                    <a:pt x="4663" y="6868"/>
                    <a:pt x="4506" y="6868"/>
                  </a:cubicBezTo>
                  <a:lnTo>
                    <a:pt x="1072" y="6868"/>
                  </a:lnTo>
                  <a:cubicBezTo>
                    <a:pt x="883" y="6868"/>
                    <a:pt x="725" y="6711"/>
                    <a:pt x="725" y="6490"/>
                  </a:cubicBezTo>
                  <a:lnTo>
                    <a:pt x="725" y="6143"/>
                  </a:lnTo>
                  <a:close/>
                  <a:moveTo>
                    <a:pt x="1040" y="0"/>
                  </a:moveTo>
                  <a:cubicBezTo>
                    <a:pt x="473" y="0"/>
                    <a:pt x="0" y="473"/>
                    <a:pt x="0" y="1040"/>
                  </a:cubicBezTo>
                  <a:lnTo>
                    <a:pt x="0" y="6490"/>
                  </a:lnTo>
                  <a:cubicBezTo>
                    <a:pt x="0" y="7057"/>
                    <a:pt x="473" y="7530"/>
                    <a:pt x="1040" y="7530"/>
                  </a:cubicBezTo>
                  <a:lnTo>
                    <a:pt x="4443" y="7530"/>
                  </a:lnTo>
                  <a:cubicBezTo>
                    <a:pt x="5010" y="7530"/>
                    <a:pt x="5482" y="7057"/>
                    <a:pt x="5482" y="6490"/>
                  </a:cubicBezTo>
                  <a:lnTo>
                    <a:pt x="5482" y="1040"/>
                  </a:lnTo>
                  <a:cubicBezTo>
                    <a:pt x="5482" y="473"/>
                    <a:pt x="5010" y="0"/>
                    <a:pt x="444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2" name="Google Shape;11022;p84"/>
            <p:cNvSpPr/>
            <p:nvPr/>
          </p:nvSpPr>
          <p:spPr>
            <a:xfrm>
              <a:off x="-35339650" y="2631825"/>
              <a:ext cx="136275" cy="188275"/>
            </a:xfrm>
            <a:custGeom>
              <a:avLst/>
              <a:gdLst/>
              <a:ahLst/>
              <a:cxnLst/>
              <a:rect l="l" t="t" r="r" b="b"/>
              <a:pathLst>
                <a:path w="5451" h="7531" extrusionOk="0">
                  <a:moveTo>
                    <a:pt x="4411" y="662"/>
                  </a:moveTo>
                  <a:cubicBezTo>
                    <a:pt x="4600" y="662"/>
                    <a:pt x="4758" y="820"/>
                    <a:pt x="4758" y="1009"/>
                  </a:cubicBezTo>
                  <a:lnTo>
                    <a:pt x="4758" y="1387"/>
                  </a:lnTo>
                  <a:lnTo>
                    <a:pt x="631" y="1387"/>
                  </a:lnTo>
                  <a:lnTo>
                    <a:pt x="631" y="1009"/>
                  </a:lnTo>
                  <a:cubicBezTo>
                    <a:pt x="631" y="820"/>
                    <a:pt x="788" y="662"/>
                    <a:pt x="977" y="662"/>
                  </a:cubicBezTo>
                  <a:close/>
                  <a:moveTo>
                    <a:pt x="4758" y="2049"/>
                  </a:moveTo>
                  <a:lnTo>
                    <a:pt x="4758" y="5483"/>
                  </a:lnTo>
                  <a:lnTo>
                    <a:pt x="631" y="5483"/>
                  </a:lnTo>
                  <a:lnTo>
                    <a:pt x="631" y="2049"/>
                  </a:lnTo>
                  <a:close/>
                  <a:moveTo>
                    <a:pt x="4789" y="6144"/>
                  </a:moveTo>
                  <a:lnTo>
                    <a:pt x="4789" y="6491"/>
                  </a:lnTo>
                  <a:cubicBezTo>
                    <a:pt x="4758" y="6680"/>
                    <a:pt x="4600" y="6837"/>
                    <a:pt x="4443" y="6837"/>
                  </a:cubicBezTo>
                  <a:lnTo>
                    <a:pt x="1009" y="6837"/>
                  </a:lnTo>
                  <a:cubicBezTo>
                    <a:pt x="820" y="6837"/>
                    <a:pt x="662" y="6680"/>
                    <a:pt x="662" y="6491"/>
                  </a:cubicBezTo>
                  <a:lnTo>
                    <a:pt x="662" y="6144"/>
                  </a:lnTo>
                  <a:close/>
                  <a:moveTo>
                    <a:pt x="1009" y="1"/>
                  </a:moveTo>
                  <a:cubicBezTo>
                    <a:pt x="473" y="1"/>
                    <a:pt x="0" y="473"/>
                    <a:pt x="0" y="1009"/>
                  </a:cubicBezTo>
                  <a:lnTo>
                    <a:pt x="0" y="6491"/>
                  </a:lnTo>
                  <a:cubicBezTo>
                    <a:pt x="0" y="7058"/>
                    <a:pt x="473" y="7531"/>
                    <a:pt x="1009" y="7531"/>
                  </a:cubicBezTo>
                  <a:lnTo>
                    <a:pt x="4443" y="7531"/>
                  </a:lnTo>
                  <a:cubicBezTo>
                    <a:pt x="4978" y="7531"/>
                    <a:pt x="5451" y="7058"/>
                    <a:pt x="5451" y="6491"/>
                  </a:cubicBezTo>
                  <a:lnTo>
                    <a:pt x="5451" y="1009"/>
                  </a:lnTo>
                  <a:cubicBezTo>
                    <a:pt x="5451" y="442"/>
                    <a:pt x="4978" y="1"/>
                    <a:pt x="444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3" name="Google Shape;11023;p84"/>
            <p:cNvSpPr/>
            <p:nvPr/>
          </p:nvSpPr>
          <p:spPr>
            <a:xfrm>
              <a:off x="-35341225" y="2836625"/>
              <a:ext cx="85075" cy="84500"/>
            </a:xfrm>
            <a:custGeom>
              <a:avLst/>
              <a:gdLst/>
              <a:ahLst/>
              <a:cxnLst/>
              <a:rect l="l" t="t" r="r" b="b"/>
              <a:pathLst>
                <a:path w="3403" h="3380" extrusionOk="0">
                  <a:moveTo>
                    <a:pt x="3056" y="0"/>
                  </a:moveTo>
                  <a:cubicBezTo>
                    <a:pt x="2836" y="0"/>
                    <a:pt x="2678" y="158"/>
                    <a:pt x="2678" y="347"/>
                  </a:cubicBezTo>
                  <a:lnTo>
                    <a:pt x="2678" y="1008"/>
                  </a:lnTo>
                  <a:cubicBezTo>
                    <a:pt x="2678" y="1575"/>
                    <a:pt x="2206" y="2048"/>
                    <a:pt x="1670" y="2048"/>
                  </a:cubicBezTo>
                  <a:lnTo>
                    <a:pt x="1103" y="2048"/>
                  </a:lnTo>
                  <a:lnTo>
                    <a:pt x="1229" y="1922"/>
                  </a:lnTo>
                  <a:cubicBezTo>
                    <a:pt x="1418" y="1859"/>
                    <a:pt x="1418" y="1638"/>
                    <a:pt x="1261" y="1481"/>
                  </a:cubicBezTo>
                  <a:cubicBezTo>
                    <a:pt x="1213" y="1418"/>
                    <a:pt x="1127" y="1386"/>
                    <a:pt x="1036" y="1386"/>
                  </a:cubicBezTo>
                  <a:cubicBezTo>
                    <a:pt x="946" y="1386"/>
                    <a:pt x="851" y="1418"/>
                    <a:pt x="788" y="1481"/>
                  </a:cubicBezTo>
                  <a:lnTo>
                    <a:pt x="126" y="2142"/>
                  </a:lnTo>
                  <a:cubicBezTo>
                    <a:pt x="0" y="2268"/>
                    <a:pt x="0" y="2521"/>
                    <a:pt x="126" y="2615"/>
                  </a:cubicBezTo>
                  <a:lnTo>
                    <a:pt x="788" y="3308"/>
                  </a:lnTo>
                  <a:cubicBezTo>
                    <a:pt x="851" y="3355"/>
                    <a:pt x="946" y="3379"/>
                    <a:pt x="1036" y="3379"/>
                  </a:cubicBezTo>
                  <a:cubicBezTo>
                    <a:pt x="1127" y="3379"/>
                    <a:pt x="1213" y="3355"/>
                    <a:pt x="1261" y="3308"/>
                  </a:cubicBezTo>
                  <a:cubicBezTo>
                    <a:pt x="1387" y="3182"/>
                    <a:pt x="1387" y="2930"/>
                    <a:pt x="1261" y="2836"/>
                  </a:cubicBezTo>
                  <a:lnTo>
                    <a:pt x="1166" y="2710"/>
                  </a:lnTo>
                  <a:lnTo>
                    <a:pt x="1702" y="2710"/>
                  </a:lnTo>
                  <a:cubicBezTo>
                    <a:pt x="2647" y="2710"/>
                    <a:pt x="3403" y="1953"/>
                    <a:pt x="3403" y="1008"/>
                  </a:cubicBezTo>
                  <a:lnTo>
                    <a:pt x="3403" y="347"/>
                  </a:lnTo>
                  <a:cubicBezTo>
                    <a:pt x="3403" y="158"/>
                    <a:pt x="3245" y="0"/>
                    <a:pt x="305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4" name="Google Shape;11024;p84"/>
            <p:cNvSpPr/>
            <p:nvPr/>
          </p:nvSpPr>
          <p:spPr>
            <a:xfrm>
              <a:off x="-35442050" y="2632625"/>
              <a:ext cx="84300" cy="85075"/>
            </a:xfrm>
            <a:custGeom>
              <a:avLst/>
              <a:gdLst/>
              <a:ahLst/>
              <a:cxnLst/>
              <a:rect l="l" t="t" r="r" b="b"/>
              <a:pathLst>
                <a:path w="3372" h="3403" extrusionOk="0">
                  <a:moveTo>
                    <a:pt x="2348" y="0"/>
                  </a:moveTo>
                  <a:cubicBezTo>
                    <a:pt x="2261" y="0"/>
                    <a:pt x="2175" y="32"/>
                    <a:pt x="2112" y="95"/>
                  </a:cubicBezTo>
                  <a:cubicBezTo>
                    <a:pt x="1986" y="189"/>
                    <a:pt x="1986" y="441"/>
                    <a:pt x="2112" y="567"/>
                  </a:cubicBezTo>
                  <a:lnTo>
                    <a:pt x="2238" y="662"/>
                  </a:lnTo>
                  <a:lnTo>
                    <a:pt x="1671" y="662"/>
                  </a:lnTo>
                  <a:cubicBezTo>
                    <a:pt x="725" y="662"/>
                    <a:pt x="1" y="1418"/>
                    <a:pt x="1" y="2363"/>
                  </a:cubicBezTo>
                  <a:lnTo>
                    <a:pt x="1" y="3025"/>
                  </a:lnTo>
                  <a:cubicBezTo>
                    <a:pt x="1" y="3245"/>
                    <a:pt x="158" y="3403"/>
                    <a:pt x="347" y="3403"/>
                  </a:cubicBezTo>
                  <a:cubicBezTo>
                    <a:pt x="536" y="3403"/>
                    <a:pt x="694" y="3245"/>
                    <a:pt x="694" y="3025"/>
                  </a:cubicBezTo>
                  <a:lnTo>
                    <a:pt x="694" y="2363"/>
                  </a:lnTo>
                  <a:cubicBezTo>
                    <a:pt x="694" y="1828"/>
                    <a:pt x="1166" y="1355"/>
                    <a:pt x="1734" y="1355"/>
                  </a:cubicBezTo>
                  <a:lnTo>
                    <a:pt x="2269" y="1355"/>
                  </a:lnTo>
                  <a:lnTo>
                    <a:pt x="2143" y="1450"/>
                  </a:lnTo>
                  <a:cubicBezTo>
                    <a:pt x="1954" y="1544"/>
                    <a:pt x="1954" y="1765"/>
                    <a:pt x="2112" y="1891"/>
                  </a:cubicBezTo>
                  <a:cubicBezTo>
                    <a:pt x="2175" y="1954"/>
                    <a:pt x="2261" y="1985"/>
                    <a:pt x="2348" y="1985"/>
                  </a:cubicBezTo>
                  <a:cubicBezTo>
                    <a:pt x="2435" y="1985"/>
                    <a:pt x="2521" y="1954"/>
                    <a:pt x="2584" y="1891"/>
                  </a:cubicBezTo>
                  <a:lnTo>
                    <a:pt x="3246" y="1229"/>
                  </a:lnTo>
                  <a:cubicBezTo>
                    <a:pt x="3372" y="1103"/>
                    <a:pt x="3372" y="883"/>
                    <a:pt x="3246" y="756"/>
                  </a:cubicBezTo>
                  <a:lnTo>
                    <a:pt x="2584" y="95"/>
                  </a:lnTo>
                  <a:cubicBezTo>
                    <a:pt x="2521" y="32"/>
                    <a:pt x="2435" y="0"/>
                    <a:pt x="234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025" name="Google Shape;11025;p84"/>
          <p:cNvGrpSpPr/>
          <p:nvPr/>
        </p:nvGrpSpPr>
        <p:grpSpPr>
          <a:xfrm>
            <a:off x="3537081" y="1307714"/>
            <a:ext cx="353587" cy="353587"/>
            <a:chOff x="-33673825" y="1916675"/>
            <a:chExt cx="291450" cy="291450"/>
          </a:xfrm>
          <a:solidFill>
            <a:srgbClr val="FFC000"/>
          </a:solidFill>
        </p:grpSpPr>
        <p:sp>
          <p:nvSpPr>
            <p:cNvPr id="11026" name="Google Shape;11026;p84"/>
            <p:cNvSpPr/>
            <p:nvPr/>
          </p:nvSpPr>
          <p:spPr>
            <a:xfrm>
              <a:off x="-33486375" y="1950550"/>
              <a:ext cx="85875" cy="85075"/>
            </a:xfrm>
            <a:custGeom>
              <a:avLst/>
              <a:gdLst/>
              <a:ahLst/>
              <a:cxnLst/>
              <a:rect l="l" t="t" r="r" b="b"/>
              <a:pathLst>
                <a:path w="3435" h="3403" extrusionOk="0">
                  <a:moveTo>
                    <a:pt x="379" y="0"/>
                  </a:moveTo>
                  <a:cubicBezTo>
                    <a:pt x="158" y="0"/>
                    <a:pt x="1" y="158"/>
                    <a:pt x="1" y="347"/>
                  </a:cubicBezTo>
                  <a:cubicBezTo>
                    <a:pt x="1" y="536"/>
                    <a:pt x="158" y="693"/>
                    <a:pt x="379" y="693"/>
                  </a:cubicBezTo>
                  <a:lnTo>
                    <a:pt x="1072" y="693"/>
                  </a:lnTo>
                  <a:cubicBezTo>
                    <a:pt x="1639" y="693"/>
                    <a:pt x="2111" y="1166"/>
                    <a:pt x="2111" y="1733"/>
                  </a:cubicBezTo>
                  <a:lnTo>
                    <a:pt x="2111" y="2269"/>
                  </a:lnTo>
                  <a:lnTo>
                    <a:pt x="1985" y="2174"/>
                  </a:lnTo>
                  <a:cubicBezTo>
                    <a:pt x="1922" y="2111"/>
                    <a:pt x="1836" y="2080"/>
                    <a:pt x="1749" y="2080"/>
                  </a:cubicBezTo>
                  <a:cubicBezTo>
                    <a:pt x="1663" y="2080"/>
                    <a:pt x="1576" y="2111"/>
                    <a:pt x="1513" y="2174"/>
                  </a:cubicBezTo>
                  <a:cubicBezTo>
                    <a:pt x="1387" y="2269"/>
                    <a:pt x="1387" y="2521"/>
                    <a:pt x="1513" y="2647"/>
                  </a:cubicBezTo>
                  <a:lnTo>
                    <a:pt x="2174" y="3308"/>
                  </a:lnTo>
                  <a:cubicBezTo>
                    <a:pt x="2237" y="3371"/>
                    <a:pt x="2324" y="3403"/>
                    <a:pt x="2411" y="3403"/>
                  </a:cubicBezTo>
                  <a:cubicBezTo>
                    <a:pt x="2497" y="3403"/>
                    <a:pt x="2584" y="3371"/>
                    <a:pt x="2647" y="3308"/>
                  </a:cubicBezTo>
                  <a:lnTo>
                    <a:pt x="3309" y="2647"/>
                  </a:lnTo>
                  <a:cubicBezTo>
                    <a:pt x="3435" y="2521"/>
                    <a:pt x="3435" y="2269"/>
                    <a:pt x="3309" y="2174"/>
                  </a:cubicBezTo>
                  <a:cubicBezTo>
                    <a:pt x="3261" y="2111"/>
                    <a:pt x="3175" y="2080"/>
                    <a:pt x="3084" y="2080"/>
                  </a:cubicBezTo>
                  <a:cubicBezTo>
                    <a:pt x="2994" y="2080"/>
                    <a:pt x="2899" y="2111"/>
                    <a:pt x="2836" y="2174"/>
                  </a:cubicBezTo>
                  <a:lnTo>
                    <a:pt x="2742" y="2269"/>
                  </a:lnTo>
                  <a:lnTo>
                    <a:pt x="2742" y="1733"/>
                  </a:lnTo>
                  <a:cubicBezTo>
                    <a:pt x="2773" y="788"/>
                    <a:pt x="1985" y="0"/>
                    <a:pt x="107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7" name="Google Shape;11027;p84"/>
            <p:cNvSpPr/>
            <p:nvPr/>
          </p:nvSpPr>
          <p:spPr>
            <a:xfrm>
              <a:off x="-33605300" y="2122250"/>
              <a:ext cx="85075" cy="85875"/>
            </a:xfrm>
            <a:custGeom>
              <a:avLst/>
              <a:gdLst/>
              <a:ahLst/>
              <a:cxnLst/>
              <a:rect l="l" t="t" r="r" b="b"/>
              <a:pathLst>
                <a:path w="3403" h="3435" extrusionOk="0">
                  <a:moveTo>
                    <a:pt x="1024" y="0"/>
                  </a:moveTo>
                  <a:cubicBezTo>
                    <a:pt x="938" y="0"/>
                    <a:pt x="851" y="32"/>
                    <a:pt x="788" y="95"/>
                  </a:cubicBezTo>
                  <a:lnTo>
                    <a:pt x="126" y="756"/>
                  </a:lnTo>
                  <a:cubicBezTo>
                    <a:pt x="0" y="882"/>
                    <a:pt x="0" y="1134"/>
                    <a:pt x="126" y="1229"/>
                  </a:cubicBezTo>
                  <a:cubicBezTo>
                    <a:pt x="189" y="1292"/>
                    <a:pt x="276" y="1323"/>
                    <a:pt x="363" y="1323"/>
                  </a:cubicBezTo>
                  <a:cubicBezTo>
                    <a:pt x="449" y="1323"/>
                    <a:pt x="536" y="1292"/>
                    <a:pt x="599" y="1229"/>
                  </a:cubicBezTo>
                  <a:lnTo>
                    <a:pt x="725" y="1134"/>
                  </a:lnTo>
                  <a:lnTo>
                    <a:pt x="725" y="1670"/>
                  </a:lnTo>
                  <a:cubicBezTo>
                    <a:pt x="662" y="2174"/>
                    <a:pt x="820" y="2615"/>
                    <a:pt x="1135" y="2930"/>
                  </a:cubicBezTo>
                  <a:cubicBezTo>
                    <a:pt x="1450" y="3245"/>
                    <a:pt x="1891" y="3434"/>
                    <a:pt x="2363" y="3434"/>
                  </a:cubicBezTo>
                  <a:lnTo>
                    <a:pt x="3025" y="3434"/>
                  </a:lnTo>
                  <a:cubicBezTo>
                    <a:pt x="3245" y="3434"/>
                    <a:pt x="3403" y="3277"/>
                    <a:pt x="3403" y="3088"/>
                  </a:cubicBezTo>
                  <a:cubicBezTo>
                    <a:pt x="3403" y="2899"/>
                    <a:pt x="3245" y="2741"/>
                    <a:pt x="3025" y="2741"/>
                  </a:cubicBezTo>
                  <a:lnTo>
                    <a:pt x="2363" y="2741"/>
                  </a:lnTo>
                  <a:cubicBezTo>
                    <a:pt x="1828" y="2741"/>
                    <a:pt x="1355" y="2269"/>
                    <a:pt x="1355" y="1670"/>
                  </a:cubicBezTo>
                  <a:lnTo>
                    <a:pt x="1355" y="1134"/>
                  </a:lnTo>
                  <a:lnTo>
                    <a:pt x="1450" y="1229"/>
                  </a:lnTo>
                  <a:cubicBezTo>
                    <a:pt x="1513" y="1292"/>
                    <a:pt x="1607" y="1323"/>
                    <a:pt x="1698" y="1323"/>
                  </a:cubicBezTo>
                  <a:cubicBezTo>
                    <a:pt x="1788" y="1323"/>
                    <a:pt x="1875" y="1292"/>
                    <a:pt x="1922" y="1229"/>
                  </a:cubicBezTo>
                  <a:cubicBezTo>
                    <a:pt x="2048" y="1134"/>
                    <a:pt x="2048" y="882"/>
                    <a:pt x="1922" y="756"/>
                  </a:cubicBezTo>
                  <a:lnTo>
                    <a:pt x="1261" y="95"/>
                  </a:lnTo>
                  <a:cubicBezTo>
                    <a:pt x="1198" y="32"/>
                    <a:pt x="1111" y="0"/>
                    <a:pt x="102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8" name="Google Shape;11028;p84"/>
            <p:cNvSpPr/>
            <p:nvPr/>
          </p:nvSpPr>
          <p:spPr>
            <a:xfrm>
              <a:off x="-33673825" y="1916675"/>
              <a:ext cx="189050" cy="189050"/>
            </a:xfrm>
            <a:custGeom>
              <a:avLst/>
              <a:gdLst/>
              <a:ahLst/>
              <a:cxnLst/>
              <a:rect l="l" t="t" r="r" b="b"/>
              <a:pathLst>
                <a:path w="7562" h="7562" extrusionOk="0">
                  <a:moveTo>
                    <a:pt x="3718" y="694"/>
                  </a:moveTo>
                  <a:cubicBezTo>
                    <a:pt x="5073" y="694"/>
                    <a:pt x="6144" y="1733"/>
                    <a:pt x="6144" y="3088"/>
                  </a:cubicBezTo>
                  <a:lnTo>
                    <a:pt x="6144" y="3466"/>
                  </a:lnTo>
                  <a:lnTo>
                    <a:pt x="6081" y="3466"/>
                  </a:lnTo>
                  <a:cubicBezTo>
                    <a:pt x="5986" y="2647"/>
                    <a:pt x="5262" y="2048"/>
                    <a:pt x="4411" y="2048"/>
                  </a:cubicBezTo>
                  <a:lnTo>
                    <a:pt x="3025" y="2048"/>
                  </a:lnTo>
                  <a:cubicBezTo>
                    <a:pt x="2143" y="2048"/>
                    <a:pt x="1481" y="2678"/>
                    <a:pt x="1324" y="3466"/>
                  </a:cubicBezTo>
                  <a:lnTo>
                    <a:pt x="1292" y="3466"/>
                  </a:lnTo>
                  <a:lnTo>
                    <a:pt x="1292" y="3088"/>
                  </a:lnTo>
                  <a:cubicBezTo>
                    <a:pt x="1355" y="1733"/>
                    <a:pt x="2426" y="694"/>
                    <a:pt x="3718" y="694"/>
                  </a:cubicBezTo>
                  <a:close/>
                  <a:moveTo>
                    <a:pt x="4380" y="2741"/>
                  </a:moveTo>
                  <a:cubicBezTo>
                    <a:pt x="4915" y="2741"/>
                    <a:pt x="5388" y="3214"/>
                    <a:pt x="5388" y="3750"/>
                  </a:cubicBezTo>
                  <a:lnTo>
                    <a:pt x="5388" y="4096"/>
                  </a:lnTo>
                  <a:lnTo>
                    <a:pt x="5388" y="4096"/>
                  </a:lnTo>
                  <a:cubicBezTo>
                    <a:pt x="5153" y="4096"/>
                    <a:pt x="4907" y="4091"/>
                    <a:pt x="4821" y="4033"/>
                  </a:cubicBezTo>
                  <a:cubicBezTo>
                    <a:pt x="4789" y="4002"/>
                    <a:pt x="4758" y="3876"/>
                    <a:pt x="4758" y="3781"/>
                  </a:cubicBezTo>
                  <a:cubicBezTo>
                    <a:pt x="4758" y="3592"/>
                    <a:pt x="4600" y="3435"/>
                    <a:pt x="4411" y="3435"/>
                  </a:cubicBezTo>
                  <a:cubicBezTo>
                    <a:pt x="4191" y="3435"/>
                    <a:pt x="4033" y="3592"/>
                    <a:pt x="4033" y="3781"/>
                  </a:cubicBezTo>
                  <a:cubicBezTo>
                    <a:pt x="4033" y="3876"/>
                    <a:pt x="4033" y="4002"/>
                    <a:pt x="3970" y="4033"/>
                  </a:cubicBezTo>
                  <a:cubicBezTo>
                    <a:pt x="3907" y="4096"/>
                    <a:pt x="3757" y="4112"/>
                    <a:pt x="3576" y="4112"/>
                  </a:cubicBezTo>
                  <a:cubicBezTo>
                    <a:pt x="3395" y="4112"/>
                    <a:pt x="3182" y="4096"/>
                    <a:pt x="2993" y="4096"/>
                  </a:cubicBezTo>
                  <a:lnTo>
                    <a:pt x="1954" y="4096"/>
                  </a:lnTo>
                  <a:lnTo>
                    <a:pt x="1954" y="3750"/>
                  </a:lnTo>
                  <a:cubicBezTo>
                    <a:pt x="1954" y="3214"/>
                    <a:pt x="2426" y="2741"/>
                    <a:pt x="2993" y="2741"/>
                  </a:cubicBezTo>
                  <a:close/>
                  <a:moveTo>
                    <a:pt x="1009" y="4065"/>
                  </a:moveTo>
                  <a:cubicBezTo>
                    <a:pt x="1198" y="4065"/>
                    <a:pt x="1355" y="4222"/>
                    <a:pt x="1355" y="4411"/>
                  </a:cubicBezTo>
                  <a:lnTo>
                    <a:pt x="1355" y="5104"/>
                  </a:lnTo>
                  <a:cubicBezTo>
                    <a:pt x="1355" y="5293"/>
                    <a:pt x="1198" y="5451"/>
                    <a:pt x="1009" y="5451"/>
                  </a:cubicBezTo>
                  <a:cubicBezTo>
                    <a:pt x="820" y="5451"/>
                    <a:pt x="662" y="5293"/>
                    <a:pt x="662" y="5104"/>
                  </a:cubicBezTo>
                  <a:lnTo>
                    <a:pt x="662" y="4411"/>
                  </a:lnTo>
                  <a:cubicBezTo>
                    <a:pt x="662" y="4222"/>
                    <a:pt x="820" y="4065"/>
                    <a:pt x="1009" y="4065"/>
                  </a:cubicBezTo>
                  <a:close/>
                  <a:moveTo>
                    <a:pt x="6490" y="4096"/>
                  </a:moveTo>
                  <a:cubicBezTo>
                    <a:pt x="6679" y="4096"/>
                    <a:pt x="6837" y="4254"/>
                    <a:pt x="6837" y="4474"/>
                  </a:cubicBezTo>
                  <a:lnTo>
                    <a:pt x="6837" y="5136"/>
                  </a:lnTo>
                  <a:cubicBezTo>
                    <a:pt x="6837" y="5325"/>
                    <a:pt x="6679" y="5482"/>
                    <a:pt x="6490" y="5482"/>
                  </a:cubicBezTo>
                  <a:cubicBezTo>
                    <a:pt x="6301" y="5482"/>
                    <a:pt x="6144" y="5325"/>
                    <a:pt x="6144" y="5136"/>
                  </a:cubicBezTo>
                  <a:lnTo>
                    <a:pt x="6144" y="4474"/>
                  </a:lnTo>
                  <a:cubicBezTo>
                    <a:pt x="6144" y="4254"/>
                    <a:pt x="6301" y="4096"/>
                    <a:pt x="6490" y="4096"/>
                  </a:cubicBezTo>
                  <a:close/>
                  <a:moveTo>
                    <a:pt x="4443" y="4537"/>
                  </a:moveTo>
                  <a:cubicBezTo>
                    <a:pt x="4726" y="4726"/>
                    <a:pt x="5073" y="4789"/>
                    <a:pt x="5451" y="4789"/>
                  </a:cubicBezTo>
                  <a:lnTo>
                    <a:pt x="5451" y="5136"/>
                  </a:lnTo>
                  <a:cubicBezTo>
                    <a:pt x="5451" y="6081"/>
                    <a:pt x="4663" y="6869"/>
                    <a:pt x="3718" y="6869"/>
                  </a:cubicBezTo>
                  <a:cubicBezTo>
                    <a:pt x="2773" y="6869"/>
                    <a:pt x="2048" y="6081"/>
                    <a:pt x="2048" y="5136"/>
                  </a:cubicBezTo>
                  <a:lnTo>
                    <a:pt x="2048" y="4789"/>
                  </a:lnTo>
                  <a:lnTo>
                    <a:pt x="3056" y="4789"/>
                  </a:lnTo>
                  <a:cubicBezTo>
                    <a:pt x="3148" y="4789"/>
                    <a:pt x="3241" y="4790"/>
                    <a:pt x="3333" y="4790"/>
                  </a:cubicBezTo>
                  <a:cubicBezTo>
                    <a:pt x="3749" y="4790"/>
                    <a:pt x="4159" y="4769"/>
                    <a:pt x="4443" y="4537"/>
                  </a:cubicBezTo>
                  <a:close/>
                  <a:moveTo>
                    <a:pt x="3813" y="1"/>
                  </a:moveTo>
                  <a:cubicBezTo>
                    <a:pt x="2111" y="1"/>
                    <a:pt x="725" y="1387"/>
                    <a:pt x="725" y="3088"/>
                  </a:cubicBezTo>
                  <a:lnTo>
                    <a:pt x="725" y="3466"/>
                  </a:lnTo>
                  <a:cubicBezTo>
                    <a:pt x="347" y="3624"/>
                    <a:pt x="63" y="4002"/>
                    <a:pt x="63" y="4474"/>
                  </a:cubicBezTo>
                  <a:lnTo>
                    <a:pt x="63" y="5136"/>
                  </a:lnTo>
                  <a:cubicBezTo>
                    <a:pt x="0" y="5671"/>
                    <a:pt x="473" y="6144"/>
                    <a:pt x="1009" y="6144"/>
                  </a:cubicBezTo>
                  <a:cubicBezTo>
                    <a:pt x="1198" y="6144"/>
                    <a:pt x="1355" y="6112"/>
                    <a:pt x="1513" y="6049"/>
                  </a:cubicBezTo>
                  <a:cubicBezTo>
                    <a:pt x="1891" y="6932"/>
                    <a:pt x="2741" y="7562"/>
                    <a:pt x="3781" y="7562"/>
                  </a:cubicBezTo>
                  <a:cubicBezTo>
                    <a:pt x="4789" y="7562"/>
                    <a:pt x="5671" y="6932"/>
                    <a:pt x="6018" y="6049"/>
                  </a:cubicBezTo>
                  <a:cubicBezTo>
                    <a:pt x="6175" y="6112"/>
                    <a:pt x="6333" y="6144"/>
                    <a:pt x="6522" y="6144"/>
                  </a:cubicBezTo>
                  <a:cubicBezTo>
                    <a:pt x="7089" y="6144"/>
                    <a:pt x="7562" y="5671"/>
                    <a:pt x="7562" y="5136"/>
                  </a:cubicBezTo>
                  <a:lnTo>
                    <a:pt x="7562" y="4474"/>
                  </a:lnTo>
                  <a:cubicBezTo>
                    <a:pt x="7562" y="4033"/>
                    <a:pt x="7278" y="3624"/>
                    <a:pt x="6869" y="3466"/>
                  </a:cubicBezTo>
                  <a:lnTo>
                    <a:pt x="6869" y="3088"/>
                  </a:lnTo>
                  <a:cubicBezTo>
                    <a:pt x="6869" y="1387"/>
                    <a:pt x="5514" y="1"/>
                    <a:pt x="381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29" name="Google Shape;11029;p84"/>
            <p:cNvSpPr/>
            <p:nvPr/>
          </p:nvSpPr>
          <p:spPr>
            <a:xfrm>
              <a:off x="-33503700" y="2070250"/>
              <a:ext cx="121325" cy="137075"/>
            </a:xfrm>
            <a:custGeom>
              <a:avLst/>
              <a:gdLst/>
              <a:ahLst/>
              <a:cxnLst/>
              <a:rect l="l" t="t" r="r" b="b"/>
              <a:pathLst>
                <a:path w="4853" h="5483" extrusionOk="0">
                  <a:moveTo>
                    <a:pt x="3151" y="726"/>
                  </a:moveTo>
                  <a:cubicBezTo>
                    <a:pt x="3687" y="726"/>
                    <a:pt x="4222" y="1198"/>
                    <a:pt x="4222" y="1734"/>
                  </a:cubicBezTo>
                  <a:lnTo>
                    <a:pt x="4222" y="2112"/>
                  </a:lnTo>
                  <a:cubicBezTo>
                    <a:pt x="3939" y="2112"/>
                    <a:pt x="3655" y="2112"/>
                    <a:pt x="3592" y="1986"/>
                  </a:cubicBezTo>
                  <a:cubicBezTo>
                    <a:pt x="3529" y="1954"/>
                    <a:pt x="3498" y="1828"/>
                    <a:pt x="3498" y="1734"/>
                  </a:cubicBezTo>
                  <a:cubicBezTo>
                    <a:pt x="3498" y="1545"/>
                    <a:pt x="3340" y="1387"/>
                    <a:pt x="3151" y="1387"/>
                  </a:cubicBezTo>
                  <a:cubicBezTo>
                    <a:pt x="2962" y="1387"/>
                    <a:pt x="2804" y="1545"/>
                    <a:pt x="2804" y="1734"/>
                  </a:cubicBezTo>
                  <a:cubicBezTo>
                    <a:pt x="2804" y="1828"/>
                    <a:pt x="2804" y="1954"/>
                    <a:pt x="2710" y="1986"/>
                  </a:cubicBezTo>
                  <a:cubicBezTo>
                    <a:pt x="2636" y="2060"/>
                    <a:pt x="2487" y="2090"/>
                    <a:pt x="2312" y="2090"/>
                  </a:cubicBezTo>
                  <a:cubicBezTo>
                    <a:pt x="2189" y="2090"/>
                    <a:pt x="2053" y="2075"/>
                    <a:pt x="1922" y="2049"/>
                  </a:cubicBezTo>
                  <a:lnTo>
                    <a:pt x="694" y="2049"/>
                  </a:lnTo>
                  <a:lnTo>
                    <a:pt x="694" y="1734"/>
                  </a:lnTo>
                  <a:cubicBezTo>
                    <a:pt x="694" y="1198"/>
                    <a:pt x="1166" y="726"/>
                    <a:pt x="1765" y="726"/>
                  </a:cubicBezTo>
                  <a:close/>
                  <a:moveTo>
                    <a:pt x="3151" y="2521"/>
                  </a:moveTo>
                  <a:cubicBezTo>
                    <a:pt x="3435" y="2742"/>
                    <a:pt x="3813" y="2773"/>
                    <a:pt x="4222" y="2773"/>
                  </a:cubicBezTo>
                  <a:lnTo>
                    <a:pt x="4222" y="3120"/>
                  </a:lnTo>
                  <a:cubicBezTo>
                    <a:pt x="4159" y="4034"/>
                    <a:pt x="3372" y="4853"/>
                    <a:pt x="2426" y="4853"/>
                  </a:cubicBezTo>
                  <a:cubicBezTo>
                    <a:pt x="1481" y="4853"/>
                    <a:pt x="694" y="4065"/>
                    <a:pt x="694" y="3120"/>
                  </a:cubicBezTo>
                  <a:lnTo>
                    <a:pt x="694" y="2773"/>
                  </a:lnTo>
                  <a:lnTo>
                    <a:pt x="1765" y="2773"/>
                  </a:lnTo>
                  <a:cubicBezTo>
                    <a:pt x="1859" y="2773"/>
                    <a:pt x="2836" y="2773"/>
                    <a:pt x="3151" y="2521"/>
                  </a:cubicBezTo>
                  <a:close/>
                  <a:moveTo>
                    <a:pt x="1733" y="1"/>
                  </a:moveTo>
                  <a:cubicBezTo>
                    <a:pt x="788" y="1"/>
                    <a:pt x="1" y="757"/>
                    <a:pt x="1" y="1702"/>
                  </a:cubicBezTo>
                  <a:lnTo>
                    <a:pt x="1" y="3088"/>
                  </a:lnTo>
                  <a:cubicBezTo>
                    <a:pt x="1" y="4412"/>
                    <a:pt x="1103" y="5483"/>
                    <a:pt x="2395" y="5483"/>
                  </a:cubicBezTo>
                  <a:cubicBezTo>
                    <a:pt x="3750" y="5483"/>
                    <a:pt x="4789" y="4380"/>
                    <a:pt x="4789" y="3088"/>
                  </a:cubicBezTo>
                  <a:lnTo>
                    <a:pt x="4789" y="1702"/>
                  </a:lnTo>
                  <a:cubicBezTo>
                    <a:pt x="4852" y="789"/>
                    <a:pt x="4065" y="1"/>
                    <a:pt x="312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030" name="Google Shape;11030;p84"/>
          <p:cNvGrpSpPr/>
          <p:nvPr/>
        </p:nvGrpSpPr>
        <p:grpSpPr>
          <a:xfrm>
            <a:off x="3534700" y="1765295"/>
            <a:ext cx="358349" cy="355468"/>
            <a:chOff x="-33676975" y="2275050"/>
            <a:chExt cx="295375" cy="293000"/>
          </a:xfrm>
          <a:solidFill>
            <a:srgbClr val="FFC000"/>
          </a:solidFill>
        </p:grpSpPr>
        <p:sp>
          <p:nvSpPr>
            <p:cNvPr id="11031" name="Google Shape;11031;p84"/>
            <p:cNvSpPr/>
            <p:nvPr/>
          </p:nvSpPr>
          <p:spPr>
            <a:xfrm>
              <a:off x="-33502125" y="2309700"/>
              <a:ext cx="52800" cy="67750"/>
            </a:xfrm>
            <a:custGeom>
              <a:avLst/>
              <a:gdLst/>
              <a:ahLst/>
              <a:cxnLst/>
              <a:rect l="l" t="t" r="r" b="b"/>
              <a:pathLst>
                <a:path w="2112" h="2710" extrusionOk="0">
                  <a:moveTo>
                    <a:pt x="1040" y="0"/>
                  </a:moveTo>
                  <a:cubicBezTo>
                    <a:pt x="473" y="0"/>
                    <a:pt x="1" y="473"/>
                    <a:pt x="1" y="1040"/>
                  </a:cubicBezTo>
                  <a:cubicBezTo>
                    <a:pt x="1" y="1229"/>
                    <a:pt x="158" y="1387"/>
                    <a:pt x="379" y="1387"/>
                  </a:cubicBezTo>
                  <a:cubicBezTo>
                    <a:pt x="568" y="1387"/>
                    <a:pt x="725" y="1229"/>
                    <a:pt x="725" y="1040"/>
                  </a:cubicBezTo>
                  <a:cubicBezTo>
                    <a:pt x="725" y="820"/>
                    <a:pt x="883" y="662"/>
                    <a:pt x="1072" y="662"/>
                  </a:cubicBezTo>
                  <a:cubicBezTo>
                    <a:pt x="1261" y="662"/>
                    <a:pt x="1450" y="820"/>
                    <a:pt x="1450" y="1040"/>
                  </a:cubicBezTo>
                  <a:cubicBezTo>
                    <a:pt x="1450" y="1198"/>
                    <a:pt x="1355" y="1292"/>
                    <a:pt x="1198" y="1355"/>
                  </a:cubicBezTo>
                  <a:cubicBezTo>
                    <a:pt x="914" y="1418"/>
                    <a:pt x="725" y="1702"/>
                    <a:pt x="725" y="1985"/>
                  </a:cubicBezTo>
                  <a:lnTo>
                    <a:pt x="725" y="2363"/>
                  </a:lnTo>
                  <a:cubicBezTo>
                    <a:pt x="725" y="2552"/>
                    <a:pt x="883" y="2710"/>
                    <a:pt x="1072" y="2710"/>
                  </a:cubicBezTo>
                  <a:cubicBezTo>
                    <a:pt x="1292" y="2710"/>
                    <a:pt x="1450" y="2552"/>
                    <a:pt x="1450" y="2363"/>
                  </a:cubicBezTo>
                  <a:lnTo>
                    <a:pt x="1450" y="1985"/>
                  </a:lnTo>
                  <a:cubicBezTo>
                    <a:pt x="1828" y="1828"/>
                    <a:pt x="2111" y="1418"/>
                    <a:pt x="2111" y="977"/>
                  </a:cubicBezTo>
                  <a:cubicBezTo>
                    <a:pt x="2048" y="473"/>
                    <a:pt x="1576" y="0"/>
                    <a:pt x="104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2" name="Google Shape;11032;p84"/>
            <p:cNvSpPr/>
            <p:nvPr/>
          </p:nvSpPr>
          <p:spPr>
            <a:xfrm>
              <a:off x="-33484800" y="2395550"/>
              <a:ext cx="17350" cy="17350"/>
            </a:xfrm>
            <a:custGeom>
              <a:avLst/>
              <a:gdLst/>
              <a:ahLst/>
              <a:cxnLst/>
              <a:rect l="l" t="t" r="r" b="b"/>
              <a:pathLst>
                <a:path w="694" h="694" extrusionOk="0">
                  <a:moveTo>
                    <a:pt x="347" y="0"/>
                  </a:moveTo>
                  <a:cubicBezTo>
                    <a:pt x="158" y="0"/>
                    <a:pt x="1" y="158"/>
                    <a:pt x="1" y="347"/>
                  </a:cubicBezTo>
                  <a:cubicBezTo>
                    <a:pt x="1" y="536"/>
                    <a:pt x="158" y="694"/>
                    <a:pt x="347" y="694"/>
                  </a:cubicBezTo>
                  <a:cubicBezTo>
                    <a:pt x="536" y="694"/>
                    <a:pt x="694" y="536"/>
                    <a:pt x="694" y="347"/>
                  </a:cubicBezTo>
                  <a:cubicBezTo>
                    <a:pt x="662" y="158"/>
                    <a:pt x="536" y="0"/>
                    <a:pt x="34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3" name="Google Shape;11033;p84"/>
            <p:cNvSpPr/>
            <p:nvPr/>
          </p:nvSpPr>
          <p:spPr>
            <a:xfrm>
              <a:off x="-33676975" y="2275050"/>
              <a:ext cx="295375" cy="293000"/>
            </a:xfrm>
            <a:custGeom>
              <a:avLst/>
              <a:gdLst/>
              <a:ahLst/>
              <a:cxnLst/>
              <a:rect l="l" t="t" r="r" b="b"/>
              <a:pathLst>
                <a:path w="11815" h="11720" extrusionOk="0">
                  <a:moveTo>
                    <a:pt x="8034" y="725"/>
                  </a:moveTo>
                  <a:cubicBezTo>
                    <a:pt x="9735" y="725"/>
                    <a:pt x="11090" y="2080"/>
                    <a:pt x="11090" y="3781"/>
                  </a:cubicBezTo>
                  <a:cubicBezTo>
                    <a:pt x="11090" y="5482"/>
                    <a:pt x="9735" y="6868"/>
                    <a:pt x="8034" y="6868"/>
                  </a:cubicBezTo>
                  <a:cubicBezTo>
                    <a:pt x="6333" y="6868"/>
                    <a:pt x="4947" y="5482"/>
                    <a:pt x="4947" y="3781"/>
                  </a:cubicBezTo>
                  <a:cubicBezTo>
                    <a:pt x="4947" y="2080"/>
                    <a:pt x="6333" y="725"/>
                    <a:pt x="8034" y="725"/>
                  </a:cubicBezTo>
                  <a:close/>
                  <a:moveTo>
                    <a:pt x="5104" y="6207"/>
                  </a:moveTo>
                  <a:cubicBezTo>
                    <a:pt x="5262" y="6364"/>
                    <a:pt x="5419" y="6553"/>
                    <a:pt x="5577" y="6679"/>
                  </a:cubicBezTo>
                  <a:lnTo>
                    <a:pt x="5325" y="6931"/>
                  </a:lnTo>
                  <a:cubicBezTo>
                    <a:pt x="5262" y="6994"/>
                    <a:pt x="5167" y="7026"/>
                    <a:pt x="5077" y="7026"/>
                  </a:cubicBezTo>
                  <a:cubicBezTo>
                    <a:pt x="4986" y="7026"/>
                    <a:pt x="4899" y="6994"/>
                    <a:pt x="4852" y="6931"/>
                  </a:cubicBezTo>
                  <a:cubicBezTo>
                    <a:pt x="4726" y="6805"/>
                    <a:pt x="4726" y="6585"/>
                    <a:pt x="4852" y="6459"/>
                  </a:cubicBezTo>
                  <a:lnTo>
                    <a:pt x="5104" y="6207"/>
                  </a:lnTo>
                  <a:close/>
                  <a:moveTo>
                    <a:pt x="3104" y="8380"/>
                  </a:moveTo>
                  <a:cubicBezTo>
                    <a:pt x="3190" y="8380"/>
                    <a:pt x="3277" y="8412"/>
                    <a:pt x="3340" y="8475"/>
                  </a:cubicBezTo>
                  <a:cubicBezTo>
                    <a:pt x="3466" y="8601"/>
                    <a:pt x="3466" y="8822"/>
                    <a:pt x="3340" y="8948"/>
                  </a:cubicBezTo>
                  <a:lnTo>
                    <a:pt x="1387" y="10932"/>
                  </a:lnTo>
                  <a:cubicBezTo>
                    <a:pt x="1324" y="10980"/>
                    <a:pt x="1229" y="11003"/>
                    <a:pt x="1139" y="11003"/>
                  </a:cubicBezTo>
                  <a:cubicBezTo>
                    <a:pt x="1048" y="11003"/>
                    <a:pt x="961" y="10980"/>
                    <a:pt x="914" y="10932"/>
                  </a:cubicBezTo>
                  <a:cubicBezTo>
                    <a:pt x="788" y="10806"/>
                    <a:pt x="788" y="10554"/>
                    <a:pt x="914" y="10460"/>
                  </a:cubicBezTo>
                  <a:lnTo>
                    <a:pt x="2867" y="8475"/>
                  </a:lnTo>
                  <a:cubicBezTo>
                    <a:pt x="2930" y="8412"/>
                    <a:pt x="3017" y="8380"/>
                    <a:pt x="3104" y="8380"/>
                  </a:cubicBezTo>
                  <a:close/>
                  <a:moveTo>
                    <a:pt x="8034" y="0"/>
                  </a:moveTo>
                  <a:cubicBezTo>
                    <a:pt x="5955" y="0"/>
                    <a:pt x="4285" y="1701"/>
                    <a:pt x="4285" y="3749"/>
                  </a:cubicBezTo>
                  <a:cubicBezTo>
                    <a:pt x="4285" y="4411"/>
                    <a:pt x="4443" y="5041"/>
                    <a:pt x="4758" y="5608"/>
                  </a:cubicBezTo>
                  <a:lnTo>
                    <a:pt x="4380" y="5986"/>
                  </a:lnTo>
                  <a:cubicBezTo>
                    <a:pt x="4065" y="6301"/>
                    <a:pt x="3970" y="6774"/>
                    <a:pt x="4159" y="7183"/>
                  </a:cubicBezTo>
                  <a:lnTo>
                    <a:pt x="3529" y="7813"/>
                  </a:lnTo>
                  <a:cubicBezTo>
                    <a:pt x="3387" y="7743"/>
                    <a:pt x="3232" y="7707"/>
                    <a:pt x="3077" y="7707"/>
                  </a:cubicBezTo>
                  <a:cubicBezTo>
                    <a:pt x="2819" y="7707"/>
                    <a:pt x="2560" y="7806"/>
                    <a:pt x="2363" y="8002"/>
                  </a:cubicBezTo>
                  <a:lnTo>
                    <a:pt x="378" y="9987"/>
                  </a:lnTo>
                  <a:cubicBezTo>
                    <a:pt x="0" y="10365"/>
                    <a:pt x="0" y="11027"/>
                    <a:pt x="378" y="11436"/>
                  </a:cubicBezTo>
                  <a:cubicBezTo>
                    <a:pt x="583" y="11625"/>
                    <a:pt x="851" y="11720"/>
                    <a:pt x="1119" y="11720"/>
                  </a:cubicBezTo>
                  <a:cubicBezTo>
                    <a:pt x="1387" y="11720"/>
                    <a:pt x="1654" y="11625"/>
                    <a:pt x="1859" y="11436"/>
                  </a:cubicBezTo>
                  <a:lnTo>
                    <a:pt x="3813" y="9452"/>
                  </a:lnTo>
                  <a:cubicBezTo>
                    <a:pt x="4128" y="9137"/>
                    <a:pt x="4222" y="8664"/>
                    <a:pt x="4002" y="8286"/>
                  </a:cubicBezTo>
                  <a:lnTo>
                    <a:pt x="4632" y="7656"/>
                  </a:lnTo>
                  <a:cubicBezTo>
                    <a:pt x="4782" y="7725"/>
                    <a:pt x="4940" y="7761"/>
                    <a:pt x="5097" y="7761"/>
                  </a:cubicBezTo>
                  <a:cubicBezTo>
                    <a:pt x="5367" y="7761"/>
                    <a:pt x="5629" y="7655"/>
                    <a:pt x="5829" y="7435"/>
                  </a:cubicBezTo>
                  <a:lnTo>
                    <a:pt x="6207" y="7057"/>
                  </a:lnTo>
                  <a:cubicBezTo>
                    <a:pt x="6774" y="7372"/>
                    <a:pt x="7404" y="7530"/>
                    <a:pt x="8066" y="7530"/>
                  </a:cubicBezTo>
                  <a:cubicBezTo>
                    <a:pt x="10145" y="7530"/>
                    <a:pt x="11815" y="5829"/>
                    <a:pt x="11815" y="3781"/>
                  </a:cubicBezTo>
                  <a:cubicBezTo>
                    <a:pt x="11815" y="1733"/>
                    <a:pt x="10082" y="0"/>
                    <a:pt x="803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034" name="Google Shape;11034;p84"/>
          <p:cNvGrpSpPr/>
          <p:nvPr/>
        </p:nvGrpSpPr>
        <p:grpSpPr>
          <a:xfrm>
            <a:off x="3537081" y="2220594"/>
            <a:ext cx="353587" cy="355013"/>
            <a:chOff x="-33673825" y="2634975"/>
            <a:chExt cx="291450" cy="292625"/>
          </a:xfrm>
          <a:solidFill>
            <a:srgbClr val="FFC000"/>
          </a:solidFill>
        </p:grpSpPr>
        <p:sp>
          <p:nvSpPr>
            <p:cNvPr id="11035" name="Google Shape;11035;p84"/>
            <p:cNvSpPr/>
            <p:nvPr/>
          </p:nvSpPr>
          <p:spPr>
            <a:xfrm>
              <a:off x="-33673825" y="2634975"/>
              <a:ext cx="291450" cy="292625"/>
            </a:xfrm>
            <a:custGeom>
              <a:avLst/>
              <a:gdLst/>
              <a:ahLst/>
              <a:cxnLst/>
              <a:rect l="l" t="t" r="r" b="b"/>
              <a:pathLst>
                <a:path w="11658" h="11705" extrusionOk="0">
                  <a:moveTo>
                    <a:pt x="5829" y="662"/>
                  </a:moveTo>
                  <a:cubicBezTo>
                    <a:pt x="6459" y="662"/>
                    <a:pt x="7089" y="1261"/>
                    <a:pt x="7562" y="2238"/>
                  </a:cubicBezTo>
                  <a:cubicBezTo>
                    <a:pt x="7310" y="2364"/>
                    <a:pt x="7152" y="2553"/>
                    <a:pt x="7026" y="2773"/>
                  </a:cubicBezTo>
                  <a:cubicBezTo>
                    <a:pt x="6648" y="2742"/>
                    <a:pt x="6238" y="2710"/>
                    <a:pt x="5860" y="2710"/>
                  </a:cubicBezTo>
                  <a:cubicBezTo>
                    <a:pt x="5451" y="2710"/>
                    <a:pt x="5041" y="2742"/>
                    <a:pt x="4663" y="2773"/>
                  </a:cubicBezTo>
                  <a:cubicBezTo>
                    <a:pt x="4569" y="2553"/>
                    <a:pt x="4348" y="2364"/>
                    <a:pt x="4159" y="2238"/>
                  </a:cubicBezTo>
                  <a:cubicBezTo>
                    <a:pt x="4569" y="1261"/>
                    <a:pt x="5199" y="662"/>
                    <a:pt x="5829" y="662"/>
                  </a:cubicBezTo>
                  <a:close/>
                  <a:moveTo>
                    <a:pt x="3403" y="2742"/>
                  </a:moveTo>
                  <a:cubicBezTo>
                    <a:pt x="3813" y="2742"/>
                    <a:pt x="4096" y="3057"/>
                    <a:pt x="4096" y="3403"/>
                  </a:cubicBezTo>
                  <a:cubicBezTo>
                    <a:pt x="4096" y="3750"/>
                    <a:pt x="3781" y="4097"/>
                    <a:pt x="3403" y="4097"/>
                  </a:cubicBezTo>
                  <a:cubicBezTo>
                    <a:pt x="3025" y="4097"/>
                    <a:pt x="2741" y="3750"/>
                    <a:pt x="2741" y="3403"/>
                  </a:cubicBezTo>
                  <a:cubicBezTo>
                    <a:pt x="2741" y="3057"/>
                    <a:pt x="3025" y="2742"/>
                    <a:pt x="3403" y="2742"/>
                  </a:cubicBezTo>
                  <a:close/>
                  <a:moveTo>
                    <a:pt x="7562" y="946"/>
                  </a:moveTo>
                  <a:cubicBezTo>
                    <a:pt x="9011" y="1482"/>
                    <a:pt x="10145" y="2616"/>
                    <a:pt x="10649" y="4097"/>
                  </a:cubicBezTo>
                  <a:cubicBezTo>
                    <a:pt x="10334" y="3844"/>
                    <a:pt x="9988" y="3655"/>
                    <a:pt x="9609" y="3466"/>
                  </a:cubicBezTo>
                  <a:lnTo>
                    <a:pt x="9609" y="3403"/>
                  </a:lnTo>
                  <a:cubicBezTo>
                    <a:pt x="9609" y="2679"/>
                    <a:pt x="8979" y="2049"/>
                    <a:pt x="8223" y="2049"/>
                  </a:cubicBezTo>
                  <a:lnTo>
                    <a:pt x="8192" y="2049"/>
                  </a:lnTo>
                  <a:cubicBezTo>
                    <a:pt x="7971" y="1608"/>
                    <a:pt x="7782" y="1261"/>
                    <a:pt x="7562" y="946"/>
                  </a:cubicBezTo>
                  <a:close/>
                  <a:moveTo>
                    <a:pt x="4096" y="978"/>
                  </a:moveTo>
                  <a:lnTo>
                    <a:pt x="4096" y="978"/>
                  </a:lnTo>
                  <a:cubicBezTo>
                    <a:pt x="3844" y="1293"/>
                    <a:pt x="3624" y="1639"/>
                    <a:pt x="3466" y="2080"/>
                  </a:cubicBezTo>
                  <a:lnTo>
                    <a:pt x="3403" y="2080"/>
                  </a:lnTo>
                  <a:cubicBezTo>
                    <a:pt x="2678" y="2080"/>
                    <a:pt x="2048" y="2710"/>
                    <a:pt x="2048" y="3466"/>
                  </a:cubicBezTo>
                  <a:lnTo>
                    <a:pt x="2048" y="3498"/>
                  </a:lnTo>
                  <a:cubicBezTo>
                    <a:pt x="1639" y="3687"/>
                    <a:pt x="1292" y="3876"/>
                    <a:pt x="977" y="4128"/>
                  </a:cubicBezTo>
                  <a:cubicBezTo>
                    <a:pt x="1481" y="2616"/>
                    <a:pt x="2615" y="1482"/>
                    <a:pt x="4096" y="978"/>
                  </a:cubicBezTo>
                  <a:close/>
                  <a:moveTo>
                    <a:pt x="8223" y="2773"/>
                  </a:moveTo>
                  <a:cubicBezTo>
                    <a:pt x="8601" y="2773"/>
                    <a:pt x="8885" y="3088"/>
                    <a:pt x="8885" y="3466"/>
                  </a:cubicBezTo>
                  <a:cubicBezTo>
                    <a:pt x="8885" y="3813"/>
                    <a:pt x="8601" y="4128"/>
                    <a:pt x="8223" y="4128"/>
                  </a:cubicBezTo>
                  <a:cubicBezTo>
                    <a:pt x="7814" y="4128"/>
                    <a:pt x="7562" y="3813"/>
                    <a:pt x="7562" y="3466"/>
                  </a:cubicBezTo>
                  <a:cubicBezTo>
                    <a:pt x="7562" y="3088"/>
                    <a:pt x="7877" y="2773"/>
                    <a:pt x="8223" y="2773"/>
                  </a:cubicBezTo>
                  <a:close/>
                  <a:moveTo>
                    <a:pt x="9452" y="4160"/>
                  </a:moveTo>
                  <a:cubicBezTo>
                    <a:pt x="10429" y="4632"/>
                    <a:pt x="11027" y="5262"/>
                    <a:pt x="11027" y="5892"/>
                  </a:cubicBezTo>
                  <a:cubicBezTo>
                    <a:pt x="10964" y="5924"/>
                    <a:pt x="10933" y="6050"/>
                    <a:pt x="10933" y="6176"/>
                  </a:cubicBezTo>
                  <a:cubicBezTo>
                    <a:pt x="10492" y="5735"/>
                    <a:pt x="9925" y="5514"/>
                    <a:pt x="9294" y="5514"/>
                  </a:cubicBezTo>
                  <a:cubicBezTo>
                    <a:pt x="9168" y="5514"/>
                    <a:pt x="9042" y="5514"/>
                    <a:pt x="8916" y="5546"/>
                  </a:cubicBezTo>
                  <a:cubicBezTo>
                    <a:pt x="8916" y="5231"/>
                    <a:pt x="8885" y="4947"/>
                    <a:pt x="8885" y="4664"/>
                  </a:cubicBezTo>
                  <a:cubicBezTo>
                    <a:pt x="9137" y="4569"/>
                    <a:pt x="9326" y="4349"/>
                    <a:pt x="9452" y="4160"/>
                  </a:cubicBezTo>
                  <a:close/>
                  <a:moveTo>
                    <a:pt x="2237" y="4097"/>
                  </a:moveTo>
                  <a:cubicBezTo>
                    <a:pt x="2363" y="4349"/>
                    <a:pt x="2552" y="4506"/>
                    <a:pt x="2773" y="4632"/>
                  </a:cubicBezTo>
                  <a:cubicBezTo>
                    <a:pt x="2741" y="5042"/>
                    <a:pt x="2710" y="5420"/>
                    <a:pt x="2710" y="5829"/>
                  </a:cubicBezTo>
                  <a:cubicBezTo>
                    <a:pt x="2710" y="6207"/>
                    <a:pt x="2741" y="6617"/>
                    <a:pt x="2773" y="6995"/>
                  </a:cubicBezTo>
                  <a:cubicBezTo>
                    <a:pt x="2552" y="7121"/>
                    <a:pt x="2363" y="7310"/>
                    <a:pt x="2237" y="7499"/>
                  </a:cubicBezTo>
                  <a:cubicBezTo>
                    <a:pt x="1261" y="7026"/>
                    <a:pt x="662" y="6459"/>
                    <a:pt x="662" y="5829"/>
                  </a:cubicBezTo>
                  <a:cubicBezTo>
                    <a:pt x="662" y="5199"/>
                    <a:pt x="1261" y="4569"/>
                    <a:pt x="2237" y="4097"/>
                  </a:cubicBezTo>
                  <a:close/>
                  <a:moveTo>
                    <a:pt x="5829" y="3466"/>
                  </a:moveTo>
                  <a:cubicBezTo>
                    <a:pt x="6175" y="3466"/>
                    <a:pt x="6522" y="3466"/>
                    <a:pt x="6869" y="3498"/>
                  </a:cubicBezTo>
                  <a:cubicBezTo>
                    <a:pt x="6932" y="4191"/>
                    <a:pt x="7467" y="4790"/>
                    <a:pt x="8192" y="4790"/>
                  </a:cubicBezTo>
                  <a:cubicBezTo>
                    <a:pt x="8223" y="5105"/>
                    <a:pt x="8223" y="5420"/>
                    <a:pt x="8223" y="5735"/>
                  </a:cubicBezTo>
                  <a:cubicBezTo>
                    <a:pt x="7436" y="6144"/>
                    <a:pt x="6869" y="6963"/>
                    <a:pt x="6869" y="7909"/>
                  </a:cubicBezTo>
                  <a:lnTo>
                    <a:pt x="6869" y="8192"/>
                  </a:lnTo>
                  <a:cubicBezTo>
                    <a:pt x="6522" y="8224"/>
                    <a:pt x="6175" y="8224"/>
                    <a:pt x="5829" y="8224"/>
                  </a:cubicBezTo>
                  <a:cubicBezTo>
                    <a:pt x="5451" y="8224"/>
                    <a:pt x="5104" y="8224"/>
                    <a:pt x="4758" y="8192"/>
                  </a:cubicBezTo>
                  <a:cubicBezTo>
                    <a:pt x="4726" y="7468"/>
                    <a:pt x="4159" y="6869"/>
                    <a:pt x="3466" y="6869"/>
                  </a:cubicBezTo>
                  <a:cubicBezTo>
                    <a:pt x="3403" y="6522"/>
                    <a:pt x="3403" y="6207"/>
                    <a:pt x="3403" y="5861"/>
                  </a:cubicBezTo>
                  <a:cubicBezTo>
                    <a:pt x="3403" y="5483"/>
                    <a:pt x="3403" y="5136"/>
                    <a:pt x="3466" y="4790"/>
                  </a:cubicBezTo>
                  <a:cubicBezTo>
                    <a:pt x="4159" y="4758"/>
                    <a:pt x="4758" y="4191"/>
                    <a:pt x="4758" y="3498"/>
                  </a:cubicBezTo>
                  <a:cubicBezTo>
                    <a:pt x="5104" y="3466"/>
                    <a:pt x="5482" y="3466"/>
                    <a:pt x="5829" y="3466"/>
                  </a:cubicBezTo>
                  <a:close/>
                  <a:moveTo>
                    <a:pt x="3403" y="7562"/>
                  </a:moveTo>
                  <a:cubicBezTo>
                    <a:pt x="3813" y="7562"/>
                    <a:pt x="4096" y="7877"/>
                    <a:pt x="4096" y="8224"/>
                  </a:cubicBezTo>
                  <a:cubicBezTo>
                    <a:pt x="4096" y="8570"/>
                    <a:pt x="3781" y="8885"/>
                    <a:pt x="3403" y="8885"/>
                  </a:cubicBezTo>
                  <a:cubicBezTo>
                    <a:pt x="3025" y="8885"/>
                    <a:pt x="2741" y="8570"/>
                    <a:pt x="2741" y="8224"/>
                  </a:cubicBezTo>
                  <a:cubicBezTo>
                    <a:pt x="2741" y="7877"/>
                    <a:pt x="3025" y="7562"/>
                    <a:pt x="3403" y="7562"/>
                  </a:cubicBezTo>
                  <a:close/>
                  <a:moveTo>
                    <a:pt x="7940" y="10114"/>
                  </a:moveTo>
                  <a:lnTo>
                    <a:pt x="8192" y="10429"/>
                  </a:lnTo>
                  <a:lnTo>
                    <a:pt x="7593" y="10650"/>
                  </a:lnTo>
                  <a:cubicBezTo>
                    <a:pt x="7719" y="10492"/>
                    <a:pt x="7814" y="10303"/>
                    <a:pt x="7940" y="10114"/>
                  </a:cubicBezTo>
                  <a:close/>
                  <a:moveTo>
                    <a:pt x="977" y="7594"/>
                  </a:moveTo>
                  <a:cubicBezTo>
                    <a:pt x="1261" y="7814"/>
                    <a:pt x="1639" y="8035"/>
                    <a:pt x="2048" y="8224"/>
                  </a:cubicBezTo>
                  <a:lnTo>
                    <a:pt x="2048" y="8255"/>
                  </a:lnTo>
                  <a:cubicBezTo>
                    <a:pt x="2048" y="9011"/>
                    <a:pt x="2678" y="9641"/>
                    <a:pt x="3403" y="9641"/>
                  </a:cubicBezTo>
                  <a:lnTo>
                    <a:pt x="3466" y="9641"/>
                  </a:lnTo>
                  <a:cubicBezTo>
                    <a:pt x="3655" y="10019"/>
                    <a:pt x="3844" y="10397"/>
                    <a:pt x="4096" y="10681"/>
                  </a:cubicBezTo>
                  <a:cubicBezTo>
                    <a:pt x="2615" y="10145"/>
                    <a:pt x="1481" y="9011"/>
                    <a:pt x="977" y="7594"/>
                  </a:cubicBezTo>
                  <a:close/>
                  <a:moveTo>
                    <a:pt x="9294" y="6207"/>
                  </a:moveTo>
                  <a:cubicBezTo>
                    <a:pt x="10240" y="6207"/>
                    <a:pt x="10964" y="6963"/>
                    <a:pt x="10964" y="7909"/>
                  </a:cubicBezTo>
                  <a:cubicBezTo>
                    <a:pt x="10964" y="8192"/>
                    <a:pt x="10901" y="8413"/>
                    <a:pt x="10807" y="8665"/>
                  </a:cubicBezTo>
                  <a:cubicBezTo>
                    <a:pt x="10744" y="8759"/>
                    <a:pt x="10177" y="9484"/>
                    <a:pt x="9294" y="10744"/>
                  </a:cubicBezTo>
                  <a:lnTo>
                    <a:pt x="8979" y="10303"/>
                  </a:lnTo>
                  <a:cubicBezTo>
                    <a:pt x="8018" y="9071"/>
                    <a:pt x="8059" y="9043"/>
                    <a:pt x="8038" y="9043"/>
                  </a:cubicBezTo>
                  <a:lnTo>
                    <a:pt x="8038" y="9043"/>
                  </a:lnTo>
                  <a:cubicBezTo>
                    <a:pt x="8037" y="9043"/>
                    <a:pt x="8036" y="9043"/>
                    <a:pt x="8034" y="9043"/>
                  </a:cubicBezTo>
                  <a:cubicBezTo>
                    <a:pt x="7751" y="8728"/>
                    <a:pt x="7593" y="8350"/>
                    <a:pt x="7593" y="7909"/>
                  </a:cubicBezTo>
                  <a:cubicBezTo>
                    <a:pt x="7593" y="6963"/>
                    <a:pt x="8349" y="6207"/>
                    <a:pt x="9294" y="6207"/>
                  </a:cubicBezTo>
                  <a:close/>
                  <a:moveTo>
                    <a:pt x="7026" y="8854"/>
                  </a:moveTo>
                  <a:cubicBezTo>
                    <a:pt x="7152" y="9074"/>
                    <a:pt x="7278" y="9326"/>
                    <a:pt x="7467" y="9515"/>
                  </a:cubicBezTo>
                  <a:cubicBezTo>
                    <a:pt x="7026" y="10429"/>
                    <a:pt x="6459" y="10965"/>
                    <a:pt x="5829" y="10965"/>
                  </a:cubicBezTo>
                  <a:cubicBezTo>
                    <a:pt x="5199" y="10965"/>
                    <a:pt x="4569" y="10397"/>
                    <a:pt x="4096" y="9389"/>
                  </a:cubicBezTo>
                  <a:cubicBezTo>
                    <a:pt x="4317" y="9295"/>
                    <a:pt x="4474" y="9074"/>
                    <a:pt x="4600" y="8854"/>
                  </a:cubicBezTo>
                  <a:cubicBezTo>
                    <a:pt x="4978" y="8885"/>
                    <a:pt x="5388" y="8917"/>
                    <a:pt x="5766" y="8917"/>
                  </a:cubicBezTo>
                  <a:cubicBezTo>
                    <a:pt x="6207" y="8917"/>
                    <a:pt x="6616" y="8885"/>
                    <a:pt x="7026" y="8854"/>
                  </a:cubicBezTo>
                  <a:close/>
                  <a:moveTo>
                    <a:pt x="5829" y="1"/>
                  </a:moveTo>
                  <a:cubicBezTo>
                    <a:pt x="2584" y="1"/>
                    <a:pt x="0" y="2616"/>
                    <a:pt x="0" y="5861"/>
                  </a:cubicBezTo>
                  <a:cubicBezTo>
                    <a:pt x="0" y="9043"/>
                    <a:pt x="2584" y="11689"/>
                    <a:pt x="5829" y="11689"/>
                  </a:cubicBezTo>
                  <a:cubicBezTo>
                    <a:pt x="6806" y="11689"/>
                    <a:pt x="7751" y="11437"/>
                    <a:pt x="8570" y="11028"/>
                  </a:cubicBezTo>
                  <a:lnTo>
                    <a:pt x="8979" y="11563"/>
                  </a:lnTo>
                  <a:cubicBezTo>
                    <a:pt x="9042" y="11658"/>
                    <a:pt x="9145" y="11705"/>
                    <a:pt x="9247" y="11705"/>
                  </a:cubicBezTo>
                  <a:cubicBezTo>
                    <a:pt x="9350" y="11705"/>
                    <a:pt x="9452" y="11658"/>
                    <a:pt x="9515" y="11563"/>
                  </a:cubicBezTo>
                  <a:cubicBezTo>
                    <a:pt x="9515" y="11563"/>
                    <a:pt x="11279" y="9169"/>
                    <a:pt x="11405" y="8980"/>
                  </a:cubicBezTo>
                  <a:cubicBezTo>
                    <a:pt x="11563" y="8665"/>
                    <a:pt x="11657" y="8287"/>
                    <a:pt x="11657" y="7940"/>
                  </a:cubicBezTo>
                  <a:cubicBezTo>
                    <a:pt x="11657" y="7657"/>
                    <a:pt x="11626" y="7405"/>
                    <a:pt x="11531" y="7152"/>
                  </a:cubicBezTo>
                  <a:cubicBezTo>
                    <a:pt x="11594" y="6774"/>
                    <a:pt x="11657" y="6333"/>
                    <a:pt x="11657" y="5892"/>
                  </a:cubicBezTo>
                  <a:cubicBezTo>
                    <a:pt x="11657" y="2616"/>
                    <a:pt x="9042" y="1"/>
                    <a:pt x="582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6" name="Google Shape;11036;p84"/>
            <p:cNvSpPr/>
            <p:nvPr/>
          </p:nvSpPr>
          <p:spPr>
            <a:xfrm>
              <a:off x="-33467475" y="2806675"/>
              <a:ext cx="51225" cy="51225"/>
            </a:xfrm>
            <a:custGeom>
              <a:avLst/>
              <a:gdLst/>
              <a:ahLst/>
              <a:cxnLst/>
              <a:rect l="l" t="t" r="r" b="b"/>
              <a:pathLst>
                <a:path w="2049" h="2049" extrusionOk="0">
                  <a:moveTo>
                    <a:pt x="1040" y="631"/>
                  </a:moveTo>
                  <a:cubicBezTo>
                    <a:pt x="1229" y="631"/>
                    <a:pt x="1387" y="789"/>
                    <a:pt x="1387" y="1009"/>
                  </a:cubicBezTo>
                  <a:cubicBezTo>
                    <a:pt x="1387" y="1198"/>
                    <a:pt x="1198" y="1356"/>
                    <a:pt x="1040" y="1356"/>
                  </a:cubicBezTo>
                  <a:cubicBezTo>
                    <a:pt x="820" y="1356"/>
                    <a:pt x="662" y="1198"/>
                    <a:pt x="662" y="1009"/>
                  </a:cubicBezTo>
                  <a:cubicBezTo>
                    <a:pt x="662" y="789"/>
                    <a:pt x="820" y="631"/>
                    <a:pt x="1040" y="631"/>
                  </a:cubicBezTo>
                  <a:close/>
                  <a:moveTo>
                    <a:pt x="1040" y="1"/>
                  </a:moveTo>
                  <a:cubicBezTo>
                    <a:pt x="473" y="1"/>
                    <a:pt x="1" y="474"/>
                    <a:pt x="1" y="1041"/>
                  </a:cubicBezTo>
                  <a:cubicBezTo>
                    <a:pt x="1" y="1576"/>
                    <a:pt x="473" y="2049"/>
                    <a:pt x="1040" y="2049"/>
                  </a:cubicBezTo>
                  <a:cubicBezTo>
                    <a:pt x="1576" y="2049"/>
                    <a:pt x="2049" y="1576"/>
                    <a:pt x="2049" y="1041"/>
                  </a:cubicBezTo>
                  <a:cubicBezTo>
                    <a:pt x="2049" y="442"/>
                    <a:pt x="1576" y="1"/>
                    <a:pt x="104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037" name="Google Shape;11037;p84"/>
          <p:cNvGrpSpPr/>
          <p:nvPr/>
        </p:nvGrpSpPr>
        <p:grpSpPr>
          <a:xfrm>
            <a:off x="2205089" y="2687509"/>
            <a:ext cx="329687" cy="353648"/>
            <a:chOff x="-31874100" y="1939525"/>
            <a:chExt cx="271750" cy="291500"/>
          </a:xfrm>
          <a:solidFill>
            <a:srgbClr val="FFC000"/>
          </a:solidFill>
        </p:grpSpPr>
        <p:sp>
          <p:nvSpPr>
            <p:cNvPr id="11038" name="Google Shape;11038;p84"/>
            <p:cNvSpPr/>
            <p:nvPr/>
          </p:nvSpPr>
          <p:spPr>
            <a:xfrm>
              <a:off x="-31874100" y="2132475"/>
              <a:ext cx="271750" cy="98550"/>
            </a:xfrm>
            <a:custGeom>
              <a:avLst/>
              <a:gdLst/>
              <a:ahLst/>
              <a:cxnLst/>
              <a:rect l="l" t="t" r="r" b="b"/>
              <a:pathLst>
                <a:path w="10870" h="3942" extrusionOk="0">
                  <a:moveTo>
                    <a:pt x="2080" y="1135"/>
                  </a:moveTo>
                  <a:lnTo>
                    <a:pt x="2300" y="1576"/>
                  </a:lnTo>
                  <a:cubicBezTo>
                    <a:pt x="2363" y="1702"/>
                    <a:pt x="2458" y="1734"/>
                    <a:pt x="2584" y="1765"/>
                  </a:cubicBezTo>
                  <a:lnTo>
                    <a:pt x="3056" y="1860"/>
                  </a:lnTo>
                  <a:lnTo>
                    <a:pt x="2710" y="2206"/>
                  </a:lnTo>
                  <a:cubicBezTo>
                    <a:pt x="2615" y="2269"/>
                    <a:pt x="2584" y="2395"/>
                    <a:pt x="2615" y="2521"/>
                  </a:cubicBezTo>
                  <a:lnTo>
                    <a:pt x="2710" y="2994"/>
                  </a:lnTo>
                  <a:lnTo>
                    <a:pt x="2269" y="2773"/>
                  </a:lnTo>
                  <a:cubicBezTo>
                    <a:pt x="2237" y="2710"/>
                    <a:pt x="2143" y="2710"/>
                    <a:pt x="2111" y="2710"/>
                  </a:cubicBezTo>
                  <a:cubicBezTo>
                    <a:pt x="2080" y="2710"/>
                    <a:pt x="1985" y="2710"/>
                    <a:pt x="1954" y="2773"/>
                  </a:cubicBezTo>
                  <a:lnTo>
                    <a:pt x="1513" y="2994"/>
                  </a:lnTo>
                  <a:lnTo>
                    <a:pt x="1607" y="2521"/>
                  </a:lnTo>
                  <a:cubicBezTo>
                    <a:pt x="1607" y="2395"/>
                    <a:pt x="1607" y="2301"/>
                    <a:pt x="1513" y="2206"/>
                  </a:cubicBezTo>
                  <a:lnTo>
                    <a:pt x="1166" y="1860"/>
                  </a:lnTo>
                  <a:lnTo>
                    <a:pt x="1639" y="1765"/>
                  </a:lnTo>
                  <a:cubicBezTo>
                    <a:pt x="1670" y="1765"/>
                    <a:pt x="1796" y="1702"/>
                    <a:pt x="1828" y="1576"/>
                  </a:cubicBezTo>
                  <a:lnTo>
                    <a:pt x="2080" y="1135"/>
                  </a:lnTo>
                  <a:close/>
                  <a:moveTo>
                    <a:pt x="5514" y="1135"/>
                  </a:moveTo>
                  <a:lnTo>
                    <a:pt x="5734" y="1576"/>
                  </a:lnTo>
                  <a:cubicBezTo>
                    <a:pt x="5766" y="1702"/>
                    <a:pt x="5892" y="1734"/>
                    <a:pt x="6018" y="1765"/>
                  </a:cubicBezTo>
                  <a:lnTo>
                    <a:pt x="6490" y="1860"/>
                  </a:lnTo>
                  <a:lnTo>
                    <a:pt x="6144" y="2206"/>
                  </a:lnTo>
                  <a:cubicBezTo>
                    <a:pt x="6049" y="2269"/>
                    <a:pt x="6018" y="2395"/>
                    <a:pt x="6049" y="2521"/>
                  </a:cubicBezTo>
                  <a:lnTo>
                    <a:pt x="6144" y="2994"/>
                  </a:lnTo>
                  <a:lnTo>
                    <a:pt x="5703" y="2773"/>
                  </a:lnTo>
                  <a:cubicBezTo>
                    <a:pt x="5671" y="2710"/>
                    <a:pt x="5577" y="2710"/>
                    <a:pt x="5545" y="2710"/>
                  </a:cubicBezTo>
                  <a:cubicBezTo>
                    <a:pt x="5514" y="2710"/>
                    <a:pt x="5419" y="2710"/>
                    <a:pt x="5388" y="2773"/>
                  </a:cubicBezTo>
                  <a:lnTo>
                    <a:pt x="4947" y="2994"/>
                  </a:lnTo>
                  <a:lnTo>
                    <a:pt x="5041" y="2521"/>
                  </a:lnTo>
                  <a:cubicBezTo>
                    <a:pt x="5041" y="2395"/>
                    <a:pt x="5041" y="2301"/>
                    <a:pt x="4947" y="2206"/>
                  </a:cubicBezTo>
                  <a:lnTo>
                    <a:pt x="4600" y="1860"/>
                  </a:lnTo>
                  <a:lnTo>
                    <a:pt x="4978" y="1765"/>
                  </a:lnTo>
                  <a:cubicBezTo>
                    <a:pt x="5104" y="1765"/>
                    <a:pt x="5199" y="1702"/>
                    <a:pt x="5262" y="1576"/>
                  </a:cubicBezTo>
                  <a:lnTo>
                    <a:pt x="5514" y="1135"/>
                  </a:lnTo>
                  <a:close/>
                  <a:moveTo>
                    <a:pt x="8916" y="1135"/>
                  </a:moveTo>
                  <a:lnTo>
                    <a:pt x="9168" y="1576"/>
                  </a:lnTo>
                  <a:cubicBezTo>
                    <a:pt x="9200" y="1702"/>
                    <a:pt x="9326" y="1734"/>
                    <a:pt x="9452" y="1765"/>
                  </a:cubicBezTo>
                  <a:lnTo>
                    <a:pt x="9924" y="1860"/>
                  </a:lnTo>
                  <a:lnTo>
                    <a:pt x="9546" y="2206"/>
                  </a:lnTo>
                  <a:cubicBezTo>
                    <a:pt x="9483" y="2269"/>
                    <a:pt x="9452" y="2395"/>
                    <a:pt x="9483" y="2521"/>
                  </a:cubicBezTo>
                  <a:lnTo>
                    <a:pt x="9546" y="2994"/>
                  </a:lnTo>
                  <a:lnTo>
                    <a:pt x="9137" y="2773"/>
                  </a:lnTo>
                  <a:cubicBezTo>
                    <a:pt x="9074" y="2710"/>
                    <a:pt x="9011" y="2710"/>
                    <a:pt x="8979" y="2710"/>
                  </a:cubicBezTo>
                  <a:cubicBezTo>
                    <a:pt x="8916" y="2710"/>
                    <a:pt x="8853" y="2710"/>
                    <a:pt x="8822" y="2773"/>
                  </a:cubicBezTo>
                  <a:lnTo>
                    <a:pt x="8381" y="2994"/>
                  </a:lnTo>
                  <a:lnTo>
                    <a:pt x="8444" y="2521"/>
                  </a:lnTo>
                  <a:cubicBezTo>
                    <a:pt x="8444" y="2395"/>
                    <a:pt x="8444" y="2301"/>
                    <a:pt x="8381" y="2206"/>
                  </a:cubicBezTo>
                  <a:lnTo>
                    <a:pt x="8034" y="1860"/>
                  </a:lnTo>
                  <a:lnTo>
                    <a:pt x="8412" y="1765"/>
                  </a:lnTo>
                  <a:cubicBezTo>
                    <a:pt x="8538" y="1765"/>
                    <a:pt x="8601" y="1702"/>
                    <a:pt x="8696" y="1576"/>
                  </a:cubicBezTo>
                  <a:lnTo>
                    <a:pt x="8916" y="1135"/>
                  </a:lnTo>
                  <a:close/>
                  <a:moveTo>
                    <a:pt x="2048" y="1"/>
                  </a:moveTo>
                  <a:cubicBezTo>
                    <a:pt x="1922" y="1"/>
                    <a:pt x="1796" y="64"/>
                    <a:pt x="1733" y="190"/>
                  </a:cubicBezTo>
                  <a:lnTo>
                    <a:pt x="1292" y="1104"/>
                  </a:lnTo>
                  <a:lnTo>
                    <a:pt x="315" y="1261"/>
                  </a:lnTo>
                  <a:cubicBezTo>
                    <a:pt x="189" y="1261"/>
                    <a:pt x="63" y="1387"/>
                    <a:pt x="32" y="1482"/>
                  </a:cubicBezTo>
                  <a:cubicBezTo>
                    <a:pt x="0" y="1608"/>
                    <a:pt x="32" y="1765"/>
                    <a:pt x="95" y="1860"/>
                  </a:cubicBezTo>
                  <a:lnTo>
                    <a:pt x="819" y="2553"/>
                  </a:lnTo>
                  <a:lnTo>
                    <a:pt x="662" y="3561"/>
                  </a:lnTo>
                  <a:cubicBezTo>
                    <a:pt x="630" y="3655"/>
                    <a:pt x="693" y="3813"/>
                    <a:pt x="788" y="3876"/>
                  </a:cubicBezTo>
                  <a:cubicBezTo>
                    <a:pt x="862" y="3913"/>
                    <a:pt x="925" y="3928"/>
                    <a:pt x="990" y="3928"/>
                  </a:cubicBezTo>
                  <a:cubicBezTo>
                    <a:pt x="1035" y="3928"/>
                    <a:pt x="1082" y="3920"/>
                    <a:pt x="1134" y="3907"/>
                  </a:cubicBezTo>
                  <a:lnTo>
                    <a:pt x="2048" y="3435"/>
                  </a:lnTo>
                  <a:lnTo>
                    <a:pt x="2962" y="3907"/>
                  </a:lnTo>
                  <a:cubicBezTo>
                    <a:pt x="2998" y="3931"/>
                    <a:pt x="3039" y="3942"/>
                    <a:pt x="3082" y="3942"/>
                  </a:cubicBezTo>
                  <a:cubicBezTo>
                    <a:pt x="3153" y="3942"/>
                    <a:pt x="3230" y="3915"/>
                    <a:pt x="3308" y="3876"/>
                  </a:cubicBezTo>
                  <a:cubicBezTo>
                    <a:pt x="3434" y="3781"/>
                    <a:pt x="3466" y="3655"/>
                    <a:pt x="3434" y="3561"/>
                  </a:cubicBezTo>
                  <a:lnTo>
                    <a:pt x="3277" y="2553"/>
                  </a:lnTo>
                  <a:lnTo>
                    <a:pt x="3749" y="2080"/>
                  </a:lnTo>
                  <a:lnTo>
                    <a:pt x="4222" y="2553"/>
                  </a:lnTo>
                  <a:lnTo>
                    <a:pt x="4064" y="3561"/>
                  </a:lnTo>
                  <a:cubicBezTo>
                    <a:pt x="4001" y="3655"/>
                    <a:pt x="4096" y="3813"/>
                    <a:pt x="4159" y="3876"/>
                  </a:cubicBezTo>
                  <a:cubicBezTo>
                    <a:pt x="4233" y="3913"/>
                    <a:pt x="4307" y="3928"/>
                    <a:pt x="4380" y="3928"/>
                  </a:cubicBezTo>
                  <a:cubicBezTo>
                    <a:pt x="4433" y="3928"/>
                    <a:pt x="4485" y="3920"/>
                    <a:pt x="4537" y="3907"/>
                  </a:cubicBezTo>
                  <a:lnTo>
                    <a:pt x="5419" y="3435"/>
                  </a:lnTo>
                  <a:lnTo>
                    <a:pt x="6333" y="3907"/>
                  </a:lnTo>
                  <a:cubicBezTo>
                    <a:pt x="6381" y="3931"/>
                    <a:pt x="6429" y="3942"/>
                    <a:pt x="6475" y="3942"/>
                  </a:cubicBezTo>
                  <a:cubicBezTo>
                    <a:pt x="6550" y="3942"/>
                    <a:pt x="6621" y="3915"/>
                    <a:pt x="6679" y="3876"/>
                  </a:cubicBezTo>
                  <a:cubicBezTo>
                    <a:pt x="6805" y="3781"/>
                    <a:pt x="6837" y="3655"/>
                    <a:pt x="6805" y="3561"/>
                  </a:cubicBezTo>
                  <a:lnTo>
                    <a:pt x="6648" y="2553"/>
                  </a:lnTo>
                  <a:lnTo>
                    <a:pt x="7120" y="2080"/>
                  </a:lnTo>
                  <a:lnTo>
                    <a:pt x="7593" y="2553"/>
                  </a:lnTo>
                  <a:lnTo>
                    <a:pt x="7435" y="3561"/>
                  </a:lnTo>
                  <a:cubicBezTo>
                    <a:pt x="7404" y="3655"/>
                    <a:pt x="7467" y="3813"/>
                    <a:pt x="7561" y="3876"/>
                  </a:cubicBezTo>
                  <a:cubicBezTo>
                    <a:pt x="7635" y="3913"/>
                    <a:pt x="7698" y="3928"/>
                    <a:pt x="7763" y="3928"/>
                  </a:cubicBezTo>
                  <a:cubicBezTo>
                    <a:pt x="7809" y="3928"/>
                    <a:pt x="7856" y="3920"/>
                    <a:pt x="7908" y="3907"/>
                  </a:cubicBezTo>
                  <a:lnTo>
                    <a:pt x="8822" y="3435"/>
                  </a:lnTo>
                  <a:lnTo>
                    <a:pt x="9735" y="3907"/>
                  </a:lnTo>
                  <a:cubicBezTo>
                    <a:pt x="9771" y="3931"/>
                    <a:pt x="9812" y="3942"/>
                    <a:pt x="9856" y="3942"/>
                  </a:cubicBezTo>
                  <a:cubicBezTo>
                    <a:pt x="9926" y="3942"/>
                    <a:pt x="10004" y="3915"/>
                    <a:pt x="10082" y="3876"/>
                  </a:cubicBezTo>
                  <a:cubicBezTo>
                    <a:pt x="10208" y="3781"/>
                    <a:pt x="10239" y="3655"/>
                    <a:pt x="10208" y="3561"/>
                  </a:cubicBezTo>
                  <a:lnTo>
                    <a:pt x="10050" y="2553"/>
                  </a:lnTo>
                  <a:lnTo>
                    <a:pt x="10743" y="1860"/>
                  </a:lnTo>
                  <a:cubicBezTo>
                    <a:pt x="10838" y="1765"/>
                    <a:pt x="10869" y="1608"/>
                    <a:pt x="10838" y="1482"/>
                  </a:cubicBezTo>
                  <a:cubicBezTo>
                    <a:pt x="10775" y="1387"/>
                    <a:pt x="10680" y="1293"/>
                    <a:pt x="10554" y="1261"/>
                  </a:cubicBezTo>
                  <a:lnTo>
                    <a:pt x="9578" y="1104"/>
                  </a:lnTo>
                  <a:lnTo>
                    <a:pt x="9137" y="190"/>
                  </a:lnTo>
                  <a:cubicBezTo>
                    <a:pt x="9105" y="64"/>
                    <a:pt x="8979" y="1"/>
                    <a:pt x="8822" y="1"/>
                  </a:cubicBezTo>
                  <a:cubicBezTo>
                    <a:pt x="8696" y="1"/>
                    <a:pt x="8570" y="64"/>
                    <a:pt x="8507" y="190"/>
                  </a:cubicBezTo>
                  <a:lnTo>
                    <a:pt x="8066" y="1104"/>
                  </a:lnTo>
                  <a:lnTo>
                    <a:pt x="7120" y="1261"/>
                  </a:lnTo>
                  <a:lnTo>
                    <a:pt x="6175" y="1104"/>
                  </a:lnTo>
                  <a:lnTo>
                    <a:pt x="5734" y="190"/>
                  </a:lnTo>
                  <a:cubicBezTo>
                    <a:pt x="5703" y="64"/>
                    <a:pt x="5577" y="1"/>
                    <a:pt x="5419" y="1"/>
                  </a:cubicBezTo>
                  <a:cubicBezTo>
                    <a:pt x="5262" y="1"/>
                    <a:pt x="5199" y="64"/>
                    <a:pt x="5104" y="190"/>
                  </a:cubicBezTo>
                  <a:lnTo>
                    <a:pt x="4695" y="1104"/>
                  </a:lnTo>
                  <a:lnTo>
                    <a:pt x="3749" y="1261"/>
                  </a:lnTo>
                  <a:lnTo>
                    <a:pt x="2804" y="1104"/>
                  </a:lnTo>
                  <a:lnTo>
                    <a:pt x="2363" y="190"/>
                  </a:lnTo>
                  <a:cubicBezTo>
                    <a:pt x="2332" y="64"/>
                    <a:pt x="2206" y="1"/>
                    <a:pt x="204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39" name="Google Shape;11039;p84"/>
            <p:cNvSpPr/>
            <p:nvPr/>
          </p:nvSpPr>
          <p:spPr>
            <a:xfrm>
              <a:off x="-31830775" y="1939525"/>
              <a:ext cx="189050" cy="189825"/>
            </a:xfrm>
            <a:custGeom>
              <a:avLst/>
              <a:gdLst/>
              <a:ahLst/>
              <a:cxnLst/>
              <a:rect l="l" t="t" r="r" b="b"/>
              <a:pathLst>
                <a:path w="7562" h="7593" extrusionOk="0">
                  <a:moveTo>
                    <a:pt x="3718" y="662"/>
                  </a:moveTo>
                  <a:cubicBezTo>
                    <a:pt x="5072" y="662"/>
                    <a:pt x="6144" y="1764"/>
                    <a:pt x="6144" y="3088"/>
                  </a:cubicBezTo>
                  <a:lnTo>
                    <a:pt x="6144" y="3466"/>
                  </a:lnTo>
                  <a:lnTo>
                    <a:pt x="6081" y="3466"/>
                  </a:lnTo>
                  <a:cubicBezTo>
                    <a:pt x="5986" y="2647"/>
                    <a:pt x="5261" y="2048"/>
                    <a:pt x="4411" y="2048"/>
                  </a:cubicBezTo>
                  <a:lnTo>
                    <a:pt x="3025" y="2048"/>
                  </a:lnTo>
                  <a:cubicBezTo>
                    <a:pt x="2142" y="2048"/>
                    <a:pt x="1481" y="2678"/>
                    <a:pt x="1323" y="3466"/>
                  </a:cubicBezTo>
                  <a:lnTo>
                    <a:pt x="1292" y="3466"/>
                  </a:lnTo>
                  <a:lnTo>
                    <a:pt x="1292" y="3088"/>
                  </a:lnTo>
                  <a:cubicBezTo>
                    <a:pt x="1323" y="1764"/>
                    <a:pt x="2426" y="662"/>
                    <a:pt x="3718" y="662"/>
                  </a:cubicBezTo>
                  <a:close/>
                  <a:moveTo>
                    <a:pt x="4348" y="2773"/>
                  </a:moveTo>
                  <a:cubicBezTo>
                    <a:pt x="4915" y="2773"/>
                    <a:pt x="5387" y="3245"/>
                    <a:pt x="5387" y="3781"/>
                  </a:cubicBezTo>
                  <a:lnTo>
                    <a:pt x="5387" y="4127"/>
                  </a:lnTo>
                  <a:lnTo>
                    <a:pt x="5387" y="4127"/>
                  </a:lnTo>
                  <a:cubicBezTo>
                    <a:pt x="5153" y="4127"/>
                    <a:pt x="4907" y="4122"/>
                    <a:pt x="4820" y="4064"/>
                  </a:cubicBezTo>
                  <a:cubicBezTo>
                    <a:pt x="4789" y="4033"/>
                    <a:pt x="4757" y="3907"/>
                    <a:pt x="4757" y="3812"/>
                  </a:cubicBezTo>
                  <a:cubicBezTo>
                    <a:pt x="4757" y="3623"/>
                    <a:pt x="4600" y="3466"/>
                    <a:pt x="4411" y="3466"/>
                  </a:cubicBezTo>
                  <a:cubicBezTo>
                    <a:pt x="4190" y="3466"/>
                    <a:pt x="4033" y="3623"/>
                    <a:pt x="4033" y="3812"/>
                  </a:cubicBezTo>
                  <a:cubicBezTo>
                    <a:pt x="4033" y="3907"/>
                    <a:pt x="4033" y="4033"/>
                    <a:pt x="3970" y="4064"/>
                  </a:cubicBezTo>
                  <a:cubicBezTo>
                    <a:pt x="3907" y="4127"/>
                    <a:pt x="3789" y="4143"/>
                    <a:pt x="3643" y="4143"/>
                  </a:cubicBezTo>
                  <a:cubicBezTo>
                    <a:pt x="3497" y="4143"/>
                    <a:pt x="3324" y="4127"/>
                    <a:pt x="3151" y="4127"/>
                  </a:cubicBezTo>
                  <a:lnTo>
                    <a:pt x="1953" y="4127"/>
                  </a:lnTo>
                  <a:lnTo>
                    <a:pt x="1953" y="3781"/>
                  </a:lnTo>
                  <a:cubicBezTo>
                    <a:pt x="1953" y="3214"/>
                    <a:pt x="2426" y="2773"/>
                    <a:pt x="2993" y="2773"/>
                  </a:cubicBezTo>
                  <a:close/>
                  <a:moveTo>
                    <a:pt x="1008" y="4096"/>
                  </a:moveTo>
                  <a:cubicBezTo>
                    <a:pt x="1197" y="4096"/>
                    <a:pt x="1355" y="4253"/>
                    <a:pt x="1355" y="4442"/>
                  </a:cubicBezTo>
                  <a:lnTo>
                    <a:pt x="1355" y="5135"/>
                  </a:lnTo>
                  <a:cubicBezTo>
                    <a:pt x="1323" y="5356"/>
                    <a:pt x="1197" y="5482"/>
                    <a:pt x="1008" y="5482"/>
                  </a:cubicBezTo>
                  <a:cubicBezTo>
                    <a:pt x="819" y="5482"/>
                    <a:pt x="662" y="5324"/>
                    <a:pt x="662" y="5135"/>
                  </a:cubicBezTo>
                  <a:lnTo>
                    <a:pt x="662" y="4442"/>
                  </a:lnTo>
                  <a:cubicBezTo>
                    <a:pt x="662" y="4253"/>
                    <a:pt x="819" y="4096"/>
                    <a:pt x="1008" y="4096"/>
                  </a:cubicBezTo>
                  <a:close/>
                  <a:moveTo>
                    <a:pt x="6459" y="4127"/>
                  </a:moveTo>
                  <a:cubicBezTo>
                    <a:pt x="6648" y="4127"/>
                    <a:pt x="6805" y="4285"/>
                    <a:pt x="6805" y="4505"/>
                  </a:cubicBezTo>
                  <a:lnTo>
                    <a:pt x="6805" y="5167"/>
                  </a:lnTo>
                  <a:cubicBezTo>
                    <a:pt x="6805" y="5356"/>
                    <a:pt x="6648" y="5513"/>
                    <a:pt x="6459" y="5513"/>
                  </a:cubicBezTo>
                  <a:cubicBezTo>
                    <a:pt x="6238" y="5513"/>
                    <a:pt x="6081" y="5356"/>
                    <a:pt x="6081" y="5167"/>
                  </a:cubicBezTo>
                  <a:lnTo>
                    <a:pt x="6081" y="4505"/>
                  </a:lnTo>
                  <a:cubicBezTo>
                    <a:pt x="6081" y="4285"/>
                    <a:pt x="6238" y="4127"/>
                    <a:pt x="6459" y="4127"/>
                  </a:cubicBezTo>
                  <a:close/>
                  <a:moveTo>
                    <a:pt x="4442" y="4568"/>
                  </a:moveTo>
                  <a:cubicBezTo>
                    <a:pt x="4726" y="4757"/>
                    <a:pt x="5072" y="4820"/>
                    <a:pt x="5450" y="4820"/>
                  </a:cubicBezTo>
                  <a:lnTo>
                    <a:pt x="5450" y="5167"/>
                  </a:lnTo>
                  <a:cubicBezTo>
                    <a:pt x="5450" y="6112"/>
                    <a:pt x="4663" y="6900"/>
                    <a:pt x="3718" y="6900"/>
                  </a:cubicBezTo>
                  <a:cubicBezTo>
                    <a:pt x="2772" y="6900"/>
                    <a:pt x="2048" y="6112"/>
                    <a:pt x="2048" y="5167"/>
                  </a:cubicBezTo>
                  <a:lnTo>
                    <a:pt x="2048" y="4820"/>
                  </a:lnTo>
                  <a:lnTo>
                    <a:pt x="3214" y="4820"/>
                  </a:lnTo>
                  <a:cubicBezTo>
                    <a:pt x="3305" y="4820"/>
                    <a:pt x="3394" y="4821"/>
                    <a:pt x="3479" y="4821"/>
                  </a:cubicBezTo>
                  <a:cubicBezTo>
                    <a:pt x="3863" y="4821"/>
                    <a:pt x="4184" y="4800"/>
                    <a:pt x="4442" y="4568"/>
                  </a:cubicBezTo>
                  <a:close/>
                  <a:moveTo>
                    <a:pt x="3718" y="0"/>
                  </a:moveTo>
                  <a:cubicBezTo>
                    <a:pt x="2048" y="0"/>
                    <a:pt x="662" y="1386"/>
                    <a:pt x="662" y="3119"/>
                  </a:cubicBezTo>
                  <a:lnTo>
                    <a:pt x="662" y="3497"/>
                  </a:lnTo>
                  <a:cubicBezTo>
                    <a:pt x="252" y="3655"/>
                    <a:pt x="0" y="4033"/>
                    <a:pt x="0" y="4505"/>
                  </a:cubicBezTo>
                  <a:lnTo>
                    <a:pt x="0" y="5167"/>
                  </a:lnTo>
                  <a:cubicBezTo>
                    <a:pt x="0" y="5703"/>
                    <a:pt x="473" y="6175"/>
                    <a:pt x="1008" y="6175"/>
                  </a:cubicBezTo>
                  <a:cubicBezTo>
                    <a:pt x="1197" y="6175"/>
                    <a:pt x="1355" y="6144"/>
                    <a:pt x="1512" y="6081"/>
                  </a:cubicBezTo>
                  <a:cubicBezTo>
                    <a:pt x="1890" y="6963"/>
                    <a:pt x="2741" y="7593"/>
                    <a:pt x="3781" y="7593"/>
                  </a:cubicBezTo>
                  <a:cubicBezTo>
                    <a:pt x="4789" y="7593"/>
                    <a:pt x="5671" y="6963"/>
                    <a:pt x="6018" y="6049"/>
                  </a:cubicBezTo>
                  <a:cubicBezTo>
                    <a:pt x="6175" y="6144"/>
                    <a:pt x="6333" y="6175"/>
                    <a:pt x="6522" y="6175"/>
                  </a:cubicBezTo>
                  <a:cubicBezTo>
                    <a:pt x="7089" y="6175"/>
                    <a:pt x="7561" y="5703"/>
                    <a:pt x="7561" y="5167"/>
                  </a:cubicBezTo>
                  <a:lnTo>
                    <a:pt x="7561" y="4474"/>
                  </a:lnTo>
                  <a:cubicBezTo>
                    <a:pt x="7561" y="4064"/>
                    <a:pt x="7278" y="3655"/>
                    <a:pt x="6868" y="3497"/>
                  </a:cubicBezTo>
                  <a:lnTo>
                    <a:pt x="6868" y="3119"/>
                  </a:lnTo>
                  <a:cubicBezTo>
                    <a:pt x="6805" y="1386"/>
                    <a:pt x="5419" y="0"/>
                    <a:pt x="371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040" name="Google Shape;11040;p84"/>
          <p:cNvSpPr/>
          <p:nvPr/>
        </p:nvSpPr>
        <p:spPr>
          <a:xfrm>
            <a:off x="2211275" y="3155955"/>
            <a:ext cx="311550" cy="353587"/>
          </a:xfrm>
          <a:custGeom>
            <a:avLst/>
            <a:gdLst/>
            <a:ahLst/>
            <a:cxnLst/>
            <a:rect l="l" t="t" r="r" b="b"/>
            <a:pathLst>
              <a:path w="10272" h="11658" extrusionOk="0">
                <a:moveTo>
                  <a:pt x="7877" y="693"/>
                </a:moveTo>
                <a:cubicBezTo>
                  <a:pt x="8066" y="693"/>
                  <a:pt x="8224" y="851"/>
                  <a:pt x="8224" y="1040"/>
                </a:cubicBezTo>
                <a:lnTo>
                  <a:pt x="8224" y="1387"/>
                </a:lnTo>
                <a:lnTo>
                  <a:pt x="2080" y="1387"/>
                </a:lnTo>
                <a:lnTo>
                  <a:pt x="2080" y="1040"/>
                </a:lnTo>
                <a:cubicBezTo>
                  <a:pt x="2049" y="851"/>
                  <a:pt x="2206" y="693"/>
                  <a:pt x="2395" y="693"/>
                </a:cubicBezTo>
                <a:close/>
                <a:moveTo>
                  <a:pt x="9200" y="2710"/>
                </a:moveTo>
                <a:cubicBezTo>
                  <a:pt x="9421" y="2710"/>
                  <a:pt x="9578" y="2899"/>
                  <a:pt x="9578" y="3088"/>
                </a:cubicBezTo>
                <a:cubicBezTo>
                  <a:pt x="9578" y="3277"/>
                  <a:pt x="9421" y="3434"/>
                  <a:pt x="9200" y="3434"/>
                </a:cubicBezTo>
                <a:lnTo>
                  <a:pt x="8854" y="3434"/>
                </a:lnTo>
                <a:lnTo>
                  <a:pt x="8854" y="2773"/>
                </a:lnTo>
                <a:lnTo>
                  <a:pt x="9200" y="2773"/>
                </a:lnTo>
                <a:lnTo>
                  <a:pt x="9200" y="2710"/>
                </a:lnTo>
                <a:close/>
                <a:moveTo>
                  <a:pt x="6176" y="3907"/>
                </a:moveTo>
                <a:cubicBezTo>
                  <a:pt x="6207" y="4033"/>
                  <a:pt x="6333" y="4127"/>
                  <a:pt x="6491" y="4127"/>
                </a:cubicBezTo>
                <a:lnTo>
                  <a:pt x="9200" y="4127"/>
                </a:lnTo>
                <a:cubicBezTo>
                  <a:pt x="9326" y="4127"/>
                  <a:pt x="9421" y="4127"/>
                  <a:pt x="9515" y="4096"/>
                </a:cubicBezTo>
                <a:lnTo>
                  <a:pt x="9515" y="4096"/>
                </a:lnTo>
                <a:cubicBezTo>
                  <a:pt x="9421" y="4474"/>
                  <a:pt x="9011" y="4789"/>
                  <a:pt x="8539" y="4789"/>
                </a:cubicBezTo>
                <a:lnTo>
                  <a:pt x="6491" y="4789"/>
                </a:lnTo>
                <a:cubicBezTo>
                  <a:pt x="6333" y="4789"/>
                  <a:pt x="6239" y="4852"/>
                  <a:pt x="6176" y="5010"/>
                </a:cubicBezTo>
                <a:lnTo>
                  <a:pt x="5640" y="4474"/>
                </a:lnTo>
                <a:lnTo>
                  <a:pt x="6176" y="3907"/>
                </a:lnTo>
                <a:close/>
                <a:moveTo>
                  <a:pt x="1387" y="4789"/>
                </a:moveTo>
                <a:lnTo>
                  <a:pt x="1387" y="5451"/>
                </a:lnTo>
                <a:lnTo>
                  <a:pt x="1009" y="5451"/>
                </a:lnTo>
                <a:cubicBezTo>
                  <a:pt x="820" y="5451"/>
                  <a:pt x="662" y="5293"/>
                  <a:pt x="662" y="5073"/>
                </a:cubicBezTo>
                <a:cubicBezTo>
                  <a:pt x="662" y="4884"/>
                  <a:pt x="820" y="4789"/>
                  <a:pt x="1009" y="4789"/>
                </a:cubicBezTo>
                <a:close/>
                <a:moveTo>
                  <a:pt x="4065" y="5923"/>
                </a:moveTo>
                <a:lnTo>
                  <a:pt x="4601" y="6459"/>
                </a:lnTo>
                <a:lnTo>
                  <a:pt x="4065" y="7026"/>
                </a:lnTo>
                <a:cubicBezTo>
                  <a:pt x="4033" y="6900"/>
                  <a:pt x="3907" y="6774"/>
                  <a:pt x="3750" y="6774"/>
                </a:cubicBezTo>
                <a:lnTo>
                  <a:pt x="1702" y="6774"/>
                </a:lnTo>
                <a:cubicBezTo>
                  <a:pt x="1664" y="6779"/>
                  <a:pt x="1626" y="6782"/>
                  <a:pt x="1589" y="6782"/>
                </a:cubicBezTo>
                <a:cubicBezTo>
                  <a:pt x="1192" y="6782"/>
                  <a:pt x="838" y="6487"/>
                  <a:pt x="694" y="6112"/>
                </a:cubicBezTo>
                <a:lnTo>
                  <a:pt x="694" y="6112"/>
                </a:lnTo>
                <a:cubicBezTo>
                  <a:pt x="788" y="6144"/>
                  <a:pt x="914" y="6144"/>
                  <a:pt x="1009" y="6144"/>
                </a:cubicBezTo>
                <a:lnTo>
                  <a:pt x="3750" y="6144"/>
                </a:lnTo>
                <a:cubicBezTo>
                  <a:pt x="3907" y="6144"/>
                  <a:pt x="4002" y="6081"/>
                  <a:pt x="4065" y="5923"/>
                </a:cubicBezTo>
                <a:close/>
                <a:moveTo>
                  <a:pt x="8192" y="2048"/>
                </a:moveTo>
                <a:lnTo>
                  <a:pt x="8192" y="3434"/>
                </a:lnTo>
                <a:lnTo>
                  <a:pt x="6806" y="3434"/>
                </a:lnTo>
                <a:lnTo>
                  <a:pt x="6806" y="3088"/>
                </a:lnTo>
                <a:cubicBezTo>
                  <a:pt x="6806" y="2930"/>
                  <a:pt x="6743" y="2804"/>
                  <a:pt x="6617" y="2773"/>
                </a:cubicBezTo>
                <a:cubicBezTo>
                  <a:pt x="6571" y="2761"/>
                  <a:pt x="6520" y="2754"/>
                  <a:pt x="6472" y="2754"/>
                </a:cubicBezTo>
                <a:cubicBezTo>
                  <a:pt x="6388" y="2754"/>
                  <a:pt x="6310" y="2776"/>
                  <a:pt x="6270" y="2836"/>
                </a:cubicBezTo>
                <a:lnTo>
                  <a:pt x="4884" y="4222"/>
                </a:lnTo>
                <a:cubicBezTo>
                  <a:pt x="4758" y="4348"/>
                  <a:pt x="4758" y="4569"/>
                  <a:pt x="4884" y="4695"/>
                </a:cubicBezTo>
                <a:lnTo>
                  <a:pt x="6270" y="6081"/>
                </a:lnTo>
                <a:cubicBezTo>
                  <a:pt x="6315" y="6125"/>
                  <a:pt x="6407" y="6170"/>
                  <a:pt x="6501" y="6170"/>
                </a:cubicBezTo>
                <a:cubicBezTo>
                  <a:pt x="6540" y="6170"/>
                  <a:pt x="6580" y="6162"/>
                  <a:pt x="6617" y="6144"/>
                </a:cubicBezTo>
                <a:cubicBezTo>
                  <a:pt x="6743" y="6112"/>
                  <a:pt x="6806" y="5955"/>
                  <a:pt x="6806" y="5829"/>
                </a:cubicBezTo>
                <a:lnTo>
                  <a:pt x="6806" y="5482"/>
                </a:lnTo>
                <a:lnTo>
                  <a:pt x="8192" y="5482"/>
                </a:lnTo>
                <a:lnTo>
                  <a:pt x="8192" y="8948"/>
                </a:lnTo>
                <a:lnTo>
                  <a:pt x="2049" y="8948"/>
                </a:lnTo>
                <a:lnTo>
                  <a:pt x="2049" y="7530"/>
                </a:lnTo>
                <a:lnTo>
                  <a:pt x="3435" y="7530"/>
                </a:lnTo>
                <a:lnTo>
                  <a:pt x="3435" y="7877"/>
                </a:lnTo>
                <a:cubicBezTo>
                  <a:pt x="3435" y="8034"/>
                  <a:pt x="3498" y="8160"/>
                  <a:pt x="3624" y="8192"/>
                </a:cubicBezTo>
                <a:cubicBezTo>
                  <a:pt x="3676" y="8218"/>
                  <a:pt x="3734" y="8233"/>
                  <a:pt x="3788" y="8233"/>
                </a:cubicBezTo>
                <a:cubicBezTo>
                  <a:pt x="3864" y="8233"/>
                  <a:pt x="3934" y="8202"/>
                  <a:pt x="3970" y="8129"/>
                </a:cubicBezTo>
                <a:lnTo>
                  <a:pt x="5357" y="6742"/>
                </a:lnTo>
                <a:cubicBezTo>
                  <a:pt x="5483" y="6616"/>
                  <a:pt x="5483" y="6396"/>
                  <a:pt x="5357" y="6270"/>
                </a:cubicBezTo>
                <a:lnTo>
                  <a:pt x="3970" y="4884"/>
                </a:lnTo>
                <a:cubicBezTo>
                  <a:pt x="3924" y="4837"/>
                  <a:pt x="3828" y="4808"/>
                  <a:pt x="3730" y="4808"/>
                </a:cubicBezTo>
                <a:cubicBezTo>
                  <a:pt x="3694" y="4808"/>
                  <a:pt x="3658" y="4812"/>
                  <a:pt x="3624" y="4821"/>
                </a:cubicBezTo>
                <a:cubicBezTo>
                  <a:pt x="3498" y="4852"/>
                  <a:pt x="3435" y="5010"/>
                  <a:pt x="3435" y="5136"/>
                </a:cubicBezTo>
                <a:lnTo>
                  <a:pt x="3435" y="5482"/>
                </a:lnTo>
                <a:lnTo>
                  <a:pt x="2049" y="5482"/>
                </a:lnTo>
                <a:lnTo>
                  <a:pt x="2049" y="2048"/>
                </a:lnTo>
                <a:close/>
                <a:moveTo>
                  <a:pt x="8192" y="9609"/>
                </a:moveTo>
                <a:lnTo>
                  <a:pt x="8192" y="10649"/>
                </a:lnTo>
                <a:cubicBezTo>
                  <a:pt x="8192" y="10838"/>
                  <a:pt x="8035" y="10996"/>
                  <a:pt x="7877" y="10996"/>
                </a:cubicBezTo>
                <a:lnTo>
                  <a:pt x="2395" y="10996"/>
                </a:lnTo>
                <a:cubicBezTo>
                  <a:pt x="2206" y="10996"/>
                  <a:pt x="2049" y="10838"/>
                  <a:pt x="2049" y="10649"/>
                </a:cubicBezTo>
                <a:lnTo>
                  <a:pt x="2049" y="9609"/>
                </a:lnTo>
                <a:close/>
                <a:moveTo>
                  <a:pt x="2395" y="0"/>
                </a:moveTo>
                <a:cubicBezTo>
                  <a:pt x="1860" y="0"/>
                  <a:pt x="1387" y="473"/>
                  <a:pt x="1387" y="1040"/>
                </a:cubicBezTo>
                <a:lnTo>
                  <a:pt x="1387" y="4096"/>
                </a:lnTo>
                <a:lnTo>
                  <a:pt x="1009" y="4096"/>
                </a:lnTo>
                <a:cubicBezTo>
                  <a:pt x="473" y="4096"/>
                  <a:pt x="1" y="4569"/>
                  <a:pt x="1" y="5136"/>
                </a:cubicBezTo>
                <a:lnTo>
                  <a:pt x="1" y="5797"/>
                </a:lnTo>
                <a:cubicBezTo>
                  <a:pt x="1" y="6616"/>
                  <a:pt x="599" y="7341"/>
                  <a:pt x="1387" y="7498"/>
                </a:cubicBezTo>
                <a:lnTo>
                  <a:pt x="1387" y="10649"/>
                </a:lnTo>
                <a:cubicBezTo>
                  <a:pt x="1387" y="11185"/>
                  <a:pt x="1860" y="11657"/>
                  <a:pt x="2395" y="11657"/>
                </a:cubicBezTo>
                <a:lnTo>
                  <a:pt x="7877" y="11657"/>
                </a:lnTo>
                <a:cubicBezTo>
                  <a:pt x="8413" y="11657"/>
                  <a:pt x="8885" y="11185"/>
                  <a:pt x="8885" y="10649"/>
                </a:cubicBezTo>
                <a:lnTo>
                  <a:pt x="8885" y="5451"/>
                </a:lnTo>
                <a:cubicBezTo>
                  <a:pt x="9673" y="5293"/>
                  <a:pt x="10271" y="4569"/>
                  <a:pt x="10271" y="3749"/>
                </a:cubicBezTo>
                <a:lnTo>
                  <a:pt x="10271" y="3088"/>
                </a:lnTo>
                <a:cubicBezTo>
                  <a:pt x="10271" y="2521"/>
                  <a:pt x="9799" y="2048"/>
                  <a:pt x="9263" y="2048"/>
                </a:cubicBezTo>
                <a:lnTo>
                  <a:pt x="8885" y="2048"/>
                </a:lnTo>
                <a:lnTo>
                  <a:pt x="8885" y="1040"/>
                </a:lnTo>
                <a:cubicBezTo>
                  <a:pt x="8885" y="473"/>
                  <a:pt x="8413" y="0"/>
                  <a:pt x="7877" y="0"/>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041" name="Google Shape;11041;p84"/>
          <p:cNvGrpSpPr/>
          <p:nvPr/>
        </p:nvGrpSpPr>
        <p:grpSpPr>
          <a:xfrm>
            <a:off x="2186451" y="3616531"/>
            <a:ext cx="366963" cy="352768"/>
            <a:chOff x="-31889075" y="2658950"/>
            <a:chExt cx="302475" cy="290775"/>
          </a:xfrm>
          <a:solidFill>
            <a:srgbClr val="FFC000"/>
          </a:solidFill>
        </p:grpSpPr>
        <p:sp>
          <p:nvSpPr>
            <p:cNvPr id="11042" name="Google Shape;11042;p84"/>
            <p:cNvSpPr/>
            <p:nvPr/>
          </p:nvSpPr>
          <p:spPr>
            <a:xfrm>
              <a:off x="-31889075" y="2658950"/>
              <a:ext cx="302475" cy="290775"/>
            </a:xfrm>
            <a:custGeom>
              <a:avLst/>
              <a:gdLst/>
              <a:ahLst/>
              <a:cxnLst/>
              <a:rect l="l" t="t" r="r" b="b"/>
              <a:pathLst>
                <a:path w="12099" h="11631" extrusionOk="0">
                  <a:moveTo>
                    <a:pt x="10555" y="712"/>
                  </a:moveTo>
                  <a:lnTo>
                    <a:pt x="11153" y="1310"/>
                  </a:lnTo>
                  <a:lnTo>
                    <a:pt x="10051" y="3138"/>
                  </a:lnTo>
                  <a:lnTo>
                    <a:pt x="8728" y="1814"/>
                  </a:lnTo>
                  <a:lnTo>
                    <a:pt x="10555" y="712"/>
                  </a:lnTo>
                  <a:close/>
                  <a:moveTo>
                    <a:pt x="8665" y="2696"/>
                  </a:moveTo>
                  <a:lnTo>
                    <a:pt x="9137" y="3169"/>
                  </a:lnTo>
                  <a:lnTo>
                    <a:pt x="7278" y="4996"/>
                  </a:lnTo>
                  <a:lnTo>
                    <a:pt x="6806" y="4524"/>
                  </a:lnTo>
                  <a:lnTo>
                    <a:pt x="8665" y="2696"/>
                  </a:lnTo>
                  <a:close/>
                  <a:moveTo>
                    <a:pt x="3022" y="640"/>
                  </a:moveTo>
                  <a:cubicBezTo>
                    <a:pt x="3549" y="640"/>
                    <a:pt x="4066" y="847"/>
                    <a:pt x="4443" y="1247"/>
                  </a:cubicBezTo>
                  <a:cubicBezTo>
                    <a:pt x="5010" y="1783"/>
                    <a:pt x="5199" y="2602"/>
                    <a:pt x="4915" y="3358"/>
                  </a:cubicBezTo>
                  <a:cubicBezTo>
                    <a:pt x="4884" y="3484"/>
                    <a:pt x="4915" y="3642"/>
                    <a:pt x="5010" y="3705"/>
                  </a:cubicBezTo>
                  <a:lnTo>
                    <a:pt x="8160" y="6855"/>
                  </a:lnTo>
                  <a:cubicBezTo>
                    <a:pt x="8208" y="6926"/>
                    <a:pt x="8308" y="6961"/>
                    <a:pt x="8409" y="6961"/>
                  </a:cubicBezTo>
                  <a:cubicBezTo>
                    <a:pt x="8442" y="6961"/>
                    <a:pt x="8476" y="6957"/>
                    <a:pt x="8507" y="6950"/>
                  </a:cubicBezTo>
                  <a:cubicBezTo>
                    <a:pt x="8741" y="6862"/>
                    <a:pt x="8981" y="6819"/>
                    <a:pt x="9217" y="6819"/>
                  </a:cubicBezTo>
                  <a:cubicBezTo>
                    <a:pt x="9743" y="6819"/>
                    <a:pt x="10248" y="7031"/>
                    <a:pt x="10618" y="7422"/>
                  </a:cubicBezTo>
                  <a:cubicBezTo>
                    <a:pt x="11153" y="7926"/>
                    <a:pt x="11342" y="8682"/>
                    <a:pt x="11153" y="9375"/>
                  </a:cubicBezTo>
                  <a:lnTo>
                    <a:pt x="10240" y="8493"/>
                  </a:lnTo>
                  <a:cubicBezTo>
                    <a:pt x="10035" y="8289"/>
                    <a:pt x="9767" y="8186"/>
                    <a:pt x="9503" y="8186"/>
                  </a:cubicBezTo>
                  <a:cubicBezTo>
                    <a:pt x="9240" y="8186"/>
                    <a:pt x="8980" y="8289"/>
                    <a:pt x="8791" y="8493"/>
                  </a:cubicBezTo>
                  <a:cubicBezTo>
                    <a:pt x="8381" y="8871"/>
                    <a:pt x="8381" y="9533"/>
                    <a:pt x="8791" y="9943"/>
                  </a:cubicBezTo>
                  <a:lnTo>
                    <a:pt x="9673" y="10856"/>
                  </a:lnTo>
                  <a:cubicBezTo>
                    <a:pt x="9498" y="10904"/>
                    <a:pt x="9318" y="10928"/>
                    <a:pt x="9140" y="10928"/>
                  </a:cubicBezTo>
                  <a:cubicBezTo>
                    <a:pt x="8614" y="10928"/>
                    <a:pt x="8096" y="10721"/>
                    <a:pt x="7719" y="10321"/>
                  </a:cubicBezTo>
                  <a:cubicBezTo>
                    <a:pt x="7152" y="9785"/>
                    <a:pt x="6963" y="8966"/>
                    <a:pt x="7247" y="8210"/>
                  </a:cubicBezTo>
                  <a:cubicBezTo>
                    <a:pt x="7278" y="8084"/>
                    <a:pt x="7247" y="7926"/>
                    <a:pt x="7152" y="7863"/>
                  </a:cubicBezTo>
                  <a:lnTo>
                    <a:pt x="4002" y="4713"/>
                  </a:lnTo>
                  <a:cubicBezTo>
                    <a:pt x="3960" y="4629"/>
                    <a:pt x="3876" y="4587"/>
                    <a:pt x="3787" y="4587"/>
                  </a:cubicBezTo>
                  <a:cubicBezTo>
                    <a:pt x="3743" y="4587"/>
                    <a:pt x="3697" y="4597"/>
                    <a:pt x="3655" y="4618"/>
                  </a:cubicBezTo>
                  <a:cubicBezTo>
                    <a:pt x="3421" y="4706"/>
                    <a:pt x="3181" y="4749"/>
                    <a:pt x="2945" y="4749"/>
                  </a:cubicBezTo>
                  <a:cubicBezTo>
                    <a:pt x="2419" y="4749"/>
                    <a:pt x="1914" y="4537"/>
                    <a:pt x="1544" y="4146"/>
                  </a:cubicBezTo>
                  <a:cubicBezTo>
                    <a:pt x="1009" y="3642"/>
                    <a:pt x="820" y="2885"/>
                    <a:pt x="1009" y="2192"/>
                  </a:cubicBezTo>
                  <a:lnTo>
                    <a:pt x="1009" y="2192"/>
                  </a:lnTo>
                  <a:lnTo>
                    <a:pt x="1922" y="3075"/>
                  </a:lnTo>
                  <a:cubicBezTo>
                    <a:pt x="2127" y="3279"/>
                    <a:pt x="2395" y="3382"/>
                    <a:pt x="2659" y="3382"/>
                  </a:cubicBezTo>
                  <a:cubicBezTo>
                    <a:pt x="2923" y="3382"/>
                    <a:pt x="3183" y="3279"/>
                    <a:pt x="3372" y="3075"/>
                  </a:cubicBezTo>
                  <a:cubicBezTo>
                    <a:pt x="3781" y="2696"/>
                    <a:pt x="3781" y="2035"/>
                    <a:pt x="3372" y="1625"/>
                  </a:cubicBezTo>
                  <a:lnTo>
                    <a:pt x="2490" y="712"/>
                  </a:lnTo>
                  <a:cubicBezTo>
                    <a:pt x="2665" y="664"/>
                    <a:pt x="2844" y="640"/>
                    <a:pt x="3022" y="640"/>
                  </a:cubicBezTo>
                  <a:close/>
                  <a:moveTo>
                    <a:pt x="4380" y="6036"/>
                  </a:moveTo>
                  <a:lnTo>
                    <a:pt x="5829" y="7485"/>
                  </a:lnTo>
                  <a:lnTo>
                    <a:pt x="2679" y="10636"/>
                  </a:lnTo>
                  <a:cubicBezTo>
                    <a:pt x="2474" y="10840"/>
                    <a:pt x="2206" y="10943"/>
                    <a:pt x="1942" y="10943"/>
                  </a:cubicBezTo>
                  <a:cubicBezTo>
                    <a:pt x="1678" y="10943"/>
                    <a:pt x="1418" y="10840"/>
                    <a:pt x="1229" y="10636"/>
                  </a:cubicBezTo>
                  <a:cubicBezTo>
                    <a:pt x="820" y="10226"/>
                    <a:pt x="820" y="9596"/>
                    <a:pt x="1229" y="9186"/>
                  </a:cubicBezTo>
                  <a:lnTo>
                    <a:pt x="4380" y="6036"/>
                  </a:lnTo>
                  <a:close/>
                  <a:moveTo>
                    <a:pt x="2915" y="1"/>
                  </a:moveTo>
                  <a:cubicBezTo>
                    <a:pt x="2465" y="1"/>
                    <a:pt x="2014" y="112"/>
                    <a:pt x="1607" y="334"/>
                  </a:cubicBezTo>
                  <a:cubicBezTo>
                    <a:pt x="1544" y="365"/>
                    <a:pt x="1450" y="491"/>
                    <a:pt x="1450" y="554"/>
                  </a:cubicBezTo>
                  <a:cubicBezTo>
                    <a:pt x="1450" y="680"/>
                    <a:pt x="1481" y="775"/>
                    <a:pt x="1544" y="838"/>
                  </a:cubicBezTo>
                  <a:lnTo>
                    <a:pt x="2836" y="2129"/>
                  </a:lnTo>
                  <a:cubicBezTo>
                    <a:pt x="2962" y="2255"/>
                    <a:pt x="2962" y="2507"/>
                    <a:pt x="2836" y="2602"/>
                  </a:cubicBezTo>
                  <a:cubicBezTo>
                    <a:pt x="2773" y="2665"/>
                    <a:pt x="2686" y="2696"/>
                    <a:pt x="2600" y="2696"/>
                  </a:cubicBezTo>
                  <a:cubicBezTo>
                    <a:pt x="2513" y="2696"/>
                    <a:pt x="2427" y="2665"/>
                    <a:pt x="2364" y="2602"/>
                  </a:cubicBezTo>
                  <a:lnTo>
                    <a:pt x="1072" y="1310"/>
                  </a:lnTo>
                  <a:cubicBezTo>
                    <a:pt x="1001" y="1239"/>
                    <a:pt x="912" y="1204"/>
                    <a:pt x="846" y="1204"/>
                  </a:cubicBezTo>
                  <a:cubicBezTo>
                    <a:pt x="824" y="1204"/>
                    <a:pt x="804" y="1208"/>
                    <a:pt x="788" y="1216"/>
                  </a:cubicBezTo>
                  <a:cubicBezTo>
                    <a:pt x="662" y="1216"/>
                    <a:pt x="599" y="1310"/>
                    <a:pt x="536" y="1373"/>
                  </a:cubicBezTo>
                  <a:cubicBezTo>
                    <a:pt x="1" y="2413"/>
                    <a:pt x="127" y="3736"/>
                    <a:pt x="1009" y="4618"/>
                  </a:cubicBezTo>
                  <a:cubicBezTo>
                    <a:pt x="1549" y="5135"/>
                    <a:pt x="2230" y="5407"/>
                    <a:pt x="2934" y="5407"/>
                  </a:cubicBezTo>
                  <a:cubicBezTo>
                    <a:pt x="3173" y="5407"/>
                    <a:pt x="3415" y="5375"/>
                    <a:pt x="3655" y="5311"/>
                  </a:cubicBezTo>
                  <a:lnTo>
                    <a:pt x="3907" y="5563"/>
                  </a:lnTo>
                  <a:lnTo>
                    <a:pt x="757" y="8714"/>
                  </a:lnTo>
                  <a:cubicBezTo>
                    <a:pt x="64" y="9344"/>
                    <a:pt x="64" y="10447"/>
                    <a:pt x="757" y="11108"/>
                  </a:cubicBezTo>
                  <a:cubicBezTo>
                    <a:pt x="1088" y="11455"/>
                    <a:pt x="1521" y="11628"/>
                    <a:pt x="1954" y="11628"/>
                  </a:cubicBezTo>
                  <a:cubicBezTo>
                    <a:pt x="2387" y="11628"/>
                    <a:pt x="2820" y="11455"/>
                    <a:pt x="3151" y="11108"/>
                  </a:cubicBezTo>
                  <a:lnTo>
                    <a:pt x="6302" y="7958"/>
                  </a:lnTo>
                  <a:lnTo>
                    <a:pt x="6522" y="8210"/>
                  </a:lnTo>
                  <a:cubicBezTo>
                    <a:pt x="6302" y="9155"/>
                    <a:pt x="6522" y="10132"/>
                    <a:pt x="7247" y="10825"/>
                  </a:cubicBezTo>
                  <a:cubicBezTo>
                    <a:pt x="7765" y="11362"/>
                    <a:pt x="8469" y="11630"/>
                    <a:pt x="9169" y="11630"/>
                  </a:cubicBezTo>
                  <a:cubicBezTo>
                    <a:pt x="9618" y="11630"/>
                    <a:pt x="10066" y="11519"/>
                    <a:pt x="10460" y="11297"/>
                  </a:cubicBezTo>
                  <a:cubicBezTo>
                    <a:pt x="10555" y="11266"/>
                    <a:pt x="10618" y="11140"/>
                    <a:pt x="10618" y="11077"/>
                  </a:cubicBezTo>
                  <a:cubicBezTo>
                    <a:pt x="10618" y="11014"/>
                    <a:pt x="10586" y="10888"/>
                    <a:pt x="10555" y="10793"/>
                  </a:cubicBezTo>
                  <a:lnTo>
                    <a:pt x="9263" y="9501"/>
                  </a:lnTo>
                  <a:cubicBezTo>
                    <a:pt x="9137" y="9375"/>
                    <a:pt x="9137" y="9155"/>
                    <a:pt x="9263" y="9029"/>
                  </a:cubicBezTo>
                  <a:cubicBezTo>
                    <a:pt x="9310" y="8966"/>
                    <a:pt x="9397" y="8934"/>
                    <a:pt x="9488" y="8934"/>
                  </a:cubicBezTo>
                  <a:cubicBezTo>
                    <a:pt x="9578" y="8934"/>
                    <a:pt x="9673" y="8966"/>
                    <a:pt x="9736" y="9029"/>
                  </a:cubicBezTo>
                  <a:lnTo>
                    <a:pt x="11027" y="10321"/>
                  </a:lnTo>
                  <a:cubicBezTo>
                    <a:pt x="11075" y="10392"/>
                    <a:pt x="11157" y="10427"/>
                    <a:pt x="11236" y="10427"/>
                  </a:cubicBezTo>
                  <a:cubicBezTo>
                    <a:pt x="11262" y="10427"/>
                    <a:pt x="11287" y="10423"/>
                    <a:pt x="11311" y="10415"/>
                  </a:cubicBezTo>
                  <a:cubicBezTo>
                    <a:pt x="11405" y="10415"/>
                    <a:pt x="11500" y="10321"/>
                    <a:pt x="11532" y="10258"/>
                  </a:cubicBezTo>
                  <a:cubicBezTo>
                    <a:pt x="12099" y="9218"/>
                    <a:pt x="11973" y="7895"/>
                    <a:pt x="11059" y="7013"/>
                  </a:cubicBezTo>
                  <a:cubicBezTo>
                    <a:pt x="10542" y="6496"/>
                    <a:pt x="9850" y="6224"/>
                    <a:pt x="9139" y="6224"/>
                  </a:cubicBezTo>
                  <a:cubicBezTo>
                    <a:pt x="8897" y="6224"/>
                    <a:pt x="8653" y="6255"/>
                    <a:pt x="8413" y="6320"/>
                  </a:cubicBezTo>
                  <a:lnTo>
                    <a:pt x="7719" y="5595"/>
                  </a:lnTo>
                  <a:lnTo>
                    <a:pt x="9578" y="3736"/>
                  </a:lnTo>
                  <a:lnTo>
                    <a:pt x="9799" y="3988"/>
                  </a:lnTo>
                  <a:cubicBezTo>
                    <a:pt x="9867" y="4056"/>
                    <a:pt x="9958" y="4089"/>
                    <a:pt x="10051" y="4089"/>
                  </a:cubicBezTo>
                  <a:cubicBezTo>
                    <a:pt x="10172" y="4089"/>
                    <a:pt x="10294" y="4032"/>
                    <a:pt x="10366" y="3925"/>
                  </a:cubicBezTo>
                  <a:lnTo>
                    <a:pt x="11815" y="1499"/>
                  </a:lnTo>
                  <a:cubicBezTo>
                    <a:pt x="11878" y="1373"/>
                    <a:pt x="11878" y="1184"/>
                    <a:pt x="11784" y="1090"/>
                  </a:cubicBezTo>
                  <a:lnTo>
                    <a:pt x="10775" y="82"/>
                  </a:lnTo>
                  <a:cubicBezTo>
                    <a:pt x="10723" y="30"/>
                    <a:pt x="10652" y="6"/>
                    <a:pt x="10573" y="6"/>
                  </a:cubicBezTo>
                  <a:cubicBezTo>
                    <a:pt x="10507" y="6"/>
                    <a:pt x="10437" y="22"/>
                    <a:pt x="10366" y="50"/>
                  </a:cubicBezTo>
                  <a:lnTo>
                    <a:pt x="7940" y="1499"/>
                  </a:lnTo>
                  <a:cubicBezTo>
                    <a:pt x="7751" y="1625"/>
                    <a:pt x="7719" y="1909"/>
                    <a:pt x="7877" y="2066"/>
                  </a:cubicBezTo>
                  <a:lnTo>
                    <a:pt x="8097" y="2287"/>
                  </a:lnTo>
                  <a:lnTo>
                    <a:pt x="6270" y="4146"/>
                  </a:lnTo>
                  <a:lnTo>
                    <a:pt x="5546" y="3421"/>
                  </a:lnTo>
                  <a:cubicBezTo>
                    <a:pt x="5798" y="2476"/>
                    <a:pt x="5546" y="1499"/>
                    <a:pt x="4852" y="806"/>
                  </a:cubicBezTo>
                  <a:cubicBezTo>
                    <a:pt x="4315" y="269"/>
                    <a:pt x="3615" y="1"/>
                    <a:pt x="291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43" name="Google Shape;11043;p84"/>
            <p:cNvSpPr/>
            <p:nvPr/>
          </p:nvSpPr>
          <p:spPr>
            <a:xfrm>
              <a:off x="-31838650" y="2838200"/>
              <a:ext cx="70100" cy="68550"/>
            </a:xfrm>
            <a:custGeom>
              <a:avLst/>
              <a:gdLst/>
              <a:ahLst/>
              <a:cxnLst/>
              <a:rect l="l" t="t" r="r" b="b"/>
              <a:pathLst>
                <a:path w="2804" h="2742" extrusionOk="0">
                  <a:moveTo>
                    <a:pt x="2430" y="0"/>
                  </a:moveTo>
                  <a:cubicBezTo>
                    <a:pt x="2339" y="0"/>
                    <a:pt x="2253" y="32"/>
                    <a:pt x="2205" y="95"/>
                  </a:cubicBezTo>
                  <a:lnTo>
                    <a:pt x="95" y="2174"/>
                  </a:lnTo>
                  <a:cubicBezTo>
                    <a:pt x="0" y="2300"/>
                    <a:pt x="0" y="2521"/>
                    <a:pt x="95" y="2647"/>
                  </a:cubicBezTo>
                  <a:cubicBezTo>
                    <a:pt x="158" y="2710"/>
                    <a:pt x="236" y="2741"/>
                    <a:pt x="319" y="2741"/>
                  </a:cubicBezTo>
                  <a:cubicBezTo>
                    <a:pt x="402" y="2741"/>
                    <a:pt x="488" y="2710"/>
                    <a:pt x="567" y="2647"/>
                  </a:cubicBezTo>
                  <a:lnTo>
                    <a:pt x="2678" y="567"/>
                  </a:lnTo>
                  <a:cubicBezTo>
                    <a:pt x="2804" y="441"/>
                    <a:pt x="2804" y="221"/>
                    <a:pt x="2678" y="95"/>
                  </a:cubicBezTo>
                  <a:cubicBezTo>
                    <a:pt x="2615" y="32"/>
                    <a:pt x="2520" y="0"/>
                    <a:pt x="243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044" name="Google Shape;11044;p84"/>
          <p:cNvSpPr/>
          <p:nvPr/>
        </p:nvSpPr>
        <p:spPr>
          <a:xfrm>
            <a:off x="3974577" y="3155469"/>
            <a:ext cx="356438" cy="354558"/>
          </a:xfrm>
          <a:custGeom>
            <a:avLst/>
            <a:gdLst/>
            <a:ahLst/>
            <a:cxnLst/>
            <a:rect l="l" t="t" r="r" b="b"/>
            <a:pathLst>
              <a:path w="11752" h="11690" extrusionOk="0">
                <a:moveTo>
                  <a:pt x="5923" y="694"/>
                </a:moveTo>
                <a:cubicBezTo>
                  <a:pt x="6490" y="694"/>
                  <a:pt x="6963" y="1166"/>
                  <a:pt x="6963" y="1765"/>
                </a:cubicBezTo>
                <a:cubicBezTo>
                  <a:pt x="6963" y="2332"/>
                  <a:pt x="6490" y="2805"/>
                  <a:pt x="5923" y="2805"/>
                </a:cubicBezTo>
                <a:cubicBezTo>
                  <a:pt x="5325" y="2805"/>
                  <a:pt x="4852" y="2332"/>
                  <a:pt x="4852" y="1765"/>
                </a:cubicBezTo>
                <a:cubicBezTo>
                  <a:pt x="4852" y="1229"/>
                  <a:pt x="5325" y="694"/>
                  <a:pt x="5923" y="694"/>
                </a:cubicBezTo>
                <a:close/>
                <a:moveTo>
                  <a:pt x="2489" y="3466"/>
                </a:moveTo>
                <a:cubicBezTo>
                  <a:pt x="2678" y="3466"/>
                  <a:pt x="2836" y="3624"/>
                  <a:pt x="2836" y="3813"/>
                </a:cubicBezTo>
                <a:lnTo>
                  <a:pt x="2836" y="4916"/>
                </a:lnTo>
                <a:cubicBezTo>
                  <a:pt x="2678" y="4947"/>
                  <a:pt x="2584" y="5042"/>
                  <a:pt x="2458" y="5168"/>
                </a:cubicBezTo>
                <a:cubicBezTo>
                  <a:pt x="2363" y="5231"/>
                  <a:pt x="2300" y="5357"/>
                  <a:pt x="2237" y="5420"/>
                </a:cubicBezTo>
                <a:cubicBezTo>
                  <a:pt x="2174" y="5357"/>
                  <a:pt x="2143" y="5262"/>
                  <a:pt x="2143" y="5199"/>
                </a:cubicBezTo>
                <a:lnTo>
                  <a:pt x="2143" y="3813"/>
                </a:lnTo>
                <a:cubicBezTo>
                  <a:pt x="2143" y="3624"/>
                  <a:pt x="2300" y="3466"/>
                  <a:pt x="2489" y="3466"/>
                </a:cubicBezTo>
                <a:close/>
                <a:moveTo>
                  <a:pt x="9326" y="3466"/>
                </a:moveTo>
                <a:cubicBezTo>
                  <a:pt x="9546" y="3466"/>
                  <a:pt x="9704" y="3624"/>
                  <a:pt x="9704" y="3813"/>
                </a:cubicBezTo>
                <a:lnTo>
                  <a:pt x="9704" y="5199"/>
                </a:lnTo>
                <a:cubicBezTo>
                  <a:pt x="9704" y="5262"/>
                  <a:pt x="9641" y="5357"/>
                  <a:pt x="9578" y="5420"/>
                </a:cubicBezTo>
                <a:cubicBezTo>
                  <a:pt x="9546" y="5294"/>
                  <a:pt x="9452" y="5231"/>
                  <a:pt x="9389" y="5168"/>
                </a:cubicBezTo>
                <a:cubicBezTo>
                  <a:pt x="9263" y="5042"/>
                  <a:pt x="9137" y="4947"/>
                  <a:pt x="8979" y="4916"/>
                </a:cubicBezTo>
                <a:lnTo>
                  <a:pt x="8979" y="3813"/>
                </a:lnTo>
                <a:cubicBezTo>
                  <a:pt x="9011" y="3624"/>
                  <a:pt x="9168" y="3466"/>
                  <a:pt x="9326" y="3466"/>
                </a:cubicBezTo>
                <a:close/>
                <a:moveTo>
                  <a:pt x="5923" y="3466"/>
                </a:moveTo>
                <a:cubicBezTo>
                  <a:pt x="6900" y="3466"/>
                  <a:pt x="7814" y="4096"/>
                  <a:pt x="8160" y="4947"/>
                </a:cubicBezTo>
                <a:cubicBezTo>
                  <a:pt x="8066" y="5010"/>
                  <a:pt x="8003" y="5042"/>
                  <a:pt x="7971" y="5105"/>
                </a:cubicBezTo>
                <a:lnTo>
                  <a:pt x="6081" y="6963"/>
                </a:lnTo>
                <a:cubicBezTo>
                  <a:pt x="6018" y="6995"/>
                  <a:pt x="5955" y="7089"/>
                  <a:pt x="5923" y="7152"/>
                </a:cubicBezTo>
                <a:cubicBezTo>
                  <a:pt x="5860" y="7089"/>
                  <a:pt x="5797" y="7026"/>
                  <a:pt x="5766" y="6963"/>
                </a:cubicBezTo>
                <a:lnTo>
                  <a:pt x="3876" y="5105"/>
                </a:lnTo>
                <a:cubicBezTo>
                  <a:pt x="3781" y="5042"/>
                  <a:pt x="3750" y="5010"/>
                  <a:pt x="3655" y="4947"/>
                </a:cubicBezTo>
                <a:cubicBezTo>
                  <a:pt x="4033" y="4096"/>
                  <a:pt x="4915" y="3466"/>
                  <a:pt x="5923" y="3466"/>
                </a:cubicBezTo>
                <a:close/>
                <a:moveTo>
                  <a:pt x="10744" y="2049"/>
                </a:moveTo>
                <a:cubicBezTo>
                  <a:pt x="10964" y="2049"/>
                  <a:pt x="11122" y="2206"/>
                  <a:pt x="11122" y="2395"/>
                </a:cubicBezTo>
                <a:lnTo>
                  <a:pt x="11122" y="6144"/>
                </a:lnTo>
                <a:lnTo>
                  <a:pt x="11059" y="6144"/>
                </a:lnTo>
                <a:cubicBezTo>
                  <a:pt x="11059" y="6333"/>
                  <a:pt x="11027" y="6491"/>
                  <a:pt x="10901" y="6648"/>
                </a:cubicBezTo>
                <a:lnTo>
                  <a:pt x="9263" y="9421"/>
                </a:lnTo>
                <a:cubicBezTo>
                  <a:pt x="9105" y="9673"/>
                  <a:pt x="9011" y="9956"/>
                  <a:pt x="9011" y="10271"/>
                </a:cubicBezTo>
                <a:lnTo>
                  <a:pt x="9011" y="10933"/>
                </a:lnTo>
                <a:lnTo>
                  <a:pt x="6270" y="10933"/>
                </a:lnTo>
                <a:lnTo>
                  <a:pt x="6270" y="8097"/>
                </a:lnTo>
                <a:cubicBezTo>
                  <a:pt x="6270" y="7845"/>
                  <a:pt x="6396" y="7593"/>
                  <a:pt x="6585" y="7404"/>
                </a:cubicBezTo>
                <a:lnTo>
                  <a:pt x="8475" y="5546"/>
                </a:lnTo>
                <a:cubicBezTo>
                  <a:pt x="8538" y="5483"/>
                  <a:pt x="8625" y="5451"/>
                  <a:pt x="8712" y="5451"/>
                </a:cubicBezTo>
                <a:cubicBezTo>
                  <a:pt x="8798" y="5451"/>
                  <a:pt x="8885" y="5483"/>
                  <a:pt x="8948" y="5546"/>
                </a:cubicBezTo>
                <a:cubicBezTo>
                  <a:pt x="9074" y="5672"/>
                  <a:pt x="9074" y="5892"/>
                  <a:pt x="8948" y="6018"/>
                </a:cubicBezTo>
                <a:lnTo>
                  <a:pt x="7751" y="7215"/>
                </a:lnTo>
                <a:cubicBezTo>
                  <a:pt x="7656" y="7310"/>
                  <a:pt x="7656" y="7562"/>
                  <a:pt x="7751" y="7656"/>
                </a:cubicBezTo>
                <a:cubicBezTo>
                  <a:pt x="7814" y="7719"/>
                  <a:pt x="7908" y="7751"/>
                  <a:pt x="7999" y="7751"/>
                </a:cubicBezTo>
                <a:cubicBezTo>
                  <a:pt x="8089" y="7751"/>
                  <a:pt x="8176" y="7719"/>
                  <a:pt x="8223" y="7656"/>
                </a:cubicBezTo>
                <a:lnTo>
                  <a:pt x="10082" y="5829"/>
                </a:lnTo>
                <a:cubicBezTo>
                  <a:pt x="10271" y="5609"/>
                  <a:pt x="10397" y="5388"/>
                  <a:pt x="10397" y="5105"/>
                </a:cubicBezTo>
                <a:lnTo>
                  <a:pt x="10397" y="2395"/>
                </a:lnTo>
                <a:cubicBezTo>
                  <a:pt x="10397" y="2206"/>
                  <a:pt x="10555" y="2049"/>
                  <a:pt x="10744" y="2049"/>
                </a:cubicBezTo>
                <a:close/>
                <a:moveTo>
                  <a:pt x="1103" y="2080"/>
                </a:moveTo>
                <a:cubicBezTo>
                  <a:pt x="1292" y="2080"/>
                  <a:pt x="1450" y="2238"/>
                  <a:pt x="1450" y="2427"/>
                </a:cubicBezTo>
                <a:lnTo>
                  <a:pt x="1450" y="5168"/>
                </a:lnTo>
                <a:cubicBezTo>
                  <a:pt x="1450" y="5420"/>
                  <a:pt x="1576" y="5672"/>
                  <a:pt x="1796" y="5861"/>
                </a:cubicBezTo>
                <a:lnTo>
                  <a:pt x="3624" y="7719"/>
                </a:lnTo>
                <a:cubicBezTo>
                  <a:pt x="3687" y="7782"/>
                  <a:pt x="3781" y="7814"/>
                  <a:pt x="3872" y="7814"/>
                </a:cubicBezTo>
                <a:cubicBezTo>
                  <a:pt x="3962" y="7814"/>
                  <a:pt x="4049" y="7782"/>
                  <a:pt x="4096" y="7719"/>
                </a:cubicBezTo>
                <a:cubicBezTo>
                  <a:pt x="4222" y="7593"/>
                  <a:pt x="4222" y="7373"/>
                  <a:pt x="4096" y="7247"/>
                </a:cubicBezTo>
                <a:lnTo>
                  <a:pt x="2930" y="6050"/>
                </a:lnTo>
                <a:cubicBezTo>
                  <a:pt x="2804" y="5955"/>
                  <a:pt x="2804" y="5703"/>
                  <a:pt x="2930" y="5577"/>
                </a:cubicBezTo>
                <a:cubicBezTo>
                  <a:pt x="2978" y="5530"/>
                  <a:pt x="3064" y="5506"/>
                  <a:pt x="3155" y="5506"/>
                </a:cubicBezTo>
                <a:cubicBezTo>
                  <a:pt x="3245" y="5506"/>
                  <a:pt x="3340" y="5530"/>
                  <a:pt x="3403" y="5577"/>
                </a:cubicBezTo>
                <a:lnTo>
                  <a:pt x="5293" y="7436"/>
                </a:lnTo>
                <a:cubicBezTo>
                  <a:pt x="5482" y="7625"/>
                  <a:pt x="5608" y="7877"/>
                  <a:pt x="5608" y="8161"/>
                </a:cubicBezTo>
                <a:lnTo>
                  <a:pt x="5608" y="10996"/>
                </a:lnTo>
                <a:lnTo>
                  <a:pt x="2836" y="10996"/>
                </a:lnTo>
                <a:lnTo>
                  <a:pt x="2836" y="10303"/>
                </a:lnTo>
                <a:cubicBezTo>
                  <a:pt x="2804" y="10051"/>
                  <a:pt x="2710" y="9736"/>
                  <a:pt x="2552" y="9452"/>
                </a:cubicBezTo>
                <a:lnTo>
                  <a:pt x="914" y="6680"/>
                </a:lnTo>
                <a:cubicBezTo>
                  <a:pt x="851" y="6522"/>
                  <a:pt x="757" y="6333"/>
                  <a:pt x="757" y="6176"/>
                </a:cubicBezTo>
                <a:lnTo>
                  <a:pt x="757" y="2427"/>
                </a:lnTo>
                <a:cubicBezTo>
                  <a:pt x="757" y="2238"/>
                  <a:pt x="914" y="2080"/>
                  <a:pt x="1103" y="2080"/>
                </a:cubicBezTo>
                <a:close/>
                <a:moveTo>
                  <a:pt x="5860" y="1"/>
                </a:moveTo>
                <a:cubicBezTo>
                  <a:pt x="4915" y="1"/>
                  <a:pt x="4128" y="788"/>
                  <a:pt x="4128" y="1734"/>
                </a:cubicBezTo>
                <a:cubicBezTo>
                  <a:pt x="4128" y="2206"/>
                  <a:pt x="4348" y="2647"/>
                  <a:pt x="4695" y="2994"/>
                </a:cubicBezTo>
                <a:cubicBezTo>
                  <a:pt x="4411" y="3120"/>
                  <a:pt x="4191" y="3214"/>
                  <a:pt x="3939" y="3435"/>
                </a:cubicBezTo>
                <a:cubicBezTo>
                  <a:pt x="3750" y="3592"/>
                  <a:pt x="3592" y="3750"/>
                  <a:pt x="3435" y="3939"/>
                </a:cubicBezTo>
                <a:lnTo>
                  <a:pt x="3435" y="3813"/>
                </a:lnTo>
                <a:cubicBezTo>
                  <a:pt x="3435" y="3246"/>
                  <a:pt x="2962" y="2805"/>
                  <a:pt x="2395" y="2805"/>
                </a:cubicBezTo>
                <a:cubicBezTo>
                  <a:pt x="2300" y="2805"/>
                  <a:pt x="2174" y="2836"/>
                  <a:pt x="2048" y="2836"/>
                </a:cubicBezTo>
                <a:lnTo>
                  <a:pt x="2048" y="2427"/>
                </a:lnTo>
                <a:cubicBezTo>
                  <a:pt x="2048" y="1891"/>
                  <a:pt x="1576" y="1418"/>
                  <a:pt x="1040" y="1418"/>
                </a:cubicBezTo>
                <a:cubicBezTo>
                  <a:pt x="473" y="1418"/>
                  <a:pt x="0" y="1891"/>
                  <a:pt x="0" y="2427"/>
                </a:cubicBezTo>
                <a:lnTo>
                  <a:pt x="0" y="6176"/>
                </a:lnTo>
                <a:cubicBezTo>
                  <a:pt x="0" y="6491"/>
                  <a:pt x="95" y="6806"/>
                  <a:pt x="253" y="7026"/>
                </a:cubicBezTo>
                <a:lnTo>
                  <a:pt x="1891" y="9799"/>
                </a:lnTo>
                <a:cubicBezTo>
                  <a:pt x="1985" y="9956"/>
                  <a:pt x="2048" y="10145"/>
                  <a:pt x="2048" y="10303"/>
                </a:cubicBezTo>
                <a:lnTo>
                  <a:pt x="2048" y="11342"/>
                </a:lnTo>
                <a:cubicBezTo>
                  <a:pt x="2048" y="11532"/>
                  <a:pt x="2206" y="11689"/>
                  <a:pt x="2395" y="11689"/>
                </a:cubicBezTo>
                <a:lnTo>
                  <a:pt x="9294" y="11689"/>
                </a:lnTo>
                <a:cubicBezTo>
                  <a:pt x="9483" y="11689"/>
                  <a:pt x="9641" y="11532"/>
                  <a:pt x="9641" y="11342"/>
                </a:cubicBezTo>
                <a:lnTo>
                  <a:pt x="9641" y="10303"/>
                </a:lnTo>
                <a:cubicBezTo>
                  <a:pt x="9641" y="10114"/>
                  <a:pt x="9704" y="9956"/>
                  <a:pt x="9799" y="9799"/>
                </a:cubicBezTo>
                <a:lnTo>
                  <a:pt x="11468" y="7026"/>
                </a:lnTo>
                <a:cubicBezTo>
                  <a:pt x="11626" y="6774"/>
                  <a:pt x="11689" y="6491"/>
                  <a:pt x="11689" y="6176"/>
                </a:cubicBezTo>
                <a:lnTo>
                  <a:pt x="11689" y="2427"/>
                </a:lnTo>
                <a:cubicBezTo>
                  <a:pt x="11752" y="1891"/>
                  <a:pt x="11279" y="1418"/>
                  <a:pt x="10712" y="1418"/>
                </a:cubicBezTo>
                <a:cubicBezTo>
                  <a:pt x="10177" y="1418"/>
                  <a:pt x="9704" y="1891"/>
                  <a:pt x="9704" y="2427"/>
                </a:cubicBezTo>
                <a:lnTo>
                  <a:pt x="9704" y="2836"/>
                </a:lnTo>
                <a:cubicBezTo>
                  <a:pt x="9578" y="2805"/>
                  <a:pt x="9452" y="2805"/>
                  <a:pt x="9326" y="2805"/>
                </a:cubicBezTo>
                <a:cubicBezTo>
                  <a:pt x="8790" y="2805"/>
                  <a:pt x="8318" y="3246"/>
                  <a:pt x="8318" y="3813"/>
                </a:cubicBezTo>
                <a:lnTo>
                  <a:pt x="8318" y="3939"/>
                </a:lnTo>
                <a:cubicBezTo>
                  <a:pt x="8160" y="3750"/>
                  <a:pt x="8003" y="3592"/>
                  <a:pt x="7814" y="3435"/>
                </a:cubicBezTo>
                <a:cubicBezTo>
                  <a:pt x="7562" y="3246"/>
                  <a:pt x="7341" y="3088"/>
                  <a:pt x="7058" y="2994"/>
                </a:cubicBezTo>
                <a:cubicBezTo>
                  <a:pt x="7404" y="2647"/>
                  <a:pt x="7593" y="2206"/>
                  <a:pt x="7593" y="1734"/>
                </a:cubicBezTo>
                <a:cubicBezTo>
                  <a:pt x="7593" y="788"/>
                  <a:pt x="6806" y="1"/>
                  <a:pt x="5860"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045" name="Google Shape;11045;p84"/>
          <p:cNvGrpSpPr/>
          <p:nvPr/>
        </p:nvGrpSpPr>
        <p:grpSpPr>
          <a:xfrm>
            <a:off x="1747421" y="1306759"/>
            <a:ext cx="354527" cy="355498"/>
            <a:chOff x="-35136450" y="1912725"/>
            <a:chExt cx="292225" cy="293025"/>
          </a:xfrm>
          <a:solidFill>
            <a:srgbClr val="FFC000"/>
          </a:solidFill>
        </p:grpSpPr>
        <p:sp>
          <p:nvSpPr>
            <p:cNvPr id="11046" name="Google Shape;11046;p84"/>
            <p:cNvSpPr/>
            <p:nvPr/>
          </p:nvSpPr>
          <p:spPr>
            <a:xfrm>
              <a:off x="-35136450" y="2050575"/>
              <a:ext cx="155975" cy="155175"/>
            </a:xfrm>
            <a:custGeom>
              <a:avLst/>
              <a:gdLst/>
              <a:ahLst/>
              <a:cxnLst/>
              <a:rect l="l" t="t" r="r" b="b"/>
              <a:pathLst>
                <a:path w="6239" h="6207" extrusionOk="0">
                  <a:moveTo>
                    <a:pt x="3120" y="693"/>
                  </a:moveTo>
                  <a:cubicBezTo>
                    <a:pt x="3718" y="693"/>
                    <a:pt x="4191" y="1166"/>
                    <a:pt x="4191" y="1702"/>
                  </a:cubicBezTo>
                  <a:cubicBezTo>
                    <a:pt x="4191" y="2269"/>
                    <a:pt x="3718" y="2741"/>
                    <a:pt x="3120" y="2741"/>
                  </a:cubicBezTo>
                  <a:cubicBezTo>
                    <a:pt x="2521" y="2741"/>
                    <a:pt x="2049" y="2269"/>
                    <a:pt x="2049" y="1702"/>
                  </a:cubicBezTo>
                  <a:cubicBezTo>
                    <a:pt x="2049" y="1166"/>
                    <a:pt x="2521" y="693"/>
                    <a:pt x="3120" y="693"/>
                  </a:cubicBezTo>
                  <a:close/>
                  <a:moveTo>
                    <a:pt x="3120" y="3434"/>
                  </a:moveTo>
                  <a:cubicBezTo>
                    <a:pt x="4348" y="3434"/>
                    <a:pt x="5357" y="4348"/>
                    <a:pt x="5514" y="5514"/>
                  </a:cubicBezTo>
                  <a:lnTo>
                    <a:pt x="757" y="5514"/>
                  </a:lnTo>
                  <a:cubicBezTo>
                    <a:pt x="883" y="4348"/>
                    <a:pt x="1891" y="3434"/>
                    <a:pt x="3120" y="3434"/>
                  </a:cubicBezTo>
                  <a:close/>
                  <a:moveTo>
                    <a:pt x="3120" y="0"/>
                  </a:moveTo>
                  <a:cubicBezTo>
                    <a:pt x="2175" y="0"/>
                    <a:pt x="1387" y="756"/>
                    <a:pt x="1387" y="1702"/>
                  </a:cubicBezTo>
                  <a:cubicBezTo>
                    <a:pt x="1387" y="2174"/>
                    <a:pt x="1576" y="2615"/>
                    <a:pt x="1891" y="2930"/>
                  </a:cubicBezTo>
                  <a:lnTo>
                    <a:pt x="1954" y="2962"/>
                  </a:lnTo>
                  <a:cubicBezTo>
                    <a:pt x="851" y="3403"/>
                    <a:pt x="1" y="4506"/>
                    <a:pt x="1" y="5829"/>
                  </a:cubicBezTo>
                  <a:cubicBezTo>
                    <a:pt x="1" y="6049"/>
                    <a:pt x="158" y="6207"/>
                    <a:pt x="379" y="6207"/>
                  </a:cubicBezTo>
                  <a:lnTo>
                    <a:pt x="5892" y="6207"/>
                  </a:lnTo>
                  <a:cubicBezTo>
                    <a:pt x="6081" y="6207"/>
                    <a:pt x="6239" y="6049"/>
                    <a:pt x="6239" y="5829"/>
                  </a:cubicBezTo>
                  <a:cubicBezTo>
                    <a:pt x="6239" y="4537"/>
                    <a:pt x="5420" y="3434"/>
                    <a:pt x="4317" y="2962"/>
                  </a:cubicBezTo>
                  <a:lnTo>
                    <a:pt x="4348" y="2930"/>
                  </a:lnTo>
                  <a:cubicBezTo>
                    <a:pt x="4663" y="2615"/>
                    <a:pt x="4852" y="2174"/>
                    <a:pt x="4852" y="1702"/>
                  </a:cubicBezTo>
                  <a:cubicBezTo>
                    <a:pt x="4852" y="756"/>
                    <a:pt x="4065" y="0"/>
                    <a:pt x="312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47" name="Google Shape;11047;p84"/>
            <p:cNvSpPr/>
            <p:nvPr/>
          </p:nvSpPr>
          <p:spPr>
            <a:xfrm>
              <a:off x="-34964750" y="1947400"/>
              <a:ext cx="68550" cy="103200"/>
            </a:xfrm>
            <a:custGeom>
              <a:avLst/>
              <a:gdLst/>
              <a:ahLst/>
              <a:cxnLst/>
              <a:rect l="l" t="t" r="r" b="b"/>
              <a:pathLst>
                <a:path w="2742" h="4128" extrusionOk="0">
                  <a:moveTo>
                    <a:pt x="1387" y="725"/>
                  </a:moveTo>
                  <a:cubicBezTo>
                    <a:pt x="1765" y="725"/>
                    <a:pt x="2049" y="1008"/>
                    <a:pt x="2049" y="1386"/>
                  </a:cubicBezTo>
                  <a:lnTo>
                    <a:pt x="2049" y="2773"/>
                  </a:lnTo>
                  <a:cubicBezTo>
                    <a:pt x="2049" y="2836"/>
                    <a:pt x="2049" y="2867"/>
                    <a:pt x="2017" y="2930"/>
                  </a:cubicBezTo>
                  <a:lnTo>
                    <a:pt x="1923" y="2836"/>
                  </a:lnTo>
                  <a:cubicBezTo>
                    <a:pt x="1860" y="2773"/>
                    <a:pt x="1773" y="2741"/>
                    <a:pt x="1686" y="2741"/>
                  </a:cubicBezTo>
                  <a:cubicBezTo>
                    <a:pt x="1600" y="2741"/>
                    <a:pt x="1513" y="2773"/>
                    <a:pt x="1450" y="2836"/>
                  </a:cubicBezTo>
                  <a:cubicBezTo>
                    <a:pt x="1324" y="2962"/>
                    <a:pt x="1324" y="3182"/>
                    <a:pt x="1450" y="3308"/>
                  </a:cubicBezTo>
                  <a:lnTo>
                    <a:pt x="1545" y="3403"/>
                  </a:lnTo>
                  <a:cubicBezTo>
                    <a:pt x="1482" y="3434"/>
                    <a:pt x="1450" y="3434"/>
                    <a:pt x="1387" y="3434"/>
                  </a:cubicBezTo>
                  <a:cubicBezTo>
                    <a:pt x="977" y="3434"/>
                    <a:pt x="694" y="3119"/>
                    <a:pt x="694" y="2773"/>
                  </a:cubicBezTo>
                  <a:lnTo>
                    <a:pt x="694" y="1386"/>
                  </a:lnTo>
                  <a:cubicBezTo>
                    <a:pt x="694" y="977"/>
                    <a:pt x="1040" y="725"/>
                    <a:pt x="1387" y="725"/>
                  </a:cubicBezTo>
                  <a:close/>
                  <a:moveTo>
                    <a:pt x="1387" y="0"/>
                  </a:moveTo>
                  <a:cubicBezTo>
                    <a:pt x="631" y="0"/>
                    <a:pt x="1" y="630"/>
                    <a:pt x="1" y="1386"/>
                  </a:cubicBezTo>
                  <a:lnTo>
                    <a:pt x="1" y="2773"/>
                  </a:lnTo>
                  <a:cubicBezTo>
                    <a:pt x="1" y="3497"/>
                    <a:pt x="631" y="4127"/>
                    <a:pt x="1387" y="4127"/>
                  </a:cubicBezTo>
                  <a:cubicBezTo>
                    <a:pt x="1608" y="4127"/>
                    <a:pt x="1860" y="4064"/>
                    <a:pt x="2080" y="3938"/>
                  </a:cubicBezTo>
                  <a:lnTo>
                    <a:pt x="2175" y="4033"/>
                  </a:lnTo>
                  <a:cubicBezTo>
                    <a:pt x="2222" y="4080"/>
                    <a:pt x="2309" y="4104"/>
                    <a:pt x="2399" y="4104"/>
                  </a:cubicBezTo>
                  <a:cubicBezTo>
                    <a:pt x="2490" y="4104"/>
                    <a:pt x="2584" y="4080"/>
                    <a:pt x="2647" y="4033"/>
                  </a:cubicBezTo>
                  <a:cubicBezTo>
                    <a:pt x="2742" y="3907"/>
                    <a:pt x="2742" y="3655"/>
                    <a:pt x="2647" y="3560"/>
                  </a:cubicBezTo>
                  <a:lnTo>
                    <a:pt x="2553" y="3466"/>
                  </a:lnTo>
                  <a:cubicBezTo>
                    <a:pt x="2679" y="3277"/>
                    <a:pt x="2742" y="3025"/>
                    <a:pt x="2742" y="2773"/>
                  </a:cubicBezTo>
                  <a:lnTo>
                    <a:pt x="2742" y="1386"/>
                  </a:lnTo>
                  <a:cubicBezTo>
                    <a:pt x="2742" y="630"/>
                    <a:pt x="2112" y="0"/>
                    <a:pt x="138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48" name="Google Shape;11048;p84"/>
            <p:cNvSpPr/>
            <p:nvPr/>
          </p:nvSpPr>
          <p:spPr>
            <a:xfrm>
              <a:off x="-35016725" y="1912725"/>
              <a:ext cx="172500" cy="172025"/>
            </a:xfrm>
            <a:custGeom>
              <a:avLst/>
              <a:gdLst/>
              <a:ahLst/>
              <a:cxnLst/>
              <a:rect l="l" t="t" r="r" b="b"/>
              <a:pathLst>
                <a:path w="6900" h="6881" extrusionOk="0">
                  <a:moveTo>
                    <a:pt x="3466" y="726"/>
                  </a:moveTo>
                  <a:cubicBezTo>
                    <a:pt x="4947" y="726"/>
                    <a:pt x="6175" y="1954"/>
                    <a:pt x="6175" y="3467"/>
                  </a:cubicBezTo>
                  <a:cubicBezTo>
                    <a:pt x="6207" y="4979"/>
                    <a:pt x="4978" y="6207"/>
                    <a:pt x="3466" y="6207"/>
                  </a:cubicBezTo>
                  <a:cubicBezTo>
                    <a:pt x="2930" y="6207"/>
                    <a:pt x="2426" y="6050"/>
                    <a:pt x="1985" y="5766"/>
                  </a:cubicBezTo>
                  <a:cubicBezTo>
                    <a:pt x="1942" y="5745"/>
                    <a:pt x="1868" y="5708"/>
                    <a:pt x="1806" y="5708"/>
                  </a:cubicBezTo>
                  <a:cubicBezTo>
                    <a:pt x="1778" y="5708"/>
                    <a:pt x="1753" y="5715"/>
                    <a:pt x="1733" y="5735"/>
                  </a:cubicBezTo>
                  <a:lnTo>
                    <a:pt x="946" y="5987"/>
                  </a:lnTo>
                  <a:lnTo>
                    <a:pt x="1198" y="5199"/>
                  </a:lnTo>
                  <a:cubicBezTo>
                    <a:pt x="1261" y="5136"/>
                    <a:pt x="1198" y="5010"/>
                    <a:pt x="1166" y="4947"/>
                  </a:cubicBezTo>
                  <a:cubicBezTo>
                    <a:pt x="914" y="4506"/>
                    <a:pt x="757" y="4002"/>
                    <a:pt x="757" y="3467"/>
                  </a:cubicBezTo>
                  <a:cubicBezTo>
                    <a:pt x="757" y="1954"/>
                    <a:pt x="1954" y="726"/>
                    <a:pt x="3466" y="726"/>
                  </a:cubicBezTo>
                  <a:close/>
                  <a:moveTo>
                    <a:pt x="3466" y="1"/>
                  </a:moveTo>
                  <a:cubicBezTo>
                    <a:pt x="1576" y="1"/>
                    <a:pt x="32" y="1545"/>
                    <a:pt x="32" y="3435"/>
                  </a:cubicBezTo>
                  <a:cubicBezTo>
                    <a:pt x="32" y="4034"/>
                    <a:pt x="190" y="4569"/>
                    <a:pt x="473" y="5136"/>
                  </a:cubicBezTo>
                  <a:lnTo>
                    <a:pt x="32" y="6428"/>
                  </a:lnTo>
                  <a:cubicBezTo>
                    <a:pt x="0" y="6554"/>
                    <a:pt x="32" y="6712"/>
                    <a:pt x="95" y="6775"/>
                  </a:cubicBezTo>
                  <a:cubicBezTo>
                    <a:pt x="166" y="6845"/>
                    <a:pt x="272" y="6881"/>
                    <a:pt x="374" y="6881"/>
                  </a:cubicBezTo>
                  <a:cubicBezTo>
                    <a:pt x="408" y="6881"/>
                    <a:pt x="442" y="6877"/>
                    <a:pt x="473" y="6869"/>
                  </a:cubicBezTo>
                  <a:lnTo>
                    <a:pt x="1765" y="6428"/>
                  </a:lnTo>
                  <a:cubicBezTo>
                    <a:pt x="2269" y="6712"/>
                    <a:pt x="2867" y="6869"/>
                    <a:pt x="3466" y="6869"/>
                  </a:cubicBezTo>
                  <a:cubicBezTo>
                    <a:pt x="5356" y="6869"/>
                    <a:pt x="6900" y="5325"/>
                    <a:pt x="6900" y="3435"/>
                  </a:cubicBezTo>
                  <a:cubicBezTo>
                    <a:pt x="6869" y="1576"/>
                    <a:pt x="5356" y="1"/>
                    <a:pt x="346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049" name="Google Shape;11049;p84"/>
          <p:cNvGrpSpPr/>
          <p:nvPr/>
        </p:nvGrpSpPr>
        <p:grpSpPr>
          <a:xfrm>
            <a:off x="1747891" y="1765978"/>
            <a:ext cx="353587" cy="354103"/>
            <a:chOff x="-35134875" y="2272675"/>
            <a:chExt cx="291450" cy="291875"/>
          </a:xfrm>
          <a:solidFill>
            <a:srgbClr val="FFC000"/>
          </a:solidFill>
        </p:grpSpPr>
        <p:sp>
          <p:nvSpPr>
            <p:cNvPr id="11050" name="Google Shape;11050;p84"/>
            <p:cNvSpPr/>
            <p:nvPr/>
          </p:nvSpPr>
          <p:spPr>
            <a:xfrm>
              <a:off x="-35134875" y="2272675"/>
              <a:ext cx="291450" cy="291875"/>
            </a:xfrm>
            <a:custGeom>
              <a:avLst/>
              <a:gdLst/>
              <a:ahLst/>
              <a:cxnLst/>
              <a:rect l="l" t="t" r="r" b="b"/>
              <a:pathLst>
                <a:path w="11658" h="11675" extrusionOk="0">
                  <a:moveTo>
                    <a:pt x="9925" y="662"/>
                  </a:moveTo>
                  <a:cubicBezTo>
                    <a:pt x="10460" y="662"/>
                    <a:pt x="10933" y="1135"/>
                    <a:pt x="10933" y="1733"/>
                  </a:cubicBezTo>
                  <a:lnTo>
                    <a:pt x="10933" y="5136"/>
                  </a:lnTo>
                  <a:cubicBezTo>
                    <a:pt x="10933" y="5703"/>
                    <a:pt x="10460" y="6176"/>
                    <a:pt x="9925" y="6176"/>
                  </a:cubicBezTo>
                  <a:cubicBezTo>
                    <a:pt x="9704" y="6176"/>
                    <a:pt x="9547" y="6333"/>
                    <a:pt x="9547" y="6522"/>
                  </a:cubicBezTo>
                  <a:lnTo>
                    <a:pt x="9547" y="7751"/>
                  </a:lnTo>
                  <a:lnTo>
                    <a:pt x="8192" y="6365"/>
                  </a:lnTo>
                  <a:lnTo>
                    <a:pt x="8192" y="4474"/>
                  </a:lnTo>
                  <a:cubicBezTo>
                    <a:pt x="8192" y="3529"/>
                    <a:pt x="7404" y="2742"/>
                    <a:pt x="6459" y="2742"/>
                  </a:cubicBezTo>
                  <a:lnTo>
                    <a:pt x="3372" y="2742"/>
                  </a:lnTo>
                  <a:lnTo>
                    <a:pt x="3372" y="1733"/>
                  </a:lnTo>
                  <a:cubicBezTo>
                    <a:pt x="3372" y="1166"/>
                    <a:pt x="3844" y="662"/>
                    <a:pt x="4411" y="662"/>
                  </a:cubicBezTo>
                  <a:close/>
                  <a:moveTo>
                    <a:pt x="6459" y="3403"/>
                  </a:moveTo>
                  <a:cubicBezTo>
                    <a:pt x="6995" y="3403"/>
                    <a:pt x="7499" y="3876"/>
                    <a:pt x="7499" y="4474"/>
                  </a:cubicBezTo>
                  <a:lnTo>
                    <a:pt x="7499" y="7908"/>
                  </a:lnTo>
                  <a:lnTo>
                    <a:pt x="7467" y="7908"/>
                  </a:lnTo>
                  <a:cubicBezTo>
                    <a:pt x="7467" y="8444"/>
                    <a:pt x="6995" y="8917"/>
                    <a:pt x="6396" y="8917"/>
                  </a:cubicBezTo>
                  <a:lnTo>
                    <a:pt x="3687" y="8917"/>
                  </a:lnTo>
                  <a:cubicBezTo>
                    <a:pt x="3624" y="8917"/>
                    <a:pt x="3498" y="8948"/>
                    <a:pt x="3466" y="9043"/>
                  </a:cubicBezTo>
                  <a:lnTo>
                    <a:pt x="1986" y="10492"/>
                  </a:lnTo>
                  <a:lnTo>
                    <a:pt x="1986" y="9295"/>
                  </a:lnTo>
                  <a:cubicBezTo>
                    <a:pt x="1986" y="9074"/>
                    <a:pt x="1828" y="8917"/>
                    <a:pt x="1639" y="8917"/>
                  </a:cubicBezTo>
                  <a:cubicBezTo>
                    <a:pt x="1103" y="8917"/>
                    <a:pt x="631" y="8444"/>
                    <a:pt x="631" y="7908"/>
                  </a:cubicBezTo>
                  <a:lnTo>
                    <a:pt x="631" y="4474"/>
                  </a:lnTo>
                  <a:cubicBezTo>
                    <a:pt x="631" y="3939"/>
                    <a:pt x="1103" y="3403"/>
                    <a:pt x="1639" y="3403"/>
                  </a:cubicBezTo>
                  <a:close/>
                  <a:moveTo>
                    <a:pt x="4411" y="1"/>
                  </a:moveTo>
                  <a:cubicBezTo>
                    <a:pt x="3466" y="1"/>
                    <a:pt x="2710" y="788"/>
                    <a:pt x="2710" y="1733"/>
                  </a:cubicBezTo>
                  <a:lnTo>
                    <a:pt x="2710" y="2742"/>
                  </a:lnTo>
                  <a:lnTo>
                    <a:pt x="1671" y="2742"/>
                  </a:lnTo>
                  <a:cubicBezTo>
                    <a:pt x="725" y="2742"/>
                    <a:pt x="1" y="3529"/>
                    <a:pt x="1" y="4474"/>
                  </a:cubicBezTo>
                  <a:lnTo>
                    <a:pt x="1" y="7908"/>
                  </a:lnTo>
                  <a:cubicBezTo>
                    <a:pt x="1" y="8728"/>
                    <a:pt x="568" y="9452"/>
                    <a:pt x="1355" y="9610"/>
                  </a:cubicBezTo>
                  <a:lnTo>
                    <a:pt x="1355" y="11342"/>
                  </a:lnTo>
                  <a:cubicBezTo>
                    <a:pt x="1355" y="11500"/>
                    <a:pt x="1450" y="11594"/>
                    <a:pt x="1576" y="11657"/>
                  </a:cubicBezTo>
                  <a:cubicBezTo>
                    <a:pt x="1607" y="11668"/>
                    <a:pt x="1646" y="11675"/>
                    <a:pt x="1687" y="11675"/>
                  </a:cubicBezTo>
                  <a:cubicBezTo>
                    <a:pt x="1769" y="11675"/>
                    <a:pt x="1860" y="11647"/>
                    <a:pt x="1923" y="11563"/>
                  </a:cubicBezTo>
                  <a:lnTo>
                    <a:pt x="3876" y="9610"/>
                  </a:lnTo>
                  <a:lnTo>
                    <a:pt x="6491" y="9610"/>
                  </a:lnTo>
                  <a:cubicBezTo>
                    <a:pt x="7436" y="9610"/>
                    <a:pt x="8224" y="8854"/>
                    <a:pt x="8224" y="7908"/>
                  </a:cubicBezTo>
                  <a:lnTo>
                    <a:pt x="8224" y="7341"/>
                  </a:lnTo>
                  <a:lnTo>
                    <a:pt x="9704" y="8822"/>
                  </a:lnTo>
                  <a:cubicBezTo>
                    <a:pt x="9773" y="8868"/>
                    <a:pt x="9876" y="8897"/>
                    <a:pt x="9976" y="8897"/>
                  </a:cubicBezTo>
                  <a:cubicBezTo>
                    <a:pt x="10013" y="8897"/>
                    <a:pt x="10049" y="8893"/>
                    <a:pt x="10082" y="8885"/>
                  </a:cubicBezTo>
                  <a:cubicBezTo>
                    <a:pt x="10208" y="8854"/>
                    <a:pt x="10271" y="8696"/>
                    <a:pt x="10271" y="8570"/>
                  </a:cubicBezTo>
                  <a:lnTo>
                    <a:pt x="10271" y="6837"/>
                  </a:lnTo>
                  <a:cubicBezTo>
                    <a:pt x="11059" y="6680"/>
                    <a:pt x="11658" y="5987"/>
                    <a:pt x="11658" y="5136"/>
                  </a:cubicBezTo>
                  <a:lnTo>
                    <a:pt x="11658" y="1733"/>
                  </a:lnTo>
                  <a:cubicBezTo>
                    <a:pt x="11595" y="788"/>
                    <a:pt x="10870" y="1"/>
                    <a:pt x="992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1" name="Google Shape;11051;p84"/>
            <p:cNvSpPr/>
            <p:nvPr/>
          </p:nvSpPr>
          <p:spPr>
            <a:xfrm>
              <a:off x="-35093925" y="2419175"/>
              <a:ext cx="18150" cy="17350"/>
            </a:xfrm>
            <a:custGeom>
              <a:avLst/>
              <a:gdLst/>
              <a:ahLst/>
              <a:cxnLst/>
              <a:rect l="l" t="t" r="r" b="b"/>
              <a:pathLst>
                <a:path w="726" h="694" extrusionOk="0">
                  <a:moveTo>
                    <a:pt x="348" y="1"/>
                  </a:moveTo>
                  <a:cubicBezTo>
                    <a:pt x="159" y="1"/>
                    <a:pt x="1" y="158"/>
                    <a:pt x="1" y="347"/>
                  </a:cubicBezTo>
                  <a:cubicBezTo>
                    <a:pt x="1" y="536"/>
                    <a:pt x="159" y="694"/>
                    <a:pt x="348" y="694"/>
                  </a:cubicBezTo>
                  <a:cubicBezTo>
                    <a:pt x="568" y="694"/>
                    <a:pt x="726" y="536"/>
                    <a:pt x="726" y="347"/>
                  </a:cubicBezTo>
                  <a:cubicBezTo>
                    <a:pt x="726" y="158"/>
                    <a:pt x="568" y="1"/>
                    <a:pt x="34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2" name="Google Shape;11052;p84"/>
            <p:cNvSpPr/>
            <p:nvPr/>
          </p:nvSpPr>
          <p:spPr>
            <a:xfrm>
              <a:off x="-35042725" y="2419175"/>
              <a:ext cx="18150" cy="17350"/>
            </a:xfrm>
            <a:custGeom>
              <a:avLst/>
              <a:gdLst/>
              <a:ahLst/>
              <a:cxnLst/>
              <a:rect l="l" t="t" r="r" b="b"/>
              <a:pathLst>
                <a:path w="726" h="694" extrusionOk="0">
                  <a:moveTo>
                    <a:pt x="347" y="1"/>
                  </a:moveTo>
                  <a:cubicBezTo>
                    <a:pt x="158" y="1"/>
                    <a:pt x="1" y="158"/>
                    <a:pt x="1" y="347"/>
                  </a:cubicBezTo>
                  <a:cubicBezTo>
                    <a:pt x="1" y="536"/>
                    <a:pt x="158" y="694"/>
                    <a:pt x="347" y="694"/>
                  </a:cubicBezTo>
                  <a:cubicBezTo>
                    <a:pt x="568" y="694"/>
                    <a:pt x="725" y="536"/>
                    <a:pt x="725" y="347"/>
                  </a:cubicBezTo>
                  <a:cubicBezTo>
                    <a:pt x="725" y="158"/>
                    <a:pt x="568" y="1"/>
                    <a:pt x="34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3" name="Google Shape;11053;p84"/>
            <p:cNvSpPr/>
            <p:nvPr/>
          </p:nvSpPr>
          <p:spPr>
            <a:xfrm>
              <a:off x="-34991525" y="2419175"/>
              <a:ext cx="18150" cy="17350"/>
            </a:xfrm>
            <a:custGeom>
              <a:avLst/>
              <a:gdLst/>
              <a:ahLst/>
              <a:cxnLst/>
              <a:rect l="l" t="t" r="r" b="b"/>
              <a:pathLst>
                <a:path w="726" h="694" extrusionOk="0">
                  <a:moveTo>
                    <a:pt x="347" y="1"/>
                  </a:moveTo>
                  <a:cubicBezTo>
                    <a:pt x="158" y="1"/>
                    <a:pt x="1" y="158"/>
                    <a:pt x="1" y="347"/>
                  </a:cubicBezTo>
                  <a:cubicBezTo>
                    <a:pt x="1" y="536"/>
                    <a:pt x="158" y="694"/>
                    <a:pt x="347" y="694"/>
                  </a:cubicBezTo>
                  <a:cubicBezTo>
                    <a:pt x="568" y="694"/>
                    <a:pt x="725" y="536"/>
                    <a:pt x="725" y="347"/>
                  </a:cubicBezTo>
                  <a:cubicBezTo>
                    <a:pt x="725" y="158"/>
                    <a:pt x="568" y="1"/>
                    <a:pt x="34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054" name="Google Shape;11054;p84"/>
          <p:cNvGrpSpPr/>
          <p:nvPr/>
        </p:nvGrpSpPr>
        <p:grpSpPr>
          <a:xfrm>
            <a:off x="1789458" y="2221307"/>
            <a:ext cx="270453" cy="353587"/>
            <a:chOff x="-35101800" y="2631050"/>
            <a:chExt cx="222925" cy="291450"/>
          </a:xfrm>
          <a:solidFill>
            <a:srgbClr val="FFC000"/>
          </a:solidFill>
        </p:grpSpPr>
        <p:sp>
          <p:nvSpPr>
            <p:cNvPr id="11055" name="Google Shape;11055;p84"/>
            <p:cNvSpPr/>
            <p:nvPr/>
          </p:nvSpPr>
          <p:spPr>
            <a:xfrm>
              <a:off x="-34999400" y="2699575"/>
              <a:ext cx="18150" cy="18125"/>
            </a:xfrm>
            <a:custGeom>
              <a:avLst/>
              <a:gdLst/>
              <a:ahLst/>
              <a:cxnLst/>
              <a:rect l="l" t="t" r="r" b="b"/>
              <a:pathLst>
                <a:path w="726" h="725" extrusionOk="0">
                  <a:moveTo>
                    <a:pt x="347" y="0"/>
                  </a:moveTo>
                  <a:cubicBezTo>
                    <a:pt x="158" y="0"/>
                    <a:pt x="1" y="158"/>
                    <a:pt x="1" y="347"/>
                  </a:cubicBezTo>
                  <a:cubicBezTo>
                    <a:pt x="1" y="567"/>
                    <a:pt x="158" y="725"/>
                    <a:pt x="347" y="725"/>
                  </a:cubicBezTo>
                  <a:cubicBezTo>
                    <a:pt x="568" y="725"/>
                    <a:pt x="725" y="567"/>
                    <a:pt x="725" y="347"/>
                  </a:cubicBezTo>
                  <a:cubicBezTo>
                    <a:pt x="725" y="158"/>
                    <a:pt x="568" y="0"/>
                    <a:pt x="34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6" name="Google Shape;11056;p84"/>
            <p:cNvSpPr/>
            <p:nvPr/>
          </p:nvSpPr>
          <p:spPr>
            <a:xfrm>
              <a:off x="-34999400" y="2732650"/>
              <a:ext cx="18150" cy="52800"/>
            </a:xfrm>
            <a:custGeom>
              <a:avLst/>
              <a:gdLst/>
              <a:ahLst/>
              <a:cxnLst/>
              <a:rect l="l" t="t" r="r" b="b"/>
              <a:pathLst>
                <a:path w="726" h="2112" extrusionOk="0">
                  <a:moveTo>
                    <a:pt x="347" y="0"/>
                  </a:moveTo>
                  <a:cubicBezTo>
                    <a:pt x="158" y="0"/>
                    <a:pt x="1" y="190"/>
                    <a:pt x="1" y="379"/>
                  </a:cubicBezTo>
                  <a:lnTo>
                    <a:pt x="1" y="1765"/>
                  </a:lnTo>
                  <a:cubicBezTo>
                    <a:pt x="1" y="1985"/>
                    <a:pt x="158" y="2111"/>
                    <a:pt x="347" y="2111"/>
                  </a:cubicBezTo>
                  <a:cubicBezTo>
                    <a:pt x="568" y="2111"/>
                    <a:pt x="725" y="1954"/>
                    <a:pt x="725" y="1765"/>
                  </a:cubicBezTo>
                  <a:lnTo>
                    <a:pt x="725" y="379"/>
                  </a:lnTo>
                  <a:cubicBezTo>
                    <a:pt x="725" y="190"/>
                    <a:pt x="568" y="0"/>
                    <a:pt x="34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7" name="Google Shape;11057;p84"/>
            <p:cNvSpPr/>
            <p:nvPr/>
          </p:nvSpPr>
          <p:spPr>
            <a:xfrm>
              <a:off x="-35067125" y="2665700"/>
              <a:ext cx="153600" cy="154400"/>
            </a:xfrm>
            <a:custGeom>
              <a:avLst/>
              <a:gdLst/>
              <a:ahLst/>
              <a:cxnLst/>
              <a:rect l="l" t="t" r="r" b="b"/>
              <a:pathLst>
                <a:path w="6144" h="6176" extrusionOk="0">
                  <a:moveTo>
                    <a:pt x="3056" y="694"/>
                  </a:moveTo>
                  <a:cubicBezTo>
                    <a:pt x="4411" y="694"/>
                    <a:pt x="5482" y="1765"/>
                    <a:pt x="5482" y="3088"/>
                  </a:cubicBezTo>
                  <a:cubicBezTo>
                    <a:pt x="5482" y="4443"/>
                    <a:pt x="4411" y="5482"/>
                    <a:pt x="3056" y="5482"/>
                  </a:cubicBezTo>
                  <a:cubicBezTo>
                    <a:pt x="1733" y="5482"/>
                    <a:pt x="662" y="4443"/>
                    <a:pt x="662" y="3088"/>
                  </a:cubicBezTo>
                  <a:cubicBezTo>
                    <a:pt x="662" y="1796"/>
                    <a:pt x="1764" y="694"/>
                    <a:pt x="3056" y="694"/>
                  </a:cubicBezTo>
                  <a:close/>
                  <a:moveTo>
                    <a:pt x="3056" y="1"/>
                  </a:moveTo>
                  <a:cubicBezTo>
                    <a:pt x="1386" y="1"/>
                    <a:pt x="0" y="1387"/>
                    <a:pt x="0" y="3088"/>
                  </a:cubicBezTo>
                  <a:cubicBezTo>
                    <a:pt x="0" y="4789"/>
                    <a:pt x="1386" y="6176"/>
                    <a:pt x="3056" y="6176"/>
                  </a:cubicBezTo>
                  <a:cubicBezTo>
                    <a:pt x="4757" y="6176"/>
                    <a:pt x="6144" y="4789"/>
                    <a:pt x="6144" y="3088"/>
                  </a:cubicBezTo>
                  <a:cubicBezTo>
                    <a:pt x="6144" y="1387"/>
                    <a:pt x="4757" y="1"/>
                    <a:pt x="305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58" name="Google Shape;11058;p84"/>
            <p:cNvSpPr/>
            <p:nvPr/>
          </p:nvSpPr>
          <p:spPr>
            <a:xfrm>
              <a:off x="-35101800" y="2631050"/>
              <a:ext cx="222925" cy="291450"/>
            </a:xfrm>
            <a:custGeom>
              <a:avLst/>
              <a:gdLst/>
              <a:ahLst/>
              <a:cxnLst/>
              <a:rect l="l" t="t" r="r" b="b"/>
              <a:pathLst>
                <a:path w="8917" h="11658" extrusionOk="0">
                  <a:moveTo>
                    <a:pt x="4443" y="693"/>
                  </a:moveTo>
                  <a:cubicBezTo>
                    <a:pt x="6554" y="693"/>
                    <a:pt x="8192" y="2395"/>
                    <a:pt x="8192" y="4474"/>
                  </a:cubicBezTo>
                  <a:cubicBezTo>
                    <a:pt x="8192" y="5293"/>
                    <a:pt x="7940" y="6081"/>
                    <a:pt x="7436" y="6711"/>
                  </a:cubicBezTo>
                  <a:lnTo>
                    <a:pt x="4443" y="10775"/>
                  </a:lnTo>
                  <a:lnTo>
                    <a:pt x="1450" y="6711"/>
                  </a:lnTo>
                  <a:cubicBezTo>
                    <a:pt x="1009" y="6049"/>
                    <a:pt x="726" y="5293"/>
                    <a:pt x="726" y="4474"/>
                  </a:cubicBezTo>
                  <a:cubicBezTo>
                    <a:pt x="726" y="2395"/>
                    <a:pt x="2364" y="693"/>
                    <a:pt x="4443" y="693"/>
                  </a:cubicBezTo>
                  <a:close/>
                  <a:moveTo>
                    <a:pt x="4443" y="0"/>
                  </a:moveTo>
                  <a:cubicBezTo>
                    <a:pt x="2017" y="0"/>
                    <a:pt x="1" y="1985"/>
                    <a:pt x="1" y="4443"/>
                  </a:cubicBezTo>
                  <a:cubicBezTo>
                    <a:pt x="1" y="5419"/>
                    <a:pt x="316" y="6333"/>
                    <a:pt x="883" y="7120"/>
                  </a:cubicBezTo>
                  <a:lnTo>
                    <a:pt x="4191" y="11531"/>
                  </a:lnTo>
                  <a:cubicBezTo>
                    <a:pt x="4254" y="11594"/>
                    <a:pt x="4349" y="11657"/>
                    <a:pt x="4443" y="11657"/>
                  </a:cubicBezTo>
                  <a:cubicBezTo>
                    <a:pt x="4569" y="11657"/>
                    <a:pt x="4664" y="11594"/>
                    <a:pt x="4727" y="11531"/>
                  </a:cubicBezTo>
                  <a:lnTo>
                    <a:pt x="8003" y="7120"/>
                  </a:lnTo>
                  <a:cubicBezTo>
                    <a:pt x="8602" y="6333"/>
                    <a:pt x="8917" y="5419"/>
                    <a:pt x="8917" y="4443"/>
                  </a:cubicBezTo>
                  <a:cubicBezTo>
                    <a:pt x="8917" y="1985"/>
                    <a:pt x="6901" y="0"/>
                    <a:pt x="444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059" name="Google Shape;11059;p84"/>
          <p:cNvSpPr/>
          <p:nvPr/>
        </p:nvSpPr>
        <p:spPr>
          <a:xfrm>
            <a:off x="3982155" y="1307046"/>
            <a:ext cx="338270" cy="355255"/>
          </a:xfrm>
          <a:custGeom>
            <a:avLst/>
            <a:gdLst/>
            <a:ahLst/>
            <a:cxnLst/>
            <a:rect l="l" t="t" r="r" b="b"/>
            <a:pathLst>
              <a:path w="11153" h="11713" extrusionOk="0">
                <a:moveTo>
                  <a:pt x="9594" y="693"/>
                </a:moveTo>
                <a:cubicBezTo>
                  <a:pt x="9767" y="693"/>
                  <a:pt x="9940" y="764"/>
                  <a:pt x="10082" y="906"/>
                </a:cubicBezTo>
                <a:cubicBezTo>
                  <a:pt x="10365" y="1158"/>
                  <a:pt x="10365" y="1599"/>
                  <a:pt x="10082" y="1883"/>
                </a:cubicBezTo>
                <a:lnTo>
                  <a:pt x="9168" y="2796"/>
                </a:lnTo>
                <a:lnTo>
                  <a:pt x="6175" y="3364"/>
                </a:lnTo>
                <a:lnTo>
                  <a:pt x="6175" y="1410"/>
                </a:lnTo>
                <a:lnTo>
                  <a:pt x="8475" y="1410"/>
                </a:lnTo>
                <a:cubicBezTo>
                  <a:pt x="8538" y="1410"/>
                  <a:pt x="8664" y="1379"/>
                  <a:pt x="8696" y="1284"/>
                </a:cubicBezTo>
                <a:lnTo>
                  <a:pt x="9105" y="906"/>
                </a:lnTo>
                <a:cubicBezTo>
                  <a:pt x="9247" y="764"/>
                  <a:pt x="9420" y="693"/>
                  <a:pt x="9594" y="693"/>
                </a:cubicBezTo>
                <a:close/>
                <a:moveTo>
                  <a:pt x="5136" y="749"/>
                </a:moveTo>
                <a:cubicBezTo>
                  <a:pt x="5325" y="749"/>
                  <a:pt x="5482" y="906"/>
                  <a:pt x="5482" y="1095"/>
                </a:cubicBezTo>
                <a:lnTo>
                  <a:pt x="5482" y="4214"/>
                </a:lnTo>
                <a:cubicBezTo>
                  <a:pt x="5356" y="4151"/>
                  <a:pt x="5230" y="4151"/>
                  <a:pt x="5136" y="4151"/>
                </a:cubicBezTo>
                <a:cubicBezTo>
                  <a:pt x="5010" y="4151"/>
                  <a:pt x="4884" y="4151"/>
                  <a:pt x="4758" y="4214"/>
                </a:cubicBezTo>
                <a:lnTo>
                  <a:pt x="4758" y="1095"/>
                </a:lnTo>
                <a:cubicBezTo>
                  <a:pt x="4758" y="906"/>
                  <a:pt x="4915" y="749"/>
                  <a:pt x="5136" y="749"/>
                </a:cubicBezTo>
                <a:close/>
                <a:moveTo>
                  <a:pt x="5136" y="4844"/>
                </a:moveTo>
                <a:cubicBezTo>
                  <a:pt x="5671" y="4844"/>
                  <a:pt x="6144" y="5317"/>
                  <a:pt x="6144" y="5852"/>
                </a:cubicBezTo>
                <a:cubicBezTo>
                  <a:pt x="6144" y="6419"/>
                  <a:pt x="5671" y="6861"/>
                  <a:pt x="5136" y="6861"/>
                </a:cubicBezTo>
                <a:cubicBezTo>
                  <a:pt x="4568" y="6861"/>
                  <a:pt x="4096" y="6388"/>
                  <a:pt x="4096" y="5852"/>
                </a:cubicBezTo>
                <a:cubicBezTo>
                  <a:pt x="4096" y="5317"/>
                  <a:pt x="4568" y="4844"/>
                  <a:pt x="5136" y="4844"/>
                </a:cubicBezTo>
                <a:close/>
                <a:moveTo>
                  <a:pt x="4096" y="1442"/>
                </a:moveTo>
                <a:lnTo>
                  <a:pt x="4096" y="4529"/>
                </a:lnTo>
                <a:cubicBezTo>
                  <a:pt x="3655" y="4844"/>
                  <a:pt x="3434" y="5348"/>
                  <a:pt x="3434" y="5884"/>
                </a:cubicBezTo>
                <a:cubicBezTo>
                  <a:pt x="3434" y="6136"/>
                  <a:pt x="3466" y="6419"/>
                  <a:pt x="3592" y="6609"/>
                </a:cubicBezTo>
                <a:lnTo>
                  <a:pt x="2332" y="8184"/>
                </a:lnTo>
                <a:cubicBezTo>
                  <a:pt x="1323" y="7522"/>
                  <a:pt x="725" y="6356"/>
                  <a:pt x="725" y="5159"/>
                </a:cubicBezTo>
                <a:cubicBezTo>
                  <a:pt x="662" y="3143"/>
                  <a:pt x="2206" y="1568"/>
                  <a:pt x="4096" y="1442"/>
                </a:cubicBezTo>
                <a:close/>
                <a:moveTo>
                  <a:pt x="8916" y="3521"/>
                </a:moveTo>
                <a:lnTo>
                  <a:pt x="8916" y="4466"/>
                </a:lnTo>
                <a:cubicBezTo>
                  <a:pt x="8916" y="4529"/>
                  <a:pt x="8916" y="4592"/>
                  <a:pt x="8948" y="4624"/>
                </a:cubicBezTo>
                <a:lnTo>
                  <a:pt x="9798" y="6419"/>
                </a:lnTo>
                <a:cubicBezTo>
                  <a:pt x="9893" y="6577"/>
                  <a:pt x="9798" y="6672"/>
                  <a:pt x="9798" y="6735"/>
                </a:cubicBezTo>
                <a:cubicBezTo>
                  <a:pt x="9767" y="6766"/>
                  <a:pt x="9704" y="6892"/>
                  <a:pt x="9546" y="6892"/>
                </a:cubicBezTo>
                <a:lnTo>
                  <a:pt x="9263" y="6892"/>
                </a:lnTo>
                <a:cubicBezTo>
                  <a:pt x="9074" y="6892"/>
                  <a:pt x="8916" y="7050"/>
                  <a:pt x="8916" y="7239"/>
                </a:cubicBezTo>
                <a:lnTo>
                  <a:pt x="8916" y="8341"/>
                </a:lnTo>
                <a:cubicBezTo>
                  <a:pt x="8633" y="8467"/>
                  <a:pt x="8381" y="8656"/>
                  <a:pt x="8286" y="8971"/>
                </a:cubicBezTo>
                <a:lnTo>
                  <a:pt x="6522" y="8971"/>
                </a:lnTo>
                <a:cubicBezTo>
                  <a:pt x="5955" y="8971"/>
                  <a:pt x="5482" y="8499"/>
                  <a:pt x="5482" y="7932"/>
                </a:cubicBezTo>
                <a:lnTo>
                  <a:pt x="5482" y="7554"/>
                </a:lnTo>
                <a:cubicBezTo>
                  <a:pt x="6270" y="7396"/>
                  <a:pt x="6868" y="6672"/>
                  <a:pt x="6868" y="5852"/>
                </a:cubicBezTo>
                <a:cubicBezTo>
                  <a:pt x="6868" y="5317"/>
                  <a:pt x="6585" y="4781"/>
                  <a:pt x="6207" y="4466"/>
                </a:cubicBezTo>
                <a:lnTo>
                  <a:pt x="6207" y="4088"/>
                </a:lnTo>
                <a:lnTo>
                  <a:pt x="8916" y="3521"/>
                </a:lnTo>
                <a:close/>
                <a:moveTo>
                  <a:pt x="9231" y="8940"/>
                </a:moveTo>
                <a:cubicBezTo>
                  <a:pt x="9420" y="8940"/>
                  <a:pt x="9578" y="9097"/>
                  <a:pt x="9578" y="9286"/>
                </a:cubicBezTo>
                <a:cubicBezTo>
                  <a:pt x="9578" y="9475"/>
                  <a:pt x="9420" y="9633"/>
                  <a:pt x="9231" y="9633"/>
                </a:cubicBezTo>
                <a:cubicBezTo>
                  <a:pt x="9011" y="9633"/>
                  <a:pt x="8853" y="9475"/>
                  <a:pt x="8853" y="9286"/>
                </a:cubicBezTo>
                <a:cubicBezTo>
                  <a:pt x="8853" y="9097"/>
                  <a:pt x="9011" y="8940"/>
                  <a:pt x="9231" y="8940"/>
                </a:cubicBezTo>
                <a:close/>
                <a:moveTo>
                  <a:pt x="3970" y="7144"/>
                </a:moveTo>
                <a:cubicBezTo>
                  <a:pt x="4222" y="7365"/>
                  <a:pt x="4442" y="7522"/>
                  <a:pt x="4758" y="7554"/>
                </a:cubicBezTo>
                <a:lnTo>
                  <a:pt x="4758" y="7932"/>
                </a:lnTo>
                <a:cubicBezTo>
                  <a:pt x="4758" y="8877"/>
                  <a:pt x="5514" y="9633"/>
                  <a:pt x="6459" y="9633"/>
                </a:cubicBezTo>
                <a:lnTo>
                  <a:pt x="8223" y="9633"/>
                </a:lnTo>
                <a:cubicBezTo>
                  <a:pt x="8286" y="9727"/>
                  <a:pt x="8318" y="9791"/>
                  <a:pt x="8349" y="9822"/>
                </a:cubicBezTo>
                <a:cubicBezTo>
                  <a:pt x="8034" y="10137"/>
                  <a:pt x="7593" y="10295"/>
                  <a:pt x="7183" y="10295"/>
                </a:cubicBezTo>
                <a:lnTo>
                  <a:pt x="5797" y="10295"/>
                </a:lnTo>
                <a:cubicBezTo>
                  <a:pt x="5608" y="10295"/>
                  <a:pt x="5451" y="10452"/>
                  <a:pt x="5451" y="10673"/>
                </a:cubicBezTo>
                <a:lnTo>
                  <a:pt x="5451" y="11051"/>
                </a:lnTo>
                <a:lnTo>
                  <a:pt x="2710" y="11051"/>
                </a:lnTo>
                <a:lnTo>
                  <a:pt x="2710" y="8719"/>
                </a:lnTo>
                <a:lnTo>
                  <a:pt x="3970" y="7144"/>
                </a:lnTo>
                <a:close/>
                <a:moveTo>
                  <a:pt x="9629" y="0"/>
                </a:moveTo>
                <a:cubicBezTo>
                  <a:pt x="9278" y="0"/>
                  <a:pt x="8932" y="134"/>
                  <a:pt x="8664" y="402"/>
                </a:cubicBezTo>
                <a:lnTo>
                  <a:pt x="8412" y="686"/>
                </a:lnTo>
                <a:lnTo>
                  <a:pt x="6144" y="686"/>
                </a:lnTo>
                <a:cubicBezTo>
                  <a:pt x="5986" y="308"/>
                  <a:pt x="5640" y="24"/>
                  <a:pt x="5167" y="24"/>
                </a:cubicBezTo>
                <a:cubicBezTo>
                  <a:pt x="4726" y="24"/>
                  <a:pt x="4348" y="308"/>
                  <a:pt x="4190" y="686"/>
                </a:cubicBezTo>
                <a:cubicBezTo>
                  <a:pt x="1859" y="812"/>
                  <a:pt x="0" y="2702"/>
                  <a:pt x="0" y="5033"/>
                </a:cubicBezTo>
                <a:cubicBezTo>
                  <a:pt x="0" y="6514"/>
                  <a:pt x="725" y="7900"/>
                  <a:pt x="1922" y="8688"/>
                </a:cubicBezTo>
                <a:lnTo>
                  <a:pt x="2048" y="8782"/>
                </a:lnTo>
                <a:lnTo>
                  <a:pt x="2048" y="11366"/>
                </a:lnTo>
                <a:cubicBezTo>
                  <a:pt x="2048" y="11555"/>
                  <a:pt x="2206" y="11712"/>
                  <a:pt x="2426" y="11712"/>
                </a:cubicBezTo>
                <a:lnTo>
                  <a:pt x="5829" y="11712"/>
                </a:lnTo>
                <a:cubicBezTo>
                  <a:pt x="6018" y="11712"/>
                  <a:pt x="6207" y="11555"/>
                  <a:pt x="6207" y="11366"/>
                </a:cubicBezTo>
                <a:lnTo>
                  <a:pt x="6207" y="10956"/>
                </a:lnTo>
                <a:lnTo>
                  <a:pt x="7215" y="10956"/>
                </a:lnTo>
                <a:cubicBezTo>
                  <a:pt x="7877" y="10956"/>
                  <a:pt x="8475" y="10704"/>
                  <a:pt x="8948" y="10232"/>
                </a:cubicBezTo>
                <a:cubicBezTo>
                  <a:pt x="9074" y="10263"/>
                  <a:pt x="9137" y="10263"/>
                  <a:pt x="9263" y="10263"/>
                </a:cubicBezTo>
                <a:cubicBezTo>
                  <a:pt x="9830" y="10263"/>
                  <a:pt x="10302" y="9791"/>
                  <a:pt x="10302" y="9223"/>
                </a:cubicBezTo>
                <a:cubicBezTo>
                  <a:pt x="10302" y="8814"/>
                  <a:pt x="10019" y="8404"/>
                  <a:pt x="9609" y="8247"/>
                </a:cubicBezTo>
                <a:lnTo>
                  <a:pt x="9609" y="7491"/>
                </a:lnTo>
                <a:cubicBezTo>
                  <a:pt x="9924" y="7459"/>
                  <a:pt x="10239" y="7302"/>
                  <a:pt x="10397" y="7018"/>
                </a:cubicBezTo>
                <a:cubicBezTo>
                  <a:pt x="10617" y="6703"/>
                  <a:pt x="10617" y="6356"/>
                  <a:pt x="10460" y="6041"/>
                </a:cubicBezTo>
                <a:lnTo>
                  <a:pt x="9609" y="4403"/>
                </a:lnTo>
                <a:lnTo>
                  <a:pt x="9609" y="3332"/>
                </a:lnTo>
                <a:lnTo>
                  <a:pt x="10617" y="2355"/>
                </a:lnTo>
                <a:cubicBezTo>
                  <a:pt x="11153" y="1788"/>
                  <a:pt x="11153" y="938"/>
                  <a:pt x="10617" y="402"/>
                </a:cubicBezTo>
                <a:cubicBezTo>
                  <a:pt x="10334" y="134"/>
                  <a:pt x="9979" y="0"/>
                  <a:pt x="9629" y="0"/>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060" name="Google Shape;11060;p84"/>
          <p:cNvGrpSpPr/>
          <p:nvPr/>
        </p:nvGrpSpPr>
        <p:grpSpPr>
          <a:xfrm>
            <a:off x="3977510" y="1765295"/>
            <a:ext cx="353587" cy="355468"/>
            <a:chOff x="-33314675" y="2275050"/>
            <a:chExt cx="291450" cy="293000"/>
          </a:xfrm>
          <a:solidFill>
            <a:srgbClr val="FFC000"/>
          </a:solidFill>
        </p:grpSpPr>
        <p:sp>
          <p:nvSpPr>
            <p:cNvPr id="11061" name="Google Shape;11061;p84"/>
            <p:cNvSpPr/>
            <p:nvPr/>
          </p:nvSpPr>
          <p:spPr>
            <a:xfrm>
              <a:off x="-33143750" y="2275050"/>
              <a:ext cx="120525" cy="120525"/>
            </a:xfrm>
            <a:custGeom>
              <a:avLst/>
              <a:gdLst/>
              <a:ahLst/>
              <a:cxnLst/>
              <a:rect l="l" t="t" r="r" b="b"/>
              <a:pathLst>
                <a:path w="4821" h="4821" extrusionOk="0">
                  <a:moveTo>
                    <a:pt x="2426" y="725"/>
                  </a:moveTo>
                  <a:cubicBezTo>
                    <a:pt x="3371" y="725"/>
                    <a:pt x="4096" y="1512"/>
                    <a:pt x="4096" y="2458"/>
                  </a:cubicBezTo>
                  <a:cubicBezTo>
                    <a:pt x="4159" y="3403"/>
                    <a:pt x="3371" y="4159"/>
                    <a:pt x="2426" y="4159"/>
                  </a:cubicBezTo>
                  <a:cubicBezTo>
                    <a:pt x="1481" y="4159"/>
                    <a:pt x="725" y="3403"/>
                    <a:pt x="725" y="2458"/>
                  </a:cubicBezTo>
                  <a:cubicBezTo>
                    <a:pt x="725" y="1512"/>
                    <a:pt x="1481" y="725"/>
                    <a:pt x="2426" y="725"/>
                  </a:cubicBezTo>
                  <a:close/>
                  <a:moveTo>
                    <a:pt x="2426" y="0"/>
                  </a:moveTo>
                  <a:cubicBezTo>
                    <a:pt x="1071" y="0"/>
                    <a:pt x="0" y="1103"/>
                    <a:pt x="0" y="2426"/>
                  </a:cubicBezTo>
                  <a:cubicBezTo>
                    <a:pt x="0" y="3749"/>
                    <a:pt x="1071" y="4820"/>
                    <a:pt x="2426" y="4820"/>
                  </a:cubicBezTo>
                  <a:cubicBezTo>
                    <a:pt x="3749" y="4820"/>
                    <a:pt x="4821" y="3749"/>
                    <a:pt x="4821" y="2426"/>
                  </a:cubicBezTo>
                  <a:cubicBezTo>
                    <a:pt x="4821" y="1103"/>
                    <a:pt x="3749" y="0"/>
                    <a:pt x="242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62" name="Google Shape;11062;p84"/>
            <p:cNvSpPr/>
            <p:nvPr/>
          </p:nvSpPr>
          <p:spPr>
            <a:xfrm>
              <a:off x="-33093350" y="2309700"/>
              <a:ext cx="35475" cy="34675"/>
            </a:xfrm>
            <a:custGeom>
              <a:avLst/>
              <a:gdLst/>
              <a:ahLst/>
              <a:cxnLst/>
              <a:rect l="l" t="t" r="r" b="b"/>
              <a:pathLst>
                <a:path w="1419" h="1387" extrusionOk="0">
                  <a:moveTo>
                    <a:pt x="347" y="0"/>
                  </a:moveTo>
                  <a:cubicBezTo>
                    <a:pt x="158" y="0"/>
                    <a:pt x="1" y="158"/>
                    <a:pt x="1" y="347"/>
                  </a:cubicBezTo>
                  <a:lnTo>
                    <a:pt x="1" y="1009"/>
                  </a:lnTo>
                  <a:cubicBezTo>
                    <a:pt x="1" y="1229"/>
                    <a:pt x="158" y="1387"/>
                    <a:pt x="347" y="1387"/>
                  </a:cubicBezTo>
                  <a:lnTo>
                    <a:pt x="1040" y="1387"/>
                  </a:lnTo>
                  <a:cubicBezTo>
                    <a:pt x="1229" y="1387"/>
                    <a:pt x="1387" y="1229"/>
                    <a:pt x="1387" y="1009"/>
                  </a:cubicBezTo>
                  <a:cubicBezTo>
                    <a:pt x="1418" y="883"/>
                    <a:pt x="1261" y="694"/>
                    <a:pt x="1072" y="694"/>
                  </a:cubicBezTo>
                  <a:lnTo>
                    <a:pt x="725" y="694"/>
                  </a:lnTo>
                  <a:lnTo>
                    <a:pt x="725" y="347"/>
                  </a:lnTo>
                  <a:cubicBezTo>
                    <a:pt x="725" y="158"/>
                    <a:pt x="568" y="0"/>
                    <a:pt x="34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63" name="Google Shape;11063;p84"/>
            <p:cNvSpPr/>
            <p:nvPr/>
          </p:nvSpPr>
          <p:spPr>
            <a:xfrm>
              <a:off x="-33314675" y="2328600"/>
              <a:ext cx="239475" cy="239450"/>
            </a:xfrm>
            <a:custGeom>
              <a:avLst/>
              <a:gdLst/>
              <a:ahLst/>
              <a:cxnLst/>
              <a:rect l="l" t="t" r="r" b="b"/>
              <a:pathLst>
                <a:path w="9579" h="9578" extrusionOk="0">
                  <a:moveTo>
                    <a:pt x="3057" y="631"/>
                  </a:moveTo>
                  <a:cubicBezTo>
                    <a:pt x="3624" y="631"/>
                    <a:pt x="4096" y="1103"/>
                    <a:pt x="4096" y="1639"/>
                  </a:cubicBezTo>
                  <a:cubicBezTo>
                    <a:pt x="4096" y="2206"/>
                    <a:pt x="3624" y="2678"/>
                    <a:pt x="3057" y="2678"/>
                  </a:cubicBezTo>
                  <a:cubicBezTo>
                    <a:pt x="2521" y="2678"/>
                    <a:pt x="2049" y="2206"/>
                    <a:pt x="2049" y="1639"/>
                  </a:cubicBezTo>
                  <a:cubicBezTo>
                    <a:pt x="2049" y="1103"/>
                    <a:pt x="2490" y="631"/>
                    <a:pt x="3057" y="631"/>
                  </a:cubicBezTo>
                  <a:close/>
                  <a:moveTo>
                    <a:pt x="3063" y="3369"/>
                  </a:moveTo>
                  <a:cubicBezTo>
                    <a:pt x="3690" y="3369"/>
                    <a:pt x="4308" y="3646"/>
                    <a:pt x="4726" y="4065"/>
                  </a:cubicBezTo>
                  <a:lnTo>
                    <a:pt x="4411" y="4065"/>
                  </a:lnTo>
                  <a:cubicBezTo>
                    <a:pt x="3844" y="4065"/>
                    <a:pt x="3372" y="4506"/>
                    <a:pt x="3372" y="5073"/>
                  </a:cubicBezTo>
                  <a:lnTo>
                    <a:pt x="3372" y="6774"/>
                  </a:lnTo>
                  <a:lnTo>
                    <a:pt x="662" y="6774"/>
                  </a:lnTo>
                  <a:lnTo>
                    <a:pt x="662" y="5892"/>
                  </a:lnTo>
                  <a:cubicBezTo>
                    <a:pt x="662" y="4569"/>
                    <a:pt x="1702" y="3435"/>
                    <a:pt x="2962" y="3372"/>
                  </a:cubicBezTo>
                  <a:cubicBezTo>
                    <a:pt x="2996" y="3370"/>
                    <a:pt x="3029" y="3369"/>
                    <a:pt x="3063" y="3369"/>
                  </a:cubicBezTo>
                  <a:close/>
                  <a:moveTo>
                    <a:pt x="7215" y="4726"/>
                  </a:moveTo>
                  <a:cubicBezTo>
                    <a:pt x="7373" y="4726"/>
                    <a:pt x="7530" y="4884"/>
                    <a:pt x="7530" y="5073"/>
                  </a:cubicBezTo>
                  <a:lnTo>
                    <a:pt x="7530" y="6774"/>
                  </a:lnTo>
                  <a:lnTo>
                    <a:pt x="4096" y="6774"/>
                  </a:lnTo>
                  <a:lnTo>
                    <a:pt x="4096" y="5073"/>
                  </a:lnTo>
                  <a:cubicBezTo>
                    <a:pt x="4096" y="4884"/>
                    <a:pt x="4254" y="4726"/>
                    <a:pt x="4443" y="4726"/>
                  </a:cubicBezTo>
                  <a:close/>
                  <a:moveTo>
                    <a:pt x="8586" y="7495"/>
                  </a:moveTo>
                  <a:cubicBezTo>
                    <a:pt x="8753" y="7495"/>
                    <a:pt x="8885" y="7644"/>
                    <a:pt x="8885" y="7845"/>
                  </a:cubicBezTo>
                  <a:lnTo>
                    <a:pt x="8885" y="8885"/>
                  </a:lnTo>
                  <a:lnTo>
                    <a:pt x="662" y="8885"/>
                  </a:lnTo>
                  <a:lnTo>
                    <a:pt x="662" y="7499"/>
                  </a:lnTo>
                  <a:lnTo>
                    <a:pt x="8539" y="7499"/>
                  </a:lnTo>
                  <a:cubicBezTo>
                    <a:pt x="8555" y="7496"/>
                    <a:pt x="8571" y="7495"/>
                    <a:pt x="8586" y="7495"/>
                  </a:cubicBezTo>
                  <a:close/>
                  <a:moveTo>
                    <a:pt x="3057" y="1"/>
                  </a:moveTo>
                  <a:cubicBezTo>
                    <a:pt x="2112" y="1"/>
                    <a:pt x="1387" y="725"/>
                    <a:pt x="1387" y="1702"/>
                  </a:cubicBezTo>
                  <a:cubicBezTo>
                    <a:pt x="1387" y="2206"/>
                    <a:pt x="1576" y="2647"/>
                    <a:pt x="1923" y="2930"/>
                  </a:cubicBezTo>
                  <a:cubicBezTo>
                    <a:pt x="820" y="3403"/>
                    <a:pt x="1" y="4600"/>
                    <a:pt x="1" y="5923"/>
                  </a:cubicBezTo>
                  <a:lnTo>
                    <a:pt x="1" y="9263"/>
                  </a:lnTo>
                  <a:cubicBezTo>
                    <a:pt x="1" y="9420"/>
                    <a:pt x="127" y="9578"/>
                    <a:pt x="316" y="9578"/>
                  </a:cubicBezTo>
                  <a:lnTo>
                    <a:pt x="9200" y="9578"/>
                  </a:lnTo>
                  <a:cubicBezTo>
                    <a:pt x="9421" y="9578"/>
                    <a:pt x="9578" y="9420"/>
                    <a:pt x="9578" y="9200"/>
                  </a:cubicBezTo>
                  <a:lnTo>
                    <a:pt x="9578" y="7845"/>
                  </a:lnTo>
                  <a:cubicBezTo>
                    <a:pt x="9578" y="7278"/>
                    <a:pt x="9106" y="6806"/>
                    <a:pt x="8539" y="6806"/>
                  </a:cubicBezTo>
                  <a:lnTo>
                    <a:pt x="8192" y="6806"/>
                  </a:lnTo>
                  <a:lnTo>
                    <a:pt x="8192" y="5104"/>
                  </a:lnTo>
                  <a:cubicBezTo>
                    <a:pt x="8192" y="4569"/>
                    <a:pt x="7719" y="4096"/>
                    <a:pt x="7152" y="4096"/>
                  </a:cubicBezTo>
                  <a:lnTo>
                    <a:pt x="5577" y="4096"/>
                  </a:lnTo>
                  <a:cubicBezTo>
                    <a:pt x="5231" y="3561"/>
                    <a:pt x="4758" y="3183"/>
                    <a:pt x="4222" y="2930"/>
                  </a:cubicBezTo>
                  <a:cubicBezTo>
                    <a:pt x="4569" y="2615"/>
                    <a:pt x="4758" y="2206"/>
                    <a:pt x="4758" y="1702"/>
                  </a:cubicBezTo>
                  <a:cubicBezTo>
                    <a:pt x="4758" y="725"/>
                    <a:pt x="4002" y="1"/>
                    <a:pt x="305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064" name="Google Shape;11064;p84"/>
          <p:cNvSpPr/>
          <p:nvPr/>
        </p:nvSpPr>
        <p:spPr>
          <a:xfrm>
            <a:off x="3973071" y="2220094"/>
            <a:ext cx="356438" cy="356468"/>
          </a:xfrm>
          <a:custGeom>
            <a:avLst/>
            <a:gdLst/>
            <a:ahLst/>
            <a:cxnLst/>
            <a:rect l="l" t="t" r="r" b="b"/>
            <a:pathLst>
              <a:path w="11752" h="11753" extrusionOk="0">
                <a:moveTo>
                  <a:pt x="9672" y="725"/>
                </a:moveTo>
                <a:lnTo>
                  <a:pt x="9672" y="4191"/>
                </a:lnTo>
                <a:cubicBezTo>
                  <a:pt x="9546" y="4160"/>
                  <a:pt x="9420" y="4160"/>
                  <a:pt x="9294" y="4160"/>
                </a:cubicBezTo>
                <a:cubicBezTo>
                  <a:pt x="9200" y="4160"/>
                  <a:pt x="9074" y="4191"/>
                  <a:pt x="8948" y="4223"/>
                </a:cubicBezTo>
                <a:lnTo>
                  <a:pt x="8948" y="3844"/>
                </a:lnTo>
                <a:cubicBezTo>
                  <a:pt x="8948" y="3277"/>
                  <a:pt x="8475" y="2805"/>
                  <a:pt x="7939" y="2805"/>
                </a:cubicBezTo>
                <a:cubicBezTo>
                  <a:pt x="7813" y="2805"/>
                  <a:pt x="7687" y="2836"/>
                  <a:pt x="7561" y="2836"/>
                </a:cubicBezTo>
                <a:lnTo>
                  <a:pt x="7561" y="2458"/>
                </a:lnTo>
                <a:cubicBezTo>
                  <a:pt x="7561" y="1891"/>
                  <a:pt x="7089" y="1419"/>
                  <a:pt x="6553" y="1419"/>
                </a:cubicBezTo>
                <a:cubicBezTo>
                  <a:pt x="6427" y="1419"/>
                  <a:pt x="6364" y="1419"/>
                  <a:pt x="6238" y="1482"/>
                </a:cubicBezTo>
                <a:cubicBezTo>
                  <a:pt x="6427" y="1041"/>
                  <a:pt x="6837" y="725"/>
                  <a:pt x="7246" y="725"/>
                </a:cubicBezTo>
                <a:close/>
                <a:moveTo>
                  <a:pt x="11090" y="1419"/>
                </a:moveTo>
                <a:lnTo>
                  <a:pt x="11090" y="4884"/>
                </a:lnTo>
                <a:cubicBezTo>
                  <a:pt x="10964" y="4853"/>
                  <a:pt x="10838" y="4853"/>
                  <a:pt x="10712" y="4853"/>
                </a:cubicBezTo>
                <a:cubicBezTo>
                  <a:pt x="10617" y="4853"/>
                  <a:pt x="10491" y="4884"/>
                  <a:pt x="10365" y="4884"/>
                </a:cubicBezTo>
                <a:lnTo>
                  <a:pt x="10365" y="1419"/>
                </a:lnTo>
                <a:close/>
                <a:moveTo>
                  <a:pt x="4537" y="725"/>
                </a:moveTo>
                <a:cubicBezTo>
                  <a:pt x="5104" y="725"/>
                  <a:pt x="5577" y="1198"/>
                  <a:pt x="5577" y="1734"/>
                </a:cubicBezTo>
                <a:lnTo>
                  <a:pt x="5577" y="5010"/>
                </a:lnTo>
                <a:lnTo>
                  <a:pt x="4474" y="6113"/>
                </a:lnTo>
                <a:cubicBezTo>
                  <a:pt x="4253" y="6302"/>
                  <a:pt x="4096" y="6585"/>
                  <a:pt x="4033" y="6869"/>
                </a:cubicBezTo>
                <a:lnTo>
                  <a:pt x="2143" y="6869"/>
                </a:lnTo>
                <a:lnTo>
                  <a:pt x="2143" y="725"/>
                </a:lnTo>
                <a:close/>
                <a:moveTo>
                  <a:pt x="1418" y="1419"/>
                </a:moveTo>
                <a:lnTo>
                  <a:pt x="1418" y="7247"/>
                </a:lnTo>
                <a:cubicBezTo>
                  <a:pt x="1418" y="7468"/>
                  <a:pt x="1575" y="7625"/>
                  <a:pt x="1796" y="7625"/>
                </a:cubicBezTo>
                <a:lnTo>
                  <a:pt x="3938" y="7625"/>
                </a:lnTo>
                <a:cubicBezTo>
                  <a:pt x="4001" y="7846"/>
                  <a:pt x="4064" y="8098"/>
                  <a:pt x="4190" y="8287"/>
                </a:cubicBezTo>
                <a:lnTo>
                  <a:pt x="725" y="8287"/>
                </a:lnTo>
                <a:lnTo>
                  <a:pt x="725" y="1419"/>
                </a:lnTo>
                <a:close/>
                <a:moveTo>
                  <a:pt x="6648" y="2112"/>
                </a:moveTo>
                <a:cubicBezTo>
                  <a:pt x="6837" y="2112"/>
                  <a:pt x="6994" y="2269"/>
                  <a:pt x="6994" y="2458"/>
                </a:cubicBezTo>
                <a:lnTo>
                  <a:pt x="6994" y="6554"/>
                </a:lnTo>
                <a:cubicBezTo>
                  <a:pt x="6994" y="6743"/>
                  <a:pt x="7152" y="6900"/>
                  <a:pt x="7341" y="6900"/>
                </a:cubicBezTo>
                <a:cubicBezTo>
                  <a:pt x="7530" y="6900"/>
                  <a:pt x="7687" y="6743"/>
                  <a:pt x="7687" y="6554"/>
                </a:cubicBezTo>
                <a:lnTo>
                  <a:pt x="7687" y="3844"/>
                </a:lnTo>
                <a:cubicBezTo>
                  <a:pt x="7687" y="3624"/>
                  <a:pt x="7845" y="3466"/>
                  <a:pt x="8065" y="3466"/>
                </a:cubicBezTo>
                <a:cubicBezTo>
                  <a:pt x="8254" y="3466"/>
                  <a:pt x="8412" y="3624"/>
                  <a:pt x="8412" y="3844"/>
                </a:cubicBezTo>
                <a:lnTo>
                  <a:pt x="8412" y="6554"/>
                </a:lnTo>
                <a:cubicBezTo>
                  <a:pt x="8412" y="6743"/>
                  <a:pt x="8570" y="6900"/>
                  <a:pt x="8759" y="6900"/>
                </a:cubicBezTo>
                <a:cubicBezTo>
                  <a:pt x="8948" y="6900"/>
                  <a:pt x="9105" y="6743"/>
                  <a:pt x="9105" y="6554"/>
                </a:cubicBezTo>
                <a:lnTo>
                  <a:pt x="9105" y="5168"/>
                </a:lnTo>
                <a:cubicBezTo>
                  <a:pt x="9105" y="4979"/>
                  <a:pt x="9263" y="4821"/>
                  <a:pt x="9483" y="4821"/>
                </a:cubicBezTo>
                <a:cubicBezTo>
                  <a:pt x="9672" y="4821"/>
                  <a:pt x="9830" y="4979"/>
                  <a:pt x="9830" y="5168"/>
                </a:cubicBezTo>
                <a:lnTo>
                  <a:pt x="9830" y="6554"/>
                </a:lnTo>
                <a:cubicBezTo>
                  <a:pt x="9830" y="6743"/>
                  <a:pt x="9987" y="6900"/>
                  <a:pt x="10176" y="6900"/>
                </a:cubicBezTo>
                <a:cubicBezTo>
                  <a:pt x="10365" y="6900"/>
                  <a:pt x="10523" y="6743"/>
                  <a:pt x="10523" y="6554"/>
                </a:cubicBezTo>
                <a:lnTo>
                  <a:pt x="10523" y="5892"/>
                </a:lnTo>
                <a:cubicBezTo>
                  <a:pt x="10523" y="5672"/>
                  <a:pt x="10680" y="5514"/>
                  <a:pt x="10901" y="5514"/>
                </a:cubicBezTo>
                <a:cubicBezTo>
                  <a:pt x="11090" y="5514"/>
                  <a:pt x="11247" y="5672"/>
                  <a:pt x="11247" y="5892"/>
                </a:cubicBezTo>
                <a:cubicBezTo>
                  <a:pt x="11090" y="5955"/>
                  <a:pt x="11090" y="8633"/>
                  <a:pt x="11090" y="8791"/>
                </a:cubicBezTo>
                <a:cubicBezTo>
                  <a:pt x="11090" y="9043"/>
                  <a:pt x="10995" y="9232"/>
                  <a:pt x="10838" y="9389"/>
                </a:cubicBezTo>
                <a:cubicBezTo>
                  <a:pt x="10586" y="9673"/>
                  <a:pt x="10397" y="10051"/>
                  <a:pt x="10397" y="10460"/>
                </a:cubicBezTo>
                <a:lnTo>
                  <a:pt x="10397" y="11028"/>
                </a:lnTo>
                <a:lnTo>
                  <a:pt x="6270" y="11028"/>
                </a:lnTo>
                <a:lnTo>
                  <a:pt x="6270" y="10397"/>
                </a:lnTo>
                <a:cubicBezTo>
                  <a:pt x="6270" y="10051"/>
                  <a:pt x="6144" y="9673"/>
                  <a:pt x="5923" y="9389"/>
                </a:cubicBezTo>
                <a:lnTo>
                  <a:pt x="4852" y="7972"/>
                </a:lnTo>
                <a:cubicBezTo>
                  <a:pt x="4537" y="7562"/>
                  <a:pt x="4600" y="6995"/>
                  <a:pt x="4946" y="6617"/>
                </a:cubicBezTo>
                <a:lnTo>
                  <a:pt x="5577" y="5987"/>
                </a:lnTo>
                <a:lnTo>
                  <a:pt x="5577" y="6554"/>
                </a:lnTo>
                <a:cubicBezTo>
                  <a:pt x="5577" y="6743"/>
                  <a:pt x="5734" y="6900"/>
                  <a:pt x="5923" y="6900"/>
                </a:cubicBezTo>
                <a:cubicBezTo>
                  <a:pt x="6112" y="6900"/>
                  <a:pt x="6270" y="6743"/>
                  <a:pt x="6270" y="6554"/>
                </a:cubicBezTo>
                <a:lnTo>
                  <a:pt x="6270" y="2458"/>
                </a:lnTo>
                <a:cubicBezTo>
                  <a:pt x="6270" y="2269"/>
                  <a:pt x="6427" y="2112"/>
                  <a:pt x="6648" y="2112"/>
                </a:cubicBezTo>
                <a:close/>
                <a:moveTo>
                  <a:pt x="1733" y="1"/>
                </a:moveTo>
                <a:cubicBezTo>
                  <a:pt x="1544" y="1"/>
                  <a:pt x="1386" y="158"/>
                  <a:pt x="1386" y="379"/>
                </a:cubicBezTo>
                <a:lnTo>
                  <a:pt x="1386" y="725"/>
                </a:lnTo>
                <a:lnTo>
                  <a:pt x="378" y="725"/>
                </a:lnTo>
                <a:cubicBezTo>
                  <a:pt x="158" y="725"/>
                  <a:pt x="0" y="883"/>
                  <a:pt x="0" y="1072"/>
                </a:cubicBezTo>
                <a:lnTo>
                  <a:pt x="0" y="8602"/>
                </a:lnTo>
                <a:cubicBezTo>
                  <a:pt x="0" y="8791"/>
                  <a:pt x="158" y="8948"/>
                  <a:pt x="378" y="8948"/>
                </a:cubicBezTo>
                <a:lnTo>
                  <a:pt x="4663" y="8948"/>
                </a:lnTo>
                <a:lnTo>
                  <a:pt x="5293" y="9830"/>
                </a:lnTo>
                <a:cubicBezTo>
                  <a:pt x="5419" y="9988"/>
                  <a:pt x="5482" y="10208"/>
                  <a:pt x="5482" y="10460"/>
                </a:cubicBezTo>
                <a:lnTo>
                  <a:pt x="5482" y="11406"/>
                </a:lnTo>
                <a:cubicBezTo>
                  <a:pt x="5482" y="11595"/>
                  <a:pt x="5640" y="11752"/>
                  <a:pt x="5829" y="11752"/>
                </a:cubicBezTo>
                <a:lnTo>
                  <a:pt x="10649" y="11752"/>
                </a:lnTo>
                <a:cubicBezTo>
                  <a:pt x="10838" y="11752"/>
                  <a:pt x="10995" y="11595"/>
                  <a:pt x="10995" y="11406"/>
                </a:cubicBezTo>
                <a:lnTo>
                  <a:pt x="10995" y="10460"/>
                </a:lnTo>
                <a:cubicBezTo>
                  <a:pt x="10995" y="10208"/>
                  <a:pt x="11090" y="10019"/>
                  <a:pt x="11247" y="9862"/>
                </a:cubicBezTo>
                <a:cubicBezTo>
                  <a:pt x="11500" y="9578"/>
                  <a:pt x="11657" y="9200"/>
                  <a:pt x="11657" y="8791"/>
                </a:cubicBezTo>
                <a:lnTo>
                  <a:pt x="11657" y="1072"/>
                </a:lnTo>
                <a:cubicBezTo>
                  <a:pt x="11752" y="883"/>
                  <a:pt x="11594" y="725"/>
                  <a:pt x="11405" y="725"/>
                </a:cubicBezTo>
                <a:lnTo>
                  <a:pt x="10365" y="725"/>
                </a:lnTo>
                <a:lnTo>
                  <a:pt x="10365" y="379"/>
                </a:lnTo>
                <a:cubicBezTo>
                  <a:pt x="10365" y="158"/>
                  <a:pt x="10208" y="1"/>
                  <a:pt x="10019" y="1"/>
                </a:cubicBezTo>
                <a:lnTo>
                  <a:pt x="7246" y="1"/>
                </a:lnTo>
                <a:cubicBezTo>
                  <a:pt x="6711" y="1"/>
                  <a:pt x="6207" y="284"/>
                  <a:pt x="5892" y="662"/>
                </a:cubicBezTo>
                <a:cubicBezTo>
                  <a:pt x="5577" y="253"/>
                  <a:pt x="5041" y="1"/>
                  <a:pt x="4505"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065" name="Google Shape;11065;p84"/>
          <p:cNvGrpSpPr/>
          <p:nvPr/>
        </p:nvGrpSpPr>
        <p:grpSpPr>
          <a:xfrm>
            <a:off x="2639701" y="2687555"/>
            <a:ext cx="353587" cy="353557"/>
            <a:chOff x="-31523625" y="1939525"/>
            <a:chExt cx="291450" cy="291425"/>
          </a:xfrm>
          <a:solidFill>
            <a:srgbClr val="FFC000"/>
          </a:solidFill>
        </p:grpSpPr>
        <p:sp>
          <p:nvSpPr>
            <p:cNvPr id="11066" name="Google Shape;11066;p84"/>
            <p:cNvSpPr/>
            <p:nvPr/>
          </p:nvSpPr>
          <p:spPr>
            <a:xfrm>
              <a:off x="-31523625" y="1939525"/>
              <a:ext cx="291450" cy="291425"/>
            </a:xfrm>
            <a:custGeom>
              <a:avLst/>
              <a:gdLst/>
              <a:ahLst/>
              <a:cxnLst/>
              <a:rect l="l" t="t" r="r" b="b"/>
              <a:pathLst>
                <a:path w="11658" h="11657" extrusionOk="0">
                  <a:moveTo>
                    <a:pt x="2269" y="756"/>
                  </a:moveTo>
                  <a:cubicBezTo>
                    <a:pt x="2899" y="756"/>
                    <a:pt x="3372" y="1260"/>
                    <a:pt x="3372" y="1859"/>
                  </a:cubicBezTo>
                  <a:cubicBezTo>
                    <a:pt x="3372" y="2363"/>
                    <a:pt x="3057" y="2615"/>
                    <a:pt x="2805" y="2867"/>
                  </a:cubicBezTo>
                  <a:cubicBezTo>
                    <a:pt x="2710" y="2962"/>
                    <a:pt x="2679" y="3025"/>
                    <a:pt x="2679" y="3119"/>
                  </a:cubicBezTo>
                  <a:lnTo>
                    <a:pt x="2679" y="7246"/>
                  </a:lnTo>
                  <a:cubicBezTo>
                    <a:pt x="2679" y="7341"/>
                    <a:pt x="2710" y="7435"/>
                    <a:pt x="2805" y="7498"/>
                  </a:cubicBezTo>
                  <a:cubicBezTo>
                    <a:pt x="3057" y="7750"/>
                    <a:pt x="3372" y="8002"/>
                    <a:pt x="3372" y="8506"/>
                  </a:cubicBezTo>
                  <a:cubicBezTo>
                    <a:pt x="3372" y="9137"/>
                    <a:pt x="2868" y="9609"/>
                    <a:pt x="2269" y="9609"/>
                  </a:cubicBezTo>
                  <a:lnTo>
                    <a:pt x="1765" y="9609"/>
                  </a:lnTo>
                  <a:cubicBezTo>
                    <a:pt x="1167" y="9609"/>
                    <a:pt x="663" y="9137"/>
                    <a:pt x="663" y="8506"/>
                  </a:cubicBezTo>
                  <a:cubicBezTo>
                    <a:pt x="663" y="8002"/>
                    <a:pt x="978" y="7750"/>
                    <a:pt x="1261" y="7498"/>
                  </a:cubicBezTo>
                  <a:cubicBezTo>
                    <a:pt x="1324" y="7404"/>
                    <a:pt x="1356" y="7341"/>
                    <a:pt x="1356" y="7246"/>
                  </a:cubicBezTo>
                  <a:lnTo>
                    <a:pt x="1356" y="3119"/>
                  </a:lnTo>
                  <a:cubicBezTo>
                    <a:pt x="1356" y="3025"/>
                    <a:pt x="1324" y="2930"/>
                    <a:pt x="1261" y="2867"/>
                  </a:cubicBezTo>
                  <a:cubicBezTo>
                    <a:pt x="978" y="2615"/>
                    <a:pt x="663" y="2363"/>
                    <a:pt x="663" y="1859"/>
                  </a:cubicBezTo>
                  <a:cubicBezTo>
                    <a:pt x="663" y="1229"/>
                    <a:pt x="1167" y="756"/>
                    <a:pt x="1765" y="756"/>
                  </a:cubicBezTo>
                  <a:close/>
                  <a:moveTo>
                    <a:pt x="10650" y="2048"/>
                  </a:moveTo>
                  <a:cubicBezTo>
                    <a:pt x="10870" y="2048"/>
                    <a:pt x="11028" y="2205"/>
                    <a:pt x="11028" y="2395"/>
                  </a:cubicBezTo>
                  <a:lnTo>
                    <a:pt x="11028" y="9294"/>
                  </a:lnTo>
                  <a:lnTo>
                    <a:pt x="10965" y="9294"/>
                  </a:lnTo>
                  <a:cubicBezTo>
                    <a:pt x="10965" y="9483"/>
                    <a:pt x="10807" y="9641"/>
                    <a:pt x="10618" y="9641"/>
                  </a:cubicBezTo>
                  <a:lnTo>
                    <a:pt x="3687" y="9641"/>
                  </a:lnTo>
                  <a:cubicBezTo>
                    <a:pt x="3939" y="9326"/>
                    <a:pt x="4097" y="8948"/>
                    <a:pt x="4097" y="8538"/>
                  </a:cubicBezTo>
                  <a:cubicBezTo>
                    <a:pt x="4097" y="8065"/>
                    <a:pt x="3876" y="7593"/>
                    <a:pt x="3561" y="7278"/>
                  </a:cubicBezTo>
                  <a:lnTo>
                    <a:pt x="3404" y="7120"/>
                  </a:lnTo>
                  <a:lnTo>
                    <a:pt x="3404" y="3245"/>
                  </a:lnTo>
                  <a:cubicBezTo>
                    <a:pt x="3624" y="3025"/>
                    <a:pt x="4002" y="2710"/>
                    <a:pt x="4097" y="2048"/>
                  </a:cubicBezTo>
                  <a:close/>
                  <a:moveTo>
                    <a:pt x="4758" y="10334"/>
                  </a:moveTo>
                  <a:lnTo>
                    <a:pt x="4758" y="10649"/>
                  </a:lnTo>
                  <a:cubicBezTo>
                    <a:pt x="4758" y="10838"/>
                    <a:pt x="4601" y="10995"/>
                    <a:pt x="4412" y="10995"/>
                  </a:cubicBezTo>
                  <a:lnTo>
                    <a:pt x="2710" y="10995"/>
                  </a:lnTo>
                  <a:cubicBezTo>
                    <a:pt x="2521" y="10995"/>
                    <a:pt x="2364" y="10838"/>
                    <a:pt x="2364" y="10649"/>
                  </a:cubicBezTo>
                  <a:lnTo>
                    <a:pt x="2364" y="10334"/>
                  </a:lnTo>
                  <a:close/>
                  <a:moveTo>
                    <a:pt x="1797" y="0"/>
                  </a:moveTo>
                  <a:cubicBezTo>
                    <a:pt x="820" y="0"/>
                    <a:pt x="1" y="788"/>
                    <a:pt x="1" y="1827"/>
                  </a:cubicBezTo>
                  <a:cubicBezTo>
                    <a:pt x="1" y="2300"/>
                    <a:pt x="190" y="2773"/>
                    <a:pt x="505" y="3088"/>
                  </a:cubicBezTo>
                  <a:lnTo>
                    <a:pt x="663" y="3245"/>
                  </a:lnTo>
                  <a:lnTo>
                    <a:pt x="663" y="7089"/>
                  </a:lnTo>
                  <a:cubicBezTo>
                    <a:pt x="474" y="7278"/>
                    <a:pt x="1" y="7719"/>
                    <a:pt x="1" y="8506"/>
                  </a:cubicBezTo>
                  <a:cubicBezTo>
                    <a:pt x="1" y="9452"/>
                    <a:pt x="694" y="10208"/>
                    <a:pt x="1639" y="10271"/>
                  </a:cubicBezTo>
                  <a:lnTo>
                    <a:pt x="1734" y="10271"/>
                  </a:lnTo>
                  <a:lnTo>
                    <a:pt x="1734" y="10649"/>
                  </a:lnTo>
                  <a:cubicBezTo>
                    <a:pt x="1734" y="11184"/>
                    <a:pt x="2206" y="11657"/>
                    <a:pt x="2742" y="11657"/>
                  </a:cubicBezTo>
                  <a:lnTo>
                    <a:pt x="4443" y="11657"/>
                  </a:lnTo>
                  <a:cubicBezTo>
                    <a:pt x="5010" y="11657"/>
                    <a:pt x="5451" y="11184"/>
                    <a:pt x="5451" y="10649"/>
                  </a:cubicBezTo>
                  <a:lnTo>
                    <a:pt x="5451" y="10334"/>
                  </a:lnTo>
                  <a:lnTo>
                    <a:pt x="10618" y="10334"/>
                  </a:lnTo>
                  <a:cubicBezTo>
                    <a:pt x="11185" y="10334"/>
                    <a:pt x="11658" y="9861"/>
                    <a:pt x="11658" y="9294"/>
                  </a:cubicBezTo>
                  <a:lnTo>
                    <a:pt x="11658" y="2395"/>
                  </a:lnTo>
                  <a:cubicBezTo>
                    <a:pt x="11658" y="1827"/>
                    <a:pt x="11185" y="1386"/>
                    <a:pt x="10618" y="1386"/>
                  </a:cubicBezTo>
                  <a:lnTo>
                    <a:pt x="4034" y="1386"/>
                  </a:lnTo>
                  <a:cubicBezTo>
                    <a:pt x="3845" y="599"/>
                    <a:pt x="3151" y="0"/>
                    <a:pt x="230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67" name="Google Shape;11067;p84"/>
            <p:cNvSpPr/>
            <p:nvPr/>
          </p:nvSpPr>
          <p:spPr>
            <a:xfrm>
              <a:off x="-31404675" y="2007250"/>
              <a:ext cx="138625" cy="52800"/>
            </a:xfrm>
            <a:custGeom>
              <a:avLst/>
              <a:gdLst/>
              <a:ahLst/>
              <a:cxnLst/>
              <a:rect l="l" t="t" r="r" b="b"/>
              <a:pathLst>
                <a:path w="5545" h="2112" extrusionOk="0">
                  <a:moveTo>
                    <a:pt x="4852" y="725"/>
                  </a:moveTo>
                  <a:lnTo>
                    <a:pt x="4852" y="1418"/>
                  </a:lnTo>
                  <a:lnTo>
                    <a:pt x="693" y="1418"/>
                  </a:lnTo>
                  <a:lnTo>
                    <a:pt x="693" y="725"/>
                  </a:lnTo>
                  <a:close/>
                  <a:moveTo>
                    <a:pt x="347" y="1"/>
                  </a:moveTo>
                  <a:cubicBezTo>
                    <a:pt x="158" y="1"/>
                    <a:pt x="0" y="158"/>
                    <a:pt x="0" y="379"/>
                  </a:cubicBezTo>
                  <a:lnTo>
                    <a:pt x="0" y="1733"/>
                  </a:lnTo>
                  <a:cubicBezTo>
                    <a:pt x="0" y="1954"/>
                    <a:pt x="158" y="2111"/>
                    <a:pt x="347" y="2111"/>
                  </a:cubicBezTo>
                  <a:lnTo>
                    <a:pt x="5199" y="2111"/>
                  </a:lnTo>
                  <a:cubicBezTo>
                    <a:pt x="5388" y="2111"/>
                    <a:pt x="5545" y="1954"/>
                    <a:pt x="5545" y="1733"/>
                  </a:cubicBezTo>
                  <a:lnTo>
                    <a:pt x="5545" y="379"/>
                  </a:lnTo>
                  <a:cubicBezTo>
                    <a:pt x="5514" y="158"/>
                    <a:pt x="5356" y="1"/>
                    <a:pt x="519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68" name="Google Shape;11068;p84"/>
            <p:cNvSpPr/>
            <p:nvPr/>
          </p:nvSpPr>
          <p:spPr>
            <a:xfrm>
              <a:off x="-31404675" y="2077350"/>
              <a:ext cx="34675" cy="18150"/>
            </a:xfrm>
            <a:custGeom>
              <a:avLst/>
              <a:gdLst/>
              <a:ahLst/>
              <a:cxnLst/>
              <a:rect l="l" t="t" r="r" b="b"/>
              <a:pathLst>
                <a:path w="1387" h="726" extrusionOk="0">
                  <a:moveTo>
                    <a:pt x="347" y="0"/>
                  </a:moveTo>
                  <a:cubicBezTo>
                    <a:pt x="158" y="0"/>
                    <a:pt x="0" y="158"/>
                    <a:pt x="0" y="347"/>
                  </a:cubicBezTo>
                  <a:cubicBezTo>
                    <a:pt x="0" y="568"/>
                    <a:pt x="158" y="725"/>
                    <a:pt x="347" y="725"/>
                  </a:cubicBezTo>
                  <a:lnTo>
                    <a:pt x="1008" y="725"/>
                  </a:lnTo>
                  <a:cubicBezTo>
                    <a:pt x="1229" y="725"/>
                    <a:pt x="1386" y="568"/>
                    <a:pt x="1386" y="347"/>
                  </a:cubicBezTo>
                  <a:cubicBezTo>
                    <a:pt x="1386" y="158"/>
                    <a:pt x="1229" y="0"/>
                    <a:pt x="100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69" name="Google Shape;11069;p84"/>
            <p:cNvSpPr/>
            <p:nvPr/>
          </p:nvSpPr>
          <p:spPr>
            <a:xfrm>
              <a:off x="-31353475" y="2077350"/>
              <a:ext cx="35450" cy="18150"/>
            </a:xfrm>
            <a:custGeom>
              <a:avLst/>
              <a:gdLst/>
              <a:ahLst/>
              <a:cxnLst/>
              <a:rect l="l" t="t" r="r" b="b"/>
              <a:pathLst>
                <a:path w="1418" h="726" extrusionOk="0">
                  <a:moveTo>
                    <a:pt x="347" y="0"/>
                  </a:moveTo>
                  <a:cubicBezTo>
                    <a:pt x="158" y="0"/>
                    <a:pt x="0" y="158"/>
                    <a:pt x="0" y="347"/>
                  </a:cubicBezTo>
                  <a:cubicBezTo>
                    <a:pt x="0" y="568"/>
                    <a:pt x="158" y="725"/>
                    <a:pt x="347" y="725"/>
                  </a:cubicBezTo>
                  <a:lnTo>
                    <a:pt x="1071" y="725"/>
                  </a:lnTo>
                  <a:cubicBezTo>
                    <a:pt x="1260" y="725"/>
                    <a:pt x="1418" y="568"/>
                    <a:pt x="1418" y="347"/>
                  </a:cubicBezTo>
                  <a:cubicBezTo>
                    <a:pt x="1418" y="158"/>
                    <a:pt x="1260" y="0"/>
                    <a:pt x="107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0" name="Google Shape;11070;p84"/>
            <p:cNvSpPr/>
            <p:nvPr/>
          </p:nvSpPr>
          <p:spPr>
            <a:xfrm>
              <a:off x="-31301500" y="2077350"/>
              <a:ext cx="35450" cy="18150"/>
            </a:xfrm>
            <a:custGeom>
              <a:avLst/>
              <a:gdLst/>
              <a:ahLst/>
              <a:cxnLst/>
              <a:rect l="l" t="t" r="r" b="b"/>
              <a:pathLst>
                <a:path w="1418" h="726" extrusionOk="0">
                  <a:moveTo>
                    <a:pt x="347" y="0"/>
                  </a:moveTo>
                  <a:cubicBezTo>
                    <a:pt x="158" y="0"/>
                    <a:pt x="0" y="158"/>
                    <a:pt x="0" y="347"/>
                  </a:cubicBezTo>
                  <a:cubicBezTo>
                    <a:pt x="0" y="568"/>
                    <a:pt x="158" y="725"/>
                    <a:pt x="347" y="725"/>
                  </a:cubicBezTo>
                  <a:lnTo>
                    <a:pt x="1072" y="725"/>
                  </a:lnTo>
                  <a:cubicBezTo>
                    <a:pt x="1261" y="725"/>
                    <a:pt x="1418" y="568"/>
                    <a:pt x="1418" y="347"/>
                  </a:cubicBezTo>
                  <a:cubicBezTo>
                    <a:pt x="1387" y="158"/>
                    <a:pt x="1229" y="0"/>
                    <a:pt x="107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1" name="Google Shape;11071;p84"/>
            <p:cNvSpPr/>
            <p:nvPr/>
          </p:nvSpPr>
          <p:spPr>
            <a:xfrm>
              <a:off x="-31404675" y="2112000"/>
              <a:ext cx="34675" cy="17350"/>
            </a:xfrm>
            <a:custGeom>
              <a:avLst/>
              <a:gdLst/>
              <a:ahLst/>
              <a:cxnLst/>
              <a:rect l="l" t="t" r="r" b="b"/>
              <a:pathLst>
                <a:path w="1387" h="694" extrusionOk="0">
                  <a:moveTo>
                    <a:pt x="347" y="1"/>
                  </a:moveTo>
                  <a:cubicBezTo>
                    <a:pt x="158" y="1"/>
                    <a:pt x="0" y="158"/>
                    <a:pt x="0" y="347"/>
                  </a:cubicBezTo>
                  <a:cubicBezTo>
                    <a:pt x="0" y="536"/>
                    <a:pt x="158" y="694"/>
                    <a:pt x="347" y="694"/>
                  </a:cubicBezTo>
                  <a:lnTo>
                    <a:pt x="1008" y="694"/>
                  </a:lnTo>
                  <a:cubicBezTo>
                    <a:pt x="1229" y="694"/>
                    <a:pt x="1386" y="536"/>
                    <a:pt x="1386" y="347"/>
                  </a:cubicBezTo>
                  <a:cubicBezTo>
                    <a:pt x="1386" y="158"/>
                    <a:pt x="1229" y="1"/>
                    <a:pt x="100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2" name="Google Shape;11072;p84"/>
            <p:cNvSpPr/>
            <p:nvPr/>
          </p:nvSpPr>
          <p:spPr>
            <a:xfrm>
              <a:off x="-31353475" y="2112000"/>
              <a:ext cx="35450" cy="17350"/>
            </a:xfrm>
            <a:custGeom>
              <a:avLst/>
              <a:gdLst/>
              <a:ahLst/>
              <a:cxnLst/>
              <a:rect l="l" t="t" r="r" b="b"/>
              <a:pathLst>
                <a:path w="1418" h="694" extrusionOk="0">
                  <a:moveTo>
                    <a:pt x="347" y="1"/>
                  </a:moveTo>
                  <a:cubicBezTo>
                    <a:pt x="158" y="1"/>
                    <a:pt x="0" y="158"/>
                    <a:pt x="0" y="347"/>
                  </a:cubicBezTo>
                  <a:cubicBezTo>
                    <a:pt x="0" y="536"/>
                    <a:pt x="158" y="694"/>
                    <a:pt x="347" y="694"/>
                  </a:cubicBezTo>
                  <a:lnTo>
                    <a:pt x="1071" y="694"/>
                  </a:lnTo>
                  <a:cubicBezTo>
                    <a:pt x="1260" y="694"/>
                    <a:pt x="1418" y="536"/>
                    <a:pt x="1418" y="347"/>
                  </a:cubicBezTo>
                  <a:cubicBezTo>
                    <a:pt x="1418" y="158"/>
                    <a:pt x="1260" y="1"/>
                    <a:pt x="107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3" name="Google Shape;11073;p84"/>
            <p:cNvSpPr/>
            <p:nvPr/>
          </p:nvSpPr>
          <p:spPr>
            <a:xfrm>
              <a:off x="-31301500" y="2112000"/>
              <a:ext cx="35450" cy="17350"/>
            </a:xfrm>
            <a:custGeom>
              <a:avLst/>
              <a:gdLst/>
              <a:ahLst/>
              <a:cxnLst/>
              <a:rect l="l" t="t" r="r" b="b"/>
              <a:pathLst>
                <a:path w="1418" h="694" extrusionOk="0">
                  <a:moveTo>
                    <a:pt x="347" y="1"/>
                  </a:moveTo>
                  <a:cubicBezTo>
                    <a:pt x="158" y="1"/>
                    <a:pt x="0" y="158"/>
                    <a:pt x="0" y="347"/>
                  </a:cubicBezTo>
                  <a:cubicBezTo>
                    <a:pt x="0" y="536"/>
                    <a:pt x="158" y="694"/>
                    <a:pt x="347" y="694"/>
                  </a:cubicBezTo>
                  <a:lnTo>
                    <a:pt x="1072" y="694"/>
                  </a:lnTo>
                  <a:cubicBezTo>
                    <a:pt x="1261" y="694"/>
                    <a:pt x="1418" y="536"/>
                    <a:pt x="1418" y="347"/>
                  </a:cubicBezTo>
                  <a:cubicBezTo>
                    <a:pt x="1387" y="158"/>
                    <a:pt x="1229" y="1"/>
                    <a:pt x="107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4" name="Google Shape;11074;p84"/>
            <p:cNvSpPr/>
            <p:nvPr/>
          </p:nvSpPr>
          <p:spPr>
            <a:xfrm>
              <a:off x="-31404675" y="2145075"/>
              <a:ext cx="34675" cy="18150"/>
            </a:xfrm>
            <a:custGeom>
              <a:avLst/>
              <a:gdLst/>
              <a:ahLst/>
              <a:cxnLst/>
              <a:rect l="l" t="t" r="r" b="b"/>
              <a:pathLst>
                <a:path w="1387" h="726" extrusionOk="0">
                  <a:moveTo>
                    <a:pt x="347" y="1"/>
                  </a:moveTo>
                  <a:cubicBezTo>
                    <a:pt x="158" y="1"/>
                    <a:pt x="0" y="158"/>
                    <a:pt x="0" y="379"/>
                  </a:cubicBezTo>
                  <a:cubicBezTo>
                    <a:pt x="0" y="568"/>
                    <a:pt x="158" y="726"/>
                    <a:pt x="347" y="726"/>
                  </a:cubicBezTo>
                  <a:lnTo>
                    <a:pt x="1008" y="726"/>
                  </a:lnTo>
                  <a:cubicBezTo>
                    <a:pt x="1229" y="726"/>
                    <a:pt x="1386" y="568"/>
                    <a:pt x="1386" y="379"/>
                  </a:cubicBezTo>
                  <a:cubicBezTo>
                    <a:pt x="1386" y="158"/>
                    <a:pt x="1229" y="1"/>
                    <a:pt x="100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5" name="Google Shape;11075;p84"/>
            <p:cNvSpPr/>
            <p:nvPr/>
          </p:nvSpPr>
          <p:spPr>
            <a:xfrm>
              <a:off x="-31353475" y="2145075"/>
              <a:ext cx="35450" cy="18150"/>
            </a:xfrm>
            <a:custGeom>
              <a:avLst/>
              <a:gdLst/>
              <a:ahLst/>
              <a:cxnLst/>
              <a:rect l="l" t="t" r="r" b="b"/>
              <a:pathLst>
                <a:path w="1418" h="726" extrusionOk="0">
                  <a:moveTo>
                    <a:pt x="347" y="1"/>
                  </a:moveTo>
                  <a:cubicBezTo>
                    <a:pt x="158" y="1"/>
                    <a:pt x="0" y="158"/>
                    <a:pt x="0" y="379"/>
                  </a:cubicBezTo>
                  <a:cubicBezTo>
                    <a:pt x="0" y="568"/>
                    <a:pt x="158" y="726"/>
                    <a:pt x="347" y="726"/>
                  </a:cubicBezTo>
                  <a:lnTo>
                    <a:pt x="1071" y="726"/>
                  </a:lnTo>
                  <a:cubicBezTo>
                    <a:pt x="1260" y="726"/>
                    <a:pt x="1418" y="568"/>
                    <a:pt x="1418" y="379"/>
                  </a:cubicBezTo>
                  <a:cubicBezTo>
                    <a:pt x="1418" y="158"/>
                    <a:pt x="1260" y="1"/>
                    <a:pt x="107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6" name="Google Shape;11076;p84"/>
            <p:cNvSpPr/>
            <p:nvPr/>
          </p:nvSpPr>
          <p:spPr>
            <a:xfrm>
              <a:off x="-31301500" y="2145075"/>
              <a:ext cx="35450" cy="18150"/>
            </a:xfrm>
            <a:custGeom>
              <a:avLst/>
              <a:gdLst/>
              <a:ahLst/>
              <a:cxnLst/>
              <a:rect l="l" t="t" r="r" b="b"/>
              <a:pathLst>
                <a:path w="1418" h="726" extrusionOk="0">
                  <a:moveTo>
                    <a:pt x="347" y="1"/>
                  </a:moveTo>
                  <a:cubicBezTo>
                    <a:pt x="158" y="1"/>
                    <a:pt x="0" y="158"/>
                    <a:pt x="0" y="379"/>
                  </a:cubicBezTo>
                  <a:cubicBezTo>
                    <a:pt x="0" y="568"/>
                    <a:pt x="158" y="726"/>
                    <a:pt x="347" y="726"/>
                  </a:cubicBezTo>
                  <a:lnTo>
                    <a:pt x="1072" y="726"/>
                  </a:lnTo>
                  <a:cubicBezTo>
                    <a:pt x="1261" y="726"/>
                    <a:pt x="1418" y="568"/>
                    <a:pt x="1418" y="379"/>
                  </a:cubicBezTo>
                  <a:cubicBezTo>
                    <a:pt x="1387" y="158"/>
                    <a:pt x="1229" y="1"/>
                    <a:pt x="107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077" name="Google Shape;11077;p84"/>
          <p:cNvGrpSpPr/>
          <p:nvPr/>
        </p:nvGrpSpPr>
        <p:grpSpPr>
          <a:xfrm>
            <a:off x="2638746" y="3155755"/>
            <a:ext cx="355498" cy="353587"/>
            <a:chOff x="-31523625" y="2298675"/>
            <a:chExt cx="293025" cy="291450"/>
          </a:xfrm>
          <a:solidFill>
            <a:srgbClr val="FFC000"/>
          </a:solidFill>
        </p:grpSpPr>
        <p:sp>
          <p:nvSpPr>
            <p:cNvPr id="11078" name="Google Shape;11078;p84"/>
            <p:cNvSpPr/>
            <p:nvPr/>
          </p:nvSpPr>
          <p:spPr>
            <a:xfrm>
              <a:off x="-31523625" y="2298675"/>
              <a:ext cx="293025" cy="291450"/>
            </a:xfrm>
            <a:custGeom>
              <a:avLst/>
              <a:gdLst/>
              <a:ahLst/>
              <a:cxnLst/>
              <a:rect l="l" t="t" r="r" b="b"/>
              <a:pathLst>
                <a:path w="11721" h="11658" extrusionOk="0">
                  <a:moveTo>
                    <a:pt x="4443" y="630"/>
                  </a:moveTo>
                  <a:cubicBezTo>
                    <a:pt x="4632" y="630"/>
                    <a:pt x="4790" y="788"/>
                    <a:pt x="4790" y="977"/>
                  </a:cubicBezTo>
                  <a:cubicBezTo>
                    <a:pt x="4790" y="1198"/>
                    <a:pt x="4632" y="1355"/>
                    <a:pt x="4443" y="1355"/>
                  </a:cubicBezTo>
                  <a:cubicBezTo>
                    <a:pt x="4254" y="1355"/>
                    <a:pt x="4097" y="1198"/>
                    <a:pt x="4097" y="977"/>
                  </a:cubicBezTo>
                  <a:cubicBezTo>
                    <a:pt x="4097" y="788"/>
                    <a:pt x="4254" y="630"/>
                    <a:pt x="4443" y="630"/>
                  </a:cubicBezTo>
                  <a:close/>
                  <a:moveTo>
                    <a:pt x="7153" y="3434"/>
                  </a:moveTo>
                  <a:cubicBezTo>
                    <a:pt x="6523" y="3938"/>
                    <a:pt x="6176" y="4663"/>
                    <a:pt x="6176" y="5482"/>
                  </a:cubicBezTo>
                  <a:lnTo>
                    <a:pt x="6176" y="7530"/>
                  </a:lnTo>
                  <a:lnTo>
                    <a:pt x="663" y="7530"/>
                  </a:lnTo>
                  <a:lnTo>
                    <a:pt x="663" y="5482"/>
                  </a:lnTo>
                  <a:cubicBezTo>
                    <a:pt x="663" y="4348"/>
                    <a:pt x="1576" y="3434"/>
                    <a:pt x="2710" y="3434"/>
                  </a:cubicBezTo>
                  <a:lnTo>
                    <a:pt x="4790" y="3434"/>
                  </a:lnTo>
                  <a:lnTo>
                    <a:pt x="4790" y="4474"/>
                  </a:lnTo>
                  <a:cubicBezTo>
                    <a:pt x="4790" y="4663"/>
                    <a:pt x="4947" y="4821"/>
                    <a:pt x="5136" y="4821"/>
                  </a:cubicBezTo>
                  <a:cubicBezTo>
                    <a:pt x="5357" y="4821"/>
                    <a:pt x="5514" y="4663"/>
                    <a:pt x="5514" y="4474"/>
                  </a:cubicBezTo>
                  <a:lnTo>
                    <a:pt x="5514" y="3434"/>
                  </a:lnTo>
                  <a:close/>
                  <a:moveTo>
                    <a:pt x="6176" y="8255"/>
                  </a:moveTo>
                  <a:lnTo>
                    <a:pt x="6176" y="8916"/>
                  </a:lnTo>
                  <a:lnTo>
                    <a:pt x="663" y="8916"/>
                  </a:lnTo>
                  <a:lnTo>
                    <a:pt x="663" y="8255"/>
                  </a:lnTo>
                  <a:close/>
                  <a:moveTo>
                    <a:pt x="8917" y="3434"/>
                  </a:moveTo>
                  <a:cubicBezTo>
                    <a:pt x="10083" y="3434"/>
                    <a:pt x="10965" y="4348"/>
                    <a:pt x="10965" y="5482"/>
                  </a:cubicBezTo>
                  <a:lnTo>
                    <a:pt x="10965" y="8916"/>
                  </a:lnTo>
                  <a:lnTo>
                    <a:pt x="6869" y="8916"/>
                  </a:lnTo>
                  <a:lnTo>
                    <a:pt x="6869" y="5482"/>
                  </a:lnTo>
                  <a:cubicBezTo>
                    <a:pt x="6869" y="4380"/>
                    <a:pt x="7783" y="3434"/>
                    <a:pt x="8917" y="3434"/>
                  </a:cubicBezTo>
                  <a:close/>
                  <a:moveTo>
                    <a:pt x="4790" y="9609"/>
                  </a:moveTo>
                  <a:lnTo>
                    <a:pt x="4790" y="10996"/>
                  </a:lnTo>
                  <a:lnTo>
                    <a:pt x="4128" y="10996"/>
                  </a:lnTo>
                  <a:lnTo>
                    <a:pt x="4128" y="9609"/>
                  </a:lnTo>
                  <a:close/>
                  <a:moveTo>
                    <a:pt x="4443" y="0"/>
                  </a:moveTo>
                  <a:cubicBezTo>
                    <a:pt x="3876" y="0"/>
                    <a:pt x="3404" y="473"/>
                    <a:pt x="3404" y="1040"/>
                  </a:cubicBezTo>
                  <a:cubicBezTo>
                    <a:pt x="3404" y="1576"/>
                    <a:pt x="3876" y="2048"/>
                    <a:pt x="4443" y="2048"/>
                  </a:cubicBezTo>
                  <a:cubicBezTo>
                    <a:pt x="4569" y="2048"/>
                    <a:pt x="4664" y="2017"/>
                    <a:pt x="4790" y="2017"/>
                  </a:cubicBezTo>
                  <a:lnTo>
                    <a:pt x="4790" y="2773"/>
                  </a:lnTo>
                  <a:lnTo>
                    <a:pt x="2710" y="2773"/>
                  </a:lnTo>
                  <a:cubicBezTo>
                    <a:pt x="1198" y="2773"/>
                    <a:pt x="1" y="4001"/>
                    <a:pt x="1" y="5482"/>
                  </a:cubicBezTo>
                  <a:lnTo>
                    <a:pt x="1" y="9231"/>
                  </a:lnTo>
                  <a:cubicBezTo>
                    <a:pt x="1" y="9420"/>
                    <a:pt x="159" y="9578"/>
                    <a:pt x="348" y="9578"/>
                  </a:cubicBezTo>
                  <a:lnTo>
                    <a:pt x="3467" y="9578"/>
                  </a:lnTo>
                  <a:lnTo>
                    <a:pt x="3467" y="11311"/>
                  </a:lnTo>
                  <a:cubicBezTo>
                    <a:pt x="3467" y="11500"/>
                    <a:pt x="3624" y="11657"/>
                    <a:pt x="3813" y="11657"/>
                  </a:cubicBezTo>
                  <a:lnTo>
                    <a:pt x="5199" y="11657"/>
                  </a:lnTo>
                  <a:cubicBezTo>
                    <a:pt x="5388" y="11657"/>
                    <a:pt x="5546" y="11500"/>
                    <a:pt x="5546" y="11311"/>
                  </a:cubicBezTo>
                  <a:lnTo>
                    <a:pt x="5546" y="9578"/>
                  </a:lnTo>
                  <a:lnTo>
                    <a:pt x="11374" y="9578"/>
                  </a:lnTo>
                  <a:cubicBezTo>
                    <a:pt x="11563" y="9578"/>
                    <a:pt x="11721" y="9420"/>
                    <a:pt x="11721" y="9231"/>
                  </a:cubicBezTo>
                  <a:lnTo>
                    <a:pt x="11721" y="5482"/>
                  </a:lnTo>
                  <a:cubicBezTo>
                    <a:pt x="11658" y="4001"/>
                    <a:pt x="10429" y="2773"/>
                    <a:pt x="8917" y="2773"/>
                  </a:cubicBezTo>
                  <a:lnTo>
                    <a:pt x="5451" y="2773"/>
                  </a:lnTo>
                  <a:lnTo>
                    <a:pt x="5451" y="1040"/>
                  </a:lnTo>
                  <a:cubicBezTo>
                    <a:pt x="5451" y="473"/>
                    <a:pt x="4979" y="0"/>
                    <a:pt x="444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79" name="Google Shape;11079;p84"/>
            <p:cNvSpPr/>
            <p:nvPr/>
          </p:nvSpPr>
          <p:spPr>
            <a:xfrm>
              <a:off x="-31334575" y="2452250"/>
              <a:ext cx="67750" cy="51225"/>
            </a:xfrm>
            <a:custGeom>
              <a:avLst/>
              <a:gdLst/>
              <a:ahLst/>
              <a:cxnLst/>
              <a:rect l="l" t="t" r="r" b="b"/>
              <a:pathLst>
                <a:path w="2710" h="2049" extrusionOk="0">
                  <a:moveTo>
                    <a:pt x="1670" y="694"/>
                  </a:moveTo>
                  <a:cubicBezTo>
                    <a:pt x="1890" y="694"/>
                    <a:pt x="2048" y="851"/>
                    <a:pt x="2048" y="1040"/>
                  </a:cubicBezTo>
                  <a:cubicBezTo>
                    <a:pt x="2048" y="1229"/>
                    <a:pt x="1890" y="1387"/>
                    <a:pt x="1670" y="1387"/>
                  </a:cubicBezTo>
                  <a:lnTo>
                    <a:pt x="1008" y="1387"/>
                  </a:lnTo>
                  <a:cubicBezTo>
                    <a:pt x="819" y="1387"/>
                    <a:pt x="662" y="1229"/>
                    <a:pt x="662" y="1040"/>
                  </a:cubicBezTo>
                  <a:cubicBezTo>
                    <a:pt x="662" y="851"/>
                    <a:pt x="819" y="694"/>
                    <a:pt x="1008" y="694"/>
                  </a:cubicBezTo>
                  <a:close/>
                  <a:moveTo>
                    <a:pt x="1008" y="1"/>
                  </a:moveTo>
                  <a:cubicBezTo>
                    <a:pt x="473" y="1"/>
                    <a:pt x="0" y="473"/>
                    <a:pt x="0" y="1040"/>
                  </a:cubicBezTo>
                  <a:cubicBezTo>
                    <a:pt x="0" y="1576"/>
                    <a:pt x="473" y="2049"/>
                    <a:pt x="1008" y="2049"/>
                  </a:cubicBezTo>
                  <a:lnTo>
                    <a:pt x="1670" y="2049"/>
                  </a:lnTo>
                  <a:cubicBezTo>
                    <a:pt x="2237" y="2049"/>
                    <a:pt x="2710" y="1576"/>
                    <a:pt x="2710" y="1040"/>
                  </a:cubicBezTo>
                  <a:cubicBezTo>
                    <a:pt x="2710" y="473"/>
                    <a:pt x="2269" y="1"/>
                    <a:pt x="167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0" name="Google Shape;11080;p84"/>
            <p:cNvSpPr/>
            <p:nvPr/>
          </p:nvSpPr>
          <p:spPr>
            <a:xfrm>
              <a:off x="-31334575" y="2419175"/>
              <a:ext cx="68525" cy="17350"/>
            </a:xfrm>
            <a:custGeom>
              <a:avLst/>
              <a:gdLst/>
              <a:ahLst/>
              <a:cxnLst/>
              <a:rect l="l" t="t" r="r" b="b"/>
              <a:pathLst>
                <a:path w="2741" h="694" extrusionOk="0">
                  <a:moveTo>
                    <a:pt x="347" y="1"/>
                  </a:moveTo>
                  <a:cubicBezTo>
                    <a:pt x="158" y="1"/>
                    <a:pt x="0" y="158"/>
                    <a:pt x="0" y="347"/>
                  </a:cubicBezTo>
                  <a:cubicBezTo>
                    <a:pt x="0" y="536"/>
                    <a:pt x="158" y="694"/>
                    <a:pt x="347" y="694"/>
                  </a:cubicBezTo>
                  <a:lnTo>
                    <a:pt x="2395" y="694"/>
                  </a:lnTo>
                  <a:cubicBezTo>
                    <a:pt x="2584" y="694"/>
                    <a:pt x="2741" y="536"/>
                    <a:pt x="2741" y="347"/>
                  </a:cubicBezTo>
                  <a:cubicBezTo>
                    <a:pt x="2710" y="158"/>
                    <a:pt x="2552" y="1"/>
                    <a:pt x="239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081" name="Google Shape;11081;p84"/>
          <p:cNvSpPr/>
          <p:nvPr/>
        </p:nvSpPr>
        <p:spPr>
          <a:xfrm>
            <a:off x="2633984" y="3614926"/>
            <a:ext cx="359320" cy="356438"/>
          </a:xfrm>
          <a:custGeom>
            <a:avLst/>
            <a:gdLst/>
            <a:ahLst/>
            <a:cxnLst/>
            <a:rect l="l" t="t" r="r" b="b"/>
            <a:pathLst>
              <a:path w="11847" h="11752" extrusionOk="0">
                <a:moveTo>
                  <a:pt x="6039" y="2796"/>
                </a:moveTo>
                <a:cubicBezTo>
                  <a:pt x="6845" y="2796"/>
                  <a:pt x="7621" y="3116"/>
                  <a:pt x="8224" y="3718"/>
                </a:cubicBezTo>
                <a:cubicBezTo>
                  <a:pt x="8917" y="4411"/>
                  <a:pt x="9232" y="5356"/>
                  <a:pt x="9074" y="6396"/>
                </a:cubicBezTo>
                <a:cubicBezTo>
                  <a:pt x="8885" y="7688"/>
                  <a:pt x="7814" y="8759"/>
                  <a:pt x="6522" y="8948"/>
                </a:cubicBezTo>
                <a:cubicBezTo>
                  <a:pt x="6377" y="8962"/>
                  <a:pt x="6232" y="8970"/>
                  <a:pt x="6088" y="8970"/>
                </a:cubicBezTo>
                <a:cubicBezTo>
                  <a:pt x="5606" y="8970"/>
                  <a:pt x="5132" y="8883"/>
                  <a:pt x="4695" y="8664"/>
                </a:cubicBezTo>
                <a:lnTo>
                  <a:pt x="5231" y="8160"/>
                </a:lnTo>
                <a:cubicBezTo>
                  <a:pt x="5444" y="8249"/>
                  <a:pt x="5677" y="8288"/>
                  <a:pt x="5919" y="8288"/>
                </a:cubicBezTo>
                <a:cubicBezTo>
                  <a:pt x="6106" y="8288"/>
                  <a:pt x="6298" y="8265"/>
                  <a:pt x="6491" y="8223"/>
                </a:cubicBezTo>
                <a:cubicBezTo>
                  <a:pt x="6964" y="8160"/>
                  <a:pt x="7373" y="7908"/>
                  <a:pt x="7751" y="7562"/>
                </a:cubicBezTo>
                <a:cubicBezTo>
                  <a:pt x="8098" y="7215"/>
                  <a:pt x="8318" y="6774"/>
                  <a:pt x="8413" y="6301"/>
                </a:cubicBezTo>
                <a:cubicBezTo>
                  <a:pt x="8476" y="5797"/>
                  <a:pt x="8444" y="5293"/>
                  <a:pt x="8224" y="4821"/>
                </a:cubicBezTo>
                <a:cubicBezTo>
                  <a:pt x="8161" y="4695"/>
                  <a:pt x="8066" y="4663"/>
                  <a:pt x="7972" y="4600"/>
                </a:cubicBezTo>
                <a:cubicBezTo>
                  <a:pt x="7846" y="4600"/>
                  <a:pt x="7751" y="4600"/>
                  <a:pt x="7657" y="4695"/>
                </a:cubicBezTo>
                <a:lnTo>
                  <a:pt x="6806" y="5545"/>
                </a:lnTo>
                <a:cubicBezTo>
                  <a:pt x="6743" y="5608"/>
                  <a:pt x="6649" y="5640"/>
                  <a:pt x="6558" y="5640"/>
                </a:cubicBezTo>
                <a:cubicBezTo>
                  <a:pt x="6467" y="5640"/>
                  <a:pt x="6381" y="5608"/>
                  <a:pt x="6333" y="5545"/>
                </a:cubicBezTo>
                <a:cubicBezTo>
                  <a:pt x="6207" y="5419"/>
                  <a:pt x="6207" y="5199"/>
                  <a:pt x="6333" y="5073"/>
                </a:cubicBezTo>
                <a:lnTo>
                  <a:pt x="7184" y="4222"/>
                </a:lnTo>
                <a:cubicBezTo>
                  <a:pt x="7279" y="4128"/>
                  <a:pt x="7310" y="4033"/>
                  <a:pt x="7279" y="3907"/>
                </a:cubicBezTo>
                <a:cubicBezTo>
                  <a:pt x="7279" y="3781"/>
                  <a:pt x="7184" y="3718"/>
                  <a:pt x="7058" y="3655"/>
                </a:cubicBezTo>
                <a:cubicBezTo>
                  <a:pt x="6723" y="3499"/>
                  <a:pt x="6372" y="3437"/>
                  <a:pt x="6017" y="3437"/>
                </a:cubicBezTo>
                <a:cubicBezTo>
                  <a:pt x="5871" y="3437"/>
                  <a:pt x="5724" y="3448"/>
                  <a:pt x="5577" y="3466"/>
                </a:cubicBezTo>
                <a:cubicBezTo>
                  <a:pt x="5105" y="3561"/>
                  <a:pt x="4664" y="3781"/>
                  <a:pt x="4317" y="4128"/>
                </a:cubicBezTo>
                <a:cubicBezTo>
                  <a:pt x="3971" y="4506"/>
                  <a:pt x="3719" y="4915"/>
                  <a:pt x="3656" y="5388"/>
                </a:cubicBezTo>
                <a:cubicBezTo>
                  <a:pt x="3561" y="5829"/>
                  <a:pt x="3593" y="6270"/>
                  <a:pt x="3719" y="6648"/>
                </a:cubicBezTo>
                <a:lnTo>
                  <a:pt x="3214" y="7184"/>
                </a:lnTo>
                <a:cubicBezTo>
                  <a:pt x="2962" y="6648"/>
                  <a:pt x="2868" y="6018"/>
                  <a:pt x="2962" y="5388"/>
                </a:cubicBezTo>
                <a:cubicBezTo>
                  <a:pt x="3183" y="4096"/>
                  <a:pt x="4223" y="3025"/>
                  <a:pt x="5546" y="2836"/>
                </a:cubicBezTo>
                <a:cubicBezTo>
                  <a:pt x="5710" y="2809"/>
                  <a:pt x="5875" y="2796"/>
                  <a:pt x="6039" y="2796"/>
                </a:cubicBezTo>
                <a:close/>
                <a:moveTo>
                  <a:pt x="6428" y="757"/>
                </a:moveTo>
                <a:lnTo>
                  <a:pt x="6554" y="1261"/>
                </a:lnTo>
                <a:cubicBezTo>
                  <a:pt x="6585" y="1387"/>
                  <a:pt x="6680" y="1481"/>
                  <a:pt x="6838" y="1481"/>
                </a:cubicBezTo>
                <a:cubicBezTo>
                  <a:pt x="7468" y="1607"/>
                  <a:pt x="8003" y="1859"/>
                  <a:pt x="8539" y="2206"/>
                </a:cubicBezTo>
                <a:cubicBezTo>
                  <a:pt x="8586" y="2237"/>
                  <a:pt x="8641" y="2253"/>
                  <a:pt x="8700" y="2253"/>
                </a:cubicBezTo>
                <a:cubicBezTo>
                  <a:pt x="8759" y="2253"/>
                  <a:pt x="8822" y="2237"/>
                  <a:pt x="8885" y="2206"/>
                </a:cubicBezTo>
                <a:lnTo>
                  <a:pt x="9326" y="1922"/>
                </a:lnTo>
                <a:lnTo>
                  <a:pt x="9894" y="2521"/>
                </a:lnTo>
                <a:lnTo>
                  <a:pt x="9641" y="2962"/>
                </a:lnTo>
                <a:cubicBezTo>
                  <a:pt x="9547" y="3088"/>
                  <a:pt x="9547" y="3246"/>
                  <a:pt x="9641" y="3309"/>
                </a:cubicBezTo>
                <a:cubicBezTo>
                  <a:pt x="9988" y="3813"/>
                  <a:pt x="10209" y="4411"/>
                  <a:pt x="10335" y="5010"/>
                </a:cubicBezTo>
                <a:cubicBezTo>
                  <a:pt x="10366" y="5136"/>
                  <a:pt x="10461" y="5230"/>
                  <a:pt x="10587" y="5293"/>
                </a:cubicBezTo>
                <a:lnTo>
                  <a:pt x="11091" y="5388"/>
                </a:lnTo>
                <a:lnTo>
                  <a:pt x="11091" y="6301"/>
                </a:lnTo>
                <a:lnTo>
                  <a:pt x="11154" y="6301"/>
                </a:lnTo>
                <a:lnTo>
                  <a:pt x="10650" y="6428"/>
                </a:lnTo>
                <a:cubicBezTo>
                  <a:pt x="10524" y="6459"/>
                  <a:pt x="10429" y="6554"/>
                  <a:pt x="10429" y="6711"/>
                </a:cubicBezTo>
                <a:cubicBezTo>
                  <a:pt x="10303" y="7341"/>
                  <a:pt x="10051" y="7877"/>
                  <a:pt x="9704" y="8381"/>
                </a:cubicBezTo>
                <a:cubicBezTo>
                  <a:pt x="9641" y="8507"/>
                  <a:pt x="9641" y="8633"/>
                  <a:pt x="9704" y="8759"/>
                </a:cubicBezTo>
                <a:lnTo>
                  <a:pt x="9988" y="9168"/>
                </a:lnTo>
                <a:lnTo>
                  <a:pt x="9389" y="9767"/>
                </a:lnTo>
                <a:lnTo>
                  <a:pt x="8948" y="9483"/>
                </a:lnTo>
                <a:cubicBezTo>
                  <a:pt x="8901" y="9452"/>
                  <a:pt x="8838" y="9436"/>
                  <a:pt x="8775" y="9436"/>
                </a:cubicBezTo>
                <a:cubicBezTo>
                  <a:pt x="8712" y="9436"/>
                  <a:pt x="8649" y="9452"/>
                  <a:pt x="8602" y="9483"/>
                </a:cubicBezTo>
                <a:cubicBezTo>
                  <a:pt x="8098" y="9862"/>
                  <a:pt x="7499" y="10082"/>
                  <a:pt x="6901" y="10208"/>
                </a:cubicBezTo>
                <a:cubicBezTo>
                  <a:pt x="6806" y="10240"/>
                  <a:pt x="6680" y="10334"/>
                  <a:pt x="6649" y="10429"/>
                </a:cubicBezTo>
                <a:lnTo>
                  <a:pt x="6522" y="10964"/>
                </a:lnTo>
                <a:lnTo>
                  <a:pt x="5703" y="10964"/>
                </a:lnTo>
                <a:lnTo>
                  <a:pt x="5577" y="10429"/>
                </a:lnTo>
                <a:cubicBezTo>
                  <a:pt x="5546" y="10334"/>
                  <a:pt x="5451" y="10208"/>
                  <a:pt x="5294" y="10208"/>
                </a:cubicBezTo>
                <a:cubicBezTo>
                  <a:pt x="4758" y="10082"/>
                  <a:pt x="4223" y="9893"/>
                  <a:pt x="3750" y="9609"/>
                </a:cubicBezTo>
                <a:lnTo>
                  <a:pt x="4286" y="9105"/>
                </a:lnTo>
                <a:cubicBezTo>
                  <a:pt x="4821" y="9420"/>
                  <a:pt x="5451" y="9578"/>
                  <a:pt x="6113" y="9578"/>
                </a:cubicBezTo>
                <a:cubicBezTo>
                  <a:pt x="6333" y="9578"/>
                  <a:pt x="6522" y="9578"/>
                  <a:pt x="6712" y="9546"/>
                </a:cubicBezTo>
                <a:cubicBezTo>
                  <a:pt x="7499" y="9420"/>
                  <a:pt x="8224" y="9011"/>
                  <a:pt x="8759" y="8475"/>
                </a:cubicBezTo>
                <a:cubicBezTo>
                  <a:pt x="9326" y="7908"/>
                  <a:pt x="9704" y="7184"/>
                  <a:pt x="9831" y="6428"/>
                </a:cubicBezTo>
                <a:cubicBezTo>
                  <a:pt x="10020" y="5199"/>
                  <a:pt x="9641" y="4033"/>
                  <a:pt x="8759" y="3151"/>
                </a:cubicBezTo>
                <a:cubicBezTo>
                  <a:pt x="8046" y="2438"/>
                  <a:pt x="7089" y="2034"/>
                  <a:pt x="6074" y="2034"/>
                </a:cubicBezTo>
                <a:cubicBezTo>
                  <a:pt x="5878" y="2034"/>
                  <a:pt x="5681" y="2049"/>
                  <a:pt x="5483" y="2080"/>
                </a:cubicBezTo>
                <a:cubicBezTo>
                  <a:pt x="4695" y="2206"/>
                  <a:pt x="4002" y="2615"/>
                  <a:pt x="3435" y="3151"/>
                </a:cubicBezTo>
                <a:cubicBezTo>
                  <a:pt x="2899" y="3718"/>
                  <a:pt x="2490" y="4443"/>
                  <a:pt x="2395" y="5199"/>
                </a:cubicBezTo>
                <a:cubicBezTo>
                  <a:pt x="2269" y="6018"/>
                  <a:pt x="2427" y="6900"/>
                  <a:pt x="2805" y="7656"/>
                </a:cubicBezTo>
                <a:lnTo>
                  <a:pt x="2301" y="8160"/>
                </a:lnTo>
                <a:cubicBezTo>
                  <a:pt x="2017" y="7688"/>
                  <a:pt x="1828" y="7184"/>
                  <a:pt x="1702" y="6617"/>
                </a:cubicBezTo>
                <a:cubicBezTo>
                  <a:pt x="1671" y="6491"/>
                  <a:pt x="1608" y="6396"/>
                  <a:pt x="1482" y="6333"/>
                </a:cubicBezTo>
                <a:lnTo>
                  <a:pt x="978" y="6238"/>
                </a:lnTo>
                <a:lnTo>
                  <a:pt x="978" y="5388"/>
                </a:lnTo>
                <a:lnTo>
                  <a:pt x="1482" y="5293"/>
                </a:lnTo>
                <a:cubicBezTo>
                  <a:pt x="1608" y="5230"/>
                  <a:pt x="1702" y="5167"/>
                  <a:pt x="1702" y="5010"/>
                </a:cubicBezTo>
                <a:cubicBezTo>
                  <a:pt x="1828" y="4380"/>
                  <a:pt x="2080" y="3813"/>
                  <a:pt x="2427" y="3309"/>
                </a:cubicBezTo>
                <a:cubicBezTo>
                  <a:pt x="2490" y="3183"/>
                  <a:pt x="2490" y="3088"/>
                  <a:pt x="2427" y="2962"/>
                </a:cubicBezTo>
                <a:lnTo>
                  <a:pt x="2143" y="2521"/>
                </a:lnTo>
                <a:lnTo>
                  <a:pt x="2742" y="1922"/>
                </a:lnTo>
                <a:lnTo>
                  <a:pt x="3183" y="2206"/>
                </a:lnTo>
                <a:cubicBezTo>
                  <a:pt x="3230" y="2237"/>
                  <a:pt x="3293" y="2253"/>
                  <a:pt x="3356" y="2253"/>
                </a:cubicBezTo>
                <a:cubicBezTo>
                  <a:pt x="3419" y="2253"/>
                  <a:pt x="3482" y="2237"/>
                  <a:pt x="3530" y="2206"/>
                </a:cubicBezTo>
                <a:cubicBezTo>
                  <a:pt x="4034" y="1859"/>
                  <a:pt x="4632" y="1607"/>
                  <a:pt x="5231" y="1481"/>
                </a:cubicBezTo>
                <a:cubicBezTo>
                  <a:pt x="5325" y="1450"/>
                  <a:pt x="5451" y="1387"/>
                  <a:pt x="5483" y="1261"/>
                </a:cubicBezTo>
                <a:lnTo>
                  <a:pt x="5609" y="757"/>
                </a:lnTo>
                <a:close/>
                <a:moveTo>
                  <a:pt x="6239" y="4222"/>
                </a:moveTo>
                <a:lnTo>
                  <a:pt x="5766" y="4695"/>
                </a:lnTo>
                <a:cubicBezTo>
                  <a:pt x="5388" y="5073"/>
                  <a:pt x="5388" y="5766"/>
                  <a:pt x="5766" y="6144"/>
                </a:cubicBezTo>
                <a:cubicBezTo>
                  <a:pt x="5971" y="6349"/>
                  <a:pt x="6239" y="6451"/>
                  <a:pt x="6503" y="6451"/>
                </a:cubicBezTo>
                <a:cubicBezTo>
                  <a:pt x="6767" y="6451"/>
                  <a:pt x="7027" y="6349"/>
                  <a:pt x="7216" y="6144"/>
                </a:cubicBezTo>
                <a:lnTo>
                  <a:pt x="7688" y="5671"/>
                </a:lnTo>
                <a:cubicBezTo>
                  <a:pt x="7751" y="5860"/>
                  <a:pt x="7751" y="6081"/>
                  <a:pt x="7688" y="6238"/>
                </a:cubicBezTo>
                <a:cubicBezTo>
                  <a:pt x="7594" y="6900"/>
                  <a:pt x="7027" y="7436"/>
                  <a:pt x="6365" y="7562"/>
                </a:cubicBezTo>
                <a:cubicBezTo>
                  <a:pt x="6267" y="7588"/>
                  <a:pt x="6163" y="7600"/>
                  <a:pt x="6059" y="7600"/>
                </a:cubicBezTo>
                <a:cubicBezTo>
                  <a:pt x="5794" y="7600"/>
                  <a:pt x="5520" y="7526"/>
                  <a:pt x="5294" y="7436"/>
                </a:cubicBezTo>
                <a:cubicBezTo>
                  <a:pt x="5252" y="7415"/>
                  <a:pt x="5206" y="7404"/>
                  <a:pt x="5161" y="7404"/>
                </a:cubicBezTo>
                <a:cubicBezTo>
                  <a:pt x="5070" y="7404"/>
                  <a:pt x="4979" y="7446"/>
                  <a:pt x="4916" y="7530"/>
                </a:cubicBezTo>
                <a:lnTo>
                  <a:pt x="3908" y="8507"/>
                </a:lnTo>
                <a:lnTo>
                  <a:pt x="1450" y="10964"/>
                </a:lnTo>
                <a:cubicBezTo>
                  <a:pt x="1387" y="11011"/>
                  <a:pt x="1293" y="11035"/>
                  <a:pt x="1202" y="11035"/>
                </a:cubicBezTo>
                <a:cubicBezTo>
                  <a:pt x="1112" y="11035"/>
                  <a:pt x="1025" y="11011"/>
                  <a:pt x="978" y="10964"/>
                </a:cubicBezTo>
                <a:cubicBezTo>
                  <a:pt x="852" y="10838"/>
                  <a:pt x="852" y="10586"/>
                  <a:pt x="978" y="10492"/>
                </a:cubicBezTo>
                <a:lnTo>
                  <a:pt x="3403" y="8034"/>
                </a:lnTo>
                <a:lnTo>
                  <a:pt x="4380" y="7058"/>
                </a:lnTo>
                <a:cubicBezTo>
                  <a:pt x="4506" y="6932"/>
                  <a:pt x="4506" y="6774"/>
                  <a:pt x="4475" y="6648"/>
                </a:cubicBezTo>
                <a:cubicBezTo>
                  <a:pt x="4317" y="6333"/>
                  <a:pt x="4286" y="5955"/>
                  <a:pt x="4349" y="5608"/>
                </a:cubicBezTo>
                <a:cubicBezTo>
                  <a:pt x="4475" y="4915"/>
                  <a:pt x="5010" y="4380"/>
                  <a:pt x="5703" y="4254"/>
                </a:cubicBezTo>
                <a:cubicBezTo>
                  <a:pt x="5798" y="4254"/>
                  <a:pt x="5892" y="4222"/>
                  <a:pt x="6018" y="4222"/>
                </a:cubicBezTo>
                <a:close/>
                <a:moveTo>
                  <a:pt x="5262" y="1"/>
                </a:moveTo>
                <a:cubicBezTo>
                  <a:pt x="5105" y="1"/>
                  <a:pt x="4979" y="127"/>
                  <a:pt x="4947" y="284"/>
                </a:cubicBezTo>
                <a:lnTo>
                  <a:pt x="4790" y="883"/>
                </a:lnTo>
                <a:cubicBezTo>
                  <a:pt x="4223" y="977"/>
                  <a:pt x="3719" y="1229"/>
                  <a:pt x="3214" y="1513"/>
                </a:cubicBezTo>
                <a:lnTo>
                  <a:pt x="2710" y="1198"/>
                </a:lnTo>
                <a:cubicBezTo>
                  <a:pt x="2652" y="1154"/>
                  <a:pt x="2580" y="1130"/>
                  <a:pt x="2507" y="1130"/>
                </a:cubicBezTo>
                <a:cubicBezTo>
                  <a:pt x="2422" y="1130"/>
                  <a:pt x="2337" y="1162"/>
                  <a:pt x="2269" y="1229"/>
                </a:cubicBezTo>
                <a:lnTo>
                  <a:pt x="1293" y="2206"/>
                </a:lnTo>
                <a:cubicBezTo>
                  <a:pt x="1167" y="2332"/>
                  <a:pt x="1167" y="2489"/>
                  <a:pt x="1230" y="2647"/>
                </a:cubicBezTo>
                <a:lnTo>
                  <a:pt x="1545" y="3151"/>
                </a:lnTo>
                <a:cubicBezTo>
                  <a:pt x="1230" y="3624"/>
                  <a:pt x="1041" y="4128"/>
                  <a:pt x="915" y="4726"/>
                </a:cubicBezTo>
                <a:lnTo>
                  <a:pt x="348" y="4884"/>
                </a:lnTo>
                <a:cubicBezTo>
                  <a:pt x="190" y="4915"/>
                  <a:pt x="64" y="5041"/>
                  <a:pt x="64" y="5199"/>
                </a:cubicBezTo>
                <a:lnTo>
                  <a:pt x="64" y="6585"/>
                </a:lnTo>
                <a:cubicBezTo>
                  <a:pt x="64" y="6743"/>
                  <a:pt x="190" y="6869"/>
                  <a:pt x="348" y="6900"/>
                </a:cubicBezTo>
                <a:lnTo>
                  <a:pt x="915" y="7058"/>
                </a:lnTo>
                <a:cubicBezTo>
                  <a:pt x="1041" y="7656"/>
                  <a:pt x="1324" y="8223"/>
                  <a:pt x="1639" y="8696"/>
                </a:cubicBezTo>
                <a:lnTo>
                  <a:pt x="379" y="9956"/>
                </a:lnTo>
                <a:cubicBezTo>
                  <a:pt x="1" y="10366"/>
                  <a:pt x="1" y="11027"/>
                  <a:pt x="379" y="11437"/>
                </a:cubicBezTo>
                <a:cubicBezTo>
                  <a:pt x="584" y="11626"/>
                  <a:pt x="852" y="11720"/>
                  <a:pt x="1115" y="11720"/>
                </a:cubicBezTo>
                <a:cubicBezTo>
                  <a:pt x="1379" y="11720"/>
                  <a:pt x="1639" y="11626"/>
                  <a:pt x="1828" y="11437"/>
                </a:cubicBezTo>
                <a:lnTo>
                  <a:pt x="3088" y="10177"/>
                </a:lnTo>
                <a:cubicBezTo>
                  <a:pt x="3624" y="10523"/>
                  <a:pt x="4160" y="10744"/>
                  <a:pt x="4758" y="10870"/>
                </a:cubicBezTo>
                <a:lnTo>
                  <a:pt x="4916" y="11468"/>
                </a:lnTo>
                <a:cubicBezTo>
                  <a:pt x="4947" y="11626"/>
                  <a:pt x="5073" y="11752"/>
                  <a:pt x="5231" y="11752"/>
                </a:cubicBezTo>
                <a:lnTo>
                  <a:pt x="6585" y="11752"/>
                </a:lnTo>
                <a:cubicBezTo>
                  <a:pt x="6775" y="11752"/>
                  <a:pt x="6869" y="11626"/>
                  <a:pt x="6932" y="11468"/>
                </a:cubicBezTo>
                <a:lnTo>
                  <a:pt x="7090" y="10870"/>
                </a:lnTo>
                <a:cubicBezTo>
                  <a:pt x="7625" y="10744"/>
                  <a:pt x="8129" y="10523"/>
                  <a:pt x="8665" y="10240"/>
                </a:cubicBezTo>
                <a:lnTo>
                  <a:pt x="9169" y="10555"/>
                </a:lnTo>
                <a:cubicBezTo>
                  <a:pt x="9227" y="10599"/>
                  <a:pt x="9299" y="10622"/>
                  <a:pt x="9372" y="10622"/>
                </a:cubicBezTo>
                <a:cubicBezTo>
                  <a:pt x="9457" y="10622"/>
                  <a:pt x="9542" y="10591"/>
                  <a:pt x="9610" y="10523"/>
                </a:cubicBezTo>
                <a:lnTo>
                  <a:pt x="10587" y="9546"/>
                </a:lnTo>
                <a:cubicBezTo>
                  <a:pt x="10713" y="9420"/>
                  <a:pt x="10713" y="9263"/>
                  <a:pt x="10618" y="9105"/>
                </a:cubicBezTo>
                <a:lnTo>
                  <a:pt x="10303" y="8601"/>
                </a:lnTo>
                <a:cubicBezTo>
                  <a:pt x="10618" y="8129"/>
                  <a:pt x="10807" y="7593"/>
                  <a:pt x="10933" y="7026"/>
                </a:cubicBezTo>
                <a:lnTo>
                  <a:pt x="11532" y="6869"/>
                </a:lnTo>
                <a:cubicBezTo>
                  <a:pt x="11689" y="6806"/>
                  <a:pt x="11784" y="6711"/>
                  <a:pt x="11784" y="6554"/>
                </a:cubicBezTo>
                <a:lnTo>
                  <a:pt x="11784" y="5167"/>
                </a:lnTo>
                <a:cubicBezTo>
                  <a:pt x="11847" y="5041"/>
                  <a:pt x="11721" y="4915"/>
                  <a:pt x="11563" y="4884"/>
                </a:cubicBezTo>
                <a:lnTo>
                  <a:pt x="10965" y="4726"/>
                </a:lnTo>
                <a:cubicBezTo>
                  <a:pt x="10839" y="4191"/>
                  <a:pt x="10618" y="3655"/>
                  <a:pt x="10335" y="3151"/>
                </a:cubicBezTo>
                <a:lnTo>
                  <a:pt x="10650" y="2647"/>
                </a:lnTo>
                <a:cubicBezTo>
                  <a:pt x="10744" y="2521"/>
                  <a:pt x="10744" y="2332"/>
                  <a:pt x="10618" y="2206"/>
                </a:cubicBezTo>
                <a:lnTo>
                  <a:pt x="9641" y="1229"/>
                </a:lnTo>
                <a:cubicBezTo>
                  <a:pt x="9574" y="1162"/>
                  <a:pt x="9497" y="1130"/>
                  <a:pt x="9417" y="1130"/>
                </a:cubicBezTo>
                <a:cubicBezTo>
                  <a:pt x="9347" y="1130"/>
                  <a:pt x="9274" y="1154"/>
                  <a:pt x="9200" y="1198"/>
                </a:cubicBezTo>
                <a:lnTo>
                  <a:pt x="8696" y="1513"/>
                </a:lnTo>
                <a:cubicBezTo>
                  <a:pt x="8224" y="1198"/>
                  <a:pt x="7720" y="977"/>
                  <a:pt x="7121" y="883"/>
                </a:cubicBezTo>
                <a:lnTo>
                  <a:pt x="6964" y="284"/>
                </a:lnTo>
                <a:cubicBezTo>
                  <a:pt x="6932" y="127"/>
                  <a:pt x="6806" y="1"/>
                  <a:pt x="6649"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2" name="Google Shape;11082;p84"/>
          <p:cNvSpPr/>
          <p:nvPr/>
        </p:nvSpPr>
        <p:spPr>
          <a:xfrm>
            <a:off x="3975533" y="3616352"/>
            <a:ext cx="354527" cy="353587"/>
          </a:xfrm>
          <a:custGeom>
            <a:avLst/>
            <a:gdLst/>
            <a:ahLst/>
            <a:cxnLst/>
            <a:rect l="l" t="t" r="r" b="b"/>
            <a:pathLst>
              <a:path w="11689" h="11658" extrusionOk="0">
                <a:moveTo>
                  <a:pt x="8632" y="694"/>
                </a:moveTo>
                <a:cubicBezTo>
                  <a:pt x="8821" y="694"/>
                  <a:pt x="8979" y="851"/>
                  <a:pt x="8979" y="1040"/>
                </a:cubicBezTo>
                <a:lnTo>
                  <a:pt x="8979" y="1387"/>
                </a:lnTo>
                <a:lnTo>
                  <a:pt x="2836" y="1387"/>
                </a:lnTo>
                <a:lnTo>
                  <a:pt x="2836" y="1040"/>
                </a:lnTo>
                <a:cubicBezTo>
                  <a:pt x="2804" y="851"/>
                  <a:pt x="2962" y="694"/>
                  <a:pt x="3151" y="694"/>
                </a:cubicBezTo>
                <a:close/>
                <a:moveTo>
                  <a:pt x="4505" y="3435"/>
                </a:moveTo>
                <a:cubicBezTo>
                  <a:pt x="4694" y="3435"/>
                  <a:pt x="4852" y="3592"/>
                  <a:pt x="4852" y="3781"/>
                </a:cubicBezTo>
                <a:lnTo>
                  <a:pt x="4852" y="5829"/>
                </a:lnTo>
                <a:cubicBezTo>
                  <a:pt x="4852" y="6049"/>
                  <a:pt x="4694" y="6207"/>
                  <a:pt x="4505" y="6207"/>
                </a:cubicBezTo>
                <a:lnTo>
                  <a:pt x="3812" y="6207"/>
                </a:lnTo>
                <a:cubicBezTo>
                  <a:pt x="3623" y="6207"/>
                  <a:pt x="3466" y="6365"/>
                  <a:pt x="3466" y="6554"/>
                </a:cubicBezTo>
                <a:lnTo>
                  <a:pt x="3466" y="7089"/>
                </a:lnTo>
                <a:lnTo>
                  <a:pt x="2678" y="6302"/>
                </a:lnTo>
                <a:cubicBezTo>
                  <a:pt x="2615" y="6239"/>
                  <a:pt x="2520" y="6207"/>
                  <a:pt x="2457" y="6207"/>
                </a:cubicBezTo>
                <a:lnTo>
                  <a:pt x="1071" y="6207"/>
                </a:lnTo>
                <a:cubicBezTo>
                  <a:pt x="882" y="6144"/>
                  <a:pt x="725" y="5986"/>
                  <a:pt x="725" y="5829"/>
                </a:cubicBezTo>
                <a:lnTo>
                  <a:pt x="725" y="3781"/>
                </a:lnTo>
                <a:cubicBezTo>
                  <a:pt x="725" y="3592"/>
                  <a:pt x="882" y="3435"/>
                  <a:pt x="1071" y="3435"/>
                </a:cubicBezTo>
                <a:close/>
                <a:moveTo>
                  <a:pt x="10680" y="3435"/>
                </a:moveTo>
                <a:cubicBezTo>
                  <a:pt x="10869" y="3435"/>
                  <a:pt x="11027" y="3592"/>
                  <a:pt x="11027" y="3781"/>
                </a:cubicBezTo>
                <a:lnTo>
                  <a:pt x="11027" y="5829"/>
                </a:lnTo>
                <a:cubicBezTo>
                  <a:pt x="11027" y="6049"/>
                  <a:pt x="10869" y="6207"/>
                  <a:pt x="10680" y="6207"/>
                </a:cubicBezTo>
                <a:lnTo>
                  <a:pt x="9294" y="6207"/>
                </a:lnTo>
                <a:cubicBezTo>
                  <a:pt x="9231" y="6207"/>
                  <a:pt x="9105" y="6239"/>
                  <a:pt x="9074" y="6302"/>
                </a:cubicBezTo>
                <a:lnTo>
                  <a:pt x="8286" y="7089"/>
                </a:lnTo>
                <a:lnTo>
                  <a:pt x="8286" y="6554"/>
                </a:lnTo>
                <a:cubicBezTo>
                  <a:pt x="8286" y="6365"/>
                  <a:pt x="8128" y="6207"/>
                  <a:pt x="7908" y="6207"/>
                </a:cubicBezTo>
                <a:lnTo>
                  <a:pt x="7246" y="6207"/>
                </a:lnTo>
                <a:cubicBezTo>
                  <a:pt x="7057" y="6207"/>
                  <a:pt x="6900" y="6049"/>
                  <a:pt x="6900" y="5829"/>
                </a:cubicBezTo>
                <a:lnTo>
                  <a:pt x="6900" y="3781"/>
                </a:lnTo>
                <a:cubicBezTo>
                  <a:pt x="6900" y="3592"/>
                  <a:pt x="7057" y="3435"/>
                  <a:pt x="7246" y="3435"/>
                </a:cubicBezTo>
                <a:close/>
                <a:moveTo>
                  <a:pt x="8948" y="2048"/>
                </a:moveTo>
                <a:lnTo>
                  <a:pt x="8948" y="2773"/>
                </a:lnTo>
                <a:lnTo>
                  <a:pt x="7246" y="2773"/>
                </a:lnTo>
                <a:cubicBezTo>
                  <a:pt x="6711" y="2773"/>
                  <a:pt x="6238" y="3246"/>
                  <a:pt x="6238" y="3781"/>
                </a:cubicBezTo>
                <a:lnTo>
                  <a:pt x="6238" y="5829"/>
                </a:lnTo>
                <a:cubicBezTo>
                  <a:pt x="6238" y="6396"/>
                  <a:pt x="6711" y="6869"/>
                  <a:pt x="7246" y="6869"/>
                </a:cubicBezTo>
                <a:lnTo>
                  <a:pt x="7593" y="6869"/>
                </a:lnTo>
                <a:lnTo>
                  <a:pt x="7593" y="7877"/>
                </a:lnTo>
                <a:cubicBezTo>
                  <a:pt x="7593" y="8034"/>
                  <a:pt x="7687" y="8160"/>
                  <a:pt x="7813" y="8192"/>
                </a:cubicBezTo>
                <a:cubicBezTo>
                  <a:pt x="7852" y="8218"/>
                  <a:pt x="7902" y="8233"/>
                  <a:pt x="7954" y="8233"/>
                </a:cubicBezTo>
                <a:cubicBezTo>
                  <a:pt x="8028" y="8233"/>
                  <a:pt x="8105" y="8203"/>
                  <a:pt x="8160" y="8129"/>
                </a:cubicBezTo>
                <a:lnTo>
                  <a:pt x="8948" y="7341"/>
                </a:lnTo>
                <a:lnTo>
                  <a:pt x="8948" y="8916"/>
                </a:lnTo>
                <a:lnTo>
                  <a:pt x="2804" y="8916"/>
                </a:lnTo>
                <a:lnTo>
                  <a:pt x="2804" y="7341"/>
                </a:lnTo>
                <a:lnTo>
                  <a:pt x="3592" y="8129"/>
                </a:lnTo>
                <a:cubicBezTo>
                  <a:pt x="3636" y="8173"/>
                  <a:pt x="3728" y="8218"/>
                  <a:pt x="3823" y="8218"/>
                </a:cubicBezTo>
                <a:cubicBezTo>
                  <a:pt x="3862" y="8218"/>
                  <a:pt x="3901" y="8210"/>
                  <a:pt x="3938" y="8192"/>
                </a:cubicBezTo>
                <a:cubicBezTo>
                  <a:pt x="4064" y="8160"/>
                  <a:pt x="4127" y="8003"/>
                  <a:pt x="4127" y="7877"/>
                </a:cubicBezTo>
                <a:lnTo>
                  <a:pt x="4127" y="6869"/>
                </a:lnTo>
                <a:lnTo>
                  <a:pt x="4505" y="6869"/>
                </a:lnTo>
                <a:cubicBezTo>
                  <a:pt x="5041" y="6869"/>
                  <a:pt x="5513" y="6396"/>
                  <a:pt x="5513" y="5829"/>
                </a:cubicBezTo>
                <a:lnTo>
                  <a:pt x="5513" y="3781"/>
                </a:lnTo>
                <a:cubicBezTo>
                  <a:pt x="5513" y="3246"/>
                  <a:pt x="5041" y="2773"/>
                  <a:pt x="4505" y="2773"/>
                </a:cubicBezTo>
                <a:lnTo>
                  <a:pt x="2804" y="2773"/>
                </a:lnTo>
                <a:lnTo>
                  <a:pt x="2804" y="2048"/>
                </a:lnTo>
                <a:close/>
                <a:moveTo>
                  <a:pt x="8948" y="9547"/>
                </a:moveTo>
                <a:lnTo>
                  <a:pt x="8948" y="10618"/>
                </a:lnTo>
                <a:cubicBezTo>
                  <a:pt x="8948" y="10838"/>
                  <a:pt x="8790" y="10964"/>
                  <a:pt x="8632" y="10964"/>
                </a:cubicBezTo>
                <a:lnTo>
                  <a:pt x="3151" y="10964"/>
                </a:lnTo>
                <a:cubicBezTo>
                  <a:pt x="2962" y="10964"/>
                  <a:pt x="2804" y="10807"/>
                  <a:pt x="2804" y="10618"/>
                </a:cubicBezTo>
                <a:lnTo>
                  <a:pt x="2804" y="9547"/>
                </a:lnTo>
                <a:close/>
                <a:moveTo>
                  <a:pt x="3119" y="1"/>
                </a:moveTo>
                <a:cubicBezTo>
                  <a:pt x="2552" y="1"/>
                  <a:pt x="2079" y="473"/>
                  <a:pt x="2079" y="1040"/>
                </a:cubicBezTo>
                <a:lnTo>
                  <a:pt x="2079" y="2773"/>
                </a:lnTo>
                <a:lnTo>
                  <a:pt x="1040" y="2773"/>
                </a:lnTo>
                <a:cubicBezTo>
                  <a:pt x="473" y="2773"/>
                  <a:pt x="0" y="3246"/>
                  <a:pt x="0" y="3781"/>
                </a:cubicBezTo>
                <a:lnTo>
                  <a:pt x="0" y="5829"/>
                </a:lnTo>
                <a:cubicBezTo>
                  <a:pt x="0" y="6396"/>
                  <a:pt x="473" y="6869"/>
                  <a:pt x="1040" y="6869"/>
                </a:cubicBezTo>
                <a:lnTo>
                  <a:pt x="2079" y="6869"/>
                </a:lnTo>
                <a:lnTo>
                  <a:pt x="2079" y="10649"/>
                </a:lnTo>
                <a:cubicBezTo>
                  <a:pt x="2079" y="11185"/>
                  <a:pt x="2552" y="11657"/>
                  <a:pt x="3119" y="11657"/>
                </a:cubicBezTo>
                <a:lnTo>
                  <a:pt x="8601" y="11657"/>
                </a:lnTo>
                <a:cubicBezTo>
                  <a:pt x="9137" y="11657"/>
                  <a:pt x="9609" y="11185"/>
                  <a:pt x="9609" y="10649"/>
                </a:cubicBezTo>
                <a:lnTo>
                  <a:pt x="9609" y="6869"/>
                </a:lnTo>
                <a:lnTo>
                  <a:pt x="10680" y="6869"/>
                </a:lnTo>
                <a:cubicBezTo>
                  <a:pt x="11216" y="6869"/>
                  <a:pt x="11688" y="6396"/>
                  <a:pt x="11688" y="5829"/>
                </a:cubicBezTo>
                <a:lnTo>
                  <a:pt x="11688" y="3781"/>
                </a:lnTo>
                <a:cubicBezTo>
                  <a:pt x="11688" y="3214"/>
                  <a:pt x="11279" y="2773"/>
                  <a:pt x="10680" y="2773"/>
                </a:cubicBezTo>
                <a:lnTo>
                  <a:pt x="9609" y="2773"/>
                </a:lnTo>
                <a:lnTo>
                  <a:pt x="9609" y="1040"/>
                </a:lnTo>
                <a:cubicBezTo>
                  <a:pt x="9609" y="473"/>
                  <a:pt x="9137" y="1"/>
                  <a:pt x="8601"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083" name="Google Shape;11083;p84"/>
          <p:cNvGrpSpPr/>
          <p:nvPr/>
        </p:nvGrpSpPr>
        <p:grpSpPr>
          <a:xfrm>
            <a:off x="2205934" y="1307729"/>
            <a:ext cx="331598" cy="353557"/>
            <a:chOff x="-34767825" y="1914325"/>
            <a:chExt cx="273325" cy="291425"/>
          </a:xfrm>
          <a:solidFill>
            <a:srgbClr val="FFC000"/>
          </a:solidFill>
        </p:grpSpPr>
        <p:sp>
          <p:nvSpPr>
            <p:cNvPr id="11084" name="Google Shape;11084;p84"/>
            <p:cNvSpPr/>
            <p:nvPr/>
          </p:nvSpPr>
          <p:spPr>
            <a:xfrm>
              <a:off x="-34767825" y="1914325"/>
              <a:ext cx="273325" cy="291425"/>
            </a:xfrm>
            <a:custGeom>
              <a:avLst/>
              <a:gdLst/>
              <a:ahLst/>
              <a:cxnLst/>
              <a:rect l="l" t="t" r="r" b="b"/>
              <a:pathLst>
                <a:path w="10933" h="11657" extrusionOk="0">
                  <a:moveTo>
                    <a:pt x="5954" y="662"/>
                  </a:moveTo>
                  <a:cubicBezTo>
                    <a:pt x="5702" y="851"/>
                    <a:pt x="5482" y="1103"/>
                    <a:pt x="5324" y="1355"/>
                  </a:cubicBezTo>
                  <a:lnTo>
                    <a:pt x="693" y="1355"/>
                  </a:lnTo>
                  <a:lnTo>
                    <a:pt x="693" y="1008"/>
                  </a:lnTo>
                  <a:cubicBezTo>
                    <a:pt x="662" y="819"/>
                    <a:pt x="819" y="662"/>
                    <a:pt x="1008" y="662"/>
                  </a:cubicBezTo>
                  <a:close/>
                  <a:moveTo>
                    <a:pt x="7902" y="692"/>
                  </a:moveTo>
                  <a:cubicBezTo>
                    <a:pt x="9199" y="692"/>
                    <a:pt x="10239" y="1752"/>
                    <a:pt x="10239" y="3056"/>
                  </a:cubicBezTo>
                  <a:cubicBezTo>
                    <a:pt x="10239" y="4411"/>
                    <a:pt x="9168" y="5450"/>
                    <a:pt x="7845" y="5450"/>
                  </a:cubicBezTo>
                  <a:cubicBezTo>
                    <a:pt x="7404" y="5450"/>
                    <a:pt x="6963" y="5356"/>
                    <a:pt x="6585" y="5104"/>
                  </a:cubicBezTo>
                  <a:cubicBezTo>
                    <a:pt x="6519" y="5082"/>
                    <a:pt x="6454" y="5045"/>
                    <a:pt x="6389" y="5045"/>
                  </a:cubicBezTo>
                  <a:cubicBezTo>
                    <a:pt x="6360" y="5045"/>
                    <a:pt x="6330" y="5053"/>
                    <a:pt x="6301" y="5072"/>
                  </a:cubicBezTo>
                  <a:lnTo>
                    <a:pt x="5671" y="5261"/>
                  </a:lnTo>
                  <a:lnTo>
                    <a:pt x="5860" y="4631"/>
                  </a:lnTo>
                  <a:cubicBezTo>
                    <a:pt x="5923" y="4568"/>
                    <a:pt x="5860" y="4442"/>
                    <a:pt x="5828" y="4348"/>
                  </a:cubicBezTo>
                  <a:cubicBezTo>
                    <a:pt x="5608" y="3970"/>
                    <a:pt x="5482" y="3529"/>
                    <a:pt x="5482" y="3087"/>
                  </a:cubicBezTo>
                  <a:cubicBezTo>
                    <a:pt x="5482" y="2678"/>
                    <a:pt x="5608" y="2268"/>
                    <a:pt x="5765" y="1953"/>
                  </a:cubicBezTo>
                  <a:cubicBezTo>
                    <a:pt x="5797" y="1922"/>
                    <a:pt x="5797" y="1922"/>
                    <a:pt x="5797" y="1859"/>
                  </a:cubicBezTo>
                  <a:cubicBezTo>
                    <a:pt x="6207" y="1166"/>
                    <a:pt x="6963" y="693"/>
                    <a:pt x="7845" y="693"/>
                  </a:cubicBezTo>
                  <a:cubicBezTo>
                    <a:pt x="7864" y="693"/>
                    <a:pt x="7883" y="692"/>
                    <a:pt x="7902" y="692"/>
                  </a:cubicBezTo>
                  <a:close/>
                  <a:moveTo>
                    <a:pt x="3749" y="5450"/>
                  </a:moveTo>
                  <a:cubicBezTo>
                    <a:pt x="4127" y="5450"/>
                    <a:pt x="4411" y="5765"/>
                    <a:pt x="4411" y="6143"/>
                  </a:cubicBezTo>
                  <a:cubicBezTo>
                    <a:pt x="4411" y="6521"/>
                    <a:pt x="4096" y="6805"/>
                    <a:pt x="3749" y="6805"/>
                  </a:cubicBezTo>
                  <a:cubicBezTo>
                    <a:pt x="3732" y="6806"/>
                    <a:pt x="3714" y="6807"/>
                    <a:pt x="3697" y="6807"/>
                  </a:cubicBezTo>
                  <a:cubicBezTo>
                    <a:pt x="3343" y="6807"/>
                    <a:pt x="3056" y="6504"/>
                    <a:pt x="3056" y="6143"/>
                  </a:cubicBezTo>
                  <a:cubicBezTo>
                    <a:pt x="3056" y="5734"/>
                    <a:pt x="3371" y="5450"/>
                    <a:pt x="3749" y="5450"/>
                  </a:cubicBezTo>
                  <a:close/>
                  <a:moveTo>
                    <a:pt x="4946" y="1985"/>
                  </a:moveTo>
                  <a:cubicBezTo>
                    <a:pt x="4852" y="2300"/>
                    <a:pt x="4789" y="2646"/>
                    <a:pt x="4789" y="3024"/>
                  </a:cubicBezTo>
                  <a:cubicBezTo>
                    <a:pt x="4757" y="3560"/>
                    <a:pt x="4915" y="4096"/>
                    <a:pt x="5167" y="4568"/>
                  </a:cubicBezTo>
                  <a:lnTo>
                    <a:pt x="4883" y="5387"/>
                  </a:lnTo>
                  <a:cubicBezTo>
                    <a:pt x="4631" y="5009"/>
                    <a:pt x="4222" y="4757"/>
                    <a:pt x="3749" y="4757"/>
                  </a:cubicBezTo>
                  <a:cubicBezTo>
                    <a:pt x="2993" y="4757"/>
                    <a:pt x="2363" y="5387"/>
                    <a:pt x="2363" y="6143"/>
                  </a:cubicBezTo>
                  <a:cubicBezTo>
                    <a:pt x="2363" y="6490"/>
                    <a:pt x="2489" y="6805"/>
                    <a:pt x="2709" y="7026"/>
                  </a:cubicBezTo>
                  <a:cubicBezTo>
                    <a:pt x="2016" y="7404"/>
                    <a:pt x="1481" y="8065"/>
                    <a:pt x="1386" y="8853"/>
                  </a:cubicBezTo>
                  <a:lnTo>
                    <a:pt x="662" y="8853"/>
                  </a:lnTo>
                  <a:lnTo>
                    <a:pt x="662" y="1985"/>
                  </a:lnTo>
                  <a:close/>
                  <a:moveTo>
                    <a:pt x="3749" y="7498"/>
                  </a:moveTo>
                  <a:cubicBezTo>
                    <a:pt x="4568" y="7498"/>
                    <a:pt x="5261" y="8097"/>
                    <a:pt x="5419" y="8884"/>
                  </a:cubicBezTo>
                  <a:lnTo>
                    <a:pt x="2079" y="8884"/>
                  </a:lnTo>
                  <a:cubicBezTo>
                    <a:pt x="2237" y="8097"/>
                    <a:pt x="2899" y="7498"/>
                    <a:pt x="3749" y="7498"/>
                  </a:cubicBezTo>
                  <a:close/>
                  <a:moveTo>
                    <a:pt x="6364" y="5765"/>
                  </a:moveTo>
                  <a:cubicBezTo>
                    <a:pt x="6522" y="5860"/>
                    <a:pt x="6679" y="5923"/>
                    <a:pt x="6837" y="5986"/>
                  </a:cubicBezTo>
                  <a:lnTo>
                    <a:pt x="6837" y="8884"/>
                  </a:lnTo>
                  <a:lnTo>
                    <a:pt x="6112" y="8884"/>
                  </a:lnTo>
                  <a:cubicBezTo>
                    <a:pt x="5986" y="8065"/>
                    <a:pt x="5482" y="7404"/>
                    <a:pt x="4757" y="7089"/>
                  </a:cubicBezTo>
                  <a:cubicBezTo>
                    <a:pt x="5009" y="6837"/>
                    <a:pt x="5104" y="6521"/>
                    <a:pt x="5104" y="6175"/>
                  </a:cubicBezTo>
                  <a:lnTo>
                    <a:pt x="5230" y="6175"/>
                  </a:lnTo>
                  <a:lnTo>
                    <a:pt x="6364" y="5765"/>
                  </a:lnTo>
                  <a:close/>
                  <a:moveTo>
                    <a:pt x="6805" y="9514"/>
                  </a:moveTo>
                  <a:lnTo>
                    <a:pt x="6805" y="10586"/>
                  </a:lnTo>
                  <a:cubicBezTo>
                    <a:pt x="6805" y="10775"/>
                    <a:pt x="6648" y="10932"/>
                    <a:pt x="6490" y="10932"/>
                  </a:cubicBezTo>
                  <a:lnTo>
                    <a:pt x="1008" y="10932"/>
                  </a:lnTo>
                  <a:cubicBezTo>
                    <a:pt x="819" y="10932"/>
                    <a:pt x="662" y="10775"/>
                    <a:pt x="662" y="10586"/>
                  </a:cubicBezTo>
                  <a:lnTo>
                    <a:pt x="662" y="9514"/>
                  </a:lnTo>
                  <a:close/>
                  <a:moveTo>
                    <a:pt x="1008" y="0"/>
                  </a:moveTo>
                  <a:cubicBezTo>
                    <a:pt x="473" y="0"/>
                    <a:pt x="0" y="473"/>
                    <a:pt x="0" y="1040"/>
                  </a:cubicBezTo>
                  <a:lnTo>
                    <a:pt x="0" y="10649"/>
                  </a:lnTo>
                  <a:cubicBezTo>
                    <a:pt x="0" y="11184"/>
                    <a:pt x="441" y="11657"/>
                    <a:pt x="1008" y="11657"/>
                  </a:cubicBezTo>
                  <a:lnTo>
                    <a:pt x="6490" y="11657"/>
                  </a:lnTo>
                  <a:cubicBezTo>
                    <a:pt x="7057" y="11657"/>
                    <a:pt x="7530" y="11184"/>
                    <a:pt x="7530" y="10617"/>
                  </a:cubicBezTo>
                  <a:lnTo>
                    <a:pt x="7530" y="6143"/>
                  </a:lnTo>
                  <a:cubicBezTo>
                    <a:pt x="7624" y="6143"/>
                    <a:pt x="7750" y="6175"/>
                    <a:pt x="7876" y="6175"/>
                  </a:cubicBezTo>
                  <a:cubicBezTo>
                    <a:pt x="9578" y="6175"/>
                    <a:pt x="10932" y="4789"/>
                    <a:pt x="10932" y="3087"/>
                  </a:cubicBezTo>
                  <a:cubicBezTo>
                    <a:pt x="10932" y="1418"/>
                    <a:pt x="9578" y="0"/>
                    <a:pt x="787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5" name="Google Shape;11085;p84"/>
            <p:cNvSpPr/>
            <p:nvPr/>
          </p:nvSpPr>
          <p:spPr>
            <a:xfrm>
              <a:off x="-34579600" y="1947400"/>
              <a:ext cx="17350" cy="18125"/>
            </a:xfrm>
            <a:custGeom>
              <a:avLst/>
              <a:gdLst/>
              <a:ahLst/>
              <a:cxnLst/>
              <a:rect l="l" t="t" r="r" b="b"/>
              <a:pathLst>
                <a:path w="694" h="725" extrusionOk="0">
                  <a:moveTo>
                    <a:pt x="347" y="0"/>
                  </a:moveTo>
                  <a:cubicBezTo>
                    <a:pt x="158" y="0"/>
                    <a:pt x="1" y="189"/>
                    <a:pt x="1" y="347"/>
                  </a:cubicBezTo>
                  <a:cubicBezTo>
                    <a:pt x="1" y="567"/>
                    <a:pt x="158" y="725"/>
                    <a:pt x="347" y="725"/>
                  </a:cubicBezTo>
                  <a:cubicBezTo>
                    <a:pt x="536" y="725"/>
                    <a:pt x="694" y="567"/>
                    <a:pt x="694" y="347"/>
                  </a:cubicBezTo>
                  <a:cubicBezTo>
                    <a:pt x="694" y="158"/>
                    <a:pt x="536" y="0"/>
                    <a:pt x="34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6" name="Google Shape;11086;p84"/>
            <p:cNvSpPr/>
            <p:nvPr/>
          </p:nvSpPr>
          <p:spPr>
            <a:xfrm>
              <a:off x="-34581175" y="1982050"/>
              <a:ext cx="18150" cy="52000"/>
            </a:xfrm>
            <a:custGeom>
              <a:avLst/>
              <a:gdLst/>
              <a:ahLst/>
              <a:cxnLst/>
              <a:rect l="l" t="t" r="r" b="b"/>
              <a:pathLst>
                <a:path w="726" h="2080" extrusionOk="0">
                  <a:moveTo>
                    <a:pt x="379" y="0"/>
                  </a:moveTo>
                  <a:cubicBezTo>
                    <a:pt x="158" y="0"/>
                    <a:pt x="1" y="158"/>
                    <a:pt x="1" y="347"/>
                  </a:cubicBezTo>
                  <a:lnTo>
                    <a:pt x="1" y="1733"/>
                  </a:lnTo>
                  <a:cubicBezTo>
                    <a:pt x="1" y="1922"/>
                    <a:pt x="158" y="2080"/>
                    <a:pt x="379" y="2080"/>
                  </a:cubicBezTo>
                  <a:cubicBezTo>
                    <a:pt x="568" y="2080"/>
                    <a:pt x="725" y="1922"/>
                    <a:pt x="725" y="1733"/>
                  </a:cubicBezTo>
                  <a:lnTo>
                    <a:pt x="725" y="347"/>
                  </a:lnTo>
                  <a:cubicBezTo>
                    <a:pt x="725" y="158"/>
                    <a:pt x="568" y="0"/>
                    <a:pt x="37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087" name="Google Shape;11087;p84"/>
          <p:cNvGrpSpPr/>
          <p:nvPr/>
        </p:nvGrpSpPr>
        <p:grpSpPr>
          <a:xfrm>
            <a:off x="2193513" y="1765280"/>
            <a:ext cx="356438" cy="355498"/>
            <a:chOff x="-34778075" y="2272675"/>
            <a:chExt cx="293800" cy="293025"/>
          </a:xfrm>
          <a:solidFill>
            <a:srgbClr val="FFC000"/>
          </a:solidFill>
        </p:grpSpPr>
        <p:sp>
          <p:nvSpPr>
            <p:cNvPr id="11088" name="Google Shape;11088;p84"/>
            <p:cNvSpPr/>
            <p:nvPr/>
          </p:nvSpPr>
          <p:spPr>
            <a:xfrm>
              <a:off x="-34725300" y="2324675"/>
              <a:ext cx="187475" cy="188250"/>
            </a:xfrm>
            <a:custGeom>
              <a:avLst/>
              <a:gdLst/>
              <a:ahLst/>
              <a:cxnLst/>
              <a:rect l="l" t="t" r="r" b="b"/>
              <a:pathLst>
                <a:path w="7499" h="7530" extrusionOk="0">
                  <a:moveTo>
                    <a:pt x="4127" y="693"/>
                  </a:moveTo>
                  <a:lnTo>
                    <a:pt x="4127" y="1134"/>
                  </a:lnTo>
                  <a:cubicBezTo>
                    <a:pt x="4127" y="1292"/>
                    <a:pt x="4253" y="1418"/>
                    <a:pt x="4411" y="1449"/>
                  </a:cubicBezTo>
                  <a:cubicBezTo>
                    <a:pt x="4600" y="1481"/>
                    <a:pt x="4821" y="1607"/>
                    <a:pt x="4978" y="1701"/>
                  </a:cubicBezTo>
                  <a:cubicBezTo>
                    <a:pt x="5023" y="1724"/>
                    <a:pt x="5075" y="1734"/>
                    <a:pt x="5130" y="1734"/>
                  </a:cubicBezTo>
                  <a:cubicBezTo>
                    <a:pt x="5230" y="1734"/>
                    <a:pt x="5338" y="1699"/>
                    <a:pt x="5419" y="1638"/>
                  </a:cubicBezTo>
                  <a:lnTo>
                    <a:pt x="5734" y="1323"/>
                  </a:lnTo>
                  <a:lnTo>
                    <a:pt x="6207" y="1796"/>
                  </a:lnTo>
                  <a:lnTo>
                    <a:pt x="5892" y="2111"/>
                  </a:lnTo>
                  <a:cubicBezTo>
                    <a:pt x="5766" y="2237"/>
                    <a:pt x="5766" y="2394"/>
                    <a:pt x="5860" y="2552"/>
                  </a:cubicBezTo>
                  <a:cubicBezTo>
                    <a:pt x="5986" y="2741"/>
                    <a:pt x="6049" y="2961"/>
                    <a:pt x="6081" y="3150"/>
                  </a:cubicBezTo>
                  <a:cubicBezTo>
                    <a:pt x="6144" y="3308"/>
                    <a:pt x="6238" y="3434"/>
                    <a:pt x="6396" y="3434"/>
                  </a:cubicBezTo>
                  <a:lnTo>
                    <a:pt x="6837" y="3434"/>
                  </a:lnTo>
                  <a:lnTo>
                    <a:pt x="6837" y="4096"/>
                  </a:lnTo>
                  <a:lnTo>
                    <a:pt x="6396" y="4096"/>
                  </a:lnTo>
                  <a:cubicBezTo>
                    <a:pt x="6238" y="4096"/>
                    <a:pt x="6144" y="4222"/>
                    <a:pt x="6081" y="4379"/>
                  </a:cubicBezTo>
                  <a:cubicBezTo>
                    <a:pt x="6049" y="4568"/>
                    <a:pt x="5923" y="4789"/>
                    <a:pt x="5860" y="4946"/>
                  </a:cubicBezTo>
                  <a:cubicBezTo>
                    <a:pt x="5766" y="5072"/>
                    <a:pt x="5829" y="5261"/>
                    <a:pt x="5892" y="5387"/>
                  </a:cubicBezTo>
                  <a:lnTo>
                    <a:pt x="6207" y="5702"/>
                  </a:lnTo>
                  <a:lnTo>
                    <a:pt x="5734" y="6175"/>
                  </a:lnTo>
                  <a:lnTo>
                    <a:pt x="5419" y="5860"/>
                  </a:lnTo>
                  <a:cubicBezTo>
                    <a:pt x="5352" y="5792"/>
                    <a:pt x="5275" y="5761"/>
                    <a:pt x="5194" y="5761"/>
                  </a:cubicBezTo>
                  <a:cubicBezTo>
                    <a:pt x="5124" y="5761"/>
                    <a:pt x="5051" y="5785"/>
                    <a:pt x="4978" y="5828"/>
                  </a:cubicBezTo>
                  <a:cubicBezTo>
                    <a:pt x="4789" y="5954"/>
                    <a:pt x="4600" y="6017"/>
                    <a:pt x="4411" y="6049"/>
                  </a:cubicBezTo>
                  <a:cubicBezTo>
                    <a:pt x="4253" y="6080"/>
                    <a:pt x="4127" y="6206"/>
                    <a:pt x="4127" y="6364"/>
                  </a:cubicBezTo>
                  <a:lnTo>
                    <a:pt x="4127" y="6805"/>
                  </a:lnTo>
                  <a:lnTo>
                    <a:pt x="3466" y="6805"/>
                  </a:lnTo>
                  <a:lnTo>
                    <a:pt x="3466" y="6364"/>
                  </a:lnTo>
                  <a:cubicBezTo>
                    <a:pt x="3466" y="6206"/>
                    <a:pt x="3340" y="6112"/>
                    <a:pt x="3182" y="6049"/>
                  </a:cubicBezTo>
                  <a:cubicBezTo>
                    <a:pt x="2993" y="6017"/>
                    <a:pt x="2741" y="5891"/>
                    <a:pt x="2584" y="5828"/>
                  </a:cubicBezTo>
                  <a:cubicBezTo>
                    <a:pt x="2549" y="5794"/>
                    <a:pt x="2497" y="5780"/>
                    <a:pt x="2441" y="5780"/>
                  </a:cubicBezTo>
                  <a:cubicBezTo>
                    <a:pt x="2344" y="5780"/>
                    <a:pt x="2234" y="5820"/>
                    <a:pt x="2174" y="5860"/>
                  </a:cubicBezTo>
                  <a:lnTo>
                    <a:pt x="1859" y="6175"/>
                  </a:lnTo>
                  <a:lnTo>
                    <a:pt x="1387" y="5702"/>
                  </a:lnTo>
                  <a:lnTo>
                    <a:pt x="1702" y="5387"/>
                  </a:lnTo>
                  <a:cubicBezTo>
                    <a:pt x="1796" y="5261"/>
                    <a:pt x="1796" y="5104"/>
                    <a:pt x="1733" y="4946"/>
                  </a:cubicBezTo>
                  <a:cubicBezTo>
                    <a:pt x="1607" y="4757"/>
                    <a:pt x="1544" y="4568"/>
                    <a:pt x="1481" y="4379"/>
                  </a:cubicBezTo>
                  <a:cubicBezTo>
                    <a:pt x="1450" y="4222"/>
                    <a:pt x="1324" y="4096"/>
                    <a:pt x="1166" y="4096"/>
                  </a:cubicBezTo>
                  <a:lnTo>
                    <a:pt x="756" y="4096"/>
                  </a:lnTo>
                  <a:lnTo>
                    <a:pt x="756" y="3434"/>
                  </a:lnTo>
                  <a:lnTo>
                    <a:pt x="1166" y="3434"/>
                  </a:lnTo>
                  <a:cubicBezTo>
                    <a:pt x="1324" y="3434"/>
                    <a:pt x="1450" y="3308"/>
                    <a:pt x="1481" y="3150"/>
                  </a:cubicBezTo>
                  <a:cubicBezTo>
                    <a:pt x="1544" y="2961"/>
                    <a:pt x="1639" y="2709"/>
                    <a:pt x="1733" y="2552"/>
                  </a:cubicBezTo>
                  <a:cubicBezTo>
                    <a:pt x="1796" y="2426"/>
                    <a:pt x="1765" y="2237"/>
                    <a:pt x="1702" y="2111"/>
                  </a:cubicBezTo>
                  <a:lnTo>
                    <a:pt x="1387" y="1796"/>
                  </a:lnTo>
                  <a:lnTo>
                    <a:pt x="1859" y="1323"/>
                  </a:lnTo>
                  <a:lnTo>
                    <a:pt x="2174" y="1638"/>
                  </a:lnTo>
                  <a:cubicBezTo>
                    <a:pt x="2230" y="1712"/>
                    <a:pt x="2307" y="1743"/>
                    <a:pt x="2392" y="1743"/>
                  </a:cubicBezTo>
                  <a:cubicBezTo>
                    <a:pt x="2453" y="1743"/>
                    <a:pt x="2518" y="1727"/>
                    <a:pt x="2584" y="1701"/>
                  </a:cubicBezTo>
                  <a:cubicBezTo>
                    <a:pt x="2804" y="1575"/>
                    <a:pt x="2993" y="1481"/>
                    <a:pt x="3182" y="1449"/>
                  </a:cubicBezTo>
                  <a:cubicBezTo>
                    <a:pt x="3340" y="1418"/>
                    <a:pt x="3466" y="1292"/>
                    <a:pt x="3466" y="1134"/>
                  </a:cubicBezTo>
                  <a:lnTo>
                    <a:pt x="3466" y="693"/>
                  </a:lnTo>
                  <a:close/>
                  <a:moveTo>
                    <a:pt x="3056" y="0"/>
                  </a:moveTo>
                  <a:cubicBezTo>
                    <a:pt x="2867" y="0"/>
                    <a:pt x="2710" y="158"/>
                    <a:pt x="2710" y="347"/>
                  </a:cubicBezTo>
                  <a:lnTo>
                    <a:pt x="2710" y="851"/>
                  </a:lnTo>
                  <a:cubicBezTo>
                    <a:pt x="2584" y="914"/>
                    <a:pt x="2521" y="945"/>
                    <a:pt x="2426" y="977"/>
                  </a:cubicBezTo>
                  <a:lnTo>
                    <a:pt x="2080" y="630"/>
                  </a:lnTo>
                  <a:cubicBezTo>
                    <a:pt x="1985" y="536"/>
                    <a:pt x="1922" y="504"/>
                    <a:pt x="1828" y="504"/>
                  </a:cubicBezTo>
                  <a:cubicBezTo>
                    <a:pt x="1765" y="504"/>
                    <a:pt x="1639" y="536"/>
                    <a:pt x="1607" y="630"/>
                  </a:cubicBezTo>
                  <a:lnTo>
                    <a:pt x="630" y="1607"/>
                  </a:lnTo>
                  <a:cubicBezTo>
                    <a:pt x="536" y="1701"/>
                    <a:pt x="504" y="1764"/>
                    <a:pt x="504" y="1859"/>
                  </a:cubicBezTo>
                  <a:cubicBezTo>
                    <a:pt x="504" y="1922"/>
                    <a:pt x="536" y="2048"/>
                    <a:pt x="630" y="2079"/>
                  </a:cubicBezTo>
                  <a:lnTo>
                    <a:pt x="977" y="2426"/>
                  </a:lnTo>
                  <a:cubicBezTo>
                    <a:pt x="945" y="2520"/>
                    <a:pt x="914" y="2646"/>
                    <a:pt x="851" y="2709"/>
                  </a:cubicBezTo>
                  <a:lnTo>
                    <a:pt x="347" y="2709"/>
                  </a:lnTo>
                  <a:cubicBezTo>
                    <a:pt x="158" y="2709"/>
                    <a:pt x="0" y="2867"/>
                    <a:pt x="0" y="3056"/>
                  </a:cubicBezTo>
                  <a:lnTo>
                    <a:pt x="0" y="4442"/>
                  </a:lnTo>
                  <a:cubicBezTo>
                    <a:pt x="0" y="4631"/>
                    <a:pt x="158" y="4789"/>
                    <a:pt x="347" y="4789"/>
                  </a:cubicBezTo>
                  <a:lnTo>
                    <a:pt x="851" y="4789"/>
                  </a:lnTo>
                  <a:cubicBezTo>
                    <a:pt x="882" y="4915"/>
                    <a:pt x="945" y="5009"/>
                    <a:pt x="977" y="5072"/>
                  </a:cubicBezTo>
                  <a:lnTo>
                    <a:pt x="630" y="5419"/>
                  </a:lnTo>
                  <a:cubicBezTo>
                    <a:pt x="536" y="5513"/>
                    <a:pt x="504" y="5576"/>
                    <a:pt x="504" y="5671"/>
                  </a:cubicBezTo>
                  <a:cubicBezTo>
                    <a:pt x="504" y="5734"/>
                    <a:pt x="536" y="5860"/>
                    <a:pt x="630" y="5891"/>
                  </a:cubicBezTo>
                  <a:lnTo>
                    <a:pt x="1607" y="6900"/>
                  </a:lnTo>
                  <a:cubicBezTo>
                    <a:pt x="1670" y="6963"/>
                    <a:pt x="1765" y="6994"/>
                    <a:pt x="1828" y="6994"/>
                  </a:cubicBezTo>
                  <a:cubicBezTo>
                    <a:pt x="1922" y="6994"/>
                    <a:pt x="2048" y="6963"/>
                    <a:pt x="2080" y="6900"/>
                  </a:cubicBezTo>
                  <a:lnTo>
                    <a:pt x="2426" y="6521"/>
                  </a:lnTo>
                  <a:cubicBezTo>
                    <a:pt x="2521" y="6585"/>
                    <a:pt x="2615" y="6616"/>
                    <a:pt x="2710" y="6648"/>
                  </a:cubicBezTo>
                  <a:lnTo>
                    <a:pt x="2710" y="7152"/>
                  </a:lnTo>
                  <a:cubicBezTo>
                    <a:pt x="2710" y="7372"/>
                    <a:pt x="2867" y="7530"/>
                    <a:pt x="3056" y="7530"/>
                  </a:cubicBezTo>
                  <a:lnTo>
                    <a:pt x="4443" y="7530"/>
                  </a:lnTo>
                  <a:cubicBezTo>
                    <a:pt x="4632" y="7530"/>
                    <a:pt x="4789" y="7372"/>
                    <a:pt x="4789" y="7152"/>
                  </a:cubicBezTo>
                  <a:lnTo>
                    <a:pt x="4789" y="6648"/>
                  </a:lnTo>
                  <a:cubicBezTo>
                    <a:pt x="4915" y="6616"/>
                    <a:pt x="4978" y="6585"/>
                    <a:pt x="5073" y="6521"/>
                  </a:cubicBezTo>
                  <a:lnTo>
                    <a:pt x="5419" y="6900"/>
                  </a:lnTo>
                  <a:cubicBezTo>
                    <a:pt x="5514" y="6963"/>
                    <a:pt x="5577" y="6994"/>
                    <a:pt x="5671" y="6994"/>
                  </a:cubicBezTo>
                  <a:cubicBezTo>
                    <a:pt x="5734" y="6994"/>
                    <a:pt x="5860" y="6963"/>
                    <a:pt x="5892" y="6900"/>
                  </a:cubicBezTo>
                  <a:lnTo>
                    <a:pt x="6868" y="5891"/>
                  </a:lnTo>
                  <a:cubicBezTo>
                    <a:pt x="6994" y="5797"/>
                    <a:pt x="6994" y="5545"/>
                    <a:pt x="6868" y="5419"/>
                  </a:cubicBezTo>
                  <a:lnTo>
                    <a:pt x="6522" y="5072"/>
                  </a:lnTo>
                  <a:cubicBezTo>
                    <a:pt x="6553" y="5009"/>
                    <a:pt x="6616" y="4883"/>
                    <a:pt x="6648" y="4789"/>
                  </a:cubicBezTo>
                  <a:lnTo>
                    <a:pt x="7152" y="4789"/>
                  </a:lnTo>
                  <a:cubicBezTo>
                    <a:pt x="7341" y="4789"/>
                    <a:pt x="7499" y="4631"/>
                    <a:pt x="7499" y="4442"/>
                  </a:cubicBezTo>
                  <a:lnTo>
                    <a:pt x="7499" y="3056"/>
                  </a:lnTo>
                  <a:cubicBezTo>
                    <a:pt x="7499" y="2867"/>
                    <a:pt x="7341" y="2709"/>
                    <a:pt x="7152" y="2709"/>
                  </a:cubicBezTo>
                  <a:lnTo>
                    <a:pt x="6648" y="2709"/>
                  </a:lnTo>
                  <a:cubicBezTo>
                    <a:pt x="6616" y="2583"/>
                    <a:pt x="6553" y="2520"/>
                    <a:pt x="6522" y="2426"/>
                  </a:cubicBezTo>
                  <a:lnTo>
                    <a:pt x="6868" y="2079"/>
                  </a:lnTo>
                  <a:cubicBezTo>
                    <a:pt x="6994" y="1953"/>
                    <a:pt x="6994" y="1733"/>
                    <a:pt x="6868" y="1607"/>
                  </a:cubicBezTo>
                  <a:lnTo>
                    <a:pt x="5892" y="630"/>
                  </a:lnTo>
                  <a:cubicBezTo>
                    <a:pt x="5829" y="536"/>
                    <a:pt x="5734" y="504"/>
                    <a:pt x="5671" y="504"/>
                  </a:cubicBezTo>
                  <a:cubicBezTo>
                    <a:pt x="5577" y="504"/>
                    <a:pt x="5451" y="536"/>
                    <a:pt x="5419" y="630"/>
                  </a:cubicBezTo>
                  <a:lnTo>
                    <a:pt x="5073" y="977"/>
                  </a:lnTo>
                  <a:cubicBezTo>
                    <a:pt x="4978" y="945"/>
                    <a:pt x="4884" y="914"/>
                    <a:pt x="4789" y="851"/>
                  </a:cubicBezTo>
                  <a:lnTo>
                    <a:pt x="4789" y="347"/>
                  </a:lnTo>
                  <a:cubicBezTo>
                    <a:pt x="4789" y="158"/>
                    <a:pt x="4632" y="0"/>
                    <a:pt x="444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89" name="Google Shape;11089;p84"/>
            <p:cNvSpPr/>
            <p:nvPr/>
          </p:nvSpPr>
          <p:spPr>
            <a:xfrm>
              <a:off x="-34673325" y="2375850"/>
              <a:ext cx="85100" cy="84300"/>
            </a:xfrm>
            <a:custGeom>
              <a:avLst/>
              <a:gdLst/>
              <a:ahLst/>
              <a:cxnLst/>
              <a:rect l="l" t="t" r="r" b="b"/>
              <a:pathLst>
                <a:path w="3404" h="3372" extrusionOk="0">
                  <a:moveTo>
                    <a:pt x="1702" y="662"/>
                  </a:moveTo>
                  <a:cubicBezTo>
                    <a:pt x="2238" y="662"/>
                    <a:pt x="2710" y="1135"/>
                    <a:pt x="2710" y="1702"/>
                  </a:cubicBezTo>
                  <a:cubicBezTo>
                    <a:pt x="2710" y="2238"/>
                    <a:pt x="2238" y="2710"/>
                    <a:pt x="1702" y="2710"/>
                  </a:cubicBezTo>
                  <a:cubicBezTo>
                    <a:pt x="1135" y="2710"/>
                    <a:pt x="662" y="2238"/>
                    <a:pt x="662" y="1702"/>
                  </a:cubicBezTo>
                  <a:cubicBezTo>
                    <a:pt x="662" y="1135"/>
                    <a:pt x="1135" y="662"/>
                    <a:pt x="1702" y="662"/>
                  </a:cubicBezTo>
                  <a:close/>
                  <a:moveTo>
                    <a:pt x="1702" y="1"/>
                  </a:moveTo>
                  <a:cubicBezTo>
                    <a:pt x="757" y="1"/>
                    <a:pt x="1" y="757"/>
                    <a:pt x="1" y="1702"/>
                  </a:cubicBezTo>
                  <a:cubicBezTo>
                    <a:pt x="1" y="2647"/>
                    <a:pt x="757" y="3372"/>
                    <a:pt x="1702" y="3372"/>
                  </a:cubicBezTo>
                  <a:cubicBezTo>
                    <a:pt x="2647" y="3372"/>
                    <a:pt x="3403" y="2647"/>
                    <a:pt x="3403" y="1702"/>
                  </a:cubicBezTo>
                  <a:cubicBezTo>
                    <a:pt x="3372" y="757"/>
                    <a:pt x="2647" y="1"/>
                    <a:pt x="170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0" name="Google Shape;11090;p84"/>
            <p:cNvSpPr/>
            <p:nvPr/>
          </p:nvSpPr>
          <p:spPr>
            <a:xfrm>
              <a:off x="-34778075" y="2272675"/>
              <a:ext cx="293800" cy="293025"/>
            </a:xfrm>
            <a:custGeom>
              <a:avLst/>
              <a:gdLst/>
              <a:ahLst/>
              <a:cxnLst/>
              <a:rect l="l" t="t" r="r" b="b"/>
              <a:pathLst>
                <a:path w="11752" h="11721" extrusionOk="0">
                  <a:moveTo>
                    <a:pt x="5892" y="694"/>
                  </a:moveTo>
                  <a:cubicBezTo>
                    <a:pt x="8727" y="694"/>
                    <a:pt x="11027" y="3025"/>
                    <a:pt x="11027" y="5861"/>
                  </a:cubicBezTo>
                  <a:cubicBezTo>
                    <a:pt x="10996" y="8665"/>
                    <a:pt x="8727" y="10964"/>
                    <a:pt x="5892" y="10964"/>
                  </a:cubicBezTo>
                  <a:cubicBezTo>
                    <a:pt x="4884" y="10964"/>
                    <a:pt x="3939" y="10712"/>
                    <a:pt x="3119" y="10177"/>
                  </a:cubicBezTo>
                  <a:cubicBezTo>
                    <a:pt x="3075" y="10154"/>
                    <a:pt x="2999" y="10132"/>
                    <a:pt x="2936" y="10132"/>
                  </a:cubicBezTo>
                  <a:cubicBezTo>
                    <a:pt x="2910" y="10132"/>
                    <a:pt x="2886" y="10136"/>
                    <a:pt x="2867" y="10145"/>
                  </a:cubicBezTo>
                  <a:lnTo>
                    <a:pt x="914" y="10775"/>
                  </a:lnTo>
                  <a:lnTo>
                    <a:pt x="1544" y="8854"/>
                  </a:lnTo>
                  <a:cubicBezTo>
                    <a:pt x="1576" y="8759"/>
                    <a:pt x="1544" y="8665"/>
                    <a:pt x="1513" y="8570"/>
                  </a:cubicBezTo>
                  <a:cubicBezTo>
                    <a:pt x="1009" y="7751"/>
                    <a:pt x="725" y="6806"/>
                    <a:pt x="725" y="5861"/>
                  </a:cubicBezTo>
                  <a:cubicBezTo>
                    <a:pt x="725" y="3025"/>
                    <a:pt x="3056" y="694"/>
                    <a:pt x="5892" y="694"/>
                  </a:cubicBezTo>
                  <a:close/>
                  <a:moveTo>
                    <a:pt x="5892" y="1"/>
                  </a:moveTo>
                  <a:cubicBezTo>
                    <a:pt x="4348" y="1"/>
                    <a:pt x="2867" y="568"/>
                    <a:pt x="1733" y="1733"/>
                  </a:cubicBezTo>
                  <a:cubicBezTo>
                    <a:pt x="631" y="2836"/>
                    <a:pt x="0" y="4285"/>
                    <a:pt x="0" y="5861"/>
                  </a:cubicBezTo>
                  <a:cubicBezTo>
                    <a:pt x="0" y="6869"/>
                    <a:pt x="284" y="7908"/>
                    <a:pt x="851" y="8822"/>
                  </a:cubicBezTo>
                  <a:lnTo>
                    <a:pt x="63" y="11248"/>
                  </a:lnTo>
                  <a:cubicBezTo>
                    <a:pt x="0" y="11374"/>
                    <a:pt x="63" y="11531"/>
                    <a:pt x="127" y="11594"/>
                  </a:cubicBezTo>
                  <a:cubicBezTo>
                    <a:pt x="197" y="11665"/>
                    <a:pt x="304" y="11701"/>
                    <a:pt x="392" y="11701"/>
                  </a:cubicBezTo>
                  <a:cubicBezTo>
                    <a:pt x="422" y="11701"/>
                    <a:pt x="449" y="11697"/>
                    <a:pt x="473" y="11689"/>
                  </a:cubicBezTo>
                  <a:lnTo>
                    <a:pt x="2930" y="10901"/>
                  </a:lnTo>
                  <a:cubicBezTo>
                    <a:pt x="3844" y="11437"/>
                    <a:pt x="4852" y="11720"/>
                    <a:pt x="5892" y="11720"/>
                  </a:cubicBezTo>
                  <a:cubicBezTo>
                    <a:pt x="7404" y="11720"/>
                    <a:pt x="8916" y="11122"/>
                    <a:pt x="10019" y="9988"/>
                  </a:cubicBezTo>
                  <a:cubicBezTo>
                    <a:pt x="11122" y="8885"/>
                    <a:pt x="11752" y="7436"/>
                    <a:pt x="11752" y="5861"/>
                  </a:cubicBezTo>
                  <a:cubicBezTo>
                    <a:pt x="11752" y="4317"/>
                    <a:pt x="11153" y="2805"/>
                    <a:pt x="10019" y="1702"/>
                  </a:cubicBezTo>
                  <a:cubicBezTo>
                    <a:pt x="8885" y="568"/>
                    <a:pt x="7404" y="1"/>
                    <a:pt x="589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091" name="Google Shape;11091;p84"/>
          <p:cNvGrpSpPr/>
          <p:nvPr/>
        </p:nvGrpSpPr>
        <p:grpSpPr>
          <a:xfrm>
            <a:off x="2194939" y="2221307"/>
            <a:ext cx="353587" cy="353587"/>
            <a:chOff x="-34776500" y="2631825"/>
            <a:chExt cx="291450" cy="291450"/>
          </a:xfrm>
          <a:solidFill>
            <a:srgbClr val="FFC000"/>
          </a:solidFill>
        </p:grpSpPr>
        <p:sp>
          <p:nvSpPr>
            <p:cNvPr id="11092" name="Google Shape;11092;p84"/>
            <p:cNvSpPr/>
            <p:nvPr/>
          </p:nvSpPr>
          <p:spPr>
            <a:xfrm>
              <a:off x="-34691425" y="2666500"/>
              <a:ext cx="120525" cy="154400"/>
            </a:xfrm>
            <a:custGeom>
              <a:avLst/>
              <a:gdLst/>
              <a:ahLst/>
              <a:cxnLst/>
              <a:rect l="l" t="t" r="r" b="b"/>
              <a:pathLst>
                <a:path w="4821" h="6176" extrusionOk="0">
                  <a:moveTo>
                    <a:pt x="2331" y="693"/>
                  </a:moveTo>
                  <a:cubicBezTo>
                    <a:pt x="3277" y="693"/>
                    <a:pt x="4033" y="1449"/>
                    <a:pt x="4033" y="2394"/>
                  </a:cubicBezTo>
                  <a:cubicBezTo>
                    <a:pt x="4096" y="2899"/>
                    <a:pt x="3844" y="3466"/>
                    <a:pt x="3403" y="3781"/>
                  </a:cubicBezTo>
                  <a:cubicBezTo>
                    <a:pt x="3151" y="3970"/>
                    <a:pt x="2741" y="4348"/>
                    <a:pt x="2741" y="4946"/>
                  </a:cubicBezTo>
                  <a:lnTo>
                    <a:pt x="2741" y="5135"/>
                  </a:lnTo>
                  <a:cubicBezTo>
                    <a:pt x="2741" y="5356"/>
                    <a:pt x="2583" y="5513"/>
                    <a:pt x="2363" y="5513"/>
                  </a:cubicBezTo>
                  <a:cubicBezTo>
                    <a:pt x="2174" y="5513"/>
                    <a:pt x="2016" y="5356"/>
                    <a:pt x="2016" y="5135"/>
                  </a:cubicBezTo>
                  <a:lnTo>
                    <a:pt x="2016" y="4946"/>
                  </a:lnTo>
                  <a:cubicBezTo>
                    <a:pt x="2016" y="4285"/>
                    <a:pt x="2363" y="3655"/>
                    <a:pt x="2962" y="3214"/>
                  </a:cubicBezTo>
                  <a:cubicBezTo>
                    <a:pt x="3245" y="3025"/>
                    <a:pt x="3403" y="2710"/>
                    <a:pt x="3403" y="2394"/>
                  </a:cubicBezTo>
                  <a:cubicBezTo>
                    <a:pt x="3403" y="1827"/>
                    <a:pt x="2930" y="1355"/>
                    <a:pt x="2363" y="1355"/>
                  </a:cubicBezTo>
                  <a:cubicBezTo>
                    <a:pt x="1827" y="1355"/>
                    <a:pt x="1355" y="1827"/>
                    <a:pt x="1355" y="2394"/>
                  </a:cubicBezTo>
                  <a:cubicBezTo>
                    <a:pt x="1355" y="2583"/>
                    <a:pt x="1197" y="2741"/>
                    <a:pt x="1008" y="2741"/>
                  </a:cubicBezTo>
                  <a:cubicBezTo>
                    <a:pt x="788" y="2741"/>
                    <a:pt x="630" y="2583"/>
                    <a:pt x="630" y="2394"/>
                  </a:cubicBezTo>
                  <a:cubicBezTo>
                    <a:pt x="630" y="1449"/>
                    <a:pt x="1386" y="693"/>
                    <a:pt x="2331" y="693"/>
                  </a:cubicBezTo>
                  <a:close/>
                  <a:moveTo>
                    <a:pt x="2426" y="0"/>
                  </a:moveTo>
                  <a:cubicBezTo>
                    <a:pt x="1071" y="0"/>
                    <a:pt x="0" y="1040"/>
                    <a:pt x="0" y="2394"/>
                  </a:cubicBezTo>
                  <a:cubicBezTo>
                    <a:pt x="0" y="2930"/>
                    <a:pt x="473" y="3403"/>
                    <a:pt x="1040" y="3403"/>
                  </a:cubicBezTo>
                  <a:cubicBezTo>
                    <a:pt x="1575" y="3403"/>
                    <a:pt x="2048" y="2930"/>
                    <a:pt x="2048" y="2394"/>
                  </a:cubicBezTo>
                  <a:cubicBezTo>
                    <a:pt x="2048" y="2205"/>
                    <a:pt x="2205" y="2048"/>
                    <a:pt x="2426" y="2048"/>
                  </a:cubicBezTo>
                  <a:cubicBezTo>
                    <a:pt x="2615" y="2048"/>
                    <a:pt x="2772" y="2205"/>
                    <a:pt x="2772" y="2394"/>
                  </a:cubicBezTo>
                  <a:cubicBezTo>
                    <a:pt x="2772" y="2520"/>
                    <a:pt x="2741" y="2583"/>
                    <a:pt x="2615" y="2646"/>
                  </a:cubicBezTo>
                  <a:cubicBezTo>
                    <a:pt x="1827" y="3245"/>
                    <a:pt x="1386" y="4064"/>
                    <a:pt x="1386" y="4946"/>
                  </a:cubicBezTo>
                  <a:lnTo>
                    <a:pt x="1386" y="5135"/>
                  </a:lnTo>
                  <a:cubicBezTo>
                    <a:pt x="1386" y="5702"/>
                    <a:pt x="1859" y="6175"/>
                    <a:pt x="2426" y="6175"/>
                  </a:cubicBezTo>
                  <a:cubicBezTo>
                    <a:pt x="2962" y="6175"/>
                    <a:pt x="3434" y="5702"/>
                    <a:pt x="3434" y="5135"/>
                  </a:cubicBezTo>
                  <a:lnTo>
                    <a:pt x="3434" y="4946"/>
                  </a:lnTo>
                  <a:cubicBezTo>
                    <a:pt x="3434" y="4663"/>
                    <a:pt x="3686" y="4442"/>
                    <a:pt x="3844" y="4316"/>
                  </a:cubicBezTo>
                  <a:cubicBezTo>
                    <a:pt x="4474" y="3875"/>
                    <a:pt x="4820" y="3151"/>
                    <a:pt x="4820" y="2394"/>
                  </a:cubicBezTo>
                  <a:cubicBezTo>
                    <a:pt x="4789" y="1040"/>
                    <a:pt x="3718" y="0"/>
                    <a:pt x="242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3" name="Google Shape;11093;p84"/>
            <p:cNvSpPr/>
            <p:nvPr/>
          </p:nvSpPr>
          <p:spPr>
            <a:xfrm>
              <a:off x="-34656775" y="2837400"/>
              <a:ext cx="51200" cy="51225"/>
            </a:xfrm>
            <a:custGeom>
              <a:avLst/>
              <a:gdLst/>
              <a:ahLst/>
              <a:cxnLst/>
              <a:rect l="l" t="t" r="r" b="b"/>
              <a:pathLst>
                <a:path w="2048" h="2049" extrusionOk="0">
                  <a:moveTo>
                    <a:pt x="1040" y="662"/>
                  </a:moveTo>
                  <a:cubicBezTo>
                    <a:pt x="1229" y="662"/>
                    <a:pt x="1386" y="820"/>
                    <a:pt x="1386" y="1040"/>
                  </a:cubicBezTo>
                  <a:cubicBezTo>
                    <a:pt x="1386" y="1229"/>
                    <a:pt x="1197" y="1387"/>
                    <a:pt x="1040" y="1387"/>
                  </a:cubicBezTo>
                  <a:cubicBezTo>
                    <a:pt x="819" y="1387"/>
                    <a:pt x="662" y="1229"/>
                    <a:pt x="662" y="1040"/>
                  </a:cubicBezTo>
                  <a:cubicBezTo>
                    <a:pt x="662" y="820"/>
                    <a:pt x="819" y="662"/>
                    <a:pt x="1040" y="662"/>
                  </a:cubicBezTo>
                  <a:close/>
                  <a:moveTo>
                    <a:pt x="1040" y="1"/>
                  </a:moveTo>
                  <a:cubicBezTo>
                    <a:pt x="473" y="1"/>
                    <a:pt x="0" y="473"/>
                    <a:pt x="0" y="1040"/>
                  </a:cubicBezTo>
                  <a:cubicBezTo>
                    <a:pt x="0" y="1576"/>
                    <a:pt x="473" y="2048"/>
                    <a:pt x="1040" y="2048"/>
                  </a:cubicBezTo>
                  <a:cubicBezTo>
                    <a:pt x="1576" y="2048"/>
                    <a:pt x="2048" y="1576"/>
                    <a:pt x="2048" y="1040"/>
                  </a:cubicBezTo>
                  <a:cubicBezTo>
                    <a:pt x="2048" y="473"/>
                    <a:pt x="1576" y="1"/>
                    <a:pt x="104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4" name="Google Shape;11094;p84"/>
            <p:cNvSpPr/>
            <p:nvPr/>
          </p:nvSpPr>
          <p:spPr>
            <a:xfrm>
              <a:off x="-34776500" y="2631825"/>
              <a:ext cx="291450" cy="291450"/>
            </a:xfrm>
            <a:custGeom>
              <a:avLst/>
              <a:gdLst/>
              <a:ahLst/>
              <a:cxnLst/>
              <a:rect l="l" t="t" r="r" b="b"/>
              <a:pathLst>
                <a:path w="11658" h="11658" extrusionOk="0">
                  <a:moveTo>
                    <a:pt x="5829" y="662"/>
                  </a:moveTo>
                  <a:cubicBezTo>
                    <a:pt x="8664" y="662"/>
                    <a:pt x="10964" y="2994"/>
                    <a:pt x="10964" y="5829"/>
                  </a:cubicBezTo>
                  <a:cubicBezTo>
                    <a:pt x="10933" y="8665"/>
                    <a:pt x="8664" y="10996"/>
                    <a:pt x="5829" y="10996"/>
                  </a:cubicBezTo>
                  <a:cubicBezTo>
                    <a:pt x="2993" y="10996"/>
                    <a:pt x="662" y="8665"/>
                    <a:pt x="662" y="5829"/>
                  </a:cubicBezTo>
                  <a:cubicBezTo>
                    <a:pt x="662" y="2994"/>
                    <a:pt x="2993" y="662"/>
                    <a:pt x="5829" y="662"/>
                  </a:cubicBezTo>
                  <a:close/>
                  <a:moveTo>
                    <a:pt x="5829" y="1"/>
                  </a:moveTo>
                  <a:cubicBezTo>
                    <a:pt x="2584" y="1"/>
                    <a:pt x="0" y="2647"/>
                    <a:pt x="0" y="5829"/>
                  </a:cubicBezTo>
                  <a:cubicBezTo>
                    <a:pt x="0" y="9043"/>
                    <a:pt x="2615" y="11658"/>
                    <a:pt x="5829" y="11658"/>
                  </a:cubicBezTo>
                  <a:cubicBezTo>
                    <a:pt x="9042" y="11658"/>
                    <a:pt x="11657" y="9011"/>
                    <a:pt x="11657" y="5829"/>
                  </a:cubicBezTo>
                  <a:cubicBezTo>
                    <a:pt x="11657" y="2584"/>
                    <a:pt x="9011" y="1"/>
                    <a:pt x="582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095" name="Google Shape;11095;p84"/>
          <p:cNvGrpSpPr/>
          <p:nvPr/>
        </p:nvGrpSpPr>
        <p:grpSpPr>
          <a:xfrm>
            <a:off x="853628" y="2685160"/>
            <a:ext cx="354527" cy="358349"/>
            <a:chOff x="-32956300" y="1915900"/>
            <a:chExt cx="292225" cy="295375"/>
          </a:xfrm>
          <a:solidFill>
            <a:srgbClr val="FFC000"/>
          </a:solidFill>
        </p:grpSpPr>
        <p:sp>
          <p:nvSpPr>
            <p:cNvPr id="11096" name="Google Shape;11096;p84"/>
            <p:cNvSpPr/>
            <p:nvPr/>
          </p:nvSpPr>
          <p:spPr>
            <a:xfrm>
              <a:off x="-32956300" y="1915900"/>
              <a:ext cx="292225" cy="295375"/>
            </a:xfrm>
            <a:custGeom>
              <a:avLst/>
              <a:gdLst/>
              <a:ahLst/>
              <a:cxnLst/>
              <a:rect l="l" t="t" r="r" b="b"/>
              <a:pathLst>
                <a:path w="11689" h="11815" extrusionOk="0">
                  <a:moveTo>
                    <a:pt x="10996" y="2079"/>
                  </a:moveTo>
                  <a:lnTo>
                    <a:pt x="10996" y="3466"/>
                  </a:lnTo>
                  <a:lnTo>
                    <a:pt x="10334" y="3466"/>
                  </a:lnTo>
                  <a:lnTo>
                    <a:pt x="10334" y="2079"/>
                  </a:lnTo>
                  <a:close/>
                  <a:moveTo>
                    <a:pt x="10996" y="4127"/>
                  </a:moveTo>
                  <a:lnTo>
                    <a:pt x="10996" y="5513"/>
                  </a:lnTo>
                  <a:lnTo>
                    <a:pt x="10303" y="5513"/>
                  </a:lnTo>
                  <a:lnTo>
                    <a:pt x="10303" y="4127"/>
                  </a:lnTo>
                  <a:close/>
                  <a:moveTo>
                    <a:pt x="10996" y="6175"/>
                  </a:moveTo>
                  <a:lnTo>
                    <a:pt x="10996" y="7561"/>
                  </a:lnTo>
                  <a:lnTo>
                    <a:pt x="10334" y="7561"/>
                  </a:lnTo>
                  <a:lnTo>
                    <a:pt x="10334" y="6175"/>
                  </a:lnTo>
                  <a:close/>
                  <a:moveTo>
                    <a:pt x="2741" y="536"/>
                  </a:moveTo>
                  <a:lnTo>
                    <a:pt x="2741" y="10869"/>
                  </a:lnTo>
                  <a:lnTo>
                    <a:pt x="1733" y="10869"/>
                  </a:lnTo>
                  <a:cubicBezTo>
                    <a:pt x="1679" y="10914"/>
                    <a:pt x="1627" y="10934"/>
                    <a:pt x="1581" y="10934"/>
                  </a:cubicBezTo>
                  <a:cubicBezTo>
                    <a:pt x="1467" y="10934"/>
                    <a:pt x="1387" y="10815"/>
                    <a:pt x="1387" y="10680"/>
                  </a:cubicBezTo>
                  <a:lnTo>
                    <a:pt x="1387" y="10334"/>
                  </a:lnTo>
                  <a:lnTo>
                    <a:pt x="1733" y="10334"/>
                  </a:lnTo>
                  <a:cubicBezTo>
                    <a:pt x="1922" y="10334"/>
                    <a:pt x="2080" y="10145"/>
                    <a:pt x="2080" y="9956"/>
                  </a:cubicBezTo>
                  <a:cubicBezTo>
                    <a:pt x="2080" y="9767"/>
                    <a:pt x="1922" y="9609"/>
                    <a:pt x="1733" y="9609"/>
                  </a:cubicBezTo>
                  <a:lnTo>
                    <a:pt x="1387" y="9609"/>
                  </a:lnTo>
                  <a:lnTo>
                    <a:pt x="1387" y="8223"/>
                  </a:lnTo>
                  <a:lnTo>
                    <a:pt x="1733" y="8223"/>
                  </a:lnTo>
                  <a:cubicBezTo>
                    <a:pt x="1922" y="8223"/>
                    <a:pt x="2080" y="8065"/>
                    <a:pt x="2080" y="7876"/>
                  </a:cubicBezTo>
                  <a:cubicBezTo>
                    <a:pt x="2080" y="7687"/>
                    <a:pt x="1922" y="7530"/>
                    <a:pt x="1733" y="7530"/>
                  </a:cubicBezTo>
                  <a:lnTo>
                    <a:pt x="1387" y="7530"/>
                  </a:lnTo>
                  <a:lnTo>
                    <a:pt x="1387" y="6143"/>
                  </a:lnTo>
                  <a:lnTo>
                    <a:pt x="1733" y="6143"/>
                  </a:lnTo>
                  <a:cubicBezTo>
                    <a:pt x="1922" y="6143"/>
                    <a:pt x="2080" y="5986"/>
                    <a:pt x="2080" y="5797"/>
                  </a:cubicBezTo>
                  <a:cubicBezTo>
                    <a:pt x="2080" y="5576"/>
                    <a:pt x="1922" y="5419"/>
                    <a:pt x="1733" y="5419"/>
                  </a:cubicBezTo>
                  <a:lnTo>
                    <a:pt x="1387" y="5419"/>
                  </a:lnTo>
                  <a:lnTo>
                    <a:pt x="1387" y="4064"/>
                  </a:lnTo>
                  <a:lnTo>
                    <a:pt x="1733" y="4064"/>
                  </a:lnTo>
                  <a:cubicBezTo>
                    <a:pt x="1922" y="4064"/>
                    <a:pt x="2080" y="3907"/>
                    <a:pt x="2080" y="3686"/>
                  </a:cubicBezTo>
                  <a:cubicBezTo>
                    <a:pt x="2080" y="3497"/>
                    <a:pt x="1922" y="3340"/>
                    <a:pt x="1733" y="3340"/>
                  </a:cubicBezTo>
                  <a:lnTo>
                    <a:pt x="1387" y="3340"/>
                  </a:lnTo>
                  <a:lnTo>
                    <a:pt x="1387" y="1953"/>
                  </a:lnTo>
                  <a:lnTo>
                    <a:pt x="1733" y="1953"/>
                  </a:lnTo>
                  <a:cubicBezTo>
                    <a:pt x="1922" y="1953"/>
                    <a:pt x="2080" y="1796"/>
                    <a:pt x="2080" y="1607"/>
                  </a:cubicBezTo>
                  <a:cubicBezTo>
                    <a:pt x="2080" y="1418"/>
                    <a:pt x="1922" y="1260"/>
                    <a:pt x="1733" y="1260"/>
                  </a:cubicBezTo>
                  <a:lnTo>
                    <a:pt x="1387" y="1260"/>
                  </a:lnTo>
                  <a:lnTo>
                    <a:pt x="1387" y="914"/>
                  </a:lnTo>
                  <a:cubicBezTo>
                    <a:pt x="1387" y="693"/>
                    <a:pt x="1544" y="536"/>
                    <a:pt x="1733" y="536"/>
                  </a:cubicBezTo>
                  <a:close/>
                  <a:moveTo>
                    <a:pt x="9263" y="725"/>
                  </a:moveTo>
                  <a:cubicBezTo>
                    <a:pt x="9452" y="725"/>
                    <a:pt x="9609" y="882"/>
                    <a:pt x="9609" y="1071"/>
                  </a:cubicBezTo>
                  <a:lnTo>
                    <a:pt x="9609" y="10680"/>
                  </a:lnTo>
                  <a:cubicBezTo>
                    <a:pt x="9609" y="10869"/>
                    <a:pt x="9452" y="11027"/>
                    <a:pt x="9263" y="11027"/>
                  </a:cubicBezTo>
                  <a:lnTo>
                    <a:pt x="3371" y="11027"/>
                  </a:lnTo>
                  <a:lnTo>
                    <a:pt x="3371" y="725"/>
                  </a:lnTo>
                  <a:close/>
                  <a:moveTo>
                    <a:pt x="1733" y="0"/>
                  </a:moveTo>
                  <a:cubicBezTo>
                    <a:pt x="1166" y="0"/>
                    <a:pt x="694" y="473"/>
                    <a:pt x="694" y="1040"/>
                  </a:cubicBezTo>
                  <a:lnTo>
                    <a:pt x="694" y="1386"/>
                  </a:lnTo>
                  <a:lnTo>
                    <a:pt x="347" y="1386"/>
                  </a:lnTo>
                  <a:cubicBezTo>
                    <a:pt x="158" y="1386"/>
                    <a:pt x="0" y="1544"/>
                    <a:pt x="0" y="1733"/>
                  </a:cubicBezTo>
                  <a:cubicBezTo>
                    <a:pt x="0" y="1922"/>
                    <a:pt x="158" y="2079"/>
                    <a:pt x="347" y="2079"/>
                  </a:cubicBezTo>
                  <a:lnTo>
                    <a:pt x="694" y="2079"/>
                  </a:lnTo>
                  <a:lnTo>
                    <a:pt x="694" y="3466"/>
                  </a:lnTo>
                  <a:lnTo>
                    <a:pt x="347" y="3466"/>
                  </a:lnTo>
                  <a:cubicBezTo>
                    <a:pt x="158" y="3466"/>
                    <a:pt x="0" y="3623"/>
                    <a:pt x="0" y="3812"/>
                  </a:cubicBezTo>
                  <a:cubicBezTo>
                    <a:pt x="0" y="4033"/>
                    <a:pt x="158" y="4190"/>
                    <a:pt x="347" y="4190"/>
                  </a:cubicBezTo>
                  <a:lnTo>
                    <a:pt x="694" y="4190"/>
                  </a:lnTo>
                  <a:lnTo>
                    <a:pt x="694" y="5545"/>
                  </a:lnTo>
                  <a:lnTo>
                    <a:pt x="347" y="5545"/>
                  </a:lnTo>
                  <a:cubicBezTo>
                    <a:pt x="158" y="5545"/>
                    <a:pt x="0" y="5702"/>
                    <a:pt x="0" y="5923"/>
                  </a:cubicBezTo>
                  <a:cubicBezTo>
                    <a:pt x="0" y="6112"/>
                    <a:pt x="158" y="6269"/>
                    <a:pt x="347" y="6269"/>
                  </a:cubicBezTo>
                  <a:lnTo>
                    <a:pt x="694" y="6269"/>
                  </a:lnTo>
                  <a:lnTo>
                    <a:pt x="694" y="7656"/>
                  </a:lnTo>
                  <a:lnTo>
                    <a:pt x="347" y="7656"/>
                  </a:lnTo>
                  <a:cubicBezTo>
                    <a:pt x="158" y="7656"/>
                    <a:pt x="0" y="7813"/>
                    <a:pt x="0" y="8002"/>
                  </a:cubicBezTo>
                  <a:cubicBezTo>
                    <a:pt x="0" y="8191"/>
                    <a:pt x="158" y="8349"/>
                    <a:pt x="347" y="8349"/>
                  </a:cubicBezTo>
                  <a:lnTo>
                    <a:pt x="694" y="8349"/>
                  </a:lnTo>
                  <a:lnTo>
                    <a:pt x="694" y="9735"/>
                  </a:lnTo>
                  <a:lnTo>
                    <a:pt x="347" y="9735"/>
                  </a:lnTo>
                  <a:cubicBezTo>
                    <a:pt x="158" y="9735"/>
                    <a:pt x="0" y="9893"/>
                    <a:pt x="0" y="10082"/>
                  </a:cubicBezTo>
                  <a:cubicBezTo>
                    <a:pt x="0" y="10271"/>
                    <a:pt x="158" y="10428"/>
                    <a:pt x="347" y="10428"/>
                  </a:cubicBezTo>
                  <a:lnTo>
                    <a:pt x="694" y="10428"/>
                  </a:lnTo>
                  <a:lnTo>
                    <a:pt x="694" y="10806"/>
                  </a:lnTo>
                  <a:cubicBezTo>
                    <a:pt x="694" y="11342"/>
                    <a:pt x="1166" y="11814"/>
                    <a:pt x="1733" y="11814"/>
                  </a:cubicBezTo>
                  <a:lnTo>
                    <a:pt x="9294" y="11814"/>
                  </a:lnTo>
                  <a:cubicBezTo>
                    <a:pt x="9830" y="11814"/>
                    <a:pt x="10303" y="11342"/>
                    <a:pt x="10303" y="10806"/>
                  </a:cubicBezTo>
                  <a:lnTo>
                    <a:pt x="10303" y="8380"/>
                  </a:lnTo>
                  <a:lnTo>
                    <a:pt x="11342" y="8380"/>
                  </a:lnTo>
                  <a:cubicBezTo>
                    <a:pt x="11531" y="8380"/>
                    <a:pt x="11689" y="8223"/>
                    <a:pt x="11689" y="8034"/>
                  </a:cubicBezTo>
                  <a:lnTo>
                    <a:pt x="11689" y="1859"/>
                  </a:lnTo>
                  <a:cubicBezTo>
                    <a:pt x="11689" y="1544"/>
                    <a:pt x="11531" y="1386"/>
                    <a:pt x="11342" y="1386"/>
                  </a:cubicBezTo>
                  <a:lnTo>
                    <a:pt x="10303" y="1386"/>
                  </a:lnTo>
                  <a:lnTo>
                    <a:pt x="10303" y="1040"/>
                  </a:lnTo>
                  <a:cubicBezTo>
                    <a:pt x="10303" y="473"/>
                    <a:pt x="9830" y="0"/>
                    <a:pt x="929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7" name="Google Shape;11097;p84"/>
            <p:cNvSpPr/>
            <p:nvPr/>
          </p:nvSpPr>
          <p:spPr>
            <a:xfrm>
              <a:off x="-32836575" y="1967875"/>
              <a:ext cx="85875" cy="188250"/>
            </a:xfrm>
            <a:custGeom>
              <a:avLst/>
              <a:gdLst/>
              <a:ahLst/>
              <a:cxnLst/>
              <a:rect l="l" t="t" r="r" b="b"/>
              <a:pathLst>
                <a:path w="3435" h="7530" extrusionOk="0">
                  <a:moveTo>
                    <a:pt x="2773" y="693"/>
                  </a:moveTo>
                  <a:lnTo>
                    <a:pt x="2773" y="2048"/>
                  </a:lnTo>
                  <a:lnTo>
                    <a:pt x="1733" y="2048"/>
                  </a:lnTo>
                  <a:cubicBezTo>
                    <a:pt x="1544" y="2048"/>
                    <a:pt x="1386" y="2206"/>
                    <a:pt x="1386" y="2426"/>
                  </a:cubicBezTo>
                  <a:lnTo>
                    <a:pt x="1386" y="5136"/>
                  </a:lnTo>
                  <a:cubicBezTo>
                    <a:pt x="1386" y="5325"/>
                    <a:pt x="1544" y="5482"/>
                    <a:pt x="1733" y="5482"/>
                  </a:cubicBezTo>
                  <a:lnTo>
                    <a:pt x="2773" y="5482"/>
                  </a:lnTo>
                  <a:lnTo>
                    <a:pt x="2773" y="6868"/>
                  </a:lnTo>
                  <a:lnTo>
                    <a:pt x="1733" y="6868"/>
                  </a:lnTo>
                  <a:cubicBezTo>
                    <a:pt x="1197" y="6868"/>
                    <a:pt x="725" y="6396"/>
                    <a:pt x="725" y="5829"/>
                  </a:cubicBezTo>
                  <a:lnTo>
                    <a:pt x="725" y="1733"/>
                  </a:lnTo>
                  <a:cubicBezTo>
                    <a:pt x="725" y="1198"/>
                    <a:pt x="1197" y="693"/>
                    <a:pt x="1733" y="693"/>
                  </a:cubicBezTo>
                  <a:close/>
                  <a:moveTo>
                    <a:pt x="1701" y="0"/>
                  </a:moveTo>
                  <a:cubicBezTo>
                    <a:pt x="756" y="0"/>
                    <a:pt x="0" y="788"/>
                    <a:pt x="0" y="1733"/>
                  </a:cubicBezTo>
                  <a:lnTo>
                    <a:pt x="0" y="5829"/>
                  </a:lnTo>
                  <a:cubicBezTo>
                    <a:pt x="0" y="6774"/>
                    <a:pt x="756" y="7530"/>
                    <a:pt x="1701" y="7530"/>
                  </a:cubicBezTo>
                  <a:lnTo>
                    <a:pt x="3088" y="7530"/>
                  </a:lnTo>
                  <a:cubicBezTo>
                    <a:pt x="3277" y="7530"/>
                    <a:pt x="3434" y="7372"/>
                    <a:pt x="3434" y="7183"/>
                  </a:cubicBezTo>
                  <a:lnTo>
                    <a:pt x="3434" y="5136"/>
                  </a:lnTo>
                  <a:cubicBezTo>
                    <a:pt x="3434" y="4947"/>
                    <a:pt x="3277" y="4789"/>
                    <a:pt x="3088" y="4789"/>
                  </a:cubicBezTo>
                  <a:lnTo>
                    <a:pt x="2048" y="4789"/>
                  </a:lnTo>
                  <a:lnTo>
                    <a:pt x="2048" y="2741"/>
                  </a:lnTo>
                  <a:lnTo>
                    <a:pt x="3088" y="2741"/>
                  </a:lnTo>
                  <a:cubicBezTo>
                    <a:pt x="3277" y="2741"/>
                    <a:pt x="3434" y="2552"/>
                    <a:pt x="3434" y="2363"/>
                  </a:cubicBezTo>
                  <a:lnTo>
                    <a:pt x="3434" y="284"/>
                  </a:lnTo>
                  <a:cubicBezTo>
                    <a:pt x="3434" y="158"/>
                    <a:pt x="3277" y="0"/>
                    <a:pt x="308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098" name="Google Shape;11098;p84"/>
          <p:cNvSpPr/>
          <p:nvPr/>
        </p:nvSpPr>
        <p:spPr>
          <a:xfrm>
            <a:off x="850648" y="3155970"/>
            <a:ext cx="354527" cy="353557"/>
          </a:xfrm>
          <a:custGeom>
            <a:avLst/>
            <a:gdLst/>
            <a:ahLst/>
            <a:cxnLst/>
            <a:rect l="l" t="t" r="r" b="b"/>
            <a:pathLst>
              <a:path w="11689" h="11657" extrusionOk="0">
                <a:moveTo>
                  <a:pt x="5829" y="725"/>
                </a:moveTo>
                <a:cubicBezTo>
                  <a:pt x="6112" y="725"/>
                  <a:pt x="6333" y="882"/>
                  <a:pt x="6427" y="1134"/>
                </a:cubicBezTo>
                <a:lnTo>
                  <a:pt x="6774" y="2080"/>
                </a:lnTo>
                <a:lnTo>
                  <a:pt x="4915" y="2080"/>
                </a:lnTo>
                <a:lnTo>
                  <a:pt x="5262" y="1134"/>
                </a:lnTo>
                <a:cubicBezTo>
                  <a:pt x="5356" y="882"/>
                  <a:pt x="5577" y="725"/>
                  <a:pt x="5829" y="725"/>
                </a:cubicBezTo>
                <a:close/>
                <a:moveTo>
                  <a:pt x="7058" y="2773"/>
                </a:moveTo>
                <a:lnTo>
                  <a:pt x="7782" y="4852"/>
                </a:lnTo>
                <a:lnTo>
                  <a:pt x="3970" y="4852"/>
                </a:lnTo>
                <a:lnTo>
                  <a:pt x="4695" y="2773"/>
                </a:lnTo>
                <a:close/>
                <a:moveTo>
                  <a:pt x="8003" y="5514"/>
                </a:moveTo>
                <a:lnTo>
                  <a:pt x="8759" y="7624"/>
                </a:lnTo>
                <a:lnTo>
                  <a:pt x="2962" y="7624"/>
                </a:lnTo>
                <a:lnTo>
                  <a:pt x="3687" y="5514"/>
                </a:lnTo>
                <a:close/>
                <a:moveTo>
                  <a:pt x="8979" y="8286"/>
                </a:moveTo>
                <a:lnTo>
                  <a:pt x="9452" y="9672"/>
                </a:lnTo>
                <a:lnTo>
                  <a:pt x="2206" y="9672"/>
                </a:lnTo>
                <a:lnTo>
                  <a:pt x="2710" y="8286"/>
                </a:lnTo>
                <a:close/>
                <a:moveTo>
                  <a:pt x="10649" y="10334"/>
                </a:moveTo>
                <a:cubicBezTo>
                  <a:pt x="10838" y="10334"/>
                  <a:pt x="10996" y="10491"/>
                  <a:pt x="10996" y="10680"/>
                </a:cubicBezTo>
                <a:lnTo>
                  <a:pt x="10996" y="10995"/>
                </a:lnTo>
                <a:lnTo>
                  <a:pt x="662" y="10995"/>
                </a:lnTo>
                <a:lnTo>
                  <a:pt x="662" y="10680"/>
                </a:lnTo>
                <a:cubicBezTo>
                  <a:pt x="662" y="10491"/>
                  <a:pt x="820" y="10334"/>
                  <a:pt x="1040" y="10334"/>
                </a:cubicBezTo>
                <a:close/>
                <a:moveTo>
                  <a:pt x="5829" y="0"/>
                </a:moveTo>
                <a:cubicBezTo>
                  <a:pt x="5262" y="0"/>
                  <a:pt x="4758" y="378"/>
                  <a:pt x="4600" y="882"/>
                </a:cubicBezTo>
                <a:cubicBezTo>
                  <a:pt x="4474" y="1260"/>
                  <a:pt x="1670" y="9231"/>
                  <a:pt x="1481" y="9609"/>
                </a:cubicBezTo>
                <a:lnTo>
                  <a:pt x="1040" y="9609"/>
                </a:lnTo>
                <a:cubicBezTo>
                  <a:pt x="473" y="9609"/>
                  <a:pt x="0" y="10082"/>
                  <a:pt x="0" y="10649"/>
                </a:cubicBezTo>
                <a:lnTo>
                  <a:pt x="0" y="11310"/>
                </a:lnTo>
                <a:cubicBezTo>
                  <a:pt x="0" y="11499"/>
                  <a:pt x="158" y="11657"/>
                  <a:pt x="347" y="11657"/>
                </a:cubicBezTo>
                <a:lnTo>
                  <a:pt x="11342" y="11657"/>
                </a:lnTo>
                <a:cubicBezTo>
                  <a:pt x="11531" y="11657"/>
                  <a:pt x="11689" y="11499"/>
                  <a:pt x="11689" y="11310"/>
                </a:cubicBezTo>
                <a:lnTo>
                  <a:pt x="11689" y="10680"/>
                </a:lnTo>
                <a:cubicBezTo>
                  <a:pt x="11689" y="10082"/>
                  <a:pt x="11216" y="9609"/>
                  <a:pt x="10618" y="9609"/>
                </a:cubicBezTo>
                <a:lnTo>
                  <a:pt x="10145" y="9609"/>
                </a:lnTo>
                <a:cubicBezTo>
                  <a:pt x="9988" y="9231"/>
                  <a:pt x="7184" y="1229"/>
                  <a:pt x="7058" y="882"/>
                </a:cubicBezTo>
                <a:cubicBezTo>
                  <a:pt x="6837" y="378"/>
                  <a:pt x="6396" y="0"/>
                  <a:pt x="5829" y="0"/>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99" name="Google Shape;11099;p84"/>
          <p:cNvSpPr/>
          <p:nvPr/>
        </p:nvSpPr>
        <p:spPr>
          <a:xfrm>
            <a:off x="850162" y="3615866"/>
            <a:ext cx="355498" cy="354558"/>
          </a:xfrm>
          <a:custGeom>
            <a:avLst/>
            <a:gdLst/>
            <a:ahLst/>
            <a:cxnLst/>
            <a:rect l="l" t="t" r="r" b="b"/>
            <a:pathLst>
              <a:path w="11721" h="11690" extrusionOk="0">
                <a:moveTo>
                  <a:pt x="8980" y="662"/>
                </a:moveTo>
                <a:lnTo>
                  <a:pt x="8980" y="2710"/>
                </a:lnTo>
                <a:lnTo>
                  <a:pt x="7594" y="2710"/>
                </a:lnTo>
                <a:lnTo>
                  <a:pt x="7594" y="1671"/>
                </a:lnTo>
                <a:cubicBezTo>
                  <a:pt x="7594" y="1135"/>
                  <a:pt x="8066" y="662"/>
                  <a:pt x="8602" y="662"/>
                </a:cubicBezTo>
                <a:close/>
                <a:moveTo>
                  <a:pt x="9988" y="662"/>
                </a:moveTo>
                <a:cubicBezTo>
                  <a:pt x="10177" y="662"/>
                  <a:pt x="10366" y="820"/>
                  <a:pt x="10366" y="1009"/>
                </a:cubicBezTo>
                <a:lnTo>
                  <a:pt x="10366" y="2395"/>
                </a:lnTo>
                <a:cubicBezTo>
                  <a:pt x="10366" y="2584"/>
                  <a:pt x="10177" y="2742"/>
                  <a:pt x="9988" y="2742"/>
                </a:cubicBezTo>
                <a:lnTo>
                  <a:pt x="9641" y="2742"/>
                </a:lnTo>
                <a:lnTo>
                  <a:pt x="9641" y="662"/>
                </a:lnTo>
                <a:close/>
                <a:moveTo>
                  <a:pt x="10650" y="4758"/>
                </a:moveTo>
                <a:cubicBezTo>
                  <a:pt x="10870" y="4758"/>
                  <a:pt x="11028" y="4916"/>
                  <a:pt x="11028" y="5105"/>
                </a:cubicBezTo>
                <a:cubicBezTo>
                  <a:pt x="11028" y="5294"/>
                  <a:pt x="10870" y="5451"/>
                  <a:pt x="10650" y="5451"/>
                </a:cubicBezTo>
                <a:lnTo>
                  <a:pt x="9295" y="5451"/>
                </a:lnTo>
                <a:cubicBezTo>
                  <a:pt x="9074" y="5451"/>
                  <a:pt x="8917" y="5294"/>
                  <a:pt x="8917" y="5105"/>
                </a:cubicBezTo>
                <a:cubicBezTo>
                  <a:pt x="8917" y="4916"/>
                  <a:pt x="9074" y="4758"/>
                  <a:pt x="9295" y="4758"/>
                </a:cubicBezTo>
                <a:close/>
                <a:moveTo>
                  <a:pt x="10650" y="6144"/>
                </a:moveTo>
                <a:cubicBezTo>
                  <a:pt x="10870" y="6144"/>
                  <a:pt x="11028" y="6302"/>
                  <a:pt x="11028" y="6491"/>
                </a:cubicBezTo>
                <a:cubicBezTo>
                  <a:pt x="11028" y="6680"/>
                  <a:pt x="10870" y="6837"/>
                  <a:pt x="10650" y="6837"/>
                </a:cubicBezTo>
                <a:lnTo>
                  <a:pt x="9295" y="6837"/>
                </a:lnTo>
                <a:cubicBezTo>
                  <a:pt x="9074" y="6837"/>
                  <a:pt x="8917" y="6680"/>
                  <a:pt x="8917" y="6491"/>
                </a:cubicBezTo>
                <a:cubicBezTo>
                  <a:pt x="8917" y="6302"/>
                  <a:pt x="9074" y="6144"/>
                  <a:pt x="9295" y="6144"/>
                </a:cubicBezTo>
                <a:close/>
                <a:moveTo>
                  <a:pt x="3088" y="3372"/>
                </a:moveTo>
                <a:cubicBezTo>
                  <a:pt x="3309" y="3372"/>
                  <a:pt x="3467" y="3529"/>
                  <a:pt x="3467" y="3718"/>
                </a:cubicBezTo>
                <a:lnTo>
                  <a:pt x="3467" y="7814"/>
                </a:lnTo>
                <a:cubicBezTo>
                  <a:pt x="3467" y="8035"/>
                  <a:pt x="3309" y="8192"/>
                  <a:pt x="3088" y="8192"/>
                </a:cubicBezTo>
                <a:lnTo>
                  <a:pt x="2742" y="8192"/>
                </a:lnTo>
                <a:lnTo>
                  <a:pt x="2742" y="3372"/>
                </a:lnTo>
                <a:close/>
                <a:moveTo>
                  <a:pt x="9988" y="7499"/>
                </a:moveTo>
                <a:cubicBezTo>
                  <a:pt x="10177" y="7499"/>
                  <a:pt x="10335" y="7657"/>
                  <a:pt x="10335" y="7877"/>
                </a:cubicBezTo>
                <a:cubicBezTo>
                  <a:pt x="10335" y="8066"/>
                  <a:pt x="10177" y="8224"/>
                  <a:pt x="9988" y="8224"/>
                </a:cubicBezTo>
                <a:lnTo>
                  <a:pt x="9326" y="8224"/>
                </a:lnTo>
                <a:cubicBezTo>
                  <a:pt x="9137" y="8224"/>
                  <a:pt x="8980" y="8066"/>
                  <a:pt x="8980" y="7877"/>
                </a:cubicBezTo>
                <a:cubicBezTo>
                  <a:pt x="8980" y="7657"/>
                  <a:pt x="9137" y="7499"/>
                  <a:pt x="9326" y="7499"/>
                </a:cubicBezTo>
                <a:close/>
                <a:moveTo>
                  <a:pt x="9988" y="3403"/>
                </a:moveTo>
                <a:cubicBezTo>
                  <a:pt x="10177" y="3403"/>
                  <a:pt x="10335" y="3561"/>
                  <a:pt x="10335" y="3781"/>
                </a:cubicBezTo>
                <a:cubicBezTo>
                  <a:pt x="10335" y="3971"/>
                  <a:pt x="10177" y="4128"/>
                  <a:pt x="9988" y="4128"/>
                </a:cubicBezTo>
                <a:lnTo>
                  <a:pt x="7279" y="4128"/>
                </a:lnTo>
                <a:cubicBezTo>
                  <a:pt x="7090" y="4128"/>
                  <a:pt x="6932" y="4286"/>
                  <a:pt x="6932" y="4475"/>
                </a:cubicBezTo>
                <a:cubicBezTo>
                  <a:pt x="6932" y="5042"/>
                  <a:pt x="6459" y="5514"/>
                  <a:pt x="5892" y="5514"/>
                </a:cubicBezTo>
                <a:cubicBezTo>
                  <a:pt x="5703" y="5514"/>
                  <a:pt x="5546" y="5672"/>
                  <a:pt x="5546" y="5861"/>
                </a:cubicBezTo>
                <a:cubicBezTo>
                  <a:pt x="5546" y="6050"/>
                  <a:pt x="5703" y="6207"/>
                  <a:pt x="5892" y="6207"/>
                </a:cubicBezTo>
                <a:cubicBezTo>
                  <a:pt x="6302" y="6207"/>
                  <a:pt x="6649" y="6081"/>
                  <a:pt x="6932" y="5861"/>
                </a:cubicBezTo>
                <a:lnTo>
                  <a:pt x="6932" y="8255"/>
                </a:lnTo>
                <a:lnTo>
                  <a:pt x="5546" y="8255"/>
                </a:lnTo>
                <a:lnTo>
                  <a:pt x="5546" y="8192"/>
                </a:lnTo>
                <a:cubicBezTo>
                  <a:pt x="5388" y="8192"/>
                  <a:pt x="5231" y="8129"/>
                  <a:pt x="5073" y="8066"/>
                </a:cubicBezTo>
                <a:lnTo>
                  <a:pt x="4128" y="7625"/>
                </a:lnTo>
                <a:lnTo>
                  <a:pt x="4128" y="4097"/>
                </a:lnTo>
                <a:lnTo>
                  <a:pt x="4727" y="4097"/>
                </a:lnTo>
                <a:cubicBezTo>
                  <a:pt x="5105" y="4097"/>
                  <a:pt x="5514" y="3907"/>
                  <a:pt x="5766" y="3655"/>
                </a:cubicBezTo>
                <a:cubicBezTo>
                  <a:pt x="5924" y="3498"/>
                  <a:pt x="6144" y="3403"/>
                  <a:pt x="6365" y="3403"/>
                </a:cubicBezTo>
                <a:close/>
                <a:moveTo>
                  <a:pt x="1734" y="662"/>
                </a:moveTo>
                <a:cubicBezTo>
                  <a:pt x="1923" y="662"/>
                  <a:pt x="2080" y="820"/>
                  <a:pt x="2080" y="1009"/>
                </a:cubicBezTo>
                <a:lnTo>
                  <a:pt x="2080" y="9200"/>
                </a:lnTo>
                <a:cubicBezTo>
                  <a:pt x="2080" y="9389"/>
                  <a:pt x="1923" y="9547"/>
                  <a:pt x="1734" y="9547"/>
                </a:cubicBezTo>
                <a:cubicBezTo>
                  <a:pt x="1513" y="9547"/>
                  <a:pt x="1356" y="9389"/>
                  <a:pt x="1356" y="9200"/>
                </a:cubicBezTo>
                <a:lnTo>
                  <a:pt x="1356" y="1009"/>
                </a:lnTo>
                <a:cubicBezTo>
                  <a:pt x="1356" y="820"/>
                  <a:pt x="1513" y="662"/>
                  <a:pt x="1734" y="662"/>
                </a:cubicBezTo>
                <a:close/>
                <a:moveTo>
                  <a:pt x="8350" y="4790"/>
                </a:moveTo>
                <a:cubicBezTo>
                  <a:pt x="8287" y="4916"/>
                  <a:pt x="8287" y="5042"/>
                  <a:pt x="8287" y="5136"/>
                </a:cubicBezTo>
                <a:cubicBezTo>
                  <a:pt x="8287" y="5420"/>
                  <a:pt x="8413" y="5672"/>
                  <a:pt x="8570" y="5829"/>
                </a:cubicBezTo>
                <a:cubicBezTo>
                  <a:pt x="8413" y="6018"/>
                  <a:pt x="8287" y="6239"/>
                  <a:pt x="8287" y="6491"/>
                </a:cubicBezTo>
                <a:cubicBezTo>
                  <a:pt x="8287" y="6743"/>
                  <a:pt x="8413" y="6995"/>
                  <a:pt x="8570" y="7152"/>
                </a:cubicBezTo>
                <a:cubicBezTo>
                  <a:pt x="8413" y="7342"/>
                  <a:pt x="8287" y="7594"/>
                  <a:pt x="8287" y="7814"/>
                </a:cubicBezTo>
                <a:cubicBezTo>
                  <a:pt x="8287" y="8255"/>
                  <a:pt x="8570" y="8633"/>
                  <a:pt x="8980" y="8791"/>
                </a:cubicBezTo>
                <a:lnTo>
                  <a:pt x="8980" y="10965"/>
                </a:lnTo>
                <a:lnTo>
                  <a:pt x="8602" y="10965"/>
                </a:lnTo>
                <a:cubicBezTo>
                  <a:pt x="8066" y="10965"/>
                  <a:pt x="7594" y="10460"/>
                  <a:pt x="7594" y="9925"/>
                </a:cubicBezTo>
                <a:lnTo>
                  <a:pt x="7594" y="4790"/>
                </a:lnTo>
                <a:close/>
                <a:moveTo>
                  <a:pt x="9988" y="8885"/>
                </a:moveTo>
                <a:cubicBezTo>
                  <a:pt x="10177" y="8885"/>
                  <a:pt x="10335" y="9043"/>
                  <a:pt x="10335" y="9232"/>
                </a:cubicBezTo>
                <a:lnTo>
                  <a:pt x="10335" y="10618"/>
                </a:lnTo>
                <a:cubicBezTo>
                  <a:pt x="10335" y="10807"/>
                  <a:pt x="10177" y="10965"/>
                  <a:pt x="9988" y="10965"/>
                </a:cubicBezTo>
                <a:lnTo>
                  <a:pt x="9641" y="10965"/>
                </a:lnTo>
                <a:lnTo>
                  <a:pt x="9641" y="8885"/>
                </a:lnTo>
                <a:close/>
                <a:moveTo>
                  <a:pt x="1734" y="1"/>
                </a:moveTo>
                <a:cubicBezTo>
                  <a:pt x="1167" y="1"/>
                  <a:pt x="694" y="473"/>
                  <a:pt x="694" y="1009"/>
                </a:cubicBezTo>
                <a:lnTo>
                  <a:pt x="694" y="9200"/>
                </a:lnTo>
                <a:cubicBezTo>
                  <a:pt x="694" y="9641"/>
                  <a:pt x="978" y="10019"/>
                  <a:pt x="1356" y="10177"/>
                </a:cubicBezTo>
                <a:lnTo>
                  <a:pt x="1356" y="10965"/>
                </a:lnTo>
                <a:lnTo>
                  <a:pt x="348" y="10965"/>
                </a:lnTo>
                <a:cubicBezTo>
                  <a:pt x="158" y="10965"/>
                  <a:pt x="1" y="11122"/>
                  <a:pt x="1" y="11343"/>
                </a:cubicBezTo>
                <a:cubicBezTo>
                  <a:pt x="1" y="11532"/>
                  <a:pt x="158" y="11689"/>
                  <a:pt x="348" y="11689"/>
                </a:cubicBezTo>
                <a:lnTo>
                  <a:pt x="3057" y="11689"/>
                </a:lnTo>
                <a:cubicBezTo>
                  <a:pt x="3246" y="11689"/>
                  <a:pt x="3403" y="11532"/>
                  <a:pt x="3403" y="11343"/>
                </a:cubicBezTo>
                <a:cubicBezTo>
                  <a:pt x="3403" y="11122"/>
                  <a:pt x="3246" y="10965"/>
                  <a:pt x="3057" y="10965"/>
                </a:cubicBezTo>
                <a:lnTo>
                  <a:pt x="2049" y="10965"/>
                </a:lnTo>
                <a:lnTo>
                  <a:pt x="2049" y="10177"/>
                </a:lnTo>
                <a:cubicBezTo>
                  <a:pt x="2427" y="10019"/>
                  <a:pt x="2710" y="9673"/>
                  <a:pt x="2710" y="9200"/>
                </a:cubicBezTo>
                <a:lnTo>
                  <a:pt x="2710" y="8885"/>
                </a:lnTo>
                <a:lnTo>
                  <a:pt x="3057" y="8885"/>
                </a:lnTo>
                <a:cubicBezTo>
                  <a:pt x="3467" y="8885"/>
                  <a:pt x="3813" y="8665"/>
                  <a:pt x="3971" y="8350"/>
                </a:cubicBezTo>
                <a:lnTo>
                  <a:pt x="4727" y="8696"/>
                </a:lnTo>
                <a:cubicBezTo>
                  <a:pt x="4947" y="8822"/>
                  <a:pt x="5231" y="8885"/>
                  <a:pt x="5451" y="8885"/>
                </a:cubicBezTo>
                <a:lnTo>
                  <a:pt x="6838" y="8885"/>
                </a:lnTo>
                <a:lnTo>
                  <a:pt x="6838" y="9925"/>
                </a:lnTo>
                <a:cubicBezTo>
                  <a:pt x="6838" y="10870"/>
                  <a:pt x="7594" y="11689"/>
                  <a:pt x="8539" y="11689"/>
                </a:cubicBezTo>
                <a:lnTo>
                  <a:pt x="9925" y="11689"/>
                </a:lnTo>
                <a:cubicBezTo>
                  <a:pt x="10461" y="11689"/>
                  <a:pt x="10933" y="11217"/>
                  <a:pt x="10933" y="10650"/>
                </a:cubicBezTo>
                <a:lnTo>
                  <a:pt x="10933" y="9232"/>
                </a:lnTo>
                <a:cubicBezTo>
                  <a:pt x="10933" y="8980"/>
                  <a:pt x="10807" y="8728"/>
                  <a:pt x="10681" y="8570"/>
                </a:cubicBezTo>
                <a:cubicBezTo>
                  <a:pt x="10839" y="8381"/>
                  <a:pt x="10933" y="8129"/>
                  <a:pt x="10933" y="7909"/>
                </a:cubicBezTo>
                <a:cubicBezTo>
                  <a:pt x="10933" y="7783"/>
                  <a:pt x="10902" y="7625"/>
                  <a:pt x="10870" y="7499"/>
                </a:cubicBezTo>
                <a:cubicBezTo>
                  <a:pt x="11311" y="7405"/>
                  <a:pt x="11626" y="6995"/>
                  <a:pt x="11626" y="6522"/>
                </a:cubicBezTo>
                <a:cubicBezTo>
                  <a:pt x="11626" y="6239"/>
                  <a:pt x="11500" y="6018"/>
                  <a:pt x="11343" y="5861"/>
                </a:cubicBezTo>
                <a:cubicBezTo>
                  <a:pt x="11500" y="5672"/>
                  <a:pt x="11626" y="5420"/>
                  <a:pt x="11626" y="5199"/>
                </a:cubicBezTo>
                <a:cubicBezTo>
                  <a:pt x="11721" y="4632"/>
                  <a:pt x="11374" y="4254"/>
                  <a:pt x="10933" y="4128"/>
                </a:cubicBezTo>
                <a:cubicBezTo>
                  <a:pt x="10965" y="4002"/>
                  <a:pt x="11028" y="3876"/>
                  <a:pt x="11028" y="3718"/>
                </a:cubicBezTo>
                <a:cubicBezTo>
                  <a:pt x="11028" y="3466"/>
                  <a:pt x="10902" y="3214"/>
                  <a:pt x="10744" y="3057"/>
                </a:cubicBezTo>
                <a:cubicBezTo>
                  <a:pt x="10902" y="2868"/>
                  <a:pt x="11028" y="2616"/>
                  <a:pt x="11028" y="2395"/>
                </a:cubicBezTo>
                <a:lnTo>
                  <a:pt x="11028" y="1009"/>
                </a:lnTo>
                <a:cubicBezTo>
                  <a:pt x="11028" y="473"/>
                  <a:pt x="10555" y="1"/>
                  <a:pt x="9988" y="1"/>
                </a:cubicBezTo>
                <a:lnTo>
                  <a:pt x="8602" y="1"/>
                </a:lnTo>
                <a:cubicBezTo>
                  <a:pt x="7657" y="1"/>
                  <a:pt x="6932" y="726"/>
                  <a:pt x="6932" y="1671"/>
                </a:cubicBezTo>
                <a:lnTo>
                  <a:pt x="6932" y="2710"/>
                </a:lnTo>
                <a:lnTo>
                  <a:pt x="6365" y="2710"/>
                </a:lnTo>
                <a:cubicBezTo>
                  <a:pt x="5987" y="2710"/>
                  <a:pt x="5577" y="2868"/>
                  <a:pt x="5294" y="3151"/>
                </a:cubicBezTo>
                <a:cubicBezTo>
                  <a:pt x="5136" y="3309"/>
                  <a:pt x="4947" y="3372"/>
                  <a:pt x="4727" y="3372"/>
                </a:cubicBezTo>
                <a:lnTo>
                  <a:pt x="4097" y="3372"/>
                </a:lnTo>
                <a:cubicBezTo>
                  <a:pt x="3939" y="2994"/>
                  <a:pt x="3561" y="2710"/>
                  <a:pt x="3088" y="2710"/>
                </a:cubicBezTo>
                <a:lnTo>
                  <a:pt x="2742" y="2710"/>
                </a:lnTo>
                <a:lnTo>
                  <a:pt x="2742" y="1009"/>
                </a:lnTo>
                <a:cubicBezTo>
                  <a:pt x="2742" y="473"/>
                  <a:pt x="2269" y="1"/>
                  <a:pt x="1734"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100" name="Google Shape;11100;p84"/>
          <p:cNvGrpSpPr/>
          <p:nvPr/>
        </p:nvGrpSpPr>
        <p:grpSpPr>
          <a:xfrm>
            <a:off x="3081101" y="2687555"/>
            <a:ext cx="356438" cy="353557"/>
            <a:chOff x="-31166825" y="1939525"/>
            <a:chExt cx="293800" cy="291425"/>
          </a:xfrm>
          <a:solidFill>
            <a:srgbClr val="FFC000"/>
          </a:solidFill>
        </p:grpSpPr>
        <p:sp>
          <p:nvSpPr>
            <p:cNvPr id="11101" name="Google Shape;11101;p84"/>
            <p:cNvSpPr/>
            <p:nvPr/>
          </p:nvSpPr>
          <p:spPr>
            <a:xfrm>
              <a:off x="-31166825" y="1939525"/>
              <a:ext cx="224500" cy="291425"/>
            </a:xfrm>
            <a:custGeom>
              <a:avLst/>
              <a:gdLst/>
              <a:ahLst/>
              <a:cxnLst/>
              <a:rect l="l" t="t" r="r" b="b"/>
              <a:pathLst>
                <a:path w="8980" h="11657" extrusionOk="0">
                  <a:moveTo>
                    <a:pt x="5892" y="662"/>
                  </a:moveTo>
                  <a:cubicBezTo>
                    <a:pt x="6081" y="662"/>
                    <a:pt x="6239" y="819"/>
                    <a:pt x="6239" y="1040"/>
                  </a:cubicBezTo>
                  <a:lnTo>
                    <a:pt x="6239" y="1386"/>
                  </a:lnTo>
                  <a:lnTo>
                    <a:pt x="2805" y="1386"/>
                  </a:lnTo>
                  <a:lnTo>
                    <a:pt x="2805" y="1040"/>
                  </a:lnTo>
                  <a:cubicBezTo>
                    <a:pt x="2805" y="819"/>
                    <a:pt x="2962" y="662"/>
                    <a:pt x="3120" y="662"/>
                  </a:cubicBezTo>
                  <a:close/>
                  <a:moveTo>
                    <a:pt x="8035" y="1323"/>
                  </a:moveTo>
                  <a:cubicBezTo>
                    <a:pt x="8255" y="1323"/>
                    <a:pt x="8413" y="1512"/>
                    <a:pt x="8413" y="1701"/>
                  </a:cubicBezTo>
                  <a:lnTo>
                    <a:pt x="8413" y="10617"/>
                  </a:lnTo>
                  <a:cubicBezTo>
                    <a:pt x="8413" y="10838"/>
                    <a:pt x="8255" y="10995"/>
                    <a:pt x="8035" y="10995"/>
                  </a:cubicBezTo>
                  <a:lnTo>
                    <a:pt x="1166" y="10995"/>
                  </a:lnTo>
                  <a:cubicBezTo>
                    <a:pt x="946" y="10995"/>
                    <a:pt x="788" y="10838"/>
                    <a:pt x="788" y="10617"/>
                  </a:cubicBezTo>
                  <a:lnTo>
                    <a:pt x="788" y="1701"/>
                  </a:lnTo>
                  <a:lnTo>
                    <a:pt x="757" y="1701"/>
                  </a:lnTo>
                  <a:cubicBezTo>
                    <a:pt x="757" y="1512"/>
                    <a:pt x="914" y="1323"/>
                    <a:pt x="1103" y="1323"/>
                  </a:cubicBezTo>
                  <a:lnTo>
                    <a:pt x="2143" y="1323"/>
                  </a:lnTo>
                  <a:lnTo>
                    <a:pt x="2143" y="1701"/>
                  </a:lnTo>
                  <a:cubicBezTo>
                    <a:pt x="2143" y="1890"/>
                    <a:pt x="2301" y="2048"/>
                    <a:pt x="2490" y="2048"/>
                  </a:cubicBezTo>
                  <a:lnTo>
                    <a:pt x="6617" y="2048"/>
                  </a:lnTo>
                  <a:cubicBezTo>
                    <a:pt x="6837" y="2048"/>
                    <a:pt x="6995" y="1890"/>
                    <a:pt x="6995" y="1701"/>
                  </a:cubicBezTo>
                  <a:lnTo>
                    <a:pt x="6995" y="1323"/>
                  </a:lnTo>
                  <a:close/>
                  <a:moveTo>
                    <a:pt x="3120" y="0"/>
                  </a:moveTo>
                  <a:cubicBezTo>
                    <a:pt x="2679" y="0"/>
                    <a:pt x="2301" y="284"/>
                    <a:pt x="2143" y="662"/>
                  </a:cubicBezTo>
                  <a:lnTo>
                    <a:pt x="1040" y="662"/>
                  </a:lnTo>
                  <a:cubicBezTo>
                    <a:pt x="473" y="662"/>
                    <a:pt x="1" y="1134"/>
                    <a:pt x="1" y="1701"/>
                  </a:cubicBezTo>
                  <a:lnTo>
                    <a:pt x="1" y="10649"/>
                  </a:lnTo>
                  <a:cubicBezTo>
                    <a:pt x="64" y="11216"/>
                    <a:pt x="536" y="11657"/>
                    <a:pt x="1072" y="11657"/>
                  </a:cubicBezTo>
                  <a:lnTo>
                    <a:pt x="7971" y="11657"/>
                  </a:lnTo>
                  <a:cubicBezTo>
                    <a:pt x="8507" y="11657"/>
                    <a:pt x="8980" y="11184"/>
                    <a:pt x="8980" y="10649"/>
                  </a:cubicBezTo>
                  <a:lnTo>
                    <a:pt x="8980" y="1701"/>
                  </a:lnTo>
                  <a:cubicBezTo>
                    <a:pt x="8980" y="1134"/>
                    <a:pt x="8507" y="662"/>
                    <a:pt x="7971" y="662"/>
                  </a:cubicBezTo>
                  <a:lnTo>
                    <a:pt x="6869" y="662"/>
                  </a:lnTo>
                  <a:cubicBezTo>
                    <a:pt x="6711" y="284"/>
                    <a:pt x="6365" y="0"/>
                    <a:pt x="589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2" name="Google Shape;11102;p84"/>
            <p:cNvSpPr/>
            <p:nvPr/>
          </p:nvSpPr>
          <p:spPr>
            <a:xfrm>
              <a:off x="-31131375" y="2145075"/>
              <a:ext cx="52800" cy="52800"/>
            </a:xfrm>
            <a:custGeom>
              <a:avLst/>
              <a:gdLst/>
              <a:ahLst/>
              <a:cxnLst/>
              <a:rect l="l" t="t" r="r" b="b"/>
              <a:pathLst>
                <a:path w="2112" h="2112" extrusionOk="0">
                  <a:moveTo>
                    <a:pt x="1355" y="726"/>
                  </a:moveTo>
                  <a:lnTo>
                    <a:pt x="1355" y="1387"/>
                  </a:lnTo>
                  <a:lnTo>
                    <a:pt x="694" y="1387"/>
                  </a:lnTo>
                  <a:lnTo>
                    <a:pt x="694" y="726"/>
                  </a:lnTo>
                  <a:close/>
                  <a:moveTo>
                    <a:pt x="379" y="1"/>
                  </a:moveTo>
                  <a:cubicBezTo>
                    <a:pt x="158" y="1"/>
                    <a:pt x="0" y="158"/>
                    <a:pt x="0" y="379"/>
                  </a:cubicBezTo>
                  <a:lnTo>
                    <a:pt x="0" y="1734"/>
                  </a:lnTo>
                  <a:cubicBezTo>
                    <a:pt x="0" y="1954"/>
                    <a:pt x="158" y="2112"/>
                    <a:pt x="379" y="2112"/>
                  </a:cubicBezTo>
                  <a:lnTo>
                    <a:pt x="1733" y="2112"/>
                  </a:lnTo>
                  <a:cubicBezTo>
                    <a:pt x="1954" y="2112"/>
                    <a:pt x="2111" y="1954"/>
                    <a:pt x="2111" y="1734"/>
                  </a:cubicBezTo>
                  <a:lnTo>
                    <a:pt x="2111" y="379"/>
                  </a:lnTo>
                  <a:cubicBezTo>
                    <a:pt x="2111" y="158"/>
                    <a:pt x="1954" y="1"/>
                    <a:pt x="173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3" name="Google Shape;11103;p84"/>
            <p:cNvSpPr/>
            <p:nvPr/>
          </p:nvSpPr>
          <p:spPr>
            <a:xfrm>
              <a:off x="-31131375" y="2076550"/>
              <a:ext cx="52800" cy="52025"/>
            </a:xfrm>
            <a:custGeom>
              <a:avLst/>
              <a:gdLst/>
              <a:ahLst/>
              <a:cxnLst/>
              <a:rect l="l" t="t" r="r" b="b"/>
              <a:pathLst>
                <a:path w="2112" h="2081" extrusionOk="0">
                  <a:moveTo>
                    <a:pt x="1355" y="694"/>
                  </a:moveTo>
                  <a:lnTo>
                    <a:pt x="1355" y="1356"/>
                  </a:lnTo>
                  <a:lnTo>
                    <a:pt x="694" y="1356"/>
                  </a:lnTo>
                  <a:lnTo>
                    <a:pt x="694" y="694"/>
                  </a:lnTo>
                  <a:close/>
                  <a:moveTo>
                    <a:pt x="379" y="1"/>
                  </a:moveTo>
                  <a:cubicBezTo>
                    <a:pt x="158" y="1"/>
                    <a:pt x="0" y="159"/>
                    <a:pt x="0" y="348"/>
                  </a:cubicBezTo>
                  <a:lnTo>
                    <a:pt x="0" y="1734"/>
                  </a:lnTo>
                  <a:cubicBezTo>
                    <a:pt x="0" y="1923"/>
                    <a:pt x="158" y="2080"/>
                    <a:pt x="379" y="2080"/>
                  </a:cubicBezTo>
                  <a:lnTo>
                    <a:pt x="1733" y="2080"/>
                  </a:lnTo>
                  <a:cubicBezTo>
                    <a:pt x="1954" y="2080"/>
                    <a:pt x="2111" y="1923"/>
                    <a:pt x="2111" y="1734"/>
                  </a:cubicBezTo>
                  <a:lnTo>
                    <a:pt x="2111" y="348"/>
                  </a:lnTo>
                  <a:cubicBezTo>
                    <a:pt x="2111" y="159"/>
                    <a:pt x="1954" y="1"/>
                    <a:pt x="173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4" name="Google Shape;11104;p84"/>
            <p:cNvSpPr/>
            <p:nvPr/>
          </p:nvSpPr>
          <p:spPr>
            <a:xfrm>
              <a:off x="-31131375" y="2007250"/>
              <a:ext cx="52800" cy="52800"/>
            </a:xfrm>
            <a:custGeom>
              <a:avLst/>
              <a:gdLst/>
              <a:ahLst/>
              <a:cxnLst/>
              <a:rect l="l" t="t" r="r" b="b"/>
              <a:pathLst>
                <a:path w="2112" h="2112" extrusionOk="0">
                  <a:moveTo>
                    <a:pt x="1355" y="725"/>
                  </a:moveTo>
                  <a:lnTo>
                    <a:pt x="1355" y="1387"/>
                  </a:lnTo>
                  <a:lnTo>
                    <a:pt x="694" y="1387"/>
                  </a:lnTo>
                  <a:lnTo>
                    <a:pt x="694" y="725"/>
                  </a:lnTo>
                  <a:close/>
                  <a:moveTo>
                    <a:pt x="379" y="1"/>
                  </a:moveTo>
                  <a:cubicBezTo>
                    <a:pt x="158" y="1"/>
                    <a:pt x="0" y="158"/>
                    <a:pt x="0" y="379"/>
                  </a:cubicBezTo>
                  <a:lnTo>
                    <a:pt x="0" y="1733"/>
                  </a:lnTo>
                  <a:cubicBezTo>
                    <a:pt x="0" y="1954"/>
                    <a:pt x="158" y="2111"/>
                    <a:pt x="379" y="2111"/>
                  </a:cubicBezTo>
                  <a:lnTo>
                    <a:pt x="1733" y="2111"/>
                  </a:lnTo>
                  <a:cubicBezTo>
                    <a:pt x="1954" y="2111"/>
                    <a:pt x="2111" y="1954"/>
                    <a:pt x="2111" y="1733"/>
                  </a:cubicBezTo>
                  <a:lnTo>
                    <a:pt x="2111" y="379"/>
                  </a:lnTo>
                  <a:cubicBezTo>
                    <a:pt x="2111" y="158"/>
                    <a:pt x="1954" y="1"/>
                    <a:pt x="173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5" name="Google Shape;11105;p84"/>
            <p:cNvSpPr/>
            <p:nvPr/>
          </p:nvSpPr>
          <p:spPr>
            <a:xfrm>
              <a:off x="-31062075" y="2007250"/>
              <a:ext cx="85875" cy="18150"/>
            </a:xfrm>
            <a:custGeom>
              <a:avLst/>
              <a:gdLst/>
              <a:ahLst/>
              <a:cxnLst/>
              <a:rect l="l" t="t" r="r" b="b"/>
              <a:pathLst>
                <a:path w="3435" h="726" extrusionOk="0">
                  <a:moveTo>
                    <a:pt x="347" y="1"/>
                  </a:moveTo>
                  <a:cubicBezTo>
                    <a:pt x="158" y="1"/>
                    <a:pt x="1" y="158"/>
                    <a:pt x="1" y="379"/>
                  </a:cubicBezTo>
                  <a:cubicBezTo>
                    <a:pt x="1" y="568"/>
                    <a:pt x="158" y="725"/>
                    <a:pt x="347" y="725"/>
                  </a:cubicBezTo>
                  <a:lnTo>
                    <a:pt x="3057" y="725"/>
                  </a:lnTo>
                  <a:cubicBezTo>
                    <a:pt x="3277" y="725"/>
                    <a:pt x="3435" y="568"/>
                    <a:pt x="3435" y="379"/>
                  </a:cubicBezTo>
                  <a:cubicBezTo>
                    <a:pt x="3435" y="158"/>
                    <a:pt x="3277" y="1"/>
                    <a:pt x="305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6" name="Google Shape;11106;p84"/>
            <p:cNvSpPr/>
            <p:nvPr/>
          </p:nvSpPr>
          <p:spPr>
            <a:xfrm>
              <a:off x="-31062075" y="2041900"/>
              <a:ext cx="52025" cy="18150"/>
            </a:xfrm>
            <a:custGeom>
              <a:avLst/>
              <a:gdLst/>
              <a:ahLst/>
              <a:cxnLst/>
              <a:rect l="l" t="t" r="r" b="b"/>
              <a:pathLst>
                <a:path w="2081" h="726" extrusionOk="0">
                  <a:moveTo>
                    <a:pt x="347" y="1"/>
                  </a:moveTo>
                  <a:cubicBezTo>
                    <a:pt x="158" y="1"/>
                    <a:pt x="1" y="158"/>
                    <a:pt x="1" y="347"/>
                  </a:cubicBezTo>
                  <a:cubicBezTo>
                    <a:pt x="1" y="568"/>
                    <a:pt x="158" y="725"/>
                    <a:pt x="347" y="725"/>
                  </a:cubicBezTo>
                  <a:lnTo>
                    <a:pt x="1734" y="725"/>
                  </a:lnTo>
                  <a:cubicBezTo>
                    <a:pt x="1923" y="725"/>
                    <a:pt x="2080" y="568"/>
                    <a:pt x="2080" y="347"/>
                  </a:cubicBezTo>
                  <a:cubicBezTo>
                    <a:pt x="2080" y="158"/>
                    <a:pt x="1923" y="1"/>
                    <a:pt x="173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7" name="Google Shape;11107;p84"/>
            <p:cNvSpPr/>
            <p:nvPr/>
          </p:nvSpPr>
          <p:spPr>
            <a:xfrm>
              <a:off x="-31062075" y="2076550"/>
              <a:ext cx="85875" cy="17375"/>
            </a:xfrm>
            <a:custGeom>
              <a:avLst/>
              <a:gdLst/>
              <a:ahLst/>
              <a:cxnLst/>
              <a:rect l="l" t="t" r="r" b="b"/>
              <a:pathLst>
                <a:path w="3435" h="695" extrusionOk="0">
                  <a:moveTo>
                    <a:pt x="347" y="1"/>
                  </a:moveTo>
                  <a:cubicBezTo>
                    <a:pt x="158" y="1"/>
                    <a:pt x="1" y="159"/>
                    <a:pt x="1" y="348"/>
                  </a:cubicBezTo>
                  <a:cubicBezTo>
                    <a:pt x="1" y="537"/>
                    <a:pt x="158" y="694"/>
                    <a:pt x="347" y="694"/>
                  </a:cubicBezTo>
                  <a:lnTo>
                    <a:pt x="3057" y="694"/>
                  </a:lnTo>
                  <a:cubicBezTo>
                    <a:pt x="3277" y="694"/>
                    <a:pt x="3435" y="537"/>
                    <a:pt x="3435" y="348"/>
                  </a:cubicBezTo>
                  <a:cubicBezTo>
                    <a:pt x="3435" y="159"/>
                    <a:pt x="3277" y="1"/>
                    <a:pt x="305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8" name="Google Shape;11108;p84"/>
            <p:cNvSpPr/>
            <p:nvPr/>
          </p:nvSpPr>
          <p:spPr>
            <a:xfrm>
              <a:off x="-31062075" y="2110425"/>
              <a:ext cx="52025" cy="18150"/>
            </a:xfrm>
            <a:custGeom>
              <a:avLst/>
              <a:gdLst/>
              <a:ahLst/>
              <a:cxnLst/>
              <a:rect l="l" t="t" r="r" b="b"/>
              <a:pathLst>
                <a:path w="2081" h="726" extrusionOk="0">
                  <a:moveTo>
                    <a:pt x="347" y="1"/>
                  </a:moveTo>
                  <a:cubicBezTo>
                    <a:pt x="158" y="1"/>
                    <a:pt x="1" y="190"/>
                    <a:pt x="1" y="379"/>
                  </a:cubicBezTo>
                  <a:cubicBezTo>
                    <a:pt x="1" y="568"/>
                    <a:pt x="158" y="725"/>
                    <a:pt x="347" y="725"/>
                  </a:cubicBezTo>
                  <a:lnTo>
                    <a:pt x="1734" y="725"/>
                  </a:lnTo>
                  <a:cubicBezTo>
                    <a:pt x="1923" y="725"/>
                    <a:pt x="2080" y="568"/>
                    <a:pt x="2080" y="379"/>
                  </a:cubicBezTo>
                  <a:cubicBezTo>
                    <a:pt x="2080" y="190"/>
                    <a:pt x="1923" y="1"/>
                    <a:pt x="173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09" name="Google Shape;11109;p84"/>
            <p:cNvSpPr/>
            <p:nvPr/>
          </p:nvSpPr>
          <p:spPr>
            <a:xfrm>
              <a:off x="-31062075" y="2145075"/>
              <a:ext cx="85875" cy="18150"/>
            </a:xfrm>
            <a:custGeom>
              <a:avLst/>
              <a:gdLst/>
              <a:ahLst/>
              <a:cxnLst/>
              <a:rect l="l" t="t" r="r" b="b"/>
              <a:pathLst>
                <a:path w="3435" h="726" extrusionOk="0">
                  <a:moveTo>
                    <a:pt x="347" y="1"/>
                  </a:moveTo>
                  <a:cubicBezTo>
                    <a:pt x="158" y="1"/>
                    <a:pt x="1" y="158"/>
                    <a:pt x="1" y="379"/>
                  </a:cubicBezTo>
                  <a:cubicBezTo>
                    <a:pt x="1" y="568"/>
                    <a:pt x="158" y="726"/>
                    <a:pt x="347" y="726"/>
                  </a:cubicBezTo>
                  <a:lnTo>
                    <a:pt x="3057" y="726"/>
                  </a:lnTo>
                  <a:cubicBezTo>
                    <a:pt x="3277" y="726"/>
                    <a:pt x="3435" y="568"/>
                    <a:pt x="3435" y="379"/>
                  </a:cubicBezTo>
                  <a:cubicBezTo>
                    <a:pt x="3435" y="158"/>
                    <a:pt x="3277" y="1"/>
                    <a:pt x="305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0" name="Google Shape;11110;p84"/>
            <p:cNvSpPr/>
            <p:nvPr/>
          </p:nvSpPr>
          <p:spPr>
            <a:xfrm>
              <a:off x="-31062075" y="2179750"/>
              <a:ext cx="52025" cy="18125"/>
            </a:xfrm>
            <a:custGeom>
              <a:avLst/>
              <a:gdLst/>
              <a:ahLst/>
              <a:cxnLst/>
              <a:rect l="l" t="t" r="r" b="b"/>
              <a:pathLst>
                <a:path w="2081" h="725" extrusionOk="0">
                  <a:moveTo>
                    <a:pt x="347" y="0"/>
                  </a:moveTo>
                  <a:cubicBezTo>
                    <a:pt x="158" y="0"/>
                    <a:pt x="1" y="158"/>
                    <a:pt x="1" y="347"/>
                  </a:cubicBezTo>
                  <a:cubicBezTo>
                    <a:pt x="1" y="567"/>
                    <a:pt x="158" y="725"/>
                    <a:pt x="347" y="725"/>
                  </a:cubicBezTo>
                  <a:lnTo>
                    <a:pt x="1734" y="725"/>
                  </a:lnTo>
                  <a:cubicBezTo>
                    <a:pt x="1923" y="725"/>
                    <a:pt x="2080" y="567"/>
                    <a:pt x="2080" y="347"/>
                  </a:cubicBezTo>
                  <a:cubicBezTo>
                    <a:pt x="2080" y="158"/>
                    <a:pt x="1923" y="0"/>
                    <a:pt x="173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1" name="Google Shape;11111;p84"/>
            <p:cNvSpPr/>
            <p:nvPr/>
          </p:nvSpPr>
          <p:spPr>
            <a:xfrm>
              <a:off x="-30924225" y="1974175"/>
              <a:ext cx="51200" cy="240250"/>
            </a:xfrm>
            <a:custGeom>
              <a:avLst/>
              <a:gdLst/>
              <a:ahLst/>
              <a:cxnLst/>
              <a:rect l="l" t="t" r="r" b="b"/>
              <a:pathLst>
                <a:path w="2048" h="9610" extrusionOk="0">
                  <a:moveTo>
                    <a:pt x="1008" y="662"/>
                  </a:moveTo>
                  <a:cubicBezTo>
                    <a:pt x="1229" y="662"/>
                    <a:pt x="1386" y="819"/>
                    <a:pt x="1386" y="1009"/>
                  </a:cubicBezTo>
                  <a:lnTo>
                    <a:pt x="1386" y="2080"/>
                  </a:lnTo>
                  <a:lnTo>
                    <a:pt x="725" y="2080"/>
                  </a:lnTo>
                  <a:lnTo>
                    <a:pt x="725" y="1009"/>
                  </a:lnTo>
                  <a:lnTo>
                    <a:pt x="662" y="1009"/>
                  </a:lnTo>
                  <a:cubicBezTo>
                    <a:pt x="662" y="819"/>
                    <a:pt x="819" y="662"/>
                    <a:pt x="1008" y="662"/>
                  </a:cubicBezTo>
                  <a:close/>
                  <a:moveTo>
                    <a:pt x="1323" y="2741"/>
                  </a:moveTo>
                  <a:lnTo>
                    <a:pt x="1323" y="6900"/>
                  </a:lnTo>
                  <a:lnTo>
                    <a:pt x="662" y="6900"/>
                  </a:lnTo>
                  <a:lnTo>
                    <a:pt x="662" y="2741"/>
                  </a:lnTo>
                  <a:close/>
                  <a:moveTo>
                    <a:pt x="1260" y="7562"/>
                  </a:moveTo>
                  <a:lnTo>
                    <a:pt x="1008" y="8192"/>
                  </a:lnTo>
                  <a:lnTo>
                    <a:pt x="819" y="7562"/>
                  </a:lnTo>
                  <a:close/>
                  <a:moveTo>
                    <a:pt x="1008" y="0"/>
                  </a:moveTo>
                  <a:cubicBezTo>
                    <a:pt x="473" y="0"/>
                    <a:pt x="0" y="473"/>
                    <a:pt x="0" y="1009"/>
                  </a:cubicBezTo>
                  <a:lnTo>
                    <a:pt x="0" y="7215"/>
                  </a:lnTo>
                  <a:lnTo>
                    <a:pt x="0" y="7309"/>
                  </a:lnTo>
                  <a:lnTo>
                    <a:pt x="662" y="9357"/>
                  </a:lnTo>
                  <a:cubicBezTo>
                    <a:pt x="693" y="9515"/>
                    <a:pt x="819" y="9609"/>
                    <a:pt x="977" y="9609"/>
                  </a:cubicBezTo>
                  <a:cubicBezTo>
                    <a:pt x="1134" y="9609"/>
                    <a:pt x="1260" y="9515"/>
                    <a:pt x="1292" y="9357"/>
                  </a:cubicBezTo>
                  <a:lnTo>
                    <a:pt x="1954" y="7309"/>
                  </a:lnTo>
                  <a:lnTo>
                    <a:pt x="1954" y="7215"/>
                  </a:lnTo>
                  <a:lnTo>
                    <a:pt x="1954" y="1009"/>
                  </a:lnTo>
                  <a:cubicBezTo>
                    <a:pt x="2048" y="441"/>
                    <a:pt x="1576" y="0"/>
                    <a:pt x="100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112" name="Google Shape;11112;p84"/>
          <p:cNvGrpSpPr/>
          <p:nvPr/>
        </p:nvGrpSpPr>
        <p:grpSpPr>
          <a:xfrm>
            <a:off x="3082057" y="3155482"/>
            <a:ext cx="354527" cy="354133"/>
            <a:chOff x="-31165250" y="2298675"/>
            <a:chExt cx="292225" cy="291900"/>
          </a:xfrm>
          <a:solidFill>
            <a:srgbClr val="FFC000"/>
          </a:solidFill>
        </p:grpSpPr>
        <p:sp>
          <p:nvSpPr>
            <p:cNvPr id="11113" name="Google Shape;11113;p84"/>
            <p:cNvSpPr/>
            <p:nvPr/>
          </p:nvSpPr>
          <p:spPr>
            <a:xfrm>
              <a:off x="-31003000" y="2332550"/>
              <a:ext cx="86675" cy="103400"/>
            </a:xfrm>
            <a:custGeom>
              <a:avLst/>
              <a:gdLst/>
              <a:ahLst/>
              <a:cxnLst/>
              <a:rect l="l" t="t" r="r" b="b"/>
              <a:pathLst>
                <a:path w="3467" h="4136" extrusionOk="0">
                  <a:moveTo>
                    <a:pt x="2049" y="1386"/>
                  </a:moveTo>
                  <a:cubicBezTo>
                    <a:pt x="2017" y="1764"/>
                    <a:pt x="1923" y="2111"/>
                    <a:pt x="1734" y="2426"/>
                  </a:cubicBezTo>
                  <a:cubicBezTo>
                    <a:pt x="1576" y="2111"/>
                    <a:pt x="1450" y="1764"/>
                    <a:pt x="1418" y="1386"/>
                  </a:cubicBezTo>
                  <a:close/>
                  <a:moveTo>
                    <a:pt x="1734" y="0"/>
                  </a:moveTo>
                  <a:cubicBezTo>
                    <a:pt x="1545" y="0"/>
                    <a:pt x="1387" y="158"/>
                    <a:pt x="1387" y="347"/>
                  </a:cubicBezTo>
                  <a:lnTo>
                    <a:pt x="1387" y="693"/>
                  </a:lnTo>
                  <a:lnTo>
                    <a:pt x="347" y="693"/>
                  </a:lnTo>
                  <a:cubicBezTo>
                    <a:pt x="158" y="693"/>
                    <a:pt x="1" y="851"/>
                    <a:pt x="1" y="1071"/>
                  </a:cubicBezTo>
                  <a:cubicBezTo>
                    <a:pt x="1" y="1260"/>
                    <a:pt x="158" y="1418"/>
                    <a:pt x="347" y="1418"/>
                  </a:cubicBezTo>
                  <a:lnTo>
                    <a:pt x="694" y="1418"/>
                  </a:lnTo>
                  <a:cubicBezTo>
                    <a:pt x="757" y="2016"/>
                    <a:pt x="946" y="2552"/>
                    <a:pt x="1292" y="3056"/>
                  </a:cubicBezTo>
                  <a:lnTo>
                    <a:pt x="788" y="3592"/>
                  </a:lnTo>
                  <a:cubicBezTo>
                    <a:pt x="662" y="3686"/>
                    <a:pt x="662" y="3938"/>
                    <a:pt x="788" y="4064"/>
                  </a:cubicBezTo>
                  <a:cubicBezTo>
                    <a:pt x="851" y="4111"/>
                    <a:pt x="938" y="4135"/>
                    <a:pt x="1025" y="4135"/>
                  </a:cubicBezTo>
                  <a:cubicBezTo>
                    <a:pt x="1111" y="4135"/>
                    <a:pt x="1198" y="4111"/>
                    <a:pt x="1261" y="4064"/>
                  </a:cubicBezTo>
                  <a:lnTo>
                    <a:pt x="1702" y="3623"/>
                  </a:lnTo>
                  <a:lnTo>
                    <a:pt x="2112" y="4064"/>
                  </a:lnTo>
                  <a:cubicBezTo>
                    <a:pt x="2175" y="4111"/>
                    <a:pt x="2269" y="4135"/>
                    <a:pt x="2360" y="4135"/>
                  </a:cubicBezTo>
                  <a:cubicBezTo>
                    <a:pt x="2450" y="4135"/>
                    <a:pt x="2537" y="4111"/>
                    <a:pt x="2584" y="4064"/>
                  </a:cubicBezTo>
                  <a:cubicBezTo>
                    <a:pt x="2710" y="3938"/>
                    <a:pt x="2710" y="3686"/>
                    <a:pt x="2584" y="3592"/>
                  </a:cubicBezTo>
                  <a:lnTo>
                    <a:pt x="2080" y="3056"/>
                  </a:lnTo>
                  <a:cubicBezTo>
                    <a:pt x="2395" y="2552"/>
                    <a:pt x="2584" y="2016"/>
                    <a:pt x="2679" y="1418"/>
                  </a:cubicBezTo>
                  <a:lnTo>
                    <a:pt x="3025" y="1418"/>
                  </a:lnTo>
                  <a:cubicBezTo>
                    <a:pt x="3214" y="1418"/>
                    <a:pt x="3372" y="1260"/>
                    <a:pt x="3372" y="1071"/>
                  </a:cubicBezTo>
                  <a:cubicBezTo>
                    <a:pt x="3466" y="851"/>
                    <a:pt x="3309" y="693"/>
                    <a:pt x="3120" y="693"/>
                  </a:cubicBezTo>
                  <a:lnTo>
                    <a:pt x="2080" y="693"/>
                  </a:lnTo>
                  <a:lnTo>
                    <a:pt x="2080" y="347"/>
                  </a:lnTo>
                  <a:cubicBezTo>
                    <a:pt x="2080" y="158"/>
                    <a:pt x="1923" y="0"/>
                    <a:pt x="173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4" name="Google Shape;11114;p84"/>
            <p:cNvSpPr/>
            <p:nvPr/>
          </p:nvSpPr>
          <p:spPr>
            <a:xfrm>
              <a:off x="-31165250" y="2298675"/>
              <a:ext cx="292225" cy="291900"/>
            </a:xfrm>
            <a:custGeom>
              <a:avLst/>
              <a:gdLst/>
              <a:ahLst/>
              <a:cxnLst/>
              <a:rect l="l" t="t" r="r" b="b"/>
              <a:pathLst>
                <a:path w="11689" h="11676" extrusionOk="0">
                  <a:moveTo>
                    <a:pt x="8192" y="630"/>
                  </a:moveTo>
                  <a:cubicBezTo>
                    <a:pt x="9704" y="630"/>
                    <a:pt x="10933" y="1859"/>
                    <a:pt x="10933" y="3403"/>
                  </a:cubicBezTo>
                  <a:cubicBezTo>
                    <a:pt x="10964" y="4947"/>
                    <a:pt x="9767" y="6144"/>
                    <a:pt x="8224" y="6144"/>
                  </a:cubicBezTo>
                  <a:cubicBezTo>
                    <a:pt x="7656" y="6144"/>
                    <a:pt x="7152" y="5986"/>
                    <a:pt x="6711" y="5671"/>
                  </a:cubicBezTo>
                  <a:cubicBezTo>
                    <a:pt x="6674" y="5634"/>
                    <a:pt x="6616" y="5619"/>
                    <a:pt x="6548" y="5619"/>
                  </a:cubicBezTo>
                  <a:cubicBezTo>
                    <a:pt x="6501" y="5619"/>
                    <a:pt x="6448" y="5627"/>
                    <a:pt x="6396" y="5640"/>
                  </a:cubicBezTo>
                  <a:lnTo>
                    <a:pt x="5609" y="5923"/>
                  </a:lnTo>
                  <a:lnTo>
                    <a:pt x="5861" y="4947"/>
                  </a:lnTo>
                  <a:cubicBezTo>
                    <a:pt x="5861" y="4852"/>
                    <a:pt x="5861" y="4789"/>
                    <a:pt x="5829" y="4695"/>
                  </a:cubicBezTo>
                  <a:cubicBezTo>
                    <a:pt x="5577" y="4317"/>
                    <a:pt x="5451" y="3844"/>
                    <a:pt x="5451" y="3403"/>
                  </a:cubicBezTo>
                  <a:cubicBezTo>
                    <a:pt x="5451" y="1859"/>
                    <a:pt x="6680" y="630"/>
                    <a:pt x="8192" y="630"/>
                  </a:cubicBezTo>
                  <a:close/>
                  <a:moveTo>
                    <a:pt x="3403" y="5545"/>
                  </a:moveTo>
                  <a:cubicBezTo>
                    <a:pt x="3970" y="5545"/>
                    <a:pt x="4474" y="5703"/>
                    <a:pt x="4916" y="5986"/>
                  </a:cubicBezTo>
                  <a:lnTo>
                    <a:pt x="4790" y="6490"/>
                  </a:lnTo>
                  <a:cubicBezTo>
                    <a:pt x="4758" y="6616"/>
                    <a:pt x="4790" y="6742"/>
                    <a:pt x="4916" y="6868"/>
                  </a:cubicBezTo>
                  <a:cubicBezTo>
                    <a:pt x="4960" y="6913"/>
                    <a:pt x="5052" y="6958"/>
                    <a:pt x="5146" y="6958"/>
                  </a:cubicBezTo>
                  <a:cubicBezTo>
                    <a:pt x="5186" y="6958"/>
                    <a:pt x="5225" y="6950"/>
                    <a:pt x="5262" y="6931"/>
                  </a:cubicBezTo>
                  <a:lnTo>
                    <a:pt x="5703" y="6774"/>
                  </a:lnTo>
                  <a:cubicBezTo>
                    <a:pt x="6018" y="7152"/>
                    <a:pt x="6176" y="7656"/>
                    <a:pt x="6176" y="8255"/>
                  </a:cubicBezTo>
                  <a:cubicBezTo>
                    <a:pt x="6176" y="8696"/>
                    <a:pt x="6050" y="9137"/>
                    <a:pt x="5829" y="9546"/>
                  </a:cubicBezTo>
                  <a:cubicBezTo>
                    <a:pt x="5766" y="9609"/>
                    <a:pt x="5766" y="9704"/>
                    <a:pt x="5766" y="9767"/>
                  </a:cubicBezTo>
                  <a:lnTo>
                    <a:pt x="6018" y="10775"/>
                  </a:lnTo>
                  <a:lnTo>
                    <a:pt x="5231" y="10491"/>
                  </a:lnTo>
                  <a:cubicBezTo>
                    <a:pt x="5178" y="10478"/>
                    <a:pt x="5126" y="10471"/>
                    <a:pt x="5078" y="10471"/>
                  </a:cubicBezTo>
                  <a:cubicBezTo>
                    <a:pt x="5011" y="10471"/>
                    <a:pt x="4952" y="10486"/>
                    <a:pt x="4916" y="10523"/>
                  </a:cubicBezTo>
                  <a:cubicBezTo>
                    <a:pt x="4474" y="10838"/>
                    <a:pt x="3939" y="10996"/>
                    <a:pt x="3403" y="10996"/>
                  </a:cubicBezTo>
                  <a:cubicBezTo>
                    <a:pt x="1891" y="10996"/>
                    <a:pt x="662" y="9767"/>
                    <a:pt x="662" y="8286"/>
                  </a:cubicBezTo>
                  <a:cubicBezTo>
                    <a:pt x="662" y="6774"/>
                    <a:pt x="1891" y="5545"/>
                    <a:pt x="3403" y="5545"/>
                  </a:cubicBezTo>
                  <a:close/>
                  <a:moveTo>
                    <a:pt x="8224" y="0"/>
                  </a:moveTo>
                  <a:cubicBezTo>
                    <a:pt x="6333" y="0"/>
                    <a:pt x="4790" y="1544"/>
                    <a:pt x="4790" y="3434"/>
                  </a:cubicBezTo>
                  <a:cubicBezTo>
                    <a:pt x="4790" y="3938"/>
                    <a:pt x="4916" y="4506"/>
                    <a:pt x="5136" y="4978"/>
                  </a:cubicBezTo>
                  <a:lnTo>
                    <a:pt x="5073" y="5262"/>
                  </a:lnTo>
                  <a:cubicBezTo>
                    <a:pt x="4569" y="4978"/>
                    <a:pt x="4002" y="4821"/>
                    <a:pt x="3435" y="4821"/>
                  </a:cubicBezTo>
                  <a:cubicBezTo>
                    <a:pt x="1513" y="4821"/>
                    <a:pt x="1" y="6364"/>
                    <a:pt x="1" y="8255"/>
                  </a:cubicBezTo>
                  <a:cubicBezTo>
                    <a:pt x="1" y="10113"/>
                    <a:pt x="1544" y="11657"/>
                    <a:pt x="3435" y="11657"/>
                  </a:cubicBezTo>
                  <a:cubicBezTo>
                    <a:pt x="4065" y="11657"/>
                    <a:pt x="4632" y="11500"/>
                    <a:pt x="5168" y="11185"/>
                  </a:cubicBezTo>
                  <a:lnTo>
                    <a:pt x="6365" y="11657"/>
                  </a:lnTo>
                  <a:cubicBezTo>
                    <a:pt x="6411" y="11669"/>
                    <a:pt x="6457" y="11676"/>
                    <a:pt x="6503" y="11676"/>
                  </a:cubicBezTo>
                  <a:cubicBezTo>
                    <a:pt x="6583" y="11676"/>
                    <a:pt x="6663" y="11654"/>
                    <a:pt x="6743" y="11594"/>
                  </a:cubicBezTo>
                  <a:cubicBezTo>
                    <a:pt x="6806" y="11500"/>
                    <a:pt x="6837" y="11405"/>
                    <a:pt x="6837" y="11248"/>
                  </a:cubicBezTo>
                  <a:lnTo>
                    <a:pt x="6491" y="9767"/>
                  </a:lnTo>
                  <a:cubicBezTo>
                    <a:pt x="6743" y="9294"/>
                    <a:pt x="6837" y="8790"/>
                    <a:pt x="6837" y="8255"/>
                  </a:cubicBezTo>
                  <a:cubicBezTo>
                    <a:pt x="6837" y="7625"/>
                    <a:pt x="6648" y="6994"/>
                    <a:pt x="6333" y="6427"/>
                  </a:cubicBezTo>
                  <a:lnTo>
                    <a:pt x="6459" y="6396"/>
                  </a:lnTo>
                  <a:cubicBezTo>
                    <a:pt x="6963" y="6711"/>
                    <a:pt x="7593" y="6868"/>
                    <a:pt x="8192" y="6868"/>
                  </a:cubicBezTo>
                  <a:cubicBezTo>
                    <a:pt x="10082" y="6868"/>
                    <a:pt x="11626" y="5325"/>
                    <a:pt x="11626" y="3434"/>
                  </a:cubicBezTo>
                  <a:cubicBezTo>
                    <a:pt x="11689" y="1544"/>
                    <a:pt x="10114" y="0"/>
                    <a:pt x="822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5" name="Google Shape;11115;p84"/>
            <p:cNvSpPr/>
            <p:nvPr/>
          </p:nvSpPr>
          <p:spPr>
            <a:xfrm>
              <a:off x="-31115625" y="2452250"/>
              <a:ext cx="70900" cy="104150"/>
            </a:xfrm>
            <a:custGeom>
              <a:avLst/>
              <a:gdLst/>
              <a:ahLst/>
              <a:cxnLst/>
              <a:rect l="l" t="t" r="r" b="b"/>
              <a:pathLst>
                <a:path w="2836" h="4166" extrusionOk="0">
                  <a:moveTo>
                    <a:pt x="1481" y="1576"/>
                  </a:moveTo>
                  <a:lnTo>
                    <a:pt x="1639" y="2112"/>
                  </a:lnTo>
                  <a:lnTo>
                    <a:pt x="1324" y="2112"/>
                  </a:lnTo>
                  <a:lnTo>
                    <a:pt x="1481" y="1576"/>
                  </a:lnTo>
                  <a:close/>
                  <a:moveTo>
                    <a:pt x="1418" y="1"/>
                  </a:moveTo>
                  <a:cubicBezTo>
                    <a:pt x="1261" y="1"/>
                    <a:pt x="1166" y="127"/>
                    <a:pt x="1103" y="253"/>
                  </a:cubicBezTo>
                  <a:lnTo>
                    <a:pt x="568" y="2049"/>
                  </a:lnTo>
                  <a:lnTo>
                    <a:pt x="410" y="2049"/>
                  </a:lnTo>
                  <a:cubicBezTo>
                    <a:pt x="221" y="2049"/>
                    <a:pt x="64" y="2206"/>
                    <a:pt x="64" y="2427"/>
                  </a:cubicBezTo>
                  <a:cubicBezTo>
                    <a:pt x="64" y="2584"/>
                    <a:pt x="158" y="2742"/>
                    <a:pt x="316" y="2773"/>
                  </a:cubicBezTo>
                  <a:lnTo>
                    <a:pt x="64" y="3718"/>
                  </a:lnTo>
                  <a:cubicBezTo>
                    <a:pt x="1" y="3907"/>
                    <a:pt x="95" y="4065"/>
                    <a:pt x="284" y="4159"/>
                  </a:cubicBezTo>
                  <a:cubicBezTo>
                    <a:pt x="308" y="4163"/>
                    <a:pt x="332" y="4165"/>
                    <a:pt x="355" y="4165"/>
                  </a:cubicBezTo>
                  <a:cubicBezTo>
                    <a:pt x="512" y="4165"/>
                    <a:pt x="643" y="4072"/>
                    <a:pt x="725" y="3907"/>
                  </a:cubicBezTo>
                  <a:lnTo>
                    <a:pt x="1072" y="2773"/>
                  </a:lnTo>
                  <a:lnTo>
                    <a:pt x="1796" y="2773"/>
                  </a:lnTo>
                  <a:lnTo>
                    <a:pt x="2143" y="3907"/>
                  </a:lnTo>
                  <a:cubicBezTo>
                    <a:pt x="2170" y="4072"/>
                    <a:pt x="2318" y="4165"/>
                    <a:pt x="2502" y="4165"/>
                  </a:cubicBezTo>
                  <a:cubicBezTo>
                    <a:pt x="2528" y="4165"/>
                    <a:pt x="2556" y="4163"/>
                    <a:pt x="2584" y="4159"/>
                  </a:cubicBezTo>
                  <a:cubicBezTo>
                    <a:pt x="2773" y="4096"/>
                    <a:pt x="2836" y="3907"/>
                    <a:pt x="2805" y="3718"/>
                  </a:cubicBezTo>
                  <a:lnTo>
                    <a:pt x="2521" y="2773"/>
                  </a:lnTo>
                  <a:cubicBezTo>
                    <a:pt x="2678" y="2742"/>
                    <a:pt x="2805" y="2616"/>
                    <a:pt x="2805" y="2427"/>
                  </a:cubicBezTo>
                  <a:cubicBezTo>
                    <a:pt x="2805" y="2206"/>
                    <a:pt x="2647" y="2049"/>
                    <a:pt x="2458" y="2049"/>
                  </a:cubicBezTo>
                  <a:lnTo>
                    <a:pt x="2300" y="2049"/>
                  </a:lnTo>
                  <a:lnTo>
                    <a:pt x="1733" y="253"/>
                  </a:lnTo>
                  <a:cubicBezTo>
                    <a:pt x="1702" y="95"/>
                    <a:pt x="1576" y="1"/>
                    <a:pt x="141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116" name="Google Shape;11116;p84"/>
          <p:cNvGrpSpPr/>
          <p:nvPr/>
        </p:nvGrpSpPr>
        <p:grpSpPr>
          <a:xfrm>
            <a:off x="3082542" y="3616136"/>
            <a:ext cx="353557" cy="353557"/>
            <a:chOff x="-31164450" y="2657050"/>
            <a:chExt cx="291425" cy="291425"/>
          </a:xfrm>
          <a:solidFill>
            <a:srgbClr val="FFC000"/>
          </a:solidFill>
        </p:grpSpPr>
        <p:sp>
          <p:nvSpPr>
            <p:cNvPr id="11117" name="Google Shape;11117;p84"/>
            <p:cNvSpPr/>
            <p:nvPr/>
          </p:nvSpPr>
          <p:spPr>
            <a:xfrm>
              <a:off x="-31028975" y="2761000"/>
              <a:ext cx="18125" cy="17350"/>
            </a:xfrm>
            <a:custGeom>
              <a:avLst/>
              <a:gdLst/>
              <a:ahLst/>
              <a:cxnLst/>
              <a:rect l="l" t="t" r="r" b="b"/>
              <a:pathLst>
                <a:path w="725" h="694" extrusionOk="0">
                  <a:moveTo>
                    <a:pt x="378" y="1"/>
                  </a:moveTo>
                  <a:cubicBezTo>
                    <a:pt x="158" y="1"/>
                    <a:pt x="0" y="158"/>
                    <a:pt x="0" y="347"/>
                  </a:cubicBezTo>
                  <a:cubicBezTo>
                    <a:pt x="63" y="536"/>
                    <a:pt x="221" y="694"/>
                    <a:pt x="378" y="694"/>
                  </a:cubicBezTo>
                  <a:cubicBezTo>
                    <a:pt x="567" y="694"/>
                    <a:pt x="725" y="536"/>
                    <a:pt x="725" y="347"/>
                  </a:cubicBezTo>
                  <a:cubicBezTo>
                    <a:pt x="725" y="158"/>
                    <a:pt x="567" y="1"/>
                    <a:pt x="37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8" name="Google Shape;11118;p84"/>
            <p:cNvSpPr/>
            <p:nvPr/>
          </p:nvSpPr>
          <p:spPr>
            <a:xfrm>
              <a:off x="-31028975" y="2794075"/>
              <a:ext cx="18125" cy="52025"/>
            </a:xfrm>
            <a:custGeom>
              <a:avLst/>
              <a:gdLst/>
              <a:ahLst/>
              <a:cxnLst/>
              <a:rect l="l" t="t" r="r" b="b"/>
              <a:pathLst>
                <a:path w="725" h="2081" extrusionOk="0">
                  <a:moveTo>
                    <a:pt x="378" y="1"/>
                  </a:moveTo>
                  <a:cubicBezTo>
                    <a:pt x="158" y="1"/>
                    <a:pt x="0" y="158"/>
                    <a:pt x="0" y="347"/>
                  </a:cubicBezTo>
                  <a:lnTo>
                    <a:pt x="0" y="1734"/>
                  </a:lnTo>
                  <a:cubicBezTo>
                    <a:pt x="63" y="1923"/>
                    <a:pt x="221" y="2080"/>
                    <a:pt x="378" y="2080"/>
                  </a:cubicBezTo>
                  <a:cubicBezTo>
                    <a:pt x="567" y="2080"/>
                    <a:pt x="725" y="1923"/>
                    <a:pt x="725" y="1734"/>
                  </a:cubicBezTo>
                  <a:lnTo>
                    <a:pt x="725" y="347"/>
                  </a:lnTo>
                  <a:cubicBezTo>
                    <a:pt x="725" y="158"/>
                    <a:pt x="567" y="1"/>
                    <a:pt x="37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19" name="Google Shape;11119;p84"/>
            <p:cNvSpPr/>
            <p:nvPr/>
          </p:nvSpPr>
          <p:spPr>
            <a:xfrm>
              <a:off x="-31164450" y="2657050"/>
              <a:ext cx="291425" cy="291425"/>
            </a:xfrm>
            <a:custGeom>
              <a:avLst/>
              <a:gdLst/>
              <a:ahLst/>
              <a:cxnLst/>
              <a:rect l="l" t="t" r="r" b="b"/>
              <a:pathLst>
                <a:path w="11657" h="11657" extrusionOk="0">
                  <a:moveTo>
                    <a:pt x="1323" y="4852"/>
                  </a:moveTo>
                  <a:lnTo>
                    <a:pt x="1323" y="8286"/>
                  </a:lnTo>
                  <a:lnTo>
                    <a:pt x="977" y="8286"/>
                  </a:lnTo>
                  <a:cubicBezTo>
                    <a:pt x="788" y="8286"/>
                    <a:pt x="630" y="8128"/>
                    <a:pt x="630" y="7939"/>
                  </a:cubicBezTo>
                  <a:lnTo>
                    <a:pt x="630" y="5198"/>
                  </a:lnTo>
                  <a:cubicBezTo>
                    <a:pt x="630" y="5009"/>
                    <a:pt x="788" y="4852"/>
                    <a:pt x="977" y="4852"/>
                  </a:cubicBezTo>
                  <a:close/>
                  <a:moveTo>
                    <a:pt x="10554" y="4852"/>
                  </a:moveTo>
                  <a:cubicBezTo>
                    <a:pt x="10743" y="4852"/>
                    <a:pt x="10901" y="5009"/>
                    <a:pt x="10901" y="5198"/>
                  </a:cubicBezTo>
                  <a:lnTo>
                    <a:pt x="10901" y="7939"/>
                  </a:lnTo>
                  <a:lnTo>
                    <a:pt x="10932" y="7939"/>
                  </a:lnTo>
                  <a:cubicBezTo>
                    <a:pt x="10932" y="8128"/>
                    <a:pt x="10775" y="8286"/>
                    <a:pt x="10586" y="8286"/>
                  </a:cubicBezTo>
                  <a:lnTo>
                    <a:pt x="10239" y="8286"/>
                  </a:lnTo>
                  <a:lnTo>
                    <a:pt x="10239" y="4852"/>
                  </a:lnTo>
                  <a:close/>
                  <a:moveTo>
                    <a:pt x="5797" y="10302"/>
                  </a:moveTo>
                  <a:cubicBezTo>
                    <a:pt x="5986" y="10302"/>
                    <a:pt x="6144" y="10460"/>
                    <a:pt x="6144" y="10649"/>
                  </a:cubicBezTo>
                  <a:cubicBezTo>
                    <a:pt x="6144" y="10838"/>
                    <a:pt x="5986" y="10995"/>
                    <a:pt x="5797" y="10995"/>
                  </a:cubicBezTo>
                  <a:cubicBezTo>
                    <a:pt x="5577" y="10995"/>
                    <a:pt x="5419" y="10838"/>
                    <a:pt x="5419" y="10649"/>
                  </a:cubicBezTo>
                  <a:cubicBezTo>
                    <a:pt x="5419" y="10460"/>
                    <a:pt x="5577" y="10302"/>
                    <a:pt x="5797" y="10302"/>
                  </a:cubicBezTo>
                  <a:close/>
                  <a:moveTo>
                    <a:pt x="5829" y="0"/>
                  </a:moveTo>
                  <a:cubicBezTo>
                    <a:pt x="3371" y="0"/>
                    <a:pt x="1260" y="1796"/>
                    <a:pt x="788" y="4190"/>
                  </a:cubicBezTo>
                  <a:cubicBezTo>
                    <a:pt x="347" y="4316"/>
                    <a:pt x="0" y="4694"/>
                    <a:pt x="0" y="5167"/>
                  </a:cubicBezTo>
                  <a:lnTo>
                    <a:pt x="0" y="7876"/>
                  </a:lnTo>
                  <a:cubicBezTo>
                    <a:pt x="0" y="8443"/>
                    <a:pt x="473" y="8916"/>
                    <a:pt x="1008" y="8916"/>
                  </a:cubicBezTo>
                  <a:lnTo>
                    <a:pt x="1702" y="8916"/>
                  </a:lnTo>
                  <a:cubicBezTo>
                    <a:pt x="1891" y="8916"/>
                    <a:pt x="2048" y="8758"/>
                    <a:pt x="2048" y="8569"/>
                  </a:cubicBezTo>
                  <a:lnTo>
                    <a:pt x="2048" y="4474"/>
                  </a:lnTo>
                  <a:cubicBezTo>
                    <a:pt x="2048" y="4253"/>
                    <a:pt x="1891" y="4096"/>
                    <a:pt x="1702" y="4096"/>
                  </a:cubicBezTo>
                  <a:lnTo>
                    <a:pt x="1449" y="4096"/>
                  </a:lnTo>
                  <a:cubicBezTo>
                    <a:pt x="1922" y="2111"/>
                    <a:pt x="3749" y="630"/>
                    <a:pt x="5797" y="630"/>
                  </a:cubicBezTo>
                  <a:cubicBezTo>
                    <a:pt x="7876" y="630"/>
                    <a:pt x="9641" y="2079"/>
                    <a:pt x="10113" y="4096"/>
                  </a:cubicBezTo>
                  <a:lnTo>
                    <a:pt x="9893" y="4096"/>
                  </a:lnTo>
                  <a:cubicBezTo>
                    <a:pt x="9672" y="4096"/>
                    <a:pt x="9515" y="4253"/>
                    <a:pt x="9515" y="4474"/>
                  </a:cubicBezTo>
                  <a:lnTo>
                    <a:pt x="9515" y="8569"/>
                  </a:lnTo>
                  <a:cubicBezTo>
                    <a:pt x="9515" y="8758"/>
                    <a:pt x="9672" y="8916"/>
                    <a:pt x="9893" y="8916"/>
                  </a:cubicBezTo>
                  <a:lnTo>
                    <a:pt x="10208" y="8916"/>
                  </a:lnTo>
                  <a:cubicBezTo>
                    <a:pt x="10050" y="9704"/>
                    <a:pt x="9326" y="10302"/>
                    <a:pt x="8507" y="10302"/>
                  </a:cubicBezTo>
                  <a:lnTo>
                    <a:pt x="6742" y="10302"/>
                  </a:lnTo>
                  <a:cubicBezTo>
                    <a:pt x="6585" y="9893"/>
                    <a:pt x="6207" y="9609"/>
                    <a:pt x="5734" y="9609"/>
                  </a:cubicBezTo>
                  <a:cubicBezTo>
                    <a:pt x="5199" y="9609"/>
                    <a:pt x="4726" y="10082"/>
                    <a:pt x="4726" y="10649"/>
                  </a:cubicBezTo>
                  <a:cubicBezTo>
                    <a:pt x="4726" y="11184"/>
                    <a:pt x="5199" y="11657"/>
                    <a:pt x="5734" y="11657"/>
                  </a:cubicBezTo>
                  <a:cubicBezTo>
                    <a:pt x="6175" y="11657"/>
                    <a:pt x="6585" y="11405"/>
                    <a:pt x="6742" y="10995"/>
                  </a:cubicBezTo>
                  <a:lnTo>
                    <a:pt x="8507" y="10995"/>
                  </a:lnTo>
                  <a:cubicBezTo>
                    <a:pt x="9735" y="10995"/>
                    <a:pt x="10743" y="10082"/>
                    <a:pt x="10869" y="8916"/>
                  </a:cubicBezTo>
                  <a:cubicBezTo>
                    <a:pt x="11248" y="8790"/>
                    <a:pt x="11563" y="8412"/>
                    <a:pt x="11563" y="7939"/>
                  </a:cubicBezTo>
                  <a:lnTo>
                    <a:pt x="11563" y="5198"/>
                  </a:lnTo>
                  <a:cubicBezTo>
                    <a:pt x="11657" y="4694"/>
                    <a:pt x="11311" y="4316"/>
                    <a:pt x="10869" y="4190"/>
                  </a:cubicBezTo>
                  <a:cubicBezTo>
                    <a:pt x="10397" y="1796"/>
                    <a:pt x="8255" y="0"/>
                    <a:pt x="582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0" name="Google Shape;11120;p84"/>
            <p:cNvSpPr/>
            <p:nvPr/>
          </p:nvSpPr>
          <p:spPr>
            <a:xfrm>
              <a:off x="-31097500" y="2727125"/>
              <a:ext cx="156750" cy="153925"/>
            </a:xfrm>
            <a:custGeom>
              <a:avLst/>
              <a:gdLst/>
              <a:ahLst/>
              <a:cxnLst/>
              <a:rect l="l" t="t" r="r" b="b"/>
              <a:pathLst>
                <a:path w="6270" h="6157" extrusionOk="0">
                  <a:moveTo>
                    <a:pt x="3119" y="663"/>
                  </a:moveTo>
                  <a:cubicBezTo>
                    <a:pt x="4442" y="663"/>
                    <a:pt x="5514" y="1734"/>
                    <a:pt x="5514" y="3088"/>
                  </a:cubicBezTo>
                  <a:cubicBezTo>
                    <a:pt x="5514" y="4412"/>
                    <a:pt x="4411" y="5483"/>
                    <a:pt x="3119" y="5483"/>
                  </a:cubicBezTo>
                  <a:cubicBezTo>
                    <a:pt x="2647" y="5483"/>
                    <a:pt x="2206" y="5357"/>
                    <a:pt x="1796" y="5136"/>
                  </a:cubicBezTo>
                  <a:cubicBezTo>
                    <a:pt x="1750" y="5090"/>
                    <a:pt x="1670" y="5061"/>
                    <a:pt x="1606" y="5061"/>
                  </a:cubicBezTo>
                  <a:cubicBezTo>
                    <a:pt x="1582" y="5061"/>
                    <a:pt x="1561" y="5065"/>
                    <a:pt x="1544" y="5073"/>
                  </a:cubicBezTo>
                  <a:lnTo>
                    <a:pt x="914" y="5294"/>
                  </a:lnTo>
                  <a:lnTo>
                    <a:pt x="1103" y="4664"/>
                  </a:lnTo>
                  <a:cubicBezTo>
                    <a:pt x="1134" y="4569"/>
                    <a:pt x="1103" y="4443"/>
                    <a:pt x="1071" y="4380"/>
                  </a:cubicBezTo>
                  <a:cubicBezTo>
                    <a:pt x="819" y="3971"/>
                    <a:pt x="693" y="3561"/>
                    <a:pt x="693" y="3120"/>
                  </a:cubicBezTo>
                  <a:cubicBezTo>
                    <a:pt x="693" y="1734"/>
                    <a:pt x="1796" y="663"/>
                    <a:pt x="3119" y="663"/>
                  </a:cubicBezTo>
                  <a:close/>
                  <a:moveTo>
                    <a:pt x="3151" y="1"/>
                  </a:moveTo>
                  <a:cubicBezTo>
                    <a:pt x="1449" y="1"/>
                    <a:pt x="32" y="1387"/>
                    <a:pt x="32" y="3057"/>
                  </a:cubicBezTo>
                  <a:cubicBezTo>
                    <a:pt x="32" y="3593"/>
                    <a:pt x="158" y="4097"/>
                    <a:pt x="441" y="4569"/>
                  </a:cubicBezTo>
                  <a:lnTo>
                    <a:pt x="32" y="5703"/>
                  </a:lnTo>
                  <a:cubicBezTo>
                    <a:pt x="0" y="5829"/>
                    <a:pt x="32" y="5955"/>
                    <a:pt x="126" y="6081"/>
                  </a:cubicBezTo>
                  <a:cubicBezTo>
                    <a:pt x="172" y="6128"/>
                    <a:pt x="269" y="6157"/>
                    <a:pt x="367" y="6157"/>
                  </a:cubicBezTo>
                  <a:cubicBezTo>
                    <a:pt x="403" y="6157"/>
                    <a:pt x="439" y="6153"/>
                    <a:pt x="473" y="6144"/>
                  </a:cubicBezTo>
                  <a:lnTo>
                    <a:pt x="1607" y="5735"/>
                  </a:lnTo>
                  <a:cubicBezTo>
                    <a:pt x="2080" y="5987"/>
                    <a:pt x="2584" y="6144"/>
                    <a:pt x="3151" y="6144"/>
                  </a:cubicBezTo>
                  <a:cubicBezTo>
                    <a:pt x="4852" y="6144"/>
                    <a:pt x="6270" y="4758"/>
                    <a:pt x="6270" y="3057"/>
                  </a:cubicBezTo>
                  <a:cubicBezTo>
                    <a:pt x="6270" y="1387"/>
                    <a:pt x="4883" y="1"/>
                    <a:pt x="315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121" name="Google Shape;11121;p84"/>
          <p:cNvSpPr/>
          <p:nvPr/>
        </p:nvSpPr>
        <p:spPr>
          <a:xfrm>
            <a:off x="2188967" y="4036858"/>
            <a:ext cx="355498" cy="352617"/>
          </a:xfrm>
          <a:custGeom>
            <a:avLst/>
            <a:gdLst/>
            <a:ahLst/>
            <a:cxnLst/>
            <a:rect l="l" t="t" r="r" b="b"/>
            <a:pathLst>
              <a:path w="11721" h="11626" extrusionOk="0">
                <a:moveTo>
                  <a:pt x="8570" y="694"/>
                </a:moveTo>
                <a:cubicBezTo>
                  <a:pt x="9106" y="694"/>
                  <a:pt x="9578" y="1166"/>
                  <a:pt x="9578" y="1702"/>
                </a:cubicBezTo>
                <a:cubicBezTo>
                  <a:pt x="9578" y="2269"/>
                  <a:pt x="9106" y="2773"/>
                  <a:pt x="8570" y="2773"/>
                </a:cubicBezTo>
                <a:cubicBezTo>
                  <a:pt x="8003" y="2773"/>
                  <a:pt x="7530" y="2269"/>
                  <a:pt x="7530" y="1702"/>
                </a:cubicBezTo>
                <a:cubicBezTo>
                  <a:pt x="7530" y="1166"/>
                  <a:pt x="8003" y="694"/>
                  <a:pt x="8570" y="694"/>
                </a:cubicBezTo>
                <a:close/>
                <a:moveTo>
                  <a:pt x="8570" y="3403"/>
                </a:moveTo>
                <a:cubicBezTo>
                  <a:pt x="9893" y="3403"/>
                  <a:pt x="10964" y="4474"/>
                  <a:pt x="10964" y="5798"/>
                </a:cubicBezTo>
                <a:lnTo>
                  <a:pt x="10964" y="6144"/>
                </a:lnTo>
                <a:lnTo>
                  <a:pt x="6144" y="6144"/>
                </a:lnTo>
                <a:lnTo>
                  <a:pt x="6144" y="5798"/>
                </a:lnTo>
                <a:cubicBezTo>
                  <a:pt x="6144" y="4443"/>
                  <a:pt x="7215" y="3403"/>
                  <a:pt x="8570" y="3403"/>
                </a:cubicBezTo>
                <a:close/>
                <a:moveTo>
                  <a:pt x="3057" y="5483"/>
                </a:moveTo>
                <a:cubicBezTo>
                  <a:pt x="3592" y="5483"/>
                  <a:pt x="4096" y="5955"/>
                  <a:pt x="4096" y="6491"/>
                </a:cubicBezTo>
                <a:cubicBezTo>
                  <a:pt x="4096" y="7058"/>
                  <a:pt x="3624" y="7530"/>
                  <a:pt x="3057" y="7530"/>
                </a:cubicBezTo>
                <a:cubicBezTo>
                  <a:pt x="2490" y="7530"/>
                  <a:pt x="2017" y="7089"/>
                  <a:pt x="2017" y="6491"/>
                </a:cubicBezTo>
                <a:cubicBezTo>
                  <a:pt x="2017" y="5955"/>
                  <a:pt x="2490" y="5483"/>
                  <a:pt x="3057" y="5483"/>
                </a:cubicBezTo>
                <a:close/>
                <a:moveTo>
                  <a:pt x="10964" y="6869"/>
                </a:moveTo>
                <a:lnTo>
                  <a:pt x="10964" y="7530"/>
                </a:lnTo>
                <a:lnTo>
                  <a:pt x="4411" y="7530"/>
                </a:lnTo>
                <a:cubicBezTo>
                  <a:pt x="4569" y="7341"/>
                  <a:pt x="4695" y="7089"/>
                  <a:pt x="4726" y="6869"/>
                </a:cubicBezTo>
                <a:close/>
                <a:moveTo>
                  <a:pt x="3088" y="8255"/>
                </a:moveTo>
                <a:cubicBezTo>
                  <a:pt x="4411" y="8255"/>
                  <a:pt x="5514" y="9295"/>
                  <a:pt x="5514" y="10649"/>
                </a:cubicBezTo>
                <a:lnTo>
                  <a:pt x="5514" y="10996"/>
                </a:lnTo>
                <a:lnTo>
                  <a:pt x="694" y="10996"/>
                </a:lnTo>
                <a:lnTo>
                  <a:pt x="694" y="10649"/>
                </a:lnTo>
                <a:cubicBezTo>
                  <a:pt x="694" y="9295"/>
                  <a:pt x="1733" y="8255"/>
                  <a:pt x="3088" y="8255"/>
                </a:cubicBezTo>
                <a:close/>
                <a:moveTo>
                  <a:pt x="10933" y="8286"/>
                </a:moveTo>
                <a:lnTo>
                  <a:pt x="10933" y="10996"/>
                </a:lnTo>
                <a:lnTo>
                  <a:pt x="6144" y="10996"/>
                </a:lnTo>
                <a:lnTo>
                  <a:pt x="6144" y="10649"/>
                </a:lnTo>
                <a:cubicBezTo>
                  <a:pt x="6144" y="9830"/>
                  <a:pt x="5829" y="9074"/>
                  <a:pt x="5199" y="8476"/>
                </a:cubicBezTo>
                <a:cubicBezTo>
                  <a:pt x="5136" y="8412"/>
                  <a:pt x="5041" y="8318"/>
                  <a:pt x="4978" y="8286"/>
                </a:cubicBezTo>
                <a:close/>
                <a:moveTo>
                  <a:pt x="8602" y="1"/>
                </a:moveTo>
                <a:cubicBezTo>
                  <a:pt x="7656" y="1"/>
                  <a:pt x="6900" y="757"/>
                  <a:pt x="6900" y="1702"/>
                </a:cubicBezTo>
                <a:cubicBezTo>
                  <a:pt x="6900" y="2175"/>
                  <a:pt x="7058" y="2616"/>
                  <a:pt x="7404" y="2931"/>
                </a:cubicBezTo>
                <a:lnTo>
                  <a:pt x="7467" y="2962"/>
                </a:lnTo>
                <a:cubicBezTo>
                  <a:pt x="6302" y="3435"/>
                  <a:pt x="5514" y="4537"/>
                  <a:pt x="5514" y="5798"/>
                </a:cubicBezTo>
                <a:lnTo>
                  <a:pt x="5514" y="6144"/>
                </a:lnTo>
                <a:lnTo>
                  <a:pt x="4789" y="6144"/>
                </a:lnTo>
                <a:cubicBezTo>
                  <a:pt x="4632" y="5420"/>
                  <a:pt x="3907" y="4789"/>
                  <a:pt x="3088" y="4789"/>
                </a:cubicBezTo>
                <a:cubicBezTo>
                  <a:pt x="2143" y="4789"/>
                  <a:pt x="1387" y="5514"/>
                  <a:pt x="1387" y="6459"/>
                </a:cubicBezTo>
                <a:cubicBezTo>
                  <a:pt x="1387" y="6995"/>
                  <a:pt x="1576" y="7404"/>
                  <a:pt x="1954" y="7719"/>
                </a:cubicBezTo>
                <a:cubicBezTo>
                  <a:pt x="788" y="8192"/>
                  <a:pt x="1" y="9295"/>
                  <a:pt x="1" y="10555"/>
                </a:cubicBezTo>
                <a:lnTo>
                  <a:pt x="1" y="11279"/>
                </a:lnTo>
                <a:cubicBezTo>
                  <a:pt x="1" y="11468"/>
                  <a:pt x="158" y="11626"/>
                  <a:pt x="379" y="11626"/>
                </a:cubicBezTo>
                <a:lnTo>
                  <a:pt x="11342" y="11626"/>
                </a:lnTo>
                <a:cubicBezTo>
                  <a:pt x="11563" y="11626"/>
                  <a:pt x="11721" y="11468"/>
                  <a:pt x="11721" y="11279"/>
                </a:cubicBezTo>
                <a:lnTo>
                  <a:pt x="11721" y="5798"/>
                </a:lnTo>
                <a:cubicBezTo>
                  <a:pt x="11626" y="4537"/>
                  <a:pt x="10838" y="3435"/>
                  <a:pt x="9736" y="2962"/>
                </a:cubicBezTo>
                <a:lnTo>
                  <a:pt x="9767" y="2931"/>
                </a:lnTo>
                <a:cubicBezTo>
                  <a:pt x="10082" y="2616"/>
                  <a:pt x="10303" y="2175"/>
                  <a:pt x="10303" y="1702"/>
                </a:cubicBezTo>
                <a:cubicBezTo>
                  <a:pt x="10303" y="757"/>
                  <a:pt x="9547" y="1"/>
                  <a:pt x="8602"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122" name="Google Shape;11122;p84"/>
          <p:cNvGrpSpPr/>
          <p:nvPr/>
        </p:nvGrpSpPr>
        <p:grpSpPr>
          <a:xfrm>
            <a:off x="2632987" y="1307366"/>
            <a:ext cx="358349" cy="354285"/>
            <a:chOff x="-34421275" y="1912725"/>
            <a:chExt cx="295375" cy="292025"/>
          </a:xfrm>
          <a:solidFill>
            <a:srgbClr val="FFC000"/>
          </a:solidFill>
        </p:grpSpPr>
        <p:sp>
          <p:nvSpPr>
            <p:cNvPr id="11123" name="Google Shape;11123;p84"/>
            <p:cNvSpPr/>
            <p:nvPr/>
          </p:nvSpPr>
          <p:spPr>
            <a:xfrm>
              <a:off x="-34421275" y="1974375"/>
              <a:ext cx="236300" cy="230375"/>
            </a:xfrm>
            <a:custGeom>
              <a:avLst/>
              <a:gdLst/>
              <a:ahLst/>
              <a:cxnLst/>
              <a:rect l="l" t="t" r="r" b="b"/>
              <a:pathLst>
                <a:path w="9452" h="9215" extrusionOk="0">
                  <a:moveTo>
                    <a:pt x="2158" y="725"/>
                  </a:moveTo>
                  <a:cubicBezTo>
                    <a:pt x="2245" y="725"/>
                    <a:pt x="2332" y="764"/>
                    <a:pt x="2395" y="843"/>
                  </a:cubicBezTo>
                  <a:lnTo>
                    <a:pt x="3371" y="1851"/>
                  </a:lnTo>
                  <a:cubicBezTo>
                    <a:pt x="3497" y="1946"/>
                    <a:pt x="3497" y="2198"/>
                    <a:pt x="3371" y="2324"/>
                  </a:cubicBezTo>
                  <a:lnTo>
                    <a:pt x="3151" y="2544"/>
                  </a:lnTo>
                  <a:lnTo>
                    <a:pt x="1702" y="1095"/>
                  </a:lnTo>
                  <a:lnTo>
                    <a:pt x="1922" y="843"/>
                  </a:lnTo>
                  <a:cubicBezTo>
                    <a:pt x="1985" y="764"/>
                    <a:pt x="2072" y="725"/>
                    <a:pt x="2158" y="725"/>
                  </a:cubicBezTo>
                  <a:close/>
                  <a:moveTo>
                    <a:pt x="7345" y="5884"/>
                  </a:moveTo>
                  <a:cubicBezTo>
                    <a:pt x="7428" y="5884"/>
                    <a:pt x="7514" y="5915"/>
                    <a:pt x="7593" y="5978"/>
                  </a:cubicBezTo>
                  <a:lnTo>
                    <a:pt x="8570" y="6955"/>
                  </a:lnTo>
                  <a:cubicBezTo>
                    <a:pt x="8696" y="7081"/>
                    <a:pt x="8696" y="7301"/>
                    <a:pt x="8570" y="7428"/>
                  </a:cubicBezTo>
                  <a:lnTo>
                    <a:pt x="8349" y="7648"/>
                  </a:lnTo>
                  <a:lnTo>
                    <a:pt x="6900" y="6199"/>
                  </a:lnTo>
                  <a:lnTo>
                    <a:pt x="7120" y="5978"/>
                  </a:lnTo>
                  <a:cubicBezTo>
                    <a:pt x="7183" y="5915"/>
                    <a:pt x="7262" y="5884"/>
                    <a:pt x="7345" y="5884"/>
                  </a:cubicBezTo>
                  <a:close/>
                  <a:moveTo>
                    <a:pt x="1166" y="1568"/>
                  </a:moveTo>
                  <a:lnTo>
                    <a:pt x="2678" y="3048"/>
                  </a:lnTo>
                  <a:cubicBezTo>
                    <a:pt x="2521" y="3426"/>
                    <a:pt x="2584" y="3867"/>
                    <a:pt x="2867" y="4214"/>
                  </a:cubicBezTo>
                  <a:lnTo>
                    <a:pt x="5104" y="6451"/>
                  </a:lnTo>
                  <a:cubicBezTo>
                    <a:pt x="5301" y="6648"/>
                    <a:pt x="5559" y="6746"/>
                    <a:pt x="5826" y="6746"/>
                  </a:cubicBezTo>
                  <a:cubicBezTo>
                    <a:pt x="5985" y="6746"/>
                    <a:pt x="6148" y="6711"/>
                    <a:pt x="6301" y="6640"/>
                  </a:cubicBezTo>
                  <a:lnTo>
                    <a:pt x="7782" y="8152"/>
                  </a:lnTo>
                  <a:lnTo>
                    <a:pt x="7719" y="8215"/>
                  </a:lnTo>
                  <a:cubicBezTo>
                    <a:pt x="7522" y="8412"/>
                    <a:pt x="7264" y="8510"/>
                    <a:pt x="6997" y="8510"/>
                  </a:cubicBezTo>
                  <a:cubicBezTo>
                    <a:pt x="6838" y="8510"/>
                    <a:pt x="6675" y="8475"/>
                    <a:pt x="6522" y="8404"/>
                  </a:cubicBezTo>
                  <a:cubicBezTo>
                    <a:pt x="4348" y="7301"/>
                    <a:pt x="1891" y="4876"/>
                    <a:pt x="851" y="2796"/>
                  </a:cubicBezTo>
                  <a:cubicBezTo>
                    <a:pt x="693" y="2418"/>
                    <a:pt x="788" y="1946"/>
                    <a:pt x="1103" y="1631"/>
                  </a:cubicBezTo>
                  <a:lnTo>
                    <a:pt x="1166" y="1568"/>
                  </a:lnTo>
                  <a:close/>
                  <a:moveTo>
                    <a:pt x="2190" y="0"/>
                  </a:moveTo>
                  <a:cubicBezTo>
                    <a:pt x="1922" y="0"/>
                    <a:pt x="1654" y="103"/>
                    <a:pt x="1449" y="307"/>
                  </a:cubicBezTo>
                  <a:lnTo>
                    <a:pt x="662" y="1095"/>
                  </a:lnTo>
                  <a:cubicBezTo>
                    <a:pt x="158" y="1599"/>
                    <a:pt x="0" y="2387"/>
                    <a:pt x="315" y="3017"/>
                  </a:cubicBezTo>
                  <a:cubicBezTo>
                    <a:pt x="1386" y="5348"/>
                    <a:pt x="3907" y="7869"/>
                    <a:pt x="6270" y="9034"/>
                  </a:cubicBezTo>
                  <a:cubicBezTo>
                    <a:pt x="6521" y="9154"/>
                    <a:pt x="6789" y="9214"/>
                    <a:pt x="7054" y="9214"/>
                  </a:cubicBezTo>
                  <a:cubicBezTo>
                    <a:pt x="7488" y="9214"/>
                    <a:pt x="7910" y="9052"/>
                    <a:pt x="8223" y="8719"/>
                  </a:cubicBezTo>
                  <a:lnTo>
                    <a:pt x="9042" y="7900"/>
                  </a:lnTo>
                  <a:cubicBezTo>
                    <a:pt x="9452" y="7522"/>
                    <a:pt x="9452" y="6829"/>
                    <a:pt x="9042" y="6451"/>
                  </a:cubicBezTo>
                  <a:lnTo>
                    <a:pt x="8066" y="5474"/>
                  </a:lnTo>
                  <a:cubicBezTo>
                    <a:pt x="7876" y="5269"/>
                    <a:pt x="7609" y="5167"/>
                    <a:pt x="7341" y="5167"/>
                  </a:cubicBezTo>
                  <a:cubicBezTo>
                    <a:pt x="7073" y="5167"/>
                    <a:pt x="6805" y="5269"/>
                    <a:pt x="6616" y="5474"/>
                  </a:cubicBezTo>
                  <a:lnTo>
                    <a:pt x="6144" y="5947"/>
                  </a:lnTo>
                  <a:cubicBezTo>
                    <a:pt x="6081" y="5994"/>
                    <a:pt x="5994" y="6018"/>
                    <a:pt x="5907" y="6018"/>
                  </a:cubicBezTo>
                  <a:cubicBezTo>
                    <a:pt x="5821" y="6018"/>
                    <a:pt x="5734" y="5994"/>
                    <a:pt x="5671" y="5947"/>
                  </a:cubicBezTo>
                  <a:lnTo>
                    <a:pt x="3434" y="3678"/>
                  </a:lnTo>
                  <a:cubicBezTo>
                    <a:pt x="3308" y="3584"/>
                    <a:pt x="3308" y="3332"/>
                    <a:pt x="3434" y="3206"/>
                  </a:cubicBezTo>
                  <a:lnTo>
                    <a:pt x="3907" y="2733"/>
                  </a:lnTo>
                  <a:cubicBezTo>
                    <a:pt x="4285" y="2355"/>
                    <a:pt x="4285" y="1694"/>
                    <a:pt x="3907" y="1284"/>
                  </a:cubicBezTo>
                  <a:lnTo>
                    <a:pt x="2930" y="307"/>
                  </a:lnTo>
                  <a:cubicBezTo>
                    <a:pt x="2725" y="103"/>
                    <a:pt x="2458" y="0"/>
                    <a:pt x="219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4" name="Google Shape;11124;p84"/>
            <p:cNvSpPr/>
            <p:nvPr/>
          </p:nvSpPr>
          <p:spPr>
            <a:xfrm>
              <a:off x="-34288175" y="1912725"/>
              <a:ext cx="162275" cy="163075"/>
            </a:xfrm>
            <a:custGeom>
              <a:avLst/>
              <a:gdLst/>
              <a:ahLst/>
              <a:cxnLst/>
              <a:rect l="l" t="t" r="r" b="b"/>
              <a:pathLst>
                <a:path w="6491" h="6523" extrusionOk="0">
                  <a:moveTo>
                    <a:pt x="5766" y="726"/>
                  </a:moveTo>
                  <a:lnTo>
                    <a:pt x="5766" y="2458"/>
                  </a:lnTo>
                  <a:lnTo>
                    <a:pt x="5388" y="2049"/>
                  </a:lnTo>
                  <a:cubicBezTo>
                    <a:pt x="5325" y="2002"/>
                    <a:pt x="5238" y="1978"/>
                    <a:pt x="5152" y="1978"/>
                  </a:cubicBezTo>
                  <a:cubicBezTo>
                    <a:pt x="5065" y="1978"/>
                    <a:pt x="4978" y="2002"/>
                    <a:pt x="4915" y="2049"/>
                  </a:cubicBezTo>
                  <a:lnTo>
                    <a:pt x="1985" y="4979"/>
                  </a:lnTo>
                  <a:cubicBezTo>
                    <a:pt x="1922" y="5042"/>
                    <a:pt x="1891" y="5136"/>
                    <a:pt x="1891" y="5199"/>
                  </a:cubicBezTo>
                  <a:cubicBezTo>
                    <a:pt x="1891" y="5294"/>
                    <a:pt x="1922" y="5420"/>
                    <a:pt x="1985" y="5451"/>
                  </a:cubicBezTo>
                  <a:lnTo>
                    <a:pt x="2395" y="5829"/>
                  </a:lnTo>
                  <a:lnTo>
                    <a:pt x="662" y="5829"/>
                  </a:lnTo>
                  <a:lnTo>
                    <a:pt x="662" y="4097"/>
                  </a:lnTo>
                  <a:lnTo>
                    <a:pt x="1040" y="4506"/>
                  </a:lnTo>
                  <a:cubicBezTo>
                    <a:pt x="1103" y="4553"/>
                    <a:pt x="1198" y="4577"/>
                    <a:pt x="1288" y="4577"/>
                  </a:cubicBezTo>
                  <a:cubicBezTo>
                    <a:pt x="1379" y="4577"/>
                    <a:pt x="1466" y="4553"/>
                    <a:pt x="1513" y="4506"/>
                  </a:cubicBezTo>
                  <a:lnTo>
                    <a:pt x="4443" y="1576"/>
                  </a:lnTo>
                  <a:cubicBezTo>
                    <a:pt x="4506" y="1513"/>
                    <a:pt x="4569" y="1419"/>
                    <a:pt x="4569" y="1356"/>
                  </a:cubicBezTo>
                  <a:cubicBezTo>
                    <a:pt x="4569" y="1261"/>
                    <a:pt x="4537" y="1135"/>
                    <a:pt x="4443" y="1104"/>
                  </a:cubicBezTo>
                  <a:lnTo>
                    <a:pt x="4033" y="726"/>
                  </a:lnTo>
                  <a:close/>
                  <a:moveTo>
                    <a:pt x="3214" y="1"/>
                  </a:moveTo>
                  <a:cubicBezTo>
                    <a:pt x="3057" y="1"/>
                    <a:pt x="2931" y="96"/>
                    <a:pt x="2899" y="222"/>
                  </a:cubicBezTo>
                  <a:cubicBezTo>
                    <a:pt x="2868" y="316"/>
                    <a:pt x="2868" y="474"/>
                    <a:pt x="2994" y="568"/>
                  </a:cubicBezTo>
                  <a:lnTo>
                    <a:pt x="3687" y="1261"/>
                  </a:lnTo>
                  <a:lnTo>
                    <a:pt x="1261" y="3719"/>
                  </a:lnTo>
                  <a:lnTo>
                    <a:pt x="536" y="2994"/>
                  </a:lnTo>
                  <a:cubicBezTo>
                    <a:pt x="490" y="2948"/>
                    <a:pt x="393" y="2919"/>
                    <a:pt x="295" y="2919"/>
                  </a:cubicBezTo>
                  <a:cubicBezTo>
                    <a:pt x="259" y="2919"/>
                    <a:pt x="223" y="2922"/>
                    <a:pt x="190" y="2931"/>
                  </a:cubicBezTo>
                  <a:cubicBezTo>
                    <a:pt x="64" y="2962"/>
                    <a:pt x="1" y="3120"/>
                    <a:pt x="1" y="3246"/>
                  </a:cubicBezTo>
                  <a:lnTo>
                    <a:pt x="1" y="6144"/>
                  </a:lnTo>
                  <a:cubicBezTo>
                    <a:pt x="1" y="6365"/>
                    <a:pt x="158" y="6522"/>
                    <a:pt x="347" y="6522"/>
                  </a:cubicBezTo>
                  <a:lnTo>
                    <a:pt x="3246" y="6522"/>
                  </a:lnTo>
                  <a:cubicBezTo>
                    <a:pt x="3403" y="6522"/>
                    <a:pt x="3529" y="6428"/>
                    <a:pt x="3561" y="6302"/>
                  </a:cubicBezTo>
                  <a:cubicBezTo>
                    <a:pt x="3624" y="6207"/>
                    <a:pt x="3624" y="6050"/>
                    <a:pt x="3498" y="5955"/>
                  </a:cubicBezTo>
                  <a:lnTo>
                    <a:pt x="2773" y="5262"/>
                  </a:lnTo>
                  <a:lnTo>
                    <a:pt x="5230" y="2805"/>
                  </a:lnTo>
                  <a:lnTo>
                    <a:pt x="5924" y="3530"/>
                  </a:lnTo>
                  <a:cubicBezTo>
                    <a:pt x="5993" y="3576"/>
                    <a:pt x="6096" y="3605"/>
                    <a:pt x="6195" y="3605"/>
                  </a:cubicBezTo>
                  <a:cubicBezTo>
                    <a:pt x="6232" y="3605"/>
                    <a:pt x="6268" y="3601"/>
                    <a:pt x="6302" y="3593"/>
                  </a:cubicBezTo>
                  <a:cubicBezTo>
                    <a:pt x="6396" y="3561"/>
                    <a:pt x="6491" y="3404"/>
                    <a:pt x="6491" y="3277"/>
                  </a:cubicBezTo>
                  <a:lnTo>
                    <a:pt x="6491" y="379"/>
                  </a:lnTo>
                  <a:cubicBezTo>
                    <a:pt x="6459" y="159"/>
                    <a:pt x="6333" y="1"/>
                    <a:pt x="614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125" name="Google Shape;11125;p84"/>
          <p:cNvGrpSpPr/>
          <p:nvPr/>
        </p:nvGrpSpPr>
        <p:grpSpPr>
          <a:xfrm>
            <a:off x="2632032" y="1765280"/>
            <a:ext cx="360260" cy="355498"/>
            <a:chOff x="-34418125" y="2271100"/>
            <a:chExt cx="296950" cy="293025"/>
          </a:xfrm>
          <a:solidFill>
            <a:srgbClr val="FFC000"/>
          </a:solidFill>
        </p:grpSpPr>
        <p:sp>
          <p:nvSpPr>
            <p:cNvPr id="11126" name="Google Shape;11126;p84"/>
            <p:cNvSpPr/>
            <p:nvPr/>
          </p:nvSpPr>
          <p:spPr>
            <a:xfrm>
              <a:off x="-34418125" y="2271100"/>
              <a:ext cx="296950" cy="293025"/>
            </a:xfrm>
            <a:custGeom>
              <a:avLst/>
              <a:gdLst/>
              <a:ahLst/>
              <a:cxnLst/>
              <a:rect l="l" t="t" r="r" b="b"/>
              <a:pathLst>
                <a:path w="11878" h="11721" extrusionOk="0">
                  <a:moveTo>
                    <a:pt x="6207" y="1229"/>
                  </a:moveTo>
                  <a:lnTo>
                    <a:pt x="7089" y="2080"/>
                  </a:lnTo>
                  <a:lnTo>
                    <a:pt x="6207" y="2080"/>
                  </a:lnTo>
                  <a:lnTo>
                    <a:pt x="6207" y="1229"/>
                  </a:lnTo>
                  <a:close/>
                  <a:moveTo>
                    <a:pt x="7561" y="9074"/>
                  </a:moveTo>
                  <a:lnTo>
                    <a:pt x="7561" y="10366"/>
                  </a:lnTo>
                  <a:lnTo>
                    <a:pt x="6238" y="10366"/>
                  </a:lnTo>
                  <a:lnTo>
                    <a:pt x="7561" y="9074"/>
                  </a:lnTo>
                  <a:close/>
                  <a:moveTo>
                    <a:pt x="5514" y="725"/>
                  </a:moveTo>
                  <a:lnTo>
                    <a:pt x="5514" y="2427"/>
                  </a:lnTo>
                  <a:cubicBezTo>
                    <a:pt x="5514" y="2616"/>
                    <a:pt x="5671" y="2773"/>
                    <a:pt x="5860" y="2773"/>
                  </a:cubicBezTo>
                  <a:lnTo>
                    <a:pt x="7561" y="2773"/>
                  </a:lnTo>
                  <a:lnTo>
                    <a:pt x="7561" y="4222"/>
                  </a:lnTo>
                  <a:cubicBezTo>
                    <a:pt x="6837" y="4947"/>
                    <a:pt x="6742" y="5924"/>
                    <a:pt x="6994" y="6711"/>
                  </a:cubicBezTo>
                  <a:lnTo>
                    <a:pt x="4726" y="8980"/>
                  </a:lnTo>
                  <a:lnTo>
                    <a:pt x="1670" y="8980"/>
                  </a:lnTo>
                  <a:cubicBezTo>
                    <a:pt x="1481" y="8980"/>
                    <a:pt x="1323" y="9137"/>
                    <a:pt x="1323" y="9358"/>
                  </a:cubicBezTo>
                  <a:cubicBezTo>
                    <a:pt x="1323" y="9547"/>
                    <a:pt x="1481" y="9704"/>
                    <a:pt x="1670" y="9704"/>
                  </a:cubicBezTo>
                  <a:lnTo>
                    <a:pt x="4033" y="9704"/>
                  </a:lnTo>
                  <a:lnTo>
                    <a:pt x="3718" y="10019"/>
                  </a:lnTo>
                  <a:cubicBezTo>
                    <a:pt x="3623" y="10145"/>
                    <a:pt x="3529" y="10240"/>
                    <a:pt x="3497" y="10397"/>
                  </a:cubicBezTo>
                  <a:lnTo>
                    <a:pt x="662" y="10397"/>
                  </a:lnTo>
                  <a:lnTo>
                    <a:pt x="662" y="725"/>
                  </a:lnTo>
                  <a:close/>
                  <a:moveTo>
                    <a:pt x="9295" y="4211"/>
                  </a:moveTo>
                  <a:cubicBezTo>
                    <a:pt x="9367" y="4211"/>
                    <a:pt x="9441" y="4215"/>
                    <a:pt x="9515" y="4222"/>
                  </a:cubicBezTo>
                  <a:lnTo>
                    <a:pt x="9042" y="4695"/>
                  </a:lnTo>
                  <a:cubicBezTo>
                    <a:pt x="8664" y="5073"/>
                    <a:pt x="8664" y="5766"/>
                    <a:pt x="9042" y="6144"/>
                  </a:cubicBezTo>
                  <a:cubicBezTo>
                    <a:pt x="9247" y="6349"/>
                    <a:pt x="9515" y="6451"/>
                    <a:pt x="9779" y="6451"/>
                  </a:cubicBezTo>
                  <a:cubicBezTo>
                    <a:pt x="10042" y="6451"/>
                    <a:pt x="10302" y="6349"/>
                    <a:pt x="10491" y="6144"/>
                  </a:cubicBezTo>
                  <a:lnTo>
                    <a:pt x="10964" y="5672"/>
                  </a:lnTo>
                  <a:lnTo>
                    <a:pt x="10964" y="5672"/>
                  </a:lnTo>
                  <a:cubicBezTo>
                    <a:pt x="11058" y="6239"/>
                    <a:pt x="10869" y="6743"/>
                    <a:pt x="10491" y="7089"/>
                  </a:cubicBezTo>
                  <a:cubicBezTo>
                    <a:pt x="10183" y="7418"/>
                    <a:pt x="9741" y="7626"/>
                    <a:pt x="9278" y="7626"/>
                  </a:cubicBezTo>
                  <a:cubicBezTo>
                    <a:pt x="9031" y="7626"/>
                    <a:pt x="8779" y="7567"/>
                    <a:pt x="8538" y="7436"/>
                  </a:cubicBezTo>
                  <a:cubicBezTo>
                    <a:pt x="8496" y="7415"/>
                    <a:pt x="8451" y="7404"/>
                    <a:pt x="8404" y="7404"/>
                  </a:cubicBezTo>
                  <a:cubicBezTo>
                    <a:pt x="8311" y="7404"/>
                    <a:pt x="8213" y="7446"/>
                    <a:pt x="8129" y="7530"/>
                  </a:cubicBezTo>
                  <a:lnTo>
                    <a:pt x="4726" y="10964"/>
                  </a:lnTo>
                  <a:cubicBezTo>
                    <a:pt x="4663" y="11012"/>
                    <a:pt x="4568" y="11035"/>
                    <a:pt x="4478" y="11035"/>
                  </a:cubicBezTo>
                  <a:cubicBezTo>
                    <a:pt x="4387" y="11035"/>
                    <a:pt x="4301" y="11012"/>
                    <a:pt x="4253" y="10964"/>
                  </a:cubicBezTo>
                  <a:cubicBezTo>
                    <a:pt x="4127" y="10838"/>
                    <a:pt x="4127" y="10586"/>
                    <a:pt x="4253" y="10492"/>
                  </a:cubicBezTo>
                  <a:lnTo>
                    <a:pt x="7656" y="7058"/>
                  </a:lnTo>
                  <a:cubicBezTo>
                    <a:pt x="7782" y="6932"/>
                    <a:pt x="7782" y="6774"/>
                    <a:pt x="7750" y="6648"/>
                  </a:cubicBezTo>
                  <a:cubicBezTo>
                    <a:pt x="7467" y="6113"/>
                    <a:pt x="7498" y="5356"/>
                    <a:pt x="7971" y="4821"/>
                  </a:cubicBezTo>
                  <a:cubicBezTo>
                    <a:pt x="8330" y="4407"/>
                    <a:pt x="8785" y="4211"/>
                    <a:pt x="9295" y="4211"/>
                  </a:cubicBezTo>
                  <a:close/>
                  <a:moveTo>
                    <a:pt x="378" y="1"/>
                  </a:moveTo>
                  <a:cubicBezTo>
                    <a:pt x="189" y="1"/>
                    <a:pt x="32" y="158"/>
                    <a:pt x="32" y="347"/>
                  </a:cubicBezTo>
                  <a:lnTo>
                    <a:pt x="32" y="10681"/>
                  </a:lnTo>
                  <a:cubicBezTo>
                    <a:pt x="0" y="10870"/>
                    <a:pt x="158" y="11027"/>
                    <a:pt x="347" y="11027"/>
                  </a:cubicBezTo>
                  <a:lnTo>
                    <a:pt x="3529" y="11027"/>
                  </a:lnTo>
                  <a:cubicBezTo>
                    <a:pt x="3560" y="11185"/>
                    <a:pt x="3655" y="11311"/>
                    <a:pt x="3781" y="11437"/>
                  </a:cubicBezTo>
                  <a:cubicBezTo>
                    <a:pt x="3970" y="11626"/>
                    <a:pt x="4230" y="11720"/>
                    <a:pt x="4494" y="11720"/>
                  </a:cubicBezTo>
                  <a:cubicBezTo>
                    <a:pt x="4758" y="11720"/>
                    <a:pt x="5025" y="11626"/>
                    <a:pt x="5230" y="11437"/>
                  </a:cubicBezTo>
                  <a:lnTo>
                    <a:pt x="5608" y="11027"/>
                  </a:lnTo>
                  <a:lnTo>
                    <a:pt x="7940" y="11027"/>
                  </a:lnTo>
                  <a:cubicBezTo>
                    <a:pt x="8129" y="11027"/>
                    <a:pt x="8286" y="10870"/>
                    <a:pt x="8286" y="10681"/>
                  </a:cubicBezTo>
                  <a:lnTo>
                    <a:pt x="8286" y="8349"/>
                  </a:lnTo>
                  <a:lnTo>
                    <a:pt x="8538" y="8129"/>
                  </a:lnTo>
                  <a:cubicBezTo>
                    <a:pt x="8792" y="8220"/>
                    <a:pt x="9065" y="8269"/>
                    <a:pt x="9344" y="8269"/>
                  </a:cubicBezTo>
                  <a:cubicBezTo>
                    <a:pt x="9929" y="8269"/>
                    <a:pt x="10536" y="8053"/>
                    <a:pt x="11027" y="7562"/>
                  </a:cubicBezTo>
                  <a:cubicBezTo>
                    <a:pt x="11752" y="6806"/>
                    <a:pt x="11878" y="5735"/>
                    <a:pt x="11500" y="4852"/>
                  </a:cubicBezTo>
                  <a:cubicBezTo>
                    <a:pt x="11437" y="4726"/>
                    <a:pt x="11342" y="4695"/>
                    <a:pt x="11248" y="4663"/>
                  </a:cubicBezTo>
                  <a:cubicBezTo>
                    <a:pt x="11122" y="4663"/>
                    <a:pt x="11027" y="4663"/>
                    <a:pt x="10932" y="4726"/>
                  </a:cubicBezTo>
                  <a:lnTo>
                    <a:pt x="10082" y="5609"/>
                  </a:lnTo>
                  <a:cubicBezTo>
                    <a:pt x="10019" y="5656"/>
                    <a:pt x="9924" y="5679"/>
                    <a:pt x="9834" y="5679"/>
                  </a:cubicBezTo>
                  <a:cubicBezTo>
                    <a:pt x="9743" y="5679"/>
                    <a:pt x="9657" y="5656"/>
                    <a:pt x="9609" y="5609"/>
                  </a:cubicBezTo>
                  <a:cubicBezTo>
                    <a:pt x="9483" y="5483"/>
                    <a:pt x="9483" y="5230"/>
                    <a:pt x="9609" y="5136"/>
                  </a:cubicBezTo>
                  <a:lnTo>
                    <a:pt x="10460" y="4254"/>
                  </a:lnTo>
                  <a:cubicBezTo>
                    <a:pt x="10554" y="4191"/>
                    <a:pt x="10586" y="4065"/>
                    <a:pt x="10554" y="3939"/>
                  </a:cubicBezTo>
                  <a:cubicBezTo>
                    <a:pt x="10554" y="3813"/>
                    <a:pt x="10460" y="3750"/>
                    <a:pt x="10334" y="3718"/>
                  </a:cubicBezTo>
                  <a:cubicBezTo>
                    <a:pt x="10003" y="3561"/>
                    <a:pt x="9649" y="3482"/>
                    <a:pt x="9298" y="3482"/>
                  </a:cubicBezTo>
                  <a:cubicBezTo>
                    <a:pt x="8948" y="3482"/>
                    <a:pt x="8601" y="3561"/>
                    <a:pt x="8286" y="3718"/>
                  </a:cubicBezTo>
                  <a:lnTo>
                    <a:pt x="8286" y="2395"/>
                  </a:lnTo>
                  <a:cubicBezTo>
                    <a:pt x="8286" y="2332"/>
                    <a:pt x="8255" y="2206"/>
                    <a:pt x="8192" y="2175"/>
                  </a:cubicBezTo>
                  <a:lnTo>
                    <a:pt x="6144" y="127"/>
                  </a:lnTo>
                  <a:cubicBezTo>
                    <a:pt x="6049" y="64"/>
                    <a:pt x="5986" y="1"/>
                    <a:pt x="589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7" name="Google Shape;11127;p84"/>
            <p:cNvSpPr/>
            <p:nvPr/>
          </p:nvSpPr>
          <p:spPr>
            <a:xfrm>
              <a:off x="-34331500" y="2305750"/>
              <a:ext cx="17350" cy="18150"/>
            </a:xfrm>
            <a:custGeom>
              <a:avLst/>
              <a:gdLst/>
              <a:ahLst/>
              <a:cxnLst/>
              <a:rect l="l" t="t" r="r" b="b"/>
              <a:pathLst>
                <a:path w="694" h="726" extrusionOk="0">
                  <a:moveTo>
                    <a:pt x="347" y="1"/>
                  </a:moveTo>
                  <a:cubicBezTo>
                    <a:pt x="158" y="1"/>
                    <a:pt x="1" y="158"/>
                    <a:pt x="1" y="347"/>
                  </a:cubicBezTo>
                  <a:cubicBezTo>
                    <a:pt x="1" y="568"/>
                    <a:pt x="158" y="725"/>
                    <a:pt x="347" y="725"/>
                  </a:cubicBezTo>
                  <a:cubicBezTo>
                    <a:pt x="536" y="725"/>
                    <a:pt x="694" y="568"/>
                    <a:pt x="694" y="347"/>
                  </a:cubicBezTo>
                  <a:cubicBezTo>
                    <a:pt x="694" y="158"/>
                    <a:pt x="536" y="1"/>
                    <a:pt x="34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8" name="Google Shape;11128;p84"/>
            <p:cNvSpPr/>
            <p:nvPr/>
          </p:nvSpPr>
          <p:spPr>
            <a:xfrm>
              <a:off x="-34331500" y="2341200"/>
              <a:ext cx="17350" cy="69350"/>
            </a:xfrm>
            <a:custGeom>
              <a:avLst/>
              <a:gdLst/>
              <a:ahLst/>
              <a:cxnLst/>
              <a:rect l="l" t="t" r="r" b="b"/>
              <a:pathLst>
                <a:path w="694" h="2774" extrusionOk="0">
                  <a:moveTo>
                    <a:pt x="347" y="1"/>
                  </a:moveTo>
                  <a:cubicBezTo>
                    <a:pt x="158" y="1"/>
                    <a:pt x="1" y="158"/>
                    <a:pt x="1" y="347"/>
                  </a:cubicBezTo>
                  <a:lnTo>
                    <a:pt x="1" y="2395"/>
                  </a:lnTo>
                  <a:cubicBezTo>
                    <a:pt x="1" y="2584"/>
                    <a:pt x="158" y="2773"/>
                    <a:pt x="347" y="2773"/>
                  </a:cubicBezTo>
                  <a:cubicBezTo>
                    <a:pt x="536" y="2773"/>
                    <a:pt x="694" y="2584"/>
                    <a:pt x="694" y="2395"/>
                  </a:cubicBezTo>
                  <a:lnTo>
                    <a:pt x="694" y="347"/>
                  </a:lnTo>
                  <a:cubicBezTo>
                    <a:pt x="694" y="158"/>
                    <a:pt x="536" y="1"/>
                    <a:pt x="34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29" name="Google Shape;11129;p84"/>
            <p:cNvSpPr/>
            <p:nvPr/>
          </p:nvSpPr>
          <p:spPr>
            <a:xfrm>
              <a:off x="-34384275" y="2427050"/>
              <a:ext cx="121325" cy="17350"/>
            </a:xfrm>
            <a:custGeom>
              <a:avLst/>
              <a:gdLst/>
              <a:ahLst/>
              <a:cxnLst/>
              <a:rect l="l" t="t" r="r" b="b"/>
              <a:pathLst>
                <a:path w="4853" h="694" extrusionOk="0">
                  <a:moveTo>
                    <a:pt x="379" y="1"/>
                  </a:moveTo>
                  <a:cubicBezTo>
                    <a:pt x="158" y="1"/>
                    <a:pt x="1" y="158"/>
                    <a:pt x="1" y="347"/>
                  </a:cubicBezTo>
                  <a:cubicBezTo>
                    <a:pt x="1" y="536"/>
                    <a:pt x="158" y="694"/>
                    <a:pt x="379" y="694"/>
                  </a:cubicBezTo>
                  <a:lnTo>
                    <a:pt x="4506" y="694"/>
                  </a:lnTo>
                  <a:cubicBezTo>
                    <a:pt x="4695" y="694"/>
                    <a:pt x="4853" y="536"/>
                    <a:pt x="4853" y="347"/>
                  </a:cubicBezTo>
                  <a:cubicBezTo>
                    <a:pt x="4853" y="158"/>
                    <a:pt x="4695" y="1"/>
                    <a:pt x="450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0" name="Google Shape;11130;p84"/>
            <p:cNvSpPr/>
            <p:nvPr/>
          </p:nvSpPr>
          <p:spPr>
            <a:xfrm>
              <a:off x="-34384275" y="2460125"/>
              <a:ext cx="88250" cy="18150"/>
            </a:xfrm>
            <a:custGeom>
              <a:avLst/>
              <a:gdLst/>
              <a:ahLst/>
              <a:cxnLst/>
              <a:rect l="l" t="t" r="r" b="b"/>
              <a:pathLst>
                <a:path w="3530" h="726" extrusionOk="0">
                  <a:moveTo>
                    <a:pt x="379" y="1"/>
                  </a:moveTo>
                  <a:cubicBezTo>
                    <a:pt x="158" y="1"/>
                    <a:pt x="1" y="158"/>
                    <a:pt x="1" y="379"/>
                  </a:cubicBezTo>
                  <a:cubicBezTo>
                    <a:pt x="1" y="599"/>
                    <a:pt x="158" y="725"/>
                    <a:pt x="379" y="725"/>
                  </a:cubicBezTo>
                  <a:lnTo>
                    <a:pt x="3151" y="725"/>
                  </a:lnTo>
                  <a:cubicBezTo>
                    <a:pt x="3372" y="725"/>
                    <a:pt x="3530" y="568"/>
                    <a:pt x="3530" y="379"/>
                  </a:cubicBezTo>
                  <a:cubicBezTo>
                    <a:pt x="3530" y="158"/>
                    <a:pt x="3372" y="1"/>
                    <a:pt x="315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131" name="Google Shape;11131;p84"/>
          <p:cNvGrpSpPr/>
          <p:nvPr/>
        </p:nvGrpSpPr>
        <p:grpSpPr>
          <a:xfrm>
            <a:off x="2632987" y="2221307"/>
            <a:ext cx="358349" cy="353587"/>
            <a:chOff x="-34421275" y="2631050"/>
            <a:chExt cx="295375" cy="291450"/>
          </a:xfrm>
          <a:solidFill>
            <a:srgbClr val="FFC000"/>
          </a:solidFill>
        </p:grpSpPr>
        <p:sp>
          <p:nvSpPr>
            <p:cNvPr id="11132" name="Google Shape;11132;p84"/>
            <p:cNvSpPr/>
            <p:nvPr/>
          </p:nvSpPr>
          <p:spPr>
            <a:xfrm>
              <a:off x="-34421275" y="2639125"/>
              <a:ext cx="288275" cy="283375"/>
            </a:xfrm>
            <a:custGeom>
              <a:avLst/>
              <a:gdLst/>
              <a:ahLst/>
              <a:cxnLst/>
              <a:rect l="l" t="t" r="r" b="b"/>
              <a:pathLst>
                <a:path w="11531" h="11335" extrusionOk="0">
                  <a:moveTo>
                    <a:pt x="5592" y="717"/>
                  </a:moveTo>
                  <a:cubicBezTo>
                    <a:pt x="5679" y="717"/>
                    <a:pt x="5766" y="749"/>
                    <a:pt x="5829" y="812"/>
                  </a:cubicBezTo>
                  <a:lnTo>
                    <a:pt x="10680" y="5663"/>
                  </a:lnTo>
                  <a:cubicBezTo>
                    <a:pt x="10775" y="5758"/>
                    <a:pt x="10775" y="6010"/>
                    <a:pt x="10680" y="6136"/>
                  </a:cubicBezTo>
                  <a:cubicBezTo>
                    <a:pt x="10617" y="6183"/>
                    <a:pt x="10523" y="6207"/>
                    <a:pt x="10432" y="6207"/>
                  </a:cubicBezTo>
                  <a:cubicBezTo>
                    <a:pt x="10342" y="6207"/>
                    <a:pt x="10255" y="6183"/>
                    <a:pt x="10208" y="6136"/>
                  </a:cubicBezTo>
                  <a:lnTo>
                    <a:pt x="5356" y="1284"/>
                  </a:lnTo>
                  <a:cubicBezTo>
                    <a:pt x="5230" y="1158"/>
                    <a:pt x="5230" y="938"/>
                    <a:pt x="5356" y="812"/>
                  </a:cubicBezTo>
                  <a:cubicBezTo>
                    <a:pt x="5419" y="749"/>
                    <a:pt x="5506" y="717"/>
                    <a:pt x="5592" y="717"/>
                  </a:cubicBezTo>
                  <a:close/>
                  <a:moveTo>
                    <a:pt x="8444" y="7239"/>
                  </a:moveTo>
                  <a:lnTo>
                    <a:pt x="8538" y="7396"/>
                  </a:lnTo>
                  <a:cubicBezTo>
                    <a:pt x="8696" y="7554"/>
                    <a:pt x="8664" y="7806"/>
                    <a:pt x="8475" y="7932"/>
                  </a:cubicBezTo>
                  <a:lnTo>
                    <a:pt x="5923" y="9223"/>
                  </a:lnTo>
                  <a:cubicBezTo>
                    <a:pt x="5873" y="9261"/>
                    <a:pt x="5819" y="9278"/>
                    <a:pt x="5763" y="9278"/>
                  </a:cubicBezTo>
                  <a:cubicBezTo>
                    <a:pt x="5678" y="9278"/>
                    <a:pt x="5590" y="9237"/>
                    <a:pt x="5514" y="9160"/>
                  </a:cubicBezTo>
                  <a:lnTo>
                    <a:pt x="5230" y="8877"/>
                  </a:lnTo>
                  <a:cubicBezTo>
                    <a:pt x="6301" y="8089"/>
                    <a:pt x="7341" y="7617"/>
                    <a:pt x="8444" y="7239"/>
                  </a:cubicBezTo>
                  <a:close/>
                  <a:moveTo>
                    <a:pt x="5230" y="2198"/>
                  </a:moveTo>
                  <a:lnTo>
                    <a:pt x="9294" y="6230"/>
                  </a:lnTo>
                  <a:cubicBezTo>
                    <a:pt x="7908" y="6703"/>
                    <a:pt x="5797" y="7270"/>
                    <a:pt x="3560" y="9381"/>
                  </a:cubicBezTo>
                  <a:lnTo>
                    <a:pt x="2080" y="7932"/>
                  </a:lnTo>
                  <a:cubicBezTo>
                    <a:pt x="3340" y="6608"/>
                    <a:pt x="4285" y="5033"/>
                    <a:pt x="4852" y="3395"/>
                  </a:cubicBezTo>
                  <a:lnTo>
                    <a:pt x="5230" y="2198"/>
                  </a:lnTo>
                  <a:close/>
                  <a:moveTo>
                    <a:pt x="1138" y="8089"/>
                  </a:moveTo>
                  <a:cubicBezTo>
                    <a:pt x="1229" y="8089"/>
                    <a:pt x="1323" y="8121"/>
                    <a:pt x="1386" y="8184"/>
                  </a:cubicBezTo>
                  <a:lnTo>
                    <a:pt x="3308" y="10105"/>
                  </a:lnTo>
                  <a:cubicBezTo>
                    <a:pt x="3434" y="10231"/>
                    <a:pt x="3434" y="10452"/>
                    <a:pt x="3308" y="10578"/>
                  </a:cubicBezTo>
                  <a:cubicBezTo>
                    <a:pt x="3245" y="10641"/>
                    <a:pt x="3159" y="10673"/>
                    <a:pt x="3072" y="10673"/>
                  </a:cubicBezTo>
                  <a:cubicBezTo>
                    <a:pt x="2985" y="10673"/>
                    <a:pt x="2899" y="10641"/>
                    <a:pt x="2836" y="10578"/>
                  </a:cubicBezTo>
                  <a:lnTo>
                    <a:pt x="914" y="8656"/>
                  </a:lnTo>
                  <a:cubicBezTo>
                    <a:pt x="788" y="8530"/>
                    <a:pt x="788" y="8278"/>
                    <a:pt x="914" y="8184"/>
                  </a:cubicBezTo>
                  <a:cubicBezTo>
                    <a:pt x="961" y="8121"/>
                    <a:pt x="1048" y="8089"/>
                    <a:pt x="1138" y="8089"/>
                  </a:cubicBezTo>
                  <a:close/>
                  <a:moveTo>
                    <a:pt x="5565" y="0"/>
                  </a:moveTo>
                  <a:cubicBezTo>
                    <a:pt x="5301" y="0"/>
                    <a:pt x="5041" y="103"/>
                    <a:pt x="4852" y="307"/>
                  </a:cubicBezTo>
                  <a:cubicBezTo>
                    <a:pt x="4474" y="654"/>
                    <a:pt x="4442" y="1158"/>
                    <a:pt x="4694" y="1568"/>
                  </a:cubicBezTo>
                  <a:lnTo>
                    <a:pt x="4159" y="3143"/>
                  </a:lnTo>
                  <a:cubicBezTo>
                    <a:pt x="3655" y="4655"/>
                    <a:pt x="2710" y="6199"/>
                    <a:pt x="1575" y="7428"/>
                  </a:cubicBezTo>
                  <a:cubicBezTo>
                    <a:pt x="1422" y="7357"/>
                    <a:pt x="1259" y="7321"/>
                    <a:pt x="1100" y="7321"/>
                  </a:cubicBezTo>
                  <a:cubicBezTo>
                    <a:pt x="834" y="7321"/>
                    <a:pt x="575" y="7420"/>
                    <a:pt x="378" y="7617"/>
                  </a:cubicBezTo>
                  <a:cubicBezTo>
                    <a:pt x="0" y="8026"/>
                    <a:pt x="0" y="8688"/>
                    <a:pt x="378" y="9066"/>
                  </a:cubicBezTo>
                  <a:lnTo>
                    <a:pt x="2363" y="11051"/>
                  </a:lnTo>
                  <a:cubicBezTo>
                    <a:pt x="2552" y="11240"/>
                    <a:pt x="2820" y="11334"/>
                    <a:pt x="3088" y="11334"/>
                  </a:cubicBezTo>
                  <a:cubicBezTo>
                    <a:pt x="3356" y="11334"/>
                    <a:pt x="3623" y="11240"/>
                    <a:pt x="3812" y="11051"/>
                  </a:cubicBezTo>
                  <a:cubicBezTo>
                    <a:pt x="4127" y="10736"/>
                    <a:pt x="4222" y="10263"/>
                    <a:pt x="4001" y="9853"/>
                  </a:cubicBezTo>
                  <a:cubicBezTo>
                    <a:pt x="4222" y="9664"/>
                    <a:pt x="4442" y="9475"/>
                    <a:pt x="4694" y="9286"/>
                  </a:cubicBezTo>
                  <a:lnTo>
                    <a:pt x="5041" y="9633"/>
                  </a:lnTo>
                  <a:cubicBezTo>
                    <a:pt x="5238" y="9830"/>
                    <a:pt x="5496" y="9928"/>
                    <a:pt x="5755" y="9928"/>
                  </a:cubicBezTo>
                  <a:cubicBezTo>
                    <a:pt x="5910" y="9928"/>
                    <a:pt x="6065" y="9893"/>
                    <a:pt x="6207" y="9822"/>
                  </a:cubicBezTo>
                  <a:lnTo>
                    <a:pt x="8790" y="8530"/>
                  </a:lnTo>
                  <a:cubicBezTo>
                    <a:pt x="9357" y="8215"/>
                    <a:pt x="9515" y="7459"/>
                    <a:pt x="9137" y="6986"/>
                  </a:cubicBezTo>
                  <a:lnTo>
                    <a:pt x="9893" y="6766"/>
                  </a:lnTo>
                  <a:cubicBezTo>
                    <a:pt x="10050" y="6858"/>
                    <a:pt x="10229" y="6906"/>
                    <a:pt x="10412" y="6906"/>
                  </a:cubicBezTo>
                  <a:cubicBezTo>
                    <a:pt x="10668" y="6906"/>
                    <a:pt x="10932" y="6811"/>
                    <a:pt x="11153" y="6608"/>
                  </a:cubicBezTo>
                  <a:cubicBezTo>
                    <a:pt x="11531" y="6199"/>
                    <a:pt x="11531" y="5537"/>
                    <a:pt x="11153" y="5128"/>
                  </a:cubicBezTo>
                  <a:lnTo>
                    <a:pt x="6301" y="307"/>
                  </a:lnTo>
                  <a:cubicBezTo>
                    <a:pt x="6096" y="103"/>
                    <a:pt x="5829" y="0"/>
                    <a:pt x="556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3" name="Google Shape;11133;p84"/>
            <p:cNvSpPr/>
            <p:nvPr/>
          </p:nvSpPr>
          <p:spPr>
            <a:xfrm>
              <a:off x="-34181850" y="2644625"/>
              <a:ext cx="41775" cy="41575"/>
            </a:xfrm>
            <a:custGeom>
              <a:avLst/>
              <a:gdLst/>
              <a:ahLst/>
              <a:cxnLst/>
              <a:rect l="l" t="t" r="r" b="b"/>
              <a:pathLst>
                <a:path w="1671" h="1663" extrusionOk="0">
                  <a:moveTo>
                    <a:pt x="1328" y="1"/>
                  </a:moveTo>
                  <a:cubicBezTo>
                    <a:pt x="1237" y="1"/>
                    <a:pt x="1151" y="40"/>
                    <a:pt x="1103" y="119"/>
                  </a:cubicBezTo>
                  <a:lnTo>
                    <a:pt x="95" y="1096"/>
                  </a:lnTo>
                  <a:cubicBezTo>
                    <a:pt x="1" y="1222"/>
                    <a:pt x="1" y="1442"/>
                    <a:pt x="95" y="1568"/>
                  </a:cubicBezTo>
                  <a:cubicBezTo>
                    <a:pt x="158" y="1631"/>
                    <a:pt x="253" y="1663"/>
                    <a:pt x="343" y="1663"/>
                  </a:cubicBezTo>
                  <a:cubicBezTo>
                    <a:pt x="434" y="1663"/>
                    <a:pt x="521" y="1631"/>
                    <a:pt x="568" y="1568"/>
                  </a:cubicBezTo>
                  <a:lnTo>
                    <a:pt x="1576" y="592"/>
                  </a:lnTo>
                  <a:cubicBezTo>
                    <a:pt x="1671" y="466"/>
                    <a:pt x="1671" y="213"/>
                    <a:pt x="1576" y="119"/>
                  </a:cubicBezTo>
                  <a:cubicBezTo>
                    <a:pt x="1513" y="40"/>
                    <a:pt x="1418" y="1"/>
                    <a:pt x="132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4" name="Google Shape;11134;p84"/>
            <p:cNvSpPr/>
            <p:nvPr/>
          </p:nvSpPr>
          <p:spPr>
            <a:xfrm>
              <a:off x="-34217275" y="2631050"/>
              <a:ext cx="17350" cy="41775"/>
            </a:xfrm>
            <a:custGeom>
              <a:avLst/>
              <a:gdLst/>
              <a:ahLst/>
              <a:cxnLst/>
              <a:rect l="l" t="t" r="r" b="b"/>
              <a:pathLst>
                <a:path w="694" h="1671" extrusionOk="0">
                  <a:moveTo>
                    <a:pt x="347" y="0"/>
                  </a:moveTo>
                  <a:cubicBezTo>
                    <a:pt x="158" y="0"/>
                    <a:pt x="0" y="158"/>
                    <a:pt x="0" y="347"/>
                  </a:cubicBezTo>
                  <a:lnTo>
                    <a:pt x="0" y="1324"/>
                  </a:lnTo>
                  <a:cubicBezTo>
                    <a:pt x="0" y="1513"/>
                    <a:pt x="158" y="1670"/>
                    <a:pt x="347" y="1670"/>
                  </a:cubicBezTo>
                  <a:cubicBezTo>
                    <a:pt x="536" y="1670"/>
                    <a:pt x="693" y="1513"/>
                    <a:pt x="693" y="1324"/>
                  </a:cubicBezTo>
                  <a:lnTo>
                    <a:pt x="693" y="347"/>
                  </a:lnTo>
                  <a:cubicBezTo>
                    <a:pt x="693" y="158"/>
                    <a:pt x="536" y="0"/>
                    <a:pt x="34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5" name="Google Shape;11135;p84"/>
            <p:cNvSpPr/>
            <p:nvPr/>
          </p:nvSpPr>
          <p:spPr>
            <a:xfrm>
              <a:off x="-34168450" y="2704300"/>
              <a:ext cx="42550" cy="18125"/>
            </a:xfrm>
            <a:custGeom>
              <a:avLst/>
              <a:gdLst/>
              <a:ahLst/>
              <a:cxnLst/>
              <a:rect l="l" t="t" r="r" b="b"/>
              <a:pathLst>
                <a:path w="1702" h="725" extrusionOk="0">
                  <a:moveTo>
                    <a:pt x="347" y="0"/>
                  </a:moveTo>
                  <a:cubicBezTo>
                    <a:pt x="158" y="0"/>
                    <a:pt x="0" y="158"/>
                    <a:pt x="0" y="378"/>
                  </a:cubicBezTo>
                  <a:cubicBezTo>
                    <a:pt x="0" y="567"/>
                    <a:pt x="158" y="725"/>
                    <a:pt x="347" y="725"/>
                  </a:cubicBezTo>
                  <a:lnTo>
                    <a:pt x="1355" y="725"/>
                  </a:lnTo>
                  <a:cubicBezTo>
                    <a:pt x="1544" y="725"/>
                    <a:pt x="1702" y="567"/>
                    <a:pt x="1702" y="378"/>
                  </a:cubicBezTo>
                  <a:cubicBezTo>
                    <a:pt x="1670" y="158"/>
                    <a:pt x="1544" y="0"/>
                    <a:pt x="135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136" name="Google Shape;11136;p84"/>
          <p:cNvSpPr/>
          <p:nvPr/>
        </p:nvSpPr>
        <p:spPr>
          <a:xfrm>
            <a:off x="1299154" y="2687237"/>
            <a:ext cx="353587" cy="354527"/>
          </a:xfrm>
          <a:custGeom>
            <a:avLst/>
            <a:gdLst/>
            <a:ahLst/>
            <a:cxnLst/>
            <a:rect l="l" t="t" r="r" b="b"/>
            <a:pathLst>
              <a:path w="11658" h="11689" extrusionOk="0">
                <a:moveTo>
                  <a:pt x="2868" y="8538"/>
                </a:moveTo>
                <a:cubicBezTo>
                  <a:pt x="3025" y="8948"/>
                  <a:pt x="3340" y="9263"/>
                  <a:pt x="3781" y="9452"/>
                </a:cubicBezTo>
                <a:cubicBezTo>
                  <a:pt x="3403" y="9389"/>
                  <a:pt x="2364" y="9231"/>
                  <a:pt x="2080" y="8916"/>
                </a:cubicBezTo>
                <a:cubicBezTo>
                  <a:pt x="2143" y="8885"/>
                  <a:pt x="2332" y="8727"/>
                  <a:pt x="2868" y="8538"/>
                </a:cubicBezTo>
                <a:close/>
                <a:moveTo>
                  <a:pt x="8791" y="8538"/>
                </a:moveTo>
                <a:cubicBezTo>
                  <a:pt x="9326" y="8727"/>
                  <a:pt x="9547" y="8885"/>
                  <a:pt x="9578" y="8916"/>
                </a:cubicBezTo>
                <a:cubicBezTo>
                  <a:pt x="9295" y="9231"/>
                  <a:pt x="8287" y="9389"/>
                  <a:pt x="7877" y="9452"/>
                </a:cubicBezTo>
                <a:cubicBezTo>
                  <a:pt x="8287" y="9294"/>
                  <a:pt x="8602" y="8948"/>
                  <a:pt x="8791" y="8538"/>
                </a:cubicBezTo>
                <a:close/>
                <a:moveTo>
                  <a:pt x="5829" y="725"/>
                </a:moveTo>
                <a:cubicBezTo>
                  <a:pt x="6018" y="725"/>
                  <a:pt x="6176" y="883"/>
                  <a:pt x="6176" y="1072"/>
                </a:cubicBezTo>
                <a:lnTo>
                  <a:pt x="6176" y="4537"/>
                </a:lnTo>
                <a:cubicBezTo>
                  <a:pt x="6176" y="4695"/>
                  <a:pt x="6302" y="4821"/>
                  <a:pt x="6428" y="4852"/>
                </a:cubicBezTo>
                <a:cubicBezTo>
                  <a:pt x="6455" y="4858"/>
                  <a:pt x="6482" y="4860"/>
                  <a:pt x="6508" y="4860"/>
                </a:cubicBezTo>
                <a:cubicBezTo>
                  <a:pt x="6637" y="4860"/>
                  <a:pt x="6754" y="4799"/>
                  <a:pt x="6806" y="4695"/>
                </a:cubicBezTo>
                <a:lnTo>
                  <a:pt x="8287" y="2237"/>
                </a:lnTo>
                <a:cubicBezTo>
                  <a:pt x="8326" y="2139"/>
                  <a:pt x="8415" y="2090"/>
                  <a:pt x="8514" y="2090"/>
                </a:cubicBezTo>
                <a:cubicBezTo>
                  <a:pt x="8574" y="2090"/>
                  <a:pt x="8637" y="2107"/>
                  <a:pt x="8696" y="2143"/>
                </a:cubicBezTo>
                <a:cubicBezTo>
                  <a:pt x="8854" y="2206"/>
                  <a:pt x="8948" y="2426"/>
                  <a:pt x="8854" y="2615"/>
                </a:cubicBezTo>
                <a:lnTo>
                  <a:pt x="7656" y="5041"/>
                </a:lnTo>
                <a:cubicBezTo>
                  <a:pt x="7562" y="5262"/>
                  <a:pt x="7656" y="5451"/>
                  <a:pt x="7814" y="5514"/>
                </a:cubicBezTo>
                <a:cubicBezTo>
                  <a:pt x="7851" y="5551"/>
                  <a:pt x="7898" y="5569"/>
                  <a:pt x="7949" y="5569"/>
                </a:cubicBezTo>
                <a:cubicBezTo>
                  <a:pt x="8028" y="5569"/>
                  <a:pt x="8116" y="5527"/>
                  <a:pt x="8192" y="5451"/>
                </a:cubicBezTo>
                <a:cubicBezTo>
                  <a:pt x="9630" y="4282"/>
                  <a:pt x="9701" y="4254"/>
                  <a:pt x="9704" y="4254"/>
                </a:cubicBezTo>
                <a:cubicBezTo>
                  <a:pt x="9704" y="4254"/>
                  <a:pt x="9704" y="4254"/>
                  <a:pt x="9704" y="4254"/>
                </a:cubicBezTo>
                <a:cubicBezTo>
                  <a:pt x="9752" y="4206"/>
                  <a:pt x="9838" y="4183"/>
                  <a:pt x="9929" y="4183"/>
                </a:cubicBezTo>
                <a:cubicBezTo>
                  <a:pt x="10019" y="4183"/>
                  <a:pt x="10114" y="4206"/>
                  <a:pt x="10177" y="4254"/>
                </a:cubicBezTo>
                <a:cubicBezTo>
                  <a:pt x="10271" y="4380"/>
                  <a:pt x="10271" y="4632"/>
                  <a:pt x="10177" y="4726"/>
                </a:cubicBezTo>
                <a:lnTo>
                  <a:pt x="8318" y="6585"/>
                </a:lnTo>
                <a:cubicBezTo>
                  <a:pt x="8224" y="6680"/>
                  <a:pt x="8192" y="6743"/>
                  <a:pt x="8192" y="6837"/>
                </a:cubicBezTo>
                <a:lnTo>
                  <a:pt x="8192" y="7940"/>
                </a:lnTo>
                <a:cubicBezTo>
                  <a:pt x="8192" y="8349"/>
                  <a:pt x="7908" y="8759"/>
                  <a:pt x="7499" y="8916"/>
                </a:cubicBezTo>
                <a:cubicBezTo>
                  <a:pt x="7184" y="9042"/>
                  <a:pt x="6932" y="9263"/>
                  <a:pt x="6869" y="9609"/>
                </a:cubicBezTo>
                <a:cubicBezTo>
                  <a:pt x="6491" y="9672"/>
                  <a:pt x="6144" y="9672"/>
                  <a:pt x="5798" y="9672"/>
                </a:cubicBezTo>
                <a:cubicBezTo>
                  <a:pt x="5451" y="9672"/>
                  <a:pt x="5073" y="9672"/>
                  <a:pt x="4726" y="9609"/>
                </a:cubicBezTo>
                <a:cubicBezTo>
                  <a:pt x="4663" y="9294"/>
                  <a:pt x="4411" y="9042"/>
                  <a:pt x="4096" y="8916"/>
                </a:cubicBezTo>
                <a:cubicBezTo>
                  <a:pt x="3655" y="8759"/>
                  <a:pt x="3403" y="8381"/>
                  <a:pt x="3403" y="7940"/>
                </a:cubicBezTo>
                <a:cubicBezTo>
                  <a:pt x="3403" y="7562"/>
                  <a:pt x="3277" y="7247"/>
                  <a:pt x="2994" y="6963"/>
                </a:cubicBezTo>
                <a:lnTo>
                  <a:pt x="1418" y="5388"/>
                </a:lnTo>
                <a:cubicBezTo>
                  <a:pt x="1355" y="5293"/>
                  <a:pt x="1355" y="5041"/>
                  <a:pt x="1513" y="4947"/>
                </a:cubicBezTo>
                <a:cubicBezTo>
                  <a:pt x="1568" y="4873"/>
                  <a:pt x="1667" y="4842"/>
                  <a:pt x="1758" y="4842"/>
                </a:cubicBezTo>
                <a:cubicBezTo>
                  <a:pt x="1823" y="4842"/>
                  <a:pt x="1883" y="4858"/>
                  <a:pt x="1923" y="4884"/>
                </a:cubicBezTo>
                <a:cubicBezTo>
                  <a:pt x="3718" y="6238"/>
                  <a:pt x="3592" y="6144"/>
                  <a:pt x="3750" y="6207"/>
                </a:cubicBezTo>
                <a:cubicBezTo>
                  <a:pt x="3834" y="6207"/>
                  <a:pt x="3876" y="6221"/>
                  <a:pt x="3913" y="6221"/>
                </a:cubicBezTo>
                <a:cubicBezTo>
                  <a:pt x="3932" y="6221"/>
                  <a:pt x="3949" y="6217"/>
                  <a:pt x="3970" y="6207"/>
                </a:cubicBezTo>
                <a:cubicBezTo>
                  <a:pt x="5231" y="6238"/>
                  <a:pt x="5483" y="6617"/>
                  <a:pt x="5483" y="7215"/>
                </a:cubicBezTo>
                <a:cubicBezTo>
                  <a:pt x="5483" y="7404"/>
                  <a:pt x="5640" y="7562"/>
                  <a:pt x="5829" y="7562"/>
                </a:cubicBezTo>
                <a:cubicBezTo>
                  <a:pt x="6018" y="7562"/>
                  <a:pt x="6176" y="7404"/>
                  <a:pt x="6176" y="7215"/>
                </a:cubicBezTo>
                <a:cubicBezTo>
                  <a:pt x="6176" y="6554"/>
                  <a:pt x="5924" y="6081"/>
                  <a:pt x="5388" y="5797"/>
                </a:cubicBezTo>
                <a:cubicBezTo>
                  <a:pt x="5073" y="5640"/>
                  <a:pt x="4663" y="5514"/>
                  <a:pt x="4128" y="5514"/>
                </a:cubicBezTo>
                <a:cubicBezTo>
                  <a:pt x="3624" y="4348"/>
                  <a:pt x="2836" y="2647"/>
                  <a:pt x="2805" y="2615"/>
                </a:cubicBezTo>
                <a:cubicBezTo>
                  <a:pt x="2710" y="2458"/>
                  <a:pt x="2805" y="2206"/>
                  <a:pt x="2962" y="2143"/>
                </a:cubicBezTo>
                <a:cubicBezTo>
                  <a:pt x="3015" y="2111"/>
                  <a:pt x="3071" y="2097"/>
                  <a:pt x="3126" y="2097"/>
                </a:cubicBezTo>
                <a:cubicBezTo>
                  <a:pt x="3235" y="2097"/>
                  <a:pt x="3340" y="2153"/>
                  <a:pt x="3403" y="2237"/>
                </a:cubicBezTo>
                <a:lnTo>
                  <a:pt x="4852" y="4695"/>
                </a:lnTo>
                <a:cubicBezTo>
                  <a:pt x="4905" y="4799"/>
                  <a:pt x="5022" y="4860"/>
                  <a:pt x="5150" y="4860"/>
                </a:cubicBezTo>
                <a:cubicBezTo>
                  <a:pt x="5176" y="4860"/>
                  <a:pt x="5204" y="4858"/>
                  <a:pt x="5231" y="4852"/>
                </a:cubicBezTo>
                <a:cubicBezTo>
                  <a:pt x="5388" y="4821"/>
                  <a:pt x="5483" y="4695"/>
                  <a:pt x="5483" y="4537"/>
                </a:cubicBezTo>
                <a:lnTo>
                  <a:pt x="5483" y="1072"/>
                </a:lnTo>
                <a:cubicBezTo>
                  <a:pt x="5483" y="883"/>
                  <a:pt x="5640" y="725"/>
                  <a:pt x="5829" y="725"/>
                </a:cubicBezTo>
                <a:close/>
                <a:moveTo>
                  <a:pt x="8822" y="7310"/>
                </a:moveTo>
                <a:cubicBezTo>
                  <a:pt x="10082" y="7688"/>
                  <a:pt x="10901" y="8318"/>
                  <a:pt x="10901" y="8916"/>
                </a:cubicBezTo>
                <a:cubicBezTo>
                  <a:pt x="10996" y="9925"/>
                  <a:pt x="8791" y="10996"/>
                  <a:pt x="5829" y="10996"/>
                </a:cubicBezTo>
                <a:cubicBezTo>
                  <a:pt x="2868" y="10996"/>
                  <a:pt x="662" y="9988"/>
                  <a:pt x="662" y="8948"/>
                </a:cubicBezTo>
                <a:cubicBezTo>
                  <a:pt x="662" y="8412"/>
                  <a:pt x="1387" y="7814"/>
                  <a:pt x="2490" y="7404"/>
                </a:cubicBezTo>
                <a:lnTo>
                  <a:pt x="2553" y="7499"/>
                </a:lnTo>
                <a:cubicBezTo>
                  <a:pt x="2679" y="7625"/>
                  <a:pt x="2773" y="7782"/>
                  <a:pt x="2773" y="7940"/>
                </a:cubicBezTo>
                <a:cubicBezTo>
                  <a:pt x="2206" y="8097"/>
                  <a:pt x="1387" y="8349"/>
                  <a:pt x="1387" y="8948"/>
                </a:cubicBezTo>
                <a:cubicBezTo>
                  <a:pt x="1387" y="9231"/>
                  <a:pt x="1544" y="9452"/>
                  <a:pt x="1860" y="9672"/>
                </a:cubicBezTo>
                <a:cubicBezTo>
                  <a:pt x="2773" y="10208"/>
                  <a:pt x="4726" y="10334"/>
                  <a:pt x="5798" y="10334"/>
                </a:cubicBezTo>
                <a:cubicBezTo>
                  <a:pt x="6869" y="10334"/>
                  <a:pt x="8822" y="10208"/>
                  <a:pt x="9736" y="9672"/>
                </a:cubicBezTo>
                <a:cubicBezTo>
                  <a:pt x="10051" y="9452"/>
                  <a:pt x="10208" y="9231"/>
                  <a:pt x="10208" y="8948"/>
                </a:cubicBezTo>
                <a:cubicBezTo>
                  <a:pt x="10208" y="8349"/>
                  <a:pt x="9421" y="8097"/>
                  <a:pt x="8822" y="7940"/>
                </a:cubicBezTo>
                <a:lnTo>
                  <a:pt x="8822" y="7310"/>
                </a:lnTo>
                <a:close/>
                <a:moveTo>
                  <a:pt x="5829" y="1"/>
                </a:moveTo>
                <a:cubicBezTo>
                  <a:pt x="5294" y="1"/>
                  <a:pt x="4821" y="473"/>
                  <a:pt x="4821" y="1072"/>
                </a:cubicBezTo>
                <a:lnTo>
                  <a:pt x="4821" y="3309"/>
                </a:lnTo>
                <a:lnTo>
                  <a:pt x="4002" y="1954"/>
                </a:lnTo>
                <a:cubicBezTo>
                  <a:pt x="3807" y="1608"/>
                  <a:pt x="3464" y="1440"/>
                  <a:pt x="3115" y="1440"/>
                </a:cubicBezTo>
                <a:cubicBezTo>
                  <a:pt x="2956" y="1440"/>
                  <a:pt x="2795" y="1475"/>
                  <a:pt x="2647" y="1544"/>
                </a:cubicBezTo>
                <a:cubicBezTo>
                  <a:pt x="2143" y="1765"/>
                  <a:pt x="1923" y="2426"/>
                  <a:pt x="2175" y="2930"/>
                </a:cubicBezTo>
                <a:cubicBezTo>
                  <a:pt x="2206" y="2993"/>
                  <a:pt x="2679" y="4033"/>
                  <a:pt x="3088" y="4915"/>
                </a:cubicBezTo>
                <a:lnTo>
                  <a:pt x="2332" y="4380"/>
                </a:lnTo>
                <a:cubicBezTo>
                  <a:pt x="2157" y="4233"/>
                  <a:pt x="1933" y="4162"/>
                  <a:pt x="1710" y="4162"/>
                </a:cubicBezTo>
                <a:cubicBezTo>
                  <a:pt x="1452" y="4162"/>
                  <a:pt x="1195" y="4257"/>
                  <a:pt x="1009" y="4443"/>
                </a:cubicBezTo>
                <a:cubicBezTo>
                  <a:pt x="599" y="4852"/>
                  <a:pt x="599" y="5514"/>
                  <a:pt x="1009" y="5923"/>
                </a:cubicBezTo>
                <a:lnTo>
                  <a:pt x="1986" y="6900"/>
                </a:lnTo>
                <a:cubicBezTo>
                  <a:pt x="725" y="7404"/>
                  <a:pt x="1" y="8160"/>
                  <a:pt x="1" y="8948"/>
                </a:cubicBezTo>
                <a:cubicBezTo>
                  <a:pt x="1" y="9736"/>
                  <a:pt x="631" y="10460"/>
                  <a:pt x="1828" y="10964"/>
                </a:cubicBezTo>
                <a:cubicBezTo>
                  <a:pt x="2868" y="11437"/>
                  <a:pt x="4348" y="11689"/>
                  <a:pt x="5829" y="11689"/>
                </a:cubicBezTo>
                <a:cubicBezTo>
                  <a:pt x="8948" y="11689"/>
                  <a:pt x="11658" y="10586"/>
                  <a:pt x="11658" y="8979"/>
                </a:cubicBezTo>
                <a:cubicBezTo>
                  <a:pt x="11658" y="8003"/>
                  <a:pt x="10744" y="7184"/>
                  <a:pt x="9169" y="6680"/>
                </a:cubicBezTo>
                <a:lnTo>
                  <a:pt x="10649" y="5199"/>
                </a:lnTo>
                <a:cubicBezTo>
                  <a:pt x="11027" y="4821"/>
                  <a:pt x="11027" y="4159"/>
                  <a:pt x="10649" y="3750"/>
                </a:cubicBezTo>
                <a:cubicBezTo>
                  <a:pt x="10445" y="3561"/>
                  <a:pt x="10185" y="3466"/>
                  <a:pt x="9929" y="3466"/>
                </a:cubicBezTo>
                <a:cubicBezTo>
                  <a:pt x="9673" y="3466"/>
                  <a:pt x="9421" y="3561"/>
                  <a:pt x="9232" y="3750"/>
                </a:cubicBezTo>
                <a:cubicBezTo>
                  <a:pt x="9137" y="3844"/>
                  <a:pt x="9074" y="3876"/>
                  <a:pt x="8948" y="4002"/>
                </a:cubicBezTo>
                <a:cubicBezTo>
                  <a:pt x="8980" y="3876"/>
                  <a:pt x="9421" y="3025"/>
                  <a:pt x="9484" y="2930"/>
                </a:cubicBezTo>
                <a:cubicBezTo>
                  <a:pt x="9736" y="2426"/>
                  <a:pt x="9547" y="1765"/>
                  <a:pt x="9011" y="1544"/>
                </a:cubicBezTo>
                <a:cubicBezTo>
                  <a:pt x="8873" y="1475"/>
                  <a:pt x="8719" y="1440"/>
                  <a:pt x="8564" y="1440"/>
                </a:cubicBezTo>
                <a:cubicBezTo>
                  <a:pt x="8226" y="1440"/>
                  <a:pt x="7883" y="1608"/>
                  <a:pt x="7688" y="1954"/>
                </a:cubicBezTo>
                <a:lnTo>
                  <a:pt x="6869" y="3309"/>
                </a:lnTo>
                <a:lnTo>
                  <a:pt x="6869" y="1072"/>
                </a:lnTo>
                <a:cubicBezTo>
                  <a:pt x="6869" y="505"/>
                  <a:pt x="6396" y="1"/>
                  <a:pt x="5829" y="1"/>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7" name="Google Shape;11137;p84"/>
          <p:cNvSpPr/>
          <p:nvPr/>
        </p:nvSpPr>
        <p:spPr>
          <a:xfrm>
            <a:off x="1299154" y="3155970"/>
            <a:ext cx="353587" cy="353557"/>
          </a:xfrm>
          <a:custGeom>
            <a:avLst/>
            <a:gdLst/>
            <a:ahLst/>
            <a:cxnLst/>
            <a:rect l="l" t="t" r="r" b="b"/>
            <a:pathLst>
              <a:path w="11658" h="11657" extrusionOk="0">
                <a:moveTo>
                  <a:pt x="5829" y="662"/>
                </a:moveTo>
                <a:cubicBezTo>
                  <a:pt x="6396" y="662"/>
                  <a:pt x="6869" y="1134"/>
                  <a:pt x="6869" y="1670"/>
                </a:cubicBezTo>
                <a:cubicBezTo>
                  <a:pt x="6869" y="2237"/>
                  <a:pt x="6396" y="2741"/>
                  <a:pt x="5829" y="2741"/>
                </a:cubicBezTo>
                <a:cubicBezTo>
                  <a:pt x="5294" y="2710"/>
                  <a:pt x="4821" y="2237"/>
                  <a:pt x="4821" y="1670"/>
                </a:cubicBezTo>
                <a:cubicBezTo>
                  <a:pt x="4821" y="1134"/>
                  <a:pt x="5294" y="662"/>
                  <a:pt x="5829" y="662"/>
                </a:cubicBezTo>
                <a:close/>
                <a:moveTo>
                  <a:pt x="5829" y="3403"/>
                </a:moveTo>
                <a:cubicBezTo>
                  <a:pt x="7058" y="3403"/>
                  <a:pt x="8034" y="4316"/>
                  <a:pt x="8192" y="5451"/>
                </a:cubicBezTo>
                <a:lnTo>
                  <a:pt x="3466" y="5451"/>
                </a:lnTo>
                <a:cubicBezTo>
                  <a:pt x="3624" y="4285"/>
                  <a:pt x="4600" y="3403"/>
                  <a:pt x="5829" y="3403"/>
                </a:cubicBezTo>
                <a:close/>
                <a:moveTo>
                  <a:pt x="1702" y="8885"/>
                </a:moveTo>
                <a:cubicBezTo>
                  <a:pt x="2269" y="8885"/>
                  <a:pt x="2710" y="9357"/>
                  <a:pt x="2710" y="9924"/>
                </a:cubicBezTo>
                <a:cubicBezTo>
                  <a:pt x="2710" y="10460"/>
                  <a:pt x="2269" y="10932"/>
                  <a:pt x="1702" y="10932"/>
                </a:cubicBezTo>
                <a:cubicBezTo>
                  <a:pt x="1135" y="10932"/>
                  <a:pt x="694" y="10460"/>
                  <a:pt x="694" y="9924"/>
                </a:cubicBezTo>
                <a:cubicBezTo>
                  <a:pt x="694" y="9357"/>
                  <a:pt x="1135" y="8885"/>
                  <a:pt x="1702" y="8885"/>
                </a:cubicBezTo>
                <a:close/>
                <a:moveTo>
                  <a:pt x="5829" y="8885"/>
                </a:moveTo>
                <a:cubicBezTo>
                  <a:pt x="6396" y="8885"/>
                  <a:pt x="6869" y="9357"/>
                  <a:pt x="6869" y="9924"/>
                </a:cubicBezTo>
                <a:cubicBezTo>
                  <a:pt x="6869" y="10460"/>
                  <a:pt x="6396" y="10932"/>
                  <a:pt x="5829" y="10932"/>
                </a:cubicBezTo>
                <a:cubicBezTo>
                  <a:pt x="5294" y="10932"/>
                  <a:pt x="4821" y="10460"/>
                  <a:pt x="4821" y="9924"/>
                </a:cubicBezTo>
                <a:cubicBezTo>
                  <a:pt x="4821" y="9357"/>
                  <a:pt x="5294" y="8885"/>
                  <a:pt x="5829" y="8885"/>
                </a:cubicBezTo>
                <a:close/>
                <a:moveTo>
                  <a:pt x="9956" y="8885"/>
                </a:moveTo>
                <a:cubicBezTo>
                  <a:pt x="10523" y="8885"/>
                  <a:pt x="10996" y="9357"/>
                  <a:pt x="10996" y="9924"/>
                </a:cubicBezTo>
                <a:cubicBezTo>
                  <a:pt x="10996" y="10460"/>
                  <a:pt x="10523" y="10932"/>
                  <a:pt x="9956" y="10932"/>
                </a:cubicBezTo>
                <a:cubicBezTo>
                  <a:pt x="9421" y="10932"/>
                  <a:pt x="8948" y="10460"/>
                  <a:pt x="8948" y="9924"/>
                </a:cubicBezTo>
                <a:cubicBezTo>
                  <a:pt x="8948" y="9357"/>
                  <a:pt x="9421" y="8885"/>
                  <a:pt x="9956" y="8885"/>
                </a:cubicBezTo>
                <a:close/>
                <a:moveTo>
                  <a:pt x="5829" y="0"/>
                </a:moveTo>
                <a:cubicBezTo>
                  <a:pt x="4884" y="0"/>
                  <a:pt x="4128" y="725"/>
                  <a:pt x="4128" y="1670"/>
                </a:cubicBezTo>
                <a:cubicBezTo>
                  <a:pt x="4128" y="2143"/>
                  <a:pt x="4285" y="2584"/>
                  <a:pt x="4663" y="2899"/>
                </a:cubicBezTo>
                <a:lnTo>
                  <a:pt x="4695" y="2930"/>
                </a:lnTo>
                <a:cubicBezTo>
                  <a:pt x="3561" y="3403"/>
                  <a:pt x="2773" y="4505"/>
                  <a:pt x="2773" y="5766"/>
                </a:cubicBezTo>
                <a:cubicBezTo>
                  <a:pt x="2773" y="5955"/>
                  <a:pt x="2931" y="6144"/>
                  <a:pt x="3120" y="6144"/>
                </a:cubicBezTo>
                <a:lnTo>
                  <a:pt x="5514" y="6144"/>
                </a:lnTo>
                <a:lnTo>
                  <a:pt x="5514" y="6837"/>
                </a:lnTo>
                <a:lnTo>
                  <a:pt x="2395" y="6837"/>
                </a:lnTo>
                <a:cubicBezTo>
                  <a:pt x="1860" y="6837"/>
                  <a:pt x="1387" y="7309"/>
                  <a:pt x="1387" y="7876"/>
                </a:cubicBezTo>
                <a:lnTo>
                  <a:pt x="1387" y="8254"/>
                </a:lnTo>
                <a:cubicBezTo>
                  <a:pt x="599" y="8412"/>
                  <a:pt x="1" y="9137"/>
                  <a:pt x="1" y="9956"/>
                </a:cubicBezTo>
                <a:cubicBezTo>
                  <a:pt x="1" y="10901"/>
                  <a:pt x="757" y="11657"/>
                  <a:pt x="1702" y="11657"/>
                </a:cubicBezTo>
                <a:cubicBezTo>
                  <a:pt x="2647" y="11657"/>
                  <a:pt x="3403" y="10901"/>
                  <a:pt x="3403" y="9956"/>
                </a:cubicBezTo>
                <a:cubicBezTo>
                  <a:pt x="3403" y="9137"/>
                  <a:pt x="2805" y="8412"/>
                  <a:pt x="2017" y="8254"/>
                </a:cubicBezTo>
                <a:lnTo>
                  <a:pt x="2017" y="7876"/>
                </a:lnTo>
                <a:cubicBezTo>
                  <a:pt x="2017" y="7656"/>
                  <a:pt x="2175" y="7498"/>
                  <a:pt x="2364" y="7498"/>
                </a:cubicBezTo>
                <a:lnTo>
                  <a:pt x="5483" y="7498"/>
                </a:lnTo>
                <a:lnTo>
                  <a:pt x="5483" y="8223"/>
                </a:lnTo>
                <a:cubicBezTo>
                  <a:pt x="4695" y="8380"/>
                  <a:pt x="4096" y="9074"/>
                  <a:pt x="4096" y="9924"/>
                </a:cubicBezTo>
                <a:cubicBezTo>
                  <a:pt x="4096" y="10869"/>
                  <a:pt x="4852" y="11594"/>
                  <a:pt x="5798" y="11594"/>
                </a:cubicBezTo>
                <a:cubicBezTo>
                  <a:pt x="6743" y="11594"/>
                  <a:pt x="7499" y="10869"/>
                  <a:pt x="7499" y="9924"/>
                </a:cubicBezTo>
                <a:cubicBezTo>
                  <a:pt x="7499" y="9074"/>
                  <a:pt x="6900" y="8380"/>
                  <a:pt x="6113" y="8223"/>
                </a:cubicBezTo>
                <a:lnTo>
                  <a:pt x="6113" y="7498"/>
                </a:lnTo>
                <a:lnTo>
                  <a:pt x="9232" y="7498"/>
                </a:lnTo>
                <a:cubicBezTo>
                  <a:pt x="9421" y="7498"/>
                  <a:pt x="9578" y="7656"/>
                  <a:pt x="9578" y="7876"/>
                </a:cubicBezTo>
                <a:lnTo>
                  <a:pt x="9578" y="8254"/>
                </a:lnTo>
                <a:cubicBezTo>
                  <a:pt x="8791" y="8412"/>
                  <a:pt x="8192" y="9137"/>
                  <a:pt x="8192" y="9956"/>
                </a:cubicBezTo>
                <a:cubicBezTo>
                  <a:pt x="8192" y="10901"/>
                  <a:pt x="8948" y="11657"/>
                  <a:pt x="9893" y="11657"/>
                </a:cubicBezTo>
                <a:cubicBezTo>
                  <a:pt x="10838" y="11657"/>
                  <a:pt x="11595" y="10901"/>
                  <a:pt x="11595" y="9956"/>
                </a:cubicBezTo>
                <a:cubicBezTo>
                  <a:pt x="11658" y="9074"/>
                  <a:pt x="11059" y="8412"/>
                  <a:pt x="10271" y="8254"/>
                </a:cubicBezTo>
                <a:lnTo>
                  <a:pt x="10271" y="7876"/>
                </a:lnTo>
                <a:cubicBezTo>
                  <a:pt x="10271" y="7309"/>
                  <a:pt x="9799" y="6837"/>
                  <a:pt x="9263" y="6837"/>
                </a:cubicBezTo>
                <a:lnTo>
                  <a:pt x="6144" y="6837"/>
                </a:lnTo>
                <a:lnTo>
                  <a:pt x="6144" y="6144"/>
                </a:lnTo>
                <a:lnTo>
                  <a:pt x="8539" y="6144"/>
                </a:lnTo>
                <a:cubicBezTo>
                  <a:pt x="8759" y="6144"/>
                  <a:pt x="8917" y="5955"/>
                  <a:pt x="8917" y="5766"/>
                </a:cubicBezTo>
                <a:cubicBezTo>
                  <a:pt x="8917" y="4474"/>
                  <a:pt x="8129" y="3371"/>
                  <a:pt x="6963" y="2930"/>
                </a:cubicBezTo>
                <a:lnTo>
                  <a:pt x="7026" y="2899"/>
                </a:lnTo>
                <a:cubicBezTo>
                  <a:pt x="7341" y="2584"/>
                  <a:pt x="7530" y="2143"/>
                  <a:pt x="7530" y="1670"/>
                </a:cubicBezTo>
                <a:cubicBezTo>
                  <a:pt x="7530" y="725"/>
                  <a:pt x="6774" y="0"/>
                  <a:pt x="5829" y="0"/>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38" name="Google Shape;11138;p84"/>
          <p:cNvSpPr/>
          <p:nvPr/>
        </p:nvSpPr>
        <p:spPr>
          <a:xfrm>
            <a:off x="1290085" y="3616003"/>
            <a:ext cx="371724" cy="354285"/>
          </a:xfrm>
          <a:custGeom>
            <a:avLst/>
            <a:gdLst/>
            <a:ahLst/>
            <a:cxnLst/>
            <a:rect l="l" t="t" r="r" b="b"/>
            <a:pathLst>
              <a:path w="12256" h="11681" extrusionOk="0">
                <a:moveTo>
                  <a:pt x="8853" y="2072"/>
                </a:moveTo>
                <a:cubicBezTo>
                  <a:pt x="9121" y="2072"/>
                  <a:pt x="9389" y="2174"/>
                  <a:pt x="9578" y="2379"/>
                </a:cubicBezTo>
                <a:cubicBezTo>
                  <a:pt x="9987" y="2757"/>
                  <a:pt x="9987" y="3418"/>
                  <a:pt x="9578" y="3828"/>
                </a:cubicBezTo>
                <a:lnTo>
                  <a:pt x="8601" y="4805"/>
                </a:lnTo>
                <a:cubicBezTo>
                  <a:pt x="8444" y="4490"/>
                  <a:pt x="8254" y="4206"/>
                  <a:pt x="8002" y="3954"/>
                </a:cubicBezTo>
                <a:cubicBezTo>
                  <a:pt x="7782" y="3702"/>
                  <a:pt x="7467" y="3481"/>
                  <a:pt x="7152" y="3355"/>
                </a:cubicBezTo>
                <a:lnTo>
                  <a:pt x="8128" y="2379"/>
                </a:lnTo>
                <a:cubicBezTo>
                  <a:pt x="8317" y="2174"/>
                  <a:pt x="8585" y="2072"/>
                  <a:pt x="8853" y="2072"/>
                </a:cubicBezTo>
                <a:close/>
                <a:moveTo>
                  <a:pt x="5794" y="5110"/>
                </a:moveTo>
                <a:cubicBezTo>
                  <a:pt x="6066" y="5110"/>
                  <a:pt x="6350" y="5200"/>
                  <a:pt x="6553" y="5403"/>
                </a:cubicBezTo>
                <a:cubicBezTo>
                  <a:pt x="6837" y="5687"/>
                  <a:pt x="6900" y="6096"/>
                  <a:pt x="6774" y="6474"/>
                </a:cubicBezTo>
                <a:cubicBezTo>
                  <a:pt x="6675" y="6501"/>
                  <a:pt x="6569" y="6515"/>
                  <a:pt x="6462" y="6515"/>
                </a:cubicBezTo>
                <a:cubicBezTo>
                  <a:pt x="6192" y="6515"/>
                  <a:pt x="5915" y="6425"/>
                  <a:pt x="5734" y="6222"/>
                </a:cubicBezTo>
                <a:cubicBezTo>
                  <a:pt x="5451" y="5939"/>
                  <a:pt x="5356" y="5529"/>
                  <a:pt x="5482" y="5151"/>
                </a:cubicBezTo>
                <a:cubicBezTo>
                  <a:pt x="5580" y="5124"/>
                  <a:pt x="5686" y="5110"/>
                  <a:pt x="5794" y="5110"/>
                </a:cubicBezTo>
                <a:close/>
                <a:moveTo>
                  <a:pt x="8869" y="662"/>
                </a:moveTo>
                <a:cubicBezTo>
                  <a:pt x="9475" y="662"/>
                  <a:pt x="10082" y="898"/>
                  <a:pt x="10554" y="1371"/>
                </a:cubicBezTo>
                <a:cubicBezTo>
                  <a:pt x="11499" y="2316"/>
                  <a:pt x="11499" y="3828"/>
                  <a:pt x="10554" y="4773"/>
                </a:cubicBezTo>
                <a:lnTo>
                  <a:pt x="8160" y="7167"/>
                </a:lnTo>
                <a:cubicBezTo>
                  <a:pt x="7687" y="7640"/>
                  <a:pt x="7081" y="7876"/>
                  <a:pt x="6474" y="7876"/>
                </a:cubicBezTo>
                <a:cubicBezTo>
                  <a:pt x="5868" y="7876"/>
                  <a:pt x="5262" y="7640"/>
                  <a:pt x="4789" y="7167"/>
                </a:cubicBezTo>
                <a:cubicBezTo>
                  <a:pt x="4537" y="6947"/>
                  <a:pt x="4348" y="6632"/>
                  <a:pt x="4222" y="6254"/>
                </a:cubicBezTo>
                <a:lnTo>
                  <a:pt x="4789" y="5718"/>
                </a:lnTo>
                <a:cubicBezTo>
                  <a:pt x="4820" y="6065"/>
                  <a:pt x="4978" y="6411"/>
                  <a:pt x="5262" y="6695"/>
                </a:cubicBezTo>
                <a:cubicBezTo>
                  <a:pt x="5592" y="7026"/>
                  <a:pt x="6026" y="7191"/>
                  <a:pt x="6459" y="7191"/>
                </a:cubicBezTo>
                <a:cubicBezTo>
                  <a:pt x="6892" y="7191"/>
                  <a:pt x="7325" y="7026"/>
                  <a:pt x="7656" y="6695"/>
                </a:cubicBezTo>
                <a:lnTo>
                  <a:pt x="10050" y="4301"/>
                </a:lnTo>
                <a:cubicBezTo>
                  <a:pt x="10712" y="3639"/>
                  <a:pt x="10712" y="2568"/>
                  <a:pt x="10050" y="1906"/>
                </a:cubicBezTo>
                <a:cubicBezTo>
                  <a:pt x="9719" y="1560"/>
                  <a:pt x="9286" y="1386"/>
                  <a:pt x="8853" y="1386"/>
                </a:cubicBezTo>
                <a:cubicBezTo>
                  <a:pt x="8420" y="1386"/>
                  <a:pt x="7987" y="1560"/>
                  <a:pt x="7656" y="1906"/>
                </a:cubicBezTo>
                <a:lnTo>
                  <a:pt x="6427" y="3103"/>
                </a:lnTo>
                <a:cubicBezTo>
                  <a:pt x="6243" y="3066"/>
                  <a:pt x="6058" y="3051"/>
                  <a:pt x="5874" y="3051"/>
                </a:cubicBezTo>
                <a:cubicBezTo>
                  <a:pt x="5743" y="3051"/>
                  <a:pt x="5613" y="3059"/>
                  <a:pt x="5482" y="3072"/>
                </a:cubicBezTo>
                <a:lnTo>
                  <a:pt x="7183" y="1371"/>
                </a:lnTo>
                <a:cubicBezTo>
                  <a:pt x="7656" y="898"/>
                  <a:pt x="8262" y="662"/>
                  <a:pt x="8869" y="662"/>
                </a:cubicBezTo>
                <a:close/>
                <a:moveTo>
                  <a:pt x="3686" y="6821"/>
                </a:moveTo>
                <a:cubicBezTo>
                  <a:pt x="3844" y="7136"/>
                  <a:pt x="4033" y="7420"/>
                  <a:pt x="4253" y="7672"/>
                </a:cubicBezTo>
                <a:cubicBezTo>
                  <a:pt x="4505" y="7924"/>
                  <a:pt x="4820" y="8144"/>
                  <a:pt x="5135" y="8270"/>
                </a:cubicBezTo>
                <a:lnTo>
                  <a:pt x="4096" y="9278"/>
                </a:lnTo>
                <a:cubicBezTo>
                  <a:pt x="3907" y="9483"/>
                  <a:pt x="3647" y="9585"/>
                  <a:pt x="3383" y="9585"/>
                </a:cubicBezTo>
                <a:cubicBezTo>
                  <a:pt x="3119" y="9585"/>
                  <a:pt x="2851" y="9483"/>
                  <a:pt x="2647" y="9278"/>
                </a:cubicBezTo>
                <a:cubicBezTo>
                  <a:pt x="2269" y="8900"/>
                  <a:pt x="2269" y="8239"/>
                  <a:pt x="2647" y="7829"/>
                </a:cubicBezTo>
                <a:lnTo>
                  <a:pt x="3686" y="6821"/>
                </a:lnTo>
                <a:close/>
                <a:moveTo>
                  <a:pt x="5844" y="3718"/>
                </a:moveTo>
                <a:cubicBezTo>
                  <a:pt x="6451" y="3718"/>
                  <a:pt x="7057" y="3954"/>
                  <a:pt x="7530" y="4427"/>
                </a:cubicBezTo>
                <a:cubicBezTo>
                  <a:pt x="7782" y="4647"/>
                  <a:pt x="7971" y="4962"/>
                  <a:pt x="8097" y="5309"/>
                </a:cubicBezTo>
                <a:lnTo>
                  <a:pt x="7530" y="5876"/>
                </a:lnTo>
                <a:cubicBezTo>
                  <a:pt x="7498" y="5529"/>
                  <a:pt x="7341" y="5151"/>
                  <a:pt x="7057" y="4899"/>
                </a:cubicBezTo>
                <a:cubicBezTo>
                  <a:pt x="6726" y="4553"/>
                  <a:pt x="6293" y="4379"/>
                  <a:pt x="5860" y="4379"/>
                </a:cubicBezTo>
                <a:cubicBezTo>
                  <a:pt x="5427" y="4379"/>
                  <a:pt x="4994" y="4553"/>
                  <a:pt x="4663" y="4899"/>
                </a:cubicBezTo>
                <a:lnTo>
                  <a:pt x="2174" y="7357"/>
                </a:lnTo>
                <a:cubicBezTo>
                  <a:pt x="1512" y="8050"/>
                  <a:pt x="1512" y="9089"/>
                  <a:pt x="2174" y="9782"/>
                </a:cubicBezTo>
                <a:cubicBezTo>
                  <a:pt x="2505" y="10113"/>
                  <a:pt x="2938" y="10279"/>
                  <a:pt x="3371" y="10279"/>
                </a:cubicBezTo>
                <a:cubicBezTo>
                  <a:pt x="3804" y="10279"/>
                  <a:pt x="4238" y="10113"/>
                  <a:pt x="4568" y="9782"/>
                </a:cubicBezTo>
                <a:lnTo>
                  <a:pt x="5892" y="8459"/>
                </a:lnTo>
                <a:cubicBezTo>
                  <a:pt x="6122" y="8505"/>
                  <a:pt x="6336" y="8535"/>
                  <a:pt x="6570" y="8535"/>
                </a:cubicBezTo>
                <a:cubicBezTo>
                  <a:pt x="6656" y="8535"/>
                  <a:pt x="6744" y="8531"/>
                  <a:pt x="6837" y="8522"/>
                </a:cubicBezTo>
                <a:lnTo>
                  <a:pt x="6837" y="8522"/>
                </a:lnTo>
                <a:lnTo>
                  <a:pt x="5041" y="10286"/>
                </a:lnTo>
                <a:cubicBezTo>
                  <a:pt x="4568" y="10759"/>
                  <a:pt x="3962" y="10995"/>
                  <a:pt x="3355" y="10995"/>
                </a:cubicBezTo>
                <a:cubicBezTo>
                  <a:pt x="2749" y="10995"/>
                  <a:pt x="2143" y="10759"/>
                  <a:pt x="1670" y="10286"/>
                </a:cubicBezTo>
                <a:cubicBezTo>
                  <a:pt x="725" y="9341"/>
                  <a:pt x="725" y="7829"/>
                  <a:pt x="1670" y="6884"/>
                </a:cubicBezTo>
                <a:lnTo>
                  <a:pt x="4159" y="4427"/>
                </a:lnTo>
                <a:cubicBezTo>
                  <a:pt x="4631" y="3954"/>
                  <a:pt x="5238" y="3718"/>
                  <a:pt x="5844" y="3718"/>
                </a:cubicBezTo>
                <a:close/>
                <a:moveTo>
                  <a:pt x="8869" y="0"/>
                </a:moveTo>
                <a:cubicBezTo>
                  <a:pt x="8081" y="0"/>
                  <a:pt x="7294" y="299"/>
                  <a:pt x="6711" y="898"/>
                </a:cubicBezTo>
                <a:lnTo>
                  <a:pt x="1197" y="6411"/>
                </a:lnTo>
                <a:cubicBezTo>
                  <a:pt x="0" y="7609"/>
                  <a:pt x="0" y="9562"/>
                  <a:pt x="1197" y="10759"/>
                </a:cubicBezTo>
                <a:cubicBezTo>
                  <a:pt x="1812" y="11373"/>
                  <a:pt x="2599" y="11681"/>
                  <a:pt x="3379" y="11681"/>
                </a:cubicBezTo>
                <a:cubicBezTo>
                  <a:pt x="4159" y="11681"/>
                  <a:pt x="4931" y="11373"/>
                  <a:pt x="5514" y="10759"/>
                </a:cubicBezTo>
                <a:lnTo>
                  <a:pt x="11027" y="5246"/>
                </a:lnTo>
                <a:cubicBezTo>
                  <a:pt x="12256" y="4017"/>
                  <a:pt x="12256" y="2095"/>
                  <a:pt x="11027" y="898"/>
                </a:cubicBezTo>
                <a:cubicBezTo>
                  <a:pt x="10444" y="299"/>
                  <a:pt x="9656" y="0"/>
                  <a:pt x="8869" y="0"/>
                </a:cubicBez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139" name="Google Shape;11139;p84"/>
          <p:cNvGrpSpPr/>
          <p:nvPr/>
        </p:nvGrpSpPr>
        <p:grpSpPr>
          <a:xfrm>
            <a:off x="3537620" y="2688025"/>
            <a:ext cx="353587" cy="352617"/>
            <a:chOff x="-30805300" y="1938725"/>
            <a:chExt cx="291450" cy="290650"/>
          </a:xfrm>
          <a:solidFill>
            <a:srgbClr val="FFC000"/>
          </a:solidFill>
        </p:grpSpPr>
        <p:sp>
          <p:nvSpPr>
            <p:cNvPr id="11140" name="Google Shape;11140;p84"/>
            <p:cNvSpPr/>
            <p:nvPr/>
          </p:nvSpPr>
          <p:spPr>
            <a:xfrm>
              <a:off x="-30805300" y="1938725"/>
              <a:ext cx="291450" cy="290650"/>
            </a:xfrm>
            <a:custGeom>
              <a:avLst/>
              <a:gdLst/>
              <a:ahLst/>
              <a:cxnLst/>
              <a:rect l="l" t="t" r="r" b="b"/>
              <a:pathLst>
                <a:path w="11658" h="11626" extrusionOk="0">
                  <a:moveTo>
                    <a:pt x="6806" y="694"/>
                  </a:moveTo>
                  <a:lnTo>
                    <a:pt x="6806" y="1450"/>
                  </a:lnTo>
                  <a:lnTo>
                    <a:pt x="6112" y="1450"/>
                  </a:lnTo>
                  <a:lnTo>
                    <a:pt x="6112" y="694"/>
                  </a:lnTo>
                  <a:close/>
                  <a:moveTo>
                    <a:pt x="10586" y="4821"/>
                  </a:moveTo>
                  <a:cubicBezTo>
                    <a:pt x="10807" y="4821"/>
                    <a:pt x="10964" y="5010"/>
                    <a:pt x="10964" y="5199"/>
                  </a:cubicBezTo>
                  <a:cubicBezTo>
                    <a:pt x="10964" y="5388"/>
                    <a:pt x="10807" y="5545"/>
                    <a:pt x="10586" y="5545"/>
                  </a:cubicBezTo>
                  <a:lnTo>
                    <a:pt x="8570" y="5545"/>
                  </a:lnTo>
                  <a:cubicBezTo>
                    <a:pt x="8349" y="5545"/>
                    <a:pt x="8192" y="5388"/>
                    <a:pt x="8192" y="5199"/>
                  </a:cubicBezTo>
                  <a:cubicBezTo>
                    <a:pt x="8192" y="5010"/>
                    <a:pt x="8349" y="4821"/>
                    <a:pt x="8570" y="4821"/>
                  </a:cubicBezTo>
                  <a:close/>
                  <a:moveTo>
                    <a:pt x="6459" y="3529"/>
                  </a:moveTo>
                  <a:cubicBezTo>
                    <a:pt x="7089" y="3529"/>
                    <a:pt x="7656" y="3844"/>
                    <a:pt x="7971" y="4411"/>
                  </a:cubicBezTo>
                  <a:cubicBezTo>
                    <a:pt x="7688" y="4600"/>
                    <a:pt x="7499" y="4915"/>
                    <a:pt x="7499" y="5262"/>
                  </a:cubicBezTo>
                  <a:cubicBezTo>
                    <a:pt x="7499" y="5388"/>
                    <a:pt x="7530" y="5545"/>
                    <a:pt x="7562" y="5672"/>
                  </a:cubicBezTo>
                  <a:cubicBezTo>
                    <a:pt x="7121" y="5703"/>
                    <a:pt x="6806" y="6113"/>
                    <a:pt x="6806" y="6585"/>
                  </a:cubicBezTo>
                  <a:cubicBezTo>
                    <a:pt x="6806" y="6680"/>
                    <a:pt x="6806" y="6774"/>
                    <a:pt x="6869" y="6900"/>
                  </a:cubicBezTo>
                  <a:cubicBezTo>
                    <a:pt x="6743" y="6932"/>
                    <a:pt x="6617" y="6932"/>
                    <a:pt x="6459" y="6932"/>
                  </a:cubicBezTo>
                  <a:cubicBezTo>
                    <a:pt x="5514" y="6932"/>
                    <a:pt x="4758" y="6176"/>
                    <a:pt x="4758" y="5230"/>
                  </a:cubicBezTo>
                  <a:cubicBezTo>
                    <a:pt x="4758" y="4285"/>
                    <a:pt x="5514" y="3529"/>
                    <a:pt x="6459" y="3529"/>
                  </a:cubicBezTo>
                  <a:close/>
                  <a:moveTo>
                    <a:pt x="9893" y="6207"/>
                  </a:moveTo>
                  <a:cubicBezTo>
                    <a:pt x="10082" y="6207"/>
                    <a:pt x="10240" y="6365"/>
                    <a:pt x="10240" y="6585"/>
                  </a:cubicBezTo>
                  <a:cubicBezTo>
                    <a:pt x="10240" y="6774"/>
                    <a:pt x="10082" y="6932"/>
                    <a:pt x="9893" y="6932"/>
                  </a:cubicBezTo>
                  <a:lnTo>
                    <a:pt x="7845" y="6932"/>
                  </a:lnTo>
                  <a:cubicBezTo>
                    <a:pt x="7656" y="6932"/>
                    <a:pt x="7499" y="6774"/>
                    <a:pt x="7499" y="6585"/>
                  </a:cubicBezTo>
                  <a:cubicBezTo>
                    <a:pt x="7499" y="6365"/>
                    <a:pt x="7656" y="6207"/>
                    <a:pt x="7845" y="6207"/>
                  </a:cubicBezTo>
                  <a:close/>
                  <a:moveTo>
                    <a:pt x="9231" y="7562"/>
                  </a:moveTo>
                  <a:cubicBezTo>
                    <a:pt x="9420" y="7562"/>
                    <a:pt x="9578" y="7719"/>
                    <a:pt x="9578" y="7908"/>
                  </a:cubicBezTo>
                  <a:cubicBezTo>
                    <a:pt x="9578" y="8097"/>
                    <a:pt x="9420" y="8255"/>
                    <a:pt x="9231" y="8255"/>
                  </a:cubicBezTo>
                  <a:lnTo>
                    <a:pt x="7845" y="8255"/>
                  </a:lnTo>
                  <a:cubicBezTo>
                    <a:pt x="7656" y="8255"/>
                    <a:pt x="7499" y="8097"/>
                    <a:pt x="7499" y="7908"/>
                  </a:cubicBezTo>
                  <a:cubicBezTo>
                    <a:pt x="7499" y="7719"/>
                    <a:pt x="7656" y="7562"/>
                    <a:pt x="7845" y="7562"/>
                  </a:cubicBezTo>
                  <a:close/>
                  <a:moveTo>
                    <a:pt x="6595" y="2171"/>
                  </a:moveTo>
                  <a:cubicBezTo>
                    <a:pt x="7889" y="2171"/>
                    <a:pt x="8963" y="3033"/>
                    <a:pt x="9389" y="4159"/>
                  </a:cubicBezTo>
                  <a:lnTo>
                    <a:pt x="8633" y="4159"/>
                  </a:lnTo>
                  <a:cubicBezTo>
                    <a:pt x="8223" y="3340"/>
                    <a:pt x="7404" y="2805"/>
                    <a:pt x="6459" y="2805"/>
                  </a:cubicBezTo>
                  <a:cubicBezTo>
                    <a:pt x="5136" y="2805"/>
                    <a:pt x="4065" y="3844"/>
                    <a:pt x="4065" y="5199"/>
                  </a:cubicBezTo>
                  <a:cubicBezTo>
                    <a:pt x="4065" y="6522"/>
                    <a:pt x="5136" y="7593"/>
                    <a:pt x="6459" y="7593"/>
                  </a:cubicBezTo>
                  <a:cubicBezTo>
                    <a:pt x="6617" y="7593"/>
                    <a:pt x="6743" y="7593"/>
                    <a:pt x="6900" y="7562"/>
                  </a:cubicBezTo>
                  <a:lnTo>
                    <a:pt x="6900" y="7562"/>
                  </a:lnTo>
                  <a:cubicBezTo>
                    <a:pt x="6869" y="7688"/>
                    <a:pt x="6806" y="7782"/>
                    <a:pt x="6806" y="7940"/>
                  </a:cubicBezTo>
                  <a:cubicBezTo>
                    <a:pt x="6806" y="8066"/>
                    <a:pt x="6806" y="8192"/>
                    <a:pt x="6869" y="8255"/>
                  </a:cubicBezTo>
                  <a:cubicBezTo>
                    <a:pt x="6743" y="8255"/>
                    <a:pt x="6585" y="8318"/>
                    <a:pt x="6459" y="8318"/>
                  </a:cubicBezTo>
                  <a:cubicBezTo>
                    <a:pt x="4758" y="8318"/>
                    <a:pt x="3403" y="6932"/>
                    <a:pt x="3403" y="5230"/>
                  </a:cubicBezTo>
                  <a:cubicBezTo>
                    <a:pt x="3403" y="3529"/>
                    <a:pt x="4758" y="2174"/>
                    <a:pt x="6459" y="2174"/>
                  </a:cubicBezTo>
                  <a:cubicBezTo>
                    <a:pt x="6505" y="2172"/>
                    <a:pt x="6550" y="2171"/>
                    <a:pt x="6595" y="2171"/>
                  </a:cubicBezTo>
                  <a:close/>
                  <a:moveTo>
                    <a:pt x="8538" y="8917"/>
                  </a:moveTo>
                  <a:cubicBezTo>
                    <a:pt x="8759" y="8917"/>
                    <a:pt x="8916" y="9074"/>
                    <a:pt x="8916" y="9295"/>
                  </a:cubicBezTo>
                  <a:cubicBezTo>
                    <a:pt x="8853" y="9484"/>
                    <a:pt x="8696" y="9641"/>
                    <a:pt x="8538" y="9641"/>
                  </a:cubicBezTo>
                  <a:lnTo>
                    <a:pt x="7877" y="9641"/>
                  </a:lnTo>
                  <a:cubicBezTo>
                    <a:pt x="7688" y="9641"/>
                    <a:pt x="7530" y="9484"/>
                    <a:pt x="7530" y="9295"/>
                  </a:cubicBezTo>
                  <a:cubicBezTo>
                    <a:pt x="7530" y="9074"/>
                    <a:pt x="7688" y="8917"/>
                    <a:pt x="7877" y="8917"/>
                  </a:cubicBezTo>
                  <a:close/>
                  <a:moveTo>
                    <a:pt x="3592" y="1765"/>
                  </a:moveTo>
                  <a:cubicBezTo>
                    <a:pt x="3655" y="2111"/>
                    <a:pt x="3655" y="2427"/>
                    <a:pt x="3592" y="2805"/>
                  </a:cubicBezTo>
                  <a:cubicBezTo>
                    <a:pt x="3025" y="3466"/>
                    <a:pt x="2710" y="4285"/>
                    <a:pt x="2710" y="5199"/>
                  </a:cubicBezTo>
                  <a:cubicBezTo>
                    <a:pt x="2710" y="7278"/>
                    <a:pt x="4411" y="8917"/>
                    <a:pt x="6459" y="8917"/>
                  </a:cubicBezTo>
                  <a:cubicBezTo>
                    <a:pt x="6585" y="8917"/>
                    <a:pt x="6743" y="8917"/>
                    <a:pt x="6869" y="8885"/>
                  </a:cubicBezTo>
                  <a:lnTo>
                    <a:pt x="6869" y="8885"/>
                  </a:lnTo>
                  <a:cubicBezTo>
                    <a:pt x="6806" y="9011"/>
                    <a:pt x="6774" y="9137"/>
                    <a:pt x="6774" y="9232"/>
                  </a:cubicBezTo>
                  <a:cubicBezTo>
                    <a:pt x="6774" y="9358"/>
                    <a:pt x="6806" y="9484"/>
                    <a:pt x="6806" y="9610"/>
                  </a:cubicBezTo>
                  <a:lnTo>
                    <a:pt x="4915" y="9610"/>
                  </a:lnTo>
                  <a:cubicBezTo>
                    <a:pt x="4537" y="9641"/>
                    <a:pt x="4096" y="9830"/>
                    <a:pt x="3781" y="10145"/>
                  </a:cubicBezTo>
                  <a:lnTo>
                    <a:pt x="3088" y="10870"/>
                  </a:lnTo>
                  <a:lnTo>
                    <a:pt x="788" y="8633"/>
                  </a:lnTo>
                  <a:lnTo>
                    <a:pt x="1544" y="7908"/>
                  </a:lnTo>
                  <a:cubicBezTo>
                    <a:pt x="1859" y="7593"/>
                    <a:pt x="2048" y="7152"/>
                    <a:pt x="2048" y="6680"/>
                  </a:cubicBezTo>
                  <a:lnTo>
                    <a:pt x="2048" y="3655"/>
                  </a:lnTo>
                  <a:cubicBezTo>
                    <a:pt x="2048" y="3592"/>
                    <a:pt x="2080" y="3498"/>
                    <a:pt x="2143" y="3435"/>
                  </a:cubicBezTo>
                  <a:lnTo>
                    <a:pt x="3592" y="1765"/>
                  </a:lnTo>
                  <a:close/>
                  <a:moveTo>
                    <a:pt x="5167" y="1"/>
                  </a:moveTo>
                  <a:cubicBezTo>
                    <a:pt x="4978" y="1"/>
                    <a:pt x="4821" y="158"/>
                    <a:pt x="4821" y="347"/>
                  </a:cubicBezTo>
                  <a:cubicBezTo>
                    <a:pt x="4821" y="536"/>
                    <a:pt x="4978" y="694"/>
                    <a:pt x="5167" y="694"/>
                  </a:cubicBezTo>
                  <a:lnTo>
                    <a:pt x="5514" y="694"/>
                  </a:lnTo>
                  <a:lnTo>
                    <a:pt x="5514" y="1576"/>
                  </a:lnTo>
                  <a:cubicBezTo>
                    <a:pt x="5136" y="1702"/>
                    <a:pt x="4726" y="1891"/>
                    <a:pt x="4380" y="2111"/>
                  </a:cubicBezTo>
                  <a:cubicBezTo>
                    <a:pt x="4380" y="1796"/>
                    <a:pt x="4317" y="1481"/>
                    <a:pt x="4222" y="1229"/>
                  </a:cubicBezTo>
                  <a:lnTo>
                    <a:pt x="4159" y="977"/>
                  </a:lnTo>
                  <a:cubicBezTo>
                    <a:pt x="4096" y="851"/>
                    <a:pt x="4033" y="788"/>
                    <a:pt x="3907" y="757"/>
                  </a:cubicBezTo>
                  <a:cubicBezTo>
                    <a:pt x="3872" y="739"/>
                    <a:pt x="3839" y="731"/>
                    <a:pt x="3808" y="731"/>
                  </a:cubicBezTo>
                  <a:cubicBezTo>
                    <a:pt x="3728" y="731"/>
                    <a:pt x="3660" y="783"/>
                    <a:pt x="3592" y="851"/>
                  </a:cubicBezTo>
                  <a:lnTo>
                    <a:pt x="1702" y="2962"/>
                  </a:lnTo>
                  <a:cubicBezTo>
                    <a:pt x="1544" y="3151"/>
                    <a:pt x="1418" y="3372"/>
                    <a:pt x="1418" y="3624"/>
                  </a:cubicBezTo>
                  <a:lnTo>
                    <a:pt x="1418" y="6648"/>
                  </a:lnTo>
                  <a:cubicBezTo>
                    <a:pt x="1418" y="6932"/>
                    <a:pt x="1292" y="7152"/>
                    <a:pt x="1103" y="7373"/>
                  </a:cubicBezTo>
                  <a:lnTo>
                    <a:pt x="127" y="8349"/>
                  </a:lnTo>
                  <a:cubicBezTo>
                    <a:pt x="64" y="8412"/>
                    <a:pt x="1" y="8507"/>
                    <a:pt x="1" y="8570"/>
                  </a:cubicBezTo>
                  <a:cubicBezTo>
                    <a:pt x="1" y="8664"/>
                    <a:pt x="32" y="8790"/>
                    <a:pt x="127" y="8822"/>
                  </a:cubicBezTo>
                  <a:lnTo>
                    <a:pt x="2867" y="11531"/>
                  </a:lnTo>
                  <a:cubicBezTo>
                    <a:pt x="2930" y="11594"/>
                    <a:pt x="3025" y="11626"/>
                    <a:pt x="3116" y="11626"/>
                  </a:cubicBezTo>
                  <a:cubicBezTo>
                    <a:pt x="3206" y="11626"/>
                    <a:pt x="3293" y="11594"/>
                    <a:pt x="3340" y="11531"/>
                  </a:cubicBezTo>
                  <a:lnTo>
                    <a:pt x="4348" y="10555"/>
                  </a:lnTo>
                  <a:cubicBezTo>
                    <a:pt x="4537" y="10366"/>
                    <a:pt x="4758" y="10240"/>
                    <a:pt x="5041" y="10240"/>
                  </a:cubicBezTo>
                  <a:lnTo>
                    <a:pt x="8601" y="10240"/>
                  </a:lnTo>
                  <a:cubicBezTo>
                    <a:pt x="9137" y="10240"/>
                    <a:pt x="9610" y="9767"/>
                    <a:pt x="9610" y="9200"/>
                  </a:cubicBezTo>
                  <a:cubicBezTo>
                    <a:pt x="9610" y="9106"/>
                    <a:pt x="9578" y="8948"/>
                    <a:pt x="9547" y="8822"/>
                  </a:cubicBezTo>
                  <a:cubicBezTo>
                    <a:pt x="9956" y="8696"/>
                    <a:pt x="10303" y="8318"/>
                    <a:pt x="10303" y="7845"/>
                  </a:cubicBezTo>
                  <a:cubicBezTo>
                    <a:pt x="10303" y="7719"/>
                    <a:pt x="10240" y="7562"/>
                    <a:pt x="10208" y="7436"/>
                  </a:cubicBezTo>
                  <a:cubicBezTo>
                    <a:pt x="10649" y="7310"/>
                    <a:pt x="10964" y="6932"/>
                    <a:pt x="10964" y="6459"/>
                  </a:cubicBezTo>
                  <a:cubicBezTo>
                    <a:pt x="10964" y="6333"/>
                    <a:pt x="10933" y="6176"/>
                    <a:pt x="10870" y="6050"/>
                  </a:cubicBezTo>
                  <a:cubicBezTo>
                    <a:pt x="11027" y="6018"/>
                    <a:pt x="11185" y="5955"/>
                    <a:pt x="11342" y="5798"/>
                  </a:cubicBezTo>
                  <a:cubicBezTo>
                    <a:pt x="11563" y="5577"/>
                    <a:pt x="11657" y="5325"/>
                    <a:pt x="11657" y="5041"/>
                  </a:cubicBezTo>
                  <a:cubicBezTo>
                    <a:pt x="11657" y="4758"/>
                    <a:pt x="11563" y="4474"/>
                    <a:pt x="11342" y="4285"/>
                  </a:cubicBezTo>
                  <a:cubicBezTo>
                    <a:pt x="11122" y="4285"/>
                    <a:pt x="10870" y="4159"/>
                    <a:pt x="10586" y="4159"/>
                  </a:cubicBezTo>
                  <a:lnTo>
                    <a:pt x="10145" y="4159"/>
                  </a:lnTo>
                  <a:cubicBezTo>
                    <a:pt x="9767" y="2899"/>
                    <a:pt x="8790" y="1922"/>
                    <a:pt x="7530" y="1576"/>
                  </a:cubicBezTo>
                  <a:lnTo>
                    <a:pt x="7530" y="694"/>
                  </a:lnTo>
                  <a:lnTo>
                    <a:pt x="7877" y="694"/>
                  </a:lnTo>
                  <a:cubicBezTo>
                    <a:pt x="8097" y="694"/>
                    <a:pt x="8255" y="536"/>
                    <a:pt x="8255" y="347"/>
                  </a:cubicBezTo>
                  <a:cubicBezTo>
                    <a:pt x="8255" y="158"/>
                    <a:pt x="8097" y="1"/>
                    <a:pt x="787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41" name="Google Shape;11141;p84"/>
            <p:cNvSpPr/>
            <p:nvPr/>
          </p:nvSpPr>
          <p:spPr>
            <a:xfrm>
              <a:off x="-30670625" y="2042700"/>
              <a:ext cx="35475" cy="35450"/>
            </a:xfrm>
            <a:custGeom>
              <a:avLst/>
              <a:gdLst/>
              <a:ahLst/>
              <a:cxnLst/>
              <a:rect l="l" t="t" r="r" b="b"/>
              <a:pathLst>
                <a:path w="1419" h="1418" extrusionOk="0">
                  <a:moveTo>
                    <a:pt x="1072" y="0"/>
                  </a:moveTo>
                  <a:cubicBezTo>
                    <a:pt x="883" y="0"/>
                    <a:pt x="725" y="158"/>
                    <a:pt x="725" y="378"/>
                  </a:cubicBezTo>
                  <a:lnTo>
                    <a:pt x="725" y="725"/>
                  </a:lnTo>
                  <a:lnTo>
                    <a:pt x="379" y="725"/>
                  </a:lnTo>
                  <a:cubicBezTo>
                    <a:pt x="158" y="725"/>
                    <a:pt x="1" y="882"/>
                    <a:pt x="1" y="1071"/>
                  </a:cubicBezTo>
                  <a:cubicBezTo>
                    <a:pt x="1" y="1260"/>
                    <a:pt x="158" y="1418"/>
                    <a:pt x="379" y="1418"/>
                  </a:cubicBezTo>
                  <a:lnTo>
                    <a:pt x="1041" y="1418"/>
                  </a:lnTo>
                  <a:cubicBezTo>
                    <a:pt x="1230" y="1418"/>
                    <a:pt x="1387" y="1260"/>
                    <a:pt x="1387" y="1071"/>
                  </a:cubicBezTo>
                  <a:lnTo>
                    <a:pt x="1387" y="410"/>
                  </a:lnTo>
                  <a:cubicBezTo>
                    <a:pt x="1419" y="158"/>
                    <a:pt x="1261" y="0"/>
                    <a:pt x="107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142" name="Google Shape;11142;p84"/>
          <p:cNvGrpSpPr/>
          <p:nvPr/>
        </p:nvGrpSpPr>
        <p:grpSpPr>
          <a:xfrm>
            <a:off x="3538105" y="3155952"/>
            <a:ext cx="352617" cy="353193"/>
            <a:chOff x="-30805300" y="2298675"/>
            <a:chExt cx="290650" cy="291125"/>
          </a:xfrm>
          <a:solidFill>
            <a:srgbClr val="FFC000"/>
          </a:solidFill>
        </p:grpSpPr>
        <p:sp>
          <p:nvSpPr>
            <p:cNvPr id="11143" name="Google Shape;11143;p84"/>
            <p:cNvSpPr/>
            <p:nvPr/>
          </p:nvSpPr>
          <p:spPr>
            <a:xfrm>
              <a:off x="-30720225" y="2419175"/>
              <a:ext cx="17350" cy="17350"/>
            </a:xfrm>
            <a:custGeom>
              <a:avLst/>
              <a:gdLst/>
              <a:ahLst/>
              <a:cxnLst/>
              <a:rect l="l" t="t" r="r" b="b"/>
              <a:pathLst>
                <a:path w="694" h="694" extrusionOk="0">
                  <a:moveTo>
                    <a:pt x="347" y="1"/>
                  </a:moveTo>
                  <a:cubicBezTo>
                    <a:pt x="158" y="1"/>
                    <a:pt x="0" y="158"/>
                    <a:pt x="0" y="347"/>
                  </a:cubicBezTo>
                  <a:cubicBezTo>
                    <a:pt x="0" y="536"/>
                    <a:pt x="158" y="694"/>
                    <a:pt x="347" y="694"/>
                  </a:cubicBezTo>
                  <a:cubicBezTo>
                    <a:pt x="536" y="694"/>
                    <a:pt x="693" y="536"/>
                    <a:pt x="693" y="347"/>
                  </a:cubicBezTo>
                  <a:cubicBezTo>
                    <a:pt x="693" y="158"/>
                    <a:pt x="536" y="1"/>
                    <a:pt x="34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44" name="Google Shape;11144;p84"/>
            <p:cNvSpPr/>
            <p:nvPr/>
          </p:nvSpPr>
          <p:spPr>
            <a:xfrm>
              <a:off x="-30635175" y="2453250"/>
              <a:ext cx="87450" cy="69125"/>
            </a:xfrm>
            <a:custGeom>
              <a:avLst/>
              <a:gdLst/>
              <a:ahLst/>
              <a:cxnLst/>
              <a:rect l="l" t="t" r="r" b="b"/>
              <a:pathLst>
                <a:path w="3498" h="2765" extrusionOk="0">
                  <a:moveTo>
                    <a:pt x="3124" y="0"/>
                  </a:moveTo>
                  <a:cubicBezTo>
                    <a:pt x="3033" y="0"/>
                    <a:pt x="2946" y="40"/>
                    <a:pt x="2899" y="118"/>
                  </a:cubicBezTo>
                  <a:lnTo>
                    <a:pt x="1040" y="1946"/>
                  </a:lnTo>
                  <a:lnTo>
                    <a:pt x="599" y="1505"/>
                  </a:lnTo>
                  <a:cubicBezTo>
                    <a:pt x="536" y="1442"/>
                    <a:pt x="450" y="1410"/>
                    <a:pt x="363" y="1410"/>
                  </a:cubicBezTo>
                  <a:cubicBezTo>
                    <a:pt x="276" y="1410"/>
                    <a:pt x="190" y="1442"/>
                    <a:pt x="127" y="1505"/>
                  </a:cubicBezTo>
                  <a:cubicBezTo>
                    <a:pt x="1" y="1631"/>
                    <a:pt x="1" y="1851"/>
                    <a:pt x="127" y="1977"/>
                  </a:cubicBezTo>
                  <a:lnTo>
                    <a:pt x="788" y="2639"/>
                  </a:lnTo>
                  <a:cubicBezTo>
                    <a:pt x="883" y="2733"/>
                    <a:pt x="977" y="2765"/>
                    <a:pt x="1040" y="2765"/>
                  </a:cubicBezTo>
                  <a:cubicBezTo>
                    <a:pt x="1103" y="2765"/>
                    <a:pt x="1198" y="2733"/>
                    <a:pt x="1261" y="2639"/>
                  </a:cubicBezTo>
                  <a:lnTo>
                    <a:pt x="3372" y="591"/>
                  </a:lnTo>
                  <a:cubicBezTo>
                    <a:pt x="3498" y="496"/>
                    <a:pt x="3498" y="244"/>
                    <a:pt x="3372" y="118"/>
                  </a:cubicBezTo>
                  <a:cubicBezTo>
                    <a:pt x="3309" y="40"/>
                    <a:pt x="3214" y="0"/>
                    <a:pt x="312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45" name="Google Shape;11145;p84"/>
            <p:cNvSpPr/>
            <p:nvPr/>
          </p:nvSpPr>
          <p:spPr>
            <a:xfrm>
              <a:off x="-30805300" y="2298675"/>
              <a:ext cx="290650" cy="291125"/>
            </a:xfrm>
            <a:custGeom>
              <a:avLst/>
              <a:gdLst/>
              <a:ahLst/>
              <a:cxnLst/>
              <a:rect l="l" t="t" r="r" b="b"/>
              <a:pathLst>
                <a:path w="11626" h="11645" extrusionOk="0">
                  <a:moveTo>
                    <a:pt x="5797" y="630"/>
                  </a:moveTo>
                  <a:cubicBezTo>
                    <a:pt x="6333" y="630"/>
                    <a:pt x="6806" y="1103"/>
                    <a:pt x="6806" y="1670"/>
                  </a:cubicBezTo>
                  <a:lnTo>
                    <a:pt x="6806" y="4096"/>
                  </a:lnTo>
                  <a:lnTo>
                    <a:pt x="6459" y="4096"/>
                  </a:lnTo>
                  <a:cubicBezTo>
                    <a:pt x="5514" y="4096"/>
                    <a:pt x="4758" y="4852"/>
                    <a:pt x="4758" y="5797"/>
                  </a:cubicBezTo>
                  <a:lnTo>
                    <a:pt x="4758" y="6144"/>
                  </a:lnTo>
                  <a:lnTo>
                    <a:pt x="3088" y="6144"/>
                  </a:lnTo>
                  <a:lnTo>
                    <a:pt x="3088" y="6207"/>
                  </a:lnTo>
                  <a:cubicBezTo>
                    <a:pt x="2993" y="6207"/>
                    <a:pt x="2930" y="6238"/>
                    <a:pt x="2836" y="6270"/>
                  </a:cubicBezTo>
                  <a:lnTo>
                    <a:pt x="2017" y="7057"/>
                  </a:lnTo>
                  <a:lnTo>
                    <a:pt x="2017" y="6490"/>
                  </a:lnTo>
                  <a:cubicBezTo>
                    <a:pt x="2017" y="6301"/>
                    <a:pt x="1859" y="6144"/>
                    <a:pt x="1670" y="6144"/>
                  </a:cubicBezTo>
                  <a:cubicBezTo>
                    <a:pt x="1103" y="6144"/>
                    <a:pt x="631" y="5671"/>
                    <a:pt x="631" y="5136"/>
                  </a:cubicBezTo>
                  <a:lnTo>
                    <a:pt x="631" y="1670"/>
                  </a:lnTo>
                  <a:cubicBezTo>
                    <a:pt x="631" y="1103"/>
                    <a:pt x="1103" y="630"/>
                    <a:pt x="1670" y="630"/>
                  </a:cubicBezTo>
                  <a:close/>
                  <a:moveTo>
                    <a:pt x="9925" y="4852"/>
                  </a:moveTo>
                  <a:cubicBezTo>
                    <a:pt x="10492" y="4852"/>
                    <a:pt x="10964" y="5325"/>
                    <a:pt x="10964" y="5860"/>
                  </a:cubicBezTo>
                  <a:lnTo>
                    <a:pt x="10964" y="8601"/>
                  </a:lnTo>
                  <a:cubicBezTo>
                    <a:pt x="10964" y="9137"/>
                    <a:pt x="10492" y="9609"/>
                    <a:pt x="9925" y="9609"/>
                  </a:cubicBezTo>
                  <a:lnTo>
                    <a:pt x="8538" y="9609"/>
                  </a:lnTo>
                  <a:cubicBezTo>
                    <a:pt x="8475" y="9609"/>
                    <a:pt x="8349" y="9672"/>
                    <a:pt x="8318" y="9735"/>
                  </a:cubicBezTo>
                  <a:lnTo>
                    <a:pt x="7530" y="10523"/>
                  </a:lnTo>
                  <a:lnTo>
                    <a:pt x="7530" y="9987"/>
                  </a:lnTo>
                  <a:cubicBezTo>
                    <a:pt x="7530" y="9767"/>
                    <a:pt x="7373" y="9609"/>
                    <a:pt x="7184" y="9609"/>
                  </a:cubicBezTo>
                  <a:lnTo>
                    <a:pt x="6491" y="9609"/>
                  </a:lnTo>
                  <a:cubicBezTo>
                    <a:pt x="5955" y="9609"/>
                    <a:pt x="5482" y="9137"/>
                    <a:pt x="5482" y="8601"/>
                  </a:cubicBezTo>
                  <a:lnTo>
                    <a:pt x="5482" y="5860"/>
                  </a:lnTo>
                  <a:cubicBezTo>
                    <a:pt x="5482" y="5325"/>
                    <a:pt x="5955" y="4852"/>
                    <a:pt x="6491" y="4852"/>
                  </a:cubicBezTo>
                  <a:close/>
                  <a:moveTo>
                    <a:pt x="1702" y="0"/>
                  </a:moveTo>
                  <a:cubicBezTo>
                    <a:pt x="757" y="0"/>
                    <a:pt x="1" y="756"/>
                    <a:pt x="1" y="1702"/>
                  </a:cubicBezTo>
                  <a:lnTo>
                    <a:pt x="1" y="5167"/>
                  </a:lnTo>
                  <a:cubicBezTo>
                    <a:pt x="1" y="5986"/>
                    <a:pt x="599" y="6711"/>
                    <a:pt x="1387" y="6868"/>
                  </a:cubicBezTo>
                  <a:lnTo>
                    <a:pt x="1387" y="7940"/>
                  </a:lnTo>
                  <a:cubicBezTo>
                    <a:pt x="1387" y="8034"/>
                    <a:pt x="1450" y="8192"/>
                    <a:pt x="1576" y="8255"/>
                  </a:cubicBezTo>
                  <a:cubicBezTo>
                    <a:pt x="1618" y="8265"/>
                    <a:pt x="1663" y="8272"/>
                    <a:pt x="1708" y="8272"/>
                  </a:cubicBezTo>
                  <a:cubicBezTo>
                    <a:pt x="1796" y="8272"/>
                    <a:pt x="1880" y="8244"/>
                    <a:pt x="1922" y="8160"/>
                  </a:cubicBezTo>
                  <a:lnTo>
                    <a:pt x="3246" y="6900"/>
                  </a:lnTo>
                  <a:lnTo>
                    <a:pt x="4821" y="6900"/>
                  </a:lnTo>
                  <a:lnTo>
                    <a:pt x="4821" y="8601"/>
                  </a:lnTo>
                  <a:cubicBezTo>
                    <a:pt x="4821" y="9546"/>
                    <a:pt x="5545" y="10302"/>
                    <a:pt x="6491" y="10302"/>
                  </a:cubicBezTo>
                  <a:lnTo>
                    <a:pt x="6869" y="10302"/>
                  </a:lnTo>
                  <a:lnTo>
                    <a:pt x="6869" y="11311"/>
                  </a:lnTo>
                  <a:cubicBezTo>
                    <a:pt x="6869" y="11468"/>
                    <a:pt x="6932" y="11594"/>
                    <a:pt x="7058" y="11626"/>
                  </a:cubicBezTo>
                  <a:cubicBezTo>
                    <a:pt x="7104" y="11637"/>
                    <a:pt x="7154" y="11644"/>
                    <a:pt x="7202" y="11644"/>
                  </a:cubicBezTo>
                  <a:cubicBezTo>
                    <a:pt x="7286" y="11644"/>
                    <a:pt x="7364" y="11623"/>
                    <a:pt x="7404" y="11563"/>
                  </a:cubicBezTo>
                  <a:lnTo>
                    <a:pt x="8664" y="10302"/>
                  </a:lnTo>
                  <a:lnTo>
                    <a:pt x="9925" y="10302"/>
                  </a:lnTo>
                  <a:cubicBezTo>
                    <a:pt x="10870" y="10302"/>
                    <a:pt x="11626" y="9546"/>
                    <a:pt x="11626" y="8601"/>
                  </a:cubicBezTo>
                  <a:lnTo>
                    <a:pt x="11626" y="5892"/>
                  </a:lnTo>
                  <a:cubicBezTo>
                    <a:pt x="11626" y="4884"/>
                    <a:pt x="10870" y="4159"/>
                    <a:pt x="9925" y="4159"/>
                  </a:cubicBezTo>
                  <a:lnTo>
                    <a:pt x="7530" y="4159"/>
                  </a:lnTo>
                  <a:lnTo>
                    <a:pt x="7530" y="1702"/>
                  </a:lnTo>
                  <a:cubicBezTo>
                    <a:pt x="7530" y="756"/>
                    <a:pt x="6774" y="0"/>
                    <a:pt x="582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46" name="Google Shape;11146;p84"/>
            <p:cNvSpPr/>
            <p:nvPr/>
          </p:nvSpPr>
          <p:spPr>
            <a:xfrm>
              <a:off x="-30737575" y="2332550"/>
              <a:ext cx="53600" cy="69325"/>
            </a:xfrm>
            <a:custGeom>
              <a:avLst/>
              <a:gdLst/>
              <a:ahLst/>
              <a:cxnLst/>
              <a:rect l="l" t="t" r="r" b="b"/>
              <a:pathLst>
                <a:path w="2144" h="2773" extrusionOk="0">
                  <a:moveTo>
                    <a:pt x="1041" y="0"/>
                  </a:moveTo>
                  <a:cubicBezTo>
                    <a:pt x="474" y="0"/>
                    <a:pt x="1" y="473"/>
                    <a:pt x="1" y="1008"/>
                  </a:cubicBezTo>
                  <a:cubicBezTo>
                    <a:pt x="1" y="1197"/>
                    <a:pt x="158" y="1355"/>
                    <a:pt x="379" y="1355"/>
                  </a:cubicBezTo>
                  <a:cubicBezTo>
                    <a:pt x="568" y="1355"/>
                    <a:pt x="726" y="1197"/>
                    <a:pt x="726" y="1008"/>
                  </a:cubicBezTo>
                  <a:cubicBezTo>
                    <a:pt x="726" y="819"/>
                    <a:pt x="883" y="662"/>
                    <a:pt x="1072" y="662"/>
                  </a:cubicBezTo>
                  <a:cubicBezTo>
                    <a:pt x="1293" y="662"/>
                    <a:pt x="1450" y="819"/>
                    <a:pt x="1450" y="1008"/>
                  </a:cubicBezTo>
                  <a:cubicBezTo>
                    <a:pt x="1450" y="1103"/>
                    <a:pt x="1324" y="1292"/>
                    <a:pt x="1198" y="1323"/>
                  </a:cubicBezTo>
                  <a:cubicBezTo>
                    <a:pt x="915" y="1449"/>
                    <a:pt x="757" y="1701"/>
                    <a:pt x="757" y="1953"/>
                  </a:cubicBezTo>
                  <a:lnTo>
                    <a:pt x="757" y="2426"/>
                  </a:lnTo>
                  <a:cubicBezTo>
                    <a:pt x="757" y="2615"/>
                    <a:pt x="915" y="2772"/>
                    <a:pt x="1135" y="2772"/>
                  </a:cubicBezTo>
                  <a:cubicBezTo>
                    <a:pt x="1324" y="2772"/>
                    <a:pt x="1482" y="2615"/>
                    <a:pt x="1482" y="2426"/>
                  </a:cubicBezTo>
                  <a:lnTo>
                    <a:pt x="1482" y="1953"/>
                  </a:lnTo>
                  <a:cubicBezTo>
                    <a:pt x="1860" y="1796"/>
                    <a:pt x="2143" y="1418"/>
                    <a:pt x="2143" y="1008"/>
                  </a:cubicBezTo>
                  <a:cubicBezTo>
                    <a:pt x="2049" y="473"/>
                    <a:pt x="1576" y="0"/>
                    <a:pt x="104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147" name="Google Shape;11147;p84"/>
          <p:cNvGrpSpPr/>
          <p:nvPr/>
        </p:nvGrpSpPr>
        <p:grpSpPr>
          <a:xfrm>
            <a:off x="3537635" y="3616136"/>
            <a:ext cx="353557" cy="353557"/>
            <a:chOff x="-30806075" y="2657050"/>
            <a:chExt cx="291425" cy="291425"/>
          </a:xfrm>
          <a:solidFill>
            <a:srgbClr val="FFC000"/>
          </a:solidFill>
        </p:grpSpPr>
        <p:sp>
          <p:nvSpPr>
            <p:cNvPr id="11148" name="Google Shape;11148;p84"/>
            <p:cNvSpPr/>
            <p:nvPr/>
          </p:nvSpPr>
          <p:spPr>
            <a:xfrm>
              <a:off x="-30806075" y="2657050"/>
              <a:ext cx="291425" cy="291425"/>
            </a:xfrm>
            <a:custGeom>
              <a:avLst/>
              <a:gdLst/>
              <a:ahLst/>
              <a:cxnLst/>
              <a:rect l="l" t="t" r="r" b="b"/>
              <a:pathLst>
                <a:path w="11657" h="11657" extrusionOk="0">
                  <a:moveTo>
                    <a:pt x="5828" y="693"/>
                  </a:moveTo>
                  <a:cubicBezTo>
                    <a:pt x="8664" y="693"/>
                    <a:pt x="10995" y="2993"/>
                    <a:pt x="10995" y="5828"/>
                  </a:cubicBezTo>
                  <a:cubicBezTo>
                    <a:pt x="10995" y="8664"/>
                    <a:pt x="8664" y="10995"/>
                    <a:pt x="5828" y="10995"/>
                  </a:cubicBezTo>
                  <a:cubicBezTo>
                    <a:pt x="2993" y="10995"/>
                    <a:pt x="662" y="8664"/>
                    <a:pt x="662" y="5828"/>
                  </a:cubicBezTo>
                  <a:cubicBezTo>
                    <a:pt x="662" y="2993"/>
                    <a:pt x="2993" y="693"/>
                    <a:pt x="5828" y="693"/>
                  </a:cubicBezTo>
                  <a:close/>
                  <a:moveTo>
                    <a:pt x="5828" y="0"/>
                  </a:moveTo>
                  <a:cubicBezTo>
                    <a:pt x="2583" y="0"/>
                    <a:pt x="0" y="2646"/>
                    <a:pt x="0" y="5828"/>
                  </a:cubicBezTo>
                  <a:cubicBezTo>
                    <a:pt x="0" y="9073"/>
                    <a:pt x="2646" y="11657"/>
                    <a:pt x="5828" y="11657"/>
                  </a:cubicBezTo>
                  <a:cubicBezTo>
                    <a:pt x="9042" y="11657"/>
                    <a:pt x="11657" y="9042"/>
                    <a:pt x="11657" y="5828"/>
                  </a:cubicBezTo>
                  <a:cubicBezTo>
                    <a:pt x="11657" y="2646"/>
                    <a:pt x="9042" y="0"/>
                    <a:pt x="582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49" name="Google Shape;11149;p84"/>
            <p:cNvSpPr/>
            <p:nvPr/>
          </p:nvSpPr>
          <p:spPr>
            <a:xfrm>
              <a:off x="-30771425" y="2692475"/>
              <a:ext cx="222125" cy="222925"/>
            </a:xfrm>
            <a:custGeom>
              <a:avLst/>
              <a:gdLst/>
              <a:ahLst/>
              <a:cxnLst/>
              <a:rect l="l" t="t" r="r" b="b"/>
              <a:pathLst>
                <a:path w="8885" h="8917" extrusionOk="0">
                  <a:moveTo>
                    <a:pt x="4442" y="725"/>
                  </a:moveTo>
                  <a:cubicBezTo>
                    <a:pt x="6522" y="725"/>
                    <a:pt x="8192" y="2427"/>
                    <a:pt x="8192" y="4474"/>
                  </a:cubicBezTo>
                  <a:cubicBezTo>
                    <a:pt x="8192" y="6522"/>
                    <a:pt x="6522" y="8192"/>
                    <a:pt x="4442" y="8192"/>
                  </a:cubicBezTo>
                  <a:cubicBezTo>
                    <a:pt x="2363" y="8192"/>
                    <a:pt x="693" y="6522"/>
                    <a:pt x="693" y="4474"/>
                  </a:cubicBezTo>
                  <a:cubicBezTo>
                    <a:pt x="693" y="2427"/>
                    <a:pt x="2395" y="725"/>
                    <a:pt x="4442" y="725"/>
                  </a:cubicBezTo>
                  <a:close/>
                  <a:moveTo>
                    <a:pt x="4442" y="1"/>
                  </a:moveTo>
                  <a:cubicBezTo>
                    <a:pt x="1985" y="1"/>
                    <a:pt x="0" y="2017"/>
                    <a:pt x="0" y="4474"/>
                  </a:cubicBezTo>
                  <a:cubicBezTo>
                    <a:pt x="0" y="6900"/>
                    <a:pt x="1985" y="8917"/>
                    <a:pt x="4442" y="8917"/>
                  </a:cubicBezTo>
                  <a:cubicBezTo>
                    <a:pt x="6868" y="8917"/>
                    <a:pt x="8885" y="6900"/>
                    <a:pt x="8885" y="4474"/>
                  </a:cubicBezTo>
                  <a:cubicBezTo>
                    <a:pt x="8885" y="2017"/>
                    <a:pt x="6868" y="1"/>
                    <a:pt x="444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0" name="Google Shape;11150;p84"/>
            <p:cNvSpPr/>
            <p:nvPr/>
          </p:nvSpPr>
          <p:spPr>
            <a:xfrm>
              <a:off x="-30669050" y="2726350"/>
              <a:ext cx="52025" cy="119150"/>
            </a:xfrm>
            <a:custGeom>
              <a:avLst/>
              <a:gdLst/>
              <a:ahLst/>
              <a:cxnLst/>
              <a:rect l="l" t="t" r="r" b="b"/>
              <a:pathLst>
                <a:path w="2081" h="4766" extrusionOk="0">
                  <a:moveTo>
                    <a:pt x="347" y="0"/>
                  </a:moveTo>
                  <a:cubicBezTo>
                    <a:pt x="158" y="0"/>
                    <a:pt x="1" y="158"/>
                    <a:pt x="1" y="347"/>
                  </a:cubicBezTo>
                  <a:lnTo>
                    <a:pt x="1" y="3056"/>
                  </a:lnTo>
                  <a:cubicBezTo>
                    <a:pt x="1" y="3151"/>
                    <a:pt x="32" y="3277"/>
                    <a:pt x="95" y="3308"/>
                  </a:cubicBezTo>
                  <a:lnTo>
                    <a:pt x="1482" y="4695"/>
                  </a:lnTo>
                  <a:cubicBezTo>
                    <a:pt x="1545" y="4742"/>
                    <a:pt x="1631" y="4766"/>
                    <a:pt x="1718" y="4766"/>
                  </a:cubicBezTo>
                  <a:cubicBezTo>
                    <a:pt x="1805" y="4766"/>
                    <a:pt x="1891" y="4742"/>
                    <a:pt x="1954" y="4695"/>
                  </a:cubicBezTo>
                  <a:cubicBezTo>
                    <a:pt x="2080" y="4569"/>
                    <a:pt x="2080" y="4317"/>
                    <a:pt x="1954" y="4222"/>
                  </a:cubicBezTo>
                  <a:lnTo>
                    <a:pt x="694" y="2962"/>
                  </a:lnTo>
                  <a:lnTo>
                    <a:pt x="694" y="347"/>
                  </a:lnTo>
                  <a:cubicBezTo>
                    <a:pt x="694" y="158"/>
                    <a:pt x="536" y="0"/>
                    <a:pt x="34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151" name="Google Shape;11151;p84"/>
          <p:cNvGrpSpPr/>
          <p:nvPr/>
        </p:nvGrpSpPr>
        <p:grpSpPr>
          <a:xfrm>
            <a:off x="2639681" y="4073943"/>
            <a:ext cx="353557" cy="353557"/>
            <a:chOff x="-30064925" y="2332550"/>
            <a:chExt cx="291425" cy="291425"/>
          </a:xfrm>
          <a:solidFill>
            <a:srgbClr val="FFC000"/>
          </a:solidFill>
        </p:grpSpPr>
        <p:sp>
          <p:nvSpPr>
            <p:cNvPr id="11152" name="Google Shape;11152;p84"/>
            <p:cNvSpPr/>
            <p:nvPr/>
          </p:nvSpPr>
          <p:spPr>
            <a:xfrm>
              <a:off x="-30064925" y="2332550"/>
              <a:ext cx="291425" cy="291425"/>
            </a:xfrm>
            <a:custGeom>
              <a:avLst/>
              <a:gdLst/>
              <a:ahLst/>
              <a:cxnLst/>
              <a:rect l="l" t="t" r="r" b="b"/>
              <a:pathLst>
                <a:path w="11657" h="11657" extrusionOk="0">
                  <a:moveTo>
                    <a:pt x="5829" y="662"/>
                  </a:moveTo>
                  <a:cubicBezTo>
                    <a:pt x="8664" y="662"/>
                    <a:pt x="10995" y="2993"/>
                    <a:pt x="10995" y="5828"/>
                  </a:cubicBezTo>
                  <a:cubicBezTo>
                    <a:pt x="10995" y="8695"/>
                    <a:pt x="8664" y="10995"/>
                    <a:pt x="5829" y="10995"/>
                  </a:cubicBezTo>
                  <a:cubicBezTo>
                    <a:pt x="2993" y="10995"/>
                    <a:pt x="662" y="8664"/>
                    <a:pt x="662" y="5828"/>
                  </a:cubicBezTo>
                  <a:cubicBezTo>
                    <a:pt x="662" y="2993"/>
                    <a:pt x="2993" y="662"/>
                    <a:pt x="5829" y="662"/>
                  </a:cubicBezTo>
                  <a:close/>
                  <a:moveTo>
                    <a:pt x="5829" y="0"/>
                  </a:moveTo>
                  <a:cubicBezTo>
                    <a:pt x="2615" y="0"/>
                    <a:pt x="0" y="2615"/>
                    <a:pt x="0" y="5828"/>
                  </a:cubicBezTo>
                  <a:cubicBezTo>
                    <a:pt x="0" y="9042"/>
                    <a:pt x="2647" y="11657"/>
                    <a:pt x="5829" y="11657"/>
                  </a:cubicBezTo>
                  <a:cubicBezTo>
                    <a:pt x="9074" y="11657"/>
                    <a:pt x="11657" y="9010"/>
                    <a:pt x="11657" y="5828"/>
                  </a:cubicBezTo>
                  <a:cubicBezTo>
                    <a:pt x="11657" y="2646"/>
                    <a:pt x="9074" y="0"/>
                    <a:pt x="582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3" name="Google Shape;11153;p84"/>
            <p:cNvSpPr/>
            <p:nvPr/>
          </p:nvSpPr>
          <p:spPr>
            <a:xfrm>
              <a:off x="-29944425" y="2384525"/>
              <a:ext cx="51225" cy="51225"/>
            </a:xfrm>
            <a:custGeom>
              <a:avLst/>
              <a:gdLst/>
              <a:ahLst/>
              <a:cxnLst/>
              <a:rect l="l" t="t" r="r" b="b"/>
              <a:pathLst>
                <a:path w="2049" h="2049" extrusionOk="0">
                  <a:moveTo>
                    <a:pt x="1009" y="662"/>
                  </a:moveTo>
                  <a:cubicBezTo>
                    <a:pt x="1198" y="662"/>
                    <a:pt x="1355" y="819"/>
                    <a:pt x="1355" y="1040"/>
                  </a:cubicBezTo>
                  <a:cubicBezTo>
                    <a:pt x="1355" y="1229"/>
                    <a:pt x="1198" y="1387"/>
                    <a:pt x="1009" y="1387"/>
                  </a:cubicBezTo>
                  <a:cubicBezTo>
                    <a:pt x="820" y="1387"/>
                    <a:pt x="662" y="1229"/>
                    <a:pt x="662" y="1040"/>
                  </a:cubicBezTo>
                  <a:cubicBezTo>
                    <a:pt x="662" y="819"/>
                    <a:pt x="820" y="662"/>
                    <a:pt x="1009" y="662"/>
                  </a:cubicBezTo>
                  <a:close/>
                  <a:moveTo>
                    <a:pt x="1009" y="0"/>
                  </a:moveTo>
                  <a:cubicBezTo>
                    <a:pt x="473" y="0"/>
                    <a:pt x="0" y="473"/>
                    <a:pt x="0" y="1040"/>
                  </a:cubicBezTo>
                  <a:cubicBezTo>
                    <a:pt x="0" y="1576"/>
                    <a:pt x="473" y="2048"/>
                    <a:pt x="1009" y="2048"/>
                  </a:cubicBezTo>
                  <a:cubicBezTo>
                    <a:pt x="1576" y="2048"/>
                    <a:pt x="2048" y="1576"/>
                    <a:pt x="2048" y="1040"/>
                  </a:cubicBezTo>
                  <a:cubicBezTo>
                    <a:pt x="2048" y="473"/>
                    <a:pt x="1607" y="0"/>
                    <a:pt x="100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4" name="Google Shape;11154;p84"/>
            <p:cNvSpPr/>
            <p:nvPr/>
          </p:nvSpPr>
          <p:spPr>
            <a:xfrm>
              <a:off x="-29944425" y="2452250"/>
              <a:ext cx="51225" cy="119750"/>
            </a:xfrm>
            <a:custGeom>
              <a:avLst/>
              <a:gdLst/>
              <a:ahLst/>
              <a:cxnLst/>
              <a:rect l="l" t="t" r="r" b="b"/>
              <a:pathLst>
                <a:path w="2049" h="4790" extrusionOk="0">
                  <a:moveTo>
                    <a:pt x="1009" y="725"/>
                  </a:moveTo>
                  <a:cubicBezTo>
                    <a:pt x="1198" y="725"/>
                    <a:pt x="1355" y="883"/>
                    <a:pt x="1355" y="1072"/>
                  </a:cubicBezTo>
                  <a:lnTo>
                    <a:pt x="1355" y="3781"/>
                  </a:lnTo>
                  <a:cubicBezTo>
                    <a:pt x="1355" y="4002"/>
                    <a:pt x="1198" y="4159"/>
                    <a:pt x="1009" y="4159"/>
                  </a:cubicBezTo>
                  <a:cubicBezTo>
                    <a:pt x="820" y="4159"/>
                    <a:pt x="662" y="4002"/>
                    <a:pt x="662" y="3781"/>
                  </a:cubicBezTo>
                  <a:lnTo>
                    <a:pt x="662" y="1072"/>
                  </a:lnTo>
                  <a:cubicBezTo>
                    <a:pt x="662" y="883"/>
                    <a:pt x="820" y="725"/>
                    <a:pt x="1009" y="725"/>
                  </a:cubicBezTo>
                  <a:close/>
                  <a:moveTo>
                    <a:pt x="1009" y="1"/>
                  </a:moveTo>
                  <a:cubicBezTo>
                    <a:pt x="473" y="1"/>
                    <a:pt x="0" y="473"/>
                    <a:pt x="0" y="1040"/>
                  </a:cubicBezTo>
                  <a:lnTo>
                    <a:pt x="0" y="3750"/>
                  </a:lnTo>
                  <a:cubicBezTo>
                    <a:pt x="0" y="4317"/>
                    <a:pt x="473" y="4790"/>
                    <a:pt x="1009" y="4790"/>
                  </a:cubicBezTo>
                  <a:cubicBezTo>
                    <a:pt x="1576" y="4790"/>
                    <a:pt x="2048" y="4317"/>
                    <a:pt x="2048" y="3750"/>
                  </a:cubicBezTo>
                  <a:lnTo>
                    <a:pt x="2048" y="1040"/>
                  </a:lnTo>
                  <a:cubicBezTo>
                    <a:pt x="2048" y="473"/>
                    <a:pt x="1607" y="1"/>
                    <a:pt x="100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155" name="Google Shape;11155;p84"/>
          <p:cNvGrpSpPr/>
          <p:nvPr/>
        </p:nvGrpSpPr>
        <p:grpSpPr>
          <a:xfrm>
            <a:off x="3983068" y="2683443"/>
            <a:ext cx="348855" cy="347879"/>
            <a:chOff x="2821450" y="2957850"/>
            <a:chExt cx="259275" cy="258550"/>
          </a:xfrm>
          <a:solidFill>
            <a:srgbClr val="FFC000"/>
          </a:solidFill>
        </p:grpSpPr>
        <p:sp>
          <p:nvSpPr>
            <p:cNvPr id="11156" name="Google Shape;11156;p84"/>
            <p:cNvSpPr/>
            <p:nvPr/>
          </p:nvSpPr>
          <p:spPr>
            <a:xfrm>
              <a:off x="2821450" y="3080500"/>
              <a:ext cx="259275" cy="135900"/>
            </a:xfrm>
            <a:custGeom>
              <a:avLst/>
              <a:gdLst/>
              <a:ahLst/>
              <a:cxnLst/>
              <a:rect l="l" t="t" r="r" b="b"/>
              <a:pathLst>
                <a:path w="10371" h="5436" extrusionOk="0">
                  <a:moveTo>
                    <a:pt x="2677" y="585"/>
                  </a:moveTo>
                  <a:cubicBezTo>
                    <a:pt x="3151" y="585"/>
                    <a:pt x="3569" y="1004"/>
                    <a:pt x="3569" y="1505"/>
                  </a:cubicBezTo>
                  <a:cubicBezTo>
                    <a:pt x="3569" y="1979"/>
                    <a:pt x="3151" y="2397"/>
                    <a:pt x="2677" y="2397"/>
                  </a:cubicBezTo>
                  <a:cubicBezTo>
                    <a:pt x="2147" y="2397"/>
                    <a:pt x="1757" y="1979"/>
                    <a:pt x="1757" y="1505"/>
                  </a:cubicBezTo>
                  <a:cubicBezTo>
                    <a:pt x="1757" y="1004"/>
                    <a:pt x="2175" y="585"/>
                    <a:pt x="2677" y="585"/>
                  </a:cubicBezTo>
                  <a:close/>
                  <a:moveTo>
                    <a:pt x="7555" y="585"/>
                  </a:moveTo>
                  <a:cubicBezTo>
                    <a:pt x="8029" y="585"/>
                    <a:pt x="8447" y="1004"/>
                    <a:pt x="8447" y="1505"/>
                  </a:cubicBezTo>
                  <a:cubicBezTo>
                    <a:pt x="8447" y="1979"/>
                    <a:pt x="8029" y="2397"/>
                    <a:pt x="7555" y="2397"/>
                  </a:cubicBezTo>
                  <a:cubicBezTo>
                    <a:pt x="7025" y="2397"/>
                    <a:pt x="6635" y="1979"/>
                    <a:pt x="6635" y="1505"/>
                  </a:cubicBezTo>
                  <a:cubicBezTo>
                    <a:pt x="6635" y="1004"/>
                    <a:pt x="7053" y="585"/>
                    <a:pt x="7555" y="585"/>
                  </a:cubicBezTo>
                  <a:close/>
                  <a:moveTo>
                    <a:pt x="2677" y="2983"/>
                  </a:moveTo>
                  <a:cubicBezTo>
                    <a:pt x="3736" y="2983"/>
                    <a:pt x="4628" y="3791"/>
                    <a:pt x="4795" y="4795"/>
                  </a:cubicBezTo>
                  <a:lnTo>
                    <a:pt x="586" y="4795"/>
                  </a:lnTo>
                  <a:cubicBezTo>
                    <a:pt x="698" y="3791"/>
                    <a:pt x="1618" y="2983"/>
                    <a:pt x="2677" y="2983"/>
                  </a:cubicBezTo>
                  <a:close/>
                  <a:moveTo>
                    <a:pt x="7555" y="2983"/>
                  </a:moveTo>
                  <a:cubicBezTo>
                    <a:pt x="8614" y="2983"/>
                    <a:pt x="9506" y="3791"/>
                    <a:pt x="9646" y="4795"/>
                  </a:cubicBezTo>
                  <a:lnTo>
                    <a:pt x="5409" y="4795"/>
                  </a:lnTo>
                  <a:cubicBezTo>
                    <a:pt x="5548" y="3791"/>
                    <a:pt x="6468" y="2983"/>
                    <a:pt x="7555" y="2983"/>
                  </a:cubicBezTo>
                  <a:close/>
                  <a:moveTo>
                    <a:pt x="2733" y="0"/>
                  </a:moveTo>
                  <a:cubicBezTo>
                    <a:pt x="1896" y="0"/>
                    <a:pt x="1227" y="669"/>
                    <a:pt x="1227" y="1505"/>
                  </a:cubicBezTo>
                  <a:cubicBezTo>
                    <a:pt x="1227" y="1951"/>
                    <a:pt x="1395" y="2342"/>
                    <a:pt x="1729" y="2620"/>
                  </a:cubicBezTo>
                  <a:cubicBezTo>
                    <a:pt x="698" y="3039"/>
                    <a:pt x="1" y="4014"/>
                    <a:pt x="1" y="5129"/>
                  </a:cubicBezTo>
                  <a:cubicBezTo>
                    <a:pt x="1" y="5296"/>
                    <a:pt x="140" y="5436"/>
                    <a:pt x="335" y="5436"/>
                  </a:cubicBezTo>
                  <a:lnTo>
                    <a:pt x="10036" y="5436"/>
                  </a:lnTo>
                  <a:cubicBezTo>
                    <a:pt x="10231" y="5436"/>
                    <a:pt x="10370" y="5296"/>
                    <a:pt x="10370" y="5129"/>
                  </a:cubicBezTo>
                  <a:cubicBezTo>
                    <a:pt x="10259" y="3958"/>
                    <a:pt x="9562" y="2983"/>
                    <a:pt x="8559" y="2620"/>
                  </a:cubicBezTo>
                  <a:cubicBezTo>
                    <a:pt x="8865" y="2342"/>
                    <a:pt x="9032" y="1951"/>
                    <a:pt x="9032" y="1505"/>
                  </a:cubicBezTo>
                  <a:cubicBezTo>
                    <a:pt x="9032" y="669"/>
                    <a:pt x="8391" y="0"/>
                    <a:pt x="7555" y="0"/>
                  </a:cubicBezTo>
                  <a:cubicBezTo>
                    <a:pt x="6719" y="0"/>
                    <a:pt x="6050" y="669"/>
                    <a:pt x="6050" y="1505"/>
                  </a:cubicBezTo>
                  <a:cubicBezTo>
                    <a:pt x="6050" y="1951"/>
                    <a:pt x="6217" y="2342"/>
                    <a:pt x="6524" y="2620"/>
                  </a:cubicBezTo>
                  <a:cubicBezTo>
                    <a:pt x="5910" y="2843"/>
                    <a:pt x="5409" y="3317"/>
                    <a:pt x="5130" y="3903"/>
                  </a:cubicBezTo>
                  <a:cubicBezTo>
                    <a:pt x="4823" y="3317"/>
                    <a:pt x="4322" y="2843"/>
                    <a:pt x="3736" y="2620"/>
                  </a:cubicBezTo>
                  <a:cubicBezTo>
                    <a:pt x="4043" y="2342"/>
                    <a:pt x="4238" y="1951"/>
                    <a:pt x="4238" y="1505"/>
                  </a:cubicBezTo>
                  <a:cubicBezTo>
                    <a:pt x="4238" y="669"/>
                    <a:pt x="3569" y="0"/>
                    <a:pt x="273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7" name="Google Shape;11157;p84"/>
            <p:cNvSpPr/>
            <p:nvPr/>
          </p:nvSpPr>
          <p:spPr>
            <a:xfrm>
              <a:off x="2831900" y="2957850"/>
              <a:ext cx="228625" cy="106350"/>
            </a:xfrm>
            <a:custGeom>
              <a:avLst/>
              <a:gdLst/>
              <a:ahLst/>
              <a:cxnLst/>
              <a:rect l="l" t="t" r="r" b="b"/>
              <a:pathLst>
                <a:path w="9145" h="4254" extrusionOk="0">
                  <a:moveTo>
                    <a:pt x="8336" y="585"/>
                  </a:moveTo>
                  <a:cubicBezTo>
                    <a:pt x="8531" y="585"/>
                    <a:pt x="8642" y="725"/>
                    <a:pt x="8642" y="892"/>
                  </a:cubicBezTo>
                  <a:lnTo>
                    <a:pt x="8642" y="2119"/>
                  </a:lnTo>
                  <a:cubicBezTo>
                    <a:pt x="8642" y="2286"/>
                    <a:pt x="8531" y="2425"/>
                    <a:pt x="8336" y="2425"/>
                  </a:cubicBezTo>
                  <a:lnTo>
                    <a:pt x="7137" y="2425"/>
                  </a:lnTo>
                  <a:cubicBezTo>
                    <a:pt x="6942" y="2425"/>
                    <a:pt x="6803" y="2565"/>
                    <a:pt x="6803" y="2732"/>
                  </a:cubicBezTo>
                  <a:lnTo>
                    <a:pt x="6803" y="3234"/>
                  </a:lnTo>
                  <a:lnTo>
                    <a:pt x="6106" y="2537"/>
                  </a:lnTo>
                  <a:cubicBezTo>
                    <a:pt x="6050" y="2453"/>
                    <a:pt x="5966" y="2425"/>
                    <a:pt x="5911" y="2425"/>
                  </a:cubicBezTo>
                  <a:lnTo>
                    <a:pt x="3430" y="2425"/>
                  </a:lnTo>
                  <a:cubicBezTo>
                    <a:pt x="3346" y="2425"/>
                    <a:pt x="3262" y="2453"/>
                    <a:pt x="3207" y="2537"/>
                  </a:cubicBezTo>
                  <a:lnTo>
                    <a:pt x="2510" y="3234"/>
                  </a:lnTo>
                  <a:lnTo>
                    <a:pt x="2510" y="2732"/>
                  </a:lnTo>
                  <a:cubicBezTo>
                    <a:pt x="2510" y="2565"/>
                    <a:pt x="2370" y="2425"/>
                    <a:pt x="2203" y="2425"/>
                  </a:cubicBezTo>
                  <a:lnTo>
                    <a:pt x="1032" y="2425"/>
                  </a:lnTo>
                  <a:cubicBezTo>
                    <a:pt x="865" y="2425"/>
                    <a:pt x="726" y="2286"/>
                    <a:pt x="726" y="2119"/>
                  </a:cubicBezTo>
                  <a:lnTo>
                    <a:pt x="726" y="892"/>
                  </a:lnTo>
                  <a:cubicBezTo>
                    <a:pt x="726" y="725"/>
                    <a:pt x="865" y="585"/>
                    <a:pt x="1032" y="585"/>
                  </a:cubicBezTo>
                  <a:close/>
                  <a:moveTo>
                    <a:pt x="921" y="0"/>
                  </a:moveTo>
                  <a:cubicBezTo>
                    <a:pt x="447" y="0"/>
                    <a:pt x="1" y="418"/>
                    <a:pt x="1" y="892"/>
                  </a:cubicBezTo>
                  <a:lnTo>
                    <a:pt x="1" y="2119"/>
                  </a:lnTo>
                  <a:cubicBezTo>
                    <a:pt x="1" y="2592"/>
                    <a:pt x="419" y="3011"/>
                    <a:pt x="921" y="3011"/>
                  </a:cubicBezTo>
                  <a:lnTo>
                    <a:pt x="1841" y="3011"/>
                  </a:lnTo>
                  <a:lnTo>
                    <a:pt x="1841" y="3958"/>
                  </a:lnTo>
                  <a:cubicBezTo>
                    <a:pt x="1924" y="4098"/>
                    <a:pt x="2008" y="4209"/>
                    <a:pt x="2120" y="4237"/>
                  </a:cubicBezTo>
                  <a:cubicBezTo>
                    <a:pt x="2150" y="4247"/>
                    <a:pt x="2188" y="4254"/>
                    <a:pt x="2228" y="4254"/>
                  </a:cubicBezTo>
                  <a:cubicBezTo>
                    <a:pt x="2298" y="4254"/>
                    <a:pt x="2373" y="4234"/>
                    <a:pt x="2426" y="4181"/>
                  </a:cubicBezTo>
                  <a:lnTo>
                    <a:pt x="3541" y="3011"/>
                  </a:lnTo>
                  <a:lnTo>
                    <a:pt x="5743" y="3011"/>
                  </a:lnTo>
                  <a:lnTo>
                    <a:pt x="6830" y="4181"/>
                  </a:lnTo>
                  <a:cubicBezTo>
                    <a:pt x="6883" y="4234"/>
                    <a:pt x="6959" y="4254"/>
                    <a:pt x="7035" y="4254"/>
                  </a:cubicBezTo>
                  <a:cubicBezTo>
                    <a:pt x="7080" y="4254"/>
                    <a:pt x="7124" y="4247"/>
                    <a:pt x="7165" y="4237"/>
                  </a:cubicBezTo>
                  <a:cubicBezTo>
                    <a:pt x="7249" y="4209"/>
                    <a:pt x="7332" y="4070"/>
                    <a:pt x="7332" y="3958"/>
                  </a:cubicBezTo>
                  <a:lnTo>
                    <a:pt x="7332" y="3011"/>
                  </a:lnTo>
                  <a:lnTo>
                    <a:pt x="8224" y="3011"/>
                  </a:lnTo>
                  <a:cubicBezTo>
                    <a:pt x="8726" y="3011"/>
                    <a:pt x="9144" y="2592"/>
                    <a:pt x="9144" y="2119"/>
                  </a:cubicBezTo>
                  <a:lnTo>
                    <a:pt x="9144" y="892"/>
                  </a:lnTo>
                  <a:cubicBezTo>
                    <a:pt x="9144" y="418"/>
                    <a:pt x="8726" y="0"/>
                    <a:pt x="822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58" name="Google Shape;11158;p84"/>
            <p:cNvSpPr/>
            <p:nvPr/>
          </p:nvSpPr>
          <p:spPr>
            <a:xfrm>
              <a:off x="3024600" y="2966925"/>
              <a:ext cx="29875" cy="58497"/>
            </a:xfrm>
            <a:custGeom>
              <a:avLst/>
              <a:gdLst/>
              <a:ahLst/>
              <a:cxnLst/>
              <a:rect l="l" t="t" r="r" b="b"/>
              <a:pathLst>
                <a:path w="1195" h="2376" extrusionOk="0">
                  <a:moveTo>
                    <a:pt x="159" y="2269"/>
                  </a:moveTo>
                  <a:cubicBezTo>
                    <a:pt x="131" y="2225"/>
                    <a:pt x="349" y="2178"/>
                    <a:pt x="444" y="2102"/>
                  </a:cubicBezTo>
                  <a:cubicBezTo>
                    <a:pt x="539" y="2027"/>
                    <a:pt x="682" y="2090"/>
                    <a:pt x="730" y="1816"/>
                  </a:cubicBezTo>
                  <a:cubicBezTo>
                    <a:pt x="778" y="1542"/>
                    <a:pt x="774" y="725"/>
                    <a:pt x="730" y="459"/>
                  </a:cubicBezTo>
                  <a:cubicBezTo>
                    <a:pt x="686" y="193"/>
                    <a:pt x="587" y="273"/>
                    <a:pt x="468" y="221"/>
                  </a:cubicBezTo>
                  <a:cubicBezTo>
                    <a:pt x="349" y="169"/>
                    <a:pt x="-16" y="185"/>
                    <a:pt x="16" y="149"/>
                  </a:cubicBezTo>
                  <a:cubicBezTo>
                    <a:pt x="48" y="113"/>
                    <a:pt x="473" y="-21"/>
                    <a:pt x="659" y="7"/>
                  </a:cubicBezTo>
                  <a:cubicBezTo>
                    <a:pt x="846" y="35"/>
                    <a:pt x="1048" y="54"/>
                    <a:pt x="1135" y="316"/>
                  </a:cubicBezTo>
                  <a:cubicBezTo>
                    <a:pt x="1222" y="578"/>
                    <a:pt x="1183" y="1276"/>
                    <a:pt x="1183" y="1578"/>
                  </a:cubicBezTo>
                  <a:cubicBezTo>
                    <a:pt x="1183" y="1880"/>
                    <a:pt x="1230" y="1995"/>
                    <a:pt x="1135" y="2126"/>
                  </a:cubicBezTo>
                  <a:cubicBezTo>
                    <a:pt x="1040" y="2257"/>
                    <a:pt x="774" y="2340"/>
                    <a:pt x="611" y="2364"/>
                  </a:cubicBezTo>
                  <a:cubicBezTo>
                    <a:pt x="448" y="2388"/>
                    <a:pt x="187" y="2313"/>
                    <a:pt x="159" y="2269"/>
                  </a:cubicBezTo>
                  <a:close/>
                </a:path>
              </a:pathLst>
            </a:custGeom>
            <a:grpFill/>
            <a:ln>
              <a:noFill/>
            </a:ln>
          </p:spPr>
        </p:sp>
      </p:grpSp>
      <p:grpSp>
        <p:nvGrpSpPr>
          <p:cNvPr id="11159" name="Google Shape;11159;p84"/>
          <p:cNvGrpSpPr/>
          <p:nvPr/>
        </p:nvGrpSpPr>
        <p:grpSpPr>
          <a:xfrm>
            <a:off x="4858100" y="1304461"/>
            <a:ext cx="361090" cy="361090"/>
            <a:chOff x="-57970450" y="1903275"/>
            <a:chExt cx="318225" cy="318225"/>
          </a:xfrm>
          <a:solidFill>
            <a:srgbClr val="FFC000"/>
          </a:solidFill>
        </p:grpSpPr>
        <p:sp>
          <p:nvSpPr>
            <p:cNvPr id="11160" name="Google Shape;11160;p84"/>
            <p:cNvSpPr/>
            <p:nvPr/>
          </p:nvSpPr>
          <p:spPr>
            <a:xfrm>
              <a:off x="-57847575" y="2135825"/>
              <a:ext cx="73250" cy="28975"/>
            </a:xfrm>
            <a:custGeom>
              <a:avLst/>
              <a:gdLst/>
              <a:ahLst/>
              <a:cxnLst/>
              <a:rect l="l" t="t" r="r" b="b"/>
              <a:pathLst>
                <a:path w="2930" h="1159" extrusionOk="0">
                  <a:moveTo>
                    <a:pt x="414" y="1"/>
                  </a:moveTo>
                  <a:cubicBezTo>
                    <a:pt x="315" y="1"/>
                    <a:pt x="221" y="40"/>
                    <a:pt x="158" y="119"/>
                  </a:cubicBezTo>
                  <a:cubicBezTo>
                    <a:pt x="0" y="276"/>
                    <a:pt x="0" y="497"/>
                    <a:pt x="158" y="623"/>
                  </a:cubicBezTo>
                  <a:cubicBezTo>
                    <a:pt x="536" y="970"/>
                    <a:pt x="1008" y="1159"/>
                    <a:pt x="1481" y="1159"/>
                  </a:cubicBezTo>
                  <a:cubicBezTo>
                    <a:pt x="1954" y="1159"/>
                    <a:pt x="2458" y="970"/>
                    <a:pt x="2773" y="623"/>
                  </a:cubicBezTo>
                  <a:cubicBezTo>
                    <a:pt x="2930" y="465"/>
                    <a:pt x="2930" y="213"/>
                    <a:pt x="2773" y="119"/>
                  </a:cubicBezTo>
                  <a:cubicBezTo>
                    <a:pt x="2694" y="40"/>
                    <a:pt x="2592" y="1"/>
                    <a:pt x="2497" y="1"/>
                  </a:cubicBezTo>
                  <a:cubicBezTo>
                    <a:pt x="2402" y="1"/>
                    <a:pt x="2316" y="40"/>
                    <a:pt x="2269" y="119"/>
                  </a:cubicBezTo>
                  <a:cubicBezTo>
                    <a:pt x="2048" y="308"/>
                    <a:pt x="1733" y="434"/>
                    <a:pt x="1481" y="434"/>
                  </a:cubicBezTo>
                  <a:cubicBezTo>
                    <a:pt x="1197" y="434"/>
                    <a:pt x="882" y="339"/>
                    <a:pt x="693" y="119"/>
                  </a:cubicBezTo>
                  <a:cubicBezTo>
                    <a:pt x="615" y="40"/>
                    <a:pt x="512" y="1"/>
                    <a:pt x="41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1" name="Google Shape;11161;p84"/>
            <p:cNvSpPr/>
            <p:nvPr/>
          </p:nvSpPr>
          <p:spPr>
            <a:xfrm>
              <a:off x="-57857025" y="2053725"/>
              <a:ext cx="18125" cy="18125"/>
            </a:xfrm>
            <a:custGeom>
              <a:avLst/>
              <a:gdLst/>
              <a:ahLst/>
              <a:cxnLst/>
              <a:rect l="l" t="t" r="r" b="b"/>
              <a:pathLst>
                <a:path w="725" h="725" extrusionOk="0">
                  <a:moveTo>
                    <a:pt x="347" y="0"/>
                  </a:moveTo>
                  <a:cubicBezTo>
                    <a:pt x="158" y="0"/>
                    <a:pt x="0" y="158"/>
                    <a:pt x="0" y="347"/>
                  </a:cubicBezTo>
                  <a:cubicBezTo>
                    <a:pt x="0" y="536"/>
                    <a:pt x="158" y="725"/>
                    <a:pt x="347" y="725"/>
                  </a:cubicBezTo>
                  <a:cubicBezTo>
                    <a:pt x="536" y="725"/>
                    <a:pt x="725" y="536"/>
                    <a:pt x="725" y="347"/>
                  </a:cubicBezTo>
                  <a:cubicBezTo>
                    <a:pt x="725" y="158"/>
                    <a:pt x="536" y="0"/>
                    <a:pt x="34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2" name="Google Shape;11162;p84"/>
            <p:cNvSpPr/>
            <p:nvPr/>
          </p:nvSpPr>
          <p:spPr>
            <a:xfrm>
              <a:off x="-57782200" y="2053725"/>
              <a:ext cx="18125" cy="18125"/>
            </a:xfrm>
            <a:custGeom>
              <a:avLst/>
              <a:gdLst/>
              <a:ahLst/>
              <a:cxnLst/>
              <a:rect l="l" t="t" r="r" b="b"/>
              <a:pathLst>
                <a:path w="725" h="725" extrusionOk="0">
                  <a:moveTo>
                    <a:pt x="347" y="0"/>
                  </a:moveTo>
                  <a:cubicBezTo>
                    <a:pt x="158" y="0"/>
                    <a:pt x="0" y="158"/>
                    <a:pt x="0" y="347"/>
                  </a:cubicBezTo>
                  <a:cubicBezTo>
                    <a:pt x="0" y="536"/>
                    <a:pt x="158" y="725"/>
                    <a:pt x="347" y="725"/>
                  </a:cubicBezTo>
                  <a:cubicBezTo>
                    <a:pt x="536" y="725"/>
                    <a:pt x="725" y="536"/>
                    <a:pt x="725" y="347"/>
                  </a:cubicBezTo>
                  <a:cubicBezTo>
                    <a:pt x="725" y="158"/>
                    <a:pt x="536" y="0"/>
                    <a:pt x="34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3" name="Google Shape;11163;p84"/>
            <p:cNvSpPr/>
            <p:nvPr/>
          </p:nvSpPr>
          <p:spPr>
            <a:xfrm>
              <a:off x="-57970450" y="1903275"/>
              <a:ext cx="318225" cy="318225"/>
            </a:xfrm>
            <a:custGeom>
              <a:avLst/>
              <a:gdLst/>
              <a:ahLst/>
              <a:cxnLst/>
              <a:rect l="l" t="t" r="r" b="b"/>
              <a:pathLst>
                <a:path w="12729" h="12729" extrusionOk="0">
                  <a:moveTo>
                    <a:pt x="6396" y="757"/>
                  </a:moveTo>
                  <a:cubicBezTo>
                    <a:pt x="6774" y="757"/>
                    <a:pt x="7121" y="915"/>
                    <a:pt x="7404" y="1167"/>
                  </a:cubicBezTo>
                  <a:lnTo>
                    <a:pt x="8507" y="2269"/>
                  </a:lnTo>
                  <a:lnTo>
                    <a:pt x="4348" y="2269"/>
                  </a:lnTo>
                  <a:lnTo>
                    <a:pt x="5356" y="1167"/>
                  </a:lnTo>
                  <a:cubicBezTo>
                    <a:pt x="5640" y="915"/>
                    <a:pt x="5986" y="757"/>
                    <a:pt x="6396" y="757"/>
                  </a:cubicBezTo>
                  <a:close/>
                  <a:moveTo>
                    <a:pt x="11783" y="2994"/>
                  </a:moveTo>
                  <a:cubicBezTo>
                    <a:pt x="11626" y="3845"/>
                    <a:pt x="10838" y="4475"/>
                    <a:pt x="9925" y="4475"/>
                  </a:cubicBezTo>
                  <a:lnTo>
                    <a:pt x="2489" y="4475"/>
                  </a:lnTo>
                  <a:cubicBezTo>
                    <a:pt x="2454" y="4478"/>
                    <a:pt x="2420" y="4479"/>
                    <a:pt x="2385" y="4479"/>
                  </a:cubicBezTo>
                  <a:cubicBezTo>
                    <a:pt x="1665" y="4479"/>
                    <a:pt x="968" y="3867"/>
                    <a:pt x="788" y="3025"/>
                  </a:cubicBezTo>
                  <a:lnTo>
                    <a:pt x="2300" y="3025"/>
                  </a:lnTo>
                  <a:lnTo>
                    <a:pt x="2300" y="3372"/>
                  </a:lnTo>
                  <a:cubicBezTo>
                    <a:pt x="2300" y="3592"/>
                    <a:pt x="2458" y="3750"/>
                    <a:pt x="2647" y="3750"/>
                  </a:cubicBezTo>
                  <a:cubicBezTo>
                    <a:pt x="2836" y="3750"/>
                    <a:pt x="2993" y="3592"/>
                    <a:pt x="2993" y="3372"/>
                  </a:cubicBezTo>
                  <a:lnTo>
                    <a:pt x="2993" y="3025"/>
                  </a:lnTo>
                  <a:lnTo>
                    <a:pt x="3750" y="3025"/>
                  </a:lnTo>
                  <a:lnTo>
                    <a:pt x="3750" y="3372"/>
                  </a:lnTo>
                  <a:cubicBezTo>
                    <a:pt x="3750" y="3592"/>
                    <a:pt x="3907" y="3750"/>
                    <a:pt x="4096" y="3750"/>
                  </a:cubicBezTo>
                  <a:cubicBezTo>
                    <a:pt x="4285" y="3750"/>
                    <a:pt x="4443" y="3592"/>
                    <a:pt x="4443" y="3372"/>
                  </a:cubicBezTo>
                  <a:lnTo>
                    <a:pt x="4443" y="3025"/>
                  </a:lnTo>
                  <a:lnTo>
                    <a:pt x="5199" y="3025"/>
                  </a:lnTo>
                  <a:lnTo>
                    <a:pt x="5199" y="3372"/>
                  </a:lnTo>
                  <a:cubicBezTo>
                    <a:pt x="5199" y="3592"/>
                    <a:pt x="5356" y="3750"/>
                    <a:pt x="5545" y="3750"/>
                  </a:cubicBezTo>
                  <a:cubicBezTo>
                    <a:pt x="5766" y="3750"/>
                    <a:pt x="5923" y="3592"/>
                    <a:pt x="5923" y="3372"/>
                  </a:cubicBezTo>
                  <a:lnTo>
                    <a:pt x="5923" y="3025"/>
                  </a:lnTo>
                  <a:lnTo>
                    <a:pt x="6648" y="3025"/>
                  </a:lnTo>
                  <a:lnTo>
                    <a:pt x="6648" y="3372"/>
                  </a:lnTo>
                  <a:cubicBezTo>
                    <a:pt x="6648" y="3592"/>
                    <a:pt x="6806" y="3750"/>
                    <a:pt x="7026" y="3750"/>
                  </a:cubicBezTo>
                  <a:cubicBezTo>
                    <a:pt x="7215" y="3750"/>
                    <a:pt x="7373" y="3592"/>
                    <a:pt x="7373" y="3372"/>
                  </a:cubicBezTo>
                  <a:lnTo>
                    <a:pt x="7373" y="3025"/>
                  </a:lnTo>
                  <a:lnTo>
                    <a:pt x="8129" y="3025"/>
                  </a:lnTo>
                  <a:lnTo>
                    <a:pt x="8129" y="3372"/>
                  </a:lnTo>
                  <a:cubicBezTo>
                    <a:pt x="8129" y="3592"/>
                    <a:pt x="8286" y="3750"/>
                    <a:pt x="8475" y="3750"/>
                  </a:cubicBezTo>
                  <a:cubicBezTo>
                    <a:pt x="8664" y="3750"/>
                    <a:pt x="8822" y="3592"/>
                    <a:pt x="8822" y="3372"/>
                  </a:cubicBezTo>
                  <a:lnTo>
                    <a:pt x="8822" y="2994"/>
                  </a:lnTo>
                  <a:lnTo>
                    <a:pt x="9578" y="2994"/>
                  </a:lnTo>
                  <a:lnTo>
                    <a:pt x="9578" y="3372"/>
                  </a:lnTo>
                  <a:cubicBezTo>
                    <a:pt x="9578" y="3592"/>
                    <a:pt x="9735" y="3750"/>
                    <a:pt x="9925" y="3750"/>
                  </a:cubicBezTo>
                  <a:cubicBezTo>
                    <a:pt x="10114" y="3750"/>
                    <a:pt x="10271" y="3592"/>
                    <a:pt x="10271" y="3372"/>
                  </a:cubicBezTo>
                  <a:lnTo>
                    <a:pt x="10271" y="2994"/>
                  </a:lnTo>
                  <a:close/>
                  <a:moveTo>
                    <a:pt x="2300" y="6774"/>
                  </a:moveTo>
                  <a:lnTo>
                    <a:pt x="2300" y="8255"/>
                  </a:lnTo>
                  <a:cubicBezTo>
                    <a:pt x="1859" y="8255"/>
                    <a:pt x="1544" y="7909"/>
                    <a:pt x="1544" y="7531"/>
                  </a:cubicBezTo>
                  <a:cubicBezTo>
                    <a:pt x="1544" y="7121"/>
                    <a:pt x="1891" y="6774"/>
                    <a:pt x="2300" y="6774"/>
                  </a:cubicBezTo>
                  <a:close/>
                  <a:moveTo>
                    <a:pt x="10492" y="6774"/>
                  </a:moveTo>
                  <a:cubicBezTo>
                    <a:pt x="10870" y="6774"/>
                    <a:pt x="11216" y="7090"/>
                    <a:pt x="11216" y="7531"/>
                  </a:cubicBezTo>
                  <a:cubicBezTo>
                    <a:pt x="11216" y="7940"/>
                    <a:pt x="10901" y="8255"/>
                    <a:pt x="10492" y="8255"/>
                  </a:cubicBezTo>
                  <a:lnTo>
                    <a:pt x="10492" y="6774"/>
                  </a:lnTo>
                  <a:close/>
                  <a:moveTo>
                    <a:pt x="9767" y="5262"/>
                  </a:moveTo>
                  <a:cubicBezTo>
                    <a:pt x="9735" y="5388"/>
                    <a:pt x="9735" y="8507"/>
                    <a:pt x="9735" y="8633"/>
                  </a:cubicBezTo>
                  <a:cubicBezTo>
                    <a:pt x="9735" y="9421"/>
                    <a:pt x="9452" y="10145"/>
                    <a:pt x="8979" y="10744"/>
                  </a:cubicBezTo>
                  <a:lnTo>
                    <a:pt x="8979" y="9358"/>
                  </a:lnTo>
                  <a:cubicBezTo>
                    <a:pt x="8979" y="8350"/>
                    <a:pt x="8160" y="7531"/>
                    <a:pt x="7121" y="7531"/>
                  </a:cubicBezTo>
                  <a:cubicBezTo>
                    <a:pt x="6932" y="7531"/>
                    <a:pt x="6774" y="7688"/>
                    <a:pt x="6774" y="7877"/>
                  </a:cubicBezTo>
                  <a:cubicBezTo>
                    <a:pt x="6774" y="8066"/>
                    <a:pt x="6932" y="8224"/>
                    <a:pt x="7121" y="8224"/>
                  </a:cubicBezTo>
                  <a:cubicBezTo>
                    <a:pt x="7751" y="8224"/>
                    <a:pt x="8223" y="8728"/>
                    <a:pt x="8223" y="9326"/>
                  </a:cubicBezTo>
                  <a:lnTo>
                    <a:pt x="8223" y="11374"/>
                  </a:lnTo>
                  <a:cubicBezTo>
                    <a:pt x="7688" y="11721"/>
                    <a:pt x="7058" y="11973"/>
                    <a:pt x="6396" y="11973"/>
                  </a:cubicBezTo>
                  <a:cubicBezTo>
                    <a:pt x="5734" y="11973"/>
                    <a:pt x="5041" y="11784"/>
                    <a:pt x="4537" y="11374"/>
                  </a:cubicBezTo>
                  <a:lnTo>
                    <a:pt x="4537" y="9326"/>
                  </a:lnTo>
                  <a:cubicBezTo>
                    <a:pt x="4537" y="8696"/>
                    <a:pt x="5041" y="8224"/>
                    <a:pt x="5640" y="8224"/>
                  </a:cubicBezTo>
                  <a:cubicBezTo>
                    <a:pt x="5829" y="8224"/>
                    <a:pt x="5986" y="8066"/>
                    <a:pt x="5986" y="7877"/>
                  </a:cubicBezTo>
                  <a:cubicBezTo>
                    <a:pt x="5986" y="7688"/>
                    <a:pt x="5829" y="7499"/>
                    <a:pt x="5640" y="7499"/>
                  </a:cubicBezTo>
                  <a:cubicBezTo>
                    <a:pt x="4600" y="7499"/>
                    <a:pt x="3781" y="8350"/>
                    <a:pt x="3781" y="9358"/>
                  </a:cubicBezTo>
                  <a:lnTo>
                    <a:pt x="3781" y="10744"/>
                  </a:lnTo>
                  <a:cubicBezTo>
                    <a:pt x="3308" y="10145"/>
                    <a:pt x="3056" y="9389"/>
                    <a:pt x="3056" y="8602"/>
                  </a:cubicBezTo>
                  <a:lnTo>
                    <a:pt x="3056" y="5262"/>
                  </a:lnTo>
                  <a:close/>
                  <a:moveTo>
                    <a:pt x="6333" y="1"/>
                  </a:moveTo>
                  <a:cubicBezTo>
                    <a:pt x="5766" y="1"/>
                    <a:pt x="5199" y="221"/>
                    <a:pt x="4821" y="631"/>
                  </a:cubicBezTo>
                  <a:lnTo>
                    <a:pt x="3182" y="2238"/>
                  </a:lnTo>
                  <a:lnTo>
                    <a:pt x="347" y="2238"/>
                  </a:lnTo>
                  <a:cubicBezTo>
                    <a:pt x="158" y="2238"/>
                    <a:pt x="0" y="2395"/>
                    <a:pt x="0" y="2584"/>
                  </a:cubicBezTo>
                  <a:cubicBezTo>
                    <a:pt x="0" y="3908"/>
                    <a:pt x="1009" y="5010"/>
                    <a:pt x="2237" y="5199"/>
                  </a:cubicBezTo>
                  <a:lnTo>
                    <a:pt x="2237" y="5987"/>
                  </a:lnTo>
                  <a:cubicBezTo>
                    <a:pt x="1418" y="5987"/>
                    <a:pt x="757" y="6648"/>
                    <a:pt x="757" y="7468"/>
                  </a:cubicBezTo>
                  <a:cubicBezTo>
                    <a:pt x="757" y="8318"/>
                    <a:pt x="1418" y="8980"/>
                    <a:pt x="2237" y="8980"/>
                  </a:cubicBezTo>
                  <a:cubicBezTo>
                    <a:pt x="2363" y="10114"/>
                    <a:pt x="2930" y="11091"/>
                    <a:pt x="3718" y="11784"/>
                  </a:cubicBezTo>
                  <a:lnTo>
                    <a:pt x="3718" y="12351"/>
                  </a:lnTo>
                  <a:cubicBezTo>
                    <a:pt x="3718" y="12571"/>
                    <a:pt x="3876" y="12729"/>
                    <a:pt x="4065" y="12729"/>
                  </a:cubicBezTo>
                  <a:cubicBezTo>
                    <a:pt x="4254" y="12729"/>
                    <a:pt x="4411" y="12571"/>
                    <a:pt x="4411" y="12351"/>
                  </a:cubicBezTo>
                  <a:lnTo>
                    <a:pt x="4411" y="12288"/>
                  </a:lnTo>
                  <a:cubicBezTo>
                    <a:pt x="4978" y="12571"/>
                    <a:pt x="5608" y="12729"/>
                    <a:pt x="6270" y="12729"/>
                  </a:cubicBezTo>
                  <a:cubicBezTo>
                    <a:pt x="6932" y="12729"/>
                    <a:pt x="7562" y="12571"/>
                    <a:pt x="8129" y="12288"/>
                  </a:cubicBezTo>
                  <a:lnTo>
                    <a:pt x="8129" y="12351"/>
                  </a:lnTo>
                  <a:cubicBezTo>
                    <a:pt x="8129" y="12571"/>
                    <a:pt x="8286" y="12729"/>
                    <a:pt x="8475" y="12729"/>
                  </a:cubicBezTo>
                  <a:cubicBezTo>
                    <a:pt x="8664" y="12729"/>
                    <a:pt x="8822" y="12571"/>
                    <a:pt x="8822" y="12351"/>
                  </a:cubicBezTo>
                  <a:lnTo>
                    <a:pt x="8822" y="11784"/>
                  </a:lnTo>
                  <a:cubicBezTo>
                    <a:pt x="9641" y="11091"/>
                    <a:pt x="10208" y="10082"/>
                    <a:pt x="10271" y="8980"/>
                  </a:cubicBezTo>
                  <a:cubicBezTo>
                    <a:pt x="11122" y="8980"/>
                    <a:pt x="11783" y="8318"/>
                    <a:pt x="11783" y="7468"/>
                  </a:cubicBezTo>
                  <a:cubicBezTo>
                    <a:pt x="11972" y="6680"/>
                    <a:pt x="11311" y="6018"/>
                    <a:pt x="10492" y="6018"/>
                  </a:cubicBezTo>
                  <a:lnTo>
                    <a:pt x="10492" y="5231"/>
                  </a:lnTo>
                  <a:cubicBezTo>
                    <a:pt x="11752" y="5042"/>
                    <a:pt x="12728" y="3971"/>
                    <a:pt x="12728" y="2647"/>
                  </a:cubicBezTo>
                  <a:cubicBezTo>
                    <a:pt x="12728" y="2521"/>
                    <a:pt x="12697" y="2427"/>
                    <a:pt x="12602" y="2364"/>
                  </a:cubicBezTo>
                  <a:cubicBezTo>
                    <a:pt x="12539" y="2269"/>
                    <a:pt x="12445" y="2238"/>
                    <a:pt x="12319" y="2238"/>
                  </a:cubicBezTo>
                  <a:lnTo>
                    <a:pt x="9483" y="2238"/>
                  </a:lnTo>
                  <a:lnTo>
                    <a:pt x="7877" y="631"/>
                  </a:lnTo>
                  <a:cubicBezTo>
                    <a:pt x="7499" y="221"/>
                    <a:pt x="6932" y="1"/>
                    <a:pt x="633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164" name="Google Shape;11164;p84"/>
          <p:cNvGrpSpPr/>
          <p:nvPr/>
        </p:nvGrpSpPr>
        <p:grpSpPr>
          <a:xfrm>
            <a:off x="4880000" y="1780418"/>
            <a:ext cx="317290" cy="359303"/>
            <a:chOff x="-57950750" y="2296300"/>
            <a:chExt cx="279625" cy="316650"/>
          </a:xfrm>
          <a:solidFill>
            <a:srgbClr val="FFC000"/>
          </a:solidFill>
        </p:grpSpPr>
        <p:sp>
          <p:nvSpPr>
            <p:cNvPr id="11165" name="Google Shape;11165;p84"/>
            <p:cNvSpPr/>
            <p:nvPr/>
          </p:nvSpPr>
          <p:spPr>
            <a:xfrm>
              <a:off x="-57847575" y="2528075"/>
              <a:ext cx="73250" cy="29750"/>
            </a:xfrm>
            <a:custGeom>
              <a:avLst/>
              <a:gdLst/>
              <a:ahLst/>
              <a:cxnLst/>
              <a:rect l="l" t="t" r="r" b="b"/>
              <a:pathLst>
                <a:path w="2930" h="1190" extrusionOk="0">
                  <a:moveTo>
                    <a:pt x="414" y="0"/>
                  </a:moveTo>
                  <a:cubicBezTo>
                    <a:pt x="315" y="0"/>
                    <a:pt x="221" y="40"/>
                    <a:pt x="158" y="118"/>
                  </a:cubicBezTo>
                  <a:cubicBezTo>
                    <a:pt x="0" y="276"/>
                    <a:pt x="0" y="528"/>
                    <a:pt x="158" y="654"/>
                  </a:cubicBezTo>
                  <a:cubicBezTo>
                    <a:pt x="536" y="1000"/>
                    <a:pt x="1008" y="1189"/>
                    <a:pt x="1481" y="1189"/>
                  </a:cubicBezTo>
                  <a:cubicBezTo>
                    <a:pt x="1954" y="1189"/>
                    <a:pt x="2458" y="1000"/>
                    <a:pt x="2773" y="654"/>
                  </a:cubicBezTo>
                  <a:cubicBezTo>
                    <a:pt x="2930" y="496"/>
                    <a:pt x="2930" y="244"/>
                    <a:pt x="2773" y="118"/>
                  </a:cubicBezTo>
                  <a:cubicBezTo>
                    <a:pt x="2710" y="40"/>
                    <a:pt x="2623" y="0"/>
                    <a:pt x="2532" y="0"/>
                  </a:cubicBezTo>
                  <a:cubicBezTo>
                    <a:pt x="2442" y="0"/>
                    <a:pt x="2347" y="40"/>
                    <a:pt x="2269" y="118"/>
                  </a:cubicBezTo>
                  <a:cubicBezTo>
                    <a:pt x="2048" y="339"/>
                    <a:pt x="1733" y="433"/>
                    <a:pt x="1481" y="433"/>
                  </a:cubicBezTo>
                  <a:cubicBezTo>
                    <a:pt x="1197" y="433"/>
                    <a:pt x="882" y="339"/>
                    <a:pt x="693" y="118"/>
                  </a:cubicBezTo>
                  <a:cubicBezTo>
                    <a:pt x="615" y="40"/>
                    <a:pt x="512" y="0"/>
                    <a:pt x="41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6" name="Google Shape;11166;p84"/>
            <p:cNvSpPr/>
            <p:nvPr/>
          </p:nvSpPr>
          <p:spPr>
            <a:xfrm>
              <a:off x="-57857025" y="2446750"/>
              <a:ext cx="18125" cy="17350"/>
            </a:xfrm>
            <a:custGeom>
              <a:avLst/>
              <a:gdLst/>
              <a:ahLst/>
              <a:cxnLst/>
              <a:rect l="l" t="t" r="r" b="b"/>
              <a:pathLst>
                <a:path w="725" h="694" extrusionOk="0">
                  <a:moveTo>
                    <a:pt x="347" y="0"/>
                  </a:moveTo>
                  <a:cubicBezTo>
                    <a:pt x="158" y="0"/>
                    <a:pt x="0" y="158"/>
                    <a:pt x="0" y="347"/>
                  </a:cubicBezTo>
                  <a:cubicBezTo>
                    <a:pt x="0" y="536"/>
                    <a:pt x="158" y="693"/>
                    <a:pt x="347" y="693"/>
                  </a:cubicBezTo>
                  <a:cubicBezTo>
                    <a:pt x="536" y="693"/>
                    <a:pt x="725" y="536"/>
                    <a:pt x="725" y="347"/>
                  </a:cubicBezTo>
                  <a:cubicBezTo>
                    <a:pt x="725" y="158"/>
                    <a:pt x="536" y="0"/>
                    <a:pt x="34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7" name="Google Shape;11167;p84"/>
            <p:cNvSpPr/>
            <p:nvPr/>
          </p:nvSpPr>
          <p:spPr>
            <a:xfrm>
              <a:off x="-57782200" y="2446750"/>
              <a:ext cx="18125" cy="17350"/>
            </a:xfrm>
            <a:custGeom>
              <a:avLst/>
              <a:gdLst/>
              <a:ahLst/>
              <a:cxnLst/>
              <a:rect l="l" t="t" r="r" b="b"/>
              <a:pathLst>
                <a:path w="725" h="694" extrusionOk="0">
                  <a:moveTo>
                    <a:pt x="347" y="0"/>
                  </a:moveTo>
                  <a:cubicBezTo>
                    <a:pt x="158" y="0"/>
                    <a:pt x="0" y="158"/>
                    <a:pt x="0" y="347"/>
                  </a:cubicBezTo>
                  <a:cubicBezTo>
                    <a:pt x="0" y="536"/>
                    <a:pt x="158" y="693"/>
                    <a:pt x="347" y="693"/>
                  </a:cubicBezTo>
                  <a:cubicBezTo>
                    <a:pt x="536" y="693"/>
                    <a:pt x="725" y="536"/>
                    <a:pt x="725" y="347"/>
                  </a:cubicBezTo>
                  <a:cubicBezTo>
                    <a:pt x="725" y="158"/>
                    <a:pt x="536" y="0"/>
                    <a:pt x="34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68" name="Google Shape;11168;p84"/>
            <p:cNvSpPr/>
            <p:nvPr/>
          </p:nvSpPr>
          <p:spPr>
            <a:xfrm>
              <a:off x="-57950750" y="2296300"/>
              <a:ext cx="279625" cy="316650"/>
            </a:xfrm>
            <a:custGeom>
              <a:avLst/>
              <a:gdLst/>
              <a:ahLst/>
              <a:cxnLst/>
              <a:rect l="l" t="t" r="r" b="b"/>
              <a:pathLst>
                <a:path w="11185" h="12666" extrusionOk="0">
                  <a:moveTo>
                    <a:pt x="5639" y="694"/>
                  </a:moveTo>
                  <a:cubicBezTo>
                    <a:pt x="5955" y="694"/>
                    <a:pt x="6270" y="914"/>
                    <a:pt x="6333" y="1230"/>
                  </a:cubicBezTo>
                  <a:cubicBezTo>
                    <a:pt x="6381" y="1399"/>
                    <a:pt x="6523" y="1513"/>
                    <a:pt x="6701" y="1513"/>
                  </a:cubicBezTo>
                  <a:cubicBezTo>
                    <a:pt x="6754" y="1513"/>
                    <a:pt x="6810" y="1503"/>
                    <a:pt x="6868" y="1482"/>
                  </a:cubicBezTo>
                  <a:cubicBezTo>
                    <a:pt x="6931" y="1450"/>
                    <a:pt x="7057" y="1450"/>
                    <a:pt x="7120" y="1450"/>
                  </a:cubicBezTo>
                  <a:cubicBezTo>
                    <a:pt x="7435" y="1450"/>
                    <a:pt x="7719" y="1639"/>
                    <a:pt x="7845" y="1954"/>
                  </a:cubicBezTo>
                  <a:cubicBezTo>
                    <a:pt x="7876" y="2112"/>
                    <a:pt x="8034" y="2206"/>
                    <a:pt x="8191" y="2206"/>
                  </a:cubicBezTo>
                  <a:cubicBezTo>
                    <a:pt x="8632" y="2206"/>
                    <a:pt x="9010" y="2553"/>
                    <a:pt x="9010" y="3025"/>
                  </a:cubicBezTo>
                  <a:lnTo>
                    <a:pt x="9010" y="3970"/>
                  </a:lnTo>
                  <a:lnTo>
                    <a:pt x="8160" y="3088"/>
                  </a:lnTo>
                  <a:cubicBezTo>
                    <a:pt x="8084" y="3032"/>
                    <a:pt x="7986" y="2986"/>
                    <a:pt x="7885" y="2986"/>
                  </a:cubicBezTo>
                  <a:cubicBezTo>
                    <a:pt x="7818" y="2986"/>
                    <a:pt x="7750" y="3006"/>
                    <a:pt x="7687" y="3057"/>
                  </a:cubicBezTo>
                  <a:cubicBezTo>
                    <a:pt x="7073" y="3466"/>
                    <a:pt x="6364" y="3671"/>
                    <a:pt x="5655" y="3671"/>
                  </a:cubicBezTo>
                  <a:cubicBezTo>
                    <a:pt x="4946" y="3671"/>
                    <a:pt x="4237" y="3466"/>
                    <a:pt x="3623" y="3057"/>
                  </a:cubicBezTo>
                  <a:cubicBezTo>
                    <a:pt x="3560" y="3006"/>
                    <a:pt x="3492" y="2986"/>
                    <a:pt x="3425" y="2986"/>
                  </a:cubicBezTo>
                  <a:cubicBezTo>
                    <a:pt x="3324" y="2986"/>
                    <a:pt x="3226" y="3032"/>
                    <a:pt x="3151" y="3088"/>
                  </a:cubicBezTo>
                  <a:lnTo>
                    <a:pt x="2300" y="3970"/>
                  </a:lnTo>
                  <a:cubicBezTo>
                    <a:pt x="2268" y="3293"/>
                    <a:pt x="2253" y="3191"/>
                    <a:pt x="2245" y="3191"/>
                  </a:cubicBezTo>
                  <a:cubicBezTo>
                    <a:pt x="2241" y="3191"/>
                    <a:pt x="2239" y="3210"/>
                    <a:pt x="2238" y="3210"/>
                  </a:cubicBezTo>
                  <a:cubicBezTo>
                    <a:pt x="2237" y="3210"/>
                    <a:pt x="2237" y="3177"/>
                    <a:pt x="2237" y="3025"/>
                  </a:cubicBezTo>
                  <a:cubicBezTo>
                    <a:pt x="2237" y="2584"/>
                    <a:pt x="2615" y="2206"/>
                    <a:pt x="3088" y="2206"/>
                  </a:cubicBezTo>
                  <a:cubicBezTo>
                    <a:pt x="3245" y="2206"/>
                    <a:pt x="3403" y="2080"/>
                    <a:pt x="3434" y="1954"/>
                  </a:cubicBezTo>
                  <a:cubicBezTo>
                    <a:pt x="3560" y="1639"/>
                    <a:pt x="3812" y="1450"/>
                    <a:pt x="4127" y="1450"/>
                  </a:cubicBezTo>
                  <a:cubicBezTo>
                    <a:pt x="4222" y="1450"/>
                    <a:pt x="4348" y="1450"/>
                    <a:pt x="4411" y="1482"/>
                  </a:cubicBezTo>
                  <a:cubicBezTo>
                    <a:pt x="4449" y="1494"/>
                    <a:pt x="4491" y="1501"/>
                    <a:pt x="4532" y="1501"/>
                  </a:cubicBezTo>
                  <a:cubicBezTo>
                    <a:pt x="4695" y="1501"/>
                    <a:pt x="4865" y="1405"/>
                    <a:pt x="4915" y="1230"/>
                  </a:cubicBezTo>
                  <a:cubicBezTo>
                    <a:pt x="5009" y="914"/>
                    <a:pt x="5324" y="694"/>
                    <a:pt x="5639" y="694"/>
                  </a:cubicBezTo>
                  <a:close/>
                  <a:moveTo>
                    <a:pt x="1512" y="5955"/>
                  </a:moveTo>
                  <a:lnTo>
                    <a:pt x="1512" y="7467"/>
                  </a:lnTo>
                  <a:cubicBezTo>
                    <a:pt x="1071" y="7467"/>
                    <a:pt x="756" y="7152"/>
                    <a:pt x="756" y="6711"/>
                  </a:cubicBezTo>
                  <a:cubicBezTo>
                    <a:pt x="756" y="6333"/>
                    <a:pt x="1103" y="5955"/>
                    <a:pt x="1512" y="5955"/>
                  </a:cubicBezTo>
                  <a:close/>
                  <a:moveTo>
                    <a:pt x="9704" y="5955"/>
                  </a:moveTo>
                  <a:cubicBezTo>
                    <a:pt x="10082" y="5955"/>
                    <a:pt x="10428" y="6302"/>
                    <a:pt x="10428" y="6711"/>
                  </a:cubicBezTo>
                  <a:cubicBezTo>
                    <a:pt x="10428" y="7152"/>
                    <a:pt x="10113" y="7467"/>
                    <a:pt x="9704" y="7467"/>
                  </a:cubicBezTo>
                  <a:lnTo>
                    <a:pt x="9704" y="5955"/>
                  </a:lnTo>
                  <a:close/>
                  <a:moveTo>
                    <a:pt x="7813" y="3813"/>
                  </a:moveTo>
                  <a:lnTo>
                    <a:pt x="8979" y="5042"/>
                  </a:lnTo>
                  <a:lnTo>
                    <a:pt x="8979" y="8224"/>
                  </a:lnTo>
                  <a:lnTo>
                    <a:pt x="7971" y="8224"/>
                  </a:lnTo>
                  <a:cubicBezTo>
                    <a:pt x="7230" y="7767"/>
                    <a:pt x="6411" y="7538"/>
                    <a:pt x="5600" y="7538"/>
                  </a:cubicBezTo>
                  <a:cubicBezTo>
                    <a:pt x="4789" y="7538"/>
                    <a:pt x="3985" y="7767"/>
                    <a:pt x="3277" y="8224"/>
                  </a:cubicBezTo>
                  <a:lnTo>
                    <a:pt x="2237" y="8224"/>
                  </a:lnTo>
                  <a:lnTo>
                    <a:pt x="2237" y="5042"/>
                  </a:lnTo>
                  <a:lnTo>
                    <a:pt x="3434" y="3813"/>
                  </a:lnTo>
                  <a:cubicBezTo>
                    <a:pt x="4096" y="4207"/>
                    <a:pt x="4844" y="4404"/>
                    <a:pt x="5600" y="4404"/>
                  </a:cubicBezTo>
                  <a:cubicBezTo>
                    <a:pt x="6356" y="4404"/>
                    <a:pt x="7120" y="4207"/>
                    <a:pt x="7813" y="3813"/>
                  </a:cubicBezTo>
                  <a:close/>
                  <a:moveTo>
                    <a:pt x="5576" y="8302"/>
                  </a:moveTo>
                  <a:cubicBezTo>
                    <a:pt x="6285" y="8302"/>
                    <a:pt x="6994" y="8507"/>
                    <a:pt x="7593" y="8917"/>
                  </a:cubicBezTo>
                  <a:cubicBezTo>
                    <a:pt x="7687" y="8980"/>
                    <a:pt x="7719" y="8980"/>
                    <a:pt x="7813" y="8980"/>
                  </a:cubicBezTo>
                  <a:lnTo>
                    <a:pt x="8916" y="8980"/>
                  </a:lnTo>
                  <a:cubicBezTo>
                    <a:pt x="8758" y="10649"/>
                    <a:pt x="7341" y="11973"/>
                    <a:pt x="5608" y="11973"/>
                  </a:cubicBezTo>
                  <a:cubicBezTo>
                    <a:pt x="3875" y="11973"/>
                    <a:pt x="2457" y="10649"/>
                    <a:pt x="2237" y="8980"/>
                  </a:cubicBezTo>
                  <a:lnTo>
                    <a:pt x="3340" y="8980"/>
                  </a:lnTo>
                  <a:cubicBezTo>
                    <a:pt x="3434" y="8980"/>
                    <a:pt x="3466" y="8980"/>
                    <a:pt x="3560" y="8917"/>
                  </a:cubicBezTo>
                  <a:cubicBezTo>
                    <a:pt x="4159" y="8507"/>
                    <a:pt x="4868" y="8302"/>
                    <a:pt x="5576" y="8302"/>
                  </a:cubicBezTo>
                  <a:close/>
                  <a:moveTo>
                    <a:pt x="5608" y="1"/>
                  </a:moveTo>
                  <a:cubicBezTo>
                    <a:pt x="5041" y="1"/>
                    <a:pt x="4568" y="316"/>
                    <a:pt x="4285" y="725"/>
                  </a:cubicBezTo>
                  <a:cubicBezTo>
                    <a:pt x="4231" y="720"/>
                    <a:pt x="4178" y="717"/>
                    <a:pt x="4125" y="717"/>
                  </a:cubicBezTo>
                  <a:cubicBezTo>
                    <a:pt x="3560" y="717"/>
                    <a:pt x="3063" y="1020"/>
                    <a:pt x="2804" y="1482"/>
                  </a:cubicBezTo>
                  <a:cubicBezTo>
                    <a:pt x="2048" y="1608"/>
                    <a:pt x="1512" y="2238"/>
                    <a:pt x="1512" y="3025"/>
                  </a:cubicBezTo>
                  <a:lnTo>
                    <a:pt x="1512" y="5231"/>
                  </a:lnTo>
                  <a:cubicBezTo>
                    <a:pt x="662" y="5231"/>
                    <a:pt x="0" y="5892"/>
                    <a:pt x="0" y="6711"/>
                  </a:cubicBezTo>
                  <a:cubicBezTo>
                    <a:pt x="0" y="7562"/>
                    <a:pt x="662" y="8224"/>
                    <a:pt x="1512" y="8224"/>
                  </a:cubicBezTo>
                  <a:lnTo>
                    <a:pt x="1512" y="8570"/>
                  </a:lnTo>
                  <a:cubicBezTo>
                    <a:pt x="1512" y="10807"/>
                    <a:pt x="3340" y="12666"/>
                    <a:pt x="5608" y="12666"/>
                  </a:cubicBezTo>
                  <a:cubicBezTo>
                    <a:pt x="7845" y="12666"/>
                    <a:pt x="9704" y="10807"/>
                    <a:pt x="9704" y="8570"/>
                  </a:cubicBezTo>
                  <a:lnTo>
                    <a:pt x="9704" y="8224"/>
                  </a:lnTo>
                  <a:cubicBezTo>
                    <a:pt x="10523" y="8224"/>
                    <a:pt x="11184" y="7562"/>
                    <a:pt x="11184" y="6711"/>
                  </a:cubicBezTo>
                  <a:cubicBezTo>
                    <a:pt x="11184" y="5892"/>
                    <a:pt x="10523" y="5231"/>
                    <a:pt x="9704" y="5231"/>
                  </a:cubicBezTo>
                  <a:lnTo>
                    <a:pt x="9704" y="3025"/>
                  </a:lnTo>
                  <a:cubicBezTo>
                    <a:pt x="9704" y="2238"/>
                    <a:pt x="9137" y="1608"/>
                    <a:pt x="8380" y="1482"/>
                  </a:cubicBezTo>
                  <a:cubicBezTo>
                    <a:pt x="8150" y="1020"/>
                    <a:pt x="7629" y="717"/>
                    <a:pt x="7060" y="717"/>
                  </a:cubicBezTo>
                  <a:cubicBezTo>
                    <a:pt x="7007" y="717"/>
                    <a:pt x="6953" y="720"/>
                    <a:pt x="6900" y="725"/>
                  </a:cubicBezTo>
                  <a:cubicBezTo>
                    <a:pt x="6616" y="253"/>
                    <a:pt x="6144" y="1"/>
                    <a:pt x="560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169" name="Google Shape;11169;p84"/>
          <p:cNvGrpSpPr/>
          <p:nvPr/>
        </p:nvGrpSpPr>
        <p:grpSpPr>
          <a:xfrm>
            <a:off x="4858214" y="2232094"/>
            <a:ext cx="360863" cy="360211"/>
            <a:chOff x="-57969675" y="2687750"/>
            <a:chExt cx="318025" cy="317450"/>
          </a:xfrm>
          <a:solidFill>
            <a:srgbClr val="FFC000"/>
          </a:solidFill>
        </p:grpSpPr>
        <p:sp>
          <p:nvSpPr>
            <p:cNvPr id="11170" name="Google Shape;11170;p84"/>
            <p:cNvSpPr/>
            <p:nvPr/>
          </p:nvSpPr>
          <p:spPr>
            <a:xfrm>
              <a:off x="-57856250" y="2856300"/>
              <a:ext cx="18150" cy="17350"/>
            </a:xfrm>
            <a:custGeom>
              <a:avLst/>
              <a:gdLst/>
              <a:ahLst/>
              <a:cxnLst/>
              <a:rect l="l" t="t" r="r" b="b"/>
              <a:pathLst>
                <a:path w="726" h="694" extrusionOk="0">
                  <a:moveTo>
                    <a:pt x="379" y="1"/>
                  </a:moveTo>
                  <a:cubicBezTo>
                    <a:pt x="158" y="1"/>
                    <a:pt x="1" y="158"/>
                    <a:pt x="1" y="347"/>
                  </a:cubicBezTo>
                  <a:cubicBezTo>
                    <a:pt x="1" y="536"/>
                    <a:pt x="158" y="694"/>
                    <a:pt x="379" y="694"/>
                  </a:cubicBezTo>
                  <a:cubicBezTo>
                    <a:pt x="568" y="694"/>
                    <a:pt x="725" y="536"/>
                    <a:pt x="725" y="347"/>
                  </a:cubicBezTo>
                  <a:cubicBezTo>
                    <a:pt x="725" y="158"/>
                    <a:pt x="568" y="1"/>
                    <a:pt x="37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1" name="Google Shape;11171;p84"/>
            <p:cNvSpPr/>
            <p:nvPr/>
          </p:nvSpPr>
          <p:spPr>
            <a:xfrm>
              <a:off x="-57846000" y="2920300"/>
              <a:ext cx="72475" cy="29750"/>
            </a:xfrm>
            <a:custGeom>
              <a:avLst/>
              <a:gdLst/>
              <a:ahLst/>
              <a:cxnLst/>
              <a:rect l="l" t="t" r="r" b="b"/>
              <a:pathLst>
                <a:path w="2899" h="1190" extrusionOk="0">
                  <a:moveTo>
                    <a:pt x="386" y="1"/>
                  </a:moveTo>
                  <a:cubicBezTo>
                    <a:pt x="292" y="1"/>
                    <a:pt x="205" y="40"/>
                    <a:pt x="158" y="119"/>
                  </a:cubicBezTo>
                  <a:cubicBezTo>
                    <a:pt x="0" y="276"/>
                    <a:pt x="0" y="497"/>
                    <a:pt x="158" y="623"/>
                  </a:cubicBezTo>
                  <a:cubicBezTo>
                    <a:pt x="504" y="969"/>
                    <a:pt x="977" y="1190"/>
                    <a:pt x="1449" y="1190"/>
                  </a:cubicBezTo>
                  <a:cubicBezTo>
                    <a:pt x="1922" y="1190"/>
                    <a:pt x="2426" y="969"/>
                    <a:pt x="2741" y="623"/>
                  </a:cubicBezTo>
                  <a:cubicBezTo>
                    <a:pt x="2899" y="465"/>
                    <a:pt x="2899" y="245"/>
                    <a:pt x="2741" y="119"/>
                  </a:cubicBezTo>
                  <a:cubicBezTo>
                    <a:pt x="2678" y="40"/>
                    <a:pt x="2592" y="1"/>
                    <a:pt x="2501" y="1"/>
                  </a:cubicBezTo>
                  <a:cubicBezTo>
                    <a:pt x="2410" y="1"/>
                    <a:pt x="2316" y="40"/>
                    <a:pt x="2237" y="119"/>
                  </a:cubicBezTo>
                  <a:cubicBezTo>
                    <a:pt x="2048" y="308"/>
                    <a:pt x="1733" y="434"/>
                    <a:pt x="1449" y="434"/>
                  </a:cubicBezTo>
                  <a:cubicBezTo>
                    <a:pt x="1134" y="434"/>
                    <a:pt x="851" y="308"/>
                    <a:pt x="662" y="119"/>
                  </a:cubicBezTo>
                  <a:cubicBezTo>
                    <a:pt x="583" y="40"/>
                    <a:pt x="481" y="1"/>
                    <a:pt x="38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2" name="Google Shape;11172;p84"/>
            <p:cNvSpPr/>
            <p:nvPr/>
          </p:nvSpPr>
          <p:spPr>
            <a:xfrm>
              <a:off x="-57969675" y="2687750"/>
              <a:ext cx="318025" cy="317450"/>
            </a:xfrm>
            <a:custGeom>
              <a:avLst/>
              <a:gdLst/>
              <a:ahLst/>
              <a:cxnLst/>
              <a:rect l="l" t="t" r="r" b="b"/>
              <a:pathLst>
                <a:path w="12721" h="12698" extrusionOk="0">
                  <a:moveTo>
                    <a:pt x="6365" y="757"/>
                  </a:moveTo>
                  <a:cubicBezTo>
                    <a:pt x="7090" y="757"/>
                    <a:pt x="7783" y="1072"/>
                    <a:pt x="8255" y="1576"/>
                  </a:cubicBezTo>
                  <a:cubicBezTo>
                    <a:pt x="8888" y="2274"/>
                    <a:pt x="9792" y="2670"/>
                    <a:pt x="10717" y="2670"/>
                  </a:cubicBezTo>
                  <a:cubicBezTo>
                    <a:pt x="11128" y="2670"/>
                    <a:pt x="11544" y="2591"/>
                    <a:pt x="11941" y="2427"/>
                  </a:cubicBezTo>
                  <a:lnTo>
                    <a:pt x="11941" y="3183"/>
                  </a:lnTo>
                  <a:lnTo>
                    <a:pt x="11973" y="3183"/>
                  </a:lnTo>
                  <a:cubicBezTo>
                    <a:pt x="11973" y="4348"/>
                    <a:pt x="11028" y="5231"/>
                    <a:pt x="9925" y="5231"/>
                  </a:cubicBezTo>
                  <a:cubicBezTo>
                    <a:pt x="9358" y="5231"/>
                    <a:pt x="9043" y="5041"/>
                    <a:pt x="8192" y="4600"/>
                  </a:cubicBezTo>
                  <a:cubicBezTo>
                    <a:pt x="8066" y="4537"/>
                    <a:pt x="7877" y="4506"/>
                    <a:pt x="7688" y="4506"/>
                  </a:cubicBezTo>
                  <a:lnTo>
                    <a:pt x="5042" y="4506"/>
                  </a:lnTo>
                  <a:cubicBezTo>
                    <a:pt x="4916" y="4506"/>
                    <a:pt x="4695" y="4537"/>
                    <a:pt x="4538" y="4600"/>
                  </a:cubicBezTo>
                  <a:cubicBezTo>
                    <a:pt x="3687" y="5041"/>
                    <a:pt x="3403" y="5231"/>
                    <a:pt x="2805" y="5231"/>
                  </a:cubicBezTo>
                  <a:cubicBezTo>
                    <a:pt x="1671" y="5231"/>
                    <a:pt x="757" y="4348"/>
                    <a:pt x="757" y="3183"/>
                  </a:cubicBezTo>
                  <a:lnTo>
                    <a:pt x="757" y="2490"/>
                  </a:lnTo>
                  <a:cubicBezTo>
                    <a:pt x="1150" y="2639"/>
                    <a:pt x="1556" y="2711"/>
                    <a:pt x="1958" y="2711"/>
                  </a:cubicBezTo>
                  <a:cubicBezTo>
                    <a:pt x="2909" y="2711"/>
                    <a:pt x="3832" y="2307"/>
                    <a:pt x="4475" y="1576"/>
                  </a:cubicBezTo>
                  <a:cubicBezTo>
                    <a:pt x="4947" y="1072"/>
                    <a:pt x="5640" y="757"/>
                    <a:pt x="6365" y="757"/>
                  </a:cubicBezTo>
                  <a:close/>
                  <a:moveTo>
                    <a:pt x="7846" y="6743"/>
                  </a:moveTo>
                  <a:cubicBezTo>
                    <a:pt x="8035" y="6743"/>
                    <a:pt x="8192" y="6900"/>
                    <a:pt x="8192" y="7089"/>
                  </a:cubicBezTo>
                  <a:cubicBezTo>
                    <a:pt x="8192" y="7278"/>
                    <a:pt x="8035" y="7436"/>
                    <a:pt x="7846" y="7436"/>
                  </a:cubicBezTo>
                  <a:cubicBezTo>
                    <a:pt x="7657" y="7436"/>
                    <a:pt x="7499" y="7278"/>
                    <a:pt x="7499" y="7089"/>
                  </a:cubicBezTo>
                  <a:cubicBezTo>
                    <a:pt x="7499" y="6900"/>
                    <a:pt x="7657" y="6743"/>
                    <a:pt x="7846" y="6743"/>
                  </a:cubicBezTo>
                  <a:close/>
                  <a:moveTo>
                    <a:pt x="7720" y="5231"/>
                  </a:moveTo>
                  <a:cubicBezTo>
                    <a:pt x="7783" y="5231"/>
                    <a:pt x="7846" y="5231"/>
                    <a:pt x="7877" y="5294"/>
                  </a:cubicBezTo>
                  <a:cubicBezTo>
                    <a:pt x="8759" y="5703"/>
                    <a:pt x="9074" y="5955"/>
                    <a:pt x="9767" y="5987"/>
                  </a:cubicBezTo>
                  <a:lnTo>
                    <a:pt x="9767" y="7656"/>
                  </a:lnTo>
                  <a:lnTo>
                    <a:pt x="9736" y="7656"/>
                  </a:lnTo>
                  <a:lnTo>
                    <a:pt x="8980" y="7278"/>
                  </a:lnTo>
                  <a:cubicBezTo>
                    <a:pt x="9106" y="6617"/>
                    <a:pt x="8570" y="5987"/>
                    <a:pt x="7877" y="5987"/>
                  </a:cubicBezTo>
                  <a:cubicBezTo>
                    <a:pt x="7562" y="5987"/>
                    <a:pt x="7247" y="6144"/>
                    <a:pt x="7058" y="6333"/>
                  </a:cubicBezTo>
                  <a:lnTo>
                    <a:pt x="4884" y="5294"/>
                  </a:lnTo>
                  <a:lnTo>
                    <a:pt x="4947" y="5294"/>
                  </a:lnTo>
                  <a:cubicBezTo>
                    <a:pt x="4979" y="5231"/>
                    <a:pt x="5042" y="5231"/>
                    <a:pt x="5105" y="5231"/>
                  </a:cubicBezTo>
                  <a:close/>
                  <a:moveTo>
                    <a:pt x="4065" y="5672"/>
                  </a:moveTo>
                  <a:cubicBezTo>
                    <a:pt x="4065" y="5672"/>
                    <a:pt x="4128" y="5672"/>
                    <a:pt x="4128" y="5703"/>
                  </a:cubicBezTo>
                  <a:lnTo>
                    <a:pt x="6806" y="7026"/>
                  </a:lnTo>
                  <a:cubicBezTo>
                    <a:pt x="6743" y="7656"/>
                    <a:pt x="7279" y="8192"/>
                    <a:pt x="7909" y="8192"/>
                  </a:cubicBezTo>
                  <a:cubicBezTo>
                    <a:pt x="8161" y="8192"/>
                    <a:pt x="8444" y="8066"/>
                    <a:pt x="8633" y="7908"/>
                  </a:cubicBezTo>
                  <a:lnTo>
                    <a:pt x="9767" y="8476"/>
                  </a:lnTo>
                  <a:lnTo>
                    <a:pt x="9767" y="8602"/>
                  </a:lnTo>
                  <a:lnTo>
                    <a:pt x="9736" y="8602"/>
                  </a:lnTo>
                  <a:cubicBezTo>
                    <a:pt x="9736" y="10429"/>
                    <a:pt x="8255" y="11973"/>
                    <a:pt x="6396" y="11973"/>
                  </a:cubicBezTo>
                  <a:cubicBezTo>
                    <a:pt x="4538" y="11973"/>
                    <a:pt x="3057" y="10429"/>
                    <a:pt x="3057" y="8602"/>
                  </a:cubicBezTo>
                  <a:lnTo>
                    <a:pt x="3057" y="5955"/>
                  </a:lnTo>
                  <a:cubicBezTo>
                    <a:pt x="3403" y="5924"/>
                    <a:pt x="3750" y="5829"/>
                    <a:pt x="4065" y="5672"/>
                  </a:cubicBezTo>
                  <a:close/>
                  <a:moveTo>
                    <a:pt x="6365" y="1"/>
                  </a:moveTo>
                  <a:cubicBezTo>
                    <a:pt x="5420" y="1"/>
                    <a:pt x="4506" y="410"/>
                    <a:pt x="3908" y="1072"/>
                  </a:cubicBezTo>
                  <a:cubicBezTo>
                    <a:pt x="3408" y="1648"/>
                    <a:pt x="2687" y="1943"/>
                    <a:pt x="1957" y="1943"/>
                  </a:cubicBezTo>
                  <a:cubicBezTo>
                    <a:pt x="1489" y="1943"/>
                    <a:pt x="1018" y="1822"/>
                    <a:pt x="600" y="1576"/>
                  </a:cubicBezTo>
                  <a:lnTo>
                    <a:pt x="568" y="1544"/>
                  </a:lnTo>
                  <a:cubicBezTo>
                    <a:pt x="505" y="1505"/>
                    <a:pt x="438" y="1487"/>
                    <a:pt x="373" y="1487"/>
                  </a:cubicBezTo>
                  <a:cubicBezTo>
                    <a:pt x="178" y="1487"/>
                    <a:pt x="1" y="1647"/>
                    <a:pt x="1" y="1860"/>
                  </a:cubicBezTo>
                  <a:lnTo>
                    <a:pt x="1" y="3151"/>
                  </a:lnTo>
                  <a:cubicBezTo>
                    <a:pt x="1" y="4506"/>
                    <a:pt x="1009" y="5640"/>
                    <a:pt x="2269" y="5861"/>
                  </a:cubicBezTo>
                  <a:lnTo>
                    <a:pt x="2269" y="8539"/>
                  </a:lnTo>
                  <a:cubicBezTo>
                    <a:pt x="2269" y="10838"/>
                    <a:pt x="4097" y="12697"/>
                    <a:pt x="6365" y="12697"/>
                  </a:cubicBezTo>
                  <a:cubicBezTo>
                    <a:pt x="8602" y="12697"/>
                    <a:pt x="10461" y="10838"/>
                    <a:pt x="10461" y="8539"/>
                  </a:cubicBezTo>
                  <a:lnTo>
                    <a:pt x="10461" y="5861"/>
                  </a:lnTo>
                  <a:cubicBezTo>
                    <a:pt x="11752" y="5640"/>
                    <a:pt x="12697" y="4506"/>
                    <a:pt x="12697" y="3151"/>
                  </a:cubicBezTo>
                  <a:lnTo>
                    <a:pt x="12697" y="1860"/>
                  </a:lnTo>
                  <a:cubicBezTo>
                    <a:pt x="12721" y="1647"/>
                    <a:pt x="12550" y="1487"/>
                    <a:pt x="12370" y="1487"/>
                  </a:cubicBezTo>
                  <a:cubicBezTo>
                    <a:pt x="12310" y="1487"/>
                    <a:pt x="12249" y="1505"/>
                    <a:pt x="12193" y="1544"/>
                  </a:cubicBezTo>
                  <a:lnTo>
                    <a:pt x="12130" y="1576"/>
                  </a:lnTo>
                  <a:cubicBezTo>
                    <a:pt x="11721" y="1824"/>
                    <a:pt x="11253" y="1945"/>
                    <a:pt x="10785" y="1945"/>
                  </a:cubicBezTo>
                  <a:cubicBezTo>
                    <a:pt x="10063" y="1945"/>
                    <a:pt x="9338" y="1657"/>
                    <a:pt x="8822" y="1103"/>
                  </a:cubicBezTo>
                  <a:cubicBezTo>
                    <a:pt x="8192" y="442"/>
                    <a:pt x="7342" y="1"/>
                    <a:pt x="636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3" name="Google Shape;11173;p84"/>
            <p:cNvSpPr/>
            <p:nvPr/>
          </p:nvSpPr>
          <p:spPr>
            <a:xfrm>
              <a:off x="-57838125" y="2724975"/>
              <a:ext cx="56725" cy="55550"/>
            </a:xfrm>
            <a:custGeom>
              <a:avLst/>
              <a:gdLst/>
              <a:ahLst/>
              <a:cxnLst/>
              <a:rect l="l" t="t" r="r" b="b"/>
              <a:pathLst>
                <a:path w="2269" h="2222" extrusionOk="0">
                  <a:moveTo>
                    <a:pt x="386" y="0"/>
                  </a:moveTo>
                  <a:cubicBezTo>
                    <a:pt x="292" y="0"/>
                    <a:pt x="205" y="40"/>
                    <a:pt x="158" y="118"/>
                  </a:cubicBezTo>
                  <a:cubicBezTo>
                    <a:pt x="0" y="276"/>
                    <a:pt x="0" y="528"/>
                    <a:pt x="158" y="654"/>
                  </a:cubicBezTo>
                  <a:lnTo>
                    <a:pt x="630" y="1127"/>
                  </a:lnTo>
                  <a:lnTo>
                    <a:pt x="158" y="1599"/>
                  </a:lnTo>
                  <a:cubicBezTo>
                    <a:pt x="0" y="1757"/>
                    <a:pt x="0" y="1977"/>
                    <a:pt x="158" y="2103"/>
                  </a:cubicBezTo>
                  <a:cubicBezTo>
                    <a:pt x="237" y="2182"/>
                    <a:pt x="331" y="2221"/>
                    <a:pt x="422" y="2221"/>
                  </a:cubicBezTo>
                  <a:cubicBezTo>
                    <a:pt x="512" y="2221"/>
                    <a:pt x="599" y="2182"/>
                    <a:pt x="662" y="2103"/>
                  </a:cubicBezTo>
                  <a:lnTo>
                    <a:pt x="1134" y="1631"/>
                  </a:lnTo>
                  <a:lnTo>
                    <a:pt x="1607" y="2103"/>
                  </a:lnTo>
                  <a:cubicBezTo>
                    <a:pt x="1686" y="2182"/>
                    <a:pt x="1780" y="2221"/>
                    <a:pt x="1871" y="2221"/>
                  </a:cubicBezTo>
                  <a:cubicBezTo>
                    <a:pt x="1961" y="2221"/>
                    <a:pt x="2048" y="2182"/>
                    <a:pt x="2111" y="2103"/>
                  </a:cubicBezTo>
                  <a:cubicBezTo>
                    <a:pt x="2269" y="1946"/>
                    <a:pt x="2269" y="1694"/>
                    <a:pt x="2111" y="1599"/>
                  </a:cubicBezTo>
                  <a:lnTo>
                    <a:pt x="1639" y="1127"/>
                  </a:lnTo>
                  <a:lnTo>
                    <a:pt x="2111" y="654"/>
                  </a:lnTo>
                  <a:cubicBezTo>
                    <a:pt x="2269" y="497"/>
                    <a:pt x="2269" y="244"/>
                    <a:pt x="2111" y="118"/>
                  </a:cubicBezTo>
                  <a:cubicBezTo>
                    <a:pt x="2032" y="40"/>
                    <a:pt x="1938" y="0"/>
                    <a:pt x="1847" y="0"/>
                  </a:cubicBezTo>
                  <a:cubicBezTo>
                    <a:pt x="1757" y="0"/>
                    <a:pt x="1670" y="40"/>
                    <a:pt x="1607" y="118"/>
                  </a:cubicBezTo>
                  <a:lnTo>
                    <a:pt x="1134" y="591"/>
                  </a:lnTo>
                  <a:lnTo>
                    <a:pt x="662" y="118"/>
                  </a:lnTo>
                  <a:cubicBezTo>
                    <a:pt x="583" y="40"/>
                    <a:pt x="481" y="0"/>
                    <a:pt x="38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174" name="Google Shape;11174;p84"/>
          <p:cNvGrpSpPr/>
          <p:nvPr/>
        </p:nvGrpSpPr>
        <p:grpSpPr>
          <a:xfrm>
            <a:off x="7067397" y="1304461"/>
            <a:ext cx="363785" cy="361090"/>
            <a:chOff x="-56012425" y="1903275"/>
            <a:chExt cx="320600" cy="318225"/>
          </a:xfrm>
          <a:solidFill>
            <a:srgbClr val="FFC000"/>
          </a:solidFill>
        </p:grpSpPr>
        <p:sp>
          <p:nvSpPr>
            <p:cNvPr id="11175" name="Google Shape;11175;p84"/>
            <p:cNvSpPr/>
            <p:nvPr/>
          </p:nvSpPr>
          <p:spPr>
            <a:xfrm>
              <a:off x="-55897425" y="2015125"/>
              <a:ext cx="17350" cy="18150"/>
            </a:xfrm>
            <a:custGeom>
              <a:avLst/>
              <a:gdLst/>
              <a:ahLst/>
              <a:cxnLst/>
              <a:rect l="l" t="t" r="r" b="b"/>
              <a:pathLst>
                <a:path w="694" h="726" extrusionOk="0">
                  <a:moveTo>
                    <a:pt x="347" y="1"/>
                  </a:moveTo>
                  <a:cubicBezTo>
                    <a:pt x="158" y="1"/>
                    <a:pt x="1" y="158"/>
                    <a:pt x="1" y="379"/>
                  </a:cubicBezTo>
                  <a:cubicBezTo>
                    <a:pt x="1" y="568"/>
                    <a:pt x="158" y="725"/>
                    <a:pt x="347" y="725"/>
                  </a:cubicBezTo>
                  <a:cubicBezTo>
                    <a:pt x="536" y="725"/>
                    <a:pt x="694" y="568"/>
                    <a:pt x="694" y="379"/>
                  </a:cubicBezTo>
                  <a:cubicBezTo>
                    <a:pt x="694" y="158"/>
                    <a:pt x="536" y="1"/>
                    <a:pt x="34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6" name="Google Shape;11176;p84"/>
            <p:cNvSpPr/>
            <p:nvPr/>
          </p:nvSpPr>
          <p:spPr>
            <a:xfrm>
              <a:off x="-56012425" y="1903275"/>
              <a:ext cx="320600" cy="318225"/>
            </a:xfrm>
            <a:custGeom>
              <a:avLst/>
              <a:gdLst/>
              <a:ahLst/>
              <a:cxnLst/>
              <a:rect l="l" t="t" r="r" b="b"/>
              <a:pathLst>
                <a:path w="12824" h="12729" extrusionOk="0">
                  <a:moveTo>
                    <a:pt x="5262" y="946"/>
                  </a:moveTo>
                  <a:lnTo>
                    <a:pt x="5262" y="946"/>
                  </a:lnTo>
                  <a:cubicBezTo>
                    <a:pt x="5010" y="1923"/>
                    <a:pt x="4254" y="2679"/>
                    <a:pt x="3277" y="2899"/>
                  </a:cubicBezTo>
                  <a:cubicBezTo>
                    <a:pt x="3592" y="2017"/>
                    <a:pt x="4348" y="1293"/>
                    <a:pt x="5262" y="946"/>
                  </a:cubicBezTo>
                  <a:close/>
                  <a:moveTo>
                    <a:pt x="2301" y="5231"/>
                  </a:moveTo>
                  <a:lnTo>
                    <a:pt x="2301" y="6333"/>
                  </a:lnTo>
                  <a:lnTo>
                    <a:pt x="2301" y="6680"/>
                  </a:lnTo>
                  <a:cubicBezTo>
                    <a:pt x="1891" y="6680"/>
                    <a:pt x="1545" y="6365"/>
                    <a:pt x="1545" y="5955"/>
                  </a:cubicBezTo>
                  <a:cubicBezTo>
                    <a:pt x="1545" y="5514"/>
                    <a:pt x="1891" y="5231"/>
                    <a:pt x="2301" y="5231"/>
                  </a:cubicBezTo>
                  <a:close/>
                  <a:moveTo>
                    <a:pt x="10555" y="5231"/>
                  </a:moveTo>
                  <a:cubicBezTo>
                    <a:pt x="10965" y="5231"/>
                    <a:pt x="11311" y="5546"/>
                    <a:pt x="11311" y="5987"/>
                  </a:cubicBezTo>
                  <a:cubicBezTo>
                    <a:pt x="11311" y="6365"/>
                    <a:pt x="10965" y="6743"/>
                    <a:pt x="10555" y="6743"/>
                  </a:cubicBezTo>
                  <a:lnTo>
                    <a:pt x="10555" y="5231"/>
                  </a:lnTo>
                  <a:close/>
                  <a:moveTo>
                    <a:pt x="1103" y="6837"/>
                  </a:moveTo>
                  <a:cubicBezTo>
                    <a:pt x="1387" y="7216"/>
                    <a:pt x="1828" y="7436"/>
                    <a:pt x="2301" y="7436"/>
                  </a:cubicBezTo>
                  <a:cubicBezTo>
                    <a:pt x="2301" y="7877"/>
                    <a:pt x="1986" y="8192"/>
                    <a:pt x="1545" y="8192"/>
                  </a:cubicBezTo>
                  <a:cubicBezTo>
                    <a:pt x="1166" y="8192"/>
                    <a:pt x="788" y="7877"/>
                    <a:pt x="788" y="7436"/>
                  </a:cubicBezTo>
                  <a:cubicBezTo>
                    <a:pt x="788" y="7216"/>
                    <a:pt x="914" y="6963"/>
                    <a:pt x="1103" y="6837"/>
                  </a:cubicBezTo>
                  <a:close/>
                  <a:moveTo>
                    <a:pt x="11752" y="6837"/>
                  </a:moveTo>
                  <a:cubicBezTo>
                    <a:pt x="11941" y="6995"/>
                    <a:pt x="12067" y="7216"/>
                    <a:pt x="12067" y="7436"/>
                  </a:cubicBezTo>
                  <a:cubicBezTo>
                    <a:pt x="12067" y="7877"/>
                    <a:pt x="11721" y="8192"/>
                    <a:pt x="11311" y="8192"/>
                  </a:cubicBezTo>
                  <a:cubicBezTo>
                    <a:pt x="10933" y="8192"/>
                    <a:pt x="10555" y="7877"/>
                    <a:pt x="10555" y="7436"/>
                  </a:cubicBezTo>
                  <a:cubicBezTo>
                    <a:pt x="11028" y="7436"/>
                    <a:pt x="11469" y="7216"/>
                    <a:pt x="11752" y="6837"/>
                  </a:cubicBezTo>
                  <a:close/>
                  <a:moveTo>
                    <a:pt x="5325" y="2490"/>
                  </a:moveTo>
                  <a:lnTo>
                    <a:pt x="5325" y="2647"/>
                  </a:lnTo>
                  <a:cubicBezTo>
                    <a:pt x="5325" y="3529"/>
                    <a:pt x="5955" y="4286"/>
                    <a:pt x="6837" y="4443"/>
                  </a:cubicBezTo>
                  <a:lnTo>
                    <a:pt x="6837" y="7405"/>
                  </a:lnTo>
                  <a:cubicBezTo>
                    <a:pt x="6711" y="7436"/>
                    <a:pt x="6585" y="7468"/>
                    <a:pt x="6491" y="7468"/>
                  </a:cubicBezTo>
                  <a:cubicBezTo>
                    <a:pt x="6176" y="7468"/>
                    <a:pt x="5892" y="7373"/>
                    <a:pt x="5703" y="7153"/>
                  </a:cubicBezTo>
                  <a:cubicBezTo>
                    <a:pt x="5624" y="7074"/>
                    <a:pt x="5522" y="7034"/>
                    <a:pt x="5424" y="7034"/>
                  </a:cubicBezTo>
                  <a:cubicBezTo>
                    <a:pt x="5325" y="7034"/>
                    <a:pt x="5231" y="7074"/>
                    <a:pt x="5168" y="7153"/>
                  </a:cubicBezTo>
                  <a:cubicBezTo>
                    <a:pt x="5010" y="7310"/>
                    <a:pt x="5010" y="7562"/>
                    <a:pt x="5168" y="7688"/>
                  </a:cubicBezTo>
                  <a:cubicBezTo>
                    <a:pt x="5514" y="8035"/>
                    <a:pt x="6018" y="8224"/>
                    <a:pt x="6491" y="8224"/>
                  </a:cubicBezTo>
                  <a:cubicBezTo>
                    <a:pt x="6585" y="8224"/>
                    <a:pt x="6711" y="8224"/>
                    <a:pt x="6837" y="8192"/>
                  </a:cubicBezTo>
                  <a:lnTo>
                    <a:pt x="6837" y="9326"/>
                  </a:lnTo>
                  <a:lnTo>
                    <a:pt x="6837" y="9673"/>
                  </a:lnTo>
                  <a:cubicBezTo>
                    <a:pt x="6711" y="9673"/>
                    <a:pt x="6554" y="9736"/>
                    <a:pt x="6428" y="9736"/>
                  </a:cubicBezTo>
                  <a:cubicBezTo>
                    <a:pt x="4569" y="9673"/>
                    <a:pt x="3057" y="8192"/>
                    <a:pt x="3057" y="6333"/>
                  </a:cubicBezTo>
                  <a:cubicBezTo>
                    <a:pt x="3057" y="3908"/>
                    <a:pt x="3057" y="3971"/>
                    <a:pt x="3088" y="3687"/>
                  </a:cubicBezTo>
                  <a:cubicBezTo>
                    <a:pt x="3939" y="3592"/>
                    <a:pt x="4790" y="3151"/>
                    <a:pt x="5325" y="2490"/>
                  </a:cubicBezTo>
                  <a:close/>
                  <a:moveTo>
                    <a:pt x="6459" y="694"/>
                  </a:moveTo>
                  <a:cubicBezTo>
                    <a:pt x="8287" y="757"/>
                    <a:pt x="9830" y="2238"/>
                    <a:pt x="9830" y="4097"/>
                  </a:cubicBezTo>
                  <a:lnTo>
                    <a:pt x="9830" y="11941"/>
                  </a:lnTo>
                  <a:cubicBezTo>
                    <a:pt x="8570" y="11721"/>
                    <a:pt x="7562" y="10618"/>
                    <a:pt x="7562" y="9295"/>
                  </a:cubicBezTo>
                  <a:lnTo>
                    <a:pt x="7562" y="4065"/>
                  </a:lnTo>
                  <a:cubicBezTo>
                    <a:pt x="7562" y="3845"/>
                    <a:pt x="7404" y="3687"/>
                    <a:pt x="7215" y="3687"/>
                  </a:cubicBezTo>
                  <a:cubicBezTo>
                    <a:pt x="6585" y="3687"/>
                    <a:pt x="6113" y="3183"/>
                    <a:pt x="6113" y="2584"/>
                  </a:cubicBezTo>
                  <a:lnTo>
                    <a:pt x="6113" y="757"/>
                  </a:lnTo>
                  <a:cubicBezTo>
                    <a:pt x="6239" y="757"/>
                    <a:pt x="6365" y="694"/>
                    <a:pt x="6459" y="694"/>
                  </a:cubicBezTo>
                  <a:close/>
                  <a:moveTo>
                    <a:pt x="3057" y="8665"/>
                  </a:moveTo>
                  <a:cubicBezTo>
                    <a:pt x="3781" y="9704"/>
                    <a:pt x="5010" y="10429"/>
                    <a:pt x="6428" y="10429"/>
                  </a:cubicBezTo>
                  <a:cubicBezTo>
                    <a:pt x="6617" y="10429"/>
                    <a:pt x="6774" y="10429"/>
                    <a:pt x="6995" y="10398"/>
                  </a:cubicBezTo>
                  <a:cubicBezTo>
                    <a:pt x="7184" y="11028"/>
                    <a:pt x="7562" y="11563"/>
                    <a:pt x="8098" y="11973"/>
                  </a:cubicBezTo>
                  <a:lnTo>
                    <a:pt x="3057" y="11973"/>
                  </a:lnTo>
                  <a:lnTo>
                    <a:pt x="3057" y="8665"/>
                  </a:lnTo>
                  <a:close/>
                  <a:moveTo>
                    <a:pt x="6396" y="1"/>
                  </a:moveTo>
                  <a:cubicBezTo>
                    <a:pt x="4096" y="1"/>
                    <a:pt x="2269" y="1860"/>
                    <a:pt x="2269" y="4097"/>
                  </a:cubicBezTo>
                  <a:lnTo>
                    <a:pt x="2269" y="4443"/>
                  </a:lnTo>
                  <a:cubicBezTo>
                    <a:pt x="1356" y="4443"/>
                    <a:pt x="631" y="5231"/>
                    <a:pt x="757" y="6144"/>
                  </a:cubicBezTo>
                  <a:cubicBezTo>
                    <a:pt x="284" y="6428"/>
                    <a:pt x="1" y="6900"/>
                    <a:pt x="1" y="7436"/>
                  </a:cubicBezTo>
                  <a:cubicBezTo>
                    <a:pt x="1" y="8255"/>
                    <a:pt x="694" y="8948"/>
                    <a:pt x="1513" y="8948"/>
                  </a:cubicBezTo>
                  <a:cubicBezTo>
                    <a:pt x="1797" y="8948"/>
                    <a:pt x="2017" y="8854"/>
                    <a:pt x="2269" y="8728"/>
                  </a:cubicBezTo>
                  <a:lnTo>
                    <a:pt x="2269" y="12351"/>
                  </a:lnTo>
                  <a:cubicBezTo>
                    <a:pt x="2269" y="12571"/>
                    <a:pt x="2427" y="12729"/>
                    <a:pt x="2616" y="12729"/>
                  </a:cubicBezTo>
                  <a:lnTo>
                    <a:pt x="10145" y="12729"/>
                  </a:lnTo>
                  <a:cubicBezTo>
                    <a:pt x="10334" y="12729"/>
                    <a:pt x="10492" y="12571"/>
                    <a:pt x="10492" y="12351"/>
                  </a:cubicBezTo>
                  <a:lnTo>
                    <a:pt x="10492" y="8728"/>
                  </a:lnTo>
                  <a:cubicBezTo>
                    <a:pt x="10712" y="8854"/>
                    <a:pt x="10965" y="8948"/>
                    <a:pt x="11248" y="8948"/>
                  </a:cubicBezTo>
                  <a:cubicBezTo>
                    <a:pt x="12067" y="8948"/>
                    <a:pt x="12729" y="8255"/>
                    <a:pt x="12729" y="7436"/>
                  </a:cubicBezTo>
                  <a:cubicBezTo>
                    <a:pt x="12823" y="6932"/>
                    <a:pt x="12508" y="6428"/>
                    <a:pt x="12036" y="6144"/>
                  </a:cubicBezTo>
                  <a:cubicBezTo>
                    <a:pt x="12130" y="5231"/>
                    <a:pt x="11437" y="4443"/>
                    <a:pt x="10523" y="4443"/>
                  </a:cubicBezTo>
                  <a:lnTo>
                    <a:pt x="10523" y="4097"/>
                  </a:lnTo>
                  <a:cubicBezTo>
                    <a:pt x="10523" y="1860"/>
                    <a:pt x="8665" y="1"/>
                    <a:pt x="639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177" name="Google Shape;11177;p84"/>
          <p:cNvGrpSpPr/>
          <p:nvPr/>
        </p:nvGrpSpPr>
        <p:grpSpPr>
          <a:xfrm>
            <a:off x="7068290" y="1778631"/>
            <a:ext cx="361998" cy="361998"/>
            <a:chOff x="-56010850" y="2294725"/>
            <a:chExt cx="319025" cy="319025"/>
          </a:xfrm>
          <a:solidFill>
            <a:srgbClr val="FFC000"/>
          </a:solidFill>
        </p:grpSpPr>
        <p:sp>
          <p:nvSpPr>
            <p:cNvPr id="11178" name="Google Shape;11178;p84"/>
            <p:cNvSpPr/>
            <p:nvPr/>
          </p:nvSpPr>
          <p:spPr>
            <a:xfrm>
              <a:off x="-55906875" y="2527275"/>
              <a:ext cx="73275" cy="29750"/>
            </a:xfrm>
            <a:custGeom>
              <a:avLst/>
              <a:gdLst/>
              <a:ahLst/>
              <a:cxnLst/>
              <a:rect l="l" t="t" r="r" b="b"/>
              <a:pathLst>
                <a:path w="2931" h="1190" extrusionOk="0">
                  <a:moveTo>
                    <a:pt x="398" y="1"/>
                  </a:moveTo>
                  <a:cubicBezTo>
                    <a:pt x="308" y="1"/>
                    <a:pt x="221" y="40"/>
                    <a:pt x="158" y="119"/>
                  </a:cubicBezTo>
                  <a:cubicBezTo>
                    <a:pt x="0" y="276"/>
                    <a:pt x="0" y="528"/>
                    <a:pt x="158" y="623"/>
                  </a:cubicBezTo>
                  <a:cubicBezTo>
                    <a:pt x="505" y="1001"/>
                    <a:pt x="977" y="1190"/>
                    <a:pt x="1450" y="1190"/>
                  </a:cubicBezTo>
                  <a:cubicBezTo>
                    <a:pt x="1922" y="1190"/>
                    <a:pt x="2458" y="1001"/>
                    <a:pt x="2773" y="623"/>
                  </a:cubicBezTo>
                  <a:cubicBezTo>
                    <a:pt x="2930" y="465"/>
                    <a:pt x="2930" y="245"/>
                    <a:pt x="2773" y="119"/>
                  </a:cubicBezTo>
                  <a:cubicBezTo>
                    <a:pt x="2694" y="40"/>
                    <a:pt x="2592" y="1"/>
                    <a:pt x="2493" y="1"/>
                  </a:cubicBezTo>
                  <a:cubicBezTo>
                    <a:pt x="2395" y="1"/>
                    <a:pt x="2300" y="40"/>
                    <a:pt x="2237" y="119"/>
                  </a:cubicBezTo>
                  <a:cubicBezTo>
                    <a:pt x="2048" y="308"/>
                    <a:pt x="1733" y="434"/>
                    <a:pt x="1450" y="434"/>
                  </a:cubicBezTo>
                  <a:cubicBezTo>
                    <a:pt x="1135" y="434"/>
                    <a:pt x="883" y="308"/>
                    <a:pt x="662" y="119"/>
                  </a:cubicBezTo>
                  <a:cubicBezTo>
                    <a:pt x="583" y="40"/>
                    <a:pt x="489" y="1"/>
                    <a:pt x="39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79" name="Google Shape;11179;p84"/>
            <p:cNvSpPr/>
            <p:nvPr/>
          </p:nvSpPr>
          <p:spPr>
            <a:xfrm>
              <a:off x="-55916325" y="2463275"/>
              <a:ext cx="17350" cy="17350"/>
            </a:xfrm>
            <a:custGeom>
              <a:avLst/>
              <a:gdLst/>
              <a:ahLst/>
              <a:cxnLst/>
              <a:rect l="l" t="t" r="r" b="b"/>
              <a:pathLst>
                <a:path w="694" h="694" extrusionOk="0">
                  <a:moveTo>
                    <a:pt x="347" y="1"/>
                  </a:moveTo>
                  <a:cubicBezTo>
                    <a:pt x="158" y="1"/>
                    <a:pt x="0" y="158"/>
                    <a:pt x="0" y="347"/>
                  </a:cubicBezTo>
                  <a:cubicBezTo>
                    <a:pt x="0" y="536"/>
                    <a:pt x="158" y="694"/>
                    <a:pt x="347" y="694"/>
                  </a:cubicBezTo>
                  <a:cubicBezTo>
                    <a:pt x="536" y="694"/>
                    <a:pt x="694" y="536"/>
                    <a:pt x="694" y="347"/>
                  </a:cubicBezTo>
                  <a:cubicBezTo>
                    <a:pt x="694" y="158"/>
                    <a:pt x="536" y="1"/>
                    <a:pt x="34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0" name="Google Shape;11180;p84"/>
            <p:cNvSpPr/>
            <p:nvPr/>
          </p:nvSpPr>
          <p:spPr>
            <a:xfrm>
              <a:off x="-55842300" y="2463275"/>
              <a:ext cx="17350" cy="17350"/>
            </a:xfrm>
            <a:custGeom>
              <a:avLst/>
              <a:gdLst/>
              <a:ahLst/>
              <a:cxnLst/>
              <a:rect l="l" t="t" r="r" b="b"/>
              <a:pathLst>
                <a:path w="694" h="694" extrusionOk="0">
                  <a:moveTo>
                    <a:pt x="347" y="1"/>
                  </a:moveTo>
                  <a:cubicBezTo>
                    <a:pt x="158" y="1"/>
                    <a:pt x="1" y="158"/>
                    <a:pt x="1" y="347"/>
                  </a:cubicBezTo>
                  <a:cubicBezTo>
                    <a:pt x="1" y="536"/>
                    <a:pt x="158" y="694"/>
                    <a:pt x="347" y="694"/>
                  </a:cubicBezTo>
                  <a:cubicBezTo>
                    <a:pt x="536" y="694"/>
                    <a:pt x="694" y="536"/>
                    <a:pt x="694" y="347"/>
                  </a:cubicBezTo>
                  <a:cubicBezTo>
                    <a:pt x="694" y="158"/>
                    <a:pt x="536" y="1"/>
                    <a:pt x="34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1" name="Google Shape;11181;p84"/>
            <p:cNvSpPr/>
            <p:nvPr/>
          </p:nvSpPr>
          <p:spPr>
            <a:xfrm>
              <a:off x="-56010850" y="2294725"/>
              <a:ext cx="319025" cy="319025"/>
            </a:xfrm>
            <a:custGeom>
              <a:avLst/>
              <a:gdLst/>
              <a:ahLst/>
              <a:cxnLst/>
              <a:rect l="l" t="t" r="r" b="b"/>
              <a:pathLst>
                <a:path w="12761" h="12761" extrusionOk="0">
                  <a:moveTo>
                    <a:pt x="6333" y="4506"/>
                  </a:moveTo>
                  <a:cubicBezTo>
                    <a:pt x="6522" y="4506"/>
                    <a:pt x="6680" y="4664"/>
                    <a:pt x="6680" y="4853"/>
                  </a:cubicBezTo>
                  <a:lnTo>
                    <a:pt x="6680" y="5199"/>
                  </a:lnTo>
                  <a:lnTo>
                    <a:pt x="4475" y="5199"/>
                  </a:lnTo>
                  <a:lnTo>
                    <a:pt x="4475" y="4853"/>
                  </a:lnTo>
                  <a:cubicBezTo>
                    <a:pt x="4475" y="4664"/>
                    <a:pt x="4632" y="4506"/>
                    <a:pt x="4821" y="4506"/>
                  </a:cubicBezTo>
                  <a:close/>
                  <a:moveTo>
                    <a:pt x="5577" y="757"/>
                  </a:moveTo>
                  <a:cubicBezTo>
                    <a:pt x="7814" y="757"/>
                    <a:pt x="9673" y="2616"/>
                    <a:pt x="9673" y="4853"/>
                  </a:cubicBezTo>
                  <a:lnTo>
                    <a:pt x="9673" y="5199"/>
                  </a:lnTo>
                  <a:lnTo>
                    <a:pt x="7436" y="5199"/>
                  </a:lnTo>
                  <a:lnTo>
                    <a:pt x="7436" y="4853"/>
                  </a:lnTo>
                  <a:cubicBezTo>
                    <a:pt x="7436" y="4222"/>
                    <a:pt x="6932" y="3750"/>
                    <a:pt x="6333" y="3750"/>
                  </a:cubicBezTo>
                  <a:lnTo>
                    <a:pt x="4821" y="3750"/>
                  </a:lnTo>
                  <a:cubicBezTo>
                    <a:pt x="4191" y="3750"/>
                    <a:pt x="3718" y="4254"/>
                    <a:pt x="3718" y="4853"/>
                  </a:cubicBezTo>
                  <a:lnTo>
                    <a:pt x="3718" y="5199"/>
                  </a:lnTo>
                  <a:lnTo>
                    <a:pt x="1482" y="5199"/>
                  </a:lnTo>
                  <a:lnTo>
                    <a:pt x="1482" y="4853"/>
                  </a:lnTo>
                  <a:cubicBezTo>
                    <a:pt x="1482" y="2616"/>
                    <a:pt x="3340" y="757"/>
                    <a:pt x="5577" y="757"/>
                  </a:cubicBezTo>
                  <a:close/>
                  <a:moveTo>
                    <a:pt x="1482" y="5955"/>
                  </a:moveTo>
                  <a:lnTo>
                    <a:pt x="1482" y="7467"/>
                  </a:lnTo>
                  <a:cubicBezTo>
                    <a:pt x="1103" y="7467"/>
                    <a:pt x="725" y="7152"/>
                    <a:pt x="725" y="6711"/>
                  </a:cubicBezTo>
                  <a:cubicBezTo>
                    <a:pt x="725" y="6302"/>
                    <a:pt x="1103" y="5955"/>
                    <a:pt x="1482" y="5955"/>
                  </a:cubicBezTo>
                  <a:close/>
                  <a:moveTo>
                    <a:pt x="9704" y="5955"/>
                  </a:moveTo>
                  <a:cubicBezTo>
                    <a:pt x="10114" y="5955"/>
                    <a:pt x="10460" y="6302"/>
                    <a:pt x="10460" y="6711"/>
                  </a:cubicBezTo>
                  <a:cubicBezTo>
                    <a:pt x="10460" y="7089"/>
                    <a:pt x="10145" y="7467"/>
                    <a:pt x="9704" y="7467"/>
                  </a:cubicBezTo>
                  <a:lnTo>
                    <a:pt x="9704" y="5955"/>
                  </a:lnTo>
                  <a:close/>
                  <a:moveTo>
                    <a:pt x="9011" y="5955"/>
                  </a:moveTo>
                  <a:cubicBezTo>
                    <a:pt x="8980" y="6270"/>
                    <a:pt x="8980" y="8318"/>
                    <a:pt x="8980" y="8633"/>
                  </a:cubicBezTo>
                  <a:cubicBezTo>
                    <a:pt x="8980" y="10492"/>
                    <a:pt x="7467" y="11973"/>
                    <a:pt x="5609" y="11973"/>
                  </a:cubicBezTo>
                  <a:cubicBezTo>
                    <a:pt x="3781" y="11973"/>
                    <a:pt x="2269" y="10492"/>
                    <a:pt x="2269" y="8633"/>
                  </a:cubicBezTo>
                  <a:lnTo>
                    <a:pt x="2269" y="5955"/>
                  </a:lnTo>
                  <a:close/>
                  <a:moveTo>
                    <a:pt x="5577" y="1"/>
                  </a:moveTo>
                  <a:cubicBezTo>
                    <a:pt x="2899" y="1"/>
                    <a:pt x="725" y="2175"/>
                    <a:pt x="725" y="4853"/>
                  </a:cubicBezTo>
                  <a:lnTo>
                    <a:pt x="725" y="5451"/>
                  </a:lnTo>
                  <a:cubicBezTo>
                    <a:pt x="316" y="5703"/>
                    <a:pt x="1" y="6207"/>
                    <a:pt x="1" y="6743"/>
                  </a:cubicBezTo>
                  <a:cubicBezTo>
                    <a:pt x="1" y="7562"/>
                    <a:pt x="662" y="8255"/>
                    <a:pt x="1482" y="8255"/>
                  </a:cubicBezTo>
                  <a:lnTo>
                    <a:pt x="1482" y="8665"/>
                  </a:lnTo>
                  <a:cubicBezTo>
                    <a:pt x="1482" y="10933"/>
                    <a:pt x="3340" y="12760"/>
                    <a:pt x="5577" y="12760"/>
                  </a:cubicBezTo>
                  <a:cubicBezTo>
                    <a:pt x="7814" y="12760"/>
                    <a:pt x="9673" y="10933"/>
                    <a:pt x="9673" y="8665"/>
                  </a:cubicBezTo>
                  <a:lnTo>
                    <a:pt x="9673" y="8255"/>
                  </a:lnTo>
                  <a:cubicBezTo>
                    <a:pt x="10492" y="8255"/>
                    <a:pt x="11185" y="7562"/>
                    <a:pt x="11185" y="6743"/>
                  </a:cubicBezTo>
                  <a:cubicBezTo>
                    <a:pt x="11185" y="6459"/>
                    <a:pt x="11091" y="6239"/>
                    <a:pt x="10965" y="5987"/>
                  </a:cubicBezTo>
                  <a:lnTo>
                    <a:pt x="12351" y="5987"/>
                  </a:lnTo>
                  <a:cubicBezTo>
                    <a:pt x="12540" y="5987"/>
                    <a:pt x="12697" y="5829"/>
                    <a:pt x="12697" y="5640"/>
                  </a:cubicBezTo>
                  <a:cubicBezTo>
                    <a:pt x="12760" y="5420"/>
                    <a:pt x="12540" y="5199"/>
                    <a:pt x="12351" y="5199"/>
                  </a:cubicBezTo>
                  <a:lnTo>
                    <a:pt x="10429" y="5199"/>
                  </a:lnTo>
                  <a:lnTo>
                    <a:pt x="10429" y="4853"/>
                  </a:lnTo>
                  <a:cubicBezTo>
                    <a:pt x="10429" y="2175"/>
                    <a:pt x="8255" y="1"/>
                    <a:pt x="557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182" name="Google Shape;11182;p84"/>
          <p:cNvGrpSpPr/>
          <p:nvPr/>
        </p:nvGrpSpPr>
        <p:grpSpPr>
          <a:xfrm>
            <a:off x="7068305" y="2231215"/>
            <a:ext cx="361969" cy="361090"/>
            <a:chOff x="-56010050" y="2686975"/>
            <a:chExt cx="319000" cy="318225"/>
          </a:xfrm>
          <a:solidFill>
            <a:srgbClr val="FFC000"/>
          </a:solidFill>
        </p:grpSpPr>
        <p:sp>
          <p:nvSpPr>
            <p:cNvPr id="11183" name="Google Shape;11183;p84"/>
            <p:cNvSpPr/>
            <p:nvPr/>
          </p:nvSpPr>
          <p:spPr>
            <a:xfrm>
              <a:off x="-55887975" y="2917925"/>
              <a:ext cx="72475" cy="29775"/>
            </a:xfrm>
            <a:custGeom>
              <a:avLst/>
              <a:gdLst/>
              <a:ahLst/>
              <a:cxnLst/>
              <a:rect l="l" t="t" r="r" b="b"/>
              <a:pathLst>
                <a:path w="2899" h="1191" extrusionOk="0">
                  <a:moveTo>
                    <a:pt x="398" y="1"/>
                  </a:moveTo>
                  <a:cubicBezTo>
                    <a:pt x="308" y="1"/>
                    <a:pt x="221" y="40"/>
                    <a:pt x="158" y="119"/>
                  </a:cubicBezTo>
                  <a:cubicBezTo>
                    <a:pt x="1" y="277"/>
                    <a:pt x="1" y="529"/>
                    <a:pt x="158" y="655"/>
                  </a:cubicBezTo>
                  <a:cubicBezTo>
                    <a:pt x="505" y="1001"/>
                    <a:pt x="977" y="1190"/>
                    <a:pt x="1450" y="1190"/>
                  </a:cubicBezTo>
                  <a:cubicBezTo>
                    <a:pt x="1922" y="1190"/>
                    <a:pt x="2426" y="1001"/>
                    <a:pt x="2742" y="655"/>
                  </a:cubicBezTo>
                  <a:cubicBezTo>
                    <a:pt x="2899" y="497"/>
                    <a:pt x="2899" y="245"/>
                    <a:pt x="2742" y="119"/>
                  </a:cubicBezTo>
                  <a:cubicBezTo>
                    <a:pt x="2694" y="72"/>
                    <a:pt x="2608" y="48"/>
                    <a:pt x="2513" y="48"/>
                  </a:cubicBezTo>
                  <a:cubicBezTo>
                    <a:pt x="2419" y="48"/>
                    <a:pt x="2316" y="72"/>
                    <a:pt x="2237" y="119"/>
                  </a:cubicBezTo>
                  <a:cubicBezTo>
                    <a:pt x="2048" y="340"/>
                    <a:pt x="1733" y="434"/>
                    <a:pt x="1450" y="434"/>
                  </a:cubicBezTo>
                  <a:cubicBezTo>
                    <a:pt x="1135" y="434"/>
                    <a:pt x="851" y="340"/>
                    <a:pt x="662" y="119"/>
                  </a:cubicBezTo>
                  <a:cubicBezTo>
                    <a:pt x="583" y="40"/>
                    <a:pt x="489" y="1"/>
                    <a:pt x="39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4" name="Google Shape;11184;p84"/>
            <p:cNvSpPr/>
            <p:nvPr/>
          </p:nvSpPr>
          <p:spPr>
            <a:xfrm>
              <a:off x="-55897425" y="2854725"/>
              <a:ext cx="17350" cy="18150"/>
            </a:xfrm>
            <a:custGeom>
              <a:avLst/>
              <a:gdLst/>
              <a:ahLst/>
              <a:cxnLst/>
              <a:rect l="l" t="t" r="r" b="b"/>
              <a:pathLst>
                <a:path w="694" h="726" extrusionOk="0">
                  <a:moveTo>
                    <a:pt x="347" y="1"/>
                  </a:moveTo>
                  <a:cubicBezTo>
                    <a:pt x="158" y="1"/>
                    <a:pt x="1" y="190"/>
                    <a:pt x="1" y="379"/>
                  </a:cubicBezTo>
                  <a:cubicBezTo>
                    <a:pt x="1" y="568"/>
                    <a:pt x="158" y="725"/>
                    <a:pt x="347" y="725"/>
                  </a:cubicBezTo>
                  <a:cubicBezTo>
                    <a:pt x="536" y="725"/>
                    <a:pt x="694" y="568"/>
                    <a:pt x="694" y="379"/>
                  </a:cubicBezTo>
                  <a:cubicBezTo>
                    <a:pt x="694" y="190"/>
                    <a:pt x="536" y="1"/>
                    <a:pt x="34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5" name="Google Shape;11185;p84"/>
            <p:cNvSpPr/>
            <p:nvPr/>
          </p:nvSpPr>
          <p:spPr>
            <a:xfrm>
              <a:off x="-55822600" y="2854725"/>
              <a:ext cx="17350" cy="18150"/>
            </a:xfrm>
            <a:custGeom>
              <a:avLst/>
              <a:gdLst/>
              <a:ahLst/>
              <a:cxnLst/>
              <a:rect l="l" t="t" r="r" b="b"/>
              <a:pathLst>
                <a:path w="694" h="726" extrusionOk="0">
                  <a:moveTo>
                    <a:pt x="347" y="1"/>
                  </a:moveTo>
                  <a:cubicBezTo>
                    <a:pt x="158" y="1"/>
                    <a:pt x="0" y="190"/>
                    <a:pt x="0" y="379"/>
                  </a:cubicBezTo>
                  <a:cubicBezTo>
                    <a:pt x="0" y="568"/>
                    <a:pt x="158" y="725"/>
                    <a:pt x="347" y="725"/>
                  </a:cubicBezTo>
                  <a:cubicBezTo>
                    <a:pt x="536" y="725"/>
                    <a:pt x="694" y="568"/>
                    <a:pt x="694" y="379"/>
                  </a:cubicBezTo>
                  <a:cubicBezTo>
                    <a:pt x="694" y="190"/>
                    <a:pt x="536" y="1"/>
                    <a:pt x="34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6" name="Google Shape;11186;p84"/>
            <p:cNvSpPr/>
            <p:nvPr/>
          </p:nvSpPr>
          <p:spPr>
            <a:xfrm>
              <a:off x="-56010050" y="2686975"/>
              <a:ext cx="319000" cy="318225"/>
            </a:xfrm>
            <a:custGeom>
              <a:avLst/>
              <a:gdLst/>
              <a:ahLst/>
              <a:cxnLst/>
              <a:rect l="l" t="t" r="r" b="b"/>
              <a:pathLst>
                <a:path w="12760" h="12729" extrusionOk="0">
                  <a:moveTo>
                    <a:pt x="2962" y="756"/>
                  </a:moveTo>
                  <a:cubicBezTo>
                    <a:pt x="3686" y="756"/>
                    <a:pt x="4285" y="1260"/>
                    <a:pt x="4443" y="1954"/>
                  </a:cubicBezTo>
                  <a:cubicBezTo>
                    <a:pt x="4096" y="2174"/>
                    <a:pt x="3749" y="2395"/>
                    <a:pt x="3434" y="2710"/>
                  </a:cubicBezTo>
                  <a:cubicBezTo>
                    <a:pt x="3119" y="3025"/>
                    <a:pt x="2867" y="3340"/>
                    <a:pt x="2678" y="3686"/>
                  </a:cubicBezTo>
                  <a:cubicBezTo>
                    <a:pt x="1954" y="3592"/>
                    <a:pt x="1450" y="2962"/>
                    <a:pt x="1450" y="2237"/>
                  </a:cubicBezTo>
                  <a:cubicBezTo>
                    <a:pt x="1450" y="1418"/>
                    <a:pt x="2111" y="756"/>
                    <a:pt x="2962" y="756"/>
                  </a:cubicBezTo>
                  <a:close/>
                  <a:moveTo>
                    <a:pt x="9735" y="756"/>
                  </a:moveTo>
                  <a:cubicBezTo>
                    <a:pt x="10554" y="756"/>
                    <a:pt x="11216" y="1418"/>
                    <a:pt x="11216" y="2237"/>
                  </a:cubicBezTo>
                  <a:cubicBezTo>
                    <a:pt x="11216" y="2993"/>
                    <a:pt x="10712" y="3592"/>
                    <a:pt x="9987" y="3686"/>
                  </a:cubicBezTo>
                  <a:cubicBezTo>
                    <a:pt x="9798" y="3340"/>
                    <a:pt x="9578" y="2993"/>
                    <a:pt x="9263" y="2710"/>
                  </a:cubicBezTo>
                  <a:cubicBezTo>
                    <a:pt x="8948" y="2395"/>
                    <a:pt x="8570" y="2174"/>
                    <a:pt x="8223" y="1954"/>
                  </a:cubicBezTo>
                  <a:cubicBezTo>
                    <a:pt x="8381" y="1260"/>
                    <a:pt x="8979" y="756"/>
                    <a:pt x="9735" y="756"/>
                  </a:cubicBezTo>
                  <a:close/>
                  <a:moveTo>
                    <a:pt x="5986" y="2237"/>
                  </a:moveTo>
                  <a:lnTo>
                    <a:pt x="5986" y="2584"/>
                  </a:lnTo>
                  <a:cubicBezTo>
                    <a:pt x="5986" y="4064"/>
                    <a:pt x="4789" y="5230"/>
                    <a:pt x="3340" y="5230"/>
                  </a:cubicBezTo>
                  <a:lnTo>
                    <a:pt x="2993" y="5230"/>
                  </a:lnTo>
                  <a:cubicBezTo>
                    <a:pt x="3151" y="3655"/>
                    <a:pt x="4411" y="2395"/>
                    <a:pt x="5986" y="2237"/>
                  </a:cubicBezTo>
                  <a:close/>
                  <a:moveTo>
                    <a:pt x="6742" y="2237"/>
                  </a:moveTo>
                  <a:cubicBezTo>
                    <a:pt x="8318" y="2395"/>
                    <a:pt x="9578" y="3655"/>
                    <a:pt x="9735" y="5230"/>
                  </a:cubicBezTo>
                  <a:lnTo>
                    <a:pt x="9357" y="5230"/>
                  </a:lnTo>
                  <a:cubicBezTo>
                    <a:pt x="7908" y="5230"/>
                    <a:pt x="6742" y="4064"/>
                    <a:pt x="6742" y="2584"/>
                  </a:cubicBezTo>
                  <a:lnTo>
                    <a:pt x="6742" y="2237"/>
                  </a:lnTo>
                  <a:close/>
                  <a:moveTo>
                    <a:pt x="2206" y="5986"/>
                  </a:moveTo>
                  <a:lnTo>
                    <a:pt x="2206" y="7467"/>
                  </a:lnTo>
                  <a:cubicBezTo>
                    <a:pt x="1796" y="7467"/>
                    <a:pt x="1450" y="7152"/>
                    <a:pt x="1450" y="6742"/>
                  </a:cubicBezTo>
                  <a:cubicBezTo>
                    <a:pt x="1450" y="6301"/>
                    <a:pt x="1796" y="5986"/>
                    <a:pt x="2206" y="5986"/>
                  </a:cubicBezTo>
                  <a:close/>
                  <a:moveTo>
                    <a:pt x="10460" y="5986"/>
                  </a:moveTo>
                  <a:cubicBezTo>
                    <a:pt x="10870" y="5986"/>
                    <a:pt x="11216" y="6301"/>
                    <a:pt x="11216" y="6742"/>
                  </a:cubicBezTo>
                  <a:cubicBezTo>
                    <a:pt x="11216" y="7120"/>
                    <a:pt x="10870" y="7467"/>
                    <a:pt x="10460" y="7467"/>
                  </a:cubicBezTo>
                  <a:lnTo>
                    <a:pt x="10460" y="5986"/>
                  </a:lnTo>
                  <a:close/>
                  <a:moveTo>
                    <a:pt x="1008" y="7624"/>
                  </a:moveTo>
                  <a:cubicBezTo>
                    <a:pt x="1292" y="8002"/>
                    <a:pt x="1733" y="8223"/>
                    <a:pt x="2206" y="8223"/>
                  </a:cubicBezTo>
                  <a:cubicBezTo>
                    <a:pt x="2206" y="8633"/>
                    <a:pt x="1891" y="8979"/>
                    <a:pt x="1450" y="8979"/>
                  </a:cubicBezTo>
                  <a:cubicBezTo>
                    <a:pt x="1071" y="8979"/>
                    <a:pt x="693" y="8664"/>
                    <a:pt x="693" y="8223"/>
                  </a:cubicBezTo>
                  <a:cubicBezTo>
                    <a:pt x="693" y="8002"/>
                    <a:pt x="819" y="7750"/>
                    <a:pt x="1008" y="7624"/>
                  </a:cubicBezTo>
                  <a:close/>
                  <a:moveTo>
                    <a:pt x="11657" y="7624"/>
                  </a:moveTo>
                  <a:cubicBezTo>
                    <a:pt x="11846" y="7782"/>
                    <a:pt x="11972" y="8002"/>
                    <a:pt x="11972" y="8223"/>
                  </a:cubicBezTo>
                  <a:cubicBezTo>
                    <a:pt x="11972" y="8633"/>
                    <a:pt x="11626" y="8979"/>
                    <a:pt x="11216" y="8979"/>
                  </a:cubicBezTo>
                  <a:cubicBezTo>
                    <a:pt x="10838" y="8979"/>
                    <a:pt x="10460" y="8664"/>
                    <a:pt x="10460" y="8223"/>
                  </a:cubicBezTo>
                  <a:cubicBezTo>
                    <a:pt x="10933" y="8223"/>
                    <a:pt x="11374" y="8002"/>
                    <a:pt x="11657" y="7624"/>
                  </a:cubicBezTo>
                  <a:close/>
                  <a:moveTo>
                    <a:pt x="6333" y="4127"/>
                  </a:moveTo>
                  <a:cubicBezTo>
                    <a:pt x="6490" y="4442"/>
                    <a:pt x="6679" y="4726"/>
                    <a:pt x="6963" y="5009"/>
                  </a:cubicBezTo>
                  <a:cubicBezTo>
                    <a:pt x="7593" y="5640"/>
                    <a:pt x="8475" y="5986"/>
                    <a:pt x="9357" y="5986"/>
                  </a:cubicBezTo>
                  <a:lnTo>
                    <a:pt x="9735" y="5986"/>
                  </a:lnTo>
                  <a:lnTo>
                    <a:pt x="9735" y="8570"/>
                  </a:lnTo>
                  <a:cubicBezTo>
                    <a:pt x="9735" y="10428"/>
                    <a:pt x="8192" y="11972"/>
                    <a:pt x="6333" y="11972"/>
                  </a:cubicBezTo>
                  <a:cubicBezTo>
                    <a:pt x="4474" y="11972"/>
                    <a:pt x="2962" y="10428"/>
                    <a:pt x="2962" y="8570"/>
                  </a:cubicBezTo>
                  <a:lnTo>
                    <a:pt x="2962" y="5986"/>
                  </a:lnTo>
                  <a:lnTo>
                    <a:pt x="3308" y="5986"/>
                  </a:lnTo>
                  <a:cubicBezTo>
                    <a:pt x="4222" y="5986"/>
                    <a:pt x="5041" y="5640"/>
                    <a:pt x="5703" y="5009"/>
                  </a:cubicBezTo>
                  <a:cubicBezTo>
                    <a:pt x="5955" y="4757"/>
                    <a:pt x="6175" y="4442"/>
                    <a:pt x="6333" y="4127"/>
                  </a:cubicBezTo>
                  <a:close/>
                  <a:moveTo>
                    <a:pt x="2962" y="0"/>
                  </a:moveTo>
                  <a:cubicBezTo>
                    <a:pt x="1733" y="0"/>
                    <a:pt x="693" y="977"/>
                    <a:pt x="693" y="2237"/>
                  </a:cubicBezTo>
                  <a:cubicBezTo>
                    <a:pt x="693" y="3277"/>
                    <a:pt x="1418" y="4159"/>
                    <a:pt x="2395" y="4411"/>
                  </a:cubicBezTo>
                  <a:cubicBezTo>
                    <a:pt x="2332" y="4694"/>
                    <a:pt x="2237" y="4946"/>
                    <a:pt x="2237" y="5230"/>
                  </a:cubicBezTo>
                  <a:cubicBezTo>
                    <a:pt x="1355" y="5230"/>
                    <a:pt x="630" y="6018"/>
                    <a:pt x="756" y="6931"/>
                  </a:cubicBezTo>
                  <a:cubicBezTo>
                    <a:pt x="284" y="7215"/>
                    <a:pt x="0" y="7687"/>
                    <a:pt x="0" y="8223"/>
                  </a:cubicBezTo>
                  <a:cubicBezTo>
                    <a:pt x="0" y="9042"/>
                    <a:pt x="662" y="9735"/>
                    <a:pt x="1513" y="9735"/>
                  </a:cubicBezTo>
                  <a:cubicBezTo>
                    <a:pt x="1828" y="9735"/>
                    <a:pt x="2080" y="9641"/>
                    <a:pt x="2332" y="9452"/>
                  </a:cubicBezTo>
                  <a:cubicBezTo>
                    <a:pt x="2710" y="11310"/>
                    <a:pt x="4379" y="12728"/>
                    <a:pt x="6396" y="12728"/>
                  </a:cubicBezTo>
                  <a:cubicBezTo>
                    <a:pt x="8381" y="12728"/>
                    <a:pt x="10050" y="11310"/>
                    <a:pt x="10428" y="9452"/>
                  </a:cubicBezTo>
                  <a:cubicBezTo>
                    <a:pt x="10680" y="9609"/>
                    <a:pt x="10964" y="9735"/>
                    <a:pt x="11279" y="9735"/>
                  </a:cubicBezTo>
                  <a:cubicBezTo>
                    <a:pt x="12098" y="9735"/>
                    <a:pt x="12760" y="9042"/>
                    <a:pt x="12760" y="8223"/>
                  </a:cubicBezTo>
                  <a:cubicBezTo>
                    <a:pt x="12728" y="7687"/>
                    <a:pt x="12413" y="7152"/>
                    <a:pt x="11941" y="6931"/>
                  </a:cubicBezTo>
                  <a:cubicBezTo>
                    <a:pt x="12035" y="6018"/>
                    <a:pt x="11342" y="5230"/>
                    <a:pt x="10428" y="5230"/>
                  </a:cubicBezTo>
                  <a:cubicBezTo>
                    <a:pt x="10397" y="4946"/>
                    <a:pt x="10365" y="4694"/>
                    <a:pt x="10271" y="4411"/>
                  </a:cubicBezTo>
                  <a:cubicBezTo>
                    <a:pt x="11248" y="4159"/>
                    <a:pt x="11972" y="3277"/>
                    <a:pt x="11972" y="2237"/>
                  </a:cubicBezTo>
                  <a:cubicBezTo>
                    <a:pt x="11972" y="1008"/>
                    <a:pt x="10996" y="0"/>
                    <a:pt x="9735" y="0"/>
                  </a:cubicBezTo>
                  <a:cubicBezTo>
                    <a:pt x="8664" y="0"/>
                    <a:pt x="7814" y="693"/>
                    <a:pt x="7530" y="1638"/>
                  </a:cubicBezTo>
                  <a:cubicBezTo>
                    <a:pt x="7120" y="1544"/>
                    <a:pt x="6742" y="1481"/>
                    <a:pt x="6333" y="1481"/>
                  </a:cubicBezTo>
                  <a:cubicBezTo>
                    <a:pt x="5955" y="1481"/>
                    <a:pt x="5514" y="1575"/>
                    <a:pt x="5167" y="1638"/>
                  </a:cubicBezTo>
                  <a:cubicBezTo>
                    <a:pt x="4915" y="693"/>
                    <a:pt x="4033" y="0"/>
                    <a:pt x="296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187" name="Google Shape;11187;p84"/>
          <p:cNvGrpSpPr/>
          <p:nvPr/>
        </p:nvGrpSpPr>
        <p:grpSpPr>
          <a:xfrm>
            <a:off x="5753801" y="2684124"/>
            <a:ext cx="361998" cy="361090"/>
            <a:chOff x="-54081175" y="1903275"/>
            <a:chExt cx="319025" cy="318225"/>
          </a:xfrm>
          <a:solidFill>
            <a:srgbClr val="FFC000"/>
          </a:solidFill>
        </p:grpSpPr>
        <p:sp>
          <p:nvSpPr>
            <p:cNvPr id="11188" name="Google Shape;11188;p84"/>
            <p:cNvSpPr/>
            <p:nvPr/>
          </p:nvSpPr>
          <p:spPr>
            <a:xfrm>
              <a:off x="-53959075" y="2135825"/>
              <a:ext cx="72475" cy="28975"/>
            </a:xfrm>
            <a:custGeom>
              <a:avLst/>
              <a:gdLst/>
              <a:ahLst/>
              <a:cxnLst/>
              <a:rect l="l" t="t" r="r" b="b"/>
              <a:pathLst>
                <a:path w="2899" h="1159" extrusionOk="0">
                  <a:moveTo>
                    <a:pt x="386" y="1"/>
                  </a:moveTo>
                  <a:cubicBezTo>
                    <a:pt x="292" y="1"/>
                    <a:pt x="205" y="40"/>
                    <a:pt x="158" y="119"/>
                  </a:cubicBezTo>
                  <a:cubicBezTo>
                    <a:pt x="0" y="276"/>
                    <a:pt x="0" y="497"/>
                    <a:pt x="158" y="623"/>
                  </a:cubicBezTo>
                  <a:cubicBezTo>
                    <a:pt x="504" y="970"/>
                    <a:pt x="977" y="1159"/>
                    <a:pt x="1449" y="1159"/>
                  </a:cubicBezTo>
                  <a:cubicBezTo>
                    <a:pt x="1922" y="1159"/>
                    <a:pt x="2426" y="970"/>
                    <a:pt x="2741" y="623"/>
                  </a:cubicBezTo>
                  <a:cubicBezTo>
                    <a:pt x="2899" y="465"/>
                    <a:pt x="2899" y="213"/>
                    <a:pt x="2741" y="119"/>
                  </a:cubicBezTo>
                  <a:cubicBezTo>
                    <a:pt x="2678" y="40"/>
                    <a:pt x="2592" y="1"/>
                    <a:pt x="2501" y="1"/>
                  </a:cubicBezTo>
                  <a:cubicBezTo>
                    <a:pt x="2410" y="1"/>
                    <a:pt x="2316" y="40"/>
                    <a:pt x="2237" y="119"/>
                  </a:cubicBezTo>
                  <a:cubicBezTo>
                    <a:pt x="2048" y="308"/>
                    <a:pt x="1733" y="434"/>
                    <a:pt x="1449" y="434"/>
                  </a:cubicBezTo>
                  <a:cubicBezTo>
                    <a:pt x="1134" y="434"/>
                    <a:pt x="851" y="308"/>
                    <a:pt x="662" y="119"/>
                  </a:cubicBezTo>
                  <a:cubicBezTo>
                    <a:pt x="583" y="40"/>
                    <a:pt x="481" y="1"/>
                    <a:pt x="38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89" name="Google Shape;11189;p84"/>
            <p:cNvSpPr/>
            <p:nvPr/>
          </p:nvSpPr>
          <p:spPr>
            <a:xfrm>
              <a:off x="-54081175" y="1903275"/>
              <a:ext cx="319025" cy="318225"/>
            </a:xfrm>
            <a:custGeom>
              <a:avLst/>
              <a:gdLst/>
              <a:ahLst/>
              <a:cxnLst/>
              <a:rect l="l" t="t" r="r" b="b"/>
              <a:pathLst>
                <a:path w="12761" h="12729" extrusionOk="0">
                  <a:moveTo>
                    <a:pt x="6365" y="757"/>
                  </a:moveTo>
                  <a:cubicBezTo>
                    <a:pt x="7594" y="757"/>
                    <a:pt x="8728" y="1324"/>
                    <a:pt x="9515" y="2238"/>
                  </a:cubicBezTo>
                  <a:lnTo>
                    <a:pt x="8570" y="2238"/>
                  </a:lnTo>
                  <a:cubicBezTo>
                    <a:pt x="7436" y="2238"/>
                    <a:pt x="6396" y="1702"/>
                    <a:pt x="5829" y="789"/>
                  </a:cubicBezTo>
                  <a:cubicBezTo>
                    <a:pt x="5987" y="757"/>
                    <a:pt x="6176" y="757"/>
                    <a:pt x="6365" y="757"/>
                  </a:cubicBezTo>
                  <a:close/>
                  <a:moveTo>
                    <a:pt x="5042" y="946"/>
                  </a:moveTo>
                  <a:cubicBezTo>
                    <a:pt x="5357" y="1482"/>
                    <a:pt x="5829" y="1954"/>
                    <a:pt x="6365" y="2332"/>
                  </a:cubicBezTo>
                  <a:cubicBezTo>
                    <a:pt x="7027" y="2742"/>
                    <a:pt x="7783" y="2962"/>
                    <a:pt x="8570" y="2962"/>
                  </a:cubicBezTo>
                  <a:lnTo>
                    <a:pt x="9988" y="2962"/>
                  </a:lnTo>
                  <a:cubicBezTo>
                    <a:pt x="10272" y="3498"/>
                    <a:pt x="10461" y="4160"/>
                    <a:pt x="10461" y="4853"/>
                  </a:cubicBezTo>
                  <a:lnTo>
                    <a:pt x="10461" y="5199"/>
                  </a:lnTo>
                  <a:lnTo>
                    <a:pt x="10429" y="5199"/>
                  </a:lnTo>
                  <a:cubicBezTo>
                    <a:pt x="10272" y="4380"/>
                    <a:pt x="9484" y="3687"/>
                    <a:pt x="8570" y="3687"/>
                  </a:cubicBezTo>
                  <a:cubicBezTo>
                    <a:pt x="7657" y="3687"/>
                    <a:pt x="6932" y="4317"/>
                    <a:pt x="6775" y="5199"/>
                  </a:cubicBezTo>
                  <a:lnTo>
                    <a:pt x="5924" y="5199"/>
                  </a:lnTo>
                  <a:cubicBezTo>
                    <a:pt x="5766" y="4317"/>
                    <a:pt x="4979" y="3687"/>
                    <a:pt x="4128" y="3687"/>
                  </a:cubicBezTo>
                  <a:cubicBezTo>
                    <a:pt x="3214" y="3687"/>
                    <a:pt x="2427" y="4380"/>
                    <a:pt x="2269" y="5199"/>
                  </a:cubicBezTo>
                  <a:lnTo>
                    <a:pt x="2238" y="5199"/>
                  </a:lnTo>
                  <a:lnTo>
                    <a:pt x="2238" y="4853"/>
                  </a:lnTo>
                  <a:cubicBezTo>
                    <a:pt x="2206" y="3025"/>
                    <a:pt x="3372" y="1482"/>
                    <a:pt x="5042" y="946"/>
                  </a:cubicBezTo>
                  <a:close/>
                  <a:moveTo>
                    <a:pt x="1450" y="5231"/>
                  </a:moveTo>
                  <a:lnTo>
                    <a:pt x="1450" y="6711"/>
                  </a:lnTo>
                  <a:cubicBezTo>
                    <a:pt x="1431" y="6713"/>
                    <a:pt x="1413" y="6714"/>
                    <a:pt x="1394" y="6714"/>
                  </a:cubicBezTo>
                  <a:cubicBezTo>
                    <a:pt x="1009" y="6714"/>
                    <a:pt x="694" y="6408"/>
                    <a:pt x="694" y="5987"/>
                  </a:cubicBezTo>
                  <a:cubicBezTo>
                    <a:pt x="694" y="5577"/>
                    <a:pt x="1009" y="5231"/>
                    <a:pt x="1450" y="5231"/>
                  </a:cubicBezTo>
                  <a:close/>
                  <a:moveTo>
                    <a:pt x="4097" y="4538"/>
                  </a:moveTo>
                  <a:cubicBezTo>
                    <a:pt x="4727" y="4538"/>
                    <a:pt x="5199" y="5042"/>
                    <a:pt x="5199" y="5640"/>
                  </a:cubicBezTo>
                  <a:cubicBezTo>
                    <a:pt x="5199" y="6270"/>
                    <a:pt x="4664" y="6743"/>
                    <a:pt x="4097" y="6743"/>
                  </a:cubicBezTo>
                  <a:cubicBezTo>
                    <a:pt x="3467" y="6743"/>
                    <a:pt x="2931" y="6207"/>
                    <a:pt x="2931" y="5640"/>
                  </a:cubicBezTo>
                  <a:cubicBezTo>
                    <a:pt x="2931" y="5042"/>
                    <a:pt x="3467" y="4538"/>
                    <a:pt x="4097" y="4538"/>
                  </a:cubicBezTo>
                  <a:close/>
                  <a:moveTo>
                    <a:pt x="8539" y="4538"/>
                  </a:moveTo>
                  <a:cubicBezTo>
                    <a:pt x="9169" y="4538"/>
                    <a:pt x="9673" y="5042"/>
                    <a:pt x="9673" y="5640"/>
                  </a:cubicBezTo>
                  <a:cubicBezTo>
                    <a:pt x="9673" y="6207"/>
                    <a:pt x="9169" y="6743"/>
                    <a:pt x="8539" y="6743"/>
                  </a:cubicBezTo>
                  <a:cubicBezTo>
                    <a:pt x="7940" y="6743"/>
                    <a:pt x="7436" y="6207"/>
                    <a:pt x="7436" y="5640"/>
                  </a:cubicBezTo>
                  <a:cubicBezTo>
                    <a:pt x="7436" y="5010"/>
                    <a:pt x="7940" y="4538"/>
                    <a:pt x="8539" y="4538"/>
                  </a:cubicBezTo>
                  <a:close/>
                  <a:moveTo>
                    <a:pt x="11217" y="5231"/>
                  </a:moveTo>
                  <a:cubicBezTo>
                    <a:pt x="11595" y="5231"/>
                    <a:pt x="11973" y="5577"/>
                    <a:pt x="11973" y="5987"/>
                  </a:cubicBezTo>
                  <a:cubicBezTo>
                    <a:pt x="11973" y="6428"/>
                    <a:pt x="11595" y="6743"/>
                    <a:pt x="11217" y="6743"/>
                  </a:cubicBezTo>
                  <a:lnTo>
                    <a:pt x="11217" y="5231"/>
                  </a:lnTo>
                  <a:close/>
                  <a:moveTo>
                    <a:pt x="10461" y="5987"/>
                  </a:moveTo>
                  <a:lnTo>
                    <a:pt x="10461" y="7877"/>
                  </a:lnTo>
                  <a:lnTo>
                    <a:pt x="10461" y="8224"/>
                  </a:lnTo>
                  <a:lnTo>
                    <a:pt x="8696" y="8224"/>
                  </a:lnTo>
                  <a:cubicBezTo>
                    <a:pt x="7972" y="7767"/>
                    <a:pt x="7153" y="7538"/>
                    <a:pt x="6337" y="7538"/>
                  </a:cubicBezTo>
                  <a:cubicBezTo>
                    <a:pt x="5522" y="7538"/>
                    <a:pt x="4711" y="7767"/>
                    <a:pt x="4002" y="8224"/>
                  </a:cubicBezTo>
                  <a:lnTo>
                    <a:pt x="2238" y="8224"/>
                  </a:lnTo>
                  <a:lnTo>
                    <a:pt x="2238" y="7877"/>
                  </a:lnTo>
                  <a:lnTo>
                    <a:pt x="2238" y="5987"/>
                  </a:lnTo>
                  <a:lnTo>
                    <a:pt x="2269" y="5987"/>
                  </a:lnTo>
                  <a:cubicBezTo>
                    <a:pt x="2427" y="6806"/>
                    <a:pt x="3214" y="7468"/>
                    <a:pt x="4128" y="7468"/>
                  </a:cubicBezTo>
                  <a:cubicBezTo>
                    <a:pt x="5042" y="7468"/>
                    <a:pt x="5766" y="6837"/>
                    <a:pt x="5955" y="5987"/>
                  </a:cubicBezTo>
                  <a:lnTo>
                    <a:pt x="6775" y="5987"/>
                  </a:lnTo>
                  <a:cubicBezTo>
                    <a:pt x="6932" y="6837"/>
                    <a:pt x="7720" y="7468"/>
                    <a:pt x="8570" y="7468"/>
                  </a:cubicBezTo>
                  <a:cubicBezTo>
                    <a:pt x="9106" y="7468"/>
                    <a:pt x="9578" y="7279"/>
                    <a:pt x="9925" y="6932"/>
                  </a:cubicBezTo>
                  <a:cubicBezTo>
                    <a:pt x="10209" y="6648"/>
                    <a:pt x="10366" y="6333"/>
                    <a:pt x="10429" y="5987"/>
                  </a:cubicBezTo>
                  <a:close/>
                  <a:moveTo>
                    <a:pt x="6318" y="8271"/>
                  </a:moveTo>
                  <a:cubicBezTo>
                    <a:pt x="7027" y="8271"/>
                    <a:pt x="7735" y="8476"/>
                    <a:pt x="8350" y="8885"/>
                  </a:cubicBezTo>
                  <a:cubicBezTo>
                    <a:pt x="8413" y="8948"/>
                    <a:pt x="8444" y="8980"/>
                    <a:pt x="8539" y="8980"/>
                  </a:cubicBezTo>
                  <a:lnTo>
                    <a:pt x="10272" y="8980"/>
                  </a:lnTo>
                  <a:cubicBezTo>
                    <a:pt x="9799" y="10713"/>
                    <a:pt x="8224" y="11973"/>
                    <a:pt x="6333" y="11973"/>
                  </a:cubicBezTo>
                  <a:cubicBezTo>
                    <a:pt x="4443" y="11973"/>
                    <a:pt x="2868" y="10713"/>
                    <a:pt x="2364" y="8980"/>
                  </a:cubicBezTo>
                  <a:lnTo>
                    <a:pt x="4097" y="8980"/>
                  </a:lnTo>
                  <a:cubicBezTo>
                    <a:pt x="4160" y="8980"/>
                    <a:pt x="4254" y="8948"/>
                    <a:pt x="4286" y="8885"/>
                  </a:cubicBezTo>
                  <a:cubicBezTo>
                    <a:pt x="4900" y="8476"/>
                    <a:pt x="5609" y="8271"/>
                    <a:pt x="6318" y="8271"/>
                  </a:cubicBezTo>
                  <a:close/>
                  <a:moveTo>
                    <a:pt x="6333" y="1"/>
                  </a:moveTo>
                  <a:cubicBezTo>
                    <a:pt x="3782" y="1"/>
                    <a:pt x="1639" y="1986"/>
                    <a:pt x="1482" y="4475"/>
                  </a:cubicBezTo>
                  <a:cubicBezTo>
                    <a:pt x="663" y="4475"/>
                    <a:pt x="1" y="5168"/>
                    <a:pt x="1" y="5987"/>
                  </a:cubicBezTo>
                  <a:cubicBezTo>
                    <a:pt x="1" y="6806"/>
                    <a:pt x="663" y="7468"/>
                    <a:pt x="1482" y="7468"/>
                  </a:cubicBezTo>
                  <a:lnTo>
                    <a:pt x="1482" y="7877"/>
                  </a:lnTo>
                  <a:cubicBezTo>
                    <a:pt x="1482" y="10555"/>
                    <a:pt x="3656" y="12729"/>
                    <a:pt x="6365" y="12729"/>
                  </a:cubicBezTo>
                  <a:cubicBezTo>
                    <a:pt x="9043" y="12729"/>
                    <a:pt x="11248" y="10555"/>
                    <a:pt x="11248" y="7877"/>
                  </a:cubicBezTo>
                  <a:lnTo>
                    <a:pt x="11248" y="7468"/>
                  </a:lnTo>
                  <a:cubicBezTo>
                    <a:pt x="12067" y="7468"/>
                    <a:pt x="12760" y="6806"/>
                    <a:pt x="12760" y="5987"/>
                  </a:cubicBezTo>
                  <a:cubicBezTo>
                    <a:pt x="12697" y="5168"/>
                    <a:pt x="12036" y="4475"/>
                    <a:pt x="11217" y="4475"/>
                  </a:cubicBezTo>
                  <a:cubicBezTo>
                    <a:pt x="11028" y="1954"/>
                    <a:pt x="8885" y="1"/>
                    <a:pt x="633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190" name="Google Shape;11190;p84"/>
          <p:cNvGrpSpPr/>
          <p:nvPr/>
        </p:nvGrpSpPr>
        <p:grpSpPr>
          <a:xfrm>
            <a:off x="5776154" y="3137587"/>
            <a:ext cx="317290" cy="360211"/>
            <a:chOff x="-54063050" y="2296300"/>
            <a:chExt cx="279625" cy="317450"/>
          </a:xfrm>
          <a:solidFill>
            <a:srgbClr val="FFC000"/>
          </a:solidFill>
        </p:grpSpPr>
        <p:sp>
          <p:nvSpPr>
            <p:cNvPr id="11191" name="Google Shape;11191;p84"/>
            <p:cNvSpPr/>
            <p:nvPr/>
          </p:nvSpPr>
          <p:spPr>
            <a:xfrm>
              <a:off x="-53959075" y="2527275"/>
              <a:ext cx="72475" cy="29750"/>
            </a:xfrm>
            <a:custGeom>
              <a:avLst/>
              <a:gdLst/>
              <a:ahLst/>
              <a:cxnLst/>
              <a:rect l="l" t="t" r="r" b="b"/>
              <a:pathLst>
                <a:path w="2899" h="1190" extrusionOk="0">
                  <a:moveTo>
                    <a:pt x="386" y="1"/>
                  </a:moveTo>
                  <a:cubicBezTo>
                    <a:pt x="292" y="1"/>
                    <a:pt x="205" y="40"/>
                    <a:pt x="158" y="119"/>
                  </a:cubicBezTo>
                  <a:cubicBezTo>
                    <a:pt x="0" y="276"/>
                    <a:pt x="0" y="528"/>
                    <a:pt x="158" y="623"/>
                  </a:cubicBezTo>
                  <a:cubicBezTo>
                    <a:pt x="504" y="1001"/>
                    <a:pt x="977" y="1190"/>
                    <a:pt x="1449" y="1190"/>
                  </a:cubicBezTo>
                  <a:cubicBezTo>
                    <a:pt x="1922" y="1190"/>
                    <a:pt x="2426" y="1001"/>
                    <a:pt x="2741" y="623"/>
                  </a:cubicBezTo>
                  <a:cubicBezTo>
                    <a:pt x="2899" y="465"/>
                    <a:pt x="2899" y="245"/>
                    <a:pt x="2741" y="119"/>
                  </a:cubicBezTo>
                  <a:cubicBezTo>
                    <a:pt x="2678" y="40"/>
                    <a:pt x="2592" y="1"/>
                    <a:pt x="2501" y="1"/>
                  </a:cubicBezTo>
                  <a:cubicBezTo>
                    <a:pt x="2410" y="1"/>
                    <a:pt x="2316" y="40"/>
                    <a:pt x="2237" y="119"/>
                  </a:cubicBezTo>
                  <a:cubicBezTo>
                    <a:pt x="2048" y="308"/>
                    <a:pt x="1733" y="434"/>
                    <a:pt x="1449" y="434"/>
                  </a:cubicBezTo>
                  <a:cubicBezTo>
                    <a:pt x="1134" y="434"/>
                    <a:pt x="851" y="308"/>
                    <a:pt x="662" y="119"/>
                  </a:cubicBezTo>
                  <a:cubicBezTo>
                    <a:pt x="583" y="40"/>
                    <a:pt x="481" y="1"/>
                    <a:pt x="38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2" name="Google Shape;11192;p84"/>
            <p:cNvSpPr/>
            <p:nvPr/>
          </p:nvSpPr>
          <p:spPr>
            <a:xfrm>
              <a:off x="-53969325" y="2482975"/>
              <a:ext cx="18150" cy="17350"/>
            </a:xfrm>
            <a:custGeom>
              <a:avLst/>
              <a:gdLst/>
              <a:ahLst/>
              <a:cxnLst/>
              <a:rect l="l" t="t" r="r" b="b"/>
              <a:pathLst>
                <a:path w="726" h="694" extrusionOk="0">
                  <a:moveTo>
                    <a:pt x="347" y="0"/>
                  </a:moveTo>
                  <a:cubicBezTo>
                    <a:pt x="158" y="0"/>
                    <a:pt x="1" y="158"/>
                    <a:pt x="1" y="347"/>
                  </a:cubicBezTo>
                  <a:cubicBezTo>
                    <a:pt x="1" y="536"/>
                    <a:pt x="158" y="694"/>
                    <a:pt x="347" y="694"/>
                  </a:cubicBezTo>
                  <a:cubicBezTo>
                    <a:pt x="568" y="694"/>
                    <a:pt x="725" y="536"/>
                    <a:pt x="725" y="347"/>
                  </a:cubicBezTo>
                  <a:cubicBezTo>
                    <a:pt x="725" y="158"/>
                    <a:pt x="568" y="0"/>
                    <a:pt x="34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3" name="Google Shape;11193;p84"/>
            <p:cNvSpPr/>
            <p:nvPr/>
          </p:nvSpPr>
          <p:spPr>
            <a:xfrm>
              <a:off x="-53894500" y="2482975"/>
              <a:ext cx="18125" cy="17350"/>
            </a:xfrm>
            <a:custGeom>
              <a:avLst/>
              <a:gdLst/>
              <a:ahLst/>
              <a:cxnLst/>
              <a:rect l="l" t="t" r="r" b="b"/>
              <a:pathLst>
                <a:path w="725" h="694" extrusionOk="0">
                  <a:moveTo>
                    <a:pt x="379" y="0"/>
                  </a:moveTo>
                  <a:cubicBezTo>
                    <a:pt x="158" y="0"/>
                    <a:pt x="1" y="158"/>
                    <a:pt x="1" y="347"/>
                  </a:cubicBezTo>
                  <a:cubicBezTo>
                    <a:pt x="1" y="536"/>
                    <a:pt x="158" y="694"/>
                    <a:pt x="379" y="694"/>
                  </a:cubicBezTo>
                  <a:cubicBezTo>
                    <a:pt x="568" y="694"/>
                    <a:pt x="725" y="536"/>
                    <a:pt x="725" y="347"/>
                  </a:cubicBezTo>
                  <a:cubicBezTo>
                    <a:pt x="725" y="158"/>
                    <a:pt x="568" y="0"/>
                    <a:pt x="37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4" name="Google Shape;11194;p84"/>
            <p:cNvSpPr/>
            <p:nvPr/>
          </p:nvSpPr>
          <p:spPr>
            <a:xfrm>
              <a:off x="-54063050" y="2296300"/>
              <a:ext cx="279625" cy="317450"/>
            </a:xfrm>
            <a:custGeom>
              <a:avLst/>
              <a:gdLst/>
              <a:ahLst/>
              <a:cxnLst/>
              <a:rect l="l" t="t" r="r" b="b"/>
              <a:pathLst>
                <a:path w="11185" h="12698" extrusionOk="0">
                  <a:moveTo>
                    <a:pt x="5640" y="694"/>
                  </a:moveTo>
                  <a:cubicBezTo>
                    <a:pt x="7026" y="694"/>
                    <a:pt x="8286" y="883"/>
                    <a:pt x="9232" y="1198"/>
                  </a:cubicBezTo>
                  <a:cubicBezTo>
                    <a:pt x="10177" y="1576"/>
                    <a:pt x="10523" y="1923"/>
                    <a:pt x="10523" y="2206"/>
                  </a:cubicBezTo>
                  <a:cubicBezTo>
                    <a:pt x="10523" y="2427"/>
                    <a:pt x="10114" y="2647"/>
                    <a:pt x="9358" y="2931"/>
                  </a:cubicBezTo>
                  <a:lnTo>
                    <a:pt x="2017" y="2931"/>
                  </a:lnTo>
                  <a:cubicBezTo>
                    <a:pt x="1198" y="2679"/>
                    <a:pt x="757" y="2427"/>
                    <a:pt x="757" y="2206"/>
                  </a:cubicBezTo>
                  <a:cubicBezTo>
                    <a:pt x="757" y="1954"/>
                    <a:pt x="1103" y="1576"/>
                    <a:pt x="2048" y="1198"/>
                  </a:cubicBezTo>
                  <a:cubicBezTo>
                    <a:pt x="2994" y="851"/>
                    <a:pt x="4254" y="694"/>
                    <a:pt x="5640" y="694"/>
                  </a:cubicBezTo>
                  <a:close/>
                  <a:moveTo>
                    <a:pt x="8948" y="3687"/>
                  </a:moveTo>
                  <a:lnTo>
                    <a:pt x="8948" y="4475"/>
                  </a:lnTo>
                  <a:lnTo>
                    <a:pt x="2206" y="4475"/>
                  </a:lnTo>
                  <a:lnTo>
                    <a:pt x="2206" y="3687"/>
                  </a:lnTo>
                  <a:close/>
                  <a:moveTo>
                    <a:pt x="8633" y="5231"/>
                  </a:moveTo>
                  <a:cubicBezTo>
                    <a:pt x="8192" y="5703"/>
                    <a:pt x="7562" y="5987"/>
                    <a:pt x="6932" y="5987"/>
                  </a:cubicBezTo>
                  <a:lnTo>
                    <a:pt x="4317" y="5987"/>
                  </a:lnTo>
                  <a:cubicBezTo>
                    <a:pt x="3624" y="5987"/>
                    <a:pt x="3057" y="5703"/>
                    <a:pt x="2615" y="5231"/>
                  </a:cubicBezTo>
                  <a:close/>
                  <a:moveTo>
                    <a:pt x="9704" y="6680"/>
                  </a:moveTo>
                  <a:cubicBezTo>
                    <a:pt x="10082" y="6680"/>
                    <a:pt x="10460" y="6995"/>
                    <a:pt x="10460" y="7436"/>
                  </a:cubicBezTo>
                  <a:cubicBezTo>
                    <a:pt x="10460" y="7877"/>
                    <a:pt x="10145" y="8192"/>
                    <a:pt x="9704" y="8192"/>
                  </a:cubicBezTo>
                  <a:lnTo>
                    <a:pt x="9704" y="6680"/>
                  </a:lnTo>
                  <a:close/>
                  <a:moveTo>
                    <a:pt x="1513" y="6711"/>
                  </a:moveTo>
                  <a:lnTo>
                    <a:pt x="1513" y="8224"/>
                  </a:lnTo>
                  <a:cubicBezTo>
                    <a:pt x="1072" y="8192"/>
                    <a:pt x="757" y="7877"/>
                    <a:pt x="757" y="7467"/>
                  </a:cubicBezTo>
                  <a:cubicBezTo>
                    <a:pt x="757" y="7089"/>
                    <a:pt x="1103" y="6711"/>
                    <a:pt x="1513" y="6711"/>
                  </a:cubicBezTo>
                  <a:close/>
                  <a:moveTo>
                    <a:pt x="8979" y="5924"/>
                  </a:moveTo>
                  <a:lnTo>
                    <a:pt x="8979" y="8570"/>
                  </a:lnTo>
                  <a:cubicBezTo>
                    <a:pt x="8948" y="10429"/>
                    <a:pt x="7467" y="11910"/>
                    <a:pt x="5608" y="11910"/>
                  </a:cubicBezTo>
                  <a:cubicBezTo>
                    <a:pt x="3750" y="11910"/>
                    <a:pt x="2269" y="10429"/>
                    <a:pt x="2269" y="8570"/>
                  </a:cubicBezTo>
                  <a:lnTo>
                    <a:pt x="2269" y="5924"/>
                  </a:lnTo>
                  <a:cubicBezTo>
                    <a:pt x="2805" y="6459"/>
                    <a:pt x="3561" y="6711"/>
                    <a:pt x="4317" y="6711"/>
                  </a:cubicBezTo>
                  <a:lnTo>
                    <a:pt x="6932" y="6711"/>
                  </a:lnTo>
                  <a:cubicBezTo>
                    <a:pt x="7688" y="6711"/>
                    <a:pt x="8444" y="6459"/>
                    <a:pt x="8979" y="5924"/>
                  </a:cubicBezTo>
                  <a:close/>
                  <a:moveTo>
                    <a:pt x="5608" y="1"/>
                  </a:moveTo>
                  <a:cubicBezTo>
                    <a:pt x="4191" y="1"/>
                    <a:pt x="2805" y="190"/>
                    <a:pt x="1796" y="536"/>
                  </a:cubicBezTo>
                  <a:cubicBezTo>
                    <a:pt x="316" y="1040"/>
                    <a:pt x="1" y="1734"/>
                    <a:pt x="1" y="2206"/>
                  </a:cubicBezTo>
                  <a:cubicBezTo>
                    <a:pt x="1" y="2931"/>
                    <a:pt x="788" y="3309"/>
                    <a:pt x="1513" y="3561"/>
                  </a:cubicBezTo>
                  <a:lnTo>
                    <a:pt x="1513" y="5955"/>
                  </a:lnTo>
                  <a:cubicBezTo>
                    <a:pt x="694" y="5955"/>
                    <a:pt x="1" y="6648"/>
                    <a:pt x="1" y="7467"/>
                  </a:cubicBezTo>
                  <a:cubicBezTo>
                    <a:pt x="1" y="8287"/>
                    <a:pt x="694" y="8980"/>
                    <a:pt x="1513" y="8980"/>
                  </a:cubicBezTo>
                  <a:cubicBezTo>
                    <a:pt x="1702" y="11059"/>
                    <a:pt x="3466" y="12697"/>
                    <a:pt x="5608" y="12697"/>
                  </a:cubicBezTo>
                  <a:cubicBezTo>
                    <a:pt x="7719" y="12697"/>
                    <a:pt x="9515" y="11059"/>
                    <a:pt x="9704" y="8980"/>
                  </a:cubicBezTo>
                  <a:cubicBezTo>
                    <a:pt x="10523" y="8980"/>
                    <a:pt x="11185" y="8287"/>
                    <a:pt x="11185" y="7467"/>
                  </a:cubicBezTo>
                  <a:cubicBezTo>
                    <a:pt x="11185" y="6648"/>
                    <a:pt x="10523" y="5955"/>
                    <a:pt x="9704" y="5955"/>
                  </a:cubicBezTo>
                  <a:lnTo>
                    <a:pt x="9704" y="3561"/>
                  </a:lnTo>
                  <a:cubicBezTo>
                    <a:pt x="10397" y="3309"/>
                    <a:pt x="11185" y="2931"/>
                    <a:pt x="11185" y="2206"/>
                  </a:cubicBezTo>
                  <a:cubicBezTo>
                    <a:pt x="11185" y="1734"/>
                    <a:pt x="10870" y="1040"/>
                    <a:pt x="9421" y="536"/>
                  </a:cubicBezTo>
                  <a:cubicBezTo>
                    <a:pt x="8412" y="190"/>
                    <a:pt x="7058" y="1"/>
                    <a:pt x="560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195" name="Google Shape;11195;p84"/>
          <p:cNvGrpSpPr/>
          <p:nvPr/>
        </p:nvGrpSpPr>
        <p:grpSpPr>
          <a:xfrm>
            <a:off x="5776154" y="3601649"/>
            <a:ext cx="317290" cy="361033"/>
            <a:chOff x="-54061475" y="2685450"/>
            <a:chExt cx="279625" cy="318175"/>
          </a:xfrm>
          <a:solidFill>
            <a:srgbClr val="FFC000"/>
          </a:solidFill>
        </p:grpSpPr>
        <p:sp>
          <p:nvSpPr>
            <p:cNvPr id="11196" name="Google Shape;11196;p84"/>
            <p:cNvSpPr/>
            <p:nvPr/>
          </p:nvSpPr>
          <p:spPr>
            <a:xfrm>
              <a:off x="-53959075" y="2919525"/>
              <a:ext cx="72475" cy="28950"/>
            </a:xfrm>
            <a:custGeom>
              <a:avLst/>
              <a:gdLst/>
              <a:ahLst/>
              <a:cxnLst/>
              <a:rect l="l" t="t" r="r" b="b"/>
              <a:pathLst>
                <a:path w="2899" h="1158" extrusionOk="0">
                  <a:moveTo>
                    <a:pt x="386" y="0"/>
                  </a:moveTo>
                  <a:cubicBezTo>
                    <a:pt x="292" y="0"/>
                    <a:pt x="205" y="39"/>
                    <a:pt x="158" y="118"/>
                  </a:cubicBezTo>
                  <a:cubicBezTo>
                    <a:pt x="0" y="276"/>
                    <a:pt x="0" y="496"/>
                    <a:pt x="158" y="622"/>
                  </a:cubicBezTo>
                  <a:cubicBezTo>
                    <a:pt x="504" y="969"/>
                    <a:pt x="977" y="1158"/>
                    <a:pt x="1449" y="1158"/>
                  </a:cubicBezTo>
                  <a:cubicBezTo>
                    <a:pt x="1922" y="1158"/>
                    <a:pt x="2426" y="969"/>
                    <a:pt x="2741" y="622"/>
                  </a:cubicBezTo>
                  <a:cubicBezTo>
                    <a:pt x="2899" y="465"/>
                    <a:pt x="2899" y="213"/>
                    <a:pt x="2741" y="118"/>
                  </a:cubicBezTo>
                  <a:cubicBezTo>
                    <a:pt x="2678" y="39"/>
                    <a:pt x="2592" y="0"/>
                    <a:pt x="2501" y="0"/>
                  </a:cubicBezTo>
                  <a:cubicBezTo>
                    <a:pt x="2410" y="0"/>
                    <a:pt x="2316" y="39"/>
                    <a:pt x="2237" y="118"/>
                  </a:cubicBezTo>
                  <a:cubicBezTo>
                    <a:pt x="2048" y="307"/>
                    <a:pt x="1733" y="433"/>
                    <a:pt x="1449" y="433"/>
                  </a:cubicBezTo>
                  <a:cubicBezTo>
                    <a:pt x="1134" y="433"/>
                    <a:pt x="851" y="307"/>
                    <a:pt x="662" y="118"/>
                  </a:cubicBezTo>
                  <a:cubicBezTo>
                    <a:pt x="583" y="39"/>
                    <a:pt x="481" y="0"/>
                    <a:pt x="38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7" name="Google Shape;11197;p84"/>
            <p:cNvSpPr/>
            <p:nvPr/>
          </p:nvSpPr>
          <p:spPr>
            <a:xfrm>
              <a:off x="-53969325" y="2854725"/>
              <a:ext cx="18150" cy="18150"/>
            </a:xfrm>
            <a:custGeom>
              <a:avLst/>
              <a:gdLst/>
              <a:ahLst/>
              <a:cxnLst/>
              <a:rect l="l" t="t" r="r" b="b"/>
              <a:pathLst>
                <a:path w="726" h="726" extrusionOk="0">
                  <a:moveTo>
                    <a:pt x="347" y="1"/>
                  </a:moveTo>
                  <a:cubicBezTo>
                    <a:pt x="158" y="1"/>
                    <a:pt x="1" y="190"/>
                    <a:pt x="1" y="379"/>
                  </a:cubicBezTo>
                  <a:cubicBezTo>
                    <a:pt x="1" y="568"/>
                    <a:pt x="158" y="725"/>
                    <a:pt x="347" y="725"/>
                  </a:cubicBezTo>
                  <a:cubicBezTo>
                    <a:pt x="568" y="725"/>
                    <a:pt x="725" y="568"/>
                    <a:pt x="725" y="379"/>
                  </a:cubicBezTo>
                  <a:cubicBezTo>
                    <a:pt x="725" y="190"/>
                    <a:pt x="568" y="1"/>
                    <a:pt x="34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8" name="Google Shape;11198;p84"/>
            <p:cNvSpPr/>
            <p:nvPr/>
          </p:nvSpPr>
          <p:spPr>
            <a:xfrm>
              <a:off x="-53894500" y="2854725"/>
              <a:ext cx="18125" cy="18150"/>
            </a:xfrm>
            <a:custGeom>
              <a:avLst/>
              <a:gdLst/>
              <a:ahLst/>
              <a:cxnLst/>
              <a:rect l="l" t="t" r="r" b="b"/>
              <a:pathLst>
                <a:path w="725" h="726" extrusionOk="0">
                  <a:moveTo>
                    <a:pt x="379" y="1"/>
                  </a:moveTo>
                  <a:cubicBezTo>
                    <a:pt x="158" y="1"/>
                    <a:pt x="1" y="190"/>
                    <a:pt x="1" y="379"/>
                  </a:cubicBezTo>
                  <a:cubicBezTo>
                    <a:pt x="1" y="568"/>
                    <a:pt x="158" y="725"/>
                    <a:pt x="379" y="725"/>
                  </a:cubicBezTo>
                  <a:cubicBezTo>
                    <a:pt x="568" y="725"/>
                    <a:pt x="725" y="568"/>
                    <a:pt x="725" y="379"/>
                  </a:cubicBezTo>
                  <a:cubicBezTo>
                    <a:pt x="725" y="190"/>
                    <a:pt x="568" y="1"/>
                    <a:pt x="37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99" name="Google Shape;11199;p84"/>
            <p:cNvSpPr/>
            <p:nvPr/>
          </p:nvSpPr>
          <p:spPr>
            <a:xfrm>
              <a:off x="-54061475" y="2685450"/>
              <a:ext cx="279625" cy="318175"/>
            </a:xfrm>
            <a:custGeom>
              <a:avLst/>
              <a:gdLst/>
              <a:ahLst/>
              <a:cxnLst/>
              <a:rect l="l" t="t" r="r" b="b"/>
              <a:pathLst>
                <a:path w="11185" h="12727" extrusionOk="0">
                  <a:moveTo>
                    <a:pt x="4096" y="1699"/>
                  </a:moveTo>
                  <a:cubicBezTo>
                    <a:pt x="4348" y="1699"/>
                    <a:pt x="4537" y="1762"/>
                    <a:pt x="4726" y="1794"/>
                  </a:cubicBezTo>
                  <a:cubicBezTo>
                    <a:pt x="4254" y="2235"/>
                    <a:pt x="3970" y="2897"/>
                    <a:pt x="3844" y="3527"/>
                  </a:cubicBezTo>
                  <a:cubicBezTo>
                    <a:pt x="3813" y="3716"/>
                    <a:pt x="3970" y="3905"/>
                    <a:pt x="4159" y="3968"/>
                  </a:cubicBezTo>
                  <a:cubicBezTo>
                    <a:pt x="4178" y="3971"/>
                    <a:pt x="4197" y="3972"/>
                    <a:pt x="4216" y="3972"/>
                  </a:cubicBezTo>
                  <a:cubicBezTo>
                    <a:pt x="4411" y="3972"/>
                    <a:pt x="4572" y="3825"/>
                    <a:pt x="4600" y="3653"/>
                  </a:cubicBezTo>
                  <a:cubicBezTo>
                    <a:pt x="4695" y="3117"/>
                    <a:pt x="4915" y="2645"/>
                    <a:pt x="5199" y="2330"/>
                  </a:cubicBezTo>
                  <a:cubicBezTo>
                    <a:pt x="5335" y="2194"/>
                    <a:pt x="5588" y="1964"/>
                    <a:pt x="5877" y="1964"/>
                  </a:cubicBezTo>
                  <a:cubicBezTo>
                    <a:pt x="5923" y="1964"/>
                    <a:pt x="5970" y="1970"/>
                    <a:pt x="6018" y="1983"/>
                  </a:cubicBezTo>
                  <a:cubicBezTo>
                    <a:pt x="6365" y="2046"/>
                    <a:pt x="6585" y="2361"/>
                    <a:pt x="6648" y="2613"/>
                  </a:cubicBezTo>
                  <a:cubicBezTo>
                    <a:pt x="6806" y="2991"/>
                    <a:pt x="6900" y="3527"/>
                    <a:pt x="6774" y="4031"/>
                  </a:cubicBezTo>
                  <a:cubicBezTo>
                    <a:pt x="6743" y="4251"/>
                    <a:pt x="6900" y="4472"/>
                    <a:pt x="7121" y="4472"/>
                  </a:cubicBezTo>
                  <a:cubicBezTo>
                    <a:pt x="7310" y="4472"/>
                    <a:pt x="7467" y="4346"/>
                    <a:pt x="7467" y="4157"/>
                  </a:cubicBezTo>
                  <a:cubicBezTo>
                    <a:pt x="7593" y="3527"/>
                    <a:pt x="7562" y="2802"/>
                    <a:pt x="7247" y="2204"/>
                  </a:cubicBezTo>
                  <a:lnTo>
                    <a:pt x="7247" y="2204"/>
                  </a:lnTo>
                  <a:lnTo>
                    <a:pt x="7404" y="2267"/>
                  </a:lnTo>
                  <a:cubicBezTo>
                    <a:pt x="8822" y="2487"/>
                    <a:pt x="9767" y="3873"/>
                    <a:pt x="9515" y="5291"/>
                  </a:cubicBezTo>
                  <a:cubicBezTo>
                    <a:pt x="9486" y="5464"/>
                    <a:pt x="9326" y="5610"/>
                    <a:pt x="9130" y="5610"/>
                  </a:cubicBezTo>
                  <a:cubicBezTo>
                    <a:pt x="9112" y="5610"/>
                    <a:pt x="9093" y="5609"/>
                    <a:pt x="9074" y="5606"/>
                  </a:cubicBezTo>
                  <a:lnTo>
                    <a:pt x="1733" y="4314"/>
                  </a:lnTo>
                  <a:cubicBezTo>
                    <a:pt x="1639" y="4283"/>
                    <a:pt x="1481" y="4062"/>
                    <a:pt x="1513" y="3873"/>
                  </a:cubicBezTo>
                  <a:cubicBezTo>
                    <a:pt x="1765" y="2613"/>
                    <a:pt x="2868" y="1699"/>
                    <a:pt x="4096" y="1699"/>
                  </a:cubicBezTo>
                  <a:close/>
                  <a:moveTo>
                    <a:pt x="1450" y="6740"/>
                  </a:moveTo>
                  <a:lnTo>
                    <a:pt x="1450" y="8252"/>
                  </a:lnTo>
                  <a:cubicBezTo>
                    <a:pt x="1009" y="8252"/>
                    <a:pt x="694" y="7937"/>
                    <a:pt x="694" y="7496"/>
                  </a:cubicBezTo>
                  <a:cubicBezTo>
                    <a:pt x="694" y="7118"/>
                    <a:pt x="1040" y="6740"/>
                    <a:pt x="1450" y="6740"/>
                  </a:cubicBezTo>
                  <a:close/>
                  <a:moveTo>
                    <a:pt x="9641" y="6740"/>
                  </a:moveTo>
                  <a:cubicBezTo>
                    <a:pt x="10019" y="6740"/>
                    <a:pt x="10397" y="7118"/>
                    <a:pt x="10397" y="7496"/>
                  </a:cubicBezTo>
                  <a:cubicBezTo>
                    <a:pt x="10397" y="7937"/>
                    <a:pt x="10082" y="8252"/>
                    <a:pt x="9641" y="8252"/>
                  </a:cubicBezTo>
                  <a:lnTo>
                    <a:pt x="9641" y="6740"/>
                  </a:lnTo>
                  <a:close/>
                  <a:moveTo>
                    <a:pt x="2206" y="5102"/>
                  </a:moveTo>
                  <a:lnTo>
                    <a:pt x="8916" y="6268"/>
                  </a:lnTo>
                  <a:lnTo>
                    <a:pt x="8916" y="8599"/>
                  </a:lnTo>
                  <a:cubicBezTo>
                    <a:pt x="8885" y="10489"/>
                    <a:pt x="7404" y="12033"/>
                    <a:pt x="5545" y="12033"/>
                  </a:cubicBezTo>
                  <a:cubicBezTo>
                    <a:pt x="3687" y="12033"/>
                    <a:pt x="2206" y="10489"/>
                    <a:pt x="2206" y="8599"/>
                  </a:cubicBezTo>
                  <a:lnTo>
                    <a:pt x="2206" y="5102"/>
                  </a:lnTo>
                  <a:close/>
                  <a:moveTo>
                    <a:pt x="7575" y="1"/>
                  </a:moveTo>
                  <a:cubicBezTo>
                    <a:pt x="6800" y="1"/>
                    <a:pt x="6137" y="473"/>
                    <a:pt x="5861" y="1164"/>
                  </a:cubicBezTo>
                  <a:lnTo>
                    <a:pt x="4726" y="975"/>
                  </a:lnTo>
                  <a:cubicBezTo>
                    <a:pt x="4530" y="941"/>
                    <a:pt x="4334" y="925"/>
                    <a:pt x="4141" y="925"/>
                  </a:cubicBezTo>
                  <a:cubicBezTo>
                    <a:pt x="2536" y="925"/>
                    <a:pt x="1101" y="2053"/>
                    <a:pt x="820" y="3684"/>
                  </a:cubicBezTo>
                  <a:cubicBezTo>
                    <a:pt x="757" y="4188"/>
                    <a:pt x="1009" y="4692"/>
                    <a:pt x="1481" y="4913"/>
                  </a:cubicBezTo>
                  <a:lnTo>
                    <a:pt x="1481" y="5953"/>
                  </a:lnTo>
                  <a:cubicBezTo>
                    <a:pt x="662" y="5953"/>
                    <a:pt x="1" y="6614"/>
                    <a:pt x="1" y="7465"/>
                  </a:cubicBezTo>
                  <a:cubicBezTo>
                    <a:pt x="1" y="8284"/>
                    <a:pt x="662" y="8946"/>
                    <a:pt x="1481" y="8946"/>
                  </a:cubicBezTo>
                  <a:cubicBezTo>
                    <a:pt x="1702" y="11056"/>
                    <a:pt x="3403" y="12726"/>
                    <a:pt x="5577" y="12726"/>
                  </a:cubicBezTo>
                  <a:cubicBezTo>
                    <a:pt x="7751" y="12726"/>
                    <a:pt x="9484" y="11056"/>
                    <a:pt x="9673" y="8946"/>
                  </a:cubicBezTo>
                  <a:cubicBezTo>
                    <a:pt x="10492" y="8946"/>
                    <a:pt x="11185" y="8284"/>
                    <a:pt x="11185" y="7465"/>
                  </a:cubicBezTo>
                  <a:cubicBezTo>
                    <a:pt x="11122" y="6803"/>
                    <a:pt x="10649" y="6205"/>
                    <a:pt x="9988" y="6047"/>
                  </a:cubicBezTo>
                  <a:cubicBezTo>
                    <a:pt x="10177" y="5890"/>
                    <a:pt x="10303" y="5638"/>
                    <a:pt x="10334" y="5417"/>
                  </a:cubicBezTo>
                  <a:cubicBezTo>
                    <a:pt x="10649" y="3590"/>
                    <a:pt x="9452" y="1825"/>
                    <a:pt x="7625" y="1510"/>
                  </a:cubicBezTo>
                  <a:lnTo>
                    <a:pt x="6617" y="1321"/>
                  </a:lnTo>
                  <a:cubicBezTo>
                    <a:pt x="6812" y="958"/>
                    <a:pt x="7206" y="744"/>
                    <a:pt x="7622" y="744"/>
                  </a:cubicBezTo>
                  <a:cubicBezTo>
                    <a:pt x="7675" y="744"/>
                    <a:pt x="7729" y="747"/>
                    <a:pt x="7782" y="754"/>
                  </a:cubicBezTo>
                  <a:cubicBezTo>
                    <a:pt x="7811" y="764"/>
                    <a:pt x="7840" y="768"/>
                    <a:pt x="7869" y="768"/>
                  </a:cubicBezTo>
                  <a:cubicBezTo>
                    <a:pt x="8034" y="768"/>
                    <a:pt x="8197" y="627"/>
                    <a:pt x="8223" y="439"/>
                  </a:cubicBezTo>
                  <a:cubicBezTo>
                    <a:pt x="8255" y="250"/>
                    <a:pt x="8097" y="61"/>
                    <a:pt x="7908" y="30"/>
                  </a:cubicBezTo>
                  <a:cubicBezTo>
                    <a:pt x="7796" y="10"/>
                    <a:pt x="7684" y="1"/>
                    <a:pt x="7575"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200" name="Google Shape;11200;p84"/>
          <p:cNvGrpSpPr/>
          <p:nvPr/>
        </p:nvGrpSpPr>
        <p:grpSpPr>
          <a:xfrm>
            <a:off x="8029690" y="2693967"/>
            <a:ext cx="275278" cy="361969"/>
            <a:chOff x="-52074300" y="1911950"/>
            <a:chExt cx="242600" cy="319000"/>
          </a:xfrm>
          <a:solidFill>
            <a:srgbClr val="FFC000"/>
          </a:solidFill>
        </p:grpSpPr>
        <p:sp>
          <p:nvSpPr>
            <p:cNvPr id="11201" name="Google Shape;11201;p84"/>
            <p:cNvSpPr/>
            <p:nvPr/>
          </p:nvSpPr>
          <p:spPr>
            <a:xfrm>
              <a:off x="-51989225" y="2125600"/>
              <a:ext cx="72475" cy="29750"/>
            </a:xfrm>
            <a:custGeom>
              <a:avLst/>
              <a:gdLst/>
              <a:ahLst/>
              <a:cxnLst/>
              <a:rect l="l" t="t" r="r" b="b"/>
              <a:pathLst>
                <a:path w="2899" h="1190" extrusionOk="0">
                  <a:moveTo>
                    <a:pt x="398" y="0"/>
                  </a:moveTo>
                  <a:cubicBezTo>
                    <a:pt x="307" y="0"/>
                    <a:pt x="221" y="40"/>
                    <a:pt x="158" y="118"/>
                  </a:cubicBezTo>
                  <a:cubicBezTo>
                    <a:pt x="0" y="276"/>
                    <a:pt x="0" y="528"/>
                    <a:pt x="158" y="622"/>
                  </a:cubicBezTo>
                  <a:cubicBezTo>
                    <a:pt x="504" y="1000"/>
                    <a:pt x="977" y="1189"/>
                    <a:pt x="1449" y="1189"/>
                  </a:cubicBezTo>
                  <a:cubicBezTo>
                    <a:pt x="1922" y="1189"/>
                    <a:pt x="2426" y="1000"/>
                    <a:pt x="2741" y="622"/>
                  </a:cubicBezTo>
                  <a:cubicBezTo>
                    <a:pt x="2899" y="465"/>
                    <a:pt x="2899" y="244"/>
                    <a:pt x="2741" y="118"/>
                  </a:cubicBezTo>
                  <a:cubicBezTo>
                    <a:pt x="2662" y="40"/>
                    <a:pt x="2568" y="0"/>
                    <a:pt x="2477" y="0"/>
                  </a:cubicBezTo>
                  <a:cubicBezTo>
                    <a:pt x="2387" y="0"/>
                    <a:pt x="2300" y="40"/>
                    <a:pt x="2237" y="118"/>
                  </a:cubicBezTo>
                  <a:cubicBezTo>
                    <a:pt x="2048" y="307"/>
                    <a:pt x="1733" y="433"/>
                    <a:pt x="1449" y="433"/>
                  </a:cubicBezTo>
                  <a:cubicBezTo>
                    <a:pt x="1134" y="433"/>
                    <a:pt x="851" y="307"/>
                    <a:pt x="662" y="118"/>
                  </a:cubicBezTo>
                  <a:cubicBezTo>
                    <a:pt x="583" y="40"/>
                    <a:pt x="488" y="0"/>
                    <a:pt x="39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2" name="Google Shape;11202;p84"/>
            <p:cNvSpPr/>
            <p:nvPr/>
          </p:nvSpPr>
          <p:spPr>
            <a:xfrm>
              <a:off x="-51998675" y="2062375"/>
              <a:ext cx="17325" cy="18150"/>
            </a:xfrm>
            <a:custGeom>
              <a:avLst/>
              <a:gdLst/>
              <a:ahLst/>
              <a:cxnLst/>
              <a:rect l="l" t="t" r="r" b="b"/>
              <a:pathLst>
                <a:path w="693" h="726" extrusionOk="0">
                  <a:moveTo>
                    <a:pt x="347" y="1"/>
                  </a:moveTo>
                  <a:cubicBezTo>
                    <a:pt x="158" y="1"/>
                    <a:pt x="0" y="158"/>
                    <a:pt x="0" y="347"/>
                  </a:cubicBezTo>
                  <a:cubicBezTo>
                    <a:pt x="0" y="568"/>
                    <a:pt x="158" y="726"/>
                    <a:pt x="347" y="726"/>
                  </a:cubicBezTo>
                  <a:cubicBezTo>
                    <a:pt x="536" y="726"/>
                    <a:pt x="693" y="568"/>
                    <a:pt x="693" y="347"/>
                  </a:cubicBezTo>
                  <a:cubicBezTo>
                    <a:pt x="693" y="158"/>
                    <a:pt x="536" y="1"/>
                    <a:pt x="34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3" name="Google Shape;11203;p84"/>
            <p:cNvSpPr/>
            <p:nvPr/>
          </p:nvSpPr>
          <p:spPr>
            <a:xfrm>
              <a:off x="-51925450" y="2062375"/>
              <a:ext cx="18150" cy="18150"/>
            </a:xfrm>
            <a:custGeom>
              <a:avLst/>
              <a:gdLst/>
              <a:ahLst/>
              <a:cxnLst/>
              <a:rect l="l" t="t" r="r" b="b"/>
              <a:pathLst>
                <a:path w="726" h="726" extrusionOk="0">
                  <a:moveTo>
                    <a:pt x="379" y="1"/>
                  </a:moveTo>
                  <a:cubicBezTo>
                    <a:pt x="158" y="1"/>
                    <a:pt x="1" y="158"/>
                    <a:pt x="1" y="347"/>
                  </a:cubicBezTo>
                  <a:cubicBezTo>
                    <a:pt x="1" y="568"/>
                    <a:pt x="158" y="726"/>
                    <a:pt x="379" y="726"/>
                  </a:cubicBezTo>
                  <a:cubicBezTo>
                    <a:pt x="568" y="726"/>
                    <a:pt x="726" y="568"/>
                    <a:pt x="726" y="347"/>
                  </a:cubicBezTo>
                  <a:cubicBezTo>
                    <a:pt x="726" y="158"/>
                    <a:pt x="568" y="1"/>
                    <a:pt x="37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4" name="Google Shape;11204;p84"/>
            <p:cNvSpPr/>
            <p:nvPr/>
          </p:nvSpPr>
          <p:spPr>
            <a:xfrm>
              <a:off x="-52074300" y="1911950"/>
              <a:ext cx="242600" cy="319000"/>
            </a:xfrm>
            <a:custGeom>
              <a:avLst/>
              <a:gdLst/>
              <a:ahLst/>
              <a:cxnLst/>
              <a:rect l="l" t="t" r="r" b="b"/>
              <a:pathLst>
                <a:path w="9704" h="12760" extrusionOk="0">
                  <a:moveTo>
                    <a:pt x="6743" y="694"/>
                  </a:moveTo>
                  <a:cubicBezTo>
                    <a:pt x="7940" y="757"/>
                    <a:pt x="8948" y="1733"/>
                    <a:pt x="8948" y="2993"/>
                  </a:cubicBezTo>
                  <a:lnTo>
                    <a:pt x="8948" y="5293"/>
                  </a:lnTo>
                  <a:lnTo>
                    <a:pt x="8601" y="5293"/>
                  </a:lnTo>
                  <a:cubicBezTo>
                    <a:pt x="6743" y="5293"/>
                    <a:pt x="5262" y="3750"/>
                    <a:pt x="5262" y="1859"/>
                  </a:cubicBezTo>
                  <a:lnTo>
                    <a:pt x="5262" y="1292"/>
                  </a:lnTo>
                  <a:cubicBezTo>
                    <a:pt x="5640" y="946"/>
                    <a:pt x="6207" y="694"/>
                    <a:pt x="6743" y="694"/>
                  </a:cubicBezTo>
                  <a:close/>
                  <a:moveTo>
                    <a:pt x="2962" y="757"/>
                  </a:moveTo>
                  <a:cubicBezTo>
                    <a:pt x="3529" y="757"/>
                    <a:pt x="4033" y="946"/>
                    <a:pt x="4474" y="1355"/>
                  </a:cubicBezTo>
                  <a:lnTo>
                    <a:pt x="4474" y="1891"/>
                  </a:lnTo>
                  <a:cubicBezTo>
                    <a:pt x="4474" y="3781"/>
                    <a:pt x="2962" y="5325"/>
                    <a:pt x="1103" y="5325"/>
                  </a:cubicBezTo>
                  <a:lnTo>
                    <a:pt x="757" y="5325"/>
                  </a:lnTo>
                  <a:lnTo>
                    <a:pt x="757" y="3025"/>
                  </a:lnTo>
                  <a:cubicBezTo>
                    <a:pt x="725" y="1733"/>
                    <a:pt x="1733" y="757"/>
                    <a:pt x="2962" y="757"/>
                  </a:cubicBezTo>
                  <a:close/>
                  <a:moveTo>
                    <a:pt x="1103" y="6018"/>
                  </a:moveTo>
                  <a:cubicBezTo>
                    <a:pt x="1324" y="6018"/>
                    <a:pt x="1481" y="6175"/>
                    <a:pt x="1481" y="6396"/>
                  </a:cubicBezTo>
                  <a:cubicBezTo>
                    <a:pt x="1481" y="6585"/>
                    <a:pt x="1324" y="6743"/>
                    <a:pt x="1103" y="6743"/>
                  </a:cubicBezTo>
                  <a:cubicBezTo>
                    <a:pt x="914" y="6743"/>
                    <a:pt x="757" y="6585"/>
                    <a:pt x="757" y="6396"/>
                  </a:cubicBezTo>
                  <a:cubicBezTo>
                    <a:pt x="757" y="6175"/>
                    <a:pt x="914" y="6018"/>
                    <a:pt x="1103" y="6018"/>
                  </a:cubicBezTo>
                  <a:close/>
                  <a:moveTo>
                    <a:pt x="8570" y="6018"/>
                  </a:moveTo>
                  <a:cubicBezTo>
                    <a:pt x="8759" y="6018"/>
                    <a:pt x="8916" y="6175"/>
                    <a:pt x="8916" y="6396"/>
                  </a:cubicBezTo>
                  <a:cubicBezTo>
                    <a:pt x="8916" y="6585"/>
                    <a:pt x="8759" y="6743"/>
                    <a:pt x="8570" y="6743"/>
                  </a:cubicBezTo>
                  <a:cubicBezTo>
                    <a:pt x="8349" y="6743"/>
                    <a:pt x="8192" y="6585"/>
                    <a:pt x="8192" y="6396"/>
                  </a:cubicBezTo>
                  <a:cubicBezTo>
                    <a:pt x="8192" y="6175"/>
                    <a:pt x="8349" y="6018"/>
                    <a:pt x="8570" y="6018"/>
                  </a:cubicBezTo>
                  <a:close/>
                  <a:moveTo>
                    <a:pt x="1072" y="7530"/>
                  </a:moveTo>
                  <a:cubicBezTo>
                    <a:pt x="1261" y="7530"/>
                    <a:pt x="1418" y="7688"/>
                    <a:pt x="1418" y="7877"/>
                  </a:cubicBezTo>
                  <a:cubicBezTo>
                    <a:pt x="1418" y="8066"/>
                    <a:pt x="1261" y="8223"/>
                    <a:pt x="1072" y="8223"/>
                  </a:cubicBezTo>
                  <a:cubicBezTo>
                    <a:pt x="914" y="8223"/>
                    <a:pt x="725" y="8066"/>
                    <a:pt x="725" y="7877"/>
                  </a:cubicBezTo>
                  <a:cubicBezTo>
                    <a:pt x="725" y="7688"/>
                    <a:pt x="883" y="7530"/>
                    <a:pt x="1072" y="7530"/>
                  </a:cubicBezTo>
                  <a:close/>
                  <a:moveTo>
                    <a:pt x="8601" y="7530"/>
                  </a:moveTo>
                  <a:cubicBezTo>
                    <a:pt x="8790" y="7530"/>
                    <a:pt x="8948" y="7688"/>
                    <a:pt x="8948" y="7877"/>
                  </a:cubicBezTo>
                  <a:cubicBezTo>
                    <a:pt x="8948" y="8066"/>
                    <a:pt x="8790" y="8223"/>
                    <a:pt x="8601" y="8223"/>
                  </a:cubicBezTo>
                  <a:cubicBezTo>
                    <a:pt x="8412" y="8223"/>
                    <a:pt x="8255" y="8066"/>
                    <a:pt x="8255" y="7877"/>
                  </a:cubicBezTo>
                  <a:cubicBezTo>
                    <a:pt x="8255" y="7688"/>
                    <a:pt x="8412" y="7530"/>
                    <a:pt x="8601" y="7530"/>
                  </a:cubicBezTo>
                  <a:close/>
                  <a:moveTo>
                    <a:pt x="1072" y="9011"/>
                  </a:moveTo>
                  <a:cubicBezTo>
                    <a:pt x="1261" y="9011"/>
                    <a:pt x="1418" y="9168"/>
                    <a:pt x="1418" y="9389"/>
                  </a:cubicBezTo>
                  <a:cubicBezTo>
                    <a:pt x="1418" y="9578"/>
                    <a:pt x="1261" y="9735"/>
                    <a:pt x="1072" y="9735"/>
                  </a:cubicBezTo>
                  <a:cubicBezTo>
                    <a:pt x="914" y="9735"/>
                    <a:pt x="725" y="9578"/>
                    <a:pt x="725" y="9389"/>
                  </a:cubicBezTo>
                  <a:cubicBezTo>
                    <a:pt x="725" y="9168"/>
                    <a:pt x="883" y="9011"/>
                    <a:pt x="1072" y="9011"/>
                  </a:cubicBezTo>
                  <a:close/>
                  <a:moveTo>
                    <a:pt x="8601" y="9011"/>
                  </a:moveTo>
                  <a:cubicBezTo>
                    <a:pt x="8790" y="9011"/>
                    <a:pt x="8948" y="9168"/>
                    <a:pt x="8948" y="9389"/>
                  </a:cubicBezTo>
                  <a:cubicBezTo>
                    <a:pt x="8948" y="9578"/>
                    <a:pt x="8790" y="9735"/>
                    <a:pt x="8601" y="9735"/>
                  </a:cubicBezTo>
                  <a:cubicBezTo>
                    <a:pt x="8412" y="9735"/>
                    <a:pt x="8255" y="9578"/>
                    <a:pt x="8255" y="9389"/>
                  </a:cubicBezTo>
                  <a:cubicBezTo>
                    <a:pt x="8255" y="9168"/>
                    <a:pt x="8412" y="9011"/>
                    <a:pt x="8601" y="9011"/>
                  </a:cubicBezTo>
                  <a:close/>
                  <a:moveTo>
                    <a:pt x="4852" y="3592"/>
                  </a:moveTo>
                  <a:cubicBezTo>
                    <a:pt x="5041" y="4002"/>
                    <a:pt x="5325" y="4411"/>
                    <a:pt x="5703" y="4758"/>
                  </a:cubicBezTo>
                  <a:cubicBezTo>
                    <a:pt x="6239" y="5325"/>
                    <a:pt x="6869" y="5671"/>
                    <a:pt x="7593" y="5860"/>
                  </a:cubicBezTo>
                  <a:cubicBezTo>
                    <a:pt x="7499" y="6018"/>
                    <a:pt x="7467" y="6175"/>
                    <a:pt x="7467" y="6364"/>
                  </a:cubicBezTo>
                  <a:cubicBezTo>
                    <a:pt x="7467" y="6648"/>
                    <a:pt x="7593" y="6932"/>
                    <a:pt x="7751" y="7121"/>
                  </a:cubicBezTo>
                  <a:cubicBezTo>
                    <a:pt x="7530" y="7341"/>
                    <a:pt x="7467" y="7593"/>
                    <a:pt x="7467" y="7877"/>
                  </a:cubicBezTo>
                  <a:cubicBezTo>
                    <a:pt x="7467" y="8160"/>
                    <a:pt x="7593" y="8444"/>
                    <a:pt x="7751" y="8633"/>
                  </a:cubicBezTo>
                  <a:cubicBezTo>
                    <a:pt x="7530" y="8822"/>
                    <a:pt x="7467" y="9105"/>
                    <a:pt x="7467" y="9389"/>
                  </a:cubicBezTo>
                  <a:cubicBezTo>
                    <a:pt x="7467" y="9546"/>
                    <a:pt x="7499" y="9704"/>
                    <a:pt x="7593" y="9861"/>
                  </a:cubicBezTo>
                  <a:cubicBezTo>
                    <a:pt x="6932" y="10712"/>
                    <a:pt x="5923" y="11216"/>
                    <a:pt x="4852" y="11216"/>
                  </a:cubicBezTo>
                  <a:cubicBezTo>
                    <a:pt x="3750" y="11216"/>
                    <a:pt x="2773" y="10712"/>
                    <a:pt x="2143" y="9861"/>
                  </a:cubicBezTo>
                  <a:cubicBezTo>
                    <a:pt x="2206" y="9704"/>
                    <a:pt x="2269" y="9515"/>
                    <a:pt x="2269" y="9389"/>
                  </a:cubicBezTo>
                  <a:cubicBezTo>
                    <a:pt x="2269" y="9105"/>
                    <a:pt x="2143" y="8822"/>
                    <a:pt x="1985" y="8633"/>
                  </a:cubicBezTo>
                  <a:cubicBezTo>
                    <a:pt x="2174" y="8444"/>
                    <a:pt x="2269" y="8160"/>
                    <a:pt x="2269" y="7877"/>
                  </a:cubicBezTo>
                  <a:cubicBezTo>
                    <a:pt x="2269" y="7593"/>
                    <a:pt x="2143" y="7341"/>
                    <a:pt x="1985" y="7121"/>
                  </a:cubicBezTo>
                  <a:cubicBezTo>
                    <a:pt x="2174" y="6932"/>
                    <a:pt x="2269" y="6648"/>
                    <a:pt x="2269" y="6364"/>
                  </a:cubicBezTo>
                  <a:cubicBezTo>
                    <a:pt x="2269" y="6175"/>
                    <a:pt x="2206" y="6018"/>
                    <a:pt x="2143" y="5860"/>
                  </a:cubicBezTo>
                  <a:cubicBezTo>
                    <a:pt x="2836" y="5671"/>
                    <a:pt x="3529" y="5325"/>
                    <a:pt x="4033" y="4758"/>
                  </a:cubicBezTo>
                  <a:cubicBezTo>
                    <a:pt x="4380" y="4411"/>
                    <a:pt x="4663" y="4002"/>
                    <a:pt x="4852" y="3592"/>
                  </a:cubicBezTo>
                  <a:close/>
                  <a:moveTo>
                    <a:pt x="1103" y="10523"/>
                  </a:moveTo>
                  <a:cubicBezTo>
                    <a:pt x="1324" y="10523"/>
                    <a:pt x="1481" y="10681"/>
                    <a:pt x="1481" y="10870"/>
                  </a:cubicBezTo>
                  <a:cubicBezTo>
                    <a:pt x="1481" y="10996"/>
                    <a:pt x="1481" y="10996"/>
                    <a:pt x="1103" y="11626"/>
                  </a:cubicBezTo>
                  <a:cubicBezTo>
                    <a:pt x="757" y="10996"/>
                    <a:pt x="757" y="10996"/>
                    <a:pt x="757" y="10870"/>
                  </a:cubicBezTo>
                  <a:cubicBezTo>
                    <a:pt x="757" y="10681"/>
                    <a:pt x="914" y="10523"/>
                    <a:pt x="1103" y="10523"/>
                  </a:cubicBezTo>
                  <a:close/>
                  <a:moveTo>
                    <a:pt x="8570" y="10523"/>
                  </a:moveTo>
                  <a:cubicBezTo>
                    <a:pt x="8759" y="10523"/>
                    <a:pt x="8916" y="10681"/>
                    <a:pt x="8916" y="10870"/>
                  </a:cubicBezTo>
                  <a:cubicBezTo>
                    <a:pt x="8948" y="10996"/>
                    <a:pt x="8916" y="10996"/>
                    <a:pt x="8570" y="11626"/>
                  </a:cubicBezTo>
                  <a:cubicBezTo>
                    <a:pt x="8192" y="10996"/>
                    <a:pt x="8192" y="10996"/>
                    <a:pt x="8192" y="10870"/>
                  </a:cubicBezTo>
                  <a:cubicBezTo>
                    <a:pt x="8192" y="10681"/>
                    <a:pt x="8349" y="10523"/>
                    <a:pt x="8570" y="10523"/>
                  </a:cubicBezTo>
                  <a:close/>
                  <a:moveTo>
                    <a:pt x="3025" y="0"/>
                  </a:moveTo>
                  <a:cubicBezTo>
                    <a:pt x="1355" y="0"/>
                    <a:pt x="1" y="1355"/>
                    <a:pt x="1" y="2993"/>
                  </a:cubicBezTo>
                  <a:lnTo>
                    <a:pt x="1" y="6427"/>
                  </a:lnTo>
                  <a:cubicBezTo>
                    <a:pt x="1" y="6711"/>
                    <a:pt x="127" y="6963"/>
                    <a:pt x="284" y="7184"/>
                  </a:cubicBezTo>
                  <a:cubicBezTo>
                    <a:pt x="95" y="7373"/>
                    <a:pt x="1" y="7656"/>
                    <a:pt x="1" y="7908"/>
                  </a:cubicBezTo>
                  <a:cubicBezTo>
                    <a:pt x="1" y="8192"/>
                    <a:pt x="127" y="8475"/>
                    <a:pt x="284" y="8664"/>
                  </a:cubicBezTo>
                  <a:cubicBezTo>
                    <a:pt x="95" y="8853"/>
                    <a:pt x="1" y="9137"/>
                    <a:pt x="1" y="9420"/>
                  </a:cubicBezTo>
                  <a:cubicBezTo>
                    <a:pt x="1" y="9704"/>
                    <a:pt x="127" y="9956"/>
                    <a:pt x="284" y="10177"/>
                  </a:cubicBezTo>
                  <a:cubicBezTo>
                    <a:pt x="95" y="10366"/>
                    <a:pt x="1" y="10649"/>
                    <a:pt x="1" y="10901"/>
                  </a:cubicBezTo>
                  <a:cubicBezTo>
                    <a:pt x="1" y="11122"/>
                    <a:pt x="64" y="11311"/>
                    <a:pt x="127" y="11374"/>
                  </a:cubicBezTo>
                  <a:lnTo>
                    <a:pt x="788" y="12571"/>
                  </a:lnTo>
                  <a:cubicBezTo>
                    <a:pt x="883" y="12697"/>
                    <a:pt x="1009" y="12760"/>
                    <a:pt x="1103" y="12760"/>
                  </a:cubicBezTo>
                  <a:cubicBezTo>
                    <a:pt x="1229" y="12760"/>
                    <a:pt x="1387" y="12697"/>
                    <a:pt x="1450" y="12571"/>
                  </a:cubicBezTo>
                  <a:lnTo>
                    <a:pt x="2111" y="11437"/>
                  </a:lnTo>
                  <a:lnTo>
                    <a:pt x="2237" y="11059"/>
                  </a:lnTo>
                  <a:cubicBezTo>
                    <a:pt x="2930" y="11657"/>
                    <a:pt x="3876" y="12004"/>
                    <a:pt x="4852" y="12004"/>
                  </a:cubicBezTo>
                  <a:cubicBezTo>
                    <a:pt x="5829" y="12004"/>
                    <a:pt x="6743" y="11657"/>
                    <a:pt x="7499" y="11059"/>
                  </a:cubicBezTo>
                  <a:cubicBezTo>
                    <a:pt x="7499" y="11153"/>
                    <a:pt x="7530" y="11279"/>
                    <a:pt x="7562" y="11342"/>
                  </a:cubicBezTo>
                  <a:cubicBezTo>
                    <a:pt x="7562" y="11374"/>
                    <a:pt x="7530" y="11279"/>
                    <a:pt x="8286" y="12571"/>
                  </a:cubicBezTo>
                  <a:cubicBezTo>
                    <a:pt x="8349" y="12665"/>
                    <a:pt x="8475" y="12760"/>
                    <a:pt x="8601" y="12760"/>
                  </a:cubicBezTo>
                  <a:cubicBezTo>
                    <a:pt x="8727" y="12760"/>
                    <a:pt x="8885" y="12665"/>
                    <a:pt x="8916" y="12571"/>
                  </a:cubicBezTo>
                  <a:lnTo>
                    <a:pt x="9578" y="11405"/>
                  </a:lnTo>
                  <a:cubicBezTo>
                    <a:pt x="9673" y="11248"/>
                    <a:pt x="9704" y="11059"/>
                    <a:pt x="9704" y="10901"/>
                  </a:cubicBezTo>
                  <a:cubicBezTo>
                    <a:pt x="9704" y="10618"/>
                    <a:pt x="9578" y="10366"/>
                    <a:pt x="9421" y="10145"/>
                  </a:cubicBezTo>
                  <a:cubicBezTo>
                    <a:pt x="9641" y="9956"/>
                    <a:pt x="9704" y="9672"/>
                    <a:pt x="9704" y="9420"/>
                  </a:cubicBezTo>
                  <a:cubicBezTo>
                    <a:pt x="9704" y="9137"/>
                    <a:pt x="9578" y="8853"/>
                    <a:pt x="9421" y="8664"/>
                  </a:cubicBezTo>
                  <a:cubicBezTo>
                    <a:pt x="9641" y="8475"/>
                    <a:pt x="9704" y="8192"/>
                    <a:pt x="9704" y="7908"/>
                  </a:cubicBezTo>
                  <a:cubicBezTo>
                    <a:pt x="9704" y="7625"/>
                    <a:pt x="9578" y="7373"/>
                    <a:pt x="9421" y="7152"/>
                  </a:cubicBezTo>
                  <a:cubicBezTo>
                    <a:pt x="9641" y="6963"/>
                    <a:pt x="9704" y="6680"/>
                    <a:pt x="9704" y="6427"/>
                  </a:cubicBezTo>
                  <a:lnTo>
                    <a:pt x="9704" y="2993"/>
                  </a:lnTo>
                  <a:cubicBezTo>
                    <a:pt x="9704" y="1355"/>
                    <a:pt x="8349" y="0"/>
                    <a:pt x="6711" y="0"/>
                  </a:cubicBezTo>
                  <a:cubicBezTo>
                    <a:pt x="6049" y="0"/>
                    <a:pt x="5388" y="253"/>
                    <a:pt x="4852" y="662"/>
                  </a:cubicBezTo>
                  <a:cubicBezTo>
                    <a:pt x="4348" y="253"/>
                    <a:pt x="3687" y="0"/>
                    <a:pt x="302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205" name="Google Shape;11205;p84"/>
          <p:cNvGrpSpPr/>
          <p:nvPr/>
        </p:nvGrpSpPr>
        <p:grpSpPr>
          <a:xfrm>
            <a:off x="5287689" y="1305369"/>
            <a:ext cx="361998" cy="361090"/>
            <a:chOff x="-57578225" y="1904075"/>
            <a:chExt cx="319025" cy="318225"/>
          </a:xfrm>
          <a:solidFill>
            <a:srgbClr val="FFC000"/>
          </a:solidFill>
        </p:grpSpPr>
        <p:sp>
          <p:nvSpPr>
            <p:cNvPr id="11206" name="Google Shape;11206;p84"/>
            <p:cNvSpPr/>
            <p:nvPr/>
          </p:nvSpPr>
          <p:spPr>
            <a:xfrm>
              <a:off x="-57578225" y="1904075"/>
              <a:ext cx="319025" cy="318225"/>
            </a:xfrm>
            <a:custGeom>
              <a:avLst/>
              <a:gdLst/>
              <a:ahLst/>
              <a:cxnLst/>
              <a:rect l="l" t="t" r="r" b="b"/>
              <a:pathLst>
                <a:path w="12761" h="12729" extrusionOk="0">
                  <a:moveTo>
                    <a:pt x="4601" y="1418"/>
                  </a:moveTo>
                  <a:cubicBezTo>
                    <a:pt x="4632" y="1702"/>
                    <a:pt x="4727" y="1922"/>
                    <a:pt x="4790" y="2206"/>
                  </a:cubicBezTo>
                  <a:cubicBezTo>
                    <a:pt x="3687" y="2962"/>
                    <a:pt x="2994" y="4254"/>
                    <a:pt x="2994" y="5640"/>
                  </a:cubicBezTo>
                  <a:lnTo>
                    <a:pt x="2994" y="5986"/>
                  </a:lnTo>
                  <a:cubicBezTo>
                    <a:pt x="2710" y="5986"/>
                    <a:pt x="2458" y="6081"/>
                    <a:pt x="2238" y="6175"/>
                  </a:cubicBezTo>
                  <a:lnTo>
                    <a:pt x="2238" y="5608"/>
                  </a:lnTo>
                  <a:cubicBezTo>
                    <a:pt x="2238" y="3876"/>
                    <a:pt x="3183" y="2300"/>
                    <a:pt x="4601" y="1418"/>
                  </a:cubicBezTo>
                  <a:close/>
                  <a:moveTo>
                    <a:pt x="7121" y="757"/>
                  </a:moveTo>
                  <a:cubicBezTo>
                    <a:pt x="9799" y="757"/>
                    <a:pt x="12004" y="2930"/>
                    <a:pt x="12004" y="5640"/>
                  </a:cubicBezTo>
                  <a:lnTo>
                    <a:pt x="12004" y="6238"/>
                  </a:lnTo>
                  <a:cubicBezTo>
                    <a:pt x="11752" y="6112"/>
                    <a:pt x="11532" y="6018"/>
                    <a:pt x="11248" y="6018"/>
                  </a:cubicBezTo>
                  <a:lnTo>
                    <a:pt x="10902" y="6018"/>
                  </a:lnTo>
                  <a:cubicBezTo>
                    <a:pt x="8098" y="6018"/>
                    <a:pt x="5703" y="3907"/>
                    <a:pt x="5325" y="1103"/>
                  </a:cubicBezTo>
                  <a:cubicBezTo>
                    <a:pt x="5861" y="883"/>
                    <a:pt x="6491" y="757"/>
                    <a:pt x="7121" y="757"/>
                  </a:cubicBezTo>
                  <a:close/>
                  <a:moveTo>
                    <a:pt x="2994" y="6742"/>
                  </a:moveTo>
                  <a:lnTo>
                    <a:pt x="2994" y="8223"/>
                  </a:lnTo>
                  <a:cubicBezTo>
                    <a:pt x="2616" y="8223"/>
                    <a:pt x="2238" y="7971"/>
                    <a:pt x="2238" y="7436"/>
                  </a:cubicBezTo>
                  <a:cubicBezTo>
                    <a:pt x="2269" y="7058"/>
                    <a:pt x="2584" y="6742"/>
                    <a:pt x="2994" y="6742"/>
                  </a:cubicBezTo>
                  <a:close/>
                  <a:moveTo>
                    <a:pt x="11248" y="6742"/>
                  </a:moveTo>
                  <a:cubicBezTo>
                    <a:pt x="11658" y="6742"/>
                    <a:pt x="12004" y="7058"/>
                    <a:pt x="12004" y="7499"/>
                  </a:cubicBezTo>
                  <a:cubicBezTo>
                    <a:pt x="12004" y="7908"/>
                    <a:pt x="11658" y="8223"/>
                    <a:pt x="11248" y="8223"/>
                  </a:cubicBezTo>
                  <a:lnTo>
                    <a:pt x="11248" y="6742"/>
                  </a:lnTo>
                  <a:close/>
                  <a:moveTo>
                    <a:pt x="1828" y="8444"/>
                  </a:moveTo>
                  <a:cubicBezTo>
                    <a:pt x="2112" y="8790"/>
                    <a:pt x="2553" y="8979"/>
                    <a:pt x="3025" y="8979"/>
                  </a:cubicBezTo>
                  <a:cubicBezTo>
                    <a:pt x="3088" y="9830"/>
                    <a:pt x="3466" y="10681"/>
                    <a:pt x="4034" y="11311"/>
                  </a:cubicBezTo>
                  <a:cubicBezTo>
                    <a:pt x="3656" y="11752"/>
                    <a:pt x="3183" y="11972"/>
                    <a:pt x="2616" y="11972"/>
                  </a:cubicBezTo>
                  <a:cubicBezTo>
                    <a:pt x="1608" y="11972"/>
                    <a:pt x="789" y="11153"/>
                    <a:pt x="789" y="10113"/>
                  </a:cubicBezTo>
                  <a:cubicBezTo>
                    <a:pt x="789" y="9420"/>
                    <a:pt x="1198" y="8759"/>
                    <a:pt x="1828" y="8444"/>
                  </a:cubicBezTo>
                  <a:close/>
                  <a:moveTo>
                    <a:pt x="5042" y="2962"/>
                  </a:moveTo>
                  <a:cubicBezTo>
                    <a:pt x="5987" y="5073"/>
                    <a:pt x="8066" y="6616"/>
                    <a:pt x="10461" y="6774"/>
                  </a:cubicBezTo>
                  <a:lnTo>
                    <a:pt x="10461" y="8664"/>
                  </a:lnTo>
                  <a:cubicBezTo>
                    <a:pt x="10492" y="10492"/>
                    <a:pt x="8980" y="11972"/>
                    <a:pt x="7121" y="11972"/>
                  </a:cubicBezTo>
                  <a:cubicBezTo>
                    <a:pt x="5262" y="11972"/>
                    <a:pt x="3719" y="10460"/>
                    <a:pt x="3719" y="8633"/>
                  </a:cubicBezTo>
                  <a:lnTo>
                    <a:pt x="3719" y="5640"/>
                  </a:lnTo>
                  <a:cubicBezTo>
                    <a:pt x="3719" y="4600"/>
                    <a:pt x="4254" y="3592"/>
                    <a:pt x="5042" y="2962"/>
                  </a:cubicBezTo>
                  <a:close/>
                  <a:moveTo>
                    <a:pt x="7121" y="0"/>
                  </a:moveTo>
                  <a:cubicBezTo>
                    <a:pt x="5577" y="0"/>
                    <a:pt x="4191" y="631"/>
                    <a:pt x="3151" y="1670"/>
                  </a:cubicBezTo>
                  <a:cubicBezTo>
                    <a:pt x="2080" y="2710"/>
                    <a:pt x="1482" y="4128"/>
                    <a:pt x="1482" y="5640"/>
                  </a:cubicBezTo>
                  <a:lnTo>
                    <a:pt x="1482" y="7751"/>
                  </a:lnTo>
                  <a:cubicBezTo>
                    <a:pt x="568" y="8192"/>
                    <a:pt x="1" y="9105"/>
                    <a:pt x="1" y="10113"/>
                  </a:cubicBezTo>
                  <a:cubicBezTo>
                    <a:pt x="1" y="11594"/>
                    <a:pt x="1167" y="12728"/>
                    <a:pt x="2584" y="12728"/>
                  </a:cubicBezTo>
                  <a:cubicBezTo>
                    <a:pt x="3340" y="12728"/>
                    <a:pt x="4034" y="12413"/>
                    <a:pt x="4569" y="11846"/>
                  </a:cubicBezTo>
                  <a:cubicBezTo>
                    <a:pt x="5262" y="12413"/>
                    <a:pt x="6176" y="12728"/>
                    <a:pt x="7121" y="12728"/>
                  </a:cubicBezTo>
                  <a:cubicBezTo>
                    <a:pt x="8224" y="12728"/>
                    <a:pt x="9232" y="12287"/>
                    <a:pt x="10020" y="11500"/>
                  </a:cubicBezTo>
                  <a:cubicBezTo>
                    <a:pt x="10744" y="10838"/>
                    <a:pt x="11122" y="9924"/>
                    <a:pt x="11217" y="8979"/>
                  </a:cubicBezTo>
                  <a:cubicBezTo>
                    <a:pt x="12036" y="8979"/>
                    <a:pt x="12697" y="8318"/>
                    <a:pt x="12697" y="7499"/>
                  </a:cubicBezTo>
                  <a:lnTo>
                    <a:pt x="12697" y="5640"/>
                  </a:lnTo>
                  <a:cubicBezTo>
                    <a:pt x="12760" y="4128"/>
                    <a:pt x="12162" y="2710"/>
                    <a:pt x="11091" y="1670"/>
                  </a:cubicBezTo>
                  <a:cubicBezTo>
                    <a:pt x="10020" y="599"/>
                    <a:pt x="8602" y="0"/>
                    <a:pt x="712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7" name="Google Shape;11207;p84"/>
            <p:cNvSpPr/>
            <p:nvPr/>
          </p:nvSpPr>
          <p:spPr>
            <a:xfrm>
              <a:off x="-57446675" y="2073400"/>
              <a:ext cx="18125" cy="18150"/>
            </a:xfrm>
            <a:custGeom>
              <a:avLst/>
              <a:gdLst/>
              <a:ahLst/>
              <a:cxnLst/>
              <a:rect l="l" t="t" r="r" b="b"/>
              <a:pathLst>
                <a:path w="725" h="726" extrusionOk="0">
                  <a:moveTo>
                    <a:pt x="347" y="1"/>
                  </a:moveTo>
                  <a:cubicBezTo>
                    <a:pt x="158" y="1"/>
                    <a:pt x="0" y="158"/>
                    <a:pt x="0" y="348"/>
                  </a:cubicBezTo>
                  <a:cubicBezTo>
                    <a:pt x="0" y="568"/>
                    <a:pt x="158" y="726"/>
                    <a:pt x="347" y="726"/>
                  </a:cubicBezTo>
                  <a:cubicBezTo>
                    <a:pt x="567" y="726"/>
                    <a:pt x="725" y="568"/>
                    <a:pt x="725" y="348"/>
                  </a:cubicBezTo>
                  <a:cubicBezTo>
                    <a:pt x="725" y="158"/>
                    <a:pt x="567" y="1"/>
                    <a:pt x="34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8" name="Google Shape;11208;p84"/>
            <p:cNvSpPr/>
            <p:nvPr/>
          </p:nvSpPr>
          <p:spPr>
            <a:xfrm>
              <a:off x="-57371850" y="2073400"/>
              <a:ext cx="18125" cy="18150"/>
            </a:xfrm>
            <a:custGeom>
              <a:avLst/>
              <a:gdLst/>
              <a:ahLst/>
              <a:cxnLst/>
              <a:rect l="l" t="t" r="r" b="b"/>
              <a:pathLst>
                <a:path w="725" h="726" extrusionOk="0">
                  <a:moveTo>
                    <a:pt x="347" y="1"/>
                  </a:moveTo>
                  <a:cubicBezTo>
                    <a:pt x="158" y="1"/>
                    <a:pt x="0" y="158"/>
                    <a:pt x="0" y="348"/>
                  </a:cubicBezTo>
                  <a:cubicBezTo>
                    <a:pt x="0" y="537"/>
                    <a:pt x="158" y="726"/>
                    <a:pt x="347" y="726"/>
                  </a:cubicBezTo>
                  <a:cubicBezTo>
                    <a:pt x="567" y="726"/>
                    <a:pt x="725" y="537"/>
                    <a:pt x="725" y="348"/>
                  </a:cubicBezTo>
                  <a:cubicBezTo>
                    <a:pt x="725" y="158"/>
                    <a:pt x="567" y="1"/>
                    <a:pt x="34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09" name="Google Shape;11209;p84"/>
            <p:cNvSpPr/>
            <p:nvPr/>
          </p:nvSpPr>
          <p:spPr>
            <a:xfrm>
              <a:off x="-57436450" y="2136625"/>
              <a:ext cx="72500" cy="29750"/>
            </a:xfrm>
            <a:custGeom>
              <a:avLst/>
              <a:gdLst/>
              <a:ahLst/>
              <a:cxnLst/>
              <a:rect l="l" t="t" r="r" b="b"/>
              <a:pathLst>
                <a:path w="2900" h="1190" extrusionOk="0">
                  <a:moveTo>
                    <a:pt x="387" y="0"/>
                  </a:moveTo>
                  <a:cubicBezTo>
                    <a:pt x="292" y="0"/>
                    <a:pt x="206" y="40"/>
                    <a:pt x="158" y="118"/>
                  </a:cubicBezTo>
                  <a:cubicBezTo>
                    <a:pt x="1" y="276"/>
                    <a:pt x="1" y="496"/>
                    <a:pt x="158" y="622"/>
                  </a:cubicBezTo>
                  <a:cubicBezTo>
                    <a:pt x="505" y="969"/>
                    <a:pt x="977" y="1190"/>
                    <a:pt x="1450" y="1190"/>
                  </a:cubicBezTo>
                  <a:cubicBezTo>
                    <a:pt x="1923" y="1190"/>
                    <a:pt x="2427" y="969"/>
                    <a:pt x="2742" y="622"/>
                  </a:cubicBezTo>
                  <a:cubicBezTo>
                    <a:pt x="2899" y="465"/>
                    <a:pt x="2899" y="244"/>
                    <a:pt x="2742" y="118"/>
                  </a:cubicBezTo>
                  <a:cubicBezTo>
                    <a:pt x="2679" y="40"/>
                    <a:pt x="2592" y="0"/>
                    <a:pt x="2502" y="0"/>
                  </a:cubicBezTo>
                  <a:cubicBezTo>
                    <a:pt x="2411" y="0"/>
                    <a:pt x="2316" y="40"/>
                    <a:pt x="2238" y="118"/>
                  </a:cubicBezTo>
                  <a:cubicBezTo>
                    <a:pt x="2049" y="307"/>
                    <a:pt x="1734" y="433"/>
                    <a:pt x="1450" y="433"/>
                  </a:cubicBezTo>
                  <a:cubicBezTo>
                    <a:pt x="1167" y="433"/>
                    <a:pt x="851" y="307"/>
                    <a:pt x="662" y="118"/>
                  </a:cubicBezTo>
                  <a:cubicBezTo>
                    <a:pt x="584" y="40"/>
                    <a:pt x="481" y="0"/>
                    <a:pt x="38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210" name="Google Shape;11210;p84"/>
          <p:cNvGrpSpPr/>
          <p:nvPr/>
        </p:nvGrpSpPr>
        <p:grpSpPr>
          <a:xfrm>
            <a:off x="5310042" y="1778631"/>
            <a:ext cx="317290" cy="361090"/>
            <a:chOff x="-57558525" y="2294725"/>
            <a:chExt cx="279625" cy="318225"/>
          </a:xfrm>
          <a:solidFill>
            <a:srgbClr val="FFC000"/>
          </a:solidFill>
        </p:grpSpPr>
        <p:sp>
          <p:nvSpPr>
            <p:cNvPr id="11211" name="Google Shape;11211;p84"/>
            <p:cNvSpPr/>
            <p:nvPr/>
          </p:nvSpPr>
          <p:spPr>
            <a:xfrm>
              <a:off x="-57455350" y="2498925"/>
              <a:ext cx="72475" cy="29750"/>
            </a:xfrm>
            <a:custGeom>
              <a:avLst/>
              <a:gdLst/>
              <a:ahLst/>
              <a:cxnLst/>
              <a:rect l="l" t="t" r="r" b="b"/>
              <a:pathLst>
                <a:path w="2899" h="1190" extrusionOk="0">
                  <a:moveTo>
                    <a:pt x="398" y="0"/>
                  </a:moveTo>
                  <a:cubicBezTo>
                    <a:pt x="308" y="0"/>
                    <a:pt x="221" y="40"/>
                    <a:pt x="158" y="119"/>
                  </a:cubicBezTo>
                  <a:cubicBezTo>
                    <a:pt x="1" y="276"/>
                    <a:pt x="1" y="497"/>
                    <a:pt x="158" y="623"/>
                  </a:cubicBezTo>
                  <a:cubicBezTo>
                    <a:pt x="505" y="969"/>
                    <a:pt x="977" y="1190"/>
                    <a:pt x="1450" y="1190"/>
                  </a:cubicBezTo>
                  <a:cubicBezTo>
                    <a:pt x="1923" y="1190"/>
                    <a:pt x="2427" y="969"/>
                    <a:pt x="2742" y="623"/>
                  </a:cubicBezTo>
                  <a:cubicBezTo>
                    <a:pt x="2899" y="465"/>
                    <a:pt x="2899" y="245"/>
                    <a:pt x="2742" y="119"/>
                  </a:cubicBezTo>
                  <a:cubicBezTo>
                    <a:pt x="2694" y="40"/>
                    <a:pt x="2608" y="0"/>
                    <a:pt x="2513" y="0"/>
                  </a:cubicBezTo>
                  <a:cubicBezTo>
                    <a:pt x="2419" y="0"/>
                    <a:pt x="2316" y="40"/>
                    <a:pt x="2238" y="119"/>
                  </a:cubicBezTo>
                  <a:cubicBezTo>
                    <a:pt x="2049" y="308"/>
                    <a:pt x="1733" y="434"/>
                    <a:pt x="1450" y="434"/>
                  </a:cubicBezTo>
                  <a:cubicBezTo>
                    <a:pt x="1135" y="434"/>
                    <a:pt x="851" y="308"/>
                    <a:pt x="662" y="119"/>
                  </a:cubicBezTo>
                  <a:cubicBezTo>
                    <a:pt x="584" y="40"/>
                    <a:pt x="489" y="0"/>
                    <a:pt x="39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2" name="Google Shape;11212;p84"/>
            <p:cNvSpPr/>
            <p:nvPr/>
          </p:nvSpPr>
          <p:spPr>
            <a:xfrm>
              <a:off x="-57465575" y="2427050"/>
              <a:ext cx="18125" cy="17350"/>
            </a:xfrm>
            <a:custGeom>
              <a:avLst/>
              <a:gdLst/>
              <a:ahLst/>
              <a:cxnLst/>
              <a:rect l="l" t="t" r="r" b="b"/>
              <a:pathLst>
                <a:path w="725" h="694" extrusionOk="0">
                  <a:moveTo>
                    <a:pt x="378" y="1"/>
                  </a:moveTo>
                  <a:cubicBezTo>
                    <a:pt x="189" y="1"/>
                    <a:pt x="0" y="158"/>
                    <a:pt x="0" y="347"/>
                  </a:cubicBezTo>
                  <a:cubicBezTo>
                    <a:pt x="0" y="536"/>
                    <a:pt x="189" y="694"/>
                    <a:pt x="378" y="694"/>
                  </a:cubicBezTo>
                  <a:cubicBezTo>
                    <a:pt x="567" y="694"/>
                    <a:pt x="725" y="536"/>
                    <a:pt x="725" y="347"/>
                  </a:cubicBezTo>
                  <a:cubicBezTo>
                    <a:pt x="725" y="158"/>
                    <a:pt x="567" y="1"/>
                    <a:pt x="37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3" name="Google Shape;11213;p84"/>
            <p:cNvSpPr/>
            <p:nvPr/>
          </p:nvSpPr>
          <p:spPr>
            <a:xfrm>
              <a:off x="-57389975" y="2427050"/>
              <a:ext cx="17350" cy="17350"/>
            </a:xfrm>
            <a:custGeom>
              <a:avLst/>
              <a:gdLst/>
              <a:ahLst/>
              <a:cxnLst/>
              <a:rect l="l" t="t" r="r" b="b"/>
              <a:pathLst>
                <a:path w="694" h="694" extrusionOk="0">
                  <a:moveTo>
                    <a:pt x="347" y="1"/>
                  </a:moveTo>
                  <a:cubicBezTo>
                    <a:pt x="158" y="1"/>
                    <a:pt x="1" y="158"/>
                    <a:pt x="1" y="347"/>
                  </a:cubicBezTo>
                  <a:cubicBezTo>
                    <a:pt x="1" y="536"/>
                    <a:pt x="158" y="694"/>
                    <a:pt x="347" y="694"/>
                  </a:cubicBezTo>
                  <a:cubicBezTo>
                    <a:pt x="536" y="694"/>
                    <a:pt x="694" y="536"/>
                    <a:pt x="694" y="347"/>
                  </a:cubicBezTo>
                  <a:cubicBezTo>
                    <a:pt x="694" y="158"/>
                    <a:pt x="536" y="1"/>
                    <a:pt x="34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4" name="Google Shape;11214;p84"/>
            <p:cNvSpPr/>
            <p:nvPr/>
          </p:nvSpPr>
          <p:spPr>
            <a:xfrm>
              <a:off x="-57558525" y="2294725"/>
              <a:ext cx="279625" cy="318225"/>
            </a:xfrm>
            <a:custGeom>
              <a:avLst/>
              <a:gdLst/>
              <a:ahLst/>
              <a:cxnLst/>
              <a:rect l="l" t="t" r="r" b="b"/>
              <a:pathLst>
                <a:path w="11185" h="12729" extrusionOk="0">
                  <a:moveTo>
                    <a:pt x="5577" y="788"/>
                  </a:moveTo>
                  <a:cubicBezTo>
                    <a:pt x="8255" y="788"/>
                    <a:pt x="10429" y="2962"/>
                    <a:pt x="10429" y="5640"/>
                  </a:cubicBezTo>
                  <a:lnTo>
                    <a:pt x="10429" y="12036"/>
                  </a:lnTo>
                  <a:lnTo>
                    <a:pt x="725" y="12036"/>
                  </a:lnTo>
                  <a:lnTo>
                    <a:pt x="725" y="5640"/>
                  </a:lnTo>
                  <a:cubicBezTo>
                    <a:pt x="725" y="2962"/>
                    <a:pt x="2899" y="788"/>
                    <a:pt x="5577" y="788"/>
                  </a:cubicBezTo>
                  <a:close/>
                  <a:moveTo>
                    <a:pt x="5577" y="1"/>
                  </a:moveTo>
                  <a:cubicBezTo>
                    <a:pt x="2458" y="1"/>
                    <a:pt x="1" y="2521"/>
                    <a:pt x="1" y="5609"/>
                  </a:cubicBezTo>
                  <a:lnTo>
                    <a:pt x="1" y="12382"/>
                  </a:lnTo>
                  <a:cubicBezTo>
                    <a:pt x="1" y="12571"/>
                    <a:pt x="158" y="12729"/>
                    <a:pt x="347" y="12729"/>
                  </a:cubicBezTo>
                  <a:lnTo>
                    <a:pt x="10775" y="12729"/>
                  </a:lnTo>
                  <a:cubicBezTo>
                    <a:pt x="10964" y="12729"/>
                    <a:pt x="11122" y="12571"/>
                    <a:pt x="11122" y="12382"/>
                  </a:cubicBezTo>
                  <a:lnTo>
                    <a:pt x="11122" y="5609"/>
                  </a:lnTo>
                  <a:cubicBezTo>
                    <a:pt x="11185" y="2521"/>
                    <a:pt x="8696" y="1"/>
                    <a:pt x="557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5" name="Google Shape;11215;p84"/>
            <p:cNvSpPr/>
            <p:nvPr/>
          </p:nvSpPr>
          <p:spPr>
            <a:xfrm>
              <a:off x="-57521500" y="2332550"/>
              <a:ext cx="204800" cy="241825"/>
            </a:xfrm>
            <a:custGeom>
              <a:avLst/>
              <a:gdLst/>
              <a:ahLst/>
              <a:cxnLst/>
              <a:rect l="l" t="t" r="r" b="b"/>
              <a:pathLst>
                <a:path w="8192" h="9673" extrusionOk="0">
                  <a:moveTo>
                    <a:pt x="4096" y="756"/>
                  </a:moveTo>
                  <a:cubicBezTo>
                    <a:pt x="5230" y="756"/>
                    <a:pt x="6301" y="1323"/>
                    <a:pt x="6900" y="2237"/>
                  </a:cubicBezTo>
                  <a:lnTo>
                    <a:pt x="1292" y="2237"/>
                  </a:lnTo>
                  <a:cubicBezTo>
                    <a:pt x="1891" y="1323"/>
                    <a:pt x="2930" y="756"/>
                    <a:pt x="4096" y="756"/>
                  </a:cubicBezTo>
                  <a:close/>
                  <a:moveTo>
                    <a:pt x="7278" y="3025"/>
                  </a:moveTo>
                  <a:cubicBezTo>
                    <a:pt x="7404" y="3371"/>
                    <a:pt x="7498" y="3718"/>
                    <a:pt x="7498" y="4127"/>
                  </a:cubicBezTo>
                  <a:lnTo>
                    <a:pt x="7498" y="5230"/>
                  </a:lnTo>
                  <a:lnTo>
                    <a:pt x="756" y="5230"/>
                  </a:lnTo>
                  <a:lnTo>
                    <a:pt x="756" y="4127"/>
                  </a:lnTo>
                  <a:cubicBezTo>
                    <a:pt x="756" y="3718"/>
                    <a:pt x="819" y="3340"/>
                    <a:pt x="945" y="3025"/>
                  </a:cubicBezTo>
                  <a:close/>
                  <a:moveTo>
                    <a:pt x="7404" y="5986"/>
                  </a:moveTo>
                  <a:cubicBezTo>
                    <a:pt x="7246" y="7624"/>
                    <a:pt x="5829" y="8979"/>
                    <a:pt x="4096" y="8979"/>
                  </a:cubicBezTo>
                  <a:cubicBezTo>
                    <a:pt x="2363" y="8979"/>
                    <a:pt x="945" y="7687"/>
                    <a:pt x="756" y="5986"/>
                  </a:cubicBezTo>
                  <a:close/>
                  <a:moveTo>
                    <a:pt x="4096" y="0"/>
                  </a:moveTo>
                  <a:cubicBezTo>
                    <a:pt x="1859" y="0"/>
                    <a:pt x="0" y="1827"/>
                    <a:pt x="0" y="4096"/>
                  </a:cubicBezTo>
                  <a:lnTo>
                    <a:pt x="0" y="5576"/>
                  </a:lnTo>
                  <a:cubicBezTo>
                    <a:pt x="0" y="7845"/>
                    <a:pt x="1859" y="9672"/>
                    <a:pt x="4096" y="9672"/>
                  </a:cubicBezTo>
                  <a:cubicBezTo>
                    <a:pt x="6333" y="9672"/>
                    <a:pt x="8192" y="7845"/>
                    <a:pt x="8192" y="5576"/>
                  </a:cubicBezTo>
                  <a:lnTo>
                    <a:pt x="8192" y="4096"/>
                  </a:lnTo>
                  <a:cubicBezTo>
                    <a:pt x="8192" y="1859"/>
                    <a:pt x="6333" y="0"/>
                    <a:pt x="409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216" name="Google Shape;11216;p84"/>
          <p:cNvGrpSpPr/>
          <p:nvPr/>
        </p:nvGrpSpPr>
        <p:grpSpPr>
          <a:xfrm>
            <a:off x="5285901" y="2231215"/>
            <a:ext cx="365572" cy="361969"/>
            <a:chOff x="-57579800" y="2686975"/>
            <a:chExt cx="322175" cy="319000"/>
          </a:xfrm>
          <a:solidFill>
            <a:srgbClr val="FFC000"/>
          </a:solidFill>
        </p:grpSpPr>
        <p:sp>
          <p:nvSpPr>
            <p:cNvPr id="11217" name="Google Shape;11217;p84"/>
            <p:cNvSpPr/>
            <p:nvPr/>
          </p:nvSpPr>
          <p:spPr>
            <a:xfrm>
              <a:off x="-57455350" y="2920300"/>
              <a:ext cx="72475" cy="29750"/>
            </a:xfrm>
            <a:custGeom>
              <a:avLst/>
              <a:gdLst/>
              <a:ahLst/>
              <a:cxnLst/>
              <a:rect l="l" t="t" r="r" b="b"/>
              <a:pathLst>
                <a:path w="2899" h="1190" extrusionOk="0">
                  <a:moveTo>
                    <a:pt x="398" y="1"/>
                  </a:moveTo>
                  <a:cubicBezTo>
                    <a:pt x="308" y="1"/>
                    <a:pt x="221" y="40"/>
                    <a:pt x="158" y="119"/>
                  </a:cubicBezTo>
                  <a:cubicBezTo>
                    <a:pt x="1" y="276"/>
                    <a:pt x="1" y="497"/>
                    <a:pt x="158" y="623"/>
                  </a:cubicBezTo>
                  <a:cubicBezTo>
                    <a:pt x="505" y="969"/>
                    <a:pt x="977" y="1190"/>
                    <a:pt x="1450" y="1190"/>
                  </a:cubicBezTo>
                  <a:cubicBezTo>
                    <a:pt x="1923" y="1190"/>
                    <a:pt x="2427" y="969"/>
                    <a:pt x="2742" y="623"/>
                  </a:cubicBezTo>
                  <a:cubicBezTo>
                    <a:pt x="2899" y="465"/>
                    <a:pt x="2899" y="245"/>
                    <a:pt x="2742" y="119"/>
                  </a:cubicBezTo>
                  <a:cubicBezTo>
                    <a:pt x="2694" y="40"/>
                    <a:pt x="2608" y="1"/>
                    <a:pt x="2513" y="1"/>
                  </a:cubicBezTo>
                  <a:cubicBezTo>
                    <a:pt x="2419" y="1"/>
                    <a:pt x="2316" y="40"/>
                    <a:pt x="2238" y="119"/>
                  </a:cubicBezTo>
                  <a:cubicBezTo>
                    <a:pt x="2049" y="308"/>
                    <a:pt x="1733" y="434"/>
                    <a:pt x="1450" y="434"/>
                  </a:cubicBezTo>
                  <a:cubicBezTo>
                    <a:pt x="1135" y="434"/>
                    <a:pt x="851" y="308"/>
                    <a:pt x="662" y="119"/>
                  </a:cubicBezTo>
                  <a:cubicBezTo>
                    <a:pt x="584" y="40"/>
                    <a:pt x="489" y="1"/>
                    <a:pt x="39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18" name="Google Shape;11218;p84"/>
            <p:cNvSpPr/>
            <p:nvPr/>
          </p:nvSpPr>
          <p:spPr>
            <a:xfrm>
              <a:off x="-57579800" y="2686975"/>
              <a:ext cx="322175" cy="319000"/>
            </a:xfrm>
            <a:custGeom>
              <a:avLst/>
              <a:gdLst/>
              <a:ahLst/>
              <a:cxnLst/>
              <a:rect l="l" t="t" r="r" b="b"/>
              <a:pathLst>
                <a:path w="12887" h="12760" extrusionOk="0">
                  <a:moveTo>
                    <a:pt x="6428" y="756"/>
                  </a:moveTo>
                  <a:cubicBezTo>
                    <a:pt x="6680" y="756"/>
                    <a:pt x="6901" y="945"/>
                    <a:pt x="6932" y="1166"/>
                  </a:cubicBezTo>
                  <a:lnTo>
                    <a:pt x="7153" y="2080"/>
                  </a:lnTo>
                  <a:lnTo>
                    <a:pt x="7247" y="2710"/>
                  </a:lnTo>
                  <a:cubicBezTo>
                    <a:pt x="7373" y="3214"/>
                    <a:pt x="6932" y="3749"/>
                    <a:pt x="6428" y="3749"/>
                  </a:cubicBezTo>
                  <a:cubicBezTo>
                    <a:pt x="5892" y="3749"/>
                    <a:pt x="5483" y="3277"/>
                    <a:pt x="5609" y="2710"/>
                  </a:cubicBezTo>
                  <a:lnTo>
                    <a:pt x="5735" y="2080"/>
                  </a:lnTo>
                  <a:lnTo>
                    <a:pt x="5924" y="1166"/>
                  </a:lnTo>
                  <a:cubicBezTo>
                    <a:pt x="5955" y="945"/>
                    <a:pt x="6144" y="756"/>
                    <a:pt x="6428" y="756"/>
                  </a:cubicBezTo>
                  <a:close/>
                  <a:moveTo>
                    <a:pt x="8003" y="2647"/>
                  </a:moveTo>
                  <a:lnTo>
                    <a:pt x="8003" y="2647"/>
                  </a:lnTo>
                  <a:cubicBezTo>
                    <a:pt x="9106" y="3214"/>
                    <a:pt x="9830" y="4379"/>
                    <a:pt x="9830" y="5577"/>
                  </a:cubicBezTo>
                  <a:lnTo>
                    <a:pt x="9830" y="6049"/>
                  </a:lnTo>
                  <a:cubicBezTo>
                    <a:pt x="9704" y="6018"/>
                    <a:pt x="9578" y="5986"/>
                    <a:pt x="9452" y="5986"/>
                  </a:cubicBezTo>
                  <a:lnTo>
                    <a:pt x="7940" y="5986"/>
                  </a:lnTo>
                  <a:cubicBezTo>
                    <a:pt x="7468" y="5986"/>
                    <a:pt x="7027" y="6301"/>
                    <a:pt x="6869" y="6742"/>
                  </a:cubicBezTo>
                  <a:lnTo>
                    <a:pt x="6018" y="6742"/>
                  </a:lnTo>
                  <a:cubicBezTo>
                    <a:pt x="5861" y="6301"/>
                    <a:pt x="5451" y="5986"/>
                    <a:pt x="4947" y="5986"/>
                  </a:cubicBezTo>
                  <a:lnTo>
                    <a:pt x="3403" y="5986"/>
                  </a:lnTo>
                  <a:cubicBezTo>
                    <a:pt x="3277" y="5986"/>
                    <a:pt x="3120" y="6018"/>
                    <a:pt x="3057" y="6049"/>
                  </a:cubicBezTo>
                  <a:lnTo>
                    <a:pt x="3057" y="5577"/>
                  </a:lnTo>
                  <a:cubicBezTo>
                    <a:pt x="3057" y="4379"/>
                    <a:pt x="3750" y="3214"/>
                    <a:pt x="4853" y="2647"/>
                  </a:cubicBezTo>
                  <a:lnTo>
                    <a:pt x="4853" y="2647"/>
                  </a:lnTo>
                  <a:cubicBezTo>
                    <a:pt x="4695" y="3623"/>
                    <a:pt x="5451" y="4474"/>
                    <a:pt x="6428" y="4474"/>
                  </a:cubicBezTo>
                  <a:cubicBezTo>
                    <a:pt x="7405" y="4474"/>
                    <a:pt x="8161" y="3623"/>
                    <a:pt x="8003" y="2647"/>
                  </a:cubicBezTo>
                  <a:close/>
                  <a:moveTo>
                    <a:pt x="2301" y="6774"/>
                  </a:moveTo>
                  <a:lnTo>
                    <a:pt x="2301" y="8254"/>
                  </a:lnTo>
                  <a:cubicBezTo>
                    <a:pt x="1891" y="8254"/>
                    <a:pt x="1545" y="7939"/>
                    <a:pt x="1545" y="7530"/>
                  </a:cubicBezTo>
                  <a:cubicBezTo>
                    <a:pt x="1545" y="7120"/>
                    <a:pt x="1891" y="6774"/>
                    <a:pt x="2301" y="6774"/>
                  </a:cubicBezTo>
                  <a:close/>
                  <a:moveTo>
                    <a:pt x="4947" y="6805"/>
                  </a:moveTo>
                  <a:cubicBezTo>
                    <a:pt x="5136" y="6805"/>
                    <a:pt x="5294" y="6963"/>
                    <a:pt x="5294" y="7152"/>
                  </a:cubicBezTo>
                  <a:cubicBezTo>
                    <a:pt x="5294" y="7782"/>
                    <a:pt x="4790" y="8254"/>
                    <a:pt x="4191" y="8254"/>
                  </a:cubicBezTo>
                  <a:lnTo>
                    <a:pt x="3403" y="8254"/>
                  </a:lnTo>
                  <a:cubicBezTo>
                    <a:pt x="3214" y="8254"/>
                    <a:pt x="3057" y="8097"/>
                    <a:pt x="3057" y="7908"/>
                  </a:cubicBezTo>
                  <a:lnTo>
                    <a:pt x="3057" y="7152"/>
                  </a:lnTo>
                  <a:cubicBezTo>
                    <a:pt x="3057" y="6963"/>
                    <a:pt x="3214" y="6805"/>
                    <a:pt x="3403" y="6805"/>
                  </a:cubicBezTo>
                  <a:close/>
                  <a:moveTo>
                    <a:pt x="9452" y="6805"/>
                  </a:moveTo>
                  <a:cubicBezTo>
                    <a:pt x="9673" y="6805"/>
                    <a:pt x="9830" y="6963"/>
                    <a:pt x="9830" y="7152"/>
                  </a:cubicBezTo>
                  <a:lnTo>
                    <a:pt x="9830" y="7908"/>
                  </a:lnTo>
                  <a:cubicBezTo>
                    <a:pt x="9830" y="8097"/>
                    <a:pt x="9673" y="8254"/>
                    <a:pt x="9452" y="8254"/>
                  </a:cubicBezTo>
                  <a:lnTo>
                    <a:pt x="8665" y="8254"/>
                  </a:lnTo>
                  <a:cubicBezTo>
                    <a:pt x="8035" y="8254"/>
                    <a:pt x="7562" y="7750"/>
                    <a:pt x="7562" y="7152"/>
                  </a:cubicBezTo>
                  <a:cubicBezTo>
                    <a:pt x="7562" y="6963"/>
                    <a:pt x="7720" y="6805"/>
                    <a:pt x="7940" y="6805"/>
                  </a:cubicBezTo>
                  <a:close/>
                  <a:moveTo>
                    <a:pt x="10587" y="6774"/>
                  </a:moveTo>
                  <a:cubicBezTo>
                    <a:pt x="10965" y="6774"/>
                    <a:pt x="11311" y="7120"/>
                    <a:pt x="11311" y="7530"/>
                  </a:cubicBezTo>
                  <a:cubicBezTo>
                    <a:pt x="11311" y="7908"/>
                    <a:pt x="10996" y="8254"/>
                    <a:pt x="10587" y="8254"/>
                  </a:cubicBezTo>
                  <a:lnTo>
                    <a:pt x="10587" y="6774"/>
                  </a:lnTo>
                  <a:close/>
                  <a:moveTo>
                    <a:pt x="1135" y="8412"/>
                  </a:moveTo>
                  <a:cubicBezTo>
                    <a:pt x="1387" y="8790"/>
                    <a:pt x="1828" y="9011"/>
                    <a:pt x="2301" y="9011"/>
                  </a:cubicBezTo>
                  <a:cubicBezTo>
                    <a:pt x="2301" y="9420"/>
                    <a:pt x="1986" y="9767"/>
                    <a:pt x="1545" y="9767"/>
                  </a:cubicBezTo>
                  <a:cubicBezTo>
                    <a:pt x="1167" y="9767"/>
                    <a:pt x="789" y="9452"/>
                    <a:pt x="789" y="9011"/>
                  </a:cubicBezTo>
                  <a:cubicBezTo>
                    <a:pt x="789" y="8790"/>
                    <a:pt x="915" y="8538"/>
                    <a:pt x="1135" y="8412"/>
                  </a:cubicBezTo>
                  <a:close/>
                  <a:moveTo>
                    <a:pt x="11752" y="8412"/>
                  </a:moveTo>
                  <a:cubicBezTo>
                    <a:pt x="11941" y="8570"/>
                    <a:pt x="12067" y="8790"/>
                    <a:pt x="12067" y="9011"/>
                  </a:cubicBezTo>
                  <a:cubicBezTo>
                    <a:pt x="12067" y="9420"/>
                    <a:pt x="11752" y="9767"/>
                    <a:pt x="11311" y="9767"/>
                  </a:cubicBezTo>
                  <a:cubicBezTo>
                    <a:pt x="10870" y="9767"/>
                    <a:pt x="10555" y="9420"/>
                    <a:pt x="10555" y="9011"/>
                  </a:cubicBezTo>
                  <a:cubicBezTo>
                    <a:pt x="11028" y="9011"/>
                    <a:pt x="11469" y="8790"/>
                    <a:pt x="11752" y="8412"/>
                  </a:cubicBezTo>
                  <a:close/>
                  <a:moveTo>
                    <a:pt x="6837" y="7561"/>
                  </a:moveTo>
                  <a:cubicBezTo>
                    <a:pt x="6995" y="8412"/>
                    <a:pt x="7783" y="9042"/>
                    <a:pt x="8633" y="9042"/>
                  </a:cubicBezTo>
                  <a:lnTo>
                    <a:pt x="9421" y="9042"/>
                  </a:lnTo>
                  <a:cubicBezTo>
                    <a:pt x="9547" y="9042"/>
                    <a:pt x="9673" y="9011"/>
                    <a:pt x="9767" y="8979"/>
                  </a:cubicBezTo>
                  <a:lnTo>
                    <a:pt x="9767" y="8979"/>
                  </a:lnTo>
                  <a:cubicBezTo>
                    <a:pt x="9610" y="10680"/>
                    <a:pt x="8192" y="12004"/>
                    <a:pt x="6428" y="12004"/>
                  </a:cubicBezTo>
                  <a:cubicBezTo>
                    <a:pt x="4664" y="12004"/>
                    <a:pt x="3246" y="10680"/>
                    <a:pt x="3057" y="8979"/>
                  </a:cubicBezTo>
                  <a:lnTo>
                    <a:pt x="3057" y="8979"/>
                  </a:lnTo>
                  <a:cubicBezTo>
                    <a:pt x="3151" y="9011"/>
                    <a:pt x="3277" y="9042"/>
                    <a:pt x="3403" y="9042"/>
                  </a:cubicBezTo>
                  <a:lnTo>
                    <a:pt x="4191" y="9042"/>
                  </a:lnTo>
                  <a:cubicBezTo>
                    <a:pt x="5105" y="9042"/>
                    <a:pt x="5829" y="8412"/>
                    <a:pt x="5987" y="7561"/>
                  </a:cubicBezTo>
                  <a:close/>
                  <a:moveTo>
                    <a:pt x="6428" y="0"/>
                  </a:moveTo>
                  <a:cubicBezTo>
                    <a:pt x="5798" y="0"/>
                    <a:pt x="5294" y="410"/>
                    <a:pt x="5168" y="1008"/>
                  </a:cubicBezTo>
                  <a:lnTo>
                    <a:pt x="5010" y="1733"/>
                  </a:lnTo>
                  <a:cubicBezTo>
                    <a:pt x="4286" y="1985"/>
                    <a:pt x="3592" y="2458"/>
                    <a:pt x="3120" y="3088"/>
                  </a:cubicBezTo>
                  <a:cubicBezTo>
                    <a:pt x="2584" y="3812"/>
                    <a:pt x="2301" y="4663"/>
                    <a:pt x="2301" y="5577"/>
                  </a:cubicBezTo>
                  <a:lnTo>
                    <a:pt x="2301" y="6018"/>
                  </a:lnTo>
                  <a:cubicBezTo>
                    <a:pt x="1387" y="6018"/>
                    <a:pt x="694" y="6805"/>
                    <a:pt x="789" y="7719"/>
                  </a:cubicBezTo>
                  <a:cubicBezTo>
                    <a:pt x="316" y="7971"/>
                    <a:pt x="64" y="8475"/>
                    <a:pt x="64" y="9011"/>
                  </a:cubicBezTo>
                  <a:cubicBezTo>
                    <a:pt x="64" y="9420"/>
                    <a:pt x="221" y="9767"/>
                    <a:pt x="442" y="9987"/>
                  </a:cubicBezTo>
                  <a:lnTo>
                    <a:pt x="95" y="10712"/>
                  </a:lnTo>
                  <a:cubicBezTo>
                    <a:pt x="1" y="10901"/>
                    <a:pt x="95" y="11090"/>
                    <a:pt x="253" y="11216"/>
                  </a:cubicBezTo>
                  <a:cubicBezTo>
                    <a:pt x="305" y="11242"/>
                    <a:pt x="357" y="11254"/>
                    <a:pt x="408" y="11254"/>
                  </a:cubicBezTo>
                  <a:cubicBezTo>
                    <a:pt x="541" y="11254"/>
                    <a:pt x="666" y="11173"/>
                    <a:pt x="757" y="11058"/>
                  </a:cubicBezTo>
                  <a:lnTo>
                    <a:pt x="1072" y="10428"/>
                  </a:lnTo>
                  <a:cubicBezTo>
                    <a:pt x="1230" y="10460"/>
                    <a:pt x="1387" y="10523"/>
                    <a:pt x="1545" y="10523"/>
                  </a:cubicBezTo>
                  <a:cubicBezTo>
                    <a:pt x="1954" y="10523"/>
                    <a:pt x="2301" y="10365"/>
                    <a:pt x="2584" y="10113"/>
                  </a:cubicBezTo>
                  <a:cubicBezTo>
                    <a:pt x="3151" y="11657"/>
                    <a:pt x="4664" y="12760"/>
                    <a:pt x="6428" y="12760"/>
                  </a:cubicBezTo>
                  <a:cubicBezTo>
                    <a:pt x="8224" y="12760"/>
                    <a:pt x="9704" y="11657"/>
                    <a:pt x="10303" y="10113"/>
                  </a:cubicBezTo>
                  <a:cubicBezTo>
                    <a:pt x="10587" y="10365"/>
                    <a:pt x="10933" y="10523"/>
                    <a:pt x="11311" y="10523"/>
                  </a:cubicBezTo>
                  <a:cubicBezTo>
                    <a:pt x="11469" y="10523"/>
                    <a:pt x="11626" y="10460"/>
                    <a:pt x="11784" y="10428"/>
                  </a:cubicBezTo>
                  <a:lnTo>
                    <a:pt x="12099" y="11058"/>
                  </a:lnTo>
                  <a:cubicBezTo>
                    <a:pt x="12164" y="11188"/>
                    <a:pt x="12288" y="11273"/>
                    <a:pt x="12431" y="11273"/>
                  </a:cubicBezTo>
                  <a:cubicBezTo>
                    <a:pt x="12496" y="11273"/>
                    <a:pt x="12565" y="11255"/>
                    <a:pt x="12634" y="11216"/>
                  </a:cubicBezTo>
                  <a:cubicBezTo>
                    <a:pt x="12823" y="11153"/>
                    <a:pt x="12886" y="10901"/>
                    <a:pt x="12792" y="10712"/>
                  </a:cubicBezTo>
                  <a:lnTo>
                    <a:pt x="12414" y="9987"/>
                  </a:lnTo>
                  <a:cubicBezTo>
                    <a:pt x="12666" y="9735"/>
                    <a:pt x="12823" y="9357"/>
                    <a:pt x="12823" y="9011"/>
                  </a:cubicBezTo>
                  <a:cubicBezTo>
                    <a:pt x="12823" y="8475"/>
                    <a:pt x="12508" y="8002"/>
                    <a:pt x="12067" y="7719"/>
                  </a:cubicBezTo>
                  <a:cubicBezTo>
                    <a:pt x="12193" y="6805"/>
                    <a:pt x="11469" y="6018"/>
                    <a:pt x="10555" y="6018"/>
                  </a:cubicBezTo>
                  <a:lnTo>
                    <a:pt x="10555" y="5577"/>
                  </a:lnTo>
                  <a:cubicBezTo>
                    <a:pt x="10555" y="4663"/>
                    <a:pt x="10303" y="3812"/>
                    <a:pt x="9736" y="3088"/>
                  </a:cubicBezTo>
                  <a:cubicBezTo>
                    <a:pt x="9263" y="2458"/>
                    <a:pt x="8602" y="1985"/>
                    <a:pt x="7846" y="1733"/>
                  </a:cubicBezTo>
                  <a:lnTo>
                    <a:pt x="7688" y="1008"/>
                  </a:lnTo>
                  <a:cubicBezTo>
                    <a:pt x="7562" y="410"/>
                    <a:pt x="7058" y="0"/>
                    <a:pt x="642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219" name="Google Shape;11219;p84"/>
          <p:cNvGrpSpPr/>
          <p:nvPr/>
        </p:nvGrpSpPr>
        <p:grpSpPr>
          <a:xfrm>
            <a:off x="7510682" y="1778631"/>
            <a:ext cx="367359" cy="361090"/>
            <a:chOff x="-55620975" y="2294725"/>
            <a:chExt cx="323750" cy="318225"/>
          </a:xfrm>
          <a:solidFill>
            <a:srgbClr val="FFC000"/>
          </a:solidFill>
        </p:grpSpPr>
        <p:sp>
          <p:nvSpPr>
            <p:cNvPr id="11220" name="Google Shape;11220;p84"/>
            <p:cNvSpPr/>
            <p:nvPr/>
          </p:nvSpPr>
          <p:spPr>
            <a:xfrm>
              <a:off x="-55496525" y="2527275"/>
              <a:ext cx="73275" cy="29750"/>
            </a:xfrm>
            <a:custGeom>
              <a:avLst/>
              <a:gdLst/>
              <a:ahLst/>
              <a:cxnLst/>
              <a:rect l="l" t="t" r="r" b="b"/>
              <a:pathLst>
                <a:path w="2931" h="1190" extrusionOk="0">
                  <a:moveTo>
                    <a:pt x="414" y="1"/>
                  </a:moveTo>
                  <a:cubicBezTo>
                    <a:pt x="316" y="1"/>
                    <a:pt x="221" y="40"/>
                    <a:pt x="158" y="119"/>
                  </a:cubicBezTo>
                  <a:cubicBezTo>
                    <a:pt x="1" y="276"/>
                    <a:pt x="1" y="528"/>
                    <a:pt x="158" y="623"/>
                  </a:cubicBezTo>
                  <a:cubicBezTo>
                    <a:pt x="536" y="1001"/>
                    <a:pt x="1009" y="1190"/>
                    <a:pt x="1481" y="1190"/>
                  </a:cubicBezTo>
                  <a:cubicBezTo>
                    <a:pt x="1954" y="1190"/>
                    <a:pt x="2458" y="1001"/>
                    <a:pt x="2773" y="623"/>
                  </a:cubicBezTo>
                  <a:cubicBezTo>
                    <a:pt x="2931" y="465"/>
                    <a:pt x="2931" y="245"/>
                    <a:pt x="2773" y="119"/>
                  </a:cubicBezTo>
                  <a:cubicBezTo>
                    <a:pt x="2710" y="40"/>
                    <a:pt x="2623" y="1"/>
                    <a:pt x="2533" y="1"/>
                  </a:cubicBezTo>
                  <a:cubicBezTo>
                    <a:pt x="2442" y="1"/>
                    <a:pt x="2348" y="40"/>
                    <a:pt x="2269" y="119"/>
                  </a:cubicBezTo>
                  <a:cubicBezTo>
                    <a:pt x="2048" y="308"/>
                    <a:pt x="1733" y="434"/>
                    <a:pt x="1481" y="434"/>
                  </a:cubicBezTo>
                  <a:cubicBezTo>
                    <a:pt x="1166" y="434"/>
                    <a:pt x="883" y="308"/>
                    <a:pt x="694" y="119"/>
                  </a:cubicBezTo>
                  <a:cubicBezTo>
                    <a:pt x="615" y="40"/>
                    <a:pt x="512" y="1"/>
                    <a:pt x="41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1" name="Google Shape;11221;p84"/>
            <p:cNvSpPr/>
            <p:nvPr/>
          </p:nvSpPr>
          <p:spPr>
            <a:xfrm>
              <a:off x="-55505975" y="2444375"/>
              <a:ext cx="17350" cy="18150"/>
            </a:xfrm>
            <a:custGeom>
              <a:avLst/>
              <a:gdLst/>
              <a:ahLst/>
              <a:cxnLst/>
              <a:rect l="l" t="t" r="r" b="b"/>
              <a:pathLst>
                <a:path w="694" h="726" extrusionOk="0">
                  <a:moveTo>
                    <a:pt x="347" y="1"/>
                  </a:moveTo>
                  <a:cubicBezTo>
                    <a:pt x="158" y="1"/>
                    <a:pt x="0" y="158"/>
                    <a:pt x="0" y="379"/>
                  </a:cubicBezTo>
                  <a:cubicBezTo>
                    <a:pt x="0" y="568"/>
                    <a:pt x="158" y="725"/>
                    <a:pt x="347" y="725"/>
                  </a:cubicBezTo>
                  <a:cubicBezTo>
                    <a:pt x="536" y="725"/>
                    <a:pt x="694" y="568"/>
                    <a:pt x="694" y="379"/>
                  </a:cubicBezTo>
                  <a:cubicBezTo>
                    <a:pt x="694" y="158"/>
                    <a:pt x="536" y="1"/>
                    <a:pt x="34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2" name="Google Shape;11222;p84"/>
            <p:cNvSpPr/>
            <p:nvPr/>
          </p:nvSpPr>
          <p:spPr>
            <a:xfrm>
              <a:off x="-55431150" y="2444375"/>
              <a:ext cx="17350" cy="18150"/>
            </a:xfrm>
            <a:custGeom>
              <a:avLst/>
              <a:gdLst/>
              <a:ahLst/>
              <a:cxnLst/>
              <a:rect l="l" t="t" r="r" b="b"/>
              <a:pathLst>
                <a:path w="694" h="726" extrusionOk="0">
                  <a:moveTo>
                    <a:pt x="347" y="1"/>
                  </a:moveTo>
                  <a:cubicBezTo>
                    <a:pt x="158" y="1"/>
                    <a:pt x="0" y="158"/>
                    <a:pt x="0" y="379"/>
                  </a:cubicBezTo>
                  <a:cubicBezTo>
                    <a:pt x="0" y="568"/>
                    <a:pt x="158" y="725"/>
                    <a:pt x="347" y="725"/>
                  </a:cubicBezTo>
                  <a:cubicBezTo>
                    <a:pt x="536" y="725"/>
                    <a:pt x="694" y="568"/>
                    <a:pt x="694" y="379"/>
                  </a:cubicBezTo>
                  <a:cubicBezTo>
                    <a:pt x="694" y="158"/>
                    <a:pt x="536" y="1"/>
                    <a:pt x="34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3" name="Google Shape;11223;p84"/>
            <p:cNvSpPr/>
            <p:nvPr/>
          </p:nvSpPr>
          <p:spPr>
            <a:xfrm>
              <a:off x="-55620975" y="2294725"/>
              <a:ext cx="323750" cy="318225"/>
            </a:xfrm>
            <a:custGeom>
              <a:avLst/>
              <a:gdLst/>
              <a:ahLst/>
              <a:cxnLst/>
              <a:rect l="l" t="t" r="r" b="b"/>
              <a:pathLst>
                <a:path w="12950" h="12729" extrusionOk="0">
                  <a:moveTo>
                    <a:pt x="6459" y="851"/>
                  </a:moveTo>
                  <a:lnTo>
                    <a:pt x="11343" y="4506"/>
                  </a:lnTo>
                  <a:lnTo>
                    <a:pt x="1576" y="4506"/>
                  </a:lnTo>
                  <a:lnTo>
                    <a:pt x="6459" y="851"/>
                  </a:lnTo>
                  <a:close/>
                  <a:moveTo>
                    <a:pt x="2364" y="5987"/>
                  </a:moveTo>
                  <a:lnTo>
                    <a:pt x="2364" y="7499"/>
                  </a:lnTo>
                  <a:cubicBezTo>
                    <a:pt x="1923" y="7499"/>
                    <a:pt x="1608" y="7152"/>
                    <a:pt x="1608" y="6743"/>
                  </a:cubicBezTo>
                  <a:cubicBezTo>
                    <a:pt x="1608" y="6365"/>
                    <a:pt x="1923" y="5987"/>
                    <a:pt x="2364" y="5987"/>
                  </a:cubicBezTo>
                  <a:close/>
                  <a:moveTo>
                    <a:pt x="10555" y="5987"/>
                  </a:moveTo>
                  <a:cubicBezTo>
                    <a:pt x="10964" y="5987"/>
                    <a:pt x="11280" y="6365"/>
                    <a:pt x="11280" y="6743"/>
                  </a:cubicBezTo>
                  <a:cubicBezTo>
                    <a:pt x="11280" y="7152"/>
                    <a:pt x="10964" y="7499"/>
                    <a:pt x="10555" y="7499"/>
                  </a:cubicBezTo>
                  <a:lnTo>
                    <a:pt x="10555" y="5987"/>
                  </a:lnTo>
                  <a:close/>
                  <a:moveTo>
                    <a:pt x="9830" y="5262"/>
                  </a:moveTo>
                  <a:cubicBezTo>
                    <a:pt x="9799" y="5798"/>
                    <a:pt x="9799" y="8287"/>
                    <a:pt x="9799" y="8633"/>
                  </a:cubicBezTo>
                  <a:cubicBezTo>
                    <a:pt x="9799" y="10492"/>
                    <a:pt x="8287" y="11973"/>
                    <a:pt x="6459" y="11973"/>
                  </a:cubicBezTo>
                  <a:cubicBezTo>
                    <a:pt x="4600" y="11973"/>
                    <a:pt x="3088" y="10492"/>
                    <a:pt x="3088" y="8633"/>
                  </a:cubicBezTo>
                  <a:lnTo>
                    <a:pt x="3088" y="5262"/>
                  </a:lnTo>
                  <a:close/>
                  <a:moveTo>
                    <a:pt x="6459" y="1"/>
                  </a:moveTo>
                  <a:cubicBezTo>
                    <a:pt x="6381" y="1"/>
                    <a:pt x="6302" y="32"/>
                    <a:pt x="6239" y="95"/>
                  </a:cubicBezTo>
                  <a:lnTo>
                    <a:pt x="253" y="4569"/>
                  </a:lnTo>
                  <a:cubicBezTo>
                    <a:pt x="1" y="4790"/>
                    <a:pt x="158" y="5231"/>
                    <a:pt x="505" y="5231"/>
                  </a:cubicBezTo>
                  <a:lnTo>
                    <a:pt x="2395" y="5231"/>
                  </a:lnTo>
                  <a:cubicBezTo>
                    <a:pt x="1576" y="5231"/>
                    <a:pt x="883" y="5924"/>
                    <a:pt x="883" y="6743"/>
                  </a:cubicBezTo>
                  <a:cubicBezTo>
                    <a:pt x="883" y="7562"/>
                    <a:pt x="1576" y="8255"/>
                    <a:pt x="2395" y="8255"/>
                  </a:cubicBezTo>
                  <a:lnTo>
                    <a:pt x="2395" y="8633"/>
                  </a:lnTo>
                  <a:cubicBezTo>
                    <a:pt x="2395" y="10870"/>
                    <a:pt x="4254" y="12729"/>
                    <a:pt x="6491" y="12729"/>
                  </a:cubicBezTo>
                  <a:cubicBezTo>
                    <a:pt x="8728" y="12729"/>
                    <a:pt x="10586" y="10870"/>
                    <a:pt x="10586" y="8633"/>
                  </a:cubicBezTo>
                  <a:lnTo>
                    <a:pt x="10586" y="8255"/>
                  </a:lnTo>
                  <a:cubicBezTo>
                    <a:pt x="11406" y="8255"/>
                    <a:pt x="12067" y="7562"/>
                    <a:pt x="12067" y="6743"/>
                  </a:cubicBezTo>
                  <a:cubicBezTo>
                    <a:pt x="12067" y="5924"/>
                    <a:pt x="11406" y="5231"/>
                    <a:pt x="10586" y="5231"/>
                  </a:cubicBezTo>
                  <a:lnTo>
                    <a:pt x="12477" y="5231"/>
                  </a:lnTo>
                  <a:cubicBezTo>
                    <a:pt x="12792" y="5231"/>
                    <a:pt x="12949" y="4790"/>
                    <a:pt x="12666" y="4569"/>
                  </a:cubicBezTo>
                  <a:lnTo>
                    <a:pt x="6680" y="95"/>
                  </a:lnTo>
                  <a:cubicBezTo>
                    <a:pt x="6617" y="32"/>
                    <a:pt x="6538" y="1"/>
                    <a:pt x="645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4" name="Google Shape;11224;p84"/>
            <p:cNvSpPr/>
            <p:nvPr/>
          </p:nvSpPr>
          <p:spPr>
            <a:xfrm>
              <a:off x="-55450850" y="2482375"/>
              <a:ext cx="39400" cy="38225"/>
            </a:xfrm>
            <a:custGeom>
              <a:avLst/>
              <a:gdLst/>
              <a:ahLst/>
              <a:cxnLst/>
              <a:rect l="l" t="t" r="r" b="b"/>
              <a:pathLst>
                <a:path w="1576" h="1529" extrusionOk="0">
                  <a:moveTo>
                    <a:pt x="399" y="1"/>
                  </a:moveTo>
                  <a:cubicBezTo>
                    <a:pt x="308" y="1"/>
                    <a:pt x="221" y="40"/>
                    <a:pt x="158" y="119"/>
                  </a:cubicBezTo>
                  <a:cubicBezTo>
                    <a:pt x="1" y="277"/>
                    <a:pt x="1" y="497"/>
                    <a:pt x="158" y="623"/>
                  </a:cubicBezTo>
                  <a:lnTo>
                    <a:pt x="914" y="1411"/>
                  </a:lnTo>
                  <a:cubicBezTo>
                    <a:pt x="993" y="1489"/>
                    <a:pt x="1088" y="1529"/>
                    <a:pt x="1178" y="1529"/>
                  </a:cubicBezTo>
                  <a:cubicBezTo>
                    <a:pt x="1269" y="1529"/>
                    <a:pt x="1356" y="1489"/>
                    <a:pt x="1419" y="1411"/>
                  </a:cubicBezTo>
                  <a:cubicBezTo>
                    <a:pt x="1576" y="1253"/>
                    <a:pt x="1576" y="1001"/>
                    <a:pt x="1419" y="907"/>
                  </a:cubicBezTo>
                  <a:lnTo>
                    <a:pt x="662" y="119"/>
                  </a:lnTo>
                  <a:cubicBezTo>
                    <a:pt x="584" y="40"/>
                    <a:pt x="489" y="1"/>
                    <a:pt x="39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5" name="Google Shape;11225;p84"/>
            <p:cNvSpPr/>
            <p:nvPr/>
          </p:nvSpPr>
          <p:spPr>
            <a:xfrm>
              <a:off x="-55506775" y="2482375"/>
              <a:ext cx="39400" cy="38225"/>
            </a:xfrm>
            <a:custGeom>
              <a:avLst/>
              <a:gdLst/>
              <a:ahLst/>
              <a:cxnLst/>
              <a:rect l="l" t="t" r="r" b="b"/>
              <a:pathLst>
                <a:path w="1576" h="1529" extrusionOk="0">
                  <a:moveTo>
                    <a:pt x="1139" y="1"/>
                  </a:moveTo>
                  <a:cubicBezTo>
                    <a:pt x="1041" y="1"/>
                    <a:pt x="946" y="40"/>
                    <a:pt x="883" y="119"/>
                  </a:cubicBezTo>
                  <a:lnTo>
                    <a:pt x="159" y="907"/>
                  </a:lnTo>
                  <a:cubicBezTo>
                    <a:pt x="1" y="1064"/>
                    <a:pt x="1" y="1285"/>
                    <a:pt x="159" y="1411"/>
                  </a:cubicBezTo>
                  <a:cubicBezTo>
                    <a:pt x="237" y="1489"/>
                    <a:pt x="332" y="1529"/>
                    <a:pt x="422" y="1529"/>
                  </a:cubicBezTo>
                  <a:cubicBezTo>
                    <a:pt x="513" y="1529"/>
                    <a:pt x="600" y="1489"/>
                    <a:pt x="663" y="1411"/>
                  </a:cubicBezTo>
                  <a:lnTo>
                    <a:pt x="1419" y="623"/>
                  </a:lnTo>
                  <a:cubicBezTo>
                    <a:pt x="1576" y="466"/>
                    <a:pt x="1576" y="213"/>
                    <a:pt x="1419" y="119"/>
                  </a:cubicBezTo>
                  <a:cubicBezTo>
                    <a:pt x="1340" y="40"/>
                    <a:pt x="1238" y="1"/>
                    <a:pt x="113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226" name="Google Shape;11226;p84"/>
          <p:cNvGrpSpPr/>
          <p:nvPr/>
        </p:nvGrpSpPr>
        <p:grpSpPr>
          <a:xfrm>
            <a:off x="7512923" y="2231130"/>
            <a:ext cx="362877" cy="361175"/>
            <a:chOff x="-55620175" y="2686900"/>
            <a:chExt cx="319800" cy="318300"/>
          </a:xfrm>
          <a:solidFill>
            <a:srgbClr val="FFC000"/>
          </a:solidFill>
        </p:grpSpPr>
        <p:sp>
          <p:nvSpPr>
            <p:cNvPr id="11227" name="Google Shape;11227;p84"/>
            <p:cNvSpPr/>
            <p:nvPr/>
          </p:nvSpPr>
          <p:spPr>
            <a:xfrm>
              <a:off x="-55514650" y="2917925"/>
              <a:ext cx="72500" cy="29775"/>
            </a:xfrm>
            <a:custGeom>
              <a:avLst/>
              <a:gdLst/>
              <a:ahLst/>
              <a:cxnLst/>
              <a:rect l="l" t="t" r="r" b="b"/>
              <a:pathLst>
                <a:path w="2900" h="1191" extrusionOk="0">
                  <a:moveTo>
                    <a:pt x="387" y="1"/>
                  </a:moveTo>
                  <a:cubicBezTo>
                    <a:pt x="292" y="1"/>
                    <a:pt x="206" y="40"/>
                    <a:pt x="158" y="119"/>
                  </a:cubicBezTo>
                  <a:cubicBezTo>
                    <a:pt x="1" y="277"/>
                    <a:pt x="1" y="529"/>
                    <a:pt x="158" y="655"/>
                  </a:cubicBezTo>
                  <a:cubicBezTo>
                    <a:pt x="505" y="1001"/>
                    <a:pt x="978" y="1190"/>
                    <a:pt x="1450" y="1190"/>
                  </a:cubicBezTo>
                  <a:cubicBezTo>
                    <a:pt x="1954" y="1190"/>
                    <a:pt x="2427" y="1001"/>
                    <a:pt x="2742" y="655"/>
                  </a:cubicBezTo>
                  <a:cubicBezTo>
                    <a:pt x="2899" y="497"/>
                    <a:pt x="2899" y="245"/>
                    <a:pt x="2742" y="119"/>
                  </a:cubicBezTo>
                  <a:cubicBezTo>
                    <a:pt x="2679" y="72"/>
                    <a:pt x="2592" y="48"/>
                    <a:pt x="2502" y="48"/>
                  </a:cubicBezTo>
                  <a:cubicBezTo>
                    <a:pt x="2411" y="48"/>
                    <a:pt x="2317" y="72"/>
                    <a:pt x="2238" y="119"/>
                  </a:cubicBezTo>
                  <a:cubicBezTo>
                    <a:pt x="2049" y="340"/>
                    <a:pt x="1734" y="434"/>
                    <a:pt x="1450" y="434"/>
                  </a:cubicBezTo>
                  <a:cubicBezTo>
                    <a:pt x="1135" y="434"/>
                    <a:pt x="852" y="340"/>
                    <a:pt x="663" y="119"/>
                  </a:cubicBezTo>
                  <a:cubicBezTo>
                    <a:pt x="584" y="40"/>
                    <a:pt x="481" y="1"/>
                    <a:pt x="38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8" name="Google Shape;11228;p84"/>
            <p:cNvSpPr/>
            <p:nvPr/>
          </p:nvSpPr>
          <p:spPr>
            <a:xfrm>
              <a:off x="-55450050" y="2854725"/>
              <a:ext cx="18125" cy="18150"/>
            </a:xfrm>
            <a:custGeom>
              <a:avLst/>
              <a:gdLst/>
              <a:ahLst/>
              <a:cxnLst/>
              <a:rect l="l" t="t" r="r" b="b"/>
              <a:pathLst>
                <a:path w="725" h="726" extrusionOk="0">
                  <a:moveTo>
                    <a:pt x="378" y="1"/>
                  </a:moveTo>
                  <a:cubicBezTo>
                    <a:pt x="158" y="1"/>
                    <a:pt x="0" y="190"/>
                    <a:pt x="0" y="379"/>
                  </a:cubicBezTo>
                  <a:cubicBezTo>
                    <a:pt x="0" y="568"/>
                    <a:pt x="158" y="725"/>
                    <a:pt x="378" y="725"/>
                  </a:cubicBezTo>
                  <a:cubicBezTo>
                    <a:pt x="567" y="725"/>
                    <a:pt x="725" y="568"/>
                    <a:pt x="725" y="379"/>
                  </a:cubicBezTo>
                  <a:cubicBezTo>
                    <a:pt x="725" y="190"/>
                    <a:pt x="567" y="1"/>
                    <a:pt x="37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29" name="Google Shape;11229;p84"/>
            <p:cNvSpPr/>
            <p:nvPr/>
          </p:nvSpPr>
          <p:spPr>
            <a:xfrm>
              <a:off x="-55524875" y="2855525"/>
              <a:ext cx="18925" cy="17450"/>
            </a:xfrm>
            <a:custGeom>
              <a:avLst/>
              <a:gdLst/>
              <a:ahLst/>
              <a:cxnLst/>
              <a:rect l="l" t="t" r="r" b="b"/>
              <a:pathLst>
                <a:path w="757" h="698" extrusionOk="0">
                  <a:moveTo>
                    <a:pt x="410" y="0"/>
                  </a:moveTo>
                  <a:cubicBezTo>
                    <a:pt x="189" y="0"/>
                    <a:pt x="0" y="158"/>
                    <a:pt x="0" y="347"/>
                  </a:cubicBezTo>
                  <a:cubicBezTo>
                    <a:pt x="0" y="536"/>
                    <a:pt x="189" y="693"/>
                    <a:pt x="410" y="693"/>
                  </a:cubicBezTo>
                  <a:cubicBezTo>
                    <a:pt x="423" y="696"/>
                    <a:pt x="437" y="697"/>
                    <a:pt x="451" y="697"/>
                  </a:cubicBezTo>
                  <a:cubicBezTo>
                    <a:pt x="598" y="697"/>
                    <a:pt x="756" y="548"/>
                    <a:pt x="756" y="347"/>
                  </a:cubicBezTo>
                  <a:cubicBezTo>
                    <a:pt x="756" y="158"/>
                    <a:pt x="599" y="0"/>
                    <a:pt x="41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0" name="Google Shape;11230;p84"/>
            <p:cNvSpPr/>
            <p:nvPr/>
          </p:nvSpPr>
          <p:spPr>
            <a:xfrm>
              <a:off x="-55620175" y="2686900"/>
              <a:ext cx="319800" cy="318300"/>
            </a:xfrm>
            <a:custGeom>
              <a:avLst/>
              <a:gdLst/>
              <a:ahLst/>
              <a:cxnLst/>
              <a:rect l="l" t="t" r="r" b="b"/>
              <a:pathLst>
                <a:path w="12792" h="12732" extrusionOk="0">
                  <a:moveTo>
                    <a:pt x="5671" y="2240"/>
                  </a:moveTo>
                  <a:cubicBezTo>
                    <a:pt x="6333" y="2240"/>
                    <a:pt x="6931" y="2429"/>
                    <a:pt x="7435" y="2744"/>
                  </a:cubicBezTo>
                  <a:cubicBezTo>
                    <a:pt x="7057" y="4225"/>
                    <a:pt x="5703" y="5233"/>
                    <a:pt x="4159" y="5233"/>
                  </a:cubicBezTo>
                  <a:lnTo>
                    <a:pt x="2332" y="5233"/>
                  </a:lnTo>
                  <a:cubicBezTo>
                    <a:pt x="2489" y="3532"/>
                    <a:pt x="3938" y="2240"/>
                    <a:pt x="5671" y="2240"/>
                  </a:cubicBezTo>
                  <a:close/>
                  <a:moveTo>
                    <a:pt x="8318" y="732"/>
                  </a:moveTo>
                  <a:cubicBezTo>
                    <a:pt x="8434" y="732"/>
                    <a:pt x="8549" y="741"/>
                    <a:pt x="8664" y="759"/>
                  </a:cubicBezTo>
                  <a:cubicBezTo>
                    <a:pt x="9735" y="917"/>
                    <a:pt x="10523" y="1925"/>
                    <a:pt x="10523" y="3059"/>
                  </a:cubicBezTo>
                  <a:lnTo>
                    <a:pt x="10523" y="6147"/>
                  </a:lnTo>
                  <a:cubicBezTo>
                    <a:pt x="10271" y="6021"/>
                    <a:pt x="10050" y="5958"/>
                    <a:pt x="9767" y="5958"/>
                  </a:cubicBezTo>
                  <a:lnTo>
                    <a:pt x="9767" y="5580"/>
                  </a:lnTo>
                  <a:cubicBezTo>
                    <a:pt x="9767" y="3626"/>
                    <a:pt x="8349" y="1957"/>
                    <a:pt x="6490" y="1578"/>
                  </a:cubicBezTo>
                  <a:cubicBezTo>
                    <a:pt x="6975" y="1040"/>
                    <a:pt x="7643" y="732"/>
                    <a:pt x="8318" y="732"/>
                  </a:cubicBezTo>
                  <a:close/>
                  <a:moveTo>
                    <a:pt x="1544" y="6745"/>
                  </a:moveTo>
                  <a:lnTo>
                    <a:pt x="1544" y="8226"/>
                  </a:lnTo>
                  <a:cubicBezTo>
                    <a:pt x="1134" y="8226"/>
                    <a:pt x="788" y="7879"/>
                    <a:pt x="788" y="7470"/>
                  </a:cubicBezTo>
                  <a:cubicBezTo>
                    <a:pt x="788" y="7092"/>
                    <a:pt x="1134" y="6745"/>
                    <a:pt x="1544" y="6745"/>
                  </a:cubicBezTo>
                  <a:close/>
                  <a:moveTo>
                    <a:pt x="9798" y="6745"/>
                  </a:moveTo>
                  <a:cubicBezTo>
                    <a:pt x="10208" y="6745"/>
                    <a:pt x="10554" y="7060"/>
                    <a:pt x="10554" y="7470"/>
                  </a:cubicBezTo>
                  <a:cubicBezTo>
                    <a:pt x="10554" y="7879"/>
                    <a:pt x="10208" y="8226"/>
                    <a:pt x="9798" y="8226"/>
                  </a:cubicBezTo>
                  <a:lnTo>
                    <a:pt x="9798" y="6745"/>
                  </a:lnTo>
                  <a:close/>
                  <a:moveTo>
                    <a:pt x="10712" y="8667"/>
                  </a:moveTo>
                  <a:cubicBezTo>
                    <a:pt x="10775" y="8888"/>
                    <a:pt x="10869" y="9108"/>
                    <a:pt x="11027" y="9297"/>
                  </a:cubicBezTo>
                  <a:cubicBezTo>
                    <a:pt x="11090" y="9455"/>
                    <a:pt x="11216" y="9549"/>
                    <a:pt x="11342" y="9707"/>
                  </a:cubicBezTo>
                  <a:lnTo>
                    <a:pt x="9652" y="9707"/>
                  </a:lnTo>
                  <a:cubicBezTo>
                    <a:pt x="9738" y="9468"/>
                    <a:pt x="9768" y="9254"/>
                    <a:pt x="9798" y="8982"/>
                  </a:cubicBezTo>
                  <a:cubicBezTo>
                    <a:pt x="10145" y="8982"/>
                    <a:pt x="10460" y="8856"/>
                    <a:pt x="10712" y="8667"/>
                  </a:cubicBezTo>
                  <a:close/>
                  <a:moveTo>
                    <a:pt x="8066" y="3280"/>
                  </a:moveTo>
                  <a:cubicBezTo>
                    <a:pt x="8664" y="3847"/>
                    <a:pt x="9042" y="4729"/>
                    <a:pt x="9042" y="5643"/>
                  </a:cubicBezTo>
                  <a:lnTo>
                    <a:pt x="9042" y="8636"/>
                  </a:lnTo>
                  <a:cubicBezTo>
                    <a:pt x="9042" y="10463"/>
                    <a:pt x="7530" y="11975"/>
                    <a:pt x="5671" y="11975"/>
                  </a:cubicBezTo>
                  <a:cubicBezTo>
                    <a:pt x="3812" y="11975"/>
                    <a:pt x="2269" y="10431"/>
                    <a:pt x="2269" y="8573"/>
                  </a:cubicBezTo>
                  <a:lnTo>
                    <a:pt x="2269" y="5989"/>
                  </a:lnTo>
                  <a:lnTo>
                    <a:pt x="4159" y="5989"/>
                  </a:lnTo>
                  <a:cubicBezTo>
                    <a:pt x="5104" y="5989"/>
                    <a:pt x="6049" y="5643"/>
                    <a:pt x="6805" y="5044"/>
                  </a:cubicBezTo>
                  <a:cubicBezTo>
                    <a:pt x="7404" y="4571"/>
                    <a:pt x="7782" y="3941"/>
                    <a:pt x="8066" y="3280"/>
                  </a:cubicBezTo>
                  <a:close/>
                  <a:moveTo>
                    <a:pt x="8329" y="0"/>
                  </a:moveTo>
                  <a:cubicBezTo>
                    <a:pt x="7237" y="0"/>
                    <a:pt x="6224" y="580"/>
                    <a:pt x="5671" y="1547"/>
                  </a:cubicBezTo>
                  <a:lnTo>
                    <a:pt x="5640" y="1547"/>
                  </a:lnTo>
                  <a:cubicBezTo>
                    <a:pt x="3340" y="1547"/>
                    <a:pt x="1481" y="3374"/>
                    <a:pt x="1481" y="5643"/>
                  </a:cubicBezTo>
                  <a:lnTo>
                    <a:pt x="1481" y="5989"/>
                  </a:lnTo>
                  <a:cubicBezTo>
                    <a:pt x="662" y="5989"/>
                    <a:pt x="0" y="6651"/>
                    <a:pt x="0" y="7470"/>
                  </a:cubicBezTo>
                  <a:cubicBezTo>
                    <a:pt x="0" y="8320"/>
                    <a:pt x="662" y="8982"/>
                    <a:pt x="1481" y="8982"/>
                  </a:cubicBezTo>
                  <a:cubicBezTo>
                    <a:pt x="1702" y="11061"/>
                    <a:pt x="3466" y="12731"/>
                    <a:pt x="5577" y="12731"/>
                  </a:cubicBezTo>
                  <a:cubicBezTo>
                    <a:pt x="7215" y="12731"/>
                    <a:pt x="8570" y="11818"/>
                    <a:pt x="9263" y="10463"/>
                  </a:cubicBezTo>
                  <a:lnTo>
                    <a:pt x="12319" y="10463"/>
                  </a:lnTo>
                  <a:cubicBezTo>
                    <a:pt x="12476" y="10463"/>
                    <a:pt x="12634" y="10368"/>
                    <a:pt x="12665" y="10211"/>
                  </a:cubicBezTo>
                  <a:cubicBezTo>
                    <a:pt x="12791" y="9990"/>
                    <a:pt x="12728" y="9833"/>
                    <a:pt x="12571" y="9770"/>
                  </a:cubicBezTo>
                  <a:cubicBezTo>
                    <a:pt x="11783" y="9360"/>
                    <a:pt x="11248" y="8573"/>
                    <a:pt x="11248" y="7690"/>
                  </a:cubicBezTo>
                  <a:lnTo>
                    <a:pt x="11248" y="3122"/>
                  </a:lnTo>
                  <a:cubicBezTo>
                    <a:pt x="11248" y="1578"/>
                    <a:pt x="10208" y="287"/>
                    <a:pt x="8790" y="35"/>
                  </a:cubicBezTo>
                  <a:cubicBezTo>
                    <a:pt x="8636" y="12"/>
                    <a:pt x="8481" y="0"/>
                    <a:pt x="832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231" name="Google Shape;11231;p84"/>
          <p:cNvGrpSpPr/>
          <p:nvPr/>
        </p:nvGrpSpPr>
        <p:grpSpPr>
          <a:xfrm>
            <a:off x="6198887" y="2684124"/>
            <a:ext cx="361969" cy="361090"/>
            <a:chOff x="-53690500" y="1903275"/>
            <a:chExt cx="319000" cy="318225"/>
          </a:xfrm>
          <a:solidFill>
            <a:srgbClr val="FFC000"/>
          </a:solidFill>
        </p:grpSpPr>
        <p:sp>
          <p:nvSpPr>
            <p:cNvPr id="11232" name="Google Shape;11232;p84"/>
            <p:cNvSpPr/>
            <p:nvPr/>
          </p:nvSpPr>
          <p:spPr>
            <a:xfrm>
              <a:off x="-53567625" y="2136625"/>
              <a:ext cx="71675" cy="29750"/>
            </a:xfrm>
            <a:custGeom>
              <a:avLst/>
              <a:gdLst/>
              <a:ahLst/>
              <a:cxnLst/>
              <a:rect l="l" t="t" r="r" b="b"/>
              <a:pathLst>
                <a:path w="2867" h="1190" extrusionOk="0">
                  <a:moveTo>
                    <a:pt x="366" y="0"/>
                  </a:moveTo>
                  <a:cubicBezTo>
                    <a:pt x="276" y="0"/>
                    <a:pt x="189" y="40"/>
                    <a:pt x="126" y="118"/>
                  </a:cubicBezTo>
                  <a:cubicBezTo>
                    <a:pt x="0" y="244"/>
                    <a:pt x="0" y="465"/>
                    <a:pt x="126" y="622"/>
                  </a:cubicBezTo>
                  <a:cubicBezTo>
                    <a:pt x="473" y="969"/>
                    <a:pt x="945" y="1190"/>
                    <a:pt x="1418" y="1190"/>
                  </a:cubicBezTo>
                  <a:cubicBezTo>
                    <a:pt x="1890" y="1190"/>
                    <a:pt x="2395" y="969"/>
                    <a:pt x="2710" y="622"/>
                  </a:cubicBezTo>
                  <a:cubicBezTo>
                    <a:pt x="2867" y="465"/>
                    <a:pt x="2867" y="244"/>
                    <a:pt x="2710" y="118"/>
                  </a:cubicBezTo>
                  <a:cubicBezTo>
                    <a:pt x="2631" y="40"/>
                    <a:pt x="2536" y="0"/>
                    <a:pt x="2446" y="0"/>
                  </a:cubicBezTo>
                  <a:cubicBezTo>
                    <a:pt x="2355" y="0"/>
                    <a:pt x="2269" y="40"/>
                    <a:pt x="2206" y="118"/>
                  </a:cubicBezTo>
                  <a:cubicBezTo>
                    <a:pt x="2017" y="307"/>
                    <a:pt x="1701" y="433"/>
                    <a:pt x="1418" y="433"/>
                  </a:cubicBezTo>
                  <a:cubicBezTo>
                    <a:pt x="1103" y="433"/>
                    <a:pt x="819" y="307"/>
                    <a:pt x="630" y="118"/>
                  </a:cubicBezTo>
                  <a:cubicBezTo>
                    <a:pt x="552" y="40"/>
                    <a:pt x="457" y="0"/>
                    <a:pt x="36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3" name="Google Shape;11233;p84"/>
            <p:cNvSpPr/>
            <p:nvPr/>
          </p:nvSpPr>
          <p:spPr>
            <a:xfrm>
              <a:off x="-53502250" y="2072625"/>
              <a:ext cx="17325" cy="17350"/>
            </a:xfrm>
            <a:custGeom>
              <a:avLst/>
              <a:gdLst/>
              <a:ahLst/>
              <a:cxnLst/>
              <a:rect l="l" t="t" r="r" b="b"/>
              <a:pathLst>
                <a:path w="693" h="694" extrusionOk="0">
                  <a:moveTo>
                    <a:pt x="347" y="0"/>
                  </a:moveTo>
                  <a:cubicBezTo>
                    <a:pt x="158" y="0"/>
                    <a:pt x="0" y="158"/>
                    <a:pt x="0" y="347"/>
                  </a:cubicBezTo>
                  <a:cubicBezTo>
                    <a:pt x="0" y="536"/>
                    <a:pt x="158" y="694"/>
                    <a:pt x="347" y="694"/>
                  </a:cubicBezTo>
                  <a:cubicBezTo>
                    <a:pt x="536" y="694"/>
                    <a:pt x="693" y="536"/>
                    <a:pt x="693" y="347"/>
                  </a:cubicBezTo>
                  <a:cubicBezTo>
                    <a:pt x="693" y="158"/>
                    <a:pt x="536" y="0"/>
                    <a:pt x="34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4" name="Google Shape;11234;p84"/>
            <p:cNvSpPr/>
            <p:nvPr/>
          </p:nvSpPr>
          <p:spPr>
            <a:xfrm>
              <a:off x="-53577075" y="2072625"/>
              <a:ext cx="17325" cy="17350"/>
            </a:xfrm>
            <a:custGeom>
              <a:avLst/>
              <a:gdLst/>
              <a:ahLst/>
              <a:cxnLst/>
              <a:rect l="l" t="t" r="r" b="b"/>
              <a:pathLst>
                <a:path w="693" h="694" extrusionOk="0">
                  <a:moveTo>
                    <a:pt x="347" y="0"/>
                  </a:moveTo>
                  <a:cubicBezTo>
                    <a:pt x="158" y="0"/>
                    <a:pt x="0" y="158"/>
                    <a:pt x="0" y="347"/>
                  </a:cubicBezTo>
                  <a:cubicBezTo>
                    <a:pt x="0" y="536"/>
                    <a:pt x="158" y="694"/>
                    <a:pt x="347" y="694"/>
                  </a:cubicBezTo>
                  <a:cubicBezTo>
                    <a:pt x="536" y="694"/>
                    <a:pt x="693" y="536"/>
                    <a:pt x="693" y="347"/>
                  </a:cubicBezTo>
                  <a:cubicBezTo>
                    <a:pt x="693" y="158"/>
                    <a:pt x="536" y="0"/>
                    <a:pt x="34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5" name="Google Shape;11235;p84"/>
            <p:cNvSpPr/>
            <p:nvPr/>
          </p:nvSpPr>
          <p:spPr>
            <a:xfrm>
              <a:off x="-53690500" y="1903275"/>
              <a:ext cx="319000" cy="318225"/>
            </a:xfrm>
            <a:custGeom>
              <a:avLst/>
              <a:gdLst/>
              <a:ahLst/>
              <a:cxnLst/>
              <a:rect l="l" t="t" r="r" b="b"/>
              <a:pathLst>
                <a:path w="12760" h="12729" extrusionOk="0">
                  <a:moveTo>
                    <a:pt x="9735" y="4475"/>
                  </a:moveTo>
                  <a:lnTo>
                    <a:pt x="9735" y="5262"/>
                  </a:lnTo>
                  <a:lnTo>
                    <a:pt x="2993" y="5262"/>
                  </a:lnTo>
                  <a:lnTo>
                    <a:pt x="2993" y="4475"/>
                  </a:lnTo>
                  <a:close/>
                  <a:moveTo>
                    <a:pt x="9767" y="6018"/>
                  </a:moveTo>
                  <a:lnTo>
                    <a:pt x="9767" y="8633"/>
                  </a:lnTo>
                  <a:cubicBezTo>
                    <a:pt x="9767" y="10461"/>
                    <a:pt x="8255" y="11973"/>
                    <a:pt x="6427" y="11973"/>
                  </a:cubicBezTo>
                  <a:cubicBezTo>
                    <a:pt x="4569" y="11973"/>
                    <a:pt x="3088" y="10461"/>
                    <a:pt x="3088" y="8633"/>
                  </a:cubicBezTo>
                  <a:lnTo>
                    <a:pt x="3088" y="6018"/>
                  </a:lnTo>
                  <a:close/>
                  <a:moveTo>
                    <a:pt x="6459" y="757"/>
                  </a:moveTo>
                  <a:cubicBezTo>
                    <a:pt x="9578" y="757"/>
                    <a:pt x="12098" y="3277"/>
                    <a:pt x="12098" y="6365"/>
                  </a:cubicBezTo>
                  <a:lnTo>
                    <a:pt x="12098" y="11973"/>
                  </a:lnTo>
                  <a:lnTo>
                    <a:pt x="8727" y="11973"/>
                  </a:lnTo>
                  <a:cubicBezTo>
                    <a:pt x="9798" y="11217"/>
                    <a:pt x="10460" y="9988"/>
                    <a:pt x="10460" y="8633"/>
                  </a:cubicBezTo>
                  <a:lnTo>
                    <a:pt x="10460" y="4097"/>
                  </a:lnTo>
                  <a:cubicBezTo>
                    <a:pt x="10460" y="3908"/>
                    <a:pt x="10303" y="3750"/>
                    <a:pt x="10114" y="3750"/>
                  </a:cubicBezTo>
                  <a:lnTo>
                    <a:pt x="6774" y="3750"/>
                  </a:lnTo>
                  <a:lnTo>
                    <a:pt x="6774" y="2994"/>
                  </a:lnTo>
                  <a:lnTo>
                    <a:pt x="7121" y="2994"/>
                  </a:lnTo>
                  <a:cubicBezTo>
                    <a:pt x="7310" y="2994"/>
                    <a:pt x="7467" y="2836"/>
                    <a:pt x="7467" y="2616"/>
                  </a:cubicBezTo>
                  <a:cubicBezTo>
                    <a:pt x="7467" y="2427"/>
                    <a:pt x="7310" y="2269"/>
                    <a:pt x="7121" y="2269"/>
                  </a:cubicBezTo>
                  <a:lnTo>
                    <a:pt x="6774" y="2269"/>
                  </a:lnTo>
                  <a:lnTo>
                    <a:pt x="6774" y="1923"/>
                  </a:lnTo>
                  <a:cubicBezTo>
                    <a:pt x="6774" y="1734"/>
                    <a:pt x="6616" y="1576"/>
                    <a:pt x="6427" y="1576"/>
                  </a:cubicBezTo>
                  <a:cubicBezTo>
                    <a:pt x="6207" y="1576"/>
                    <a:pt x="6049" y="1734"/>
                    <a:pt x="6049" y="1923"/>
                  </a:cubicBezTo>
                  <a:lnTo>
                    <a:pt x="6049" y="2269"/>
                  </a:lnTo>
                  <a:lnTo>
                    <a:pt x="5703" y="2269"/>
                  </a:lnTo>
                  <a:cubicBezTo>
                    <a:pt x="5514" y="2269"/>
                    <a:pt x="5356" y="2427"/>
                    <a:pt x="5356" y="2616"/>
                  </a:cubicBezTo>
                  <a:cubicBezTo>
                    <a:pt x="5356" y="2836"/>
                    <a:pt x="5514" y="2994"/>
                    <a:pt x="5703" y="2994"/>
                  </a:cubicBezTo>
                  <a:lnTo>
                    <a:pt x="6049" y="2994"/>
                  </a:lnTo>
                  <a:lnTo>
                    <a:pt x="6049" y="3750"/>
                  </a:lnTo>
                  <a:lnTo>
                    <a:pt x="2710" y="3750"/>
                  </a:lnTo>
                  <a:cubicBezTo>
                    <a:pt x="2521" y="3750"/>
                    <a:pt x="2363" y="3908"/>
                    <a:pt x="2363" y="4097"/>
                  </a:cubicBezTo>
                  <a:lnTo>
                    <a:pt x="2363" y="8633"/>
                  </a:lnTo>
                  <a:cubicBezTo>
                    <a:pt x="2363" y="9988"/>
                    <a:pt x="3088" y="11217"/>
                    <a:pt x="4096" y="11973"/>
                  </a:cubicBezTo>
                  <a:lnTo>
                    <a:pt x="820" y="11973"/>
                  </a:lnTo>
                  <a:lnTo>
                    <a:pt x="820" y="6365"/>
                  </a:lnTo>
                  <a:cubicBezTo>
                    <a:pt x="820" y="3277"/>
                    <a:pt x="3340" y="757"/>
                    <a:pt x="6459" y="757"/>
                  </a:cubicBezTo>
                  <a:close/>
                  <a:moveTo>
                    <a:pt x="6364" y="1"/>
                  </a:moveTo>
                  <a:cubicBezTo>
                    <a:pt x="2867" y="1"/>
                    <a:pt x="0" y="2868"/>
                    <a:pt x="0" y="6365"/>
                  </a:cubicBezTo>
                  <a:lnTo>
                    <a:pt x="0" y="12351"/>
                  </a:lnTo>
                  <a:cubicBezTo>
                    <a:pt x="0" y="12571"/>
                    <a:pt x="158" y="12729"/>
                    <a:pt x="347" y="12729"/>
                  </a:cubicBezTo>
                  <a:lnTo>
                    <a:pt x="12319" y="12729"/>
                  </a:lnTo>
                  <a:cubicBezTo>
                    <a:pt x="12508" y="12729"/>
                    <a:pt x="12665" y="12571"/>
                    <a:pt x="12665" y="12351"/>
                  </a:cubicBezTo>
                  <a:lnTo>
                    <a:pt x="12665" y="6365"/>
                  </a:lnTo>
                  <a:cubicBezTo>
                    <a:pt x="12760" y="2868"/>
                    <a:pt x="9893" y="1"/>
                    <a:pt x="636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236" name="Google Shape;11236;p84"/>
          <p:cNvGrpSpPr/>
          <p:nvPr/>
        </p:nvGrpSpPr>
        <p:grpSpPr>
          <a:xfrm>
            <a:off x="6221226" y="3137587"/>
            <a:ext cx="317290" cy="359303"/>
            <a:chOff x="-53670800" y="2296300"/>
            <a:chExt cx="279625" cy="316650"/>
          </a:xfrm>
          <a:solidFill>
            <a:srgbClr val="FFC000"/>
          </a:solidFill>
        </p:grpSpPr>
        <p:sp>
          <p:nvSpPr>
            <p:cNvPr id="11237" name="Google Shape;11237;p84"/>
            <p:cNvSpPr/>
            <p:nvPr/>
          </p:nvSpPr>
          <p:spPr>
            <a:xfrm>
              <a:off x="-53567625" y="2527275"/>
              <a:ext cx="73250" cy="29750"/>
            </a:xfrm>
            <a:custGeom>
              <a:avLst/>
              <a:gdLst/>
              <a:ahLst/>
              <a:cxnLst/>
              <a:rect l="l" t="t" r="r" b="b"/>
              <a:pathLst>
                <a:path w="2930" h="1190" extrusionOk="0">
                  <a:moveTo>
                    <a:pt x="410" y="1"/>
                  </a:moveTo>
                  <a:cubicBezTo>
                    <a:pt x="315" y="1"/>
                    <a:pt x="221" y="40"/>
                    <a:pt x="158" y="119"/>
                  </a:cubicBezTo>
                  <a:cubicBezTo>
                    <a:pt x="0" y="276"/>
                    <a:pt x="0" y="528"/>
                    <a:pt x="158" y="623"/>
                  </a:cubicBezTo>
                  <a:cubicBezTo>
                    <a:pt x="504" y="1001"/>
                    <a:pt x="977" y="1190"/>
                    <a:pt x="1449" y="1190"/>
                  </a:cubicBezTo>
                  <a:cubicBezTo>
                    <a:pt x="1922" y="1190"/>
                    <a:pt x="2458" y="1001"/>
                    <a:pt x="2773" y="623"/>
                  </a:cubicBezTo>
                  <a:cubicBezTo>
                    <a:pt x="2930" y="465"/>
                    <a:pt x="2930" y="245"/>
                    <a:pt x="2773" y="119"/>
                  </a:cubicBezTo>
                  <a:cubicBezTo>
                    <a:pt x="2710" y="40"/>
                    <a:pt x="2615" y="1"/>
                    <a:pt x="2517" y="1"/>
                  </a:cubicBezTo>
                  <a:cubicBezTo>
                    <a:pt x="2418" y="1"/>
                    <a:pt x="2316" y="40"/>
                    <a:pt x="2237" y="119"/>
                  </a:cubicBezTo>
                  <a:cubicBezTo>
                    <a:pt x="2048" y="308"/>
                    <a:pt x="1733" y="434"/>
                    <a:pt x="1449" y="434"/>
                  </a:cubicBezTo>
                  <a:cubicBezTo>
                    <a:pt x="1134" y="434"/>
                    <a:pt x="882" y="308"/>
                    <a:pt x="662" y="119"/>
                  </a:cubicBezTo>
                  <a:cubicBezTo>
                    <a:pt x="599" y="40"/>
                    <a:pt x="504" y="1"/>
                    <a:pt x="41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8" name="Google Shape;11238;p84"/>
            <p:cNvSpPr/>
            <p:nvPr/>
          </p:nvSpPr>
          <p:spPr>
            <a:xfrm>
              <a:off x="-53502250" y="2463275"/>
              <a:ext cx="17325" cy="17350"/>
            </a:xfrm>
            <a:custGeom>
              <a:avLst/>
              <a:gdLst/>
              <a:ahLst/>
              <a:cxnLst/>
              <a:rect l="l" t="t" r="r" b="b"/>
              <a:pathLst>
                <a:path w="693" h="694" extrusionOk="0">
                  <a:moveTo>
                    <a:pt x="347" y="1"/>
                  </a:moveTo>
                  <a:cubicBezTo>
                    <a:pt x="158" y="1"/>
                    <a:pt x="0" y="158"/>
                    <a:pt x="0" y="347"/>
                  </a:cubicBezTo>
                  <a:cubicBezTo>
                    <a:pt x="0" y="536"/>
                    <a:pt x="158" y="694"/>
                    <a:pt x="347" y="694"/>
                  </a:cubicBezTo>
                  <a:cubicBezTo>
                    <a:pt x="536" y="694"/>
                    <a:pt x="693" y="536"/>
                    <a:pt x="693" y="347"/>
                  </a:cubicBezTo>
                  <a:cubicBezTo>
                    <a:pt x="693" y="158"/>
                    <a:pt x="536" y="1"/>
                    <a:pt x="34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39" name="Google Shape;11239;p84"/>
            <p:cNvSpPr/>
            <p:nvPr/>
          </p:nvSpPr>
          <p:spPr>
            <a:xfrm>
              <a:off x="-53577075" y="2463275"/>
              <a:ext cx="17325" cy="17350"/>
            </a:xfrm>
            <a:custGeom>
              <a:avLst/>
              <a:gdLst/>
              <a:ahLst/>
              <a:cxnLst/>
              <a:rect l="l" t="t" r="r" b="b"/>
              <a:pathLst>
                <a:path w="693" h="694" extrusionOk="0">
                  <a:moveTo>
                    <a:pt x="347" y="1"/>
                  </a:moveTo>
                  <a:cubicBezTo>
                    <a:pt x="158" y="1"/>
                    <a:pt x="0" y="158"/>
                    <a:pt x="0" y="347"/>
                  </a:cubicBezTo>
                  <a:cubicBezTo>
                    <a:pt x="0" y="536"/>
                    <a:pt x="158" y="694"/>
                    <a:pt x="347" y="694"/>
                  </a:cubicBezTo>
                  <a:cubicBezTo>
                    <a:pt x="536" y="694"/>
                    <a:pt x="693" y="536"/>
                    <a:pt x="693" y="347"/>
                  </a:cubicBezTo>
                  <a:cubicBezTo>
                    <a:pt x="693" y="158"/>
                    <a:pt x="536" y="1"/>
                    <a:pt x="34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0" name="Google Shape;11240;p84"/>
            <p:cNvSpPr/>
            <p:nvPr/>
          </p:nvSpPr>
          <p:spPr>
            <a:xfrm>
              <a:off x="-53670800" y="2296300"/>
              <a:ext cx="279625" cy="316650"/>
            </a:xfrm>
            <a:custGeom>
              <a:avLst/>
              <a:gdLst/>
              <a:ahLst/>
              <a:cxnLst/>
              <a:rect l="l" t="t" r="r" b="b"/>
              <a:pathLst>
                <a:path w="11185" h="12666" extrusionOk="0">
                  <a:moveTo>
                    <a:pt x="1481" y="6680"/>
                  </a:moveTo>
                  <a:lnTo>
                    <a:pt x="1481" y="7026"/>
                  </a:lnTo>
                  <a:lnTo>
                    <a:pt x="1481" y="8129"/>
                  </a:lnTo>
                  <a:cubicBezTo>
                    <a:pt x="1450" y="8134"/>
                    <a:pt x="1421" y="8136"/>
                    <a:pt x="1391" y="8136"/>
                  </a:cubicBezTo>
                  <a:cubicBezTo>
                    <a:pt x="1026" y="8136"/>
                    <a:pt x="756" y="7786"/>
                    <a:pt x="756" y="7436"/>
                  </a:cubicBezTo>
                  <a:cubicBezTo>
                    <a:pt x="756" y="7026"/>
                    <a:pt x="1103" y="6680"/>
                    <a:pt x="1481" y="6680"/>
                  </a:cubicBezTo>
                  <a:close/>
                  <a:moveTo>
                    <a:pt x="9672" y="6711"/>
                  </a:moveTo>
                  <a:cubicBezTo>
                    <a:pt x="10082" y="6711"/>
                    <a:pt x="10428" y="7026"/>
                    <a:pt x="10428" y="7467"/>
                  </a:cubicBezTo>
                  <a:cubicBezTo>
                    <a:pt x="10428" y="7814"/>
                    <a:pt x="10113" y="8192"/>
                    <a:pt x="9672" y="8192"/>
                  </a:cubicBezTo>
                  <a:lnTo>
                    <a:pt x="9672" y="7089"/>
                  </a:lnTo>
                  <a:lnTo>
                    <a:pt x="9672" y="6711"/>
                  </a:lnTo>
                  <a:close/>
                  <a:moveTo>
                    <a:pt x="5576" y="3718"/>
                  </a:moveTo>
                  <a:cubicBezTo>
                    <a:pt x="7435" y="3718"/>
                    <a:pt x="8947" y="5231"/>
                    <a:pt x="8947" y="7089"/>
                  </a:cubicBezTo>
                  <a:lnTo>
                    <a:pt x="8947" y="9326"/>
                  </a:lnTo>
                  <a:cubicBezTo>
                    <a:pt x="8947" y="10775"/>
                    <a:pt x="7750" y="11910"/>
                    <a:pt x="6333" y="11910"/>
                  </a:cubicBezTo>
                  <a:lnTo>
                    <a:pt x="4852" y="11910"/>
                  </a:lnTo>
                  <a:cubicBezTo>
                    <a:pt x="3371" y="11910"/>
                    <a:pt x="2237" y="10744"/>
                    <a:pt x="2237" y="9326"/>
                  </a:cubicBezTo>
                  <a:lnTo>
                    <a:pt x="2237" y="7089"/>
                  </a:lnTo>
                  <a:cubicBezTo>
                    <a:pt x="2237" y="5231"/>
                    <a:pt x="3749" y="3718"/>
                    <a:pt x="5576" y="3718"/>
                  </a:cubicBezTo>
                  <a:close/>
                  <a:moveTo>
                    <a:pt x="7089" y="1"/>
                  </a:moveTo>
                  <a:cubicBezTo>
                    <a:pt x="6080" y="1"/>
                    <a:pt x="5230" y="820"/>
                    <a:pt x="5230" y="1828"/>
                  </a:cubicBezTo>
                  <a:lnTo>
                    <a:pt x="5230" y="2994"/>
                  </a:lnTo>
                  <a:cubicBezTo>
                    <a:pt x="3560" y="3151"/>
                    <a:pt x="2142" y="4348"/>
                    <a:pt x="1670" y="5924"/>
                  </a:cubicBezTo>
                  <a:lnTo>
                    <a:pt x="1512" y="5924"/>
                  </a:lnTo>
                  <a:cubicBezTo>
                    <a:pt x="662" y="5924"/>
                    <a:pt x="0" y="6585"/>
                    <a:pt x="0" y="7436"/>
                  </a:cubicBezTo>
                  <a:cubicBezTo>
                    <a:pt x="0" y="8255"/>
                    <a:pt x="662" y="8917"/>
                    <a:pt x="1512" y="8917"/>
                  </a:cubicBezTo>
                  <a:lnTo>
                    <a:pt x="1512" y="9326"/>
                  </a:lnTo>
                  <a:cubicBezTo>
                    <a:pt x="1512" y="11185"/>
                    <a:pt x="2993" y="12666"/>
                    <a:pt x="4852" y="12666"/>
                  </a:cubicBezTo>
                  <a:lnTo>
                    <a:pt x="6333" y="12666"/>
                  </a:lnTo>
                  <a:cubicBezTo>
                    <a:pt x="8191" y="12666"/>
                    <a:pt x="9704" y="11185"/>
                    <a:pt x="9704" y="9326"/>
                  </a:cubicBezTo>
                  <a:lnTo>
                    <a:pt x="9704" y="8917"/>
                  </a:lnTo>
                  <a:cubicBezTo>
                    <a:pt x="10523" y="8917"/>
                    <a:pt x="11184" y="8255"/>
                    <a:pt x="11184" y="7436"/>
                  </a:cubicBezTo>
                  <a:cubicBezTo>
                    <a:pt x="11184" y="6617"/>
                    <a:pt x="10523" y="5924"/>
                    <a:pt x="9672" y="5924"/>
                  </a:cubicBezTo>
                  <a:lnTo>
                    <a:pt x="9515" y="5924"/>
                  </a:lnTo>
                  <a:cubicBezTo>
                    <a:pt x="9042" y="4317"/>
                    <a:pt x="7687" y="3151"/>
                    <a:pt x="5954" y="2994"/>
                  </a:cubicBezTo>
                  <a:lnTo>
                    <a:pt x="5954" y="1828"/>
                  </a:lnTo>
                  <a:cubicBezTo>
                    <a:pt x="5954" y="1198"/>
                    <a:pt x="6459" y="725"/>
                    <a:pt x="7057" y="725"/>
                  </a:cubicBezTo>
                  <a:cubicBezTo>
                    <a:pt x="7687" y="725"/>
                    <a:pt x="8160" y="1230"/>
                    <a:pt x="8160" y="1828"/>
                  </a:cubicBezTo>
                  <a:cubicBezTo>
                    <a:pt x="8160" y="2017"/>
                    <a:pt x="8002" y="2206"/>
                    <a:pt x="7813" y="2206"/>
                  </a:cubicBezTo>
                  <a:cubicBezTo>
                    <a:pt x="7593" y="2206"/>
                    <a:pt x="7435" y="2017"/>
                    <a:pt x="7435" y="1828"/>
                  </a:cubicBezTo>
                  <a:cubicBezTo>
                    <a:pt x="7435" y="1639"/>
                    <a:pt x="7278" y="1482"/>
                    <a:pt x="7089" y="1482"/>
                  </a:cubicBezTo>
                  <a:cubicBezTo>
                    <a:pt x="6900" y="1482"/>
                    <a:pt x="6742" y="1639"/>
                    <a:pt x="6742" y="1828"/>
                  </a:cubicBezTo>
                  <a:cubicBezTo>
                    <a:pt x="6742" y="2458"/>
                    <a:pt x="7246" y="2931"/>
                    <a:pt x="7845" y="2931"/>
                  </a:cubicBezTo>
                  <a:cubicBezTo>
                    <a:pt x="8475" y="2931"/>
                    <a:pt x="8947" y="2427"/>
                    <a:pt x="8947" y="1828"/>
                  </a:cubicBezTo>
                  <a:cubicBezTo>
                    <a:pt x="8947" y="820"/>
                    <a:pt x="8128" y="1"/>
                    <a:pt x="708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241" name="Google Shape;11241;p84"/>
          <p:cNvGrpSpPr/>
          <p:nvPr/>
        </p:nvGrpSpPr>
        <p:grpSpPr>
          <a:xfrm>
            <a:off x="6198887" y="3602925"/>
            <a:ext cx="361969" cy="361544"/>
            <a:chOff x="-53690500" y="2686575"/>
            <a:chExt cx="319000" cy="318625"/>
          </a:xfrm>
          <a:solidFill>
            <a:srgbClr val="FFC000"/>
          </a:solidFill>
        </p:grpSpPr>
        <p:sp>
          <p:nvSpPr>
            <p:cNvPr id="11242" name="Google Shape;11242;p84"/>
            <p:cNvSpPr/>
            <p:nvPr/>
          </p:nvSpPr>
          <p:spPr>
            <a:xfrm>
              <a:off x="-53567625" y="2917925"/>
              <a:ext cx="73250" cy="29775"/>
            </a:xfrm>
            <a:custGeom>
              <a:avLst/>
              <a:gdLst/>
              <a:ahLst/>
              <a:cxnLst/>
              <a:rect l="l" t="t" r="r" b="b"/>
              <a:pathLst>
                <a:path w="2930" h="1191" extrusionOk="0">
                  <a:moveTo>
                    <a:pt x="410" y="1"/>
                  </a:moveTo>
                  <a:cubicBezTo>
                    <a:pt x="315" y="1"/>
                    <a:pt x="221" y="40"/>
                    <a:pt x="158" y="119"/>
                  </a:cubicBezTo>
                  <a:cubicBezTo>
                    <a:pt x="0" y="277"/>
                    <a:pt x="0" y="529"/>
                    <a:pt x="158" y="655"/>
                  </a:cubicBezTo>
                  <a:cubicBezTo>
                    <a:pt x="504" y="1001"/>
                    <a:pt x="977" y="1190"/>
                    <a:pt x="1449" y="1190"/>
                  </a:cubicBezTo>
                  <a:cubicBezTo>
                    <a:pt x="1922" y="1190"/>
                    <a:pt x="2458" y="1001"/>
                    <a:pt x="2773" y="655"/>
                  </a:cubicBezTo>
                  <a:cubicBezTo>
                    <a:pt x="2930" y="497"/>
                    <a:pt x="2930" y="245"/>
                    <a:pt x="2773" y="119"/>
                  </a:cubicBezTo>
                  <a:cubicBezTo>
                    <a:pt x="2710" y="72"/>
                    <a:pt x="2615" y="48"/>
                    <a:pt x="2517" y="48"/>
                  </a:cubicBezTo>
                  <a:cubicBezTo>
                    <a:pt x="2418" y="48"/>
                    <a:pt x="2316" y="72"/>
                    <a:pt x="2237" y="119"/>
                  </a:cubicBezTo>
                  <a:cubicBezTo>
                    <a:pt x="2048" y="340"/>
                    <a:pt x="1733" y="434"/>
                    <a:pt x="1449" y="434"/>
                  </a:cubicBezTo>
                  <a:cubicBezTo>
                    <a:pt x="1134" y="434"/>
                    <a:pt x="882" y="340"/>
                    <a:pt x="662" y="119"/>
                  </a:cubicBezTo>
                  <a:cubicBezTo>
                    <a:pt x="599" y="40"/>
                    <a:pt x="504" y="1"/>
                    <a:pt x="41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3" name="Google Shape;11243;p84"/>
            <p:cNvSpPr/>
            <p:nvPr/>
          </p:nvSpPr>
          <p:spPr>
            <a:xfrm>
              <a:off x="-53577075" y="2854725"/>
              <a:ext cx="17325" cy="18150"/>
            </a:xfrm>
            <a:custGeom>
              <a:avLst/>
              <a:gdLst/>
              <a:ahLst/>
              <a:cxnLst/>
              <a:rect l="l" t="t" r="r" b="b"/>
              <a:pathLst>
                <a:path w="693" h="726" extrusionOk="0">
                  <a:moveTo>
                    <a:pt x="347" y="1"/>
                  </a:moveTo>
                  <a:cubicBezTo>
                    <a:pt x="158" y="1"/>
                    <a:pt x="0" y="190"/>
                    <a:pt x="0" y="379"/>
                  </a:cubicBezTo>
                  <a:cubicBezTo>
                    <a:pt x="0" y="568"/>
                    <a:pt x="158" y="725"/>
                    <a:pt x="347" y="725"/>
                  </a:cubicBezTo>
                  <a:cubicBezTo>
                    <a:pt x="536" y="725"/>
                    <a:pt x="693" y="568"/>
                    <a:pt x="693" y="379"/>
                  </a:cubicBezTo>
                  <a:cubicBezTo>
                    <a:pt x="693" y="190"/>
                    <a:pt x="536" y="1"/>
                    <a:pt x="34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4" name="Google Shape;11244;p84"/>
            <p:cNvSpPr/>
            <p:nvPr/>
          </p:nvSpPr>
          <p:spPr>
            <a:xfrm>
              <a:off x="-53502250" y="2854725"/>
              <a:ext cx="17325" cy="18150"/>
            </a:xfrm>
            <a:custGeom>
              <a:avLst/>
              <a:gdLst/>
              <a:ahLst/>
              <a:cxnLst/>
              <a:rect l="l" t="t" r="r" b="b"/>
              <a:pathLst>
                <a:path w="693" h="726" extrusionOk="0">
                  <a:moveTo>
                    <a:pt x="347" y="1"/>
                  </a:moveTo>
                  <a:cubicBezTo>
                    <a:pt x="158" y="1"/>
                    <a:pt x="0" y="190"/>
                    <a:pt x="0" y="379"/>
                  </a:cubicBezTo>
                  <a:cubicBezTo>
                    <a:pt x="0" y="568"/>
                    <a:pt x="158" y="725"/>
                    <a:pt x="347" y="725"/>
                  </a:cubicBezTo>
                  <a:cubicBezTo>
                    <a:pt x="536" y="725"/>
                    <a:pt x="693" y="568"/>
                    <a:pt x="693" y="379"/>
                  </a:cubicBezTo>
                  <a:cubicBezTo>
                    <a:pt x="693" y="190"/>
                    <a:pt x="536" y="1"/>
                    <a:pt x="34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5" name="Google Shape;11245;p84"/>
            <p:cNvSpPr/>
            <p:nvPr/>
          </p:nvSpPr>
          <p:spPr>
            <a:xfrm>
              <a:off x="-53690500" y="2686575"/>
              <a:ext cx="319000" cy="318625"/>
            </a:xfrm>
            <a:custGeom>
              <a:avLst/>
              <a:gdLst/>
              <a:ahLst/>
              <a:cxnLst/>
              <a:rect l="l" t="t" r="r" b="b"/>
              <a:pathLst>
                <a:path w="12760" h="12745" extrusionOk="0">
                  <a:moveTo>
                    <a:pt x="6364" y="804"/>
                  </a:moveTo>
                  <a:lnTo>
                    <a:pt x="11059" y="3765"/>
                  </a:lnTo>
                  <a:lnTo>
                    <a:pt x="1702" y="3765"/>
                  </a:lnTo>
                  <a:lnTo>
                    <a:pt x="6364" y="804"/>
                  </a:lnTo>
                  <a:close/>
                  <a:moveTo>
                    <a:pt x="5797" y="4490"/>
                  </a:moveTo>
                  <a:cubicBezTo>
                    <a:pt x="5262" y="5404"/>
                    <a:pt x="4285" y="6002"/>
                    <a:pt x="3214" y="6002"/>
                  </a:cubicBezTo>
                  <a:lnTo>
                    <a:pt x="2237" y="6002"/>
                  </a:lnTo>
                  <a:cubicBezTo>
                    <a:pt x="1954" y="6002"/>
                    <a:pt x="1733" y="6065"/>
                    <a:pt x="1513" y="6191"/>
                  </a:cubicBezTo>
                  <a:lnTo>
                    <a:pt x="1513" y="4490"/>
                  </a:lnTo>
                  <a:close/>
                  <a:moveTo>
                    <a:pt x="11248" y="4490"/>
                  </a:moveTo>
                  <a:lnTo>
                    <a:pt x="11248" y="6191"/>
                  </a:lnTo>
                  <a:cubicBezTo>
                    <a:pt x="11027" y="6065"/>
                    <a:pt x="10775" y="6002"/>
                    <a:pt x="10523" y="6002"/>
                  </a:cubicBezTo>
                  <a:lnTo>
                    <a:pt x="9515" y="6002"/>
                  </a:lnTo>
                  <a:cubicBezTo>
                    <a:pt x="8475" y="6002"/>
                    <a:pt x="7467" y="5404"/>
                    <a:pt x="6963" y="4490"/>
                  </a:cubicBezTo>
                  <a:close/>
                  <a:moveTo>
                    <a:pt x="2237" y="6758"/>
                  </a:moveTo>
                  <a:lnTo>
                    <a:pt x="2237" y="8239"/>
                  </a:lnTo>
                  <a:cubicBezTo>
                    <a:pt x="1859" y="8239"/>
                    <a:pt x="1481" y="7892"/>
                    <a:pt x="1481" y="7483"/>
                  </a:cubicBezTo>
                  <a:cubicBezTo>
                    <a:pt x="1481" y="7105"/>
                    <a:pt x="1796" y="6758"/>
                    <a:pt x="2237" y="6758"/>
                  </a:cubicBezTo>
                  <a:close/>
                  <a:moveTo>
                    <a:pt x="10523" y="6758"/>
                  </a:moveTo>
                  <a:cubicBezTo>
                    <a:pt x="10901" y="6758"/>
                    <a:pt x="11248" y="7073"/>
                    <a:pt x="11248" y="7483"/>
                  </a:cubicBezTo>
                  <a:cubicBezTo>
                    <a:pt x="11248" y="7892"/>
                    <a:pt x="10933" y="8239"/>
                    <a:pt x="10523" y="8239"/>
                  </a:cubicBezTo>
                  <a:lnTo>
                    <a:pt x="10523" y="6758"/>
                  </a:lnTo>
                  <a:close/>
                  <a:moveTo>
                    <a:pt x="1481" y="8806"/>
                  </a:moveTo>
                  <a:cubicBezTo>
                    <a:pt x="1733" y="8901"/>
                    <a:pt x="1954" y="8995"/>
                    <a:pt x="2237" y="8995"/>
                  </a:cubicBezTo>
                  <a:cubicBezTo>
                    <a:pt x="2363" y="10224"/>
                    <a:pt x="2993" y="11326"/>
                    <a:pt x="4002" y="11988"/>
                  </a:cubicBezTo>
                  <a:lnTo>
                    <a:pt x="1481" y="11988"/>
                  </a:lnTo>
                  <a:lnTo>
                    <a:pt x="1481" y="8806"/>
                  </a:lnTo>
                  <a:close/>
                  <a:moveTo>
                    <a:pt x="6333" y="5025"/>
                  </a:moveTo>
                  <a:cubicBezTo>
                    <a:pt x="6585" y="5404"/>
                    <a:pt x="6932" y="5750"/>
                    <a:pt x="7310" y="6065"/>
                  </a:cubicBezTo>
                  <a:cubicBezTo>
                    <a:pt x="7940" y="6506"/>
                    <a:pt x="8696" y="6758"/>
                    <a:pt x="9452" y="6758"/>
                  </a:cubicBezTo>
                  <a:lnTo>
                    <a:pt x="9672" y="6758"/>
                  </a:lnTo>
                  <a:lnTo>
                    <a:pt x="9672" y="8586"/>
                  </a:lnTo>
                  <a:lnTo>
                    <a:pt x="9767" y="8586"/>
                  </a:lnTo>
                  <a:cubicBezTo>
                    <a:pt x="9767" y="10444"/>
                    <a:pt x="8223" y="11988"/>
                    <a:pt x="6364" y="11988"/>
                  </a:cubicBezTo>
                  <a:cubicBezTo>
                    <a:pt x="4537" y="11988"/>
                    <a:pt x="2993" y="10444"/>
                    <a:pt x="2993" y="8586"/>
                  </a:cubicBezTo>
                  <a:lnTo>
                    <a:pt x="2993" y="6758"/>
                  </a:lnTo>
                  <a:lnTo>
                    <a:pt x="3214" y="6758"/>
                  </a:lnTo>
                  <a:cubicBezTo>
                    <a:pt x="4002" y="6758"/>
                    <a:pt x="4726" y="6506"/>
                    <a:pt x="5356" y="6065"/>
                  </a:cubicBezTo>
                  <a:cubicBezTo>
                    <a:pt x="5734" y="5813"/>
                    <a:pt x="6112" y="5435"/>
                    <a:pt x="6333" y="5025"/>
                  </a:cubicBezTo>
                  <a:close/>
                  <a:moveTo>
                    <a:pt x="11248" y="8806"/>
                  </a:moveTo>
                  <a:lnTo>
                    <a:pt x="11248" y="12020"/>
                  </a:lnTo>
                  <a:lnTo>
                    <a:pt x="8727" y="12020"/>
                  </a:lnTo>
                  <a:lnTo>
                    <a:pt x="8727" y="11988"/>
                  </a:lnTo>
                  <a:cubicBezTo>
                    <a:pt x="9735" y="11326"/>
                    <a:pt x="10397" y="10224"/>
                    <a:pt x="10523" y="8995"/>
                  </a:cubicBezTo>
                  <a:cubicBezTo>
                    <a:pt x="10775" y="8995"/>
                    <a:pt x="11027" y="8901"/>
                    <a:pt x="11248" y="8806"/>
                  </a:cubicBezTo>
                  <a:close/>
                  <a:moveTo>
                    <a:pt x="6380" y="0"/>
                  </a:moveTo>
                  <a:cubicBezTo>
                    <a:pt x="6309" y="0"/>
                    <a:pt x="6238" y="16"/>
                    <a:pt x="6175" y="48"/>
                  </a:cubicBezTo>
                  <a:lnTo>
                    <a:pt x="189" y="3797"/>
                  </a:lnTo>
                  <a:cubicBezTo>
                    <a:pt x="32" y="3860"/>
                    <a:pt x="0" y="4080"/>
                    <a:pt x="32" y="4238"/>
                  </a:cubicBezTo>
                  <a:cubicBezTo>
                    <a:pt x="95" y="4395"/>
                    <a:pt x="252" y="4490"/>
                    <a:pt x="378" y="4490"/>
                  </a:cubicBezTo>
                  <a:lnTo>
                    <a:pt x="757" y="4490"/>
                  </a:lnTo>
                  <a:lnTo>
                    <a:pt x="757" y="12366"/>
                  </a:lnTo>
                  <a:cubicBezTo>
                    <a:pt x="757" y="12587"/>
                    <a:pt x="914" y="12744"/>
                    <a:pt x="1103" y="12744"/>
                  </a:cubicBezTo>
                  <a:lnTo>
                    <a:pt x="11626" y="12744"/>
                  </a:lnTo>
                  <a:cubicBezTo>
                    <a:pt x="11815" y="12744"/>
                    <a:pt x="11972" y="12587"/>
                    <a:pt x="11972" y="12366"/>
                  </a:cubicBezTo>
                  <a:lnTo>
                    <a:pt x="11972" y="4490"/>
                  </a:lnTo>
                  <a:lnTo>
                    <a:pt x="12319" y="4490"/>
                  </a:lnTo>
                  <a:cubicBezTo>
                    <a:pt x="12476" y="4490"/>
                    <a:pt x="12634" y="4395"/>
                    <a:pt x="12665" y="4238"/>
                  </a:cubicBezTo>
                  <a:cubicBezTo>
                    <a:pt x="12760" y="4080"/>
                    <a:pt x="12728" y="3923"/>
                    <a:pt x="12571" y="3797"/>
                  </a:cubicBezTo>
                  <a:lnTo>
                    <a:pt x="6585" y="48"/>
                  </a:lnTo>
                  <a:cubicBezTo>
                    <a:pt x="6522" y="16"/>
                    <a:pt x="6451" y="0"/>
                    <a:pt x="638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246" name="Google Shape;11246;p84"/>
          <p:cNvGrpSpPr/>
          <p:nvPr/>
        </p:nvGrpSpPr>
        <p:grpSpPr>
          <a:xfrm>
            <a:off x="8008669" y="3145785"/>
            <a:ext cx="317319" cy="360948"/>
            <a:chOff x="-52092425" y="2303525"/>
            <a:chExt cx="279650" cy="318100"/>
          </a:xfrm>
          <a:solidFill>
            <a:srgbClr val="FFC000"/>
          </a:solidFill>
        </p:grpSpPr>
        <p:sp>
          <p:nvSpPr>
            <p:cNvPr id="11247" name="Google Shape;11247;p84"/>
            <p:cNvSpPr/>
            <p:nvPr/>
          </p:nvSpPr>
          <p:spPr>
            <a:xfrm>
              <a:off x="-51989225" y="2535950"/>
              <a:ext cx="72475" cy="29750"/>
            </a:xfrm>
            <a:custGeom>
              <a:avLst/>
              <a:gdLst/>
              <a:ahLst/>
              <a:cxnLst/>
              <a:rect l="l" t="t" r="r" b="b"/>
              <a:pathLst>
                <a:path w="2899" h="1190" extrusionOk="0">
                  <a:moveTo>
                    <a:pt x="398" y="0"/>
                  </a:moveTo>
                  <a:cubicBezTo>
                    <a:pt x="307" y="0"/>
                    <a:pt x="221" y="40"/>
                    <a:pt x="158" y="118"/>
                  </a:cubicBezTo>
                  <a:cubicBezTo>
                    <a:pt x="0" y="276"/>
                    <a:pt x="0" y="528"/>
                    <a:pt x="158" y="654"/>
                  </a:cubicBezTo>
                  <a:cubicBezTo>
                    <a:pt x="504" y="1000"/>
                    <a:pt x="977" y="1189"/>
                    <a:pt x="1449" y="1189"/>
                  </a:cubicBezTo>
                  <a:cubicBezTo>
                    <a:pt x="1922" y="1189"/>
                    <a:pt x="2426" y="1000"/>
                    <a:pt x="2741" y="654"/>
                  </a:cubicBezTo>
                  <a:cubicBezTo>
                    <a:pt x="2899" y="496"/>
                    <a:pt x="2899" y="244"/>
                    <a:pt x="2741" y="118"/>
                  </a:cubicBezTo>
                  <a:cubicBezTo>
                    <a:pt x="2662" y="40"/>
                    <a:pt x="2568" y="0"/>
                    <a:pt x="2477" y="0"/>
                  </a:cubicBezTo>
                  <a:cubicBezTo>
                    <a:pt x="2387" y="0"/>
                    <a:pt x="2300" y="40"/>
                    <a:pt x="2237" y="118"/>
                  </a:cubicBezTo>
                  <a:cubicBezTo>
                    <a:pt x="2048" y="339"/>
                    <a:pt x="1733" y="433"/>
                    <a:pt x="1449" y="433"/>
                  </a:cubicBezTo>
                  <a:cubicBezTo>
                    <a:pt x="1134" y="433"/>
                    <a:pt x="851" y="339"/>
                    <a:pt x="662" y="118"/>
                  </a:cubicBezTo>
                  <a:cubicBezTo>
                    <a:pt x="583" y="40"/>
                    <a:pt x="488" y="0"/>
                    <a:pt x="39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8" name="Google Shape;11248;p84"/>
            <p:cNvSpPr/>
            <p:nvPr/>
          </p:nvSpPr>
          <p:spPr>
            <a:xfrm>
              <a:off x="-52092425" y="2303525"/>
              <a:ext cx="279650" cy="318100"/>
            </a:xfrm>
            <a:custGeom>
              <a:avLst/>
              <a:gdLst/>
              <a:ahLst/>
              <a:cxnLst/>
              <a:rect l="l" t="t" r="r" b="b"/>
              <a:pathLst>
                <a:path w="11186" h="12724" extrusionOk="0">
                  <a:moveTo>
                    <a:pt x="9610" y="878"/>
                  </a:moveTo>
                  <a:lnTo>
                    <a:pt x="9295" y="2957"/>
                  </a:lnTo>
                  <a:cubicBezTo>
                    <a:pt x="8381" y="2957"/>
                    <a:pt x="7625" y="2327"/>
                    <a:pt x="7468" y="1476"/>
                  </a:cubicBezTo>
                  <a:lnTo>
                    <a:pt x="9610" y="878"/>
                  </a:lnTo>
                  <a:close/>
                  <a:moveTo>
                    <a:pt x="3719" y="1476"/>
                  </a:moveTo>
                  <a:cubicBezTo>
                    <a:pt x="4128" y="1476"/>
                    <a:pt x="4475" y="1791"/>
                    <a:pt x="4475" y="2201"/>
                  </a:cubicBezTo>
                  <a:cubicBezTo>
                    <a:pt x="4475" y="2610"/>
                    <a:pt x="4128" y="2957"/>
                    <a:pt x="3719" y="2957"/>
                  </a:cubicBezTo>
                  <a:cubicBezTo>
                    <a:pt x="3624" y="2957"/>
                    <a:pt x="3498" y="2925"/>
                    <a:pt x="3403" y="2894"/>
                  </a:cubicBezTo>
                  <a:cubicBezTo>
                    <a:pt x="3349" y="2861"/>
                    <a:pt x="3294" y="2847"/>
                    <a:pt x="3241" y="2847"/>
                  </a:cubicBezTo>
                  <a:cubicBezTo>
                    <a:pt x="3144" y="2847"/>
                    <a:pt x="3055" y="2895"/>
                    <a:pt x="2994" y="2957"/>
                  </a:cubicBezTo>
                  <a:cubicBezTo>
                    <a:pt x="2868" y="3083"/>
                    <a:pt x="2836" y="3240"/>
                    <a:pt x="2899" y="3398"/>
                  </a:cubicBezTo>
                  <a:cubicBezTo>
                    <a:pt x="2931" y="3524"/>
                    <a:pt x="2994" y="3618"/>
                    <a:pt x="2994" y="3713"/>
                  </a:cubicBezTo>
                  <a:cubicBezTo>
                    <a:pt x="2994" y="4091"/>
                    <a:pt x="2616" y="4469"/>
                    <a:pt x="2238" y="4469"/>
                  </a:cubicBezTo>
                  <a:cubicBezTo>
                    <a:pt x="1828" y="4469"/>
                    <a:pt x="1482" y="4154"/>
                    <a:pt x="1482" y="3713"/>
                  </a:cubicBezTo>
                  <a:cubicBezTo>
                    <a:pt x="1482" y="3492"/>
                    <a:pt x="1608" y="3303"/>
                    <a:pt x="1671" y="3209"/>
                  </a:cubicBezTo>
                  <a:cubicBezTo>
                    <a:pt x="1797" y="3083"/>
                    <a:pt x="1797" y="2894"/>
                    <a:pt x="1639" y="2736"/>
                  </a:cubicBezTo>
                  <a:cubicBezTo>
                    <a:pt x="1576" y="2610"/>
                    <a:pt x="1450" y="2453"/>
                    <a:pt x="1450" y="2201"/>
                  </a:cubicBezTo>
                  <a:cubicBezTo>
                    <a:pt x="1450" y="1823"/>
                    <a:pt x="1765" y="1476"/>
                    <a:pt x="2206" y="1476"/>
                  </a:cubicBezTo>
                  <a:cubicBezTo>
                    <a:pt x="2427" y="1476"/>
                    <a:pt x="2584" y="1571"/>
                    <a:pt x="2710" y="1665"/>
                  </a:cubicBezTo>
                  <a:cubicBezTo>
                    <a:pt x="2789" y="1728"/>
                    <a:pt x="2876" y="1760"/>
                    <a:pt x="2962" y="1760"/>
                  </a:cubicBezTo>
                  <a:cubicBezTo>
                    <a:pt x="3049" y="1760"/>
                    <a:pt x="3136" y="1728"/>
                    <a:pt x="3214" y="1665"/>
                  </a:cubicBezTo>
                  <a:cubicBezTo>
                    <a:pt x="3340" y="1571"/>
                    <a:pt x="3498" y="1476"/>
                    <a:pt x="3719" y="1476"/>
                  </a:cubicBezTo>
                  <a:close/>
                  <a:moveTo>
                    <a:pt x="6774" y="1697"/>
                  </a:moveTo>
                  <a:cubicBezTo>
                    <a:pt x="7027" y="2862"/>
                    <a:pt x="8035" y="3681"/>
                    <a:pt x="9200" y="3713"/>
                  </a:cubicBezTo>
                  <a:lnTo>
                    <a:pt x="9011" y="5225"/>
                  </a:lnTo>
                  <a:cubicBezTo>
                    <a:pt x="7247" y="5099"/>
                    <a:pt x="5735" y="3839"/>
                    <a:pt x="5294" y="2138"/>
                  </a:cubicBezTo>
                  <a:lnTo>
                    <a:pt x="6774" y="1697"/>
                  </a:lnTo>
                  <a:close/>
                  <a:moveTo>
                    <a:pt x="1450" y="6737"/>
                  </a:moveTo>
                  <a:lnTo>
                    <a:pt x="1450" y="8250"/>
                  </a:lnTo>
                  <a:cubicBezTo>
                    <a:pt x="1041" y="8250"/>
                    <a:pt x="694" y="7935"/>
                    <a:pt x="694" y="7494"/>
                  </a:cubicBezTo>
                  <a:cubicBezTo>
                    <a:pt x="694" y="7115"/>
                    <a:pt x="1009" y="6737"/>
                    <a:pt x="1450" y="6737"/>
                  </a:cubicBezTo>
                  <a:close/>
                  <a:moveTo>
                    <a:pt x="9673" y="6737"/>
                  </a:moveTo>
                  <a:cubicBezTo>
                    <a:pt x="10083" y="6737"/>
                    <a:pt x="10429" y="7052"/>
                    <a:pt x="10429" y="7494"/>
                  </a:cubicBezTo>
                  <a:cubicBezTo>
                    <a:pt x="10429" y="7935"/>
                    <a:pt x="10083" y="8250"/>
                    <a:pt x="9673" y="8250"/>
                  </a:cubicBezTo>
                  <a:lnTo>
                    <a:pt x="9673" y="6737"/>
                  </a:lnTo>
                  <a:close/>
                  <a:moveTo>
                    <a:pt x="4884" y="3209"/>
                  </a:moveTo>
                  <a:cubicBezTo>
                    <a:pt x="5609" y="4784"/>
                    <a:pt x="7184" y="5824"/>
                    <a:pt x="8917" y="5981"/>
                  </a:cubicBezTo>
                  <a:lnTo>
                    <a:pt x="8917" y="6422"/>
                  </a:lnTo>
                  <a:lnTo>
                    <a:pt x="8917" y="8659"/>
                  </a:lnTo>
                  <a:cubicBezTo>
                    <a:pt x="8917" y="10486"/>
                    <a:pt x="7436" y="11999"/>
                    <a:pt x="5577" y="11999"/>
                  </a:cubicBezTo>
                  <a:cubicBezTo>
                    <a:pt x="3719" y="11999"/>
                    <a:pt x="2238" y="10486"/>
                    <a:pt x="2238" y="8628"/>
                  </a:cubicBezTo>
                  <a:lnTo>
                    <a:pt x="2238" y="5603"/>
                  </a:lnTo>
                  <a:cubicBezTo>
                    <a:pt x="2238" y="5477"/>
                    <a:pt x="2238" y="5383"/>
                    <a:pt x="2269" y="5257"/>
                  </a:cubicBezTo>
                  <a:cubicBezTo>
                    <a:pt x="3088" y="5257"/>
                    <a:pt x="3719" y="4595"/>
                    <a:pt x="3719" y="3744"/>
                  </a:cubicBezTo>
                  <a:cubicBezTo>
                    <a:pt x="4191" y="3744"/>
                    <a:pt x="4601" y="3555"/>
                    <a:pt x="4884" y="3209"/>
                  </a:cubicBezTo>
                  <a:close/>
                  <a:moveTo>
                    <a:pt x="10072" y="1"/>
                  </a:moveTo>
                  <a:cubicBezTo>
                    <a:pt x="10033" y="1"/>
                    <a:pt x="9993" y="8"/>
                    <a:pt x="9956" y="27"/>
                  </a:cubicBezTo>
                  <a:lnTo>
                    <a:pt x="4979" y="1445"/>
                  </a:lnTo>
                  <a:cubicBezTo>
                    <a:pt x="4727" y="1004"/>
                    <a:pt x="4254" y="720"/>
                    <a:pt x="3719" y="720"/>
                  </a:cubicBezTo>
                  <a:cubicBezTo>
                    <a:pt x="3466" y="720"/>
                    <a:pt x="3214" y="783"/>
                    <a:pt x="2994" y="909"/>
                  </a:cubicBezTo>
                  <a:cubicBezTo>
                    <a:pt x="2742" y="783"/>
                    <a:pt x="2521" y="720"/>
                    <a:pt x="2238" y="720"/>
                  </a:cubicBezTo>
                  <a:cubicBezTo>
                    <a:pt x="1419" y="720"/>
                    <a:pt x="726" y="1382"/>
                    <a:pt x="726" y="2232"/>
                  </a:cubicBezTo>
                  <a:cubicBezTo>
                    <a:pt x="726" y="2484"/>
                    <a:pt x="820" y="2736"/>
                    <a:pt x="946" y="2957"/>
                  </a:cubicBezTo>
                  <a:cubicBezTo>
                    <a:pt x="820" y="3209"/>
                    <a:pt x="726" y="3429"/>
                    <a:pt x="726" y="3713"/>
                  </a:cubicBezTo>
                  <a:cubicBezTo>
                    <a:pt x="726" y="4280"/>
                    <a:pt x="1041" y="4784"/>
                    <a:pt x="1513" y="5005"/>
                  </a:cubicBezTo>
                  <a:cubicBezTo>
                    <a:pt x="1482" y="5225"/>
                    <a:pt x="1482" y="5383"/>
                    <a:pt x="1482" y="5572"/>
                  </a:cubicBezTo>
                  <a:lnTo>
                    <a:pt x="1482" y="6013"/>
                  </a:lnTo>
                  <a:cubicBezTo>
                    <a:pt x="663" y="6013"/>
                    <a:pt x="1" y="6674"/>
                    <a:pt x="1" y="7494"/>
                  </a:cubicBezTo>
                  <a:cubicBezTo>
                    <a:pt x="1" y="8313"/>
                    <a:pt x="663" y="9006"/>
                    <a:pt x="1482" y="9006"/>
                  </a:cubicBezTo>
                  <a:cubicBezTo>
                    <a:pt x="1671" y="11085"/>
                    <a:pt x="3466" y="12723"/>
                    <a:pt x="5577" y="12723"/>
                  </a:cubicBezTo>
                  <a:cubicBezTo>
                    <a:pt x="7720" y="12723"/>
                    <a:pt x="9484" y="11085"/>
                    <a:pt x="9673" y="9006"/>
                  </a:cubicBezTo>
                  <a:cubicBezTo>
                    <a:pt x="10492" y="9006"/>
                    <a:pt x="11185" y="8313"/>
                    <a:pt x="11185" y="7494"/>
                  </a:cubicBezTo>
                  <a:cubicBezTo>
                    <a:pt x="11185" y="6674"/>
                    <a:pt x="10492" y="6013"/>
                    <a:pt x="9673" y="6013"/>
                  </a:cubicBezTo>
                  <a:lnTo>
                    <a:pt x="9673" y="5603"/>
                  </a:lnTo>
                  <a:cubicBezTo>
                    <a:pt x="9704" y="5414"/>
                    <a:pt x="10398" y="594"/>
                    <a:pt x="10429" y="405"/>
                  </a:cubicBezTo>
                  <a:cubicBezTo>
                    <a:pt x="10429" y="279"/>
                    <a:pt x="10398" y="184"/>
                    <a:pt x="10303" y="90"/>
                  </a:cubicBezTo>
                  <a:cubicBezTo>
                    <a:pt x="10258" y="45"/>
                    <a:pt x="10167" y="1"/>
                    <a:pt x="1007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49" name="Google Shape;11249;p84"/>
            <p:cNvSpPr/>
            <p:nvPr/>
          </p:nvSpPr>
          <p:spPr>
            <a:xfrm>
              <a:off x="-51998675" y="2454625"/>
              <a:ext cx="17325" cy="17350"/>
            </a:xfrm>
            <a:custGeom>
              <a:avLst/>
              <a:gdLst/>
              <a:ahLst/>
              <a:cxnLst/>
              <a:rect l="l" t="t" r="r" b="b"/>
              <a:pathLst>
                <a:path w="693" h="694" extrusionOk="0">
                  <a:moveTo>
                    <a:pt x="347" y="0"/>
                  </a:moveTo>
                  <a:cubicBezTo>
                    <a:pt x="158" y="0"/>
                    <a:pt x="0" y="158"/>
                    <a:pt x="0" y="347"/>
                  </a:cubicBezTo>
                  <a:cubicBezTo>
                    <a:pt x="0" y="536"/>
                    <a:pt x="158" y="693"/>
                    <a:pt x="347" y="693"/>
                  </a:cubicBezTo>
                  <a:cubicBezTo>
                    <a:pt x="536" y="693"/>
                    <a:pt x="693" y="536"/>
                    <a:pt x="693" y="347"/>
                  </a:cubicBezTo>
                  <a:cubicBezTo>
                    <a:pt x="693" y="158"/>
                    <a:pt x="536" y="0"/>
                    <a:pt x="34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0" name="Google Shape;11250;p84"/>
            <p:cNvSpPr/>
            <p:nvPr/>
          </p:nvSpPr>
          <p:spPr>
            <a:xfrm>
              <a:off x="-51925450" y="2454625"/>
              <a:ext cx="18150" cy="17350"/>
            </a:xfrm>
            <a:custGeom>
              <a:avLst/>
              <a:gdLst/>
              <a:ahLst/>
              <a:cxnLst/>
              <a:rect l="l" t="t" r="r" b="b"/>
              <a:pathLst>
                <a:path w="726" h="694" extrusionOk="0">
                  <a:moveTo>
                    <a:pt x="379" y="0"/>
                  </a:moveTo>
                  <a:cubicBezTo>
                    <a:pt x="158" y="0"/>
                    <a:pt x="1" y="158"/>
                    <a:pt x="1" y="347"/>
                  </a:cubicBezTo>
                  <a:cubicBezTo>
                    <a:pt x="1" y="536"/>
                    <a:pt x="158" y="693"/>
                    <a:pt x="379" y="693"/>
                  </a:cubicBezTo>
                  <a:cubicBezTo>
                    <a:pt x="568" y="693"/>
                    <a:pt x="726" y="536"/>
                    <a:pt x="726" y="347"/>
                  </a:cubicBezTo>
                  <a:cubicBezTo>
                    <a:pt x="726" y="158"/>
                    <a:pt x="568" y="0"/>
                    <a:pt x="37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1" name="Google Shape;11251;p84"/>
            <p:cNvSpPr/>
            <p:nvPr/>
          </p:nvSpPr>
          <p:spPr>
            <a:xfrm>
              <a:off x="-51981350" y="2472725"/>
              <a:ext cx="55925" cy="55950"/>
            </a:xfrm>
            <a:custGeom>
              <a:avLst/>
              <a:gdLst/>
              <a:ahLst/>
              <a:cxnLst/>
              <a:rect l="l" t="t" r="r" b="b"/>
              <a:pathLst>
                <a:path w="2237" h="2238" extrusionOk="0">
                  <a:moveTo>
                    <a:pt x="1134" y="726"/>
                  </a:moveTo>
                  <a:cubicBezTo>
                    <a:pt x="1323" y="726"/>
                    <a:pt x="1481" y="883"/>
                    <a:pt x="1481" y="1072"/>
                  </a:cubicBezTo>
                  <a:cubicBezTo>
                    <a:pt x="1481" y="1293"/>
                    <a:pt x="1323" y="1450"/>
                    <a:pt x="1134" y="1450"/>
                  </a:cubicBezTo>
                  <a:cubicBezTo>
                    <a:pt x="945" y="1450"/>
                    <a:pt x="788" y="1293"/>
                    <a:pt x="788" y="1072"/>
                  </a:cubicBezTo>
                  <a:cubicBezTo>
                    <a:pt x="756" y="915"/>
                    <a:pt x="914" y="726"/>
                    <a:pt x="1134" y="726"/>
                  </a:cubicBezTo>
                  <a:close/>
                  <a:moveTo>
                    <a:pt x="1134" y="1"/>
                  </a:moveTo>
                  <a:cubicBezTo>
                    <a:pt x="504" y="1"/>
                    <a:pt x="32" y="536"/>
                    <a:pt x="32" y="1135"/>
                  </a:cubicBezTo>
                  <a:cubicBezTo>
                    <a:pt x="0" y="1765"/>
                    <a:pt x="504" y="2238"/>
                    <a:pt x="1134" y="2238"/>
                  </a:cubicBezTo>
                  <a:cubicBezTo>
                    <a:pt x="1764" y="2238"/>
                    <a:pt x="2237" y="1702"/>
                    <a:pt x="2237" y="1135"/>
                  </a:cubicBezTo>
                  <a:cubicBezTo>
                    <a:pt x="2237" y="505"/>
                    <a:pt x="1733" y="1"/>
                    <a:pt x="113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252" name="Google Shape;11252;p84"/>
          <p:cNvGrpSpPr/>
          <p:nvPr/>
        </p:nvGrpSpPr>
        <p:grpSpPr>
          <a:xfrm>
            <a:off x="5727728" y="1306249"/>
            <a:ext cx="363756" cy="361090"/>
            <a:chOff x="-57189125" y="1904850"/>
            <a:chExt cx="320575" cy="318225"/>
          </a:xfrm>
          <a:solidFill>
            <a:srgbClr val="FFC000"/>
          </a:solidFill>
        </p:grpSpPr>
        <p:sp>
          <p:nvSpPr>
            <p:cNvPr id="11253" name="Google Shape;11253;p84"/>
            <p:cNvSpPr/>
            <p:nvPr/>
          </p:nvSpPr>
          <p:spPr>
            <a:xfrm>
              <a:off x="-57073350" y="2072625"/>
              <a:ext cx="18125" cy="17350"/>
            </a:xfrm>
            <a:custGeom>
              <a:avLst/>
              <a:gdLst/>
              <a:ahLst/>
              <a:cxnLst/>
              <a:rect l="l" t="t" r="r" b="b"/>
              <a:pathLst>
                <a:path w="725" h="694" extrusionOk="0">
                  <a:moveTo>
                    <a:pt x="347" y="0"/>
                  </a:moveTo>
                  <a:cubicBezTo>
                    <a:pt x="158" y="0"/>
                    <a:pt x="1" y="158"/>
                    <a:pt x="1" y="347"/>
                  </a:cubicBezTo>
                  <a:cubicBezTo>
                    <a:pt x="1" y="536"/>
                    <a:pt x="158" y="694"/>
                    <a:pt x="347" y="694"/>
                  </a:cubicBezTo>
                  <a:cubicBezTo>
                    <a:pt x="536" y="694"/>
                    <a:pt x="725" y="536"/>
                    <a:pt x="725" y="347"/>
                  </a:cubicBezTo>
                  <a:cubicBezTo>
                    <a:pt x="725" y="158"/>
                    <a:pt x="536" y="0"/>
                    <a:pt x="34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4" name="Google Shape;11254;p84"/>
            <p:cNvSpPr/>
            <p:nvPr/>
          </p:nvSpPr>
          <p:spPr>
            <a:xfrm>
              <a:off x="-56998525" y="2072625"/>
              <a:ext cx="17350" cy="17350"/>
            </a:xfrm>
            <a:custGeom>
              <a:avLst/>
              <a:gdLst/>
              <a:ahLst/>
              <a:cxnLst/>
              <a:rect l="l" t="t" r="r" b="b"/>
              <a:pathLst>
                <a:path w="694" h="694" extrusionOk="0">
                  <a:moveTo>
                    <a:pt x="347" y="0"/>
                  </a:moveTo>
                  <a:cubicBezTo>
                    <a:pt x="158" y="0"/>
                    <a:pt x="1" y="158"/>
                    <a:pt x="1" y="347"/>
                  </a:cubicBezTo>
                  <a:cubicBezTo>
                    <a:pt x="1" y="536"/>
                    <a:pt x="158" y="694"/>
                    <a:pt x="347" y="694"/>
                  </a:cubicBezTo>
                  <a:cubicBezTo>
                    <a:pt x="536" y="694"/>
                    <a:pt x="694" y="536"/>
                    <a:pt x="694" y="347"/>
                  </a:cubicBezTo>
                  <a:cubicBezTo>
                    <a:pt x="694" y="158"/>
                    <a:pt x="536" y="0"/>
                    <a:pt x="34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5" name="Google Shape;11255;p84"/>
            <p:cNvSpPr/>
            <p:nvPr/>
          </p:nvSpPr>
          <p:spPr>
            <a:xfrm>
              <a:off x="-57035550" y="2007250"/>
              <a:ext cx="17350" cy="18150"/>
            </a:xfrm>
            <a:custGeom>
              <a:avLst/>
              <a:gdLst/>
              <a:ahLst/>
              <a:cxnLst/>
              <a:rect l="l" t="t" r="r" b="b"/>
              <a:pathLst>
                <a:path w="694" h="726" extrusionOk="0">
                  <a:moveTo>
                    <a:pt x="347" y="1"/>
                  </a:moveTo>
                  <a:cubicBezTo>
                    <a:pt x="158" y="1"/>
                    <a:pt x="1" y="158"/>
                    <a:pt x="1" y="347"/>
                  </a:cubicBezTo>
                  <a:cubicBezTo>
                    <a:pt x="1" y="568"/>
                    <a:pt x="158" y="725"/>
                    <a:pt x="347" y="725"/>
                  </a:cubicBezTo>
                  <a:cubicBezTo>
                    <a:pt x="536" y="725"/>
                    <a:pt x="694" y="568"/>
                    <a:pt x="694" y="347"/>
                  </a:cubicBezTo>
                  <a:cubicBezTo>
                    <a:pt x="694" y="158"/>
                    <a:pt x="536" y="1"/>
                    <a:pt x="34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6" name="Google Shape;11256;p84"/>
            <p:cNvSpPr/>
            <p:nvPr/>
          </p:nvSpPr>
          <p:spPr>
            <a:xfrm>
              <a:off x="-57063900" y="2135825"/>
              <a:ext cx="73275" cy="28975"/>
            </a:xfrm>
            <a:custGeom>
              <a:avLst/>
              <a:gdLst/>
              <a:ahLst/>
              <a:cxnLst/>
              <a:rect l="l" t="t" r="r" b="b"/>
              <a:pathLst>
                <a:path w="2931" h="1159" extrusionOk="0">
                  <a:moveTo>
                    <a:pt x="414" y="1"/>
                  </a:moveTo>
                  <a:cubicBezTo>
                    <a:pt x="316" y="1"/>
                    <a:pt x="221" y="40"/>
                    <a:pt x="158" y="119"/>
                  </a:cubicBezTo>
                  <a:cubicBezTo>
                    <a:pt x="1" y="276"/>
                    <a:pt x="1" y="497"/>
                    <a:pt x="158" y="623"/>
                  </a:cubicBezTo>
                  <a:cubicBezTo>
                    <a:pt x="536" y="970"/>
                    <a:pt x="1009" y="1159"/>
                    <a:pt x="1481" y="1159"/>
                  </a:cubicBezTo>
                  <a:cubicBezTo>
                    <a:pt x="1954" y="1159"/>
                    <a:pt x="2458" y="970"/>
                    <a:pt x="2773" y="623"/>
                  </a:cubicBezTo>
                  <a:cubicBezTo>
                    <a:pt x="2931" y="465"/>
                    <a:pt x="2931" y="213"/>
                    <a:pt x="2773" y="119"/>
                  </a:cubicBezTo>
                  <a:cubicBezTo>
                    <a:pt x="2710" y="40"/>
                    <a:pt x="2623" y="1"/>
                    <a:pt x="2533" y="1"/>
                  </a:cubicBezTo>
                  <a:cubicBezTo>
                    <a:pt x="2442" y="1"/>
                    <a:pt x="2348" y="40"/>
                    <a:pt x="2269" y="119"/>
                  </a:cubicBezTo>
                  <a:cubicBezTo>
                    <a:pt x="2048" y="308"/>
                    <a:pt x="1733" y="434"/>
                    <a:pt x="1481" y="434"/>
                  </a:cubicBezTo>
                  <a:cubicBezTo>
                    <a:pt x="1166" y="434"/>
                    <a:pt x="883" y="308"/>
                    <a:pt x="694" y="119"/>
                  </a:cubicBezTo>
                  <a:cubicBezTo>
                    <a:pt x="615" y="40"/>
                    <a:pt x="513" y="1"/>
                    <a:pt x="41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57" name="Google Shape;11257;p84"/>
            <p:cNvSpPr/>
            <p:nvPr/>
          </p:nvSpPr>
          <p:spPr>
            <a:xfrm>
              <a:off x="-57189125" y="1904850"/>
              <a:ext cx="320575" cy="318225"/>
            </a:xfrm>
            <a:custGeom>
              <a:avLst/>
              <a:gdLst/>
              <a:ahLst/>
              <a:cxnLst/>
              <a:rect l="l" t="t" r="r" b="b"/>
              <a:pathLst>
                <a:path w="12823" h="12729" extrusionOk="0">
                  <a:moveTo>
                    <a:pt x="6490" y="726"/>
                  </a:moveTo>
                  <a:cubicBezTo>
                    <a:pt x="6994" y="726"/>
                    <a:pt x="7467" y="1104"/>
                    <a:pt x="7593" y="1639"/>
                  </a:cubicBezTo>
                  <a:cubicBezTo>
                    <a:pt x="7215" y="1545"/>
                    <a:pt x="6868" y="1450"/>
                    <a:pt x="6490" y="1450"/>
                  </a:cubicBezTo>
                  <a:cubicBezTo>
                    <a:pt x="6081" y="1450"/>
                    <a:pt x="5734" y="1513"/>
                    <a:pt x="5388" y="1639"/>
                  </a:cubicBezTo>
                  <a:cubicBezTo>
                    <a:pt x="5482" y="1104"/>
                    <a:pt x="5923" y="726"/>
                    <a:pt x="6490" y="726"/>
                  </a:cubicBezTo>
                  <a:close/>
                  <a:moveTo>
                    <a:pt x="6081" y="2269"/>
                  </a:moveTo>
                  <a:lnTo>
                    <a:pt x="6081" y="2301"/>
                  </a:lnTo>
                  <a:cubicBezTo>
                    <a:pt x="5860" y="2364"/>
                    <a:pt x="5608" y="2584"/>
                    <a:pt x="5482" y="2805"/>
                  </a:cubicBezTo>
                  <a:cubicBezTo>
                    <a:pt x="5104" y="2805"/>
                    <a:pt x="4695" y="2994"/>
                    <a:pt x="4506" y="3372"/>
                  </a:cubicBezTo>
                  <a:cubicBezTo>
                    <a:pt x="4317" y="3719"/>
                    <a:pt x="4317" y="4160"/>
                    <a:pt x="4506" y="4475"/>
                  </a:cubicBezTo>
                  <a:cubicBezTo>
                    <a:pt x="4474" y="4538"/>
                    <a:pt x="4443" y="4664"/>
                    <a:pt x="4380" y="4727"/>
                  </a:cubicBezTo>
                  <a:cubicBezTo>
                    <a:pt x="4002" y="4979"/>
                    <a:pt x="3529" y="5136"/>
                    <a:pt x="3088" y="5168"/>
                  </a:cubicBezTo>
                  <a:cubicBezTo>
                    <a:pt x="3277" y="3624"/>
                    <a:pt x="4537" y="2427"/>
                    <a:pt x="6081" y="2269"/>
                  </a:cubicBezTo>
                  <a:close/>
                  <a:moveTo>
                    <a:pt x="6837" y="2269"/>
                  </a:moveTo>
                  <a:cubicBezTo>
                    <a:pt x="8412" y="2427"/>
                    <a:pt x="9641" y="3624"/>
                    <a:pt x="9830" y="5168"/>
                  </a:cubicBezTo>
                  <a:cubicBezTo>
                    <a:pt x="9357" y="5136"/>
                    <a:pt x="8916" y="4979"/>
                    <a:pt x="8538" y="4727"/>
                  </a:cubicBezTo>
                  <a:cubicBezTo>
                    <a:pt x="8475" y="4632"/>
                    <a:pt x="8444" y="4538"/>
                    <a:pt x="8412" y="4475"/>
                  </a:cubicBezTo>
                  <a:cubicBezTo>
                    <a:pt x="8601" y="4097"/>
                    <a:pt x="8633" y="3719"/>
                    <a:pt x="8412" y="3372"/>
                  </a:cubicBezTo>
                  <a:cubicBezTo>
                    <a:pt x="8223" y="2994"/>
                    <a:pt x="7814" y="2805"/>
                    <a:pt x="7436" y="2805"/>
                  </a:cubicBezTo>
                  <a:cubicBezTo>
                    <a:pt x="7310" y="2584"/>
                    <a:pt x="7057" y="2364"/>
                    <a:pt x="6837" y="2301"/>
                  </a:cubicBezTo>
                  <a:lnTo>
                    <a:pt x="6837" y="2269"/>
                  </a:lnTo>
                  <a:close/>
                  <a:moveTo>
                    <a:pt x="6490" y="2962"/>
                  </a:moveTo>
                  <a:cubicBezTo>
                    <a:pt x="6648" y="2962"/>
                    <a:pt x="6805" y="3088"/>
                    <a:pt x="6837" y="3277"/>
                  </a:cubicBezTo>
                  <a:cubicBezTo>
                    <a:pt x="6863" y="3460"/>
                    <a:pt x="7039" y="3577"/>
                    <a:pt x="7224" y="3577"/>
                  </a:cubicBezTo>
                  <a:cubicBezTo>
                    <a:pt x="7263" y="3577"/>
                    <a:pt x="7303" y="3572"/>
                    <a:pt x="7341" y="3561"/>
                  </a:cubicBezTo>
                  <a:cubicBezTo>
                    <a:pt x="7384" y="3535"/>
                    <a:pt x="7430" y="3523"/>
                    <a:pt x="7476" y="3523"/>
                  </a:cubicBezTo>
                  <a:cubicBezTo>
                    <a:pt x="7595" y="3523"/>
                    <a:pt x="7714" y="3604"/>
                    <a:pt x="7782" y="3719"/>
                  </a:cubicBezTo>
                  <a:cubicBezTo>
                    <a:pt x="7845" y="3876"/>
                    <a:pt x="7814" y="4065"/>
                    <a:pt x="7688" y="4191"/>
                  </a:cubicBezTo>
                  <a:cubicBezTo>
                    <a:pt x="7562" y="4349"/>
                    <a:pt x="7562" y="4601"/>
                    <a:pt x="7688" y="4727"/>
                  </a:cubicBezTo>
                  <a:cubicBezTo>
                    <a:pt x="7845" y="4853"/>
                    <a:pt x="7908" y="5042"/>
                    <a:pt x="7782" y="5199"/>
                  </a:cubicBezTo>
                  <a:cubicBezTo>
                    <a:pt x="7712" y="5316"/>
                    <a:pt x="7590" y="5381"/>
                    <a:pt x="7467" y="5381"/>
                  </a:cubicBezTo>
                  <a:cubicBezTo>
                    <a:pt x="7425" y="5381"/>
                    <a:pt x="7382" y="5373"/>
                    <a:pt x="7341" y="5357"/>
                  </a:cubicBezTo>
                  <a:cubicBezTo>
                    <a:pt x="7303" y="5346"/>
                    <a:pt x="7264" y="5341"/>
                    <a:pt x="7227" y="5341"/>
                  </a:cubicBezTo>
                  <a:cubicBezTo>
                    <a:pt x="7048" y="5341"/>
                    <a:pt x="6889" y="5458"/>
                    <a:pt x="6837" y="5640"/>
                  </a:cubicBezTo>
                  <a:cubicBezTo>
                    <a:pt x="6805" y="5829"/>
                    <a:pt x="6648" y="5955"/>
                    <a:pt x="6490" y="5955"/>
                  </a:cubicBezTo>
                  <a:cubicBezTo>
                    <a:pt x="6333" y="5955"/>
                    <a:pt x="6175" y="5829"/>
                    <a:pt x="6112" y="5640"/>
                  </a:cubicBezTo>
                  <a:cubicBezTo>
                    <a:pt x="6086" y="5458"/>
                    <a:pt x="5931" y="5341"/>
                    <a:pt x="5736" y="5341"/>
                  </a:cubicBezTo>
                  <a:cubicBezTo>
                    <a:pt x="5695" y="5341"/>
                    <a:pt x="5652" y="5346"/>
                    <a:pt x="5608" y="5357"/>
                  </a:cubicBezTo>
                  <a:cubicBezTo>
                    <a:pt x="5565" y="5383"/>
                    <a:pt x="5519" y="5394"/>
                    <a:pt x="5474" y="5394"/>
                  </a:cubicBezTo>
                  <a:cubicBezTo>
                    <a:pt x="5354" y="5394"/>
                    <a:pt x="5236" y="5313"/>
                    <a:pt x="5167" y="5199"/>
                  </a:cubicBezTo>
                  <a:cubicBezTo>
                    <a:pt x="5104" y="5042"/>
                    <a:pt x="5136" y="4853"/>
                    <a:pt x="5262" y="4727"/>
                  </a:cubicBezTo>
                  <a:cubicBezTo>
                    <a:pt x="5419" y="4569"/>
                    <a:pt x="5419" y="4317"/>
                    <a:pt x="5262" y="4191"/>
                  </a:cubicBezTo>
                  <a:cubicBezTo>
                    <a:pt x="5104" y="4065"/>
                    <a:pt x="5073" y="3876"/>
                    <a:pt x="5167" y="3719"/>
                  </a:cubicBezTo>
                  <a:cubicBezTo>
                    <a:pt x="5237" y="3602"/>
                    <a:pt x="5359" y="3537"/>
                    <a:pt x="5482" y="3537"/>
                  </a:cubicBezTo>
                  <a:cubicBezTo>
                    <a:pt x="5525" y="3537"/>
                    <a:pt x="5568" y="3545"/>
                    <a:pt x="5608" y="3561"/>
                  </a:cubicBezTo>
                  <a:cubicBezTo>
                    <a:pt x="5652" y="3572"/>
                    <a:pt x="5694" y="3577"/>
                    <a:pt x="5734" y="3577"/>
                  </a:cubicBezTo>
                  <a:cubicBezTo>
                    <a:pt x="5922" y="3577"/>
                    <a:pt x="6060" y="3460"/>
                    <a:pt x="6112" y="3277"/>
                  </a:cubicBezTo>
                  <a:cubicBezTo>
                    <a:pt x="6175" y="3088"/>
                    <a:pt x="6333" y="2962"/>
                    <a:pt x="6490" y="2962"/>
                  </a:cubicBezTo>
                  <a:close/>
                  <a:moveTo>
                    <a:pt x="2332" y="6711"/>
                  </a:moveTo>
                  <a:lnTo>
                    <a:pt x="2332" y="8192"/>
                  </a:lnTo>
                  <a:cubicBezTo>
                    <a:pt x="1954" y="8192"/>
                    <a:pt x="1607" y="7877"/>
                    <a:pt x="1607" y="7436"/>
                  </a:cubicBezTo>
                  <a:cubicBezTo>
                    <a:pt x="1607" y="7027"/>
                    <a:pt x="1954" y="6711"/>
                    <a:pt x="2332" y="6711"/>
                  </a:cubicBezTo>
                  <a:close/>
                  <a:moveTo>
                    <a:pt x="10618" y="6711"/>
                  </a:moveTo>
                  <a:cubicBezTo>
                    <a:pt x="10996" y="6711"/>
                    <a:pt x="11374" y="7027"/>
                    <a:pt x="11374" y="7468"/>
                  </a:cubicBezTo>
                  <a:cubicBezTo>
                    <a:pt x="11374" y="7846"/>
                    <a:pt x="11059" y="8192"/>
                    <a:pt x="10618" y="8192"/>
                  </a:cubicBezTo>
                  <a:lnTo>
                    <a:pt x="10618" y="6711"/>
                  </a:lnTo>
                  <a:close/>
                  <a:moveTo>
                    <a:pt x="1166" y="8350"/>
                  </a:moveTo>
                  <a:cubicBezTo>
                    <a:pt x="1450" y="8728"/>
                    <a:pt x="1891" y="8948"/>
                    <a:pt x="2363" y="8948"/>
                  </a:cubicBezTo>
                  <a:cubicBezTo>
                    <a:pt x="2332" y="9358"/>
                    <a:pt x="1985" y="9704"/>
                    <a:pt x="1607" y="9704"/>
                  </a:cubicBezTo>
                  <a:cubicBezTo>
                    <a:pt x="1198" y="9704"/>
                    <a:pt x="851" y="9389"/>
                    <a:pt x="851" y="8948"/>
                  </a:cubicBezTo>
                  <a:cubicBezTo>
                    <a:pt x="851" y="8728"/>
                    <a:pt x="977" y="8476"/>
                    <a:pt x="1166" y="8350"/>
                  </a:cubicBezTo>
                  <a:close/>
                  <a:moveTo>
                    <a:pt x="11783" y="8350"/>
                  </a:moveTo>
                  <a:cubicBezTo>
                    <a:pt x="12004" y="8507"/>
                    <a:pt x="12098" y="8728"/>
                    <a:pt x="12098" y="8948"/>
                  </a:cubicBezTo>
                  <a:cubicBezTo>
                    <a:pt x="12098" y="9358"/>
                    <a:pt x="11752" y="9704"/>
                    <a:pt x="11374" y="9704"/>
                  </a:cubicBezTo>
                  <a:cubicBezTo>
                    <a:pt x="10964" y="9704"/>
                    <a:pt x="10618" y="9389"/>
                    <a:pt x="10618" y="8948"/>
                  </a:cubicBezTo>
                  <a:cubicBezTo>
                    <a:pt x="11090" y="8948"/>
                    <a:pt x="11531" y="8728"/>
                    <a:pt x="11783" y="8350"/>
                  </a:cubicBezTo>
                  <a:close/>
                  <a:moveTo>
                    <a:pt x="8381" y="5514"/>
                  </a:moveTo>
                  <a:cubicBezTo>
                    <a:pt x="8790" y="5735"/>
                    <a:pt x="9326" y="5892"/>
                    <a:pt x="9798" y="5924"/>
                  </a:cubicBezTo>
                  <a:lnTo>
                    <a:pt x="9798" y="8570"/>
                  </a:lnTo>
                  <a:cubicBezTo>
                    <a:pt x="9861" y="10398"/>
                    <a:pt x="8318" y="11941"/>
                    <a:pt x="6490" y="11941"/>
                  </a:cubicBezTo>
                  <a:cubicBezTo>
                    <a:pt x="4632" y="11941"/>
                    <a:pt x="3088" y="10398"/>
                    <a:pt x="3088" y="8570"/>
                  </a:cubicBezTo>
                  <a:lnTo>
                    <a:pt x="3088" y="5924"/>
                  </a:lnTo>
                  <a:cubicBezTo>
                    <a:pt x="3592" y="5892"/>
                    <a:pt x="4065" y="5735"/>
                    <a:pt x="4506" y="5514"/>
                  </a:cubicBezTo>
                  <a:lnTo>
                    <a:pt x="4506" y="5577"/>
                  </a:lnTo>
                  <a:cubicBezTo>
                    <a:pt x="4695" y="5924"/>
                    <a:pt x="5104" y="6113"/>
                    <a:pt x="5482" y="6113"/>
                  </a:cubicBezTo>
                  <a:cubicBezTo>
                    <a:pt x="5703" y="6459"/>
                    <a:pt x="6049" y="6711"/>
                    <a:pt x="6427" y="6711"/>
                  </a:cubicBezTo>
                  <a:cubicBezTo>
                    <a:pt x="6837" y="6711"/>
                    <a:pt x="7215" y="6459"/>
                    <a:pt x="7373" y="6113"/>
                  </a:cubicBezTo>
                  <a:cubicBezTo>
                    <a:pt x="7782" y="6113"/>
                    <a:pt x="8160" y="5924"/>
                    <a:pt x="8381" y="5577"/>
                  </a:cubicBezTo>
                  <a:lnTo>
                    <a:pt x="8381" y="5514"/>
                  </a:lnTo>
                  <a:close/>
                  <a:moveTo>
                    <a:pt x="6396" y="1"/>
                  </a:moveTo>
                  <a:cubicBezTo>
                    <a:pt x="5892" y="1"/>
                    <a:pt x="5419" y="221"/>
                    <a:pt x="5073" y="568"/>
                  </a:cubicBezTo>
                  <a:cubicBezTo>
                    <a:pt x="4726" y="915"/>
                    <a:pt x="4506" y="1419"/>
                    <a:pt x="4506" y="1954"/>
                  </a:cubicBezTo>
                  <a:cubicBezTo>
                    <a:pt x="3182" y="2616"/>
                    <a:pt x="2237" y="4002"/>
                    <a:pt x="2237" y="5609"/>
                  </a:cubicBezTo>
                  <a:lnTo>
                    <a:pt x="2237" y="5955"/>
                  </a:lnTo>
                  <a:cubicBezTo>
                    <a:pt x="1324" y="5955"/>
                    <a:pt x="599" y="6743"/>
                    <a:pt x="725" y="7657"/>
                  </a:cubicBezTo>
                  <a:cubicBezTo>
                    <a:pt x="252" y="7940"/>
                    <a:pt x="0" y="8413"/>
                    <a:pt x="0" y="8948"/>
                  </a:cubicBezTo>
                  <a:cubicBezTo>
                    <a:pt x="0" y="9767"/>
                    <a:pt x="662" y="10461"/>
                    <a:pt x="1481" y="10461"/>
                  </a:cubicBezTo>
                  <a:cubicBezTo>
                    <a:pt x="1891" y="10461"/>
                    <a:pt x="2237" y="10303"/>
                    <a:pt x="2521" y="10051"/>
                  </a:cubicBezTo>
                  <a:cubicBezTo>
                    <a:pt x="3088" y="11563"/>
                    <a:pt x="4569" y="12729"/>
                    <a:pt x="6364" y="12729"/>
                  </a:cubicBezTo>
                  <a:cubicBezTo>
                    <a:pt x="8129" y="12729"/>
                    <a:pt x="9641" y="11595"/>
                    <a:pt x="10239" y="10051"/>
                  </a:cubicBezTo>
                  <a:cubicBezTo>
                    <a:pt x="10492" y="10303"/>
                    <a:pt x="10870" y="10461"/>
                    <a:pt x="11248" y="10461"/>
                  </a:cubicBezTo>
                  <a:cubicBezTo>
                    <a:pt x="12067" y="10461"/>
                    <a:pt x="12760" y="9767"/>
                    <a:pt x="12760" y="8948"/>
                  </a:cubicBezTo>
                  <a:cubicBezTo>
                    <a:pt x="12823" y="8413"/>
                    <a:pt x="12539" y="7877"/>
                    <a:pt x="12067" y="7657"/>
                  </a:cubicBezTo>
                  <a:cubicBezTo>
                    <a:pt x="12193" y="6743"/>
                    <a:pt x="11468" y="5955"/>
                    <a:pt x="10586" y="5955"/>
                  </a:cubicBezTo>
                  <a:lnTo>
                    <a:pt x="10586" y="5609"/>
                  </a:lnTo>
                  <a:cubicBezTo>
                    <a:pt x="10586" y="4002"/>
                    <a:pt x="9672" y="2616"/>
                    <a:pt x="8286" y="1954"/>
                  </a:cubicBezTo>
                  <a:cubicBezTo>
                    <a:pt x="8286" y="1419"/>
                    <a:pt x="8097" y="915"/>
                    <a:pt x="7751" y="568"/>
                  </a:cubicBezTo>
                  <a:cubicBezTo>
                    <a:pt x="7373" y="221"/>
                    <a:pt x="6900" y="1"/>
                    <a:pt x="639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258" name="Google Shape;11258;p84"/>
          <p:cNvGrpSpPr/>
          <p:nvPr/>
        </p:nvGrpSpPr>
        <p:grpSpPr>
          <a:xfrm>
            <a:off x="5728621" y="1800985"/>
            <a:ext cx="361969" cy="316411"/>
            <a:chOff x="-57187550" y="2314425"/>
            <a:chExt cx="319000" cy="278850"/>
          </a:xfrm>
          <a:solidFill>
            <a:srgbClr val="FFC000"/>
          </a:solidFill>
        </p:grpSpPr>
        <p:sp>
          <p:nvSpPr>
            <p:cNvPr id="11259" name="Google Shape;11259;p84"/>
            <p:cNvSpPr/>
            <p:nvPr/>
          </p:nvSpPr>
          <p:spPr>
            <a:xfrm>
              <a:off x="-57073350" y="2445950"/>
              <a:ext cx="18125" cy="17350"/>
            </a:xfrm>
            <a:custGeom>
              <a:avLst/>
              <a:gdLst/>
              <a:ahLst/>
              <a:cxnLst/>
              <a:rect l="l" t="t" r="r" b="b"/>
              <a:pathLst>
                <a:path w="725" h="694" extrusionOk="0">
                  <a:moveTo>
                    <a:pt x="347" y="1"/>
                  </a:moveTo>
                  <a:cubicBezTo>
                    <a:pt x="158" y="1"/>
                    <a:pt x="1" y="158"/>
                    <a:pt x="1" y="347"/>
                  </a:cubicBezTo>
                  <a:cubicBezTo>
                    <a:pt x="1" y="536"/>
                    <a:pt x="158" y="694"/>
                    <a:pt x="347" y="694"/>
                  </a:cubicBezTo>
                  <a:cubicBezTo>
                    <a:pt x="536" y="694"/>
                    <a:pt x="725" y="536"/>
                    <a:pt x="725" y="347"/>
                  </a:cubicBezTo>
                  <a:cubicBezTo>
                    <a:pt x="725" y="158"/>
                    <a:pt x="536" y="1"/>
                    <a:pt x="34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60" name="Google Shape;11260;p84"/>
            <p:cNvSpPr/>
            <p:nvPr/>
          </p:nvSpPr>
          <p:spPr>
            <a:xfrm>
              <a:off x="-56998525" y="2445175"/>
              <a:ext cx="17350" cy="18125"/>
            </a:xfrm>
            <a:custGeom>
              <a:avLst/>
              <a:gdLst/>
              <a:ahLst/>
              <a:cxnLst/>
              <a:rect l="l" t="t" r="r" b="b"/>
              <a:pathLst>
                <a:path w="694" h="725" extrusionOk="0">
                  <a:moveTo>
                    <a:pt x="347" y="0"/>
                  </a:moveTo>
                  <a:cubicBezTo>
                    <a:pt x="158" y="0"/>
                    <a:pt x="1" y="189"/>
                    <a:pt x="1" y="378"/>
                  </a:cubicBezTo>
                  <a:cubicBezTo>
                    <a:pt x="1" y="567"/>
                    <a:pt x="158" y="725"/>
                    <a:pt x="347" y="725"/>
                  </a:cubicBezTo>
                  <a:cubicBezTo>
                    <a:pt x="536" y="725"/>
                    <a:pt x="694" y="567"/>
                    <a:pt x="694" y="378"/>
                  </a:cubicBezTo>
                  <a:cubicBezTo>
                    <a:pt x="694" y="189"/>
                    <a:pt x="536" y="0"/>
                    <a:pt x="34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61" name="Google Shape;11261;p84"/>
            <p:cNvSpPr/>
            <p:nvPr/>
          </p:nvSpPr>
          <p:spPr>
            <a:xfrm>
              <a:off x="-57063900" y="2508375"/>
              <a:ext cx="73275" cy="29750"/>
            </a:xfrm>
            <a:custGeom>
              <a:avLst/>
              <a:gdLst/>
              <a:ahLst/>
              <a:cxnLst/>
              <a:rect l="l" t="t" r="r" b="b"/>
              <a:pathLst>
                <a:path w="2931" h="1190" extrusionOk="0">
                  <a:moveTo>
                    <a:pt x="414" y="0"/>
                  </a:moveTo>
                  <a:cubicBezTo>
                    <a:pt x="316" y="0"/>
                    <a:pt x="221" y="40"/>
                    <a:pt x="158" y="119"/>
                  </a:cubicBezTo>
                  <a:cubicBezTo>
                    <a:pt x="1" y="276"/>
                    <a:pt x="1" y="528"/>
                    <a:pt x="158" y="654"/>
                  </a:cubicBezTo>
                  <a:cubicBezTo>
                    <a:pt x="536" y="1001"/>
                    <a:pt x="1009" y="1190"/>
                    <a:pt x="1481" y="1190"/>
                  </a:cubicBezTo>
                  <a:cubicBezTo>
                    <a:pt x="1954" y="1190"/>
                    <a:pt x="2458" y="1001"/>
                    <a:pt x="2773" y="654"/>
                  </a:cubicBezTo>
                  <a:cubicBezTo>
                    <a:pt x="2931" y="497"/>
                    <a:pt x="2931" y="245"/>
                    <a:pt x="2773" y="119"/>
                  </a:cubicBezTo>
                  <a:cubicBezTo>
                    <a:pt x="2710" y="40"/>
                    <a:pt x="2623" y="0"/>
                    <a:pt x="2533" y="0"/>
                  </a:cubicBezTo>
                  <a:cubicBezTo>
                    <a:pt x="2442" y="0"/>
                    <a:pt x="2348" y="40"/>
                    <a:pt x="2269" y="119"/>
                  </a:cubicBezTo>
                  <a:cubicBezTo>
                    <a:pt x="2048" y="339"/>
                    <a:pt x="1733" y="434"/>
                    <a:pt x="1481" y="434"/>
                  </a:cubicBezTo>
                  <a:cubicBezTo>
                    <a:pt x="1166" y="434"/>
                    <a:pt x="883" y="339"/>
                    <a:pt x="694" y="119"/>
                  </a:cubicBezTo>
                  <a:cubicBezTo>
                    <a:pt x="615" y="40"/>
                    <a:pt x="513" y="0"/>
                    <a:pt x="41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62" name="Google Shape;11262;p84"/>
            <p:cNvSpPr/>
            <p:nvPr/>
          </p:nvSpPr>
          <p:spPr>
            <a:xfrm>
              <a:off x="-57187550" y="2314425"/>
              <a:ext cx="319000" cy="278850"/>
            </a:xfrm>
            <a:custGeom>
              <a:avLst/>
              <a:gdLst/>
              <a:ahLst/>
              <a:cxnLst/>
              <a:rect l="l" t="t" r="r" b="b"/>
              <a:pathLst>
                <a:path w="12760" h="11154" extrusionOk="0">
                  <a:moveTo>
                    <a:pt x="6427" y="757"/>
                  </a:moveTo>
                  <a:cubicBezTo>
                    <a:pt x="7593" y="757"/>
                    <a:pt x="8633" y="1355"/>
                    <a:pt x="9200" y="2269"/>
                  </a:cubicBezTo>
                  <a:lnTo>
                    <a:pt x="3592" y="2269"/>
                  </a:lnTo>
                  <a:cubicBezTo>
                    <a:pt x="4222" y="1355"/>
                    <a:pt x="5230" y="757"/>
                    <a:pt x="6427" y="757"/>
                  </a:cubicBezTo>
                  <a:close/>
                  <a:moveTo>
                    <a:pt x="5829" y="2993"/>
                  </a:moveTo>
                  <a:cubicBezTo>
                    <a:pt x="5325" y="3907"/>
                    <a:pt x="4317" y="4506"/>
                    <a:pt x="3277" y="4506"/>
                  </a:cubicBezTo>
                  <a:lnTo>
                    <a:pt x="3025" y="4506"/>
                  </a:lnTo>
                  <a:lnTo>
                    <a:pt x="3025" y="4159"/>
                  </a:lnTo>
                  <a:cubicBezTo>
                    <a:pt x="3025" y="3750"/>
                    <a:pt x="3119" y="3371"/>
                    <a:pt x="3214" y="2993"/>
                  </a:cubicBezTo>
                  <a:close/>
                  <a:moveTo>
                    <a:pt x="10555" y="5230"/>
                  </a:moveTo>
                  <a:cubicBezTo>
                    <a:pt x="10933" y="5230"/>
                    <a:pt x="11311" y="5577"/>
                    <a:pt x="11311" y="5986"/>
                  </a:cubicBezTo>
                  <a:cubicBezTo>
                    <a:pt x="11311" y="6396"/>
                    <a:pt x="10996" y="6742"/>
                    <a:pt x="10555" y="6742"/>
                  </a:cubicBezTo>
                  <a:lnTo>
                    <a:pt x="10555" y="5230"/>
                  </a:lnTo>
                  <a:close/>
                  <a:moveTo>
                    <a:pt x="1859" y="5419"/>
                  </a:moveTo>
                  <a:lnTo>
                    <a:pt x="1859" y="5419"/>
                  </a:lnTo>
                  <a:cubicBezTo>
                    <a:pt x="1702" y="5766"/>
                    <a:pt x="1544" y="6238"/>
                    <a:pt x="1544" y="6711"/>
                  </a:cubicBezTo>
                  <a:cubicBezTo>
                    <a:pt x="1544" y="6837"/>
                    <a:pt x="1544" y="6931"/>
                    <a:pt x="1576" y="7058"/>
                  </a:cubicBezTo>
                  <a:cubicBezTo>
                    <a:pt x="1324" y="7247"/>
                    <a:pt x="1072" y="7373"/>
                    <a:pt x="788" y="7467"/>
                  </a:cubicBezTo>
                  <a:lnTo>
                    <a:pt x="788" y="7089"/>
                  </a:lnTo>
                  <a:cubicBezTo>
                    <a:pt x="788" y="6364"/>
                    <a:pt x="1229" y="5734"/>
                    <a:pt x="1859" y="5419"/>
                  </a:cubicBezTo>
                  <a:close/>
                  <a:moveTo>
                    <a:pt x="2647" y="5514"/>
                  </a:moveTo>
                  <a:cubicBezTo>
                    <a:pt x="2804" y="5829"/>
                    <a:pt x="2993" y="6270"/>
                    <a:pt x="2993" y="6742"/>
                  </a:cubicBezTo>
                  <a:cubicBezTo>
                    <a:pt x="2993" y="7215"/>
                    <a:pt x="2804" y="7656"/>
                    <a:pt x="2647" y="7971"/>
                  </a:cubicBezTo>
                  <a:cubicBezTo>
                    <a:pt x="2489" y="7656"/>
                    <a:pt x="2269" y="7215"/>
                    <a:pt x="2269" y="6742"/>
                  </a:cubicBezTo>
                  <a:cubicBezTo>
                    <a:pt x="2269" y="6270"/>
                    <a:pt x="2489" y="5829"/>
                    <a:pt x="2647" y="5514"/>
                  </a:cubicBezTo>
                  <a:close/>
                  <a:moveTo>
                    <a:pt x="11720" y="6868"/>
                  </a:moveTo>
                  <a:cubicBezTo>
                    <a:pt x="11941" y="7026"/>
                    <a:pt x="12035" y="7215"/>
                    <a:pt x="12035" y="7467"/>
                  </a:cubicBezTo>
                  <a:cubicBezTo>
                    <a:pt x="12035" y="7877"/>
                    <a:pt x="11689" y="8192"/>
                    <a:pt x="11311" y="8192"/>
                  </a:cubicBezTo>
                  <a:cubicBezTo>
                    <a:pt x="10901" y="8192"/>
                    <a:pt x="10555" y="7845"/>
                    <a:pt x="10555" y="7467"/>
                  </a:cubicBezTo>
                  <a:cubicBezTo>
                    <a:pt x="11027" y="7467"/>
                    <a:pt x="11468" y="7215"/>
                    <a:pt x="11720" y="6868"/>
                  </a:cubicBezTo>
                  <a:close/>
                  <a:moveTo>
                    <a:pt x="9578" y="2962"/>
                  </a:moveTo>
                  <a:cubicBezTo>
                    <a:pt x="9672" y="3308"/>
                    <a:pt x="9767" y="3687"/>
                    <a:pt x="9767" y="4065"/>
                  </a:cubicBezTo>
                  <a:lnTo>
                    <a:pt x="9767" y="7058"/>
                  </a:lnTo>
                  <a:cubicBezTo>
                    <a:pt x="9798" y="8948"/>
                    <a:pt x="8255" y="10460"/>
                    <a:pt x="6427" y="10460"/>
                  </a:cubicBezTo>
                  <a:cubicBezTo>
                    <a:pt x="5041" y="10460"/>
                    <a:pt x="3781" y="9609"/>
                    <a:pt x="3277" y="8349"/>
                  </a:cubicBezTo>
                  <a:cubicBezTo>
                    <a:pt x="3497" y="7971"/>
                    <a:pt x="3781" y="7373"/>
                    <a:pt x="3781" y="6711"/>
                  </a:cubicBezTo>
                  <a:cubicBezTo>
                    <a:pt x="3781" y="6112"/>
                    <a:pt x="3592" y="5608"/>
                    <a:pt x="3340" y="5199"/>
                  </a:cubicBezTo>
                  <a:cubicBezTo>
                    <a:pt x="4789" y="5167"/>
                    <a:pt x="6112" y="4254"/>
                    <a:pt x="6648" y="2962"/>
                  </a:cubicBezTo>
                  <a:close/>
                  <a:moveTo>
                    <a:pt x="6364" y="0"/>
                  </a:moveTo>
                  <a:cubicBezTo>
                    <a:pt x="4096" y="0"/>
                    <a:pt x="2237" y="1859"/>
                    <a:pt x="2237" y="4096"/>
                  </a:cubicBezTo>
                  <a:lnTo>
                    <a:pt x="2237" y="4506"/>
                  </a:lnTo>
                  <a:cubicBezTo>
                    <a:pt x="977" y="4695"/>
                    <a:pt x="0" y="5766"/>
                    <a:pt x="0" y="7089"/>
                  </a:cubicBezTo>
                  <a:lnTo>
                    <a:pt x="0" y="7845"/>
                  </a:lnTo>
                  <a:cubicBezTo>
                    <a:pt x="0" y="8034"/>
                    <a:pt x="158" y="8192"/>
                    <a:pt x="347" y="8192"/>
                  </a:cubicBezTo>
                  <a:cubicBezTo>
                    <a:pt x="820" y="8192"/>
                    <a:pt x="1292" y="8066"/>
                    <a:pt x="1702" y="7814"/>
                  </a:cubicBezTo>
                  <a:cubicBezTo>
                    <a:pt x="1922" y="8412"/>
                    <a:pt x="2269" y="8790"/>
                    <a:pt x="2269" y="8790"/>
                  </a:cubicBezTo>
                  <a:cubicBezTo>
                    <a:pt x="2350" y="8845"/>
                    <a:pt x="2455" y="8923"/>
                    <a:pt x="2584" y="8923"/>
                  </a:cubicBezTo>
                  <a:cubicBezTo>
                    <a:pt x="2604" y="8923"/>
                    <a:pt x="2625" y="8921"/>
                    <a:pt x="2647" y="8916"/>
                  </a:cubicBezTo>
                  <a:cubicBezTo>
                    <a:pt x="2899" y="9515"/>
                    <a:pt x="3340" y="9987"/>
                    <a:pt x="3907" y="10366"/>
                  </a:cubicBezTo>
                  <a:cubicBezTo>
                    <a:pt x="4600" y="10870"/>
                    <a:pt x="5419" y="11153"/>
                    <a:pt x="6301" y="11153"/>
                  </a:cubicBezTo>
                  <a:cubicBezTo>
                    <a:pt x="8066" y="11153"/>
                    <a:pt x="9578" y="10050"/>
                    <a:pt x="10145" y="8507"/>
                  </a:cubicBezTo>
                  <a:cubicBezTo>
                    <a:pt x="10429" y="8759"/>
                    <a:pt x="10775" y="8916"/>
                    <a:pt x="11185" y="8916"/>
                  </a:cubicBezTo>
                  <a:cubicBezTo>
                    <a:pt x="12004" y="8916"/>
                    <a:pt x="12665" y="8255"/>
                    <a:pt x="12665" y="7404"/>
                  </a:cubicBezTo>
                  <a:cubicBezTo>
                    <a:pt x="12760" y="6931"/>
                    <a:pt x="12476" y="6427"/>
                    <a:pt x="12004" y="6144"/>
                  </a:cubicBezTo>
                  <a:cubicBezTo>
                    <a:pt x="12130" y="5230"/>
                    <a:pt x="11405" y="4443"/>
                    <a:pt x="10523" y="4443"/>
                  </a:cubicBezTo>
                  <a:lnTo>
                    <a:pt x="10523" y="4096"/>
                  </a:lnTo>
                  <a:cubicBezTo>
                    <a:pt x="10523" y="1859"/>
                    <a:pt x="8664" y="0"/>
                    <a:pt x="636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263" name="Google Shape;11263;p84"/>
          <p:cNvGrpSpPr/>
          <p:nvPr/>
        </p:nvGrpSpPr>
        <p:grpSpPr>
          <a:xfrm>
            <a:off x="5745585" y="2230534"/>
            <a:ext cx="328042" cy="361771"/>
            <a:chOff x="-57172600" y="2686375"/>
            <a:chExt cx="289100" cy="318825"/>
          </a:xfrm>
          <a:solidFill>
            <a:srgbClr val="FFC000"/>
          </a:solidFill>
        </p:grpSpPr>
        <p:sp>
          <p:nvSpPr>
            <p:cNvPr id="11264" name="Google Shape;11264;p84"/>
            <p:cNvSpPr/>
            <p:nvPr/>
          </p:nvSpPr>
          <p:spPr>
            <a:xfrm>
              <a:off x="-57063900" y="2937625"/>
              <a:ext cx="73275" cy="29750"/>
            </a:xfrm>
            <a:custGeom>
              <a:avLst/>
              <a:gdLst/>
              <a:ahLst/>
              <a:cxnLst/>
              <a:rect l="l" t="t" r="r" b="b"/>
              <a:pathLst>
                <a:path w="2931" h="1190" extrusionOk="0">
                  <a:moveTo>
                    <a:pt x="414" y="1"/>
                  </a:moveTo>
                  <a:cubicBezTo>
                    <a:pt x="316" y="1"/>
                    <a:pt x="221" y="40"/>
                    <a:pt x="158" y="119"/>
                  </a:cubicBezTo>
                  <a:cubicBezTo>
                    <a:pt x="1" y="276"/>
                    <a:pt x="1" y="528"/>
                    <a:pt x="158" y="654"/>
                  </a:cubicBezTo>
                  <a:cubicBezTo>
                    <a:pt x="536" y="1001"/>
                    <a:pt x="1009" y="1190"/>
                    <a:pt x="1481" y="1190"/>
                  </a:cubicBezTo>
                  <a:cubicBezTo>
                    <a:pt x="1954" y="1190"/>
                    <a:pt x="2458" y="1001"/>
                    <a:pt x="2773" y="654"/>
                  </a:cubicBezTo>
                  <a:cubicBezTo>
                    <a:pt x="2931" y="497"/>
                    <a:pt x="2931" y="245"/>
                    <a:pt x="2773" y="119"/>
                  </a:cubicBezTo>
                  <a:cubicBezTo>
                    <a:pt x="2710" y="72"/>
                    <a:pt x="2623" y="48"/>
                    <a:pt x="2533" y="48"/>
                  </a:cubicBezTo>
                  <a:cubicBezTo>
                    <a:pt x="2442" y="48"/>
                    <a:pt x="2348" y="72"/>
                    <a:pt x="2269" y="119"/>
                  </a:cubicBezTo>
                  <a:cubicBezTo>
                    <a:pt x="2048" y="339"/>
                    <a:pt x="1733" y="434"/>
                    <a:pt x="1481" y="434"/>
                  </a:cubicBezTo>
                  <a:cubicBezTo>
                    <a:pt x="1166" y="434"/>
                    <a:pt x="883" y="339"/>
                    <a:pt x="694" y="119"/>
                  </a:cubicBezTo>
                  <a:cubicBezTo>
                    <a:pt x="615" y="40"/>
                    <a:pt x="513" y="1"/>
                    <a:pt x="41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65" name="Google Shape;11265;p84"/>
            <p:cNvSpPr/>
            <p:nvPr/>
          </p:nvSpPr>
          <p:spPr>
            <a:xfrm>
              <a:off x="-57172600" y="2686375"/>
              <a:ext cx="289100" cy="318825"/>
            </a:xfrm>
            <a:custGeom>
              <a:avLst/>
              <a:gdLst/>
              <a:ahLst/>
              <a:cxnLst/>
              <a:rect l="l" t="t" r="r" b="b"/>
              <a:pathLst>
                <a:path w="11564" h="12753" extrusionOk="0">
                  <a:moveTo>
                    <a:pt x="5798" y="788"/>
                  </a:moveTo>
                  <a:cubicBezTo>
                    <a:pt x="6160" y="788"/>
                    <a:pt x="6523" y="922"/>
                    <a:pt x="6806" y="1190"/>
                  </a:cubicBezTo>
                  <a:cubicBezTo>
                    <a:pt x="6853" y="1261"/>
                    <a:pt x="6954" y="1296"/>
                    <a:pt x="7054" y="1296"/>
                  </a:cubicBezTo>
                  <a:cubicBezTo>
                    <a:pt x="7088" y="1296"/>
                    <a:pt x="7121" y="1292"/>
                    <a:pt x="7153" y="1284"/>
                  </a:cubicBezTo>
                  <a:cubicBezTo>
                    <a:pt x="7276" y="1253"/>
                    <a:pt x="7401" y="1239"/>
                    <a:pt x="7523" y="1239"/>
                  </a:cubicBezTo>
                  <a:cubicBezTo>
                    <a:pt x="8150" y="1239"/>
                    <a:pt x="8727" y="1629"/>
                    <a:pt x="8885" y="2261"/>
                  </a:cubicBezTo>
                  <a:cubicBezTo>
                    <a:pt x="8917" y="2387"/>
                    <a:pt x="9011" y="2513"/>
                    <a:pt x="9169" y="2545"/>
                  </a:cubicBezTo>
                  <a:cubicBezTo>
                    <a:pt x="9925" y="2734"/>
                    <a:pt x="10335" y="3521"/>
                    <a:pt x="10146" y="4277"/>
                  </a:cubicBezTo>
                  <a:cubicBezTo>
                    <a:pt x="10114" y="4403"/>
                    <a:pt x="10146" y="4561"/>
                    <a:pt x="10240" y="4624"/>
                  </a:cubicBezTo>
                  <a:cubicBezTo>
                    <a:pt x="10776" y="5191"/>
                    <a:pt x="10776" y="6073"/>
                    <a:pt x="10240" y="6640"/>
                  </a:cubicBezTo>
                  <a:cubicBezTo>
                    <a:pt x="10177" y="6672"/>
                    <a:pt x="10146" y="6703"/>
                    <a:pt x="10146" y="6798"/>
                  </a:cubicBezTo>
                  <a:cubicBezTo>
                    <a:pt x="9988" y="6766"/>
                    <a:pt x="9925" y="6766"/>
                    <a:pt x="9515" y="6766"/>
                  </a:cubicBezTo>
                  <a:cubicBezTo>
                    <a:pt x="9169" y="6325"/>
                    <a:pt x="8665" y="6010"/>
                    <a:pt x="8035" y="6010"/>
                  </a:cubicBezTo>
                  <a:cubicBezTo>
                    <a:pt x="6523" y="6010"/>
                    <a:pt x="5199" y="4970"/>
                    <a:pt x="4790" y="3553"/>
                  </a:cubicBezTo>
                  <a:cubicBezTo>
                    <a:pt x="4766" y="3408"/>
                    <a:pt x="4612" y="3300"/>
                    <a:pt x="4442" y="3300"/>
                  </a:cubicBezTo>
                  <a:cubicBezTo>
                    <a:pt x="4391" y="3300"/>
                    <a:pt x="4337" y="3310"/>
                    <a:pt x="4286" y="3332"/>
                  </a:cubicBezTo>
                  <a:cubicBezTo>
                    <a:pt x="3530" y="3647"/>
                    <a:pt x="2868" y="4151"/>
                    <a:pt x="2395" y="4813"/>
                  </a:cubicBezTo>
                  <a:cubicBezTo>
                    <a:pt x="1986" y="5412"/>
                    <a:pt x="1734" y="6073"/>
                    <a:pt x="1671" y="6798"/>
                  </a:cubicBezTo>
                  <a:cubicBezTo>
                    <a:pt x="1608" y="6798"/>
                    <a:pt x="1513" y="6798"/>
                    <a:pt x="1450" y="6829"/>
                  </a:cubicBezTo>
                  <a:cubicBezTo>
                    <a:pt x="1450" y="6703"/>
                    <a:pt x="1419" y="6672"/>
                    <a:pt x="1356" y="6640"/>
                  </a:cubicBezTo>
                  <a:cubicBezTo>
                    <a:pt x="820" y="6073"/>
                    <a:pt x="820" y="5191"/>
                    <a:pt x="1356" y="4624"/>
                  </a:cubicBezTo>
                  <a:cubicBezTo>
                    <a:pt x="1450" y="4561"/>
                    <a:pt x="1482" y="4403"/>
                    <a:pt x="1450" y="4277"/>
                  </a:cubicBezTo>
                  <a:cubicBezTo>
                    <a:pt x="1261" y="3521"/>
                    <a:pt x="1671" y="2734"/>
                    <a:pt x="2427" y="2545"/>
                  </a:cubicBezTo>
                  <a:cubicBezTo>
                    <a:pt x="2553" y="2513"/>
                    <a:pt x="2679" y="2419"/>
                    <a:pt x="2710" y="2261"/>
                  </a:cubicBezTo>
                  <a:cubicBezTo>
                    <a:pt x="2869" y="1629"/>
                    <a:pt x="3445" y="1239"/>
                    <a:pt x="4072" y="1239"/>
                  </a:cubicBezTo>
                  <a:cubicBezTo>
                    <a:pt x="4195" y="1239"/>
                    <a:pt x="4320" y="1253"/>
                    <a:pt x="4443" y="1284"/>
                  </a:cubicBezTo>
                  <a:cubicBezTo>
                    <a:pt x="4475" y="1292"/>
                    <a:pt x="4508" y="1296"/>
                    <a:pt x="4542" y="1296"/>
                  </a:cubicBezTo>
                  <a:cubicBezTo>
                    <a:pt x="4642" y="1296"/>
                    <a:pt x="4742" y="1261"/>
                    <a:pt x="4790" y="1190"/>
                  </a:cubicBezTo>
                  <a:cubicBezTo>
                    <a:pt x="5073" y="922"/>
                    <a:pt x="5436" y="788"/>
                    <a:pt x="5798" y="788"/>
                  </a:cubicBezTo>
                  <a:close/>
                  <a:moveTo>
                    <a:pt x="4254" y="4151"/>
                  </a:moveTo>
                  <a:cubicBezTo>
                    <a:pt x="4664" y="5286"/>
                    <a:pt x="5609" y="6168"/>
                    <a:pt x="6775" y="6514"/>
                  </a:cubicBezTo>
                  <a:cubicBezTo>
                    <a:pt x="6491" y="6766"/>
                    <a:pt x="6333" y="7113"/>
                    <a:pt x="6239" y="7459"/>
                  </a:cubicBezTo>
                  <a:lnTo>
                    <a:pt x="5388" y="7459"/>
                  </a:lnTo>
                  <a:lnTo>
                    <a:pt x="5388" y="7491"/>
                  </a:lnTo>
                  <a:cubicBezTo>
                    <a:pt x="5231" y="6640"/>
                    <a:pt x="4443" y="6010"/>
                    <a:pt x="3561" y="6010"/>
                  </a:cubicBezTo>
                  <a:cubicBezTo>
                    <a:pt x="3183" y="6010"/>
                    <a:pt x="2868" y="6136"/>
                    <a:pt x="2553" y="6325"/>
                  </a:cubicBezTo>
                  <a:cubicBezTo>
                    <a:pt x="2773" y="5412"/>
                    <a:pt x="3372" y="4624"/>
                    <a:pt x="4254" y="4151"/>
                  </a:cubicBezTo>
                  <a:close/>
                  <a:moveTo>
                    <a:pt x="3561" y="6766"/>
                  </a:moveTo>
                  <a:cubicBezTo>
                    <a:pt x="4191" y="6766"/>
                    <a:pt x="4664" y="7270"/>
                    <a:pt x="4664" y="7869"/>
                  </a:cubicBezTo>
                  <a:cubicBezTo>
                    <a:pt x="4664" y="8436"/>
                    <a:pt x="4160" y="8972"/>
                    <a:pt x="3561" y="8972"/>
                  </a:cubicBezTo>
                  <a:cubicBezTo>
                    <a:pt x="2931" y="8972"/>
                    <a:pt x="2458" y="8436"/>
                    <a:pt x="2458" y="7869"/>
                  </a:cubicBezTo>
                  <a:cubicBezTo>
                    <a:pt x="2458" y="7270"/>
                    <a:pt x="2931" y="6766"/>
                    <a:pt x="3561" y="6766"/>
                  </a:cubicBezTo>
                  <a:close/>
                  <a:moveTo>
                    <a:pt x="8066" y="6766"/>
                  </a:moveTo>
                  <a:cubicBezTo>
                    <a:pt x="8696" y="6766"/>
                    <a:pt x="9169" y="7270"/>
                    <a:pt x="9169" y="7869"/>
                  </a:cubicBezTo>
                  <a:cubicBezTo>
                    <a:pt x="9169" y="8436"/>
                    <a:pt x="8665" y="8972"/>
                    <a:pt x="8066" y="8972"/>
                  </a:cubicBezTo>
                  <a:cubicBezTo>
                    <a:pt x="7436" y="8972"/>
                    <a:pt x="6964" y="8436"/>
                    <a:pt x="6964" y="7869"/>
                  </a:cubicBezTo>
                  <a:cubicBezTo>
                    <a:pt x="6964" y="7270"/>
                    <a:pt x="7436" y="6766"/>
                    <a:pt x="8066" y="6766"/>
                  </a:cubicBezTo>
                  <a:close/>
                  <a:moveTo>
                    <a:pt x="1734" y="7491"/>
                  </a:moveTo>
                  <a:lnTo>
                    <a:pt x="1734" y="9003"/>
                  </a:lnTo>
                  <a:cubicBezTo>
                    <a:pt x="1293" y="9003"/>
                    <a:pt x="978" y="8657"/>
                    <a:pt x="978" y="8247"/>
                  </a:cubicBezTo>
                  <a:cubicBezTo>
                    <a:pt x="978" y="7869"/>
                    <a:pt x="1324" y="7491"/>
                    <a:pt x="1734" y="7491"/>
                  </a:cubicBezTo>
                  <a:close/>
                  <a:moveTo>
                    <a:pt x="9925" y="7491"/>
                  </a:moveTo>
                  <a:cubicBezTo>
                    <a:pt x="10303" y="7491"/>
                    <a:pt x="10650" y="7806"/>
                    <a:pt x="10650" y="8247"/>
                  </a:cubicBezTo>
                  <a:cubicBezTo>
                    <a:pt x="10650" y="8657"/>
                    <a:pt x="10303" y="9003"/>
                    <a:pt x="9925" y="9003"/>
                  </a:cubicBezTo>
                  <a:lnTo>
                    <a:pt x="9925" y="7491"/>
                  </a:lnTo>
                  <a:close/>
                  <a:moveTo>
                    <a:pt x="6207" y="8215"/>
                  </a:moveTo>
                  <a:cubicBezTo>
                    <a:pt x="6365" y="9066"/>
                    <a:pt x="7153" y="9696"/>
                    <a:pt x="8035" y="9696"/>
                  </a:cubicBezTo>
                  <a:cubicBezTo>
                    <a:pt x="8476" y="9696"/>
                    <a:pt x="8822" y="9539"/>
                    <a:pt x="9137" y="9350"/>
                  </a:cubicBezTo>
                  <a:lnTo>
                    <a:pt x="9137" y="10137"/>
                  </a:lnTo>
                  <a:lnTo>
                    <a:pt x="9169" y="10137"/>
                  </a:lnTo>
                  <a:cubicBezTo>
                    <a:pt x="9169" y="11177"/>
                    <a:pt x="8350" y="11996"/>
                    <a:pt x="7310" y="11996"/>
                  </a:cubicBezTo>
                  <a:lnTo>
                    <a:pt x="4317" y="11996"/>
                  </a:lnTo>
                  <a:cubicBezTo>
                    <a:pt x="3309" y="11996"/>
                    <a:pt x="2458" y="11177"/>
                    <a:pt x="2458" y="10137"/>
                  </a:cubicBezTo>
                  <a:lnTo>
                    <a:pt x="2458" y="9350"/>
                  </a:lnTo>
                  <a:cubicBezTo>
                    <a:pt x="2773" y="9602"/>
                    <a:pt x="3183" y="9696"/>
                    <a:pt x="3561" y="9696"/>
                  </a:cubicBezTo>
                  <a:cubicBezTo>
                    <a:pt x="4475" y="9696"/>
                    <a:pt x="5231" y="9066"/>
                    <a:pt x="5388" y="8215"/>
                  </a:cubicBezTo>
                  <a:close/>
                  <a:moveTo>
                    <a:pt x="5794" y="1"/>
                  </a:moveTo>
                  <a:cubicBezTo>
                    <a:pt x="5310" y="1"/>
                    <a:pt x="4821" y="166"/>
                    <a:pt x="4412" y="497"/>
                  </a:cubicBezTo>
                  <a:cubicBezTo>
                    <a:pt x="4291" y="479"/>
                    <a:pt x="4172" y="470"/>
                    <a:pt x="4054" y="470"/>
                  </a:cubicBezTo>
                  <a:cubicBezTo>
                    <a:pt x="3154" y="470"/>
                    <a:pt x="2355" y="992"/>
                    <a:pt x="2049" y="1883"/>
                  </a:cubicBezTo>
                  <a:cubicBezTo>
                    <a:pt x="1104" y="2230"/>
                    <a:pt x="505" y="3238"/>
                    <a:pt x="663" y="4246"/>
                  </a:cubicBezTo>
                  <a:cubicBezTo>
                    <a:pt x="1" y="5033"/>
                    <a:pt x="1" y="6168"/>
                    <a:pt x="663" y="6987"/>
                  </a:cubicBezTo>
                  <a:cubicBezTo>
                    <a:pt x="663" y="7018"/>
                    <a:pt x="663" y="7113"/>
                    <a:pt x="631" y="7144"/>
                  </a:cubicBezTo>
                  <a:cubicBezTo>
                    <a:pt x="348" y="7428"/>
                    <a:pt x="159" y="7806"/>
                    <a:pt x="159" y="8215"/>
                  </a:cubicBezTo>
                  <a:cubicBezTo>
                    <a:pt x="159" y="9035"/>
                    <a:pt x="820" y="9696"/>
                    <a:pt x="1639" y="9696"/>
                  </a:cubicBezTo>
                  <a:lnTo>
                    <a:pt x="1639" y="10137"/>
                  </a:lnTo>
                  <a:cubicBezTo>
                    <a:pt x="1639" y="11586"/>
                    <a:pt x="2836" y="12752"/>
                    <a:pt x="4254" y="12752"/>
                  </a:cubicBezTo>
                  <a:lnTo>
                    <a:pt x="7247" y="12752"/>
                  </a:lnTo>
                  <a:cubicBezTo>
                    <a:pt x="8696" y="12752"/>
                    <a:pt x="9831" y="11555"/>
                    <a:pt x="9831" y="10137"/>
                  </a:cubicBezTo>
                  <a:lnTo>
                    <a:pt x="9831" y="9696"/>
                  </a:lnTo>
                  <a:cubicBezTo>
                    <a:pt x="10681" y="9696"/>
                    <a:pt x="11343" y="9035"/>
                    <a:pt x="11343" y="8215"/>
                  </a:cubicBezTo>
                  <a:cubicBezTo>
                    <a:pt x="11406" y="7806"/>
                    <a:pt x="11217" y="7428"/>
                    <a:pt x="10933" y="7144"/>
                  </a:cubicBezTo>
                  <a:cubicBezTo>
                    <a:pt x="10933" y="7113"/>
                    <a:pt x="10933" y="7018"/>
                    <a:pt x="10902" y="6987"/>
                  </a:cubicBezTo>
                  <a:cubicBezTo>
                    <a:pt x="11563" y="6199"/>
                    <a:pt x="11563" y="5065"/>
                    <a:pt x="10902" y="4246"/>
                  </a:cubicBezTo>
                  <a:cubicBezTo>
                    <a:pt x="11059" y="3206"/>
                    <a:pt x="10492" y="2230"/>
                    <a:pt x="9515" y="1883"/>
                  </a:cubicBezTo>
                  <a:cubicBezTo>
                    <a:pt x="9206" y="1039"/>
                    <a:pt x="8344" y="472"/>
                    <a:pt x="7468" y="472"/>
                  </a:cubicBezTo>
                  <a:cubicBezTo>
                    <a:pt x="7363" y="472"/>
                    <a:pt x="7257" y="480"/>
                    <a:pt x="7153" y="497"/>
                  </a:cubicBezTo>
                  <a:cubicBezTo>
                    <a:pt x="6759" y="166"/>
                    <a:pt x="6278" y="1"/>
                    <a:pt x="579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266" name="Google Shape;11266;p84"/>
          <p:cNvGrpSpPr/>
          <p:nvPr/>
        </p:nvGrpSpPr>
        <p:grpSpPr>
          <a:xfrm>
            <a:off x="7958434" y="1304461"/>
            <a:ext cx="361090" cy="359303"/>
            <a:chOff x="-55225575" y="1903275"/>
            <a:chExt cx="318225" cy="316650"/>
          </a:xfrm>
          <a:solidFill>
            <a:srgbClr val="FFC000"/>
          </a:solidFill>
        </p:grpSpPr>
        <p:sp>
          <p:nvSpPr>
            <p:cNvPr id="11267" name="Google Shape;11267;p84"/>
            <p:cNvSpPr/>
            <p:nvPr/>
          </p:nvSpPr>
          <p:spPr>
            <a:xfrm>
              <a:off x="-55104275" y="2116925"/>
              <a:ext cx="72475" cy="29750"/>
            </a:xfrm>
            <a:custGeom>
              <a:avLst/>
              <a:gdLst/>
              <a:ahLst/>
              <a:cxnLst/>
              <a:rect l="l" t="t" r="r" b="b"/>
              <a:pathLst>
                <a:path w="2899" h="1190" extrusionOk="0">
                  <a:moveTo>
                    <a:pt x="398" y="1"/>
                  </a:moveTo>
                  <a:cubicBezTo>
                    <a:pt x="307" y="1"/>
                    <a:pt x="221" y="40"/>
                    <a:pt x="158" y="119"/>
                  </a:cubicBezTo>
                  <a:cubicBezTo>
                    <a:pt x="0" y="276"/>
                    <a:pt x="0" y="497"/>
                    <a:pt x="158" y="623"/>
                  </a:cubicBezTo>
                  <a:cubicBezTo>
                    <a:pt x="504" y="969"/>
                    <a:pt x="977" y="1190"/>
                    <a:pt x="1449" y="1190"/>
                  </a:cubicBezTo>
                  <a:cubicBezTo>
                    <a:pt x="1953" y="1190"/>
                    <a:pt x="2426" y="969"/>
                    <a:pt x="2741" y="623"/>
                  </a:cubicBezTo>
                  <a:cubicBezTo>
                    <a:pt x="2898" y="465"/>
                    <a:pt x="2898" y="245"/>
                    <a:pt x="2741" y="119"/>
                  </a:cubicBezTo>
                  <a:cubicBezTo>
                    <a:pt x="2694" y="56"/>
                    <a:pt x="2607" y="24"/>
                    <a:pt x="2513" y="24"/>
                  </a:cubicBezTo>
                  <a:cubicBezTo>
                    <a:pt x="2418" y="24"/>
                    <a:pt x="2316" y="56"/>
                    <a:pt x="2237" y="119"/>
                  </a:cubicBezTo>
                  <a:cubicBezTo>
                    <a:pt x="2048" y="308"/>
                    <a:pt x="1733" y="434"/>
                    <a:pt x="1449" y="434"/>
                  </a:cubicBezTo>
                  <a:cubicBezTo>
                    <a:pt x="1134" y="434"/>
                    <a:pt x="851" y="308"/>
                    <a:pt x="662" y="119"/>
                  </a:cubicBezTo>
                  <a:cubicBezTo>
                    <a:pt x="583" y="40"/>
                    <a:pt x="488" y="1"/>
                    <a:pt x="39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68" name="Google Shape;11268;p84"/>
            <p:cNvSpPr/>
            <p:nvPr/>
          </p:nvSpPr>
          <p:spPr>
            <a:xfrm>
              <a:off x="-55113750" y="2053725"/>
              <a:ext cx="17350" cy="18125"/>
            </a:xfrm>
            <a:custGeom>
              <a:avLst/>
              <a:gdLst/>
              <a:ahLst/>
              <a:cxnLst/>
              <a:rect l="l" t="t" r="r" b="b"/>
              <a:pathLst>
                <a:path w="694" h="725" extrusionOk="0">
                  <a:moveTo>
                    <a:pt x="348" y="0"/>
                  </a:moveTo>
                  <a:cubicBezTo>
                    <a:pt x="158" y="0"/>
                    <a:pt x="1" y="158"/>
                    <a:pt x="1" y="347"/>
                  </a:cubicBezTo>
                  <a:cubicBezTo>
                    <a:pt x="1" y="536"/>
                    <a:pt x="158" y="725"/>
                    <a:pt x="348" y="725"/>
                  </a:cubicBezTo>
                  <a:cubicBezTo>
                    <a:pt x="537" y="725"/>
                    <a:pt x="694" y="536"/>
                    <a:pt x="694" y="347"/>
                  </a:cubicBezTo>
                  <a:cubicBezTo>
                    <a:pt x="694" y="158"/>
                    <a:pt x="537" y="0"/>
                    <a:pt x="34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69" name="Google Shape;11269;p84"/>
            <p:cNvSpPr/>
            <p:nvPr/>
          </p:nvSpPr>
          <p:spPr>
            <a:xfrm>
              <a:off x="-55039700" y="2053725"/>
              <a:ext cx="18125" cy="18125"/>
            </a:xfrm>
            <a:custGeom>
              <a:avLst/>
              <a:gdLst/>
              <a:ahLst/>
              <a:cxnLst/>
              <a:rect l="l" t="t" r="r" b="b"/>
              <a:pathLst>
                <a:path w="725" h="725" extrusionOk="0">
                  <a:moveTo>
                    <a:pt x="378" y="0"/>
                  </a:moveTo>
                  <a:cubicBezTo>
                    <a:pt x="189" y="0"/>
                    <a:pt x="0" y="158"/>
                    <a:pt x="0" y="347"/>
                  </a:cubicBezTo>
                  <a:cubicBezTo>
                    <a:pt x="0" y="536"/>
                    <a:pt x="189" y="725"/>
                    <a:pt x="378" y="725"/>
                  </a:cubicBezTo>
                  <a:cubicBezTo>
                    <a:pt x="568" y="725"/>
                    <a:pt x="725" y="536"/>
                    <a:pt x="725" y="347"/>
                  </a:cubicBezTo>
                  <a:cubicBezTo>
                    <a:pt x="725" y="158"/>
                    <a:pt x="568" y="0"/>
                    <a:pt x="37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0" name="Google Shape;11270;p84"/>
            <p:cNvSpPr/>
            <p:nvPr/>
          </p:nvSpPr>
          <p:spPr>
            <a:xfrm>
              <a:off x="-55225575" y="1903275"/>
              <a:ext cx="318225" cy="316650"/>
            </a:xfrm>
            <a:custGeom>
              <a:avLst/>
              <a:gdLst/>
              <a:ahLst/>
              <a:cxnLst/>
              <a:rect l="l" t="t" r="r" b="b"/>
              <a:pathLst>
                <a:path w="12729" h="12666" extrusionOk="0">
                  <a:moveTo>
                    <a:pt x="6333" y="757"/>
                  </a:moveTo>
                  <a:cubicBezTo>
                    <a:pt x="8790" y="757"/>
                    <a:pt x="10932" y="2679"/>
                    <a:pt x="11185" y="5105"/>
                  </a:cubicBezTo>
                  <a:cubicBezTo>
                    <a:pt x="11185" y="5231"/>
                    <a:pt x="11279" y="5357"/>
                    <a:pt x="11374" y="5388"/>
                  </a:cubicBezTo>
                  <a:cubicBezTo>
                    <a:pt x="11752" y="5577"/>
                    <a:pt x="11972" y="5987"/>
                    <a:pt x="11972" y="6365"/>
                  </a:cubicBezTo>
                  <a:cubicBezTo>
                    <a:pt x="11972" y="6680"/>
                    <a:pt x="11815" y="7058"/>
                    <a:pt x="11594" y="7247"/>
                  </a:cubicBezTo>
                  <a:cubicBezTo>
                    <a:pt x="11342" y="7373"/>
                    <a:pt x="11342" y="7625"/>
                    <a:pt x="11531" y="7783"/>
                  </a:cubicBezTo>
                  <a:cubicBezTo>
                    <a:pt x="11783" y="8035"/>
                    <a:pt x="11941" y="8318"/>
                    <a:pt x="11941" y="8633"/>
                  </a:cubicBezTo>
                  <a:cubicBezTo>
                    <a:pt x="11941" y="8948"/>
                    <a:pt x="11815" y="9263"/>
                    <a:pt x="11531" y="9452"/>
                  </a:cubicBezTo>
                  <a:cubicBezTo>
                    <a:pt x="11374" y="9610"/>
                    <a:pt x="11374" y="9830"/>
                    <a:pt x="11531" y="9988"/>
                  </a:cubicBezTo>
                  <a:cubicBezTo>
                    <a:pt x="11783" y="10240"/>
                    <a:pt x="11941" y="10524"/>
                    <a:pt x="11941" y="10839"/>
                  </a:cubicBezTo>
                  <a:cubicBezTo>
                    <a:pt x="11941" y="11437"/>
                    <a:pt x="11437" y="11941"/>
                    <a:pt x="10838" y="11941"/>
                  </a:cubicBezTo>
                  <a:lnTo>
                    <a:pt x="1828" y="11941"/>
                  </a:lnTo>
                  <a:cubicBezTo>
                    <a:pt x="1197" y="11941"/>
                    <a:pt x="725" y="11406"/>
                    <a:pt x="725" y="10839"/>
                  </a:cubicBezTo>
                  <a:cubicBezTo>
                    <a:pt x="725" y="10492"/>
                    <a:pt x="819" y="10208"/>
                    <a:pt x="1103" y="9988"/>
                  </a:cubicBezTo>
                  <a:cubicBezTo>
                    <a:pt x="1260" y="9830"/>
                    <a:pt x="1260" y="9610"/>
                    <a:pt x="1103" y="9452"/>
                  </a:cubicBezTo>
                  <a:cubicBezTo>
                    <a:pt x="882" y="9200"/>
                    <a:pt x="725" y="8917"/>
                    <a:pt x="725" y="8633"/>
                  </a:cubicBezTo>
                  <a:cubicBezTo>
                    <a:pt x="725" y="8318"/>
                    <a:pt x="819" y="8003"/>
                    <a:pt x="1103" y="7783"/>
                  </a:cubicBezTo>
                  <a:cubicBezTo>
                    <a:pt x="1260" y="7625"/>
                    <a:pt x="1260" y="7405"/>
                    <a:pt x="1103" y="7247"/>
                  </a:cubicBezTo>
                  <a:cubicBezTo>
                    <a:pt x="882" y="7058"/>
                    <a:pt x="725" y="6680"/>
                    <a:pt x="725" y="6365"/>
                  </a:cubicBezTo>
                  <a:cubicBezTo>
                    <a:pt x="725" y="5987"/>
                    <a:pt x="945" y="5577"/>
                    <a:pt x="1292" y="5388"/>
                  </a:cubicBezTo>
                  <a:cubicBezTo>
                    <a:pt x="1418" y="5357"/>
                    <a:pt x="1512" y="5231"/>
                    <a:pt x="1512" y="5105"/>
                  </a:cubicBezTo>
                  <a:cubicBezTo>
                    <a:pt x="1765" y="2679"/>
                    <a:pt x="3907" y="757"/>
                    <a:pt x="6333" y="757"/>
                  </a:cubicBezTo>
                  <a:close/>
                  <a:moveTo>
                    <a:pt x="6333" y="1"/>
                  </a:moveTo>
                  <a:cubicBezTo>
                    <a:pt x="3497" y="1"/>
                    <a:pt x="1134" y="2112"/>
                    <a:pt x="788" y="4853"/>
                  </a:cubicBezTo>
                  <a:cubicBezTo>
                    <a:pt x="284" y="5199"/>
                    <a:pt x="0" y="5735"/>
                    <a:pt x="0" y="6365"/>
                  </a:cubicBezTo>
                  <a:cubicBezTo>
                    <a:pt x="0" y="6774"/>
                    <a:pt x="158" y="7216"/>
                    <a:pt x="410" y="7531"/>
                  </a:cubicBezTo>
                  <a:cubicBezTo>
                    <a:pt x="158" y="7846"/>
                    <a:pt x="0" y="8224"/>
                    <a:pt x="0" y="8633"/>
                  </a:cubicBezTo>
                  <a:cubicBezTo>
                    <a:pt x="0" y="9011"/>
                    <a:pt x="126" y="9421"/>
                    <a:pt x="410" y="9736"/>
                  </a:cubicBezTo>
                  <a:cubicBezTo>
                    <a:pt x="158" y="10051"/>
                    <a:pt x="0" y="10429"/>
                    <a:pt x="0" y="10839"/>
                  </a:cubicBezTo>
                  <a:cubicBezTo>
                    <a:pt x="0" y="11847"/>
                    <a:pt x="819" y="12666"/>
                    <a:pt x="1859" y="12666"/>
                  </a:cubicBezTo>
                  <a:lnTo>
                    <a:pt x="10869" y="12666"/>
                  </a:lnTo>
                  <a:cubicBezTo>
                    <a:pt x="11909" y="12666"/>
                    <a:pt x="12728" y="11847"/>
                    <a:pt x="12728" y="10839"/>
                  </a:cubicBezTo>
                  <a:cubicBezTo>
                    <a:pt x="12728" y="10429"/>
                    <a:pt x="12602" y="10051"/>
                    <a:pt x="12319" y="9736"/>
                  </a:cubicBezTo>
                  <a:cubicBezTo>
                    <a:pt x="12571" y="9421"/>
                    <a:pt x="12728" y="9011"/>
                    <a:pt x="12728" y="8633"/>
                  </a:cubicBezTo>
                  <a:cubicBezTo>
                    <a:pt x="12634" y="8224"/>
                    <a:pt x="12539" y="7846"/>
                    <a:pt x="12287" y="7531"/>
                  </a:cubicBezTo>
                  <a:cubicBezTo>
                    <a:pt x="12539" y="7216"/>
                    <a:pt x="12697" y="6774"/>
                    <a:pt x="12697" y="6365"/>
                  </a:cubicBezTo>
                  <a:cubicBezTo>
                    <a:pt x="12697" y="5798"/>
                    <a:pt x="12382" y="5199"/>
                    <a:pt x="11909" y="4853"/>
                  </a:cubicBezTo>
                  <a:cubicBezTo>
                    <a:pt x="11500" y="2112"/>
                    <a:pt x="9137" y="1"/>
                    <a:pt x="633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1" name="Google Shape;11271;p84"/>
            <p:cNvSpPr/>
            <p:nvPr/>
          </p:nvSpPr>
          <p:spPr>
            <a:xfrm>
              <a:off x="-55170450" y="1959200"/>
              <a:ext cx="204800" cy="225300"/>
            </a:xfrm>
            <a:custGeom>
              <a:avLst/>
              <a:gdLst/>
              <a:ahLst/>
              <a:cxnLst/>
              <a:rect l="l" t="t" r="r" b="b"/>
              <a:pathLst>
                <a:path w="8192" h="9012" extrusionOk="0">
                  <a:moveTo>
                    <a:pt x="4128" y="1450"/>
                  </a:moveTo>
                  <a:cubicBezTo>
                    <a:pt x="4411" y="2017"/>
                    <a:pt x="4821" y="2490"/>
                    <a:pt x="5293" y="2836"/>
                  </a:cubicBezTo>
                  <a:cubicBezTo>
                    <a:pt x="5924" y="3340"/>
                    <a:pt x="6711" y="3624"/>
                    <a:pt x="7499" y="3687"/>
                  </a:cubicBezTo>
                  <a:cubicBezTo>
                    <a:pt x="7499" y="3813"/>
                    <a:pt x="7530" y="3970"/>
                    <a:pt x="7530" y="4096"/>
                  </a:cubicBezTo>
                  <a:lnTo>
                    <a:pt x="7530" y="5640"/>
                  </a:lnTo>
                  <a:lnTo>
                    <a:pt x="7436" y="5640"/>
                  </a:lnTo>
                  <a:cubicBezTo>
                    <a:pt x="7436" y="7089"/>
                    <a:pt x="6270" y="8224"/>
                    <a:pt x="4852" y="8224"/>
                  </a:cubicBezTo>
                  <a:lnTo>
                    <a:pt x="3340" y="8224"/>
                  </a:lnTo>
                  <a:cubicBezTo>
                    <a:pt x="1891" y="8224"/>
                    <a:pt x="757" y="7058"/>
                    <a:pt x="757" y="5640"/>
                  </a:cubicBezTo>
                  <a:lnTo>
                    <a:pt x="757" y="4096"/>
                  </a:lnTo>
                  <a:cubicBezTo>
                    <a:pt x="757" y="3970"/>
                    <a:pt x="757" y="3813"/>
                    <a:pt x="788" y="3687"/>
                  </a:cubicBezTo>
                  <a:cubicBezTo>
                    <a:pt x="1576" y="3624"/>
                    <a:pt x="2363" y="3340"/>
                    <a:pt x="2994" y="2836"/>
                  </a:cubicBezTo>
                  <a:cubicBezTo>
                    <a:pt x="3466" y="2427"/>
                    <a:pt x="3876" y="1954"/>
                    <a:pt x="4128" y="1450"/>
                  </a:cubicBezTo>
                  <a:close/>
                  <a:moveTo>
                    <a:pt x="4096" y="1"/>
                  </a:moveTo>
                  <a:cubicBezTo>
                    <a:pt x="3939" y="1"/>
                    <a:pt x="3781" y="127"/>
                    <a:pt x="3750" y="284"/>
                  </a:cubicBezTo>
                  <a:lnTo>
                    <a:pt x="3718" y="442"/>
                  </a:lnTo>
                  <a:cubicBezTo>
                    <a:pt x="3309" y="1923"/>
                    <a:pt x="1985" y="2994"/>
                    <a:pt x="442" y="2994"/>
                  </a:cubicBezTo>
                  <a:cubicBezTo>
                    <a:pt x="253" y="2994"/>
                    <a:pt x="127" y="3120"/>
                    <a:pt x="95" y="3309"/>
                  </a:cubicBezTo>
                  <a:cubicBezTo>
                    <a:pt x="32" y="3592"/>
                    <a:pt x="1" y="3876"/>
                    <a:pt x="1" y="4128"/>
                  </a:cubicBezTo>
                  <a:lnTo>
                    <a:pt x="1" y="5672"/>
                  </a:lnTo>
                  <a:cubicBezTo>
                    <a:pt x="1" y="7530"/>
                    <a:pt x="1513" y="9011"/>
                    <a:pt x="3340" y="9011"/>
                  </a:cubicBezTo>
                  <a:lnTo>
                    <a:pt x="4852" y="9011"/>
                  </a:lnTo>
                  <a:cubicBezTo>
                    <a:pt x="6711" y="9011"/>
                    <a:pt x="8192" y="7530"/>
                    <a:pt x="8192" y="5672"/>
                  </a:cubicBezTo>
                  <a:lnTo>
                    <a:pt x="8192" y="4128"/>
                  </a:lnTo>
                  <a:cubicBezTo>
                    <a:pt x="8192" y="3844"/>
                    <a:pt x="8160" y="3592"/>
                    <a:pt x="8129" y="3309"/>
                  </a:cubicBezTo>
                  <a:cubicBezTo>
                    <a:pt x="8066" y="3120"/>
                    <a:pt x="7908" y="2994"/>
                    <a:pt x="7751" y="2994"/>
                  </a:cubicBezTo>
                  <a:cubicBezTo>
                    <a:pt x="6239" y="2994"/>
                    <a:pt x="4884" y="1923"/>
                    <a:pt x="4506" y="442"/>
                  </a:cubicBezTo>
                  <a:lnTo>
                    <a:pt x="4443" y="284"/>
                  </a:lnTo>
                  <a:cubicBezTo>
                    <a:pt x="4411" y="127"/>
                    <a:pt x="4254" y="1"/>
                    <a:pt x="409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272" name="Google Shape;11272;p84"/>
          <p:cNvGrpSpPr/>
          <p:nvPr/>
        </p:nvGrpSpPr>
        <p:grpSpPr>
          <a:xfrm>
            <a:off x="7969611" y="1780418"/>
            <a:ext cx="338736" cy="359303"/>
            <a:chOff x="-55217700" y="2296300"/>
            <a:chExt cx="298525" cy="316650"/>
          </a:xfrm>
          <a:solidFill>
            <a:srgbClr val="FFC000"/>
          </a:solidFill>
        </p:grpSpPr>
        <p:sp>
          <p:nvSpPr>
            <p:cNvPr id="11273" name="Google Shape;11273;p84"/>
            <p:cNvSpPr/>
            <p:nvPr/>
          </p:nvSpPr>
          <p:spPr>
            <a:xfrm>
              <a:off x="-55105075" y="2426275"/>
              <a:ext cx="17350" cy="17350"/>
            </a:xfrm>
            <a:custGeom>
              <a:avLst/>
              <a:gdLst/>
              <a:ahLst/>
              <a:cxnLst/>
              <a:rect l="l" t="t" r="r" b="b"/>
              <a:pathLst>
                <a:path w="694" h="694" extrusionOk="0">
                  <a:moveTo>
                    <a:pt x="347" y="0"/>
                  </a:moveTo>
                  <a:cubicBezTo>
                    <a:pt x="158" y="0"/>
                    <a:pt x="1" y="158"/>
                    <a:pt x="1" y="347"/>
                  </a:cubicBezTo>
                  <a:cubicBezTo>
                    <a:pt x="1" y="536"/>
                    <a:pt x="158" y="693"/>
                    <a:pt x="347" y="693"/>
                  </a:cubicBezTo>
                  <a:cubicBezTo>
                    <a:pt x="536" y="693"/>
                    <a:pt x="694" y="536"/>
                    <a:pt x="694" y="347"/>
                  </a:cubicBezTo>
                  <a:cubicBezTo>
                    <a:pt x="694" y="158"/>
                    <a:pt x="536" y="0"/>
                    <a:pt x="34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4" name="Google Shape;11274;p84"/>
            <p:cNvSpPr/>
            <p:nvPr/>
          </p:nvSpPr>
          <p:spPr>
            <a:xfrm>
              <a:off x="-55030250" y="2426275"/>
              <a:ext cx="17350" cy="17350"/>
            </a:xfrm>
            <a:custGeom>
              <a:avLst/>
              <a:gdLst/>
              <a:ahLst/>
              <a:cxnLst/>
              <a:rect l="l" t="t" r="r" b="b"/>
              <a:pathLst>
                <a:path w="694" h="694" extrusionOk="0">
                  <a:moveTo>
                    <a:pt x="347" y="0"/>
                  </a:moveTo>
                  <a:cubicBezTo>
                    <a:pt x="158" y="0"/>
                    <a:pt x="0" y="158"/>
                    <a:pt x="0" y="347"/>
                  </a:cubicBezTo>
                  <a:cubicBezTo>
                    <a:pt x="0" y="536"/>
                    <a:pt x="158" y="693"/>
                    <a:pt x="347" y="693"/>
                  </a:cubicBezTo>
                  <a:cubicBezTo>
                    <a:pt x="536" y="693"/>
                    <a:pt x="694" y="536"/>
                    <a:pt x="694" y="347"/>
                  </a:cubicBezTo>
                  <a:cubicBezTo>
                    <a:pt x="694" y="158"/>
                    <a:pt x="536" y="0"/>
                    <a:pt x="34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5" name="Google Shape;11275;p84"/>
            <p:cNvSpPr/>
            <p:nvPr/>
          </p:nvSpPr>
          <p:spPr>
            <a:xfrm>
              <a:off x="-55095625" y="2488675"/>
              <a:ext cx="73275" cy="29775"/>
            </a:xfrm>
            <a:custGeom>
              <a:avLst/>
              <a:gdLst/>
              <a:ahLst/>
              <a:cxnLst/>
              <a:rect l="l" t="t" r="r" b="b"/>
              <a:pathLst>
                <a:path w="2931" h="1191" extrusionOk="0">
                  <a:moveTo>
                    <a:pt x="398" y="1"/>
                  </a:moveTo>
                  <a:cubicBezTo>
                    <a:pt x="308" y="1"/>
                    <a:pt x="221" y="40"/>
                    <a:pt x="158" y="119"/>
                  </a:cubicBezTo>
                  <a:cubicBezTo>
                    <a:pt x="1" y="277"/>
                    <a:pt x="1" y="529"/>
                    <a:pt x="158" y="655"/>
                  </a:cubicBezTo>
                  <a:cubicBezTo>
                    <a:pt x="505" y="1001"/>
                    <a:pt x="977" y="1190"/>
                    <a:pt x="1450" y="1190"/>
                  </a:cubicBezTo>
                  <a:cubicBezTo>
                    <a:pt x="1985" y="1190"/>
                    <a:pt x="2458" y="1001"/>
                    <a:pt x="2773" y="655"/>
                  </a:cubicBezTo>
                  <a:cubicBezTo>
                    <a:pt x="2931" y="497"/>
                    <a:pt x="2931" y="245"/>
                    <a:pt x="2773" y="119"/>
                  </a:cubicBezTo>
                  <a:cubicBezTo>
                    <a:pt x="2685" y="66"/>
                    <a:pt x="2577" y="23"/>
                    <a:pt x="2471" y="23"/>
                  </a:cubicBezTo>
                  <a:cubicBezTo>
                    <a:pt x="2388" y="23"/>
                    <a:pt x="2307" y="50"/>
                    <a:pt x="2237" y="119"/>
                  </a:cubicBezTo>
                  <a:cubicBezTo>
                    <a:pt x="2048" y="340"/>
                    <a:pt x="1733" y="434"/>
                    <a:pt x="1450" y="434"/>
                  </a:cubicBezTo>
                  <a:cubicBezTo>
                    <a:pt x="1135" y="434"/>
                    <a:pt x="883" y="340"/>
                    <a:pt x="662" y="119"/>
                  </a:cubicBezTo>
                  <a:cubicBezTo>
                    <a:pt x="583" y="40"/>
                    <a:pt x="489" y="1"/>
                    <a:pt x="39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6" name="Google Shape;11276;p84"/>
            <p:cNvSpPr/>
            <p:nvPr/>
          </p:nvSpPr>
          <p:spPr>
            <a:xfrm>
              <a:off x="-55217700" y="2296300"/>
              <a:ext cx="298525" cy="316650"/>
            </a:xfrm>
            <a:custGeom>
              <a:avLst/>
              <a:gdLst/>
              <a:ahLst/>
              <a:cxnLst/>
              <a:rect l="l" t="t" r="r" b="b"/>
              <a:pathLst>
                <a:path w="11941" h="12666" extrusionOk="0">
                  <a:moveTo>
                    <a:pt x="8601" y="694"/>
                  </a:moveTo>
                  <a:cubicBezTo>
                    <a:pt x="9105" y="694"/>
                    <a:pt x="9578" y="1040"/>
                    <a:pt x="9704" y="1545"/>
                  </a:cubicBezTo>
                  <a:lnTo>
                    <a:pt x="2993" y="3561"/>
                  </a:lnTo>
                  <a:lnTo>
                    <a:pt x="2993" y="1797"/>
                  </a:lnTo>
                  <a:cubicBezTo>
                    <a:pt x="2993" y="1167"/>
                    <a:pt x="3497" y="694"/>
                    <a:pt x="4096" y="694"/>
                  </a:cubicBezTo>
                  <a:close/>
                  <a:moveTo>
                    <a:pt x="9735" y="2301"/>
                  </a:moveTo>
                  <a:lnTo>
                    <a:pt x="9735" y="3687"/>
                  </a:lnTo>
                  <a:lnTo>
                    <a:pt x="5199" y="3687"/>
                  </a:lnTo>
                  <a:lnTo>
                    <a:pt x="9735" y="2301"/>
                  </a:lnTo>
                  <a:close/>
                  <a:moveTo>
                    <a:pt x="10428" y="4380"/>
                  </a:moveTo>
                  <a:cubicBezTo>
                    <a:pt x="10838" y="4380"/>
                    <a:pt x="11185" y="4727"/>
                    <a:pt x="11185" y="5136"/>
                  </a:cubicBezTo>
                  <a:cubicBezTo>
                    <a:pt x="11185" y="5577"/>
                    <a:pt x="10870" y="5892"/>
                    <a:pt x="10428" y="5892"/>
                  </a:cubicBezTo>
                  <a:lnTo>
                    <a:pt x="10428" y="4380"/>
                  </a:lnTo>
                  <a:close/>
                  <a:moveTo>
                    <a:pt x="9767" y="4443"/>
                  </a:moveTo>
                  <a:cubicBezTo>
                    <a:pt x="9735" y="4664"/>
                    <a:pt x="9735" y="6774"/>
                    <a:pt x="9735" y="7026"/>
                  </a:cubicBezTo>
                  <a:cubicBezTo>
                    <a:pt x="9735" y="8885"/>
                    <a:pt x="8223" y="10397"/>
                    <a:pt x="6396" y="10397"/>
                  </a:cubicBezTo>
                  <a:cubicBezTo>
                    <a:pt x="4537" y="10397"/>
                    <a:pt x="3025" y="8885"/>
                    <a:pt x="3025" y="7026"/>
                  </a:cubicBezTo>
                  <a:lnTo>
                    <a:pt x="3025" y="4443"/>
                  </a:lnTo>
                  <a:close/>
                  <a:moveTo>
                    <a:pt x="2237" y="3309"/>
                  </a:moveTo>
                  <a:lnTo>
                    <a:pt x="2237" y="6995"/>
                  </a:lnTo>
                  <a:lnTo>
                    <a:pt x="2237" y="11910"/>
                  </a:lnTo>
                  <a:lnTo>
                    <a:pt x="756" y="11910"/>
                  </a:lnTo>
                  <a:lnTo>
                    <a:pt x="756" y="6711"/>
                  </a:lnTo>
                  <a:cubicBezTo>
                    <a:pt x="756" y="5420"/>
                    <a:pt x="1292" y="4159"/>
                    <a:pt x="2237" y="3309"/>
                  </a:cubicBezTo>
                  <a:close/>
                  <a:moveTo>
                    <a:pt x="4096" y="1"/>
                  </a:moveTo>
                  <a:cubicBezTo>
                    <a:pt x="3088" y="1"/>
                    <a:pt x="2269" y="820"/>
                    <a:pt x="2269" y="1828"/>
                  </a:cubicBezTo>
                  <a:lnTo>
                    <a:pt x="2269" y="2395"/>
                  </a:lnTo>
                  <a:cubicBezTo>
                    <a:pt x="819" y="3403"/>
                    <a:pt x="0" y="5042"/>
                    <a:pt x="0" y="6774"/>
                  </a:cubicBezTo>
                  <a:lnTo>
                    <a:pt x="0" y="12319"/>
                  </a:lnTo>
                  <a:cubicBezTo>
                    <a:pt x="0" y="12508"/>
                    <a:pt x="158" y="12666"/>
                    <a:pt x="378" y="12666"/>
                  </a:cubicBezTo>
                  <a:lnTo>
                    <a:pt x="2615" y="12666"/>
                  </a:lnTo>
                  <a:cubicBezTo>
                    <a:pt x="2804" y="12666"/>
                    <a:pt x="2962" y="12508"/>
                    <a:pt x="2962" y="12319"/>
                  </a:cubicBezTo>
                  <a:lnTo>
                    <a:pt x="2962" y="9389"/>
                  </a:lnTo>
                  <a:cubicBezTo>
                    <a:pt x="3718" y="10460"/>
                    <a:pt x="4915" y="11122"/>
                    <a:pt x="6301" y="11122"/>
                  </a:cubicBezTo>
                  <a:cubicBezTo>
                    <a:pt x="8538" y="11122"/>
                    <a:pt x="10397" y="9295"/>
                    <a:pt x="10397" y="7026"/>
                  </a:cubicBezTo>
                  <a:lnTo>
                    <a:pt x="10397" y="6680"/>
                  </a:lnTo>
                  <a:cubicBezTo>
                    <a:pt x="11216" y="6680"/>
                    <a:pt x="11909" y="6018"/>
                    <a:pt x="11909" y="5168"/>
                  </a:cubicBezTo>
                  <a:cubicBezTo>
                    <a:pt x="11941" y="4348"/>
                    <a:pt x="11279" y="3687"/>
                    <a:pt x="10428" y="3687"/>
                  </a:cubicBezTo>
                  <a:lnTo>
                    <a:pt x="10428" y="1828"/>
                  </a:lnTo>
                  <a:cubicBezTo>
                    <a:pt x="10428" y="820"/>
                    <a:pt x="9609" y="1"/>
                    <a:pt x="860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277" name="Google Shape;11277;p84"/>
          <p:cNvGrpSpPr/>
          <p:nvPr/>
        </p:nvGrpSpPr>
        <p:grpSpPr>
          <a:xfrm>
            <a:off x="7957541" y="2233002"/>
            <a:ext cx="362877" cy="359303"/>
            <a:chOff x="-55229525" y="2688550"/>
            <a:chExt cx="319800" cy="316650"/>
          </a:xfrm>
          <a:solidFill>
            <a:srgbClr val="FFC000"/>
          </a:solidFill>
        </p:grpSpPr>
        <p:sp>
          <p:nvSpPr>
            <p:cNvPr id="11278" name="Google Shape;11278;p84"/>
            <p:cNvSpPr/>
            <p:nvPr/>
          </p:nvSpPr>
          <p:spPr>
            <a:xfrm>
              <a:off x="-55104275" y="2919525"/>
              <a:ext cx="72475" cy="28950"/>
            </a:xfrm>
            <a:custGeom>
              <a:avLst/>
              <a:gdLst/>
              <a:ahLst/>
              <a:cxnLst/>
              <a:rect l="l" t="t" r="r" b="b"/>
              <a:pathLst>
                <a:path w="2899" h="1158" extrusionOk="0">
                  <a:moveTo>
                    <a:pt x="398" y="0"/>
                  </a:moveTo>
                  <a:cubicBezTo>
                    <a:pt x="307" y="0"/>
                    <a:pt x="221" y="39"/>
                    <a:pt x="158" y="118"/>
                  </a:cubicBezTo>
                  <a:cubicBezTo>
                    <a:pt x="0" y="276"/>
                    <a:pt x="0" y="496"/>
                    <a:pt x="158" y="622"/>
                  </a:cubicBezTo>
                  <a:cubicBezTo>
                    <a:pt x="504" y="969"/>
                    <a:pt x="977" y="1158"/>
                    <a:pt x="1449" y="1158"/>
                  </a:cubicBezTo>
                  <a:cubicBezTo>
                    <a:pt x="1953" y="1158"/>
                    <a:pt x="2426" y="969"/>
                    <a:pt x="2741" y="622"/>
                  </a:cubicBezTo>
                  <a:cubicBezTo>
                    <a:pt x="2898" y="465"/>
                    <a:pt x="2898" y="213"/>
                    <a:pt x="2741" y="118"/>
                  </a:cubicBezTo>
                  <a:cubicBezTo>
                    <a:pt x="2694" y="39"/>
                    <a:pt x="2607" y="0"/>
                    <a:pt x="2513" y="0"/>
                  </a:cubicBezTo>
                  <a:cubicBezTo>
                    <a:pt x="2418" y="0"/>
                    <a:pt x="2316" y="39"/>
                    <a:pt x="2237" y="118"/>
                  </a:cubicBezTo>
                  <a:cubicBezTo>
                    <a:pt x="2048" y="307"/>
                    <a:pt x="1733" y="433"/>
                    <a:pt x="1449" y="433"/>
                  </a:cubicBezTo>
                  <a:cubicBezTo>
                    <a:pt x="1134" y="433"/>
                    <a:pt x="851" y="307"/>
                    <a:pt x="662" y="118"/>
                  </a:cubicBezTo>
                  <a:cubicBezTo>
                    <a:pt x="583" y="39"/>
                    <a:pt x="488" y="0"/>
                    <a:pt x="39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79" name="Google Shape;11279;p84"/>
            <p:cNvSpPr/>
            <p:nvPr/>
          </p:nvSpPr>
          <p:spPr>
            <a:xfrm>
              <a:off x="-55039700" y="2856300"/>
              <a:ext cx="18125" cy="17350"/>
            </a:xfrm>
            <a:custGeom>
              <a:avLst/>
              <a:gdLst/>
              <a:ahLst/>
              <a:cxnLst/>
              <a:rect l="l" t="t" r="r" b="b"/>
              <a:pathLst>
                <a:path w="725" h="694" extrusionOk="0">
                  <a:moveTo>
                    <a:pt x="378" y="1"/>
                  </a:moveTo>
                  <a:cubicBezTo>
                    <a:pt x="189" y="1"/>
                    <a:pt x="0" y="158"/>
                    <a:pt x="0" y="347"/>
                  </a:cubicBezTo>
                  <a:cubicBezTo>
                    <a:pt x="0" y="536"/>
                    <a:pt x="189" y="694"/>
                    <a:pt x="378" y="694"/>
                  </a:cubicBezTo>
                  <a:cubicBezTo>
                    <a:pt x="568" y="694"/>
                    <a:pt x="725" y="536"/>
                    <a:pt x="725" y="347"/>
                  </a:cubicBezTo>
                  <a:cubicBezTo>
                    <a:pt x="725" y="158"/>
                    <a:pt x="568" y="1"/>
                    <a:pt x="37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0" name="Google Shape;11280;p84"/>
            <p:cNvSpPr/>
            <p:nvPr/>
          </p:nvSpPr>
          <p:spPr>
            <a:xfrm>
              <a:off x="-55113750" y="2856300"/>
              <a:ext cx="17350" cy="17350"/>
            </a:xfrm>
            <a:custGeom>
              <a:avLst/>
              <a:gdLst/>
              <a:ahLst/>
              <a:cxnLst/>
              <a:rect l="l" t="t" r="r" b="b"/>
              <a:pathLst>
                <a:path w="694" h="694" extrusionOk="0">
                  <a:moveTo>
                    <a:pt x="348" y="1"/>
                  </a:moveTo>
                  <a:cubicBezTo>
                    <a:pt x="158" y="1"/>
                    <a:pt x="1" y="158"/>
                    <a:pt x="1" y="347"/>
                  </a:cubicBezTo>
                  <a:cubicBezTo>
                    <a:pt x="1" y="536"/>
                    <a:pt x="158" y="694"/>
                    <a:pt x="348" y="694"/>
                  </a:cubicBezTo>
                  <a:cubicBezTo>
                    <a:pt x="537" y="694"/>
                    <a:pt x="694" y="536"/>
                    <a:pt x="694" y="347"/>
                  </a:cubicBezTo>
                  <a:cubicBezTo>
                    <a:pt x="694" y="158"/>
                    <a:pt x="537" y="1"/>
                    <a:pt x="34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1" name="Google Shape;11281;p84"/>
            <p:cNvSpPr/>
            <p:nvPr/>
          </p:nvSpPr>
          <p:spPr>
            <a:xfrm>
              <a:off x="-55229525" y="2688550"/>
              <a:ext cx="319800" cy="316650"/>
            </a:xfrm>
            <a:custGeom>
              <a:avLst/>
              <a:gdLst/>
              <a:ahLst/>
              <a:cxnLst/>
              <a:rect l="l" t="t" r="r" b="b"/>
              <a:pathLst>
                <a:path w="12792" h="12666" extrusionOk="0">
                  <a:moveTo>
                    <a:pt x="6648" y="693"/>
                  </a:moveTo>
                  <a:cubicBezTo>
                    <a:pt x="6806" y="693"/>
                    <a:pt x="6963" y="788"/>
                    <a:pt x="7026" y="914"/>
                  </a:cubicBezTo>
                  <a:cubicBezTo>
                    <a:pt x="7089" y="1197"/>
                    <a:pt x="7184" y="1386"/>
                    <a:pt x="7247" y="1670"/>
                  </a:cubicBezTo>
                  <a:cubicBezTo>
                    <a:pt x="7341" y="1891"/>
                    <a:pt x="7121" y="2143"/>
                    <a:pt x="6900" y="2143"/>
                  </a:cubicBezTo>
                  <a:lnTo>
                    <a:pt x="5987" y="2143"/>
                  </a:lnTo>
                  <a:cubicBezTo>
                    <a:pt x="5766" y="2143"/>
                    <a:pt x="5546" y="1891"/>
                    <a:pt x="5640" y="1670"/>
                  </a:cubicBezTo>
                  <a:cubicBezTo>
                    <a:pt x="5703" y="1418"/>
                    <a:pt x="5798" y="1197"/>
                    <a:pt x="5892" y="914"/>
                  </a:cubicBezTo>
                  <a:cubicBezTo>
                    <a:pt x="5955" y="756"/>
                    <a:pt x="6081" y="693"/>
                    <a:pt x="6239" y="693"/>
                  </a:cubicBezTo>
                  <a:close/>
                  <a:moveTo>
                    <a:pt x="7845" y="2332"/>
                  </a:moveTo>
                  <a:cubicBezTo>
                    <a:pt x="10271" y="2962"/>
                    <a:pt x="12004" y="5199"/>
                    <a:pt x="12004" y="7813"/>
                  </a:cubicBezTo>
                  <a:cubicBezTo>
                    <a:pt x="12067" y="8444"/>
                    <a:pt x="11595" y="8916"/>
                    <a:pt x="10964" y="8916"/>
                  </a:cubicBezTo>
                  <a:lnTo>
                    <a:pt x="10523" y="8916"/>
                  </a:lnTo>
                  <a:lnTo>
                    <a:pt x="10523" y="8570"/>
                  </a:lnTo>
                  <a:lnTo>
                    <a:pt x="10523" y="7057"/>
                  </a:lnTo>
                  <a:cubicBezTo>
                    <a:pt x="10523" y="5608"/>
                    <a:pt x="9326" y="4474"/>
                    <a:pt x="7908" y="4474"/>
                  </a:cubicBezTo>
                  <a:lnTo>
                    <a:pt x="4915" y="4474"/>
                  </a:lnTo>
                  <a:cubicBezTo>
                    <a:pt x="3466" y="4474"/>
                    <a:pt x="2332" y="5640"/>
                    <a:pt x="2332" y="7057"/>
                  </a:cubicBezTo>
                  <a:lnTo>
                    <a:pt x="2332" y="8570"/>
                  </a:lnTo>
                  <a:lnTo>
                    <a:pt x="2332" y="8916"/>
                  </a:lnTo>
                  <a:lnTo>
                    <a:pt x="1891" y="8916"/>
                  </a:lnTo>
                  <a:cubicBezTo>
                    <a:pt x="1261" y="8916"/>
                    <a:pt x="788" y="8412"/>
                    <a:pt x="788" y="7813"/>
                  </a:cubicBezTo>
                  <a:cubicBezTo>
                    <a:pt x="788" y="5262"/>
                    <a:pt x="2521" y="2993"/>
                    <a:pt x="4979" y="2332"/>
                  </a:cubicBezTo>
                  <a:cubicBezTo>
                    <a:pt x="5168" y="2678"/>
                    <a:pt x="5514" y="2899"/>
                    <a:pt x="5955" y="2899"/>
                  </a:cubicBezTo>
                  <a:lnTo>
                    <a:pt x="6869" y="2899"/>
                  </a:lnTo>
                  <a:cubicBezTo>
                    <a:pt x="7247" y="2899"/>
                    <a:pt x="7593" y="2678"/>
                    <a:pt x="7845" y="2332"/>
                  </a:cubicBezTo>
                  <a:close/>
                  <a:moveTo>
                    <a:pt x="7971" y="5199"/>
                  </a:moveTo>
                  <a:cubicBezTo>
                    <a:pt x="8980" y="5199"/>
                    <a:pt x="9799" y="6049"/>
                    <a:pt x="9799" y="7057"/>
                  </a:cubicBezTo>
                  <a:lnTo>
                    <a:pt x="9799" y="8570"/>
                  </a:lnTo>
                  <a:cubicBezTo>
                    <a:pt x="9799" y="10397"/>
                    <a:pt x="8318" y="11909"/>
                    <a:pt x="6459" y="11909"/>
                  </a:cubicBezTo>
                  <a:cubicBezTo>
                    <a:pt x="4600" y="11909"/>
                    <a:pt x="3120" y="10397"/>
                    <a:pt x="3120" y="8570"/>
                  </a:cubicBezTo>
                  <a:lnTo>
                    <a:pt x="3120" y="7057"/>
                  </a:lnTo>
                  <a:cubicBezTo>
                    <a:pt x="3120" y="6049"/>
                    <a:pt x="3939" y="5199"/>
                    <a:pt x="4979" y="5199"/>
                  </a:cubicBezTo>
                  <a:close/>
                  <a:moveTo>
                    <a:pt x="6176" y="0"/>
                  </a:moveTo>
                  <a:cubicBezTo>
                    <a:pt x="5703" y="0"/>
                    <a:pt x="5294" y="315"/>
                    <a:pt x="5136" y="756"/>
                  </a:cubicBezTo>
                  <a:lnTo>
                    <a:pt x="3403" y="756"/>
                  </a:lnTo>
                  <a:cubicBezTo>
                    <a:pt x="3183" y="756"/>
                    <a:pt x="3025" y="914"/>
                    <a:pt x="3025" y="1103"/>
                  </a:cubicBezTo>
                  <a:cubicBezTo>
                    <a:pt x="3025" y="1323"/>
                    <a:pt x="3183" y="1481"/>
                    <a:pt x="3403" y="1481"/>
                  </a:cubicBezTo>
                  <a:lnTo>
                    <a:pt x="4852" y="1481"/>
                  </a:lnTo>
                  <a:cubicBezTo>
                    <a:pt x="4852" y="1512"/>
                    <a:pt x="4821" y="1575"/>
                    <a:pt x="4821" y="1638"/>
                  </a:cubicBezTo>
                  <a:cubicBezTo>
                    <a:pt x="3498" y="1954"/>
                    <a:pt x="2332" y="2678"/>
                    <a:pt x="1450" y="3749"/>
                  </a:cubicBezTo>
                  <a:cubicBezTo>
                    <a:pt x="505" y="4883"/>
                    <a:pt x="1" y="6364"/>
                    <a:pt x="1" y="7813"/>
                  </a:cubicBezTo>
                  <a:cubicBezTo>
                    <a:pt x="1" y="8822"/>
                    <a:pt x="820" y="9672"/>
                    <a:pt x="1860" y="9672"/>
                  </a:cubicBezTo>
                  <a:lnTo>
                    <a:pt x="2395" y="9672"/>
                  </a:lnTo>
                  <a:cubicBezTo>
                    <a:pt x="2868" y="11405"/>
                    <a:pt x="4506" y="12665"/>
                    <a:pt x="6333" y="12665"/>
                  </a:cubicBezTo>
                  <a:cubicBezTo>
                    <a:pt x="8224" y="12665"/>
                    <a:pt x="9799" y="11405"/>
                    <a:pt x="10271" y="9672"/>
                  </a:cubicBezTo>
                  <a:lnTo>
                    <a:pt x="10838" y="9672"/>
                  </a:lnTo>
                  <a:cubicBezTo>
                    <a:pt x="11847" y="9672"/>
                    <a:pt x="12697" y="8822"/>
                    <a:pt x="12697" y="7813"/>
                  </a:cubicBezTo>
                  <a:cubicBezTo>
                    <a:pt x="12792" y="6301"/>
                    <a:pt x="12288" y="4883"/>
                    <a:pt x="11343" y="3749"/>
                  </a:cubicBezTo>
                  <a:cubicBezTo>
                    <a:pt x="10492" y="2678"/>
                    <a:pt x="9295" y="1954"/>
                    <a:pt x="8003" y="1638"/>
                  </a:cubicBezTo>
                  <a:cubicBezTo>
                    <a:pt x="8003" y="1575"/>
                    <a:pt x="7971" y="1512"/>
                    <a:pt x="7971" y="1481"/>
                  </a:cubicBezTo>
                  <a:lnTo>
                    <a:pt x="9421" y="1481"/>
                  </a:lnTo>
                  <a:cubicBezTo>
                    <a:pt x="9610" y="1481"/>
                    <a:pt x="9767" y="1323"/>
                    <a:pt x="9767" y="1103"/>
                  </a:cubicBezTo>
                  <a:cubicBezTo>
                    <a:pt x="9767" y="914"/>
                    <a:pt x="9610" y="756"/>
                    <a:pt x="9421" y="756"/>
                  </a:cubicBezTo>
                  <a:lnTo>
                    <a:pt x="7688" y="756"/>
                  </a:lnTo>
                  <a:cubicBezTo>
                    <a:pt x="7530" y="315"/>
                    <a:pt x="7089" y="0"/>
                    <a:pt x="661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282" name="Google Shape;11282;p84"/>
          <p:cNvGrpSpPr/>
          <p:nvPr/>
        </p:nvGrpSpPr>
        <p:grpSpPr>
          <a:xfrm>
            <a:off x="6653760" y="2684124"/>
            <a:ext cx="338765" cy="361090"/>
            <a:chOff x="-53288825" y="1903275"/>
            <a:chExt cx="298550" cy="318225"/>
          </a:xfrm>
          <a:solidFill>
            <a:srgbClr val="FFC000"/>
          </a:solidFill>
        </p:grpSpPr>
        <p:sp>
          <p:nvSpPr>
            <p:cNvPr id="11283" name="Google Shape;11283;p84"/>
            <p:cNvSpPr/>
            <p:nvPr/>
          </p:nvSpPr>
          <p:spPr>
            <a:xfrm>
              <a:off x="-53214000" y="2052925"/>
              <a:ext cx="18150" cy="17350"/>
            </a:xfrm>
            <a:custGeom>
              <a:avLst/>
              <a:gdLst/>
              <a:ahLst/>
              <a:cxnLst/>
              <a:rect l="l" t="t" r="r" b="b"/>
              <a:pathLst>
                <a:path w="726" h="694" extrusionOk="0">
                  <a:moveTo>
                    <a:pt x="347" y="1"/>
                  </a:moveTo>
                  <a:cubicBezTo>
                    <a:pt x="158" y="1"/>
                    <a:pt x="1" y="158"/>
                    <a:pt x="1" y="347"/>
                  </a:cubicBezTo>
                  <a:cubicBezTo>
                    <a:pt x="1" y="536"/>
                    <a:pt x="158" y="694"/>
                    <a:pt x="347" y="694"/>
                  </a:cubicBezTo>
                  <a:cubicBezTo>
                    <a:pt x="537" y="694"/>
                    <a:pt x="726" y="536"/>
                    <a:pt x="726" y="347"/>
                  </a:cubicBezTo>
                  <a:cubicBezTo>
                    <a:pt x="726" y="158"/>
                    <a:pt x="537" y="1"/>
                    <a:pt x="34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4" name="Google Shape;11284;p84"/>
            <p:cNvSpPr/>
            <p:nvPr/>
          </p:nvSpPr>
          <p:spPr>
            <a:xfrm>
              <a:off x="-53139175" y="2052925"/>
              <a:ext cx="17350" cy="17350"/>
            </a:xfrm>
            <a:custGeom>
              <a:avLst/>
              <a:gdLst/>
              <a:ahLst/>
              <a:cxnLst/>
              <a:rect l="l" t="t" r="r" b="b"/>
              <a:pathLst>
                <a:path w="694" h="694" extrusionOk="0">
                  <a:moveTo>
                    <a:pt x="347" y="1"/>
                  </a:moveTo>
                  <a:cubicBezTo>
                    <a:pt x="158" y="1"/>
                    <a:pt x="1" y="158"/>
                    <a:pt x="1" y="347"/>
                  </a:cubicBezTo>
                  <a:cubicBezTo>
                    <a:pt x="1" y="536"/>
                    <a:pt x="158" y="694"/>
                    <a:pt x="347" y="694"/>
                  </a:cubicBezTo>
                  <a:cubicBezTo>
                    <a:pt x="536" y="694"/>
                    <a:pt x="694" y="536"/>
                    <a:pt x="694" y="347"/>
                  </a:cubicBezTo>
                  <a:cubicBezTo>
                    <a:pt x="694" y="158"/>
                    <a:pt x="536" y="1"/>
                    <a:pt x="34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5" name="Google Shape;11285;p84"/>
            <p:cNvSpPr/>
            <p:nvPr/>
          </p:nvSpPr>
          <p:spPr>
            <a:xfrm>
              <a:off x="-53288825" y="1903275"/>
              <a:ext cx="298550" cy="318225"/>
            </a:xfrm>
            <a:custGeom>
              <a:avLst/>
              <a:gdLst/>
              <a:ahLst/>
              <a:cxnLst/>
              <a:rect l="l" t="t" r="r" b="b"/>
              <a:pathLst>
                <a:path w="11942" h="12729" extrusionOk="0">
                  <a:moveTo>
                    <a:pt x="4853" y="757"/>
                  </a:moveTo>
                  <a:cubicBezTo>
                    <a:pt x="6428" y="757"/>
                    <a:pt x="7846" y="1639"/>
                    <a:pt x="8507" y="2994"/>
                  </a:cubicBezTo>
                  <a:lnTo>
                    <a:pt x="1167" y="2994"/>
                  </a:lnTo>
                  <a:cubicBezTo>
                    <a:pt x="1891" y="1639"/>
                    <a:pt x="3277" y="757"/>
                    <a:pt x="4853" y="757"/>
                  </a:cubicBezTo>
                  <a:close/>
                  <a:moveTo>
                    <a:pt x="11185" y="2994"/>
                  </a:moveTo>
                  <a:lnTo>
                    <a:pt x="11185" y="3340"/>
                  </a:lnTo>
                  <a:cubicBezTo>
                    <a:pt x="11185" y="3971"/>
                    <a:pt x="10681" y="4443"/>
                    <a:pt x="10083" y="4443"/>
                  </a:cubicBezTo>
                  <a:lnTo>
                    <a:pt x="9736" y="4443"/>
                  </a:lnTo>
                  <a:lnTo>
                    <a:pt x="9736" y="4097"/>
                  </a:lnTo>
                  <a:cubicBezTo>
                    <a:pt x="9736" y="3466"/>
                    <a:pt x="10240" y="2994"/>
                    <a:pt x="10839" y="2994"/>
                  </a:cubicBezTo>
                  <a:close/>
                  <a:moveTo>
                    <a:pt x="3151" y="3750"/>
                  </a:moveTo>
                  <a:lnTo>
                    <a:pt x="3498" y="4475"/>
                  </a:lnTo>
                  <a:lnTo>
                    <a:pt x="789" y="4475"/>
                  </a:lnTo>
                  <a:cubicBezTo>
                    <a:pt x="820" y="4223"/>
                    <a:pt x="852" y="3971"/>
                    <a:pt x="946" y="3750"/>
                  </a:cubicBezTo>
                  <a:close/>
                  <a:moveTo>
                    <a:pt x="5735" y="3750"/>
                  </a:moveTo>
                  <a:lnTo>
                    <a:pt x="5357" y="4475"/>
                  </a:lnTo>
                  <a:lnTo>
                    <a:pt x="4317" y="4475"/>
                  </a:lnTo>
                  <a:lnTo>
                    <a:pt x="3971" y="3750"/>
                  </a:lnTo>
                  <a:close/>
                  <a:moveTo>
                    <a:pt x="8822" y="3750"/>
                  </a:moveTo>
                  <a:cubicBezTo>
                    <a:pt x="8885" y="3971"/>
                    <a:pt x="8948" y="4223"/>
                    <a:pt x="8980" y="4475"/>
                  </a:cubicBezTo>
                  <a:lnTo>
                    <a:pt x="6270" y="4475"/>
                  </a:lnTo>
                  <a:lnTo>
                    <a:pt x="6617" y="3750"/>
                  </a:lnTo>
                  <a:close/>
                  <a:moveTo>
                    <a:pt x="10083" y="5231"/>
                  </a:moveTo>
                  <a:cubicBezTo>
                    <a:pt x="10713" y="5231"/>
                    <a:pt x="11185" y="5703"/>
                    <a:pt x="11185" y="6333"/>
                  </a:cubicBezTo>
                  <a:lnTo>
                    <a:pt x="11185" y="6680"/>
                  </a:lnTo>
                  <a:lnTo>
                    <a:pt x="10839" y="6680"/>
                  </a:lnTo>
                  <a:cubicBezTo>
                    <a:pt x="10209" y="6680"/>
                    <a:pt x="9736" y="6176"/>
                    <a:pt x="9736" y="5577"/>
                  </a:cubicBezTo>
                  <a:lnTo>
                    <a:pt x="9736" y="5231"/>
                  </a:lnTo>
                  <a:close/>
                  <a:moveTo>
                    <a:pt x="8980" y="5231"/>
                  </a:moveTo>
                  <a:lnTo>
                    <a:pt x="8980" y="7531"/>
                  </a:lnTo>
                  <a:lnTo>
                    <a:pt x="789" y="7531"/>
                  </a:lnTo>
                  <a:lnTo>
                    <a:pt x="789" y="5231"/>
                  </a:lnTo>
                  <a:close/>
                  <a:moveTo>
                    <a:pt x="8948" y="8224"/>
                  </a:moveTo>
                  <a:cubicBezTo>
                    <a:pt x="8728" y="10366"/>
                    <a:pt x="6995" y="11973"/>
                    <a:pt x="4853" y="11973"/>
                  </a:cubicBezTo>
                  <a:cubicBezTo>
                    <a:pt x="2710" y="11973"/>
                    <a:pt x="946" y="10303"/>
                    <a:pt x="757" y="8224"/>
                  </a:cubicBezTo>
                  <a:close/>
                  <a:moveTo>
                    <a:pt x="4853" y="1"/>
                  </a:moveTo>
                  <a:cubicBezTo>
                    <a:pt x="2175" y="1"/>
                    <a:pt x="1" y="2175"/>
                    <a:pt x="1" y="4853"/>
                  </a:cubicBezTo>
                  <a:lnTo>
                    <a:pt x="1" y="7877"/>
                  </a:lnTo>
                  <a:cubicBezTo>
                    <a:pt x="1" y="10555"/>
                    <a:pt x="2175" y="12729"/>
                    <a:pt x="4853" y="12729"/>
                  </a:cubicBezTo>
                  <a:cubicBezTo>
                    <a:pt x="7531" y="12729"/>
                    <a:pt x="9704" y="10555"/>
                    <a:pt x="9704" y="7877"/>
                  </a:cubicBezTo>
                  <a:lnTo>
                    <a:pt x="9704" y="7090"/>
                  </a:lnTo>
                  <a:cubicBezTo>
                    <a:pt x="10020" y="7310"/>
                    <a:pt x="10398" y="7436"/>
                    <a:pt x="10807" y="7436"/>
                  </a:cubicBezTo>
                  <a:lnTo>
                    <a:pt x="11532" y="7436"/>
                  </a:lnTo>
                  <a:cubicBezTo>
                    <a:pt x="11752" y="7436"/>
                    <a:pt x="11878" y="7279"/>
                    <a:pt x="11878" y="7090"/>
                  </a:cubicBezTo>
                  <a:lnTo>
                    <a:pt x="11878" y="6333"/>
                  </a:lnTo>
                  <a:cubicBezTo>
                    <a:pt x="11878" y="5735"/>
                    <a:pt x="11626" y="5199"/>
                    <a:pt x="11154" y="4853"/>
                  </a:cubicBezTo>
                  <a:cubicBezTo>
                    <a:pt x="11658" y="4475"/>
                    <a:pt x="11941" y="3971"/>
                    <a:pt x="11941" y="3340"/>
                  </a:cubicBezTo>
                  <a:lnTo>
                    <a:pt x="11941" y="2584"/>
                  </a:lnTo>
                  <a:cubicBezTo>
                    <a:pt x="11941" y="2395"/>
                    <a:pt x="11784" y="2238"/>
                    <a:pt x="11563" y="2238"/>
                  </a:cubicBezTo>
                  <a:lnTo>
                    <a:pt x="10839" y="2238"/>
                  </a:lnTo>
                  <a:cubicBezTo>
                    <a:pt x="10240" y="2238"/>
                    <a:pt x="9704" y="2521"/>
                    <a:pt x="9326" y="2994"/>
                  </a:cubicBezTo>
                  <a:cubicBezTo>
                    <a:pt x="8602" y="1261"/>
                    <a:pt x="6838" y="1"/>
                    <a:pt x="4853"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286" name="Google Shape;11286;p84"/>
          <p:cNvGrpSpPr/>
          <p:nvPr/>
        </p:nvGrpSpPr>
        <p:grpSpPr>
          <a:xfrm>
            <a:off x="6642143" y="3135800"/>
            <a:ext cx="361998" cy="361090"/>
            <a:chOff x="-53299850" y="2294725"/>
            <a:chExt cx="319025" cy="318225"/>
          </a:xfrm>
          <a:solidFill>
            <a:srgbClr val="FFC000"/>
          </a:solidFill>
        </p:grpSpPr>
        <p:sp>
          <p:nvSpPr>
            <p:cNvPr id="11287" name="Google Shape;11287;p84"/>
            <p:cNvSpPr/>
            <p:nvPr/>
          </p:nvSpPr>
          <p:spPr>
            <a:xfrm>
              <a:off x="-53175400" y="2526500"/>
              <a:ext cx="72475" cy="29750"/>
            </a:xfrm>
            <a:custGeom>
              <a:avLst/>
              <a:gdLst/>
              <a:ahLst/>
              <a:cxnLst/>
              <a:rect l="l" t="t" r="r" b="b"/>
              <a:pathLst>
                <a:path w="2899" h="1190" extrusionOk="0">
                  <a:moveTo>
                    <a:pt x="387" y="0"/>
                  </a:moveTo>
                  <a:cubicBezTo>
                    <a:pt x="292" y="0"/>
                    <a:pt x="205" y="39"/>
                    <a:pt x="158" y="118"/>
                  </a:cubicBezTo>
                  <a:cubicBezTo>
                    <a:pt x="1" y="276"/>
                    <a:pt x="1" y="496"/>
                    <a:pt x="158" y="622"/>
                  </a:cubicBezTo>
                  <a:cubicBezTo>
                    <a:pt x="505" y="969"/>
                    <a:pt x="977" y="1189"/>
                    <a:pt x="1450" y="1189"/>
                  </a:cubicBezTo>
                  <a:cubicBezTo>
                    <a:pt x="1922" y="1189"/>
                    <a:pt x="2427" y="969"/>
                    <a:pt x="2742" y="622"/>
                  </a:cubicBezTo>
                  <a:cubicBezTo>
                    <a:pt x="2899" y="465"/>
                    <a:pt x="2899" y="244"/>
                    <a:pt x="2742" y="118"/>
                  </a:cubicBezTo>
                  <a:cubicBezTo>
                    <a:pt x="2679" y="55"/>
                    <a:pt x="2592" y="24"/>
                    <a:pt x="2501" y="24"/>
                  </a:cubicBezTo>
                  <a:cubicBezTo>
                    <a:pt x="2411" y="24"/>
                    <a:pt x="2316" y="55"/>
                    <a:pt x="2238" y="118"/>
                  </a:cubicBezTo>
                  <a:cubicBezTo>
                    <a:pt x="2048" y="307"/>
                    <a:pt x="1733" y="433"/>
                    <a:pt x="1450" y="433"/>
                  </a:cubicBezTo>
                  <a:cubicBezTo>
                    <a:pt x="1166" y="433"/>
                    <a:pt x="851" y="307"/>
                    <a:pt x="662" y="118"/>
                  </a:cubicBezTo>
                  <a:cubicBezTo>
                    <a:pt x="584" y="39"/>
                    <a:pt x="481" y="0"/>
                    <a:pt x="38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88" name="Google Shape;11288;p84"/>
            <p:cNvSpPr/>
            <p:nvPr/>
          </p:nvSpPr>
          <p:spPr>
            <a:xfrm>
              <a:off x="-53299850" y="2294725"/>
              <a:ext cx="319025" cy="318225"/>
            </a:xfrm>
            <a:custGeom>
              <a:avLst/>
              <a:gdLst/>
              <a:ahLst/>
              <a:cxnLst/>
              <a:rect l="l" t="t" r="r" b="b"/>
              <a:pathLst>
                <a:path w="12761" h="12729" extrusionOk="0">
                  <a:moveTo>
                    <a:pt x="6428" y="757"/>
                  </a:moveTo>
                  <a:cubicBezTo>
                    <a:pt x="8539" y="757"/>
                    <a:pt x="10335" y="2364"/>
                    <a:pt x="10524" y="4475"/>
                  </a:cubicBezTo>
                  <a:cubicBezTo>
                    <a:pt x="10492" y="4475"/>
                    <a:pt x="10398" y="4411"/>
                    <a:pt x="10366" y="4411"/>
                  </a:cubicBezTo>
                  <a:cubicBezTo>
                    <a:pt x="9090" y="4207"/>
                    <a:pt x="7759" y="4104"/>
                    <a:pt x="6428" y="4104"/>
                  </a:cubicBezTo>
                  <a:cubicBezTo>
                    <a:pt x="5097" y="4104"/>
                    <a:pt x="3766" y="4207"/>
                    <a:pt x="2490" y="4411"/>
                  </a:cubicBezTo>
                  <a:cubicBezTo>
                    <a:pt x="2458" y="4411"/>
                    <a:pt x="2364" y="4475"/>
                    <a:pt x="2332" y="4475"/>
                  </a:cubicBezTo>
                  <a:cubicBezTo>
                    <a:pt x="2521" y="2364"/>
                    <a:pt x="4286" y="757"/>
                    <a:pt x="6428" y="757"/>
                  </a:cubicBezTo>
                  <a:close/>
                  <a:moveTo>
                    <a:pt x="6404" y="4837"/>
                  </a:moveTo>
                  <a:cubicBezTo>
                    <a:pt x="7688" y="4837"/>
                    <a:pt x="8980" y="4947"/>
                    <a:pt x="10240" y="5168"/>
                  </a:cubicBezTo>
                  <a:cubicBezTo>
                    <a:pt x="10429" y="5199"/>
                    <a:pt x="10555" y="5357"/>
                    <a:pt x="10555" y="5514"/>
                  </a:cubicBezTo>
                  <a:lnTo>
                    <a:pt x="10555" y="6396"/>
                  </a:lnTo>
                  <a:cubicBezTo>
                    <a:pt x="10555" y="6995"/>
                    <a:pt x="10051" y="7499"/>
                    <a:pt x="9421" y="7499"/>
                  </a:cubicBezTo>
                  <a:lnTo>
                    <a:pt x="7436" y="7499"/>
                  </a:lnTo>
                  <a:cubicBezTo>
                    <a:pt x="7342" y="7499"/>
                    <a:pt x="7247" y="7467"/>
                    <a:pt x="7184" y="7373"/>
                  </a:cubicBezTo>
                  <a:lnTo>
                    <a:pt x="6648" y="6869"/>
                  </a:lnTo>
                  <a:cubicBezTo>
                    <a:pt x="6570" y="6790"/>
                    <a:pt x="6475" y="6751"/>
                    <a:pt x="6385" y="6751"/>
                  </a:cubicBezTo>
                  <a:cubicBezTo>
                    <a:pt x="6294" y="6751"/>
                    <a:pt x="6207" y="6790"/>
                    <a:pt x="6144" y="6869"/>
                  </a:cubicBezTo>
                  <a:lnTo>
                    <a:pt x="5640" y="7373"/>
                  </a:lnTo>
                  <a:cubicBezTo>
                    <a:pt x="5546" y="7467"/>
                    <a:pt x="5483" y="7499"/>
                    <a:pt x="5357" y="7499"/>
                  </a:cubicBezTo>
                  <a:lnTo>
                    <a:pt x="3403" y="7499"/>
                  </a:lnTo>
                  <a:cubicBezTo>
                    <a:pt x="2773" y="7499"/>
                    <a:pt x="2301" y="6995"/>
                    <a:pt x="2301" y="6396"/>
                  </a:cubicBezTo>
                  <a:lnTo>
                    <a:pt x="2301" y="5514"/>
                  </a:lnTo>
                  <a:cubicBezTo>
                    <a:pt x="2301" y="5325"/>
                    <a:pt x="2395" y="5168"/>
                    <a:pt x="2616" y="5168"/>
                  </a:cubicBezTo>
                  <a:cubicBezTo>
                    <a:pt x="3844" y="4947"/>
                    <a:pt x="5120" y="4837"/>
                    <a:pt x="6404" y="4837"/>
                  </a:cubicBezTo>
                  <a:close/>
                  <a:moveTo>
                    <a:pt x="1545" y="5451"/>
                  </a:moveTo>
                  <a:lnTo>
                    <a:pt x="1545" y="5483"/>
                  </a:lnTo>
                  <a:lnTo>
                    <a:pt x="1545" y="6333"/>
                  </a:lnTo>
                  <a:cubicBezTo>
                    <a:pt x="1545" y="6932"/>
                    <a:pt x="1828" y="7499"/>
                    <a:pt x="2301" y="7846"/>
                  </a:cubicBezTo>
                  <a:lnTo>
                    <a:pt x="2301" y="8192"/>
                  </a:lnTo>
                  <a:cubicBezTo>
                    <a:pt x="1450" y="8192"/>
                    <a:pt x="789" y="7530"/>
                    <a:pt x="789" y="6711"/>
                  </a:cubicBezTo>
                  <a:cubicBezTo>
                    <a:pt x="789" y="6207"/>
                    <a:pt x="1104" y="5735"/>
                    <a:pt x="1545" y="5451"/>
                  </a:cubicBezTo>
                  <a:close/>
                  <a:moveTo>
                    <a:pt x="11311" y="5483"/>
                  </a:moveTo>
                  <a:cubicBezTo>
                    <a:pt x="11752" y="5766"/>
                    <a:pt x="12067" y="6239"/>
                    <a:pt x="12067" y="6774"/>
                  </a:cubicBezTo>
                  <a:cubicBezTo>
                    <a:pt x="12004" y="7562"/>
                    <a:pt x="11343" y="8255"/>
                    <a:pt x="10555" y="8255"/>
                  </a:cubicBezTo>
                  <a:lnTo>
                    <a:pt x="10555" y="7877"/>
                  </a:lnTo>
                  <a:cubicBezTo>
                    <a:pt x="10996" y="7530"/>
                    <a:pt x="11311" y="7026"/>
                    <a:pt x="11311" y="6396"/>
                  </a:cubicBezTo>
                  <a:lnTo>
                    <a:pt x="11311" y="5514"/>
                  </a:lnTo>
                  <a:lnTo>
                    <a:pt x="11311" y="5483"/>
                  </a:lnTo>
                  <a:close/>
                  <a:moveTo>
                    <a:pt x="1545" y="8885"/>
                  </a:moveTo>
                  <a:cubicBezTo>
                    <a:pt x="1765" y="8948"/>
                    <a:pt x="2017" y="8980"/>
                    <a:pt x="2301" y="8980"/>
                  </a:cubicBezTo>
                  <a:cubicBezTo>
                    <a:pt x="2332" y="9515"/>
                    <a:pt x="2490" y="10019"/>
                    <a:pt x="2710" y="10492"/>
                  </a:cubicBezTo>
                  <a:lnTo>
                    <a:pt x="1891" y="10492"/>
                  </a:lnTo>
                  <a:cubicBezTo>
                    <a:pt x="1702" y="10492"/>
                    <a:pt x="1545" y="10334"/>
                    <a:pt x="1545" y="10145"/>
                  </a:cubicBezTo>
                  <a:lnTo>
                    <a:pt x="1545" y="8885"/>
                  </a:lnTo>
                  <a:close/>
                  <a:moveTo>
                    <a:pt x="6428" y="7688"/>
                  </a:moveTo>
                  <a:lnTo>
                    <a:pt x="6711" y="7972"/>
                  </a:lnTo>
                  <a:cubicBezTo>
                    <a:pt x="6900" y="8161"/>
                    <a:pt x="7216" y="8287"/>
                    <a:pt x="7499" y="8287"/>
                  </a:cubicBezTo>
                  <a:lnTo>
                    <a:pt x="9452" y="8287"/>
                  </a:lnTo>
                  <a:cubicBezTo>
                    <a:pt x="9578" y="8287"/>
                    <a:pt x="9704" y="8287"/>
                    <a:pt x="9799" y="8255"/>
                  </a:cubicBezTo>
                  <a:lnTo>
                    <a:pt x="9799" y="8633"/>
                  </a:lnTo>
                  <a:cubicBezTo>
                    <a:pt x="9799" y="10492"/>
                    <a:pt x="8287" y="11973"/>
                    <a:pt x="6428" y="11973"/>
                  </a:cubicBezTo>
                  <a:cubicBezTo>
                    <a:pt x="5609" y="11973"/>
                    <a:pt x="4853" y="11721"/>
                    <a:pt x="4254" y="11185"/>
                  </a:cubicBezTo>
                  <a:lnTo>
                    <a:pt x="4916" y="11185"/>
                  </a:lnTo>
                  <a:cubicBezTo>
                    <a:pt x="5136" y="11185"/>
                    <a:pt x="5294" y="11028"/>
                    <a:pt x="5294" y="10838"/>
                  </a:cubicBezTo>
                  <a:cubicBezTo>
                    <a:pt x="5294" y="10649"/>
                    <a:pt x="5136" y="10492"/>
                    <a:pt x="4916" y="10492"/>
                  </a:cubicBezTo>
                  <a:lnTo>
                    <a:pt x="3592" y="10492"/>
                  </a:lnTo>
                  <a:cubicBezTo>
                    <a:pt x="3246" y="9925"/>
                    <a:pt x="3025" y="9295"/>
                    <a:pt x="3025" y="8633"/>
                  </a:cubicBezTo>
                  <a:lnTo>
                    <a:pt x="3025" y="8255"/>
                  </a:lnTo>
                  <a:cubicBezTo>
                    <a:pt x="3151" y="8287"/>
                    <a:pt x="3277" y="8287"/>
                    <a:pt x="3403" y="8287"/>
                  </a:cubicBezTo>
                  <a:lnTo>
                    <a:pt x="5357" y="8287"/>
                  </a:lnTo>
                  <a:cubicBezTo>
                    <a:pt x="5672" y="8287"/>
                    <a:pt x="5955" y="8161"/>
                    <a:pt x="6144" y="7972"/>
                  </a:cubicBezTo>
                  <a:lnTo>
                    <a:pt x="6428" y="7688"/>
                  </a:lnTo>
                  <a:close/>
                  <a:moveTo>
                    <a:pt x="6396" y="1"/>
                  </a:moveTo>
                  <a:cubicBezTo>
                    <a:pt x="3781" y="1"/>
                    <a:pt x="1671" y="2112"/>
                    <a:pt x="1513" y="4632"/>
                  </a:cubicBezTo>
                  <a:cubicBezTo>
                    <a:pt x="631" y="4947"/>
                    <a:pt x="1" y="5766"/>
                    <a:pt x="1" y="6743"/>
                  </a:cubicBezTo>
                  <a:cubicBezTo>
                    <a:pt x="1" y="7404"/>
                    <a:pt x="284" y="8003"/>
                    <a:pt x="757" y="8413"/>
                  </a:cubicBezTo>
                  <a:lnTo>
                    <a:pt x="757" y="10082"/>
                  </a:lnTo>
                  <a:cubicBezTo>
                    <a:pt x="757" y="10712"/>
                    <a:pt x="1261" y="11185"/>
                    <a:pt x="1860" y="11185"/>
                  </a:cubicBezTo>
                  <a:lnTo>
                    <a:pt x="3151" y="11185"/>
                  </a:lnTo>
                  <a:cubicBezTo>
                    <a:pt x="3939" y="12130"/>
                    <a:pt x="5073" y="12729"/>
                    <a:pt x="6365" y="12729"/>
                  </a:cubicBezTo>
                  <a:cubicBezTo>
                    <a:pt x="8507" y="12729"/>
                    <a:pt x="10303" y="11028"/>
                    <a:pt x="10429" y="8980"/>
                  </a:cubicBezTo>
                  <a:cubicBezTo>
                    <a:pt x="11658" y="8980"/>
                    <a:pt x="12697" y="8003"/>
                    <a:pt x="12697" y="6743"/>
                  </a:cubicBezTo>
                  <a:cubicBezTo>
                    <a:pt x="12760" y="5798"/>
                    <a:pt x="12162" y="4947"/>
                    <a:pt x="11280" y="4632"/>
                  </a:cubicBezTo>
                  <a:cubicBezTo>
                    <a:pt x="11154" y="2049"/>
                    <a:pt x="9011" y="1"/>
                    <a:pt x="639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289" name="Google Shape;11289;p84"/>
          <p:cNvGrpSpPr/>
          <p:nvPr/>
        </p:nvGrpSpPr>
        <p:grpSpPr>
          <a:xfrm>
            <a:off x="6664936" y="3604259"/>
            <a:ext cx="316411" cy="360211"/>
            <a:chOff x="-53278575" y="2687750"/>
            <a:chExt cx="278850" cy="317450"/>
          </a:xfrm>
          <a:solidFill>
            <a:srgbClr val="FFC000"/>
          </a:solidFill>
        </p:grpSpPr>
        <p:sp>
          <p:nvSpPr>
            <p:cNvPr id="11290" name="Google Shape;11290;p84"/>
            <p:cNvSpPr/>
            <p:nvPr/>
          </p:nvSpPr>
          <p:spPr>
            <a:xfrm>
              <a:off x="-53175400" y="2919525"/>
              <a:ext cx="71700" cy="28950"/>
            </a:xfrm>
            <a:custGeom>
              <a:avLst/>
              <a:gdLst/>
              <a:ahLst/>
              <a:cxnLst/>
              <a:rect l="l" t="t" r="r" b="b"/>
              <a:pathLst>
                <a:path w="2868" h="1158" extrusionOk="0">
                  <a:moveTo>
                    <a:pt x="351" y="0"/>
                  </a:moveTo>
                  <a:cubicBezTo>
                    <a:pt x="253" y="0"/>
                    <a:pt x="158" y="39"/>
                    <a:pt x="95" y="118"/>
                  </a:cubicBezTo>
                  <a:cubicBezTo>
                    <a:pt x="1" y="213"/>
                    <a:pt x="1" y="465"/>
                    <a:pt x="95" y="622"/>
                  </a:cubicBezTo>
                  <a:cubicBezTo>
                    <a:pt x="473" y="969"/>
                    <a:pt x="946" y="1158"/>
                    <a:pt x="1418" y="1158"/>
                  </a:cubicBezTo>
                  <a:cubicBezTo>
                    <a:pt x="1891" y="1158"/>
                    <a:pt x="2395" y="969"/>
                    <a:pt x="2710" y="622"/>
                  </a:cubicBezTo>
                  <a:cubicBezTo>
                    <a:pt x="2868" y="465"/>
                    <a:pt x="2868" y="213"/>
                    <a:pt x="2710" y="118"/>
                  </a:cubicBezTo>
                  <a:cubicBezTo>
                    <a:pt x="2631" y="39"/>
                    <a:pt x="2529" y="0"/>
                    <a:pt x="2434" y="0"/>
                  </a:cubicBezTo>
                  <a:cubicBezTo>
                    <a:pt x="2340" y="0"/>
                    <a:pt x="2253" y="39"/>
                    <a:pt x="2206" y="118"/>
                  </a:cubicBezTo>
                  <a:cubicBezTo>
                    <a:pt x="1985" y="307"/>
                    <a:pt x="1670" y="433"/>
                    <a:pt x="1418" y="433"/>
                  </a:cubicBezTo>
                  <a:cubicBezTo>
                    <a:pt x="1135" y="433"/>
                    <a:pt x="820" y="307"/>
                    <a:pt x="631" y="118"/>
                  </a:cubicBezTo>
                  <a:cubicBezTo>
                    <a:pt x="552" y="39"/>
                    <a:pt x="450" y="0"/>
                    <a:pt x="351"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1" name="Google Shape;11291;p84"/>
            <p:cNvSpPr/>
            <p:nvPr/>
          </p:nvSpPr>
          <p:spPr>
            <a:xfrm>
              <a:off x="-53185625" y="2854725"/>
              <a:ext cx="18125" cy="18150"/>
            </a:xfrm>
            <a:custGeom>
              <a:avLst/>
              <a:gdLst/>
              <a:ahLst/>
              <a:cxnLst/>
              <a:rect l="l" t="t" r="r" b="b"/>
              <a:pathLst>
                <a:path w="725" h="726" extrusionOk="0">
                  <a:moveTo>
                    <a:pt x="378" y="1"/>
                  </a:moveTo>
                  <a:cubicBezTo>
                    <a:pt x="158" y="1"/>
                    <a:pt x="0" y="190"/>
                    <a:pt x="0" y="379"/>
                  </a:cubicBezTo>
                  <a:cubicBezTo>
                    <a:pt x="0" y="568"/>
                    <a:pt x="158" y="725"/>
                    <a:pt x="378" y="725"/>
                  </a:cubicBezTo>
                  <a:cubicBezTo>
                    <a:pt x="567" y="725"/>
                    <a:pt x="725" y="568"/>
                    <a:pt x="725" y="379"/>
                  </a:cubicBezTo>
                  <a:cubicBezTo>
                    <a:pt x="725" y="190"/>
                    <a:pt x="567" y="1"/>
                    <a:pt x="37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2" name="Google Shape;11292;p84"/>
            <p:cNvSpPr/>
            <p:nvPr/>
          </p:nvSpPr>
          <p:spPr>
            <a:xfrm>
              <a:off x="-53110800" y="2854725"/>
              <a:ext cx="18125" cy="18150"/>
            </a:xfrm>
            <a:custGeom>
              <a:avLst/>
              <a:gdLst/>
              <a:ahLst/>
              <a:cxnLst/>
              <a:rect l="l" t="t" r="r" b="b"/>
              <a:pathLst>
                <a:path w="725" h="726" extrusionOk="0">
                  <a:moveTo>
                    <a:pt x="378" y="1"/>
                  </a:moveTo>
                  <a:cubicBezTo>
                    <a:pt x="158" y="1"/>
                    <a:pt x="0" y="190"/>
                    <a:pt x="0" y="379"/>
                  </a:cubicBezTo>
                  <a:cubicBezTo>
                    <a:pt x="0" y="568"/>
                    <a:pt x="158" y="725"/>
                    <a:pt x="378" y="725"/>
                  </a:cubicBezTo>
                  <a:cubicBezTo>
                    <a:pt x="567" y="725"/>
                    <a:pt x="725" y="568"/>
                    <a:pt x="725" y="379"/>
                  </a:cubicBezTo>
                  <a:cubicBezTo>
                    <a:pt x="725" y="190"/>
                    <a:pt x="567" y="1"/>
                    <a:pt x="37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3" name="Google Shape;11293;p84"/>
            <p:cNvSpPr/>
            <p:nvPr/>
          </p:nvSpPr>
          <p:spPr>
            <a:xfrm>
              <a:off x="-53278575" y="2687750"/>
              <a:ext cx="278850" cy="317450"/>
            </a:xfrm>
            <a:custGeom>
              <a:avLst/>
              <a:gdLst/>
              <a:ahLst/>
              <a:cxnLst/>
              <a:rect l="l" t="t" r="r" b="b"/>
              <a:pathLst>
                <a:path w="11154" h="12698" extrusionOk="0">
                  <a:moveTo>
                    <a:pt x="5577" y="725"/>
                  </a:moveTo>
                  <a:cubicBezTo>
                    <a:pt x="6112" y="725"/>
                    <a:pt x="6554" y="1103"/>
                    <a:pt x="6680" y="1607"/>
                  </a:cubicBezTo>
                  <a:cubicBezTo>
                    <a:pt x="6333" y="1544"/>
                    <a:pt x="5955" y="1450"/>
                    <a:pt x="5577" y="1450"/>
                  </a:cubicBezTo>
                  <a:cubicBezTo>
                    <a:pt x="5167" y="1450"/>
                    <a:pt x="4821" y="1513"/>
                    <a:pt x="4474" y="1607"/>
                  </a:cubicBezTo>
                  <a:cubicBezTo>
                    <a:pt x="4600" y="1072"/>
                    <a:pt x="5010" y="725"/>
                    <a:pt x="5577" y="725"/>
                  </a:cubicBezTo>
                  <a:close/>
                  <a:moveTo>
                    <a:pt x="5577" y="2206"/>
                  </a:moveTo>
                  <a:cubicBezTo>
                    <a:pt x="7373" y="2206"/>
                    <a:pt x="8853" y="3624"/>
                    <a:pt x="8916" y="5451"/>
                  </a:cubicBezTo>
                  <a:lnTo>
                    <a:pt x="8066" y="4569"/>
                  </a:lnTo>
                  <a:cubicBezTo>
                    <a:pt x="7995" y="4498"/>
                    <a:pt x="7904" y="4457"/>
                    <a:pt x="7811" y="4457"/>
                  </a:cubicBezTo>
                  <a:cubicBezTo>
                    <a:pt x="7737" y="4457"/>
                    <a:pt x="7662" y="4482"/>
                    <a:pt x="7593" y="4537"/>
                  </a:cubicBezTo>
                  <a:cubicBezTo>
                    <a:pt x="6979" y="4947"/>
                    <a:pt x="6270" y="5152"/>
                    <a:pt x="5561" y="5152"/>
                  </a:cubicBezTo>
                  <a:cubicBezTo>
                    <a:pt x="4852" y="5152"/>
                    <a:pt x="4143" y="4947"/>
                    <a:pt x="3529" y="4537"/>
                  </a:cubicBezTo>
                  <a:cubicBezTo>
                    <a:pt x="3460" y="4482"/>
                    <a:pt x="3385" y="4457"/>
                    <a:pt x="3312" y="4457"/>
                  </a:cubicBezTo>
                  <a:cubicBezTo>
                    <a:pt x="3218" y="4457"/>
                    <a:pt x="3127" y="4498"/>
                    <a:pt x="3056" y="4569"/>
                  </a:cubicBezTo>
                  <a:lnTo>
                    <a:pt x="2174" y="5451"/>
                  </a:lnTo>
                  <a:cubicBezTo>
                    <a:pt x="2300" y="3624"/>
                    <a:pt x="3750" y="2206"/>
                    <a:pt x="5577" y="2206"/>
                  </a:cubicBezTo>
                  <a:close/>
                  <a:moveTo>
                    <a:pt x="1481" y="6711"/>
                  </a:moveTo>
                  <a:lnTo>
                    <a:pt x="1481" y="8192"/>
                  </a:lnTo>
                  <a:cubicBezTo>
                    <a:pt x="1040" y="8192"/>
                    <a:pt x="725" y="7845"/>
                    <a:pt x="725" y="7436"/>
                  </a:cubicBezTo>
                  <a:cubicBezTo>
                    <a:pt x="725" y="7058"/>
                    <a:pt x="1072" y="6711"/>
                    <a:pt x="1481" y="6711"/>
                  </a:cubicBezTo>
                  <a:close/>
                  <a:moveTo>
                    <a:pt x="9673" y="6711"/>
                  </a:moveTo>
                  <a:cubicBezTo>
                    <a:pt x="10051" y="6711"/>
                    <a:pt x="10429" y="7026"/>
                    <a:pt x="10429" y="7436"/>
                  </a:cubicBezTo>
                  <a:cubicBezTo>
                    <a:pt x="10429" y="7845"/>
                    <a:pt x="10051" y="8192"/>
                    <a:pt x="9673" y="8192"/>
                  </a:cubicBezTo>
                  <a:lnTo>
                    <a:pt x="9673" y="6711"/>
                  </a:lnTo>
                  <a:close/>
                  <a:moveTo>
                    <a:pt x="1576" y="9452"/>
                  </a:moveTo>
                  <a:cubicBezTo>
                    <a:pt x="1796" y="10460"/>
                    <a:pt x="2395" y="11342"/>
                    <a:pt x="3214" y="11941"/>
                  </a:cubicBezTo>
                  <a:lnTo>
                    <a:pt x="725" y="11941"/>
                  </a:lnTo>
                  <a:cubicBezTo>
                    <a:pt x="788" y="11027"/>
                    <a:pt x="1072" y="10208"/>
                    <a:pt x="1576" y="9452"/>
                  </a:cubicBezTo>
                  <a:close/>
                  <a:moveTo>
                    <a:pt x="7751" y="5294"/>
                  </a:moveTo>
                  <a:lnTo>
                    <a:pt x="8916" y="6459"/>
                  </a:lnTo>
                  <a:lnTo>
                    <a:pt x="8916" y="8539"/>
                  </a:lnTo>
                  <a:cubicBezTo>
                    <a:pt x="8916" y="10397"/>
                    <a:pt x="7436" y="11941"/>
                    <a:pt x="5577" y="11941"/>
                  </a:cubicBezTo>
                  <a:cubicBezTo>
                    <a:pt x="3718" y="11941"/>
                    <a:pt x="2237" y="10397"/>
                    <a:pt x="2237" y="8539"/>
                  </a:cubicBezTo>
                  <a:lnTo>
                    <a:pt x="2237" y="6459"/>
                  </a:lnTo>
                  <a:lnTo>
                    <a:pt x="2174" y="6459"/>
                  </a:lnTo>
                  <a:lnTo>
                    <a:pt x="3372" y="5294"/>
                  </a:lnTo>
                  <a:cubicBezTo>
                    <a:pt x="4033" y="5687"/>
                    <a:pt x="4781" y="5884"/>
                    <a:pt x="5538" y="5884"/>
                  </a:cubicBezTo>
                  <a:cubicBezTo>
                    <a:pt x="6294" y="5884"/>
                    <a:pt x="7058" y="5687"/>
                    <a:pt x="7751" y="5294"/>
                  </a:cubicBezTo>
                  <a:close/>
                  <a:moveTo>
                    <a:pt x="9547" y="9452"/>
                  </a:moveTo>
                  <a:cubicBezTo>
                    <a:pt x="10051" y="10177"/>
                    <a:pt x="10334" y="11027"/>
                    <a:pt x="10366" y="11941"/>
                  </a:cubicBezTo>
                  <a:lnTo>
                    <a:pt x="7908" y="11941"/>
                  </a:lnTo>
                  <a:cubicBezTo>
                    <a:pt x="8727" y="11342"/>
                    <a:pt x="9326" y="10492"/>
                    <a:pt x="9547" y="9452"/>
                  </a:cubicBezTo>
                  <a:close/>
                  <a:moveTo>
                    <a:pt x="5577" y="1"/>
                  </a:moveTo>
                  <a:cubicBezTo>
                    <a:pt x="4506" y="1"/>
                    <a:pt x="3687" y="851"/>
                    <a:pt x="3718" y="1923"/>
                  </a:cubicBezTo>
                  <a:cubicBezTo>
                    <a:pt x="2395" y="2584"/>
                    <a:pt x="1481" y="4002"/>
                    <a:pt x="1481" y="5577"/>
                  </a:cubicBezTo>
                  <a:lnTo>
                    <a:pt x="1481" y="5955"/>
                  </a:lnTo>
                  <a:cubicBezTo>
                    <a:pt x="662" y="5955"/>
                    <a:pt x="1" y="6617"/>
                    <a:pt x="1" y="7436"/>
                  </a:cubicBezTo>
                  <a:cubicBezTo>
                    <a:pt x="1" y="8097"/>
                    <a:pt x="442" y="8696"/>
                    <a:pt x="1103" y="8885"/>
                  </a:cubicBezTo>
                  <a:cubicBezTo>
                    <a:pt x="379" y="9862"/>
                    <a:pt x="1" y="11027"/>
                    <a:pt x="1" y="12225"/>
                  </a:cubicBezTo>
                  <a:lnTo>
                    <a:pt x="1" y="12319"/>
                  </a:lnTo>
                  <a:cubicBezTo>
                    <a:pt x="1" y="12540"/>
                    <a:pt x="127" y="12697"/>
                    <a:pt x="347" y="12697"/>
                  </a:cubicBezTo>
                  <a:lnTo>
                    <a:pt x="10775" y="12697"/>
                  </a:lnTo>
                  <a:cubicBezTo>
                    <a:pt x="10964" y="12697"/>
                    <a:pt x="11122" y="12540"/>
                    <a:pt x="11122" y="12319"/>
                  </a:cubicBezTo>
                  <a:lnTo>
                    <a:pt x="11122" y="12225"/>
                  </a:lnTo>
                  <a:cubicBezTo>
                    <a:pt x="11122" y="11027"/>
                    <a:pt x="10744" y="9862"/>
                    <a:pt x="10019" y="8885"/>
                  </a:cubicBezTo>
                  <a:cubicBezTo>
                    <a:pt x="10681" y="8696"/>
                    <a:pt x="11153" y="8129"/>
                    <a:pt x="11153" y="7436"/>
                  </a:cubicBezTo>
                  <a:cubicBezTo>
                    <a:pt x="11153" y="6617"/>
                    <a:pt x="10492" y="5955"/>
                    <a:pt x="9673" y="5955"/>
                  </a:cubicBezTo>
                  <a:lnTo>
                    <a:pt x="9673" y="5577"/>
                  </a:lnTo>
                  <a:cubicBezTo>
                    <a:pt x="9673" y="3970"/>
                    <a:pt x="8759" y="2584"/>
                    <a:pt x="7436" y="1923"/>
                  </a:cubicBezTo>
                  <a:cubicBezTo>
                    <a:pt x="7467" y="851"/>
                    <a:pt x="6585" y="1"/>
                    <a:pt x="557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294" name="Google Shape;11294;p84"/>
          <p:cNvGrpSpPr/>
          <p:nvPr/>
        </p:nvGrpSpPr>
        <p:grpSpPr>
          <a:xfrm>
            <a:off x="7986330" y="3603947"/>
            <a:ext cx="361998" cy="362310"/>
            <a:chOff x="-52101875" y="2687475"/>
            <a:chExt cx="319025" cy="319300"/>
          </a:xfrm>
          <a:solidFill>
            <a:srgbClr val="FFC000"/>
          </a:solidFill>
        </p:grpSpPr>
        <p:sp>
          <p:nvSpPr>
            <p:cNvPr id="11295" name="Google Shape;11295;p84"/>
            <p:cNvSpPr/>
            <p:nvPr/>
          </p:nvSpPr>
          <p:spPr>
            <a:xfrm>
              <a:off x="-51978200" y="2920300"/>
              <a:ext cx="72475" cy="29750"/>
            </a:xfrm>
            <a:custGeom>
              <a:avLst/>
              <a:gdLst/>
              <a:ahLst/>
              <a:cxnLst/>
              <a:rect l="l" t="t" r="r" b="b"/>
              <a:pathLst>
                <a:path w="2899" h="1190" extrusionOk="0">
                  <a:moveTo>
                    <a:pt x="386" y="1"/>
                  </a:moveTo>
                  <a:cubicBezTo>
                    <a:pt x="292" y="1"/>
                    <a:pt x="205" y="40"/>
                    <a:pt x="158" y="119"/>
                  </a:cubicBezTo>
                  <a:cubicBezTo>
                    <a:pt x="0" y="276"/>
                    <a:pt x="0" y="497"/>
                    <a:pt x="158" y="623"/>
                  </a:cubicBezTo>
                  <a:cubicBezTo>
                    <a:pt x="504" y="969"/>
                    <a:pt x="977" y="1190"/>
                    <a:pt x="1449" y="1190"/>
                  </a:cubicBezTo>
                  <a:cubicBezTo>
                    <a:pt x="1922" y="1190"/>
                    <a:pt x="2426" y="969"/>
                    <a:pt x="2741" y="623"/>
                  </a:cubicBezTo>
                  <a:cubicBezTo>
                    <a:pt x="2899" y="465"/>
                    <a:pt x="2899" y="245"/>
                    <a:pt x="2741" y="119"/>
                  </a:cubicBezTo>
                  <a:cubicBezTo>
                    <a:pt x="2678" y="40"/>
                    <a:pt x="2591" y="1"/>
                    <a:pt x="2501" y="1"/>
                  </a:cubicBezTo>
                  <a:cubicBezTo>
                    <a:pt x="2410" y="1"/>
                    <a:pt x="2316" y="40"/>
                    <a:pt x="2237" y="119"/>
                  </a:cubicBezTo>
                  <a:cubicBezTo>
                    <a:pt x="2048" y="308"/>
                    <a:pt x="1733" y="434"/>
                    <a:pt x="1449" y="434"/>
                  </a:cubicBezTo>
                  <a:cubicBezTo>
                    <a:pt x="1134" y="434"/>
                    <a:pt x="851" y="308"/>
                    <a:pt x="662" y="119"/>
                  </a:cubicBezTo>
                  <a:cubicBezTo>
                    <a:pt x="583" y="40"/>
                    <a:pt x="481" y="1"/>
                    <a:pt x="38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6" name="Google Shape;11296;p84"/>
            <p:cNvSpPr/>
            <p:nvPr/>
          </p:nvSpPr>
          <p:spPr>
            <a:xfrm>
              <a:off x="-51988450" y="2857100"/>
              <a:ext cx="18150" cy="17350"/>
            </a:xfrm>
            <a:custGeom>
              <a:avLst/>
              <a:gdLst/>
              <a:ahLst/>
              <a:cxnLst/>
              <a:rect l="l" t="t" r="r" b="b"/>
              <a:pathLst>
                <a:path w="726" h="694" extrusionOk="0">
                  <a:moveTo>
                    <a:pt x="379" y="0"/>
                  </a:moveTo>
                  <a:cubicBezTo>
                    <a:pt x="158" y="0"/>
                    <a:pt x="1" y="158"/>
                    <a:pt x="1" y="347"/>
                  </a:cubicBezTo>
                  <a:cubicBezTo>
                    <a:pt x="1" y="536"/>
                    <a:pt x="158" y="693"/>
                    <a:pt x="379" y="693"/>
                  </a:cubicBezTo>
                  <a:cubicBezTo>
                    <a:pt x="568" y="693"/>
                    <a:pt x="725" y="536"/>
                    <a:pt x="725" y="347"/>
                  </a:cubicBezTo>
                  <a:cubicBezTo>
                    <a:pt x="725" y="158"/>
                    <a:pt x="568" y="0"/>
                    <a:pt x="37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7" name="Google Shape;11297;p84"/>
            <p:cNvSpPr/>
            <p:nvPr/>
          </p:nvSpPr>
          <p:spPr>
            <a:xfrm>
              <a:off x="-51913625" y="2857100"/>
              <a:ext cx="18150" cy="17350"/>
            </a:xfrm>
            <a:custGeom>
              <a:avLst/>
              <a:gdLst/>
              <a:ahLst/>
              <a:cxnLst/>
              <a:rect l="l" t="t" r="r" b="b"/>
              <a:pathLst>
                <a:path w="726" h="694" extrusionOk="0">
                  <a:moveTo>
                    <a:pt x="347" y="0"/>
                  </a:moveTo>
                  <a:cubicBezTo>
                    <a:pt x="158" y="0"/>
                    <a:pt x="1" y="158"/>
                    <a:pt x="1" y="347"/>
                  </a:cubicBezTo>
                  <a:cubicBezTo>
                    <a:pt x="1" y="536"/>
                    <a:pt x="158" y="693"/>
                    <a:pt x="347" y="693"/>
                  </a:cubicBezTo>
                  <a:cubicBezTo>
                    <a:pt x="568" y="693"/>
                    <a:pt x="725" y="536"/>
                    <a:pt x="725" y="347"/>
                  </a:cubicBezTo>
                  <a:cubicBezTo>
                    <a:pt x="725" y="158"/>
                    <a:pt x="568" y="0"/>
                    <a:pt x="34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98" name="Google Shape;11298;p84"/>
            <p:cNvSpPr/>
            <p:nvPr/>
          </p:nvSpPr>
          <p:spPr>
            <a:xfrm>
              <a:off x="-52101875" y="2687475"/>
              <a:ext cx="319025" cy="319300"/>
            </a:xfrm>
            <a:custGeom>
              <a:avLst/>
              <a:gdLst/>
              <a:ahLst/>
              <a:cxnLst/>
              <a:rect l="l" t="t" r="r" b="b"/>
              <a:pathLst>
                <a:path w="12761" h="12772" extrusionOk="0">
                  <a:moveTo>
                    <a:pt x="788" y="1398"/>
                  </a:moveTo>
                  <a:cubicBezTo>
                    <a:pt x="1324" y="1902"/>
                    <a:pt x="1954" y="2312"/>
                    <a:pt x="2616" y="2564"/>
                  </a:cubicBezTo>
                  <a:cubicBezTo>
                    <a:pt x="2458" y="2942"/>
                    <a:pt x="2364" y="3288"/>
                    <a:pt x="2332" y="3666"/>
                  </a:cubicBezTo>
                  <a:cubicBezTo>
                    <a:pt x="1419" y="3572"/>
                    <a:pt x="788" y="2784"/>
                    <a:pt x="788" y="1871"/>
                  </a:cubicBezTo>
                  <a:lnTo>
                    <a:pt x="788" y="1398"/>
                  </a:lnTo>
                  <a:close/>
                  <a:moveTo>
                    <a:pt x="5294" y="957"/>
                  </a:moveTo>
                  <a:lnTo>
                    <a:pt x="5294" y="3761"/>
                  </a:lnTo>
                  <a:lnTo>
                    <a:pt x="3088" y="3761"/>
                  </a:lnTo>
                  <a:cubicBezTo>
                    <a:pt x="3214" y="2469"/>
                    <a:pt x="4097" y="1366"/>
                    <a:pt x="5294" y="957"/>
                  </a:cubicBezTo>
                  <a:close/>
                  <a:moveTo>
                    <a:pt x="7531" y="957"/>
                  </a:moveTo>
                  <a:cubicBezTo>
                    <a:pt x="8728" y="1366"/>
                    <a:pt x="9578" y="2469"/>
                    <a:pt x="9736" y="3761"/>
                  </a:cubicBezTo>
                  <a:lnTo>
                    <a:pt x="7531" y="3761"/>
                  </a:lnTo>
                  <a:lnTo>
                    <a:pt x="7531" y="957"/>
                  </a:lnTo>
                  <a:close/>
                  <a:moveTo>
                    <a:pt x="12036" y="1429"/>
                  </a:moveTo>
                  <a:lnTo>
                    <a:pt x="12036" y="1902"/>
                  </a:lnTo>
                  <a:cubicBezTo>
                    <a:pt x="12036" y="2816"/>
                    <a:pt x="11343" y="3572"/>
                    <a:pt x="10492" y="3761"/>
                  </a:cubicBezTo>
                  <a:cubicBezTo>
                    <a:pt x="10461" y="3351"/>
                    <a:pt x="10366" y="3005"/>
                    <a:pt x="10208" y="2658"/>
                  </a:cubicBezTo>
                  <a:cubicBezTo>
                    <a:pt x="10870" y="2343"/>
                    <a:pt x="11500" y="1902"/>
                    <a:pt x="12036" y="1429"/>
                  </a:cubicBezTo>
                  <a:close/>
                  <a:moveTo>
                    <a:pt x="6302" y="736"/>
                  </a:moveTo>
                  <a:cubicBezTo>
                    <a:pt x="6428" y="736"/>
                    <a:pt x="6680" y="768"/>
                    <a:pt x="6774" y="768"/>
                  </a:cubicBezTo>
                  <a:lnTo>
                    <a:pt x="6774" y="4107"/>
                  </a:lnTo>
                  <a:cubicBezTo>
                    <a:pt x="6774" y="4296"/>
                    <a:pt x="6932" y="4454"/>
                    <a:pt x="7152" y="4454"/>
                  </a:cubicBezTo>
                  <a:lnTo>
                    <a:pt x="9736" y="4454"/>
                  </a:lnTo>
                  <a:lnTo>
                    <a:pt x="9736" y="5242"/>
                  </a:lnTo>
                  <a:lnTo>
                    <a:pt x="2994" y="5242"/>
                  </a:lnTo>
                  <a:lnTo>
                    <a:pt x="2994" y="4454"/>
                  </a:lnTo>
                  <a:lnTo>
                    <a:pt x="5609" y="4454"/>
                  </a:lnTo>
                  <a:cubicBezTo>
                    <a:pt x="5798" y="4454"/>
                    <a:pt x="5955" y="4296"/>
                    <a:pt x="5955" y="4107"/>
                  </a:cubicBezTo>
                  <a:lnTo>
                    <a:pt x="5955" y="768"/>
                  </a:lnTo>
                  <a:cubicBezTo>
                    <a:pt x="6081" y="768"/>
                    <a:pt x="6207" y="736"/>
                    <a:pt x="6302" y="736"/>
                  </a:cubicBezTo>
                  <a:close/>
                  <a:moveTo>
                    <a:pt x="2301" y="6785"/>
                  </a:moveTo>
                  <a:lnTo>
                    <a:pt x="2301" y="8297"/>
                  </a:lnTo>
                  <a:cubicBezTo>
                    <a:pt x="1891" y="8297"/>
                    <a:pt x="1545" y="7919"/>
                    <a:pt x="1545" y="7541"/>
                  </a:cubicBezTo>
                  <a:cubicBezTo>
                    <a:pt x="1545" y="7132"/>
                    <a:pt x="1891" y="6785"/>
                    <a:pt x="2301" y="6785"/>
                  </a:cubicBezTo>
                  <a:close/>
                  <a:moveTo>
                    <a:pt x="9767" y="6029"/>
                  </a:moveTo>
                  <a:lnTo>
                    <a:pt x="9767" y="8297"/>
                  </a:lnTo>
                  <a:lnTo>
                    <a:pt x="8759" y="8297"/>
                  </a:lnTo>
                  <a:cubicBezTo>
                    <a:pt x="8035" y="7841"/>
                    <a:pt x="7215" y="7612"/>
                    <a:pt x="6400" y="7612"/>
                  </a:cubicBezTo>
                  <a:cubicBezTo>
                    <a:pt x="5585" y="7612"/>
                    <a:pt x="4774" y="7841"/>
                    <a:pt x="4065" y="8297"/>
                  </a:cubicBezTo>
                  <a:lnTo>
                    <a:pt x="3057" y="8297"/>
                  </a:lnTo>
                  <a:lnTo>
                    <a:pt x="3057" y="6029"/>
                  </a:lnTo>
                  <a:close/>
                  <a:moveTo>
                    <a:pt x="10524" y="6785"/>
                  </a:moveTo>
                  <a:cubicBezTo>
                    <a:pt x="10933" y="6785"/>
                    <a:pt x="11280" y="7100"/>
                    <a:pt x="11280" y="7541"/>
                  </a:cubicBezTo>
                  <a:cubicBezTo>
                    <a:pt x="11280" y="7919"/>
                    <a:pt x="10933" y="8297"/>
                    <a:pt x="10524" y="8297"/>
                  </a:cubicBezTo>
                  <a:lnTo>
                    <a:pt x="10524" y="6785"/>
                  </a:lnTo>
                  <a:close/>
                  <a:moveTo>
                    <a:pt x="6381" y="8290"/>
                  </a:moveTo>
                  <a:cubicBezTo>
                    <a:pt x="7089" y="8290"/>
                    <a:pt x="7798" y="8502"/>
                    <a:pt x="8413" y="8928"/>
                  </a:cubicBezTo>
                  <a:cubicBezTo>
                    <a:pt x="8476" y="8959"/>
                    <a:pt x="8507" y="8991"/>
                    <a:pt x="8602" y="8991"/>
                  </a:cubicBezTo>
                  <a:lnTo>
                    <a:pt x="9704" y="8991"/>
                  </a:lnTo>
                  <a:cubicBezTo>
                    <a:pt x="9547" y="10692"/>
                    <a:pt x="8129" y="11984"/>
                    <a:pt x="6396" y="11984"/>
                  </a:cubicBezTo>
                  <a:cubicBezTo>
                    <a:pt x="4664" y="11984"/>
                    <a:pt x="3246" y="10692"/>
                    <a:pt x="3057" y="8991"/>
                  </a:cubicBezTo>
                  <a:lnTo>
                    <a:pt x="4160" y="8991"/>
                  </a:lnTo>
                  <a:cubicBezTo>
                    <a:pt x="4223" y="8991"/>
                    <a:pt x="4317" y="8959"/>
                    <a:pt x="4349" y="8928"/>
                  </a:cubicBezTo>
                  <a:cubicBezTo>
                    <a:pt x="4963" y="8502"/>
                    <a:pt x="5672" y="8290"/>
                    <a:pt x="6381" y="8290"/>
                  </a:cubicBezTo>
                  <a:close/>
                  <a:moveTo>
                    <a:pt x="12402" y="1"/>
                  </a:moveTo>
                  <a:cubicBezTo>
                    <a:pt x="12282" y="1"/>
                    <a:pt x="12165" y="47"/>
                    <a:pt x="12067" y="169"/>
                  </a:cubicBezTo>
                  <a:cubicBezTo>
                    <a:pt x="11563" y="957"/>
                    <a:pt x="10776" y="1587"/>
                    <a:pt x="9862" y="1934"/>
                  </a:cubicBezTo>
                  <a:cubicBezTo>
                    <a:pt x="9106" y="768"/>
                    <a:pt x="7814" y="12"/>
                    <a:pt x="6396" y="12"/>
                  </a:cubicBezTo>
                  <a:cubicBezTo>
                    <a:pt x="4979" y="12"/>
                    <a:pt x="3687" y="768"/>
                    <a:pt x="2931" y="1934"/>
                  </a:cubicBezTo>
                  <a:cubicBezTo>
                    <a:pt x="2017" y="1587"/>
                    <a:pt x="1230" y="957"/>
                    <a:pt x="725" y="169"/>
                  </a:cubicBezTo>
                  <a:cubicBezTo>
                    <a:pt x="647" y="65"/>
                    <a:pt x="504" y="4"/>
                    <a:pt x="368" y="4"/>
                  </a:cubicBezTo>
                  <a:cubicBezTo>
                    <a:pt x="339" y="4"/>
                    <a:pt x="311" y="6"/>
                    <a:pt x="284" y="12"/>
                  </a:cubicBezTo>
                  <a:cubicBezTo>
                    <a:pt x="127" y="43"/>
                    <a:pt x="1" y="201"/>
                    <a:pt x="1" y="358"/>
                  </a:cubicBezTo>
                  <a:lnTo>
                    <a:pt x="1" y="1871"/>
                  </a:lnTo>
                  <a:cubicBezTo>
                    <a:pt x="1" y="3162"/>
                    <a:pt x="1009" y="4265"/>
                    <a:pt x="2269" y="4454"/>
                  </a:cubicBezTo>
                  <a:lnTo>
                    <a:pt x="2269" y="6029"/>
                  </a:lnTo>
                  <a:cubicBezTo>
                    <a:pt x="1419" y="6029"/>
                    <a:pt x="757" y="6722"/>
                    <a:pt x="757" y="7541"/>
                  </a:cubicBezTo>
                  <a:cubicBezTo>
                    <a:pt x="757" y="8360"/>
                    <a:pt x="1419" y="9022"/>
                    <a:pt x="2269" y="9022"/>
                  </a:cubicBezTo>
                  <a:cubicBezTo>
                    <a:pt x="2458" y="11133"/>
                    <a:pt x="4223" y="12771"/>
                    <a:pt x="6365" y="12771"/>
                  </a:cubicBezTo>
                  <a:cubicBezTo>
                    <a:pt x="8476" y="12771"/>
                    <a:pt x="10240" y="11133"/>
                    <a:pt x="10461" y="9022"/>
                  </a:cubicBezTo>
                  <a:cubicBezTo>
                    <a:pt x="11280" y="9022"/>
                    <a:pt x="11941" y="8360"/>
                    <a:pt x="11941" y="7541"/>
                  </a:cubicBezTo>
                  <a:cubicBezTo>
                    <a:pt x="11941" y="6722"/>
                    <a:pt x="11280" y="6029"/>
                    <a:pt x="10461" y="6029"/>
                  </a:cubicBezTo>
                  <a:cubicBezTo>
                    <a:pt x="10524" y="5840"/>
                    <a:pt x="10524" y="4611"/>
                    <a:pt x="10524" y="4454"/>
                  </a:cubicBezTo>
                  <a:cubicBezTo>
                    <a:pt x="11784" y="4265"/>
                    <a:pt x="12760" y="3194"/>
                    <a:pt x="12760" y="1871"/>
                  </a:cubicBezTo>
                  <a:lnTo>
                    <a:pt x="12760" y="358"/>
                  </a:lnTo>
                  <a:cubicBezTo>
                    <a:pt x="12760" y="201"/>
                    <a:pt x="12666" y="43"/>
                    <a:pt x="12508" y="12"/>
                  </a:cubicBezTo>
                  <a:cubicBezTo>
                    <a:pt x="12473" y="5"/>
                    <a:pt x="12438" y="1"/>
                    <a:pt x="1240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299" name="Google Shape;11299;p84"/>
          <p:cNvGrpSpPr/>
          <p:nvPr/>
        </p:nvGrpSpPr>
        <p:grpSpPr>
          <a:xfrm>
            <a:off x="6201079" y="1305369"/>
            <a:ext cx="317290" cy="361090"/>
            <a:chOff x="-56774050" y="1904075"/>
            <a:chExt cx="279625" cy="318225"/>
          </a:xfrm>
          <a:solidFill>
            <a:srgbClr val="FFC000"/>
          </a:solidFill>
        </p:grpSpPr>
        <p:sp>
          <p:nvSpPr>
            <p:cNvPr id="11300" name="Google Shape;11300;p84"/>
            <p:cNvSpPr/>
            <p:nvPr/>
          </p:nvSpPr>
          <p:spPr>
            <a:xfrm>
              <a:off x="-56671650" y="2135825"/>
              <a:ext cx="72475" cy="28975"/>
            </a:xfrm>
            <a:custGeom>
              <a:avLst/>
              <a:gdLst/>
              <a:ahLst/>
              <a:cxnLst/>
              <a:rect l="l" t="t" r="r" b="b"/>
              <a:pathLst>
                <a:path w="2899" h="1159" extrusionOk="0">
                  <a:moveTo>
                    <a:pt x="398" y="1"/>
                  </a:moveTo>
                  <a:cubicBezTo>
                    <a:pt x="307" y="1"/>
                    <a:pt x="221" y="40"/>
                    <a:pt x="158" y="119"/>
                  </a:cubicBezTo>
                  <a:cubicBezTo>
                    <a:pt x="0" y="276"/>
                    <a:pt x="0" y="497"/>
                    <a:pt x="158" y="623"/>
                  </a:cubicBezTo>
                  <a:cubicBezTo>
                    <a:pt x="504" y="970"/>
                    <a:pt x="977" y="1159"/>
                    <a:pt x="1449" y="1159"/>
                  </a:cubicBezTo>
                  <a:cubicBezTo>
                    <a:pt x="1922" y="1159"/>
                    <a:pt x="2426" y="970"/>
                    <a:pt x="2741" y="623"/>
                  </a:cubicBezTo>
                  <a:cubicBezTo>
                    <a:pt x="2899" y="465"/>
                    <a:pt x="2899" y="213"/>
                    <a:pt x="2741" y="119"/>
                  </a:cubicBezTo>
                  <a:cubicBezTo>
                    <a:pt x="2662" y="40"/>
                    <a:pt x="2568" y="1"/>
                    <a:pt x="2477" y="1"/>
                  </a:cubicBezTo>
                  <a:cubicBezTo>
                    <a:pt x="2387" y="1"/>
                    <a:pt x="2300" y="40"/>
                    <a:pt x="2237" y="119"/>
                  </a:cubicBezTo>
                  <a:cubicBezTo>
                    <a:pt x="2048" y="308"/>
                    <a:pt x="1733" y="434"/>
                    <a:pt x="1449" y="434"/>
                  </a:cubicBezTo>
                  <a:cubicBezTo>
                    <a:pt x="1134" y="434"/>
                    <a:pt x="851" y="308"/>
                    <a:pt x="662" y="119"/>
                  </a:cubicBezTo>
                  <a:cubicBezTo>
                    <a:pt x="583" y="40"/>
                    <a:pt x="488" y="1"/>
                    <a:pt x="39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1" name="Google Shape;11301;p84"/>
            <p:cNvSpPr/>
            <p:nvPr/>
          </p:nvSpPr>
          <p:spPr>
            <a:xfrm>
              <a:off x="-56774050" y="1904075"/>
              <a:ext cx="279625" cy="318225"/>
            </a:xfrm>
            <a:custGeom>
              <a:avLst/>
              <a:gdLst/>
              <a:ahLst/>
              <a:cxnLst/>
              <a:rect l="l" t="t" r="r" b="b"/>
              <a:pathLst>
                <a:path w="11185" h="12729" extrusionOk="0">
                  <a:moveTo>
                    <a:pt x="5545" y="757"/>
                  </a:moveTo>
                  <a:cubicBezTo>
                    <a:pt x="7278" y="757"/>
                    <a:pt x="8696" y="2048"/>
                    <a:pt x="8885" y="3750"/>
                  </a:cubicBezTo>
                  <a:lnTo>
                    <a:pt x="4789" y="3750"/>
                  </a:lnTo>
                  <a:cubicBezTo>
                    <a:pt x="3056" y="3750"/>
                    <a:pt x="1639" y="2395"/>
                    <a:pt x="1450" y="757"/>
                  </a:cubicBezTo>
                  <a:close/>
                  <a:moveTo>
                    <a:pt x="2710" y="3844"/>
                  </a:moveTo>
                  <a:cubicBezTo>
                    <a:pt x="3277" y="4254"/>
                    <a:pt x="4002" y="4506"/>
                    <a:pt x="4789" y="4506"/>
                  </a:cubicBezTo>
                  <a:lnTo>
                    <a:pt x="8885" y="4506"/>
                  </a:lnTo>
                  <a:lnTo>
                    <a:pt x="8885" y="5608"/>
                  </a:lnTo>
                  <a:cubicBezTo>
                    <a:pt x="8570" y="5356"/>
                    <a:pt x="8192" y="5230"/>
                    <a:pt x="7782" y="5230"/>
                  </a:cubicBezTo>
                  <a:cubicBezTo>
                    <a:pt x="6900" y="5230"/>
                    <a:pt x="6144" y="5860"/>
                    <a:pt x="5986" y="6742"/>
                  </a:cubicBezTo>
                  <a:lnTo>
                    <a:pt x="5167" y="6742"/>
                  </a:lnTo>
                  <a:cubicBezTo>
                    <a:pt x="5010" y="5860"/>
                    <a:pt x="4222" y="5230"/>
                    <a:pt x="3340" y="5230"/>
                  </a:cubicBezTo>
                  <a:cubicBezTo>
                    <a:pt x="2899" y="5230"/>
                    <a:pt x="2552" y="5388"/>
                    <a:pt x="2237" y="5608"/>
                  </a:cubicBezTo>
                  <a:cubicBezTo>
                    <a:pt x="2237" y="4978"/>
                    <a:pt x="2395" y="4380"/>
                    <a:pt x="2710" y="3844"/>
                  </a:cubicBezTo>
                  <a:close/>
                  <a:moveTo>
                    <a:pt x="1450" y="5986"/>
                  </a:moveTo>
                  <a:lnTo>
                    <a:pt x="1450" y="7467"/>
                  </a:lnTo>
                  <a:cubicBezTo>
                    <a:pt x="1432" y="7468"/>
                    <a:pt x="1415" y="7469"/>
                    <a:pt x="1398" y="7469"/>
                  </a:cubicBezTo>
                  <a:cubicBezTo>
                    <a:pt x="984" y="7469"/>
                    <a:pt x="694" y="7106"/>
                    <a:pt x="694" y="6742"/>
                  </a:cubicBezTo>
                  <a:cubicBezTo>
                    <a:pt x="694" y="6333"/>
                    <a:pt x="1009" y="5986"/>
                    <a:pt x="1450" y="5986"/>
                  </a:cubicBezTo>
                  <a:close/>
                  <a:moveTo>
                    <a:pt x="9641" y="5986"/>
                  </a:moveTo>
                  <a:cubicBezTo>
                    <a:pt x="10051" y="5986"/>
                    <a:pt x="10397" y="6301"/>
                    <a:pt x="10397" y="6742"/>
                  </a:cubicBezTo>
                  <a:cubicBezTo>
                    <a:pt x="10397" y="7184"/>
                    <a:pt x="10051" y="7499"/>
                    <a:pt x="9641" y="7499"/>
                  </a:cubicBezTo>
                  <a:lnTo>
                    <a:pt x="9641" y="5986"/>
                  </a:lnTo>
                  <a:close/>
                  <a:moveTo>
                    <a:pt x="3309" y="5986"/>
                  </a:moveTo>
                  <a:cubicBezTo>
                    <a:pt x="3939" y="5986"/>
                    <a:pt x="4411" y="6490"/>
                    <a:pt x="4411" y="7089"/>
                  </a:cubicBezTo>
                  <a:cubicBezTo>
                    <a:pt x="4411" y="7719"/>
                    <a:pt x="3907" y="8192"/>
                    <a:pt x="3309" y="8192"/>
                  </a:cubicBezTo>
                  <a:cubicBezTo>
                    <a:pt x="2678" y="8192"/>
                    <a:pt x="2206" y="7688"/>
                    <a:pt x="2206" y="7089"/>
                  </a:cubicBezTo>
                  <a:cubicBezTo>
                    <a:pt x="2206" y="6459"/>
                    <a:pt x="2710" y="5986"/>
                    <a:pt x="3309" y="5986"/>
                  </a:cubicBezTo>
                  <a:close/>
                  <a:moveTo>
                    <a:pt x="7782" y="6018"/>
                  </a:moveTo>
                  <a:cubicBezTo>
                    <a:pt x="8412" y="6018"/>
                    <a:pt x="8885" y="6553"/>
                    <a:pt x="8885" y="7121"/>
                  </a:cubicBezTo>
                  <a:cubicBezTo>
                    <a:pt x="8885" y="7719"/>
                    <a:pt x="8381" y="8223"/>
                    <a:pt x="7782" y="8223"/>
                  </a:cubicBezTo>
                  <a:cubicBezTo>
                    <a:pt x="7152" y="8223"/>
                    <a:pt x="6680" y="7719"/>
                    <a:pt x="6680" y="7121"/>
                  </a:cubicBezTo>
                  <a:cubicBezTo>
                    <a:pt x="6680" y="6490"/>
                    <a:pt x="7215" y="6018"/>
                    <a:pt x="7782" y="6018"/>
                  </a:cubicBezTo>
                  <a:close/>
                  <a:moveTo>
                    <a:pt x="5955" y="7436"/>
                  </a:moveTo>
                  <a:cubicBezTo>
                    <a:pt x="6112" y="8318"/>
                    <a:pt x="6900" y="8948"/>
                    <a:pt x="7751" y="8948"/>
                  </a:cubicBezTo>
                  <a:cubicBezTo>
                    <a:pt x="8192" y="8948"/>
                    <a:pt x="8538" y="8790"/>
                    <a:pt x="8853" y="8601"/>
                  </a:cubicBezTo>
                  <a:lnTo>
                    <a:pt x="8853" y="8601"/>
                  </a:lnTo>
                  <a:cubicBezTo>
                    <a:pt x="8885" y="10334"/>
                    <a:pt x="7593" y="11783"/>
                    <a:pt x="5892" y="11941"/>
                  </a:cubicBezTo>
                  <a:lnTo>
                    <a:pt x="5892" y="11594"/>
                  </a:lnTo>
                  <a:cubicBezTo>
                    <a:pt x="5892" y="11374"/>
                    <a:pt x="5734" y="11216"/>
                    <a:pt x="5545" y="11216"/>
                  </a:cubicBezTo>
                  <a:cubicBezTo>
                    <a:pt x="5356" y="11216"/>
                    <a:pt x="5199" y="11374"/>
                    <a:pt x="5199" y="11594"/>
                  </a:cubicBezTo>
                  <a:lnTo>
                    <a:pt x="5199" y="11941"/>
                  </a:lnTo>
                  <a:cubicBezTo>
                    <a:pt x="3498" y="11752"/>
                    <a:pt x="2206" y="10334"/>
                    <a:pt x="2206" y="8601"/>
                  </a:cubicBezTo>
                  <a:lnTo>
                    <a:pt x="2206" y="8601"/>
                  </a:lnTo>
                  <a:cubicBezTo>
                    <a:pt x="2521" y="8822"/>
                    <a:pt x="2899" y="8948"/>
                    <a:pt x="3309" y="8948"/>
                  </a:cubicBezTo>
                  <a:cubicBezTo>
                    <a:pt x="4222" y="8948"/>
                    <a:pt x="4947" y="8318"/>
                    <a:pt x="5136" y="7436"/>
                  </a:cubicBezTo>
                  <a:close/>
                  <a:moveTo>
                    <a:pt x="1072" y="0"/>
                  </a:moveTo>
                  <a:cubicBezTo>
                    <a:pt x="851" y="0"/>
                    <a:pt x="725" y="158"/>
                    <a:pt x="725" y="347"/>
                  </a:cubicBezTo>
                  <a:cubicBezTo>
                    <a:pt x="725" y="1576"/>
                    <a:pt x="1229" y="2678"/>
                    <a:pt x="2080" y="3434"/>
                  </a:cubicBezTo>
                  <a:cubicBezTo>
                    <a:pt x="1733" y="3970"/>
                    <a:pt x="1544" y="4569"/>
                    <a:pt x="1513" y="5230"/>
                  </a:cubicBezTo>
                  <a:cubicBezTo>
                    <a:pt x="662" y="5230"/>
                    <a:pt x="0" y="5923"/>
                    <a:pt x="0" y="6742"/>
                  </a:cubicBezTo>
                  <a:cubicBezTo>
                    <a:pt x="0" y="7562"/>
                    <a:pt x="662" y="8223"/>
                    <a:pt x="1513" y="8223"/>
                  </a:cubicBezTo>
                  <a:lnTo>
                    <a:pt x="1513" y="8601"/>
                  </a:lnTo>
                  <a:cubicBezTo>
                    <a:pt x="1513" y="10870"/>
                    <a:pt x="3340" y="12728"/>
                    <a:pt x="5577" y="12728"/>
                  </a:cubicBezTo>
                  <a:cubicBezTo>
                    <a:pt x="7845" y="12728"/>
                    <a:pt x="9673" y="10870"/>
                    <a:pt x="9673" y="8601"/>
                  </a:cubicBezTo>
                  <a:lnTo>
                    <a:pt x="9673" y="8223"/>
                  </a:lnTo>
                  <a:cubicBezTo>
                    <a:pt x="10523" y="8223"/>
                    <a:pt x="11185" y="7562"/>
                    <a:pt x="11185" y="6742"/>
                  </a:cubicBezTo>
                  <a:cubicBezTo>
                    <a:pt x="11153" y="5923"/>
                    <a:pt x="10460" y="5230"/>
                    <a:pt x="9641" y="5230"/>
                  </a:cubicBezTo>
                  <a:lnTo>
                    <a:pt x="9641" y="4128"/>
                  </a:lnTo>
                  <a:cubicBezTo>
                    <a:pt x="9641" y="1859"/>
                    <a:pt x="7782" y="0"/>
                    <a:pt x="554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302" name="Google Shape;11302;p84"/>
          <p:cNvGrpSpPr/>
          <p:nvPr/>
        </p:nvGrpSpPr>
        <p:grpSpPr>
          <a:xfrm>
            <a:off x="6201079" y="1778631"/>
            <a:ext cx="317290" cy="361090"/>
            <a:chOff x="-56774850" y="2294725"/>
            <a:chExt cx="279625" cy="318225"/>
          </a:xfrm>
          <a:solidFill>
            <a:srgbClr val="FFC000"/>
          </a:solidFill>
        </p:grpSpPr>
        <p:sp>
          <p:nvSpPr>
            <p:cNvPr id="11303" name="Google Shape;11303;p84"/>
            <p:cNvSpPr/>
            <p:nvPr/>
          </p:nvSpPr>
          <p:spPr>
            <a:xfrm>
              <a:off x="-56681100" y="2464075"/>
              <a:ext cx="17325" cy="18125"/>
            </a:xfrm>
            <a:custGeom>
              <a:avLst/>
              <a:gdLst/>
              <a:ahLst/>
              <a:cxnLst/>
              <a:rect l="l" t="t" r="r" b="b"/>
              <a:pathLst>
                <a:path w="693" h="725" extrusionOk="0">
                  <a:moveTo>
                    <a:pt x="347" y="0"/>
                  </a:moveTo>
                  <a:cubicBezTo>
                    <a:pt x="158" y="0"/>
                    <a:pt x="0" y="158"/>
                    <a:pt x="0" y="378"/>
                  </a:cubicBezTo>
                  <a:cubicBezTo>
                    <a:pt x="0" y="567"/>
                    <a:pt x="158" y="725"/>
                    <a:pt x="347" y="725"/>
                  </a:cubicBezTo>
                  <a:cubicBezTo>
                    <a:pt x="536" y="725"/>
                    <a:pt x="693" y="567"/>
                    <a:pt x="693" y="378"/>
                  </a:cubicBezTo>
                  <a:cubicBezTo>
                    <a:pt x="693" y="158"/>
                    <a:pt x="536" y="0"/>
                    <a:pt x="34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4" name="Google Shape;11304;p84"/>
            <p:cNvSpPr/>
            <p:nvPr/>
          </p:nvSpPr>
          <p:spPr>
            <a:xfrm>
              <a:off x="-56606275" y="2464075"/>
              <a:ext cx="17325" cy="18125"/>
            </a:xfrm>
            <a:custGeom>
              <a:avLst/>
              <a:gdLst/>
              <a:ahLst/>
              <a:cxnLst/>
              <a:rect l="l" t="t" r="r" b="b"/>
              <a:pathLst>
                <a:path w="693" h="725" extrusionOk="0">
                  <a:moveTo>
                    <a:pt x="347" y="0"/>
                  </a:moveTo>
                  <a:cubicBezTo>
                    <a:pt x="158" y="0"/>
                    <a:pt x="0" y="158"/>
                    <a:pt x="0" y="378"/>
                  </a:cubicBezTo>
                  <a:cubicBezTo>
                    <a:pt x="0" y="567"/>
                    <a:pt x="158" y="725"/>
                    <a:pt x="347" y="725"/>
                  </a:cubicBezTo>
                  <a:cubicBezTo>
                    <a:pt x="536" y="725"/>
                    <a:pt x="693" y="567"/>
                    <a:pt x="693" y="378"/>
                  </a:cubicBezTo>
                  <a:cubicBezTo>
                    <a:pt x="693" y="158"/>
                    <a:pt x="536" y="0"/>
                    <a:pt x="34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5" name="Google Shape;11305;p84"/>
            <p:cNvSpPr/>
            <p:nvPr/>
          </p:nvSpPr>
          <p:spPr>
            <a:xfrm>
              <a:off x="-56774850" y="2294725"/>
              <a:ext cx="279625" cy="318225"/>
            </a:xfrm>
            <a:custGeom>
              <a:avLst/>
              <a:gdLst/>
              <a:ahLst/>
              <a:cxnLst/>
              <a:rect l="l" t="t" r="r" b="b"/>
              <a:pathLst>
                <a:path w="11185" h="12729" extrusionOk="0">
                  <a:moveTo>
                    <a:pt x="5577" y="788"/>
                  </a:moveTo>
                  <a:cubicBezTo>
                    <a:pt x="6775" y="788"/>
                    <a:pt x="7783" y="1198"/>
                    <a:pt x="8665" y="1891"/>
                  </a:cubicBezTo>
                  <a:cubicBezTo>
                    <a:pt x="8098" y="2553"/>
                    <a:pt x="6932" y="3057"/>
                    <a:pt x="5577" y="3057"/>
                  </a:cubicBezTo>
                  <a:cubicBezTo>
                    <a:pt x="4254" y="3057"/>
                    <a:pt x="3057" y="2584"/>
                    <a:pt x="2521" y="1891"/>
                  </a:cubicBezTo>
                  <a:cubicBezTo>
                    <a:pt x="3341" y="1198"/>
                    <a:pt x="4412" y="788"/>
                    <a:pt x="5577" y="788"/>
                  </a:cubicBezTo>
                  <a:close/>
                  <a:moveTo>
                    <a:pt x="5577" y="5325"/>
                  </a:moveTo>
                  <a:lnTo>
                    <a:pt x="8917" y="7341"/>
                  </a:lnTo>
                  <a:lnTo>
                    <a:pt x="8917" y="8633"/>
                  </a:lnTo>
                  <a:cubicBezTo>
                    <a:pt x="8917" y="9830"/>
                    <a:pt x="8350" y="10838"/>
                    <a:pt x="7436" y="11437"/>
                  </a:cubicBezTo>
                  <a:lnTo>
                    <a:pt x="7436" y="9673"/>
                  </a:lnTo>
                  <a:cubicBezTo>
                    <a:pt x="7436" y="9547"/>
                    <a:pt x="7342" y="9421"/>
                    <a:pt x="7247" y="9358"/>
                  </a:cubicBezTo>
                  <a:cubicBezTo>
                    <a:pt x="6727" y="9090"/>
                    <a:pt x="6152" y="8956"/>
                    <a:pt x="5581" y="8956"/>
                  </a:cubicBezTo>
                  <a:cubicBezTo>
                    <a:pt x="5010" y="8956"/>
                    <a:pt x="4443" y="9090"/>
                    <a:pt x="3939" y="9358"/>
                  </a:cubicBezTo>
                  <a:cubicBezTo>
                    <a:pt x="3813" y="9421"/>
                    <a:pt x="3719" y="9547"/>
                    <a:pt x="3719" y="9673"/>
                  </a:cubicBezTo>
                  <a:lnTo>
                    <a:pt x="3719" y="11437"/>
                  </a:lnTo>
                  <a:cubicBezTo>
                    <a:pt x="2836" y="10838"/>
                    <a:pt x="2238" y="9767"/>
                    <a:pt x="2238" y="8633"/>
                  </a:cubicBezTo>
                  <a:lnTo>
                    <a:pt x="2238" y="7341"/>
                  </a:lnTo>
                  <a:lnTo>
                    <a:pt x="5577" y="5325"/>
                  </a:lnTo>
                  <a:close/>
                  <a:moveTo>
                    <a:pt x="5562" y="9736"/>
                  </a:moveTo>
                  <a:cubicBezTo>
                    <a:pt x="5948" y="9736"/>
                    <a:pt x="6333" y="9799"/>
                    <a:pt x="6680" y="9925"/>
                  </a:cubicBezTo>
                  <a:lnTo>
                    <a:pt x="6680" y="11815"/>
                  </a:lnTo>
                  <a:cubicBezTo>
                    <a:pt x="6333" y="11941"/>
                    <a:pt x="5987" y="12036"/>
                    <a:pt x="5577" y="12036"/>
                  </a:cubicBezTo>
                  <a:cubicBezTo>
                    <a:pt x="5199" y="12036"/>
                    <a:pt x="4790" y="11941"/>
                    <a:pt x="4443" y="11815"/>
                  </a:cubicBezTo>
                  <a:lnTo>
                    <a:pt x="4443" y="9925"/>
                  </a:lnTo>
                  <a:cubicBezTo>
                    <a:pt x="4790" y="9799"/>
                    <a:pt x="5176" y="9736"/>
                    <a:pt x="5562" y="9736"/>
                  </a:cubicBezTo>
                  <a:close/>
                  <a:moveTo>
                    <a:pt x="9200" y="2427"/>
                  </a:moveTo>
                  <a:cubicBezTo>
                    <a:pt x="9988" y="3277"/>
                    <a:pt x="10429" y="4411"/>
                    <a:pt x="10429" y="5640"/>
                  </a:cubicBezTo>
                  <a:lnTo>
                    <a:pt x="10429" y="12036"/>
                  </a:lnTo>
                  <a:lnTo>
                    <a:pt x="7940" y="12036"/>
                  </a:lnTo>
                  <a:cubicBezTo>
                    <a:pt x="9011" y="11280"/>
                    <a:pt x="9705" y="10051"/>
                    <a:pt x="9705" y="8633"/>
                  </a:cubicBezTo>
                  <a:lnTo>
                    <a:pt x="9705" y="7152"/>
                  </a:lnTo>
                  <a:cubicBezTo>
                    <a:pt x="9705" y="7026"/>
                    <a:pt x="9642" y="6900"/>
                    <a:pt x="9515" y="6837"/>
                  </a:cubicBezTo>
                  <a:lnTo>
                    <a:pt x="5766" y="4569"/>
                  </a:lnTo>
                  <a:cubicBezTo>
                    <a:pt x="5719" y="4538"/>
                    <a:pt x="5656" y="4522"/>
                    <a:pt x="5589" y="4522"/>
                  </a:cubicBezTo>
                  <a:cubicBezTo>
                    <a:pt x="5522" y="4522"/>
                    <a:pt x="5451" y="4538"/>
                    <a:pt x="5388" y="4569"/>
                  </a:cubicBezTo>
                  <a:lnTo>
                    <a:pt x="1639" y="6837"/>
                  </a:lnTo>
                  <a:cubicBezTo>
                    <a:pt x="1513" y="6900"/>
                    <a:pt x="1450" y="7026"/>
                    <a:pt x="1450" y="7152"/>
                  </a:cubicBezTo>
                  <a:lnTo>
                    <a:pt x="1450" y="8633"/>
                  </a:lnTo>
                  <a:cubicBezTo>
                    <a:pt x="1450" y="10019"/>
                    <a:pt x="2143" y="11280"/>
                    <a:pt x="3214" y="12036"/>
                  </a:cubicBezTo>
                  <a:lnTo>
                    <a:pt x="726" y="12036"/>
                  </a:lnTo>
                  <a:lnTo>
                    <a:pt x="726" y="5640"/>
                  </a:lnTo>
                  <a:cubicBezTo>
                    <a:pt x="726" y="4380"/>
                    <a:pt x="1198" y="3246"/>
                    <a:pt x="1954" y="2427"/>
                  </a:cubicBezTo>
                  <a:cubicBezTo>
                    <a:pt x="2679" y="3246"/>
                    <a:pt x="4034" y="3750"/>
                    <a:pt x="5577" y="3750"/>
                  </a:cubicBezTo>
                  <a:cubicBezTo>
                    <a:pt x="7121" y="3750"/>
                    <a:pt x="8507" y="3246"/>
                    <a:pt x="9200" y="2427"/>
                  </a:cubicBezTo>
                  <a:close/>
                  <a:moveTo>
                    <a:pt x="5577" y="1"/>
                  </a:moveTo>
                  <a:cubicBezTo>
                    <a:pt x="2521" y="1"/>
                    <a:pt x="1" y="2521"/>
                    <a:pt x="1" y="5640"/>
                  </a:cubicBezTo>
                  <a:lnTo>
                    <a:pt x="1" y="12382"/>
                  </a:lnTo>
                  <a:cubicBezTo>
                    <a:pt x="1" y="12571"/>
                    <a:pt x="159" y="12729"/>
                    <a:pt x="348" y="12729"/>
                  </a:cubicBezTo>
                  <a:lnTo>
                    <a:pt x="10776" y="12729"/>
                  </a:lnTo>
                  <a:cubicBezTo>
                    <a:pt x="10965" y="12729"/>
                    <a:pt x="11122" y="12571"/>
                    <a:pt x="11122" y="12382"/>
                  </a:cubicBezTo>
                  <a:lnTo>
                    <a:pt x="11122" y="5640"/>
                  </a:lnTo>
                  <a:cubicBezTo>
                    <a:pt x="11185" y="2584"/>
                    <a:pt x="8665" y="1"/>
                    <a:pt x="557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306" name="Google Shape;11306;p84"/>
          <p:cNvGrpSpPr/>
          <p:nvPr/>
        </p:nvGrpSpPr>
        <p:grpSpPr>
          <a:xfrm>
            <a:off x="6222086" y="2231215"/>
            <a:ext cx="275278" cy="360182"/>
            <a:chOff x="-56756725" y="2686975"/>
            <a:chExt cx="242600" cy="317425"/>
          </a:xfrm>
          <a:solidFill>
            <a:srgbClr val="FFC000"/>
          </a:solidFill>
        </p:grpSpPr>
        <p:sp>
          <p:nvSpPr>
            <p:cNvPr id="11307" name="Google Shape;11307;p84"/>
            <p:cNvSpPr/>
            <p:nvPr/>
          </p:nvSpPr>
          <p:spPr>
            <a:xfrm>
              <a:off x="-56681100" y="2854725"/>
              <a:ext cx="17325" cy="18150"/>
            </a:xfrm>
            <a:custGeom>
              <a:avLst/>
              <a:gdLst/>
              <a:ahLst/>
              <a:cxnLst/>
              <a:rect l="l" t="t" r="r" b="b"/>
              <a:pathLst>
                <a:path w="693" h="726" extrusionOk="0">
                  <a:moveTo>
                    <a:pt x="347" y="1"/>
                  </a:moveTo>
                  <a:cubicBezTo>
                    <a:pt x="158" y="1"/>
                    <a:pt x="0" y="190"/>
                    <a:pt x="0" y="379"/>
                  </a:cubicBezTo>
                  <a:cubicBezTo>
                    <a:pt x="0" y="568"/>
                    <a:pt x="158" y="725"/>
                    <a:pt x="347" y="725"/>
                  </a:cubicBezTo>
                  <a:cubicBezTo>
                    <a:pt x="536" y="725"/>
                    <a:pt x="693" y="568"/>
                    <a:pt x="693" y="379"/>
                  </a:cubicBezTo>
                  <a:cubicBezTo>
                    <a:pt x="693" y="190"/>
                    <a:pt x="536" y="1"/>
                    <a:pt x="34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8" name="Google Shape;11308;p84"/>
            <p:cNvSpPr/>
            <p:nvPr/>
          </p:nvSpPr>
          <p:spPr>
            <a:xfrm>
              <a:off x="-56606275" y="2854725"/>
              <a:ext cx="17325" cy="18150"/>
            </a:xfrm>
            <a:custGeom>
              <a:avLst/>
              <a:gdLst/>
              <a:ahLst/>
              <a:cxnLst/>
              <a:rect l="l" t="t" r="r" b="b"/>
              <a:pathLst>
                <a:path w="693" h="726" extrusionOk="0">
                  <a:moveTo>
                    <a:pt x="347" y="1"/>
                  </a:moveTo>
                  <a:cubicBezTo>
                    <a:pt x="158" y="1"/>
                    <a:pt x="0" y="190"/>
                    <a:pt x="0" y="379"/>
                  </a:cubicBezTo>
                  <a:cubicBezTo>
                    <a:pt x="0" y="568"/>
                    <a:pt x="158" y="725"/>
                    <a:pt x="347" y="725"/>
                  </a:cubicBezTo>
                  <a:cubicBezTo>
                    <a:pt x="536" y="725"/>
                    <a:pt x="693" y="568"/>
                    <a:pt x="693" y="379"/>
                  </a:cubicBezTo>
                  <a:cubicBezTo>
                    <a:pt x="693" y="190"/>
                    <a:pt x="536" y="1"/>
                    <a:pt x="34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09" name="Google Shape;11309;p84"/>
            <p:cNvSpPr/>
            <p:nvPr/>
          </p:nvSpPr>
          <p:spPr>
            <a:xfrm>
              <a:off x="-56756725" y="2686975"/>
              <a:ext cx="242600" cy="317425"/>
            </a:xfrm>
            <a:custGeom>
              <a:avLst/>
              <a:gdLst/>
              <a:ahLst/>
              <a:cxnLst/>
              <a:rect l="l" t="t" r="r" b="b"/>
              <a:pathLst>
                <a:path w="9704" h="12697" extrusionOk="0">
                  <a:moveTo>
                    <a:pt x="5955" y="4442"/>
                  </a:moveTo>
                  <a:lnTo>
                    <a:pt x="7058" y="5199"/>
                  </a:lnTo>
                  <a:lnTo>
                    <a:pt x="5798" y="5199"/>
                  </a:lnTo>
                  <a:cubicBezTo>
                    <a:pt x="5924" y="5009"/>
                    <a:pt x="5955" y="4757"/>
                    <a:pt x="5955" y="4442"/>
                  </a:cubicBezTo>
                  <a:close/>
                  <a:moveTo>
                    <a:pt x="3750" y="4127"/>
                  </a:moveTo>
                  <a:lnTo>
                    <a:pt x="3750" y="4127"/>
                  </a:lnTo>
                  <a:cubicBezTo>
                    <a:pt x="3718" y="4253"/>
                    <a:pt x="3718" y="4379"/>
                    <a:pt x="3718" y="4474"/>
                  </a:cubicBezTo>
                  <a:cubicBezTo>
                    <a:pt x="3718" y="4757"/>
                    <a:pt x="3781" y="5009"/>
                    <a:pt x="3876" y="5230"/>
                  </a:cubicBezTo>
                  <a:lnTo>
                    <a:pt x="2363" y="5230"/>
                  </a:lnTo>
                  <a:lnTo>
                    <a:pt x="3750" y="4127"/>
                  </a:lnTo>
                  <a:close/>
                  <a:moveTo>
                    <a:pt x="4821" y="3749"/>
                  </a:moveTo>
                  <a:cubicBezTo>
                    <a:pt x="4947" y="3749"/>
                    <a:pt x="5167" y="4001"/>
                    <a:pt x="5167" y="4474"/>
                  </a:cubicBezTo>
                  <a:cubicBezTo>
                    <a:pt x="5167" y="4946"/>
                    <a:pt x="4947" y="5230"/>
                    <a:pt x="4821" y="5230"/>
                  </a:cubicBezTo>
                  <a:cubicBezTo>
                    <a:pt x="4695" y="5230"/>
                    <a:pt x="4474" y="4946"/>
                    <a:pt x="4474" y="4474"/>
                  </a:cubicBezTo>
                  <a:cubicBezTo>
                    <a:pt x="4474" y="4001"/>
                    <a:pt x="4695" y="3749"/>
                    <a:pt x="4821" y="3749"/>
                  </a:cubicBezTo>
                  <a:close/>
                  <a:moveTo>
                    <a:pt x="6806" y="756"/>
                  </a:moveTo>
                  <a:lnTo>
                    <a:pt x="757" y="5545"/>
                  </a:lnTo>
                  <a:lnTo>
                    <a:pt x="757" y="2584"/>
                  </a:lnTo>
                  <a:cubicBezTo>
                    <a:pt x="725" y="1607"/>
                    <a:pt x="1576" y="756"/>
                    <a:pt x="2616" y="756"/>
                  </a:cubicBezTo>
                  <a:close/>
                  <a:moveTo>
                    <a:pt x="7814" y="914"/>
                  </a:moveTo>
                  <a:cubicBezTo>
                    <a:pt x="8475" y="1166"/>
                    <a:pt x="8948" y="1859"/>
                    <a:pt x="8948" y="2647"/>
                  </a:cubicBezTo>
                  <a:lnTo>
                    <a:pt x="8948" y="5640"/>
                  </a:lnTo>
                  <a:lnTo>
                    <a:pt x="5167" y="2993"/>
                  </a:lnTo>
                  <a:lnTo>
                    <a:pt x="7814" y="914"/>
                  </a:lnTo>
                  <a:close/>
                  <a:moveTo>
                    <a:pt x="8160" y="5955"/>
                  </a:moveTo>
                  <a:lnTo>
                    <a:pt x="8255" y="5986"/>
                  </a:lnTo>
                  <a:lnTo>
                    <a:pt x="8255" y="8633"/>
                  </a:lnTo>
                  <a:lnTo>
                    <a:pt x="8192" y="8633"/>
                  </a:lnTo>
                  <a:cubicBezTo>
                    <a:pt x="8192" y="9767"/>
                    <a:pt x="7625" y="10838"/>
                    <a:pt x="6711" y="11405"/>
                  </a:cubicBezTo>
                  <a:lnTo>
                    <a:pt x="6711" y="9357"/>
                  </a:lnTo>
                  <a:cubicBezTo>
                    <a:pt x="6711" y="9200"/>
                    <a:pt x="6617" y="9105"/>
                    <a:pt x="6522" y="9042"/>
                  </a:cubicBezTo>
                  <a:cubicBezTo>
                    <a:pt x="6002" y="8790"/>
                    <a:pt x="5427" y="8664"/>
                    <a:pt x="4856" y="8664"/>
                  </a:cubicBezTo>
                  <a:cubicBezTo>
                    <a:pt x="4285" y="8664"/>
                    <a:pt x="3718" y="8790"/>
                    <a:pt x="3214" y="9042"/>
                  </a:cubicBezTo>
                  <a:cubicBezTo>
                    <a:pt x="3088" y="9137"/>
                    <a:pt x="2994" y="9263"/>
                    <a:pt x="2994" y="9357"/>
                  </a:cubicBezTo>
                  <a:lnTo>
                    <a:pt x="2994" y="11405"/>
                  </a:lnTo>
                  <a:cubicBezTo>
                    <a:pt x="2111" y="10838"/>
                    <a:pt x="1513" y="9798"/>
                    <a:pt x="1513" y="8633"/>
                  </a:cubicBezTo>
                  <a:lnTo>
                    <a:pt x="1513" y="5955"/>
                  </a:lnTo>
                  <a:close/>
                  <a:moveTo>
                    <a:pt x="4837" y="9428"/>
                  </a:moveTo>
                  <a:cubicBezTo>
                    <a:pt x="5223" y="9428"/>
                    <a:pt x="5608" y="9499"/>
                    <a:pt x="5955" y="9641"/>
                  </a:cubicBezTo>
                  <a:lnTo>
                    <a:pt x="5955" y="11815"/>
                  </a:lnTo>
                  <a:cubicBezTo>
                    <a:pt x="5608" y="11941"/>
                    <a:pt x="5262" y="12004"/>
                    <a:pt x="4852" y="12004"/>
                  </a:cubicBezTo>
                  <a:cubicBezTo>
                    <a:pt x="4474" y="12004"/>
                    <a:pt x="4065" y="11941"/>
                    <a:pt x="3718" y="11815"/>
                  </a:cubicBezTo>
                  <a:lnTo>
                    <a:pt x="3718" y="9641"/>
                  </a:lnTo>
                  <a:cubicBezTo>
                    <a:pt x="4065" y="9499"/>
                    <a:pt x="4451" y="9428"/>
                    <a:pt x="4837" y="9428"/>
                  </a:cubicBezTo>
                  <a:close/>
                  <a:moveTo>
                    <a:pt x="2616" y="0"/>
                  </a:moveTo>
                  <a:cubicBezTo>
                    <a:pt x="1166" y="0"/>
                    <a:pt x="1" y="1166"/>
                    <a:pt x="1" y="2584"/>
                  </a:cubicBezTo>
                  <a:lnTo>
                    <a:pt x="1" y="6333"/>
                  </a:lnTo>
                  <a:cubicBezTo>
                    <a:pt x="1" y="6554"/>
                    <a:pt x="188" y="6698"/>
                    <a:pt x="375" y="6698"/>
                  </a:cubicBezTo>
                  <a:cubicBezTo>
                    <a:pt x="454" y="6698"/>
                    <a:pt x="534" y="6672"/>
                    <a:pt x="599" y="6616"/>
                  </a:cubicBezTo>
                  <a:lnTo>
                    <a:pt x="757" y="6490"/>
                  </a:lnTo>
                  <a:lnTo>
                    <a:pt x="757" y="8601"/>
                  </a:lnTo>
                  <a:cubicBezTo>
                    <a:pt x="757" y="10869"/>
                    <a:pt x="2616" y="12697"/>
                    <a:pt x="4852" y="12697"/>
                  </a:cubicBezTo>
                  <a:cubicBezTo>
                    <a:pt x="7089" y="12697"/>
                    <a:pt x="8948" y="10869"/>
                    <a:pt x="8948" y="8601"/>
                  </a:cubicBezTo>
                  <a:lnTo>
                    <a:pt x="8948" y="6522"/>
                  </a:lnTo>
                  <a:lnTo>
                    <a:pt x="9106" y="6648"/>
                  </a:lnTo>
                  <a:cubicBezTo>
                    <a:pt x="9173" y="6690"/>
                    <a:pt x="9247" y="6710"/>
                    <a:pt x="9320" y="6710"/>
                  </a:cubicBezTo>
                  <a:cubicBezTo>
                    <a:pt x="9518" y="6710"/>
                    <a:pt x="9704" y="6563"/>
                    <a:pt x="9704" y="6333"/>
                  </a:cubicBezTo>
                  <a:lnTo>
                    <a:pt x="9704" y="2584"/>
                  </a:lnTo>
                  <a:cubicBezTo>
                    <a:pt x="9704" y="1166"/>
                    <a:pt x="8507" y="0"/>
                    <a:pt x="708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310" name="Google Shape;11310;p84"/>
          <p:cNvGrpSpPr/>
          <p:nvPr/>
        </p:nvGrpSpPr>
        <p:grpSpPr>
          <a:xfrm>
            <a:off x="4870518" y="2684124"/>
            <a:ext cx="337346" cy="361998"/>
            <a:chOff x="-54826975" y="1903275"/>
            <a:chExt cx="297300" cy="319025"/>
          </a:xfrm>
          <a:solidFill>
            <a:srgbClr val="FFC000"/>
          </a:solidFill>
        </p:grpSpPr>
        <p:sp>
          <p:nvSpPr>
            <p:cNvPr id="11311" name="Google Shape;11311;p84"/>
            <p:cNvSpPr/>
            <p:nvPr/>
          </p:nvSpPr>
          <p:spPr>
            <a:xfrm>
              <a:off x="-54712850" y="2135825"/>
              <a:ext cx="73275" cy="28975"/>
            </a:xfrm>
            <a:custGeom>
              <a:avLst/>
              <a:gdLst/>
              <a:ahLst/>
              <a:cxnLst/>
              <a:rect l="l" t="t" r="r" b="b"/>
              <a:pathLst>
                <a:path w="2931" h="1159" extrusionOk="0">
                  <a:moveTo>
                    <a:pt x="414" y="1"/>
                  </a:moveTo>
                  <a:cubicBezTo>
                    <a:pt x="316" y="1"/>
                    <a:pt x="222" y="40"/>
                    <a:pt x="159" y="119"/>
                  </a:cubicBezTo>
                  <a:cubicBezTo>
                    <a:pt x="1" y="276"/>
                    <a:pt x="1" y="497"/>
                    <a:pt x="159" y="623"/>
                  </a:cubicBezTo>
                  <a:cubicBezTo>
                    <a:pt x="537" y="970"/>
                    <a:pt x="1009" y="1159"/>
                    <a:pt x="1482" y="1159"/>
                  </a:cubicBezTo>
                  <a:cubicBezTo>
                    <a:pt x="1986" y="1159"/>
                    <a:pt x="2458" y="970"/>
                    <a:pt x="2773" y="623"/>
                  </a:cubicBezTo>
                  <a:cubicBezTo>
                    <a:pt x="2931" y="465"/>
                    <a:pt x="2931" y="213"/>
                    <a:pt x="2773" y="119"/>
                  </a:cubicBezTo>
                  <a:cubicBezTo>
                    <a:pt x="2695" y="40"/>
                    <a:pt x="2592" y="1"/>
                    <a:pt x="2498" y="1"/>
                  </a:cubicBezTo>
                  <a:cubicBezTo>
                    <a:pt x="2403" y="1"/>
                    <a:pt x="2317" y="40"/>
                    <a:pt x="2269" y="119"/>
                  </a:cubicBezTo>
                  <a:cubicBezTo>
                    <a:pt x="2049" y="308"/>
                    <a:pt x="1734" y="434"/>
                    <a:pt x="1482" y="434"/>
                  </a:cubicBezTo>
                  <a:cubicBezTo>
                    <a:pt x="1167" y="434"/>
                    <a:pt x="883" y="308"/>
                    <a:pt x="694" y="119"/>
                  </a:cubicBezTo>
                  <a:cubicBezTo>
                    <a:pt x="615" y="40"/>
                    <a:pt x="513" y="1"/>
                    <a:pt x="41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12" name="Google Shape;11312;p84"/>
            <p:cNvSpPr/>
            <p:nvPr/>
          </p:nvSpPr>
          <p:spPr>
            <a:xfrm>
              <a:off x="-54826975" y="1903275"/>
              <a:ext cx="297300" cy="319025"/>
            </a:xfrm>
            <a:custGeom>
              <a:avLst/>
              <a:gdLst/>
              <a:ahLst/>
              <a:cxnLst/>
              <a:rect l="l" t="t" r="r" b="b"/>
              <a:pathLst>
                <a:path w="11892" h="12761" extrusionOk="0">
                  <a:moveTo>
                    <a:pt x="3400" y="694"/>
                  </a:moveTo>
                  <a:cubicBezTo>
                    <a:pt x="3715" y="694"/>
                    <a:pt x="3999" y="915"/>
                    <a:pt x="4093" y="1167"/>
                  </a:cubicBezTo>
                  <a:cubicBezTo>
                    <a:pt x="2928" y="1797"/>
                    <a:pt x="2046" y="3025"/>
                    <a:pt x="1951" y="4443"/>
                  </a:cubicBezTo>
                  <a:cubicBezTo>
                    <a:pt x="1932" y="4444"/>
                    <a:pt x="1914" y="4445"/>
                    <a:pt x="1895" y="4445"/>
                  </a:cubicBezTo>
                  <a:cubicBezTo>
                    <a:pt x="1481" y="4445"/>
                    <a:pt x="1163" y="4112"/>
                    <a:pt x="1163" y="3750"/>
                  </a:cubicBezTo>
                  <a:cubicBezTo>
                    <a:pt x="1163" y="3498"/>
                    <a:pt x="1258" y="3340"/>
                    <a:pt x="1352" y="3214"/>
                  </a:cubicBezTo>
                  <a:cubicBezTo>
                    <a:pt x="1478" y="3057"/>
                    <a:pt x="1478" y="2868"/>
                    <a:pt x="1352" y="2710"/>
                  </a:cubicBezTo>
                  <a:cubicBezTo>
                    <a:pt x="1258" y="2584"/>
                    <a:pt x="1163" y="2427"/>
                    <a:pt x="1163" y="2206"/>
                  </a:cubicBezTo>
                  <a:cubicBezTo>
                    <a:pt x="1163" y="1797"/>
                    <a:pt x="1478" y="1450"/>
                    <a:pt x="1888" y="1450"/>
                  </a:cubicBezTo>
                  <a:cubicBezTo>
                    <a:pt x="1983" y="1450"/>
                    <a:pt x="2109" y="1450"/>
                    <a:pt x="2172" y="1482"/>
                  </a:cubicBezTo>
                  <a:cubicBezTo>
                    <a:pt x="2216" y="1504"/>
                    <a:pt x="2263" y="1514"/>
                    <a:pt x="2311" y="1514"/>
                  </a:cubicBezTo>
                  <a:cubicBezTo>
                    <a:pt x="2468" y="1514"/>
                    <a:pt x="2627" y="1406"/>
                    <a:pt x="2676" y="1261"/>
                  </a:cubicBezTo>
                  <a:cubicBezTo>
                    <a:pt x="2770" y="946"/>
                    <a:pt x="3085" y="694"/>
                    <a:pt x="3400" y="694"/>
                  </a:cubicBezTo>
                  <a:close/>
                  <a:moveTo>
                    <a:pt x="8504" y="757"/>
                  </a:moveTo>
                  <a:cubicBezTo>
                    <a:pt x="8819" y="757"/>
                    <a:pt x="9166" y="978"/>
                    <a:pt x="9229" y="1293"/>
                  </a:cubicBezTo>
                  <a:cubicBezTo>
                    <a:pt x="9255" y="1448"/>
                    <a:pt x="9430" y="1561"/>
                    <a:pt x="9614" y="1561"/>
                  </a:cubicBezTo>
                  <a:cubicBezTo>
                    <a:pt x="9654" y="1561"/>
                    <a:pt x="9694" y="1556"/>
                    <a:pt x="9733" y="1545"/>
                  </a:cubicBezTo>
                  <a:cubicBezTo>
                    <a:pt x="9827" y="1482"/>
                    <a:pt x="9953" y="1482"/>
                    <a:pt x="10016" y="1482"/>
                  </a:cubicBezTo>
                  <a:cubicBezTo>
                    <a:pt x="10394" y="1482"/>
                    <a:pt x="10772" y="1797"/>
                    <a:pt x="10772" y="2238"/>
                  </a:cubicBezTo>
                  <a:cubicBezTo>
                    <a:pt x="10772" y="2490"/>
                    <a:pt x="10646" y="2647"/>
                    <a:pt x="10552" y="2742"/>
                  </a:cubicBezTo>
                  <a:cubicBezTo>
                    <a:pt x="10457" y="2899"/>
                    <a:pt x="10457" y="3120"/>
                    <a:pt x="10552" y="3277"/>
                  </a:cubicBezTo>
                  <a:cubicBezTo>
                    <a:pt x="10646" y="3372"/>
                    <a:pt x="10772" y="3529"/>
                    <a:pt x="10772" y="3782"/>
                  </a:cubicBezTo>
                  <a:cubicBezTo>
                    <a:pt x="10772" y="4160"/>
                    <a:pt x="10489" y="4475"/>
                    <a:pt x="10079" y="4538"/>
                  </a:cubicBezTo>
                  <a:cubicBezTo>
                    <a:pt x="9985" y="3057"/>
                    <a:pt x="9071" y="1860"/>
                    <a:pt x="7842" y="1230"/>
                  </a:cubicBezTo>
                  <a:cubicBezTo>
                    <a:pt x="7969" y="915"/>
                    <a:pt x="8252" y="757"/>
                    <a:pt x="8504" y="757"/>
                  </a:cubicBezTo>
                  <a:close/>
                  <a:moveTo>
                    <a:pt x="6078" y="1482"/>
                  </a:moveTo>
                  <a:cubicBezTo>
                    <a:pt x="7874" y="1482"/>
                    <a:pt x="9386" y="2994"/>
                    <a:pt x="9386" y="4853"/>
                  </a:cubicBezTo>
                  <a:lnTo>
                    <a:pt x="9386" y="5640"/>
                  </a:lnTo>
                  <a:cubicBezTo>
                    <a:pt x="9071" y="5388"/>
                    <a:pt x="8662" y="5262"/>
                    <a:pt x="8284" y="5262"/>
                  </a:cubicBezTo>
                  <a:cubicBezTo>
                    <a:pt x="7370" y="5262"/>
                    <a:pt x="6614" y="5892"/>
                    <a:pt x="6456" y="6774"/>
                  </a:cubicBezTo>
                  <a:lnTo>
                    <a:pt x="5637" y="6774"/>
                  </a:lnTo>
                  <a:cubicBezTo>
                    <a:pt x="5480" y="5892"/>
                    <a:pt x="4692" y="5262"/>
                    <a:pt x="3841" y="5262"/>
                  </a:cubicBezTo>
                  <a:cubicBezTo>
                    <a:pt x="3400" y="5262"/>
                    <a:pt x="3054" y="5420"/>
                    <a:pt x="2739" y="5640"/>
                  </a:cubicBezTo>
                  <a:lnTo>
                    <a:pt x="2739" y="4853"/>
                  </a:lnTo>
                  <a:cubicBezTo>
                    <a:pt x="2739" y="2994"/>
                    <a:pt x="4219" y="1482"/>
                    <a:pt x="6078" y="1482"/>
                  </a:cubicBezTo>
                  <a:close/>
                  <a:moveTo>
                    <a:pt x="1888" y="6743"/>
                  </a:moveTo>
                  <a:lnTo>
                    <a:pt x="1888" y="7058"/>
                  </a:lnTo>
                  <a:lnTo>
                    <a:pt x="1857" y="7216"/>
                  </a:lnTo>
                  <a:cubicBezTo>
                    <a:pt x="1794" y="7531"/>
                    <a:pt x="1731" y="7877"/>
                    <a:pt x="1699" y="8192"/>
                  </a:cubicBezTo>
                  <a:cubicBezTo>
                    <a:pt x="1384" y="8098"/>
                    <a:pt x="1163" y="7783"/>
                    <a:pt x="1163" y="7468"/>
                  </a:cubicBezTo>
                  <a:cubicBezTo>
                    <a:pt x="1163" y="7090"/>
                    <a:pt x="1478" y="6743"/>
                    <a:pt x="1888" y="6743"/>
                  </a:cubicBezTo>
                  <a:close/>
                  <a:moveTo>
                    <a:pt x="3778" y="5987"/>
                  </a:moveTo>
                  <a:cubicBezTo>
                    <a:pt x="4440" y="5987"/>
                    <a:pt x="4881" y="6491"/>
                    <a:pt x="4881" y="7090"/>
                  </a:cubicBezTo>
                  <a:cubicBezTo>
                    <a:pt x="4881" y="7688"/>
                    <a:pt x="4377" y="8192"/>
                    <a:pt x="3778" y="8192"/>
                  </a:cubicBezTo>
                  <a:cubicBezTo>
                    <a:pt x="3211" y="8192"/>
                    <a:pt x="2676" y="7688"/>
                    <a:pt x="2676" y="7090"/>
                  </a:cubicBezTo>
                  <a:cubicBezTo>
                    <a:pt x="2676" y="6491"/>
                    <a:pt x="3148" y="5987"/>
                    <a:pt x="3778" y="5987"/>
                  </a:cubicBezTo>
                  <a:close/>
                  <a:moveTo>
                    <a:pt x="10142" y="6743"/>
                  </a:moveTo>
                  <a:cubicBezTo>
                    <a:pt x="10520" y="6743"/>
                    <a:pt x="10867" y="7058"/>
                    <a:pt x="10867" y="7468"/>
                  </a:cubicBezTo>
                  <a:cubicBezTo>
                    <a:pt x="10867" y="7846"/>
                    <a:pt x="10646" y="8098"/>
                    <a:pt x="10331" y="8192"/>
                  </a:cubicBezTo>
                  <a:cubicBezTo>
                    <a:pt x="10331" y="7877"/>
                    <a:pt x="10237" y="7531"/>
                    <a:pt x="10174" y="7216"/>
                  </a:cubicBezTo>
                  <a:lnTo>
                    <a:pt x="10142" y="7058"/>
                  </a:lnTo>
                  <a:lnTo>
                    <a:pt x="10142" y="6743"/>
                  </a:lnTo>
                  <a:close/>
                  <a:moveTo>
                    <a:pt x="8337" y="6017"/>
                  </a:moveTo>
                  <a:cubicBezTo>
                    <a:pt x="8912" y="6017"/>
                    <a:pt x="9386" y="6510"/>
                    <a:pt x="9386" y="7121"/>
                  </a:cubicBezTo>
                  <a:cubicBezTo>
                    <a:pt x="9386" y="7751"/>
                    <a:pt x="8882" y="8224"/>
                    <a:pt x="8284" y="8224"/>
                  </a:cubicBezTo>
                  <a:cubicBezTo>
                    <a:pt x="7653" y="8224"/>
                    <a:pt x="7181" y="7720"/>
                    <a:pt x="7181" y="7121"/>
                  </a:cubicBezTo>
                  <a:cubicBezTo>
                    <a:pt x="7181" y="6522"/>
                    <a:pt x="7685" y="6018"/>
                    <a:pt x="8284" y="6018"/>
                  </a:cubicBezTo>
                  <a:cubicBezTo>
                    <a:pt x="8301" y="6017"/>
                    <a:pt x="8319" y="6017"/>
                    <a:pt x="8337" y="6017"/>
                  </a:cubicBezTo>
                  <a:close/>
                  <a:moveTo>
                    <a:pt x="6456" y="7436"/>
                  </a:moveTo>
                  <a:cubicBezTo>
                    <a:pt x="6614" y="8318"/>
                    <a:pt x="7401" y="8948"/>
                    <a:pt x="8284" y="8948"/>
                  </a:cubicBezTo>
                  <a:cubicBezTo>
                    <a:pt x="8788" y="8948"/>
                    <a:pt x="9260" y="8728"/>
                    <a:pt x="9607" y="8381"/>
                  </a:cubicBezTo>
                  <a:lnTo>
                    <a:pt x="9607" y="8381"/>
                  </a:lnTo>
                  <a:cubicBezTo>
                    <a:pt x="9575" y="8476"/>
                    <a:pt x="9575" y="8507"/>
                    <a:pt x="9575" y="8539"/>
                  </a:cubicBezTo>
                  <a:lnTo>
                    <a:pt x="9575" y="8570"/>
                  </a:lnTo>
                  <a:cubicBezTo>
                    <a:pt x="9449" y="10398"/>
                    <a:pt x="7969" y="11973"/>
                    <a:pt x="6047" y="11973"/>
                  </a:cubicBezTo>
                  <a:cubicBezTo>
                    <a:pt x="4062" y="11973"/>
                    <a:pt x="2581" y="10398"/>
                    <a:pt x="2487" y="8570"/>
                  </a:cubicBezTo>
                  <a:lnTo>
                    <a:pt x="2487" y="8539"/>
                  </a:lnTo>
                  <a:lnTo>
                    <a:pt x="2487" y="8381"/>
                  </a:lnTo>
                  <a:cubicBezTo>
                    <a:pt x="2833" y="8728"/>
                    <a:pt x="3306" y="8948"/>
                    <a:pt x="3841" y="8948"/>
                  </a:cubicBezTo>
                  <a:cubicBezTo>
                    <a:pt x="4724" y="8948"/>
                    <a:pt x="5480" y="8318"/>
                    <a:pt x="5637" y="7436"/>
                  </a:cubicBezTo>
                  <a:close/>
                  <a:moveTo>
                    <a:pt x="3400" y="1"/>
                  </a:moveTo>
                  <a:cubicBezTo>
                    <a:pt x="2833" y="1"/>
                    <a:pt x="2361" y="316"/>
                    <a:pt x="2109" y="726"/>
                  </a:cubicBezTo>
                  <a:cubicBezTo>
                    <a:pt x="2041" y="717"/>
                    <a:pt x="1974" y="713"/>
                    <a:pt x="1909" y="713"/>
                  </a:cubicBezTo>
                  <a:cubicBezTo>
                    <a:pt x="784" y="713"/>
                    <a:pt x="1" y="1948"/>
                    <a:pt x="596" y="2931"/>
                  </a:cubicBezTo>
                  <a:cubicBezTo>
                    <a:pt x="470" y="3183"/>
                    <a:pt x="407" y="3403"/>
                    <a:pt x="407" y="3687"/>
                  </a:cubicBezTo>
                  <a:cubicBezTo>
                    <a:pt x="407" y="4506"/>
                    <a:pt x="1069" y="5199"/>
                    <a:pt x="1888" y="5199"/>
                  </a:cubicBezTo>
                  <a:lnTo>
                    <a:pt x="1888" y="5987"/>
                  </a:lnTo>
                  <a:cubicBezTo>
                    <a:pt x="1069" y="5987"/>
                    <a:pt x="407" y="6648"/>
                    <a:pt x="407" y="7468"/>
                  </a:cubicBezTo>
                  <a:cubicBezTo>
                    <a:pt x="407" y="8224"/>
                    <a:pt x="1006" y="8854"/>
                    <a:pt x="1699" y="8980"/>
                  </a:cubicBezTo>
                  <a:cubicBezTo>
                    <a:pt x="1983" y="11028"/>
                    <a:pt x="3715" y="12760"/>
                    <a:pt x="5984" y="12760"/>
                  </a:cubicBezTo>
                  <a:cubicBezTo>
                    <a:pt x="8252" y="12760"/>
                    <a:pt x="10016" y="11028"/>
                    <a:pt x="10300" y="8980"/>
                  </a:cubicBezTo>
                  <a:cubicBezTo>
                    <a:pt x="11024" y="8885"/>
                    <a:pt x="11592" y="8255"/>
                    <a:pt x="11592" y="7468"/>
                  </a:cubicBezTo>
                  <a:cubicBezTo>
                    <a:pt x="11623" y="6648"/>
                    <a:pt x="10961" y="5987"/>
                    <a:pt x="10142" y="5987"/>
                  </a:cubicBezTo>
                  <a:lnTo>
                    <a:pt x="10142" y="5199"/>
                  </a:lnTo>
                  <a:cubicBezTo>
                    <a:pt x="10930" y="5168"/>
                    <a:pt x="11497" y="4475"/>
                    <a:pt x="11497" y="3687"/>
                  </a:cubicBezTo>
                  <a:cubicBezTo>
                    <a:pt x="11497" y="3435"/>
                    <a:pt x="11434" y="3183"/>
                    <a:pt x="11308" y="2962"/>
                  </a:cubicBezTo>
                  <a:cubicBezTo>
                    <a:pt x="11892" y="1970"/>
                    <a:pt x="11150" y="733"/>
                    <a:pt x="10085" y="733"/>
                  </a:cubicBezTo>
                  <a:cubicBezTo>
                    <a:pt x="10001" y="733"/>
                    <a:pt x="9915" y="741"/>
                    <a:pt x="9827" y="757"/>
                  </a:cubicBezTo>
                  <a:cubicBezTo>
                    <a:pt x="9544" y="284"/>
                    <a:pt x="9071" y="1"/>
                    <a:pt x="8504" y="1"/>
                  </a:cubicBezTo>
                  <a:cubicBezTo>
                    <a:pt x="8126" y="1"/>
                    <a:pt x="7779" y="158"/>
                    <a:pt x="7496" y="379"/>
                  </a:cubicBezTo>
                  <a:cubicBezTo>
                    <a:pt x="7338" y="537"/>
                    <a:pt x="7212" y="694"/>
                    <a:pt x="7149" y="915"/>
                  </a:cubicBezTo>
                  <a:cubicBezTo>
                    <a:pt x="6771" y="789"/>
                    <a:pt x="6393" y="726"/>
                    <a:pt x="5984" y="726"/>
                  </a:cubicBezTo>
                  <a:cubicBezTo>
                    <a:pt x="5574" y="726"/>
                    <a:pt x="5165" y="820"/>
                    <a:pt x="4787" y="946"/>
                  </a:cubicBezTo>
                  <a:cubicBezTo>
                    <a:pt x="4534" y="379"/>
                    <a:pt x="4030" y="1"/>
                    <a:pt x="340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13" name="Google Shape;11313;p84"/>
            <p:cNvSpPr/>
            <p:nvPr/>
          </p:nvSpPr>
          <p:spPr>
            <a:xfrm>
              <a:off x="-54722300" y="1997800"/>
              <a:ext cx="92175" cy="17350"/>
            </a:xfrm>
            <a:custGeom>
              <a:avLst/>
              <a:gdLst/>
              <a:ahLst/>
              <a:cxnLst/>
              <a:rect l="l" t="t" r="r" b="b"/>
              <a:pathLst>
                <a:path w="3687" h="694" extrusionOk="0">
                  <a:moveTo>
                    <a:pt x="347" y="1"/>
                  </a:moveTo>
                  <a:cubicBezTo>
                    <a:pt x="158" y="1"/>
                    <a:pt x="1" y="158"/>
                    <a:pt x="1" y="347"/>
                  </a:cubicBezTo>
                  <a:cubicBezTo>
                    <a:pt x="1" y="536"/>
                    <a:pt x="158" y="694"/>
                    <a:pt x="347" y="694"/>
                  </a:cubicBezTo>
                  <a:lnTo>
                    <a:pt x="3340" y="694"/>
                  </a:lnTo>
                  <a:cubicBezTo>
                    <a:pt x="3529" y="694"/>
                    <a:pt x="3687" y="536"/>
                    <a:pt x="3687" y="347"/>
                  </a:cubicBezTo>
                  <a:cubicBezTo>
                    <a:pt x="3687" y="158"/>
                    <a:pt x="3529" y="1"/>
                    <a:pt x="334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314" name="Google Shape;11314;p84"/>
          <p:cNvGrpSpPr/>
          <p:nvPr/>
        </p:nvGrpSpPr>
        <p:grpSpPr>
          <a:xfrm>
            <a:off x="4858206" y="3137587"/>
            <a:ext cx="361969" cy="359274"/>
            <a:chOff x="-54836500" y="2296300"/>
            <a:chExt cx="319000" cy="316625"/>
          </a:xfrm>
          <a:solidFill>
            <a:srgbClr val="FFC000"/>
          </a:solidFill>
        </p:grpSpPr>
        <p:sp>
          <p:nvSpPr>
            <p:cNvPr id="11315" name="Google Shape;11315;p84"/>
            <p:cNvSpPr/>
            <p:nvPr/>
          </p:nvSpPr>
          <p:spPr>
            <a:xfrm>
              <a:off x="-54722300" y="2445950"/>
              <a:ext cx="17350" cy="17350"/>
            </a:xfrm>
            <a:custGeom>
              <a:avLst/>
              <a:gdLst/>
              <a:ahLst/>
              <a:cxnLst/>
              <a:rect l="l" t="t" r="r" b="b"/>
              <a:pathLst>
                <a:path w="694" h="694" extrusionOk="0">
                  <a:moveTo>
                    <a:pt x="347" y="1"/>
                  </a:moveTo>
                  <a:cubicBezTo>
                    <a:pt x="158" y="1"/>
                    <a:pt x="1" y="158"/>
                    <a:pt x="1" y="347"/>
                  </a:cubicBezTo>
                  <a:cubicBezTo>
                    <a:pt x="1" y="536"/>
                    <a:pt x="158" y="694"/>
                    <a:pt x="347" y="694"/>
                  </a:cubicBezTo>
                  <a:cubicBezTo>
                    <a:pt x="537" y="694"/>
                    <a:pt x="694" y="536"/>
                    <a:pt x="694" y="347"/>
                  </a:cubicBezTo>
                  <a:cubicBezTo>
                    <a:pt x="694" y="158"/>
                    <a:pt x="537" y="1"/>
                    <a:pt x="34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16" name="Google Shape;11316;p84"/>
            <p:cNvSpPr/>
            <p:nvPr/>
          </p:nvSpPr>
          <p:spPr>
            <a:xfrm>
              <a:off x="-54647475" y="2445950"/>
              <a:ext cx="18150" cy="17350"/>
            </a:xfrm>
            <a:custGeom>
              <a:avLst/>
              <a:gdLst/>
              <a:ahLst/>
              <a:cxnLst/>
              <a:rect l="l" t="t" r="r" b="b"/>
              <a:pathLst>
                <a:path w="726" h="694" extrusionOk="0">
                  <a:moveTo>
                    <a:pt x="347" y="1"/>
                  </a:moveTo>
                  <a:cubicBezTo>
                    <a:pt x="158" y="1"/>
                    <a:pt x="1" y="158"/>
                    <a:pt x="1" y="347"/>
                  </a:cubicBezTo>
                  <a:cubicBezTo>
                    <a:pt x="1" y="536"/>
                    <a:pt x="158" y="694"/>
                    <a:pt x="347" y="694"/>
                  </a:cubicBezTo>
                  <a:cubicBezTo>
                    <a:pt x="536" y="694"/>
                    <a:pt x="726" y="536"/>
                    <a:pt x="726" y="347"/>
                  </a:cubicBezTo>
                  <a:cubicBezTo>
                    <a:pt x="726" y="158"/>
                    <a:pt x="536" y="1"/>
                    <a:pt x="34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17" name="Google Shape;11317;p84"/>
            <p:cNvSpPr/>
            <p:nvPr/>
          </p:nvSpPr>
          <p:spPr>
            <a:xfrm>
              <a:off x="-54712850" y="2508375"/>
              <a:ext cx="73275" cy="29750"/>
            </a:xfrm>
            <a:custGeom>
              <a:avLst/>
              <a:gdLst/>
              <a:ahLst/>
              <a:cxnLst/>
              <a:rect l="l" t="t" r="r" b="b"/>
              <a:pathLst>
                <a:path w="2931" h="1190" extrusionOk="0">
                  <a:moveTo>
                    <a:pt x="414" y="0"/>
                  </a:moveTo>
                  <a:cubicBezTo>
                    <a:pt x="316" y="0"/>
                    <a:pt x="222" y="40"/>
                    <a:pt x="159" y="119"/>
                  </a:cubicBezTo>
                  <a:cubicBezTo>
                    <a:pt x="1" y="276"/>
                    <a:pt x="1" y="528"/>
                    <a:pt x="159" y="654"/>
                  </a:cubicBezTo>
                  <a:cubicBezTo>
                    <a:pt x="537" y="1001"/>
                    <a:pt x="1009" y="1190"/>
                    <a:pt x="1482" y="1190"/>
                  </a:cubicBezTo>
                  <a:cubicBezTo>
                    <a:pt x="1986" y="1190"/>
                    <a:pt x="2458" y="1001"/>
                    <a:pt x="2773" y="654"/>
                  </a:cubicBezTo>
                  <a:cubicBezTo>
                    <a:pt x="2931" y="497"/>
                    <a:pt x="2931" y="245"/>
                    <a:pt x="2773" y="119"/>
                  </a:cubicBezTo>
                  <a:cubicBezTo>
                    <a:pt x="2695" y="40"/>
                    <a:pt x="2592" y="0"/>
                    <a:pt x="2498" y="0"/>
                  </a:cubicBezTo>
                  <a:cubicBezTo>
                    <a:pt x="2403" y="0"/>
                    <a:pt x="2317" y="40"/>
                    <a:pt x="2269" y="119"/>
                  </a:cubicBezTo>
                  <a:cubicBezTo>
                    <a:pt x="2049" y="339"/>
                    <a:pt x="1734" y="434"/>
                    <a:pt x="1482" y="434"/>
                  </a:cubicBezTo>
                  <a:cubicBezTo>
                    <a:pt x="1167" y="434"/>
                    <a:pt x="883" y="339"/>
                    <a:pt x="694" y="119"/>
                  </a:cubicBezTo>
                  <a:cubicBezTo>
                    <a:pt x="615" y="40"/>
                    <a:pt x="513" y="0"/>
                    <a:pt x="41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18" name="Google Shape;11318;p84"/>
            <p:cNvSpPr/>
            <p:nvPr/>
          </p:nvSpPr>
          <p:spPr>
            <a:xfrm>
              <a:off x="-54836500" y="2296300"/>
              <a:ext cx="319000" cy="316625"/>
            </a:xfrm>
            <a:custGeom>
              <a:avLst/>
              <a:gdLst/>
              <a:ahLst/>
              <a:cxnLst/>
              <a:rect l="l" t="t" r="r" b="b"/>
              <a:pathLst>
                <a:path w="12760" h="12665" extrusionOk="0">
                  <a:moveTo>
                    <a:pt x="5672" y="694"/>
                  </a:moveTo>
                  <a:cubicBezTo>
                    <a:pt x="5577" y="883"/>
                    <a:pt x="5483" y="1167"/>
                    <a:pt x="5388" y="1450"/>
                  </a:cubicBezTo>
                  <a:lnTo>
                    <a:pt x="2742" y="1450"/>
                  </a:lnTo>
                  <a:lnTo>
                    <a:pt x="2427" y="694"/>
                  </a:lnTo>
                  <a:close/>
                  <a:moveTo>
                    <a:pt x="10303" y="694"/>
                  </a:moveTo>
                  <a:lnTo>
                    <a:pt x="10051" y="1450"/>
                  </a:lnTo>
                  <a:lnTo>
                    <a:pt x="7404" y="1450"/>
                  </a:lnTo>
                  <a:cubicBezTo>
                    <a:pt x="7310" y="1167"/>
                    <a:pt x="7215" y="883"/>
                    <a:pt x="7089" y="694"/>
                  </a:cubicBezTo>
                  <a:close/>
                  <a:moveTo>
                    <a:pt x="6428" y="977"/>
                  </a:moveTo>
                  <a:cubicBezTo>
                    <a:pt x="6585" y="1293"/>
                    <a:pt x="6774" y="1734"/>
                    <a:pt x="6774" y="2206"/>
                  </a:cubicBezTo>
                  <a:cubicBezTo>
                    <a:pt x="6774" y="2647"/>
                    <a:pt x="6585" y="3088"/>
                    <a:pt x="6428" y="3403"/>
                  </a:cubicBezTo>
                  <a:cubicBezTo>
                    <a:pt x="6270" y="3088"/>
                    <a:pt x="6050" y="2647"/>
                    <a:pt x="6050" y="2206"/>
                  </a:cubicBezTo>
                  <a:cubicBezTo>
                    <a:pt x="6018" y="1671"/>
                    <a:pt x="6207" y="1230"/>
                    <a:pt x="6428" y="977"/>
                  </a:cubicBezTo>
                  <a:close/>
                  <a:moveTo>
                    <a:pt x="5325" y="2206"/>
                  </a:moveTo>
                  <a:cubicBezTo>
                    <a:pt x="5325" y="2773"/>
                    <a:pt x="5514" y="3309"/>
                    <a:pt x="5735" y="3687"/>
                  </a:cubicBezTo>
                  <a:lnTo>
                    <a:pt x="3655" y="3687"/>
                  </a:lnTo>
                  <a:lnTo>
                    <a:pt x="3057" y="2206"/>
                  </a:lnTo>
                  <a:close/>
                  <a:moveTo>
                    <a:pt x="9799" y="2206"/>
                  </a:moveTo>
                  <a:lnTo>
                    <a:pt x="9169" y="3687"/>
                  </a:lnTo>
                  <a:lnTo>
                    <a:pt x="7121" y="3687"/>
                  </a:lnTo>
                  <a:cubicBezTo>
                    <a:pt x="7310" y="3309"/>
                    <a:pt x="7562" y="2773"/>
                    <a:pt x="7562" y="2206"/>
                  </a:cubicBezTo>
                  <a:close/>
                  <a:moveTo>
                    <a:pt x="9043" y="4380"/>
                  </a:moveTo>
                  <a:lnTo>
                    <a:pt x="9043" y="5136"/>
                  </a:lnTo>
                  <a:cubicBezTo>
                    <a:pt x="9043" y="6837"/>
                    <a:pt x="9515" y="7436"/>
                    <a:pt x="9736" y="8602"/>
                  </a:cubicBezTo>
                  <a:cubicBezTo>
                    <a:pt x="9326" y="10114"/>
                    <a:pt x="7940" y="11185"/>
                    <a:pt x="6428" y="11185"/>
                  </a:cubicBezTo>
                  <a:cubicBezTo>
                    <a:pt x="4852" y="11185"/>
                    <a:pt x="3498" y="10114"/>
                    <a:pt x="3120" y="8602"/>
                  </a:cubicBezTo>
                  <a:cubicBezTo>
                    <a:pt x="3309" y="7436"/>
                    <a:pt x="3781" y="6837"/>
                    <a:pt x="3781" y="5136"/>
                  </a:cubicBezTo>
                  <a:lnTo>
                    <a:pt x="3781" y="4380"/>
                  </a:lnTo>
                  <a:close/>
                  <a:moveTo>
                    <a:pt x="2301" y="2238"/>
                  </a:moveTo>
                  <a:lnTo>
                    <a:pt x="3025" y="4096"/>
                  </a:lnTo>
                  <a:lnTo>
                    <a:pt x="3025" y="5105"/>
                  </a:lnTo>
                  <a:cubicBezTo>
                    <a:pt x="3025" y="6711"/>
                    <a:pt x="2584" y="7184"/>
                    <a:pt x="2364" y="8539"/>
                  </a:cubicBezTo>
                  <a:cubicBezTo>
                    <a:pt x="2301" y="8917"/>
                    <a:pt x="2301" y="9326"/>
                    <a:pt x="2301" y="9704"/>
                  </a:cubicBezTo>
                  <a:lnTo>
                    <a:pt x="2301" y="11595"/>
                  </a:lnTo>
                  <a:lnTo>
                    <a:pt x="2269" y="11595"/>
                  </a:lnTo>
                  <a:lnTo>
                    <a:pt x="1733" y="11217"/>
                  </a:lnTo>
                  <a:cubicBezTo>
                    <a:pt x="1135" y="10807"/>
                    <a:pt x="788" y="10177"/>
                    <a:pt x="788" y="9484"/>
                  </a:cubicBezTo>
                  <a:cubicBezTo>
                    <a:pt x="788" y="8444"/>
                    <a:pt x="1040" y="7404"/>
                    <a:pt x="1513" y="6491"/>
                  </a:cubicBezTo>
                  <a:cubicBezTo>
                    <a:pt x="2017" y="5451"/>
                    <a:pt x="2301" y="4285"/>
                    <a:pt x="2301" y="3088"/>
                  </a:cubicBezTo>
                  <a:lnTo>
                    <a:pt x="2301" y="2238"/>
                  </a:lnTo>
                  <a:close/>
                  <a:moveTo>
                    <a:pt x="10555" y="2269"/>
                  </a:moveTo>
                  <a:lnTo>
                    <a:pt x="10555" y="3151"/>
                  </a:lnTo>
                  <a:cubicBezTo>
                    <a:pt x="10555" y="4317"/>
                    <a:pt x="10838" y="5514"/>
                    <a:pt x="11342" y="6522"/>
                  </a:cubicBezTo>
                  <a:cubicBezTo>
                    <a:pt x="11815" y="7436"/>
                    <a:pt x="12036" y="8507"/>
                    <a:pt x="12036" y="9515"/>
                  </a:cubicBezTo>
                  <a:cubicBezTo>
                    <a:pt x="12004" y="10177"/>
                    <a:pt x="11689" y="10870"/>
                    <a:pt x="11090" y="11217"/>
                  </a:cubicBezTo>
                  <a:lnTo>
                    <a:pt x="10555" y="11595"/>
                  </a:lnTo>
                  <a:lnTo>
                    <a:pt x="10555" y="9767"/>
                  </a:lnTo>
                  <a:cubicBezTo>
                    <a:pt x="10555" y="9358"/>
                    <a:pt x="10523" y="8980"/>
                    <a:pt x="10460" y="8570"/>
                  </a:cubicBezTo>
                  <a:cubicBezTo>
                    <a:pt x="10271" y="7247"/>
                    <a:pt x="9799" y="6774"/>
                    <a:pt x="9799" y="5136"/>
                  </a:cubicBezTo>
                  <a:lnTo>
                    <a:pt x="9799" y="4128"/>
                  </a:lnTo>
                  <a:lnTo>
                    <a:pt x="10555" y="2269"/>
                  </a:lnTo>
                  <a:close/>
                  <a:moveTo>
                    <a:pt x="1859" y="1"/>
                  </a:moveTo>
                  <a:cubicBezTo>
                    <a:pt x="1639" y="1"/>
                    <a:pt x="1481" y="158"/>
                    <a:pt x="1481" y="347"/>
                  </a:cubicBezTo>
                  <a:lnTo>
                    <a:pt x="1481" y="3151"/>
                  </a:lnTo>
                  <a:cubicBezTo>
                    <a:pt x="1481" y="4191"/>
                    <a:pt x="1261" y="5262"/>
                    <a:pt x="788" y="6176"/>
                  </a:cubicBezTo>
                  <a:cubicBezTo>
                    <a:pt x="284" y="7184"/>
                    <a:pt x="1" y="8350"/>
                    <a:pt x="1" y="9484"/>
                  </a:cubicBezTo>
                  <a:cubicBezTo>
                    <a:pt x="1" y="10429"/>
                    <a:pt x="473" y="11280"/>
                    <a:pt x="1261" y="11847"/>
                  </a:cubicBezTo>
                  <a:lnTo>
                    <a:pt x="2395" y="12603"/>
                  </a:lnTo>
                  <a:cubicBezTo>
                    <a:pt x="2463" y="12645"/>
                    <a:pt x="2537" y="12665"/>
                    <a:pt x="2610" y="12665"/>
                  </a:cubicBezTo>
                  <a:cubicBezTo>
                    <a:pt x="2808" y="12665"/>
                    <a:pt x="2994" y="12518"/>
                    <a:pt x="2994" y="12288"/>
                  </a:cubicBezTo>
                  <a:lnTo>
                    <a:pt x="2994" y="10145"/>
                  </a:lnTo>
                  <a:cubicBezTo>
                    <a:pt x="3781" y="11248"/>
                    <a:pt x="5041" y="11878"/>
                    <a:pt x="6365" y="11878"/>
                  </a:cubicBezTo>
                  <a:cubicBezTo>
                    <a:pt x="7719" y="11878"/>
                    <a:pt x="8980" y="11248"/>
                    <a:pt x="9767" y="10145"/>
                  </a:cubicBezTo>
                  <a:lnTo>
                    <a:pt x="9767" y="12288"/>
                  </a:lnTo>
                  <a:cubicBezTo>
                    <a:pt x="9767" y="12521"/>
                    <a:pt x="9941" y="12651"/>
                    <a:pt x="10146" y="12651"/>
                  </a:cubicBezTo>
                  <a:cubicBezTo>
                    <a:pt x="10217" y="12651"/>
                    <a:pt x="10293" y="12635"/>
                    <a:pt x="10366" y="12603"/>
                  </a:cubicBezTo>
                  <a:lnTo>
                    <a:pt x="11500" y="11847"/>
                  </a:lnTo>
                  <a:cubicBezTo>
                    <a:pt x="12288" y="11343"/>
                    <a:pt x="12760" y="10429"/>
                    <a:pt x="12760" y="9484"/>
                  </a:cubicBezTo>
                  <a:cubicBezTo>
                    <a:pt x="12760" y="8350"/>
                    <a:pt x="12477" y="7184"/>
                    <a:pt x="11973" y="6176"/>
                  </a:cubicBezTo>
                  <a:cubicBezTo>
                    <a:pt x="11500" y="5262"/>
                    <a:pt x="11248" y="4159"/>
                    <a:pt x="11248" y="3151"/>
                  </a:cubicBezTo>
                  <a:lnTo>
                    <a:pt x="11248" y="347"/>
                  </a:lnTo>
                  <a:cubicBezTo>
                    <a:pt x="11248" y="158"/>
                    <a:pt x="11090" y="1"/>
                    <a:pt x="10901"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319" name="Google Shape;11319;p84"/>
          <p:cNvGrpSpPr/>
          <p:nvPr/>
        </p:nvGrpSpPr>
        <p:grpSpPr>
          <a:xfrm>
            <a:off x="4879652" y="3604259"/>
            <a:ext cx="319078" cy="361090"/>
            <a:chOff x="-54817600" y="2687750"/>
            <a:chExt cx="281200" cy="318225"/>
          </a:xfrm>
          <a:solidFill>
            <a:srgbClr val="FFC000"/>
          </a:solidFill>
        </p:grpSpPr>
        <p:sp>
          <p:nvSpPr>
            <p:cNvPr id="11320" name="Google Shape;11320;p84"/>
            <p:cNvSpPr/>
            <p:nvPr/>
          </p:nvSpPr>
          <p:spPr>
            <a:xfrm>
              <a:off x="-54712850" y="2919525"/>
              <a:ext cx="73275" cy="28950"/>
            </a:xfrm>
            <a:custGeom>
              <a:avLst/>
              <a:gdLst/>
              <a:ahLst/>
              <a:cxnLst/>
              <a:rect l="l" t="t" r="r" b="b"/>
              <a:pathLst>
                <a:path w="2931" h="1158" extrusionOk="0">
                  <a:moveTo>
                    <a:pt x="414" y="0"/>
                  </a:moveTo>
                  <a:cubicBezTo>
                    <a:pt x="316" y="0"/>
                    <a:pt x="222" y="39"/>
                    <a:pt x="159" y="118"/>
                  </a:cubicBezTo>
                  <a:cubicBezTo>
                    <a:pt x="1" y="276"/>
                    <a:pt x="1" y="496"/>
                    <a:pt x="159" y="622"/>
                  </a:cubicBezTo>
                  <a:cubicBezTo>
                    <a:pt x="537" y="969"/>
                    <a:pt x="1009" y="1158"/>
                    <a:pt x="1482" y="1158"/>
                  </a:cubicBezTo>
                  <a:cubicBezTo>
                    <a:pt x="1986" y="1158"/>
                    <a:pt x="2458" y="969"/>
                    <a:pt x="2773" y="622"/>
                  </a:cubicBezTo>
                  <a:cubicBezTo>
                    <a:pt x="2931" y="465"/>
                    <a:pt x="2931" y="213"/>
                    <a:pt x="2773" y="118"/>
                  </a:cubicBezTo>
                  <a:cubicBezTo>
                    <a:pt x="2695" y="39"/>
                    <a:pt x="2592" y="0"/>
                    <a:pt x="2498" y="0"/>
                  </a:cubicBezTo>
                  <a:cubicBezTo>
                    <a:pt x="2403" y="0"/>
                    <a:pt x="2317" y="39"/>
                    <a:pt x="2269" y="118"/>
                  </a:cubicBezTo>
                  <a:cubicBezTo>
                    <a:pt x="2049" y="307"/>
                    <a:pt x="1734" y="433"/>
                    <a:pt x="1482" y="433"/>
                  </a:cubicBezTo>
                  <a:cubicBezTo>
                    <a:pt x="1167" y="433"/>
                    <a:pt x="883" y="307"/>
                    <a:pt x="694" y="118"/>
                  </a:cubicBezTo>
                  <a:cubicBezTo>
                    <a:pt x="615" y="39"/>
                    <a:pt x="513" y="0"/>
                    <a:pt x="41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21" name="Google Shape;11321;p84"/>
            <p:cNvSpPr/>
            <p:nvPr/>
          </p:nvSpPr>
          <p:spPr>
            <a:xfrm>
              <a:off x="-54722300" y="2856300"/>
              <a:ext cx="17350" cy="17350"/>
            </a:xfrm>
            <a:custGeom>
              <a:avLst/>
              <a:gdLst/>
              <a:ahLst/>
              <a:cxnLst/>
              <a:rect l="l" t="t" r="r" b="b"/>
              <a:pathLst>
                <a:path w="694" h="694" extrusionOk="0">
                  <a:moveTo>
                    <a:pt x="347" y="1"/>
                  </a:moveTo>
                  <a:cubicBezTo>
                    <a:pt x="158" y="1"/>
                    <a:pt x="1" y="158"/>
                    <a:pt x="1" y="347"/>
                  </a:cubicBezTo>
                  <a:cubicBezTo>
                    <a:pt x="1" y="536"/>
                    <a:pt x="158" y="694"/>
                    <a:pt x="347" y="694"/>
                  </a:cubicBezTo>
                  <a:cubicBezTo>
                    <a:pt x="537" y="694"/>
                    <a:pt x="694" y="536"/>
                    <a:pt x="694" y="347"/>
                  </a:cubicBezTo>
                  <a:cubicBezTo>
                    <a:pt x="694" y="158"/>
                    <a:pt x="537" y="1"/>
                    <a:pt x="34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22" name="Google Shape;11322;p84"/>
            <p:cNvSpPr/>
            <p:nvPr/>
          </p:nvSpPr>
          <p:spPr>
            <a:xfrm>
              <a:off x="-54647475" y="2856300"/>
              <a:ext cx="18150" cy="17350"/>
            </a:xfrm>
            <a:custGeom>
              <a:avLst/>
              <a:gdLst/>
              <a:ahLst/>
              <a:cxnLst/>
              <a:rect l="l" t="t" r="r" b="b"/>
              <a:pathLst>
                <a:path w="726" h="694" extrusionOk="0">
                  <a:moveTo>
                    <a:pt x="347" y="1"/>
                  </a:moveTo>
                  <a:cubicBezTo>
                    <a:pt x="158" y="1"/>
                    <a:pt x="1" y="158"/>
                    <a:pt x="1" y="347"/>
                  </a:cubicBezTo>
                  <a:cubicBezTo>
                    <a:pt x="1" y="536"/>
                    <a:pt x="158" y="694"/>
                    <a:pt x="347" y="694"/>
                  </a:cubicBezTo>
                  <a:cubicBezTo>
                    <a:pt x="536" y="694"/>
                    <a:pt x="726" y="536"/>
                    <a:pt x="726" y="347"/>
                  </a:cubicBezTo>
                  <a:cubicBezTo>
                    <a:pt x="726" y="158"/>
                    <a:pt x="536" y="1"/>
                    <a:pt x="34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23" name="Google Shape;11323;p84"/>
            <p:cNvSpPr/>
            <p:nvPr/>
          </p:nvSpPr>
          <p:spPr>
            <a:xfrm>
              <a:off x="-54817600" y="2687750"/>
              <a:ext cx="281200" cy="318225"/>
            </a:xfrm>
            <a:custGeom>
              <a:avLst/>
              <a:gdLst/>
              <a:ahLst/>
              <a:cxnLst/>
              <a:rect l="l" t="t" r="r" b="b"/>
              <a:pathLst>
                <a:path w="11248" h="12729" extrusionOk="0">
                  <a:moveTo>
                    <a:pt x="5231" y="757"/>
                  </a:moveTo>
                  <a:lnTo>
                    <a:pt x="5231" y="4380"/>
                  </a:lnTo>
                  <a:lnTo>
                    <a:pt x="3782" y="4380"/>
                  </a:lnTo>
                  <a:cubicBezTo>
                    <a:pt x="3817" y="3414"/>
                    <a:pt x="4006" y="2482"/>
                    <a:pt x="4349" y="1765"/>
                  </a:cubicBezTo>
                  <a:cubicBezTo>
                    <a:pt x="4601" y="1261"/>
                    <a:pt x="4916" y="914"/>
                    <a:pt x="5231" y="757"/>
                  </a:cubicBezTo>
                  <a:close/>
                  <a:moveTo>
                    <a:pt x="3970" y="1072"/>
                  </a:moveTo>
                  <a:lnTo>
                    <a:pt x="3970" y="1072"/>
                  </a:lnTo>
                  <a:cubicBezTo>
                    <a:pt x="3876" y="1198"/>
                    <a:pt x="3813" y="1355"/>
                    <a:pt x="3718" y="1450"/>
                  </a:cubicBezTo>
                  <a:cubicBezTo>
                    <a:pt x="3340" y="2238"/>
                    <a:pt x="3088" y="3309"/>
                    <a:pt x="3057" y="4411"/>
                  </a:cubicBezTo>
                  <a:lnTo>
                    <a:pt x="1576" y="4411"/>
                  </a:lnTo>
                  <a:cubicBezTo>
                    <a:pt x="1671" y="2931"/>
                    <a:pt x="2616" y="1670"/>
                    <a:pt x="3970" y="1072"/>
                  </a:cubicBezTo>
                  <a:close/>
                  <a:moveTo>
                    <a:pt x="7310" y="1072"/>
                  </a:moveTo>
                  <a:cubicBezTo>
                    <a:pt x="8665" y="1670"/>
                    <a:pt x="9610" y="2931"/>
                    <a:pt x="9704" y="4411"/>
                  </a:cubicBezTo>
                  <a:lnTo>
                    <a:pt x="8224" y="4411"/>
                  </a:lnTo>
                  <a:cubicBezTo>
                    <a:pt x="8192" y="3309"/>
                    <a:pt x="7940" y="2238"/>
                    <a:pt x="7562" y="1450"/>
                  </a:cubicBezTo>
                  <a:cubicBezTo>
                    <a:pt x="7467" y="1292"/>
                    <a:pt x="7404" y="1198"/>
                    <a:pt x="7310" y="1072"/>
                  </a:cubicBezTo>
                  <a:close/>
                  <a:moveTo>
                    <a:pt x="6018" y="788"/>
                  </a:moveTo>
                  <a:cubicBezTo>
                    <a:pt x="6333" y="946"/>
                    <a:pt x="6648" y="1292"/>
                    <a:pt x="6869" y="1828"/>
                  </a:cubicBezTo>
                  <a:cubicBezTo>
                    <a:pt x="7247" y="2521"/>
                    <a:pt x="7436" y="3435"/>
                    <a:pt x="7467" y="4443"/>
                  </a:cubicBezTo>
                  <a:lnTo>
                    <a:pt x="5987" y="4443"/>
                  </a:lnTo>
                  <a:lnTo>
                    <a:pt x="5987" y="788"/>
                  </a:lnTo>
                  <a:close/>
                  <a:moveTo>
                    <a:pt x="1513" y="6711"/>
                  </a:moveTo>
                  <a:lnTo>
                    <a:pt x="1513" y="8192"/>
                  </a:lnTo>
                  <a:cubicBezTo>
                    <a:pt x="1135" y="8192"/>
                    <a:pt x="788" y="7877"/>
                    <a:pt x="788" y="7436"/>
                  </a:cubicBezTo>
                  <a:cubicBezTo>
                    <a:pt x="788" y="7058"/>
                    <a:pt x="1103" y="6711"/>
                    <a:pt x="1513" y="6711"/>
                  </a:cubicBezTo>
                  <a:close/>
                  <a:moveTo>
                    <a:pt x="9767" y="6711"/>
                  </a:moveTo>
                  <a:cubicBezTo>
                    <a:pt x="10145" y="6711"/>
                    <a:pt x="10492" y="7058"/>
                    <a:pt x="10492" y="7436"/>
                  </a:cubicBezTo>
                  <a:cubicBezTo>
                    <a:pt x="10492" y="7877"/>
                    <a:pt x="10145" y="8192"/>
                    <a:pt x="9767" y="8192"/>
                  </a:cubicBezTo>
                  <a:lnTo>
                    <a:pt x="9767" y="6711"/>
                  </a:lnTo>
                  <a:close/>
                  <a:moveTo>
                    <a:pt x="9043" y="5168"/>
                  </a:moveTo>
                  <a:lnTo>
                    <a:pt x="9043" y="8602"/>
                  </a:lnTo>
                  <a:cubicBezTo>
                    <a:pt x="9011" y="10429"/>
                    <a:pt x="7499" y="11941"/>
                    <a:pt x="5672" y="11941"/>
                  </a:cubicBezTo>
                  <a:cubicBezTo>
                    <a:pt x="3813" y="11941"/>
                    <a:pt x="2301" y="10429"/>
                    <a:pt x="2301" y="8602"/>
                  </a:cubicBezTo>
                  <a:lnTo>
                    <a:pt x="2301" y="5168"/>
                  </a:lnTo>
                  <a:close/>
                  <a:moveTo>
                    <a:pt x="5609" y="1"/>
                  </a:moveTo>
                  <a:cubicBezTo>
                    <a:pt x="2931" y="1"/>
                    <a:pt x="788" y="2175"/>
                    <a:pt x="788" y="4852"/>
                  </a:cubicBezTo>
                  <a:cubicBezTo>
                    <a:pt x="788" y="5041"/>
                    <a:pt x="946" y="5199"/>
                    <a:pt x="1135" y="5199"/>
                  </a:cubicBezTo>
                  <a:lnTo>
                    <a:pt x="1482" y="5199"/>
                  </a:lnTo>
                  <a:lnTo>
                    <a:pt x="1482" y="5987"/>
                  </a:lnTo>
                  <a:cubicBezTo>
                    <a:pt x="662" y="5987"/>
                    <a:pt x="1" y="6648"/>
                    <a:pt x="1" y="7499"/>
                  </a:cubicBezTo>
                  <a:cubicBezTo>
                    <a:pt x="1" y="8318"/>
                    <a:pt x="662" y="8980"/>
                    <a:pt x="1482" y="8980"/>
                  </a:cubicBezTo>
                  <a:cubicBezTo>
                    <a:pt x="1671" y="11059"/>
                    <a:pt x="3466" y="12729"/>
                    <a:pt x="5577" y="12729"/>
                  </a:cubicBezTo>
                  <a:cubicBezTo>
                    <a:pt x="7720" y="12729"/>
                    <a:pt x="9484" y="11059"/>
                    <a:pt x="9673" y="8980"/>
                  </a:cubicBezTo>
                  <a:cubicBezTo>
                    <a:pt x="10492" y="8980"/>
                    <a:pt x="11185" y="8318"/>
                    <a:pt x="11185" y="7499"/>
                  </a:cubicBezTo>
                  <a:cubicBezTo>
                    <a:pt x="11248" y="6648"/>
                    <a:pt x="10586" y="5987"/>
                    <a:pt x="9767" y="5987"/>
                  </a:cubicBezTo>
                  <a:lnTo>
                    <a:pt x="9767" y="5199"/>
                  </a:lnTo>
                  <a:lnTo>
                    <a:pt x="10114" y="5199"/>
                  </a:lnTo>
                  <a:cubicBezTo>
                    <a:pt x="10303" y="5199"/>
                    <a:pt x="10460" y="5041"/>
                    <a:pt x="10460" y="4852"/>
                  </a:cubicBezTo>
                  <a:cubicBezTo>
                    <a:pt x="10460" y="2175"/>
                    <a:pt x="8287" y="1"/>
                    <a:pt x="560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324" name="Google Shape;11324;p84"/>
          <p:cNvGrpSpPr/>
          <p:nvPr/>
        </p:nvGrpSpPr>
        <p:grpSpPr>
          <a:xfrm>
            <a:off x="7110476" y="2684124"/>
            <a:ext cx="317290" cy="359303"/>
            <a:chOff x="-52887125" y="1903275"/>
            <a:chExt cx="279625" cy="316650"/>
          </a:xfrm>
          <a:solidFill>
            <a:srgbClr val="FFC000"/>
          </a:solidFill>
        </p:grpSpPr>
        <p:sp>
          <p:nvSpPr>
            <p:cNvPr id="11325" name="Google Shape;11325;p84"/>
            <p:cNvSpPr/>
            <p:nvPr/>
          </p:nvSpPr>
          <p:spPr>
            <a:xfrm>
              <a:off x="-52783950" y="2135825"/>
              <a:ext cx="73275" cy="28975"/>
            </a:xfrm>
            <a:custGeom>
              <a:avLst/>
              <a:gdLst/>
              <a:ahLst/>
              <a:cxnLst/>
              <a:rect l="l" t="t" r="r" b="b"/>
              <a:pathLst>
                <a:path w="2931" h="1159" extrusionOk="0">
                  <a:moveTo>
                    <a:pt x="398" y="1"/>
                  </a:moveTo>
                  <a:cubicBezTo>
                    <a:pt x="308" y="1"/>
                    <a:pt x="221" y="40"/>
                    <a:pt x="158" y="119"/>
                  </a:cubicBezTo>
                  <a:cubicBezTo>
                    <a:pt x="1" y="276"/>
                    <a:pt x="1" y="497"/>
                    <a:pt x="158" y="623"/>
                  </a:cubicBezTo>
                  <a:cubicBezTo>
                    <a:pt x="505" y="970"/>
                    <a:pt x="977" y="1159"/>
                    <a:pt x="1450" y="1159"/>
                  </a:cubicBezTo>
                  <a:cubicBezTo>
                    <a:pt x="1922" y="1159"/>
                    <a:pt x="2458" y="970"/>
                    <a:pt x="2773" y="623"/>
                  </a:cubicBezTo>
                  <a:cubicBezTo>
                    <a:pt x="2931" y="465"/>
                    <a:pt x="2931" y="213"/>
                    <a:pt x="2773" y="119"/>
                  </a:cubicBezTo>
                  <a:cubicBezTo>
                    <a:pt x="2694" y="40"/>
                    <a:pt x="2592" y="1"/>
                    <a:pt x="2493" y="1"/>
                  </a:cubicBezTo>
                  <a:cubicBezTo>
                    <a:pt x="2395" y="1"/>
                    <a:pt x="2300" y="40"/>
                    <a:pt x="2237" y="119"/>
                  </a:cubicBezTo>
                  <a:cubicBezTo>
                    <a:pt x="2048" y="308"/>
                    <a:pt x="1733" y="434"/>
                    <a:pt x="1450" y="434"/>
                  </a:cubicBezTo>
                  <a:cubicBezTo>
                    <a:pt x="1198" y="434"/>
                    <a:pt x="883" y="308"/>
                    <a:pt x="662" y="119"/>
                  </a:cubicBezTo>
                  <a:cubicBezTo>
                    <a:pt x="583" y="40"/>
                    <a:pt x="489" y="1"/>
                    <a:pt x="39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26" name="Google Shape;11326;p84"/>
            <p:cNvSpPr/>
            <p:nvPr/>
          </p:nvSpPr>
          <p:spPr>
            <a:xfrm>
              <a:off x="-52887125" y="1903275"/>
              <a:ext cx="279625" cy="316650"/>
            </a:xfrm>
            <a:custGeom>
              <a:avLst/>
              <a:gdLst/>
              <a:ahLst/>
              <a:cxnLst/>
              <a:rect l="l" t="t" r="r" b="b"/>
              <a:pathLst>
                <a:path w="11185" h="12666" extrusionOk="0">
                  <a:moveTo>
                    <a:pt x="5545" y="2238"/>
                  </a:moveTo>
                  <a:cubicBezTo>
                    <a:pt x="5986" y="2238"/>
                    <a:pt x="6427" y="2332"/>
                    <a:pt x="6806" y="2490"/>
                  </a:cubicBezTo>
                  <a:cubicBezTo>
                    <a:pt x="6049" y="3687"/>
                    <a:pt x="4726" y="4443"/>
                    <a:pt x="3308" y="4443"/>
                  </a:cubicBezTo>
                  <a:lnTo>
                    <a:pt x="2407" y="4443"/>
                  </a:lnTo>
                  <a:cubicBezTo>
                    <a:pt x="2887" y="3168"/>
                    <a:pt x="4108" y="2238"/>
                    <a:pt x="5545" y="2238"/>
                  </a:cubicBezTo>
                  <a:close/>
                  <a:moveTo>
                    <a:pt x="5577" y="757"/>
                  </a:moveTo>
                  <a:cubicBezTo>
                    <a:pt x="7877" y="757"/>
                    <a:pt x="9799" y="2364"/>
                    <a:pt x="10303" y="4475"/>
                  </a:cubicBezTo>
                  <a:cubicBezTo>
                    <a:pt x="10240" y="4475"/>
                    <a:pt x="10145" y="4443"/>
                    <a:pt x="10082" y="4443"/>
                  </a:cubicBezTo>
                  <a:cubicBezTo>
                    <a:pt x="9893" y="4443"/>
                    <a:pt x="9736" y="4475"/>
                    <a:pt x="9578" y="4569"/>
                  </a:cubicBezTo>
                  <a:cubicBezTo>
                    <a:pt x="9137" y="2742"/>
                    <a:pt x="7467" y="1450"/>
                    <a:pt x="5577" y="1450"/>
                  </a:cubicBezTo>
                  <a:cubicBezTo>
                    <a:pt x="3655" y="1450"/>
                    <a:pt x="2048" y="2805"/>
                    <a:pt x="1607" y="4569"/>
                  </a:cubicBezTo>
                  <a:cubicBezTo>
                    <a:pt x="1450" y="4475"/>
                    <a:pt x="1292" y="4443"/>
                    <a:pt x="1103" y="4443"/>
                  </a:cubicBezTo>
                  <a:cubicBezTo>
                    <a:pt x="1009" y="4443"/>
                    <a:pt x="946" y="4443"/>
                    <a:pt x="851" y="4475"/>
                  </a:cubicBezTo>
                  <a:cubicBezTo>
                    <a:pt x="1324" y="2364"/>
                    <a:pt x="3277" y="757"/>
                    <a:pt x="5577" y="757"/>
                  </a:cubicBezTo>
                  <a:close/>
                  <a:moveTo>
                    <a:pt x="7530" y="2868"/>
                  </a:moveTo>
                  <a:cubicBezTo>
                    <a:pt x="8381" y="3466"/>
                    <a:pt x="8948" y="4475"/>
                    <a:pt x="8948" y="5640"/>
                  </a:cubicBezTo>
                  <a:lnTo>
                    <a:pt x="8948" y="6050"/>
                  </a:lnTo>
                  <a:lnTo>
                    <a:pt x="2206" y="6050"/>
                  </a:lnTo>
                  <a:lnTo>
                    <a:pt x="2206" y="6018"/>
                  </a:lnTo>
                  <a:lnTo>
                    <a:pt x="2206" y="5577"/>
                  </a:lnTo>
                  <a:cubicBezTo>
                    <a:pt x="2206" y="5483"/>
                    <a:pt x="2206" y="5357"/>
                    <a:pt x="2237" y="5231"/>
                  </a:cubicBezTo>
                  <a:lnTo>
                    <a:pt x="3340" y="5231"/>
                  </a:lnTo>
                  <a:cubicBezTo>
                    <a:pt x="4285" y="5231"/>
                    <a:pt x="5167" y="4947"/>
                    <a:pt x="5955" y="4475"/>
                  </a:cubicBezTo>
                  <a:cubicBezTo>
                    <a:pt x="6585" y="4097"/>
                    <a:pt x="7121" y="3529"/>
                    <a:pt x="7530" y="2868"/>
                  </a:cubicBezTo>
                  <a:close/>
                  <a:moveTo>
                    <a:pt x="10082" y="5231"/>
                  </a:moveTo>
                  <a:cubicBezTo>
                    <a:pt x="10271" y="5231"/>
                    <a:pt x="10429" y="5388"/>
                    <a:pt x="10429" y="5577"/>
                  </a:cubicBezTo>
                  <a:lnTo>
                    <a:pt x="10429" y="7877"/>
                  </a:lnTo>
                  <a:cubicBezTo>
                    <a:pt x="10429" y="8066"/>
                    <a:pt x="10271" y="8224"/>
                    <a:pt x="10082" y="8224"/>
                  </a:cubicBezTo>
                  <a:cubicBezTo>
                    <a:pt x="9893" y="8224"/>
                    <a:pt x="9736" y="8066"/>
                    <a:pt x="9736" y="7877"/>
                  </a:cubicBezTo>
                  <a:lnTo>
                    <a:pt x="9736" y="5577"/>
                  </a:lnTo>
                  <a:cubicBezTo>
                    <a:pt x="9736" y="5388"/>
                    <a:pt x="9893" y="5231"/>
                    <a:pt x="10082" y="5231"/>
                  </a:cubicBezTo>
                  <a:close/>
                  <a:moveTo>
                    <a:pt x="1103" y="5262"/>
                  </a:moveTo>
                  <a:cubicBezTo>
                    <a:pt x="1292" y="5262"/>
                    <a:pt x="1450" y="5420"/>
                    <a:pt x="1450" y="5640"/>
                  </a:cubicBezTo>
                  <a:lnTo>
                    <a:pt x="1450" y="7909"/>
                  </a:lnTo>
                  <a:cubicBezTo>
                    <a:pt x="1450" y="8066"/>
                    <a:pt x="1292" y="8255"/>
                    <a:pt x="1103" y="8255"/>
                  </a:cubicBezTo>
                  <a:cubicBezTo>
                    <a:pt x="914" y="8255"/>
                    <a:pt x="757" y="8098"/>
                    <a:pt x="757" y="7909"/>
                  </a:cubicBezTo>
                  <a:lnTo>
                    <a:pt x="757" y="5640"/>
                  </a:lnTo>
                  <a:cubicBezTo>
                    <a:pt x="757" y="5420"/>
                    <a:pt x="914" y="5262"/>
                    <a:pt x="1103" y="5262"/>
                  </a:cubicBezTo>
                  <a:close/>
                  <a:moveTo>
                    <a:pt x="5199" y="6774"/>
                  </a:moveTo>
                  <a:cubicBezTo>
                    <a:pt x="5199" y="7594"/>
                    <a:pt x="4537" y="8255"/>
                    <a:pt x="3687" y="8255"/>
                  </a:cubicBezTo>
                  <a:cubicBezTo>
                    <a:pt x="2867" y="8255"/>
                    <a:pt x="2206" y="7594"/>
                    <a:pt x="2206" y="6774"/>
                  </a:cubicBezTo>
                  <a:close/>
                  <a:moveTo>
                    <a:pt x="8948" y="6774"/>
                  </a:moveTo>
                  <a:cubicBezTo>
                    <a:pt x="8948" y="7594"/>
                    <a:pt x="8255" y="8255"/>
                    <a:pt x="7436" y="8255"/>
                  </a:cubicBezTo>
                  <a:cubicBezTo>
                    <a:pt x="6617" y="8255"/>
                    <a:pt x="5955" y="7594"/>
                    <a:pt x="5955" y="6774"/>
                  </a:cubicBezTo>
                  <a:close/>
                  <a:moveTo>
                    <a:pt x="5545" y="8035"/>
                  </a:moveTo>
                  <a:cubicBezTo>
                    <a:pt x="5955" y="8633"/>
                    <a:pt x="6648" y="9011"/>
                    <a:pt x="7404" y="9011"/>
                  </a:cubicBezTo>
                  <a:cubicBezTo>
                    <a:pt x="8003" y="9011"/>
                    <a:pt x="8507" y="8822"/>
                    <a:pt x="8885" y="8413"/>
                  </a:cubicBezTo>
                  <a:lnTo>
                    <a:pt x="8885" y="8476"/>
                  </a:lnTo>
                  <a:cubicBezTo>
                    <a:pt x="8948" y="10272"/>
                    <a:pt x="7593" y="11815"/>
                    <a:pt x="5892" y="11973"/>
                  </a:cubicBezTo>
                  <a:cubicBezTo>
                    <a:pt x="5782" y="11983"/>
                    <a:pt x="5673" y="11988"/>
                    <a:pt x="5565" y="11988"/>
                  </a:cubicBezTo>
                  <a:cubicBezTo>
                    <a:pt x="3672" y="11988"/>
                    <a:pt x="2206" y="10452"/>
                    <a:pt x="2206" y="8633"/>
                  </a:cubicBezTo>
                  <a:lnTo>
                    <a:pt x="2206" y="8413"/>
                  </a:lnTo>
                  <a:cubicBezTo>
                    <a:pt x="2584" y="8791"/>
                    <a:pt x="3119" y="9011"/>
                    <a:pt x="3687" y="9011"/>
                  </a:cubicBezTo>
                  <a:cubicBezTo>
                    <a:pt x="4474" y="9011"/>
                    <a:pt x="5167" y="8633"/>
                    <a:pt x="5545" y="8035"/>
                  </a:cubicBezTo>
                  <a:close/>
                  <a:moveTo>
                    <a:pt x="5577" y="1"/>
                  </a:moveTo>
                  <a:cubicBezTo>
                    <a:pt x="2489" y="1"/>
                    <a:pt x="0" y="2521"/>
                    <a:pt x="0" y="5577"/>
                  </a:cubicBezTo>
                  <a:lnTo>
                    <a:pt x="0" y="7877"/>
                  </a:lnTo>
                  <a:cubicBezTo>
                    <a:pt x="0" y="8507"/>
                    <a:pt x="505" y="8980"/>
                    <a:pt x="1103" y="8980"/>
                  </a:cubicBezTo>
                  <a:cubicBezTo>
                    <a:pt x="1229" y="8980"/>
                    <a:pt x="1387" y="8948"/>
                    <a:pt x="1481" y="8885"/>
                  </a:cubicBezTo>
                  <a:cubicBezTo>
                    <a:pt x="1639" y="10996"/>
                    <a:pt x="3372" y="12666"/>
                    <a:pt x="5577" y="12666"/>
                  </a:cubicBezTo>
                  <a:lnTo>
                    <a:pt x="5986" y="12666"/>
                  </a:lnTo>
                  <a:cubicBezTo>
                    <a:pt x="7940" y="12477"/>
                    <a:pt x="9452" y="10870"/>
                    <a:pt x="9641" y="8885"/>
                  </a:cubicBezTo>
                  <a:cubicBezTo>
                    <a:pt x="9767" y="8948"/>
                    <a:pt x="9925" y="8980"/>
                    <a:pt x="10051" y="8980"/>
                  </a:cubicBezTo>
                  <a:cubicBezTo>
                    <a:pt x="10681" y="8980"/>
                    <a:pt x="11153" y="8476"/>
                    <a:pt x="11153" y="7877"/>
                  </a:cubicBezTo>
                  <a:lnTo>
                    <a:pt x="11153" y="5577"/>
                  </a:lnTo>
                  <a:cubicBezTo>
                    <a:pt x="11185" y="2521"/>
                    <a:pt x="8664" y="1"/>
                    <a:pt x="557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327" name="Google Shape;11327;p84"/>
          <p:cNvGrpSpPr/>
          <p:nvPr/>
        </p:nvGrpSpPr>
        <p:grpSpPr>
          <a:xfrm>
            <a:off x="7089030" y="3134920"/>
            <a:ext cx="360182" cy="361969"/>
            <a:chOff x="-52906025" y="2293950"/>
            <a:chExt cx="317425" cy="319000"/>
          </a:xfrm>
          <a:solidFill>
            <a:srgbClr val="FFC000"/>
          </a:solidFill>
        </p:grpSpPr>
        <p:sp>
          <p:nvSpPr>
            <p:cNvPr id="11328" name="Google Shape;11328;p84"/>
            <p:cNvSpPr/>
            <p:nvPr/>
          </p:nvSpPr>
          <p:spPr>
            <a:xfrm>
              <a:off x="-52783950" y="2526500"/>
              <a:ext cx="73275" cy="29750"/>
            </a:xfrm>
            <a:custGeom>
              <a:avLst/>
              <a:gdLst/>
              <a:ahLst/>
              <a:cxnLst/>
              <a:rect l="l" t="t" r="r" b="b"/>
              <a:pathLst>
                <a:path w="2931" h="1190" extrusionOk="0">
                  <a:moveTo>
                    <a:pt x="398" y="0"/>
                  </a:moveTo>
                  <a:cubicBezTo>
                    <a:pt x="308" y="0"/>
                    <a:pt x="221" y="39"/>
                    <a:pt x="158" y="118"/>
                  </a:cubicBezTo>
                  <a:cubicBezTo>
                    <a:pt x="1" y="276"/>
                    <a:pt x="1" y="496"/>
                    <a:pt x="158" y="622"/>
                  </a:cubicBezTo>
                  <a:cubicBezTo>
                    <a:pt x="505" y="969"/>
                    <a:pt x="977" y="1189"/>
                    <a:pt x="1450" y="1189"/>
                  </a:cubicBezTo>
                  <a:cubicBezTo>
                    <a:pt x="1922" y="1189"/>
                    <a:pt x="2458" y="969"/>
                    <a:pt x="2773" y="622"/>
                  </a:cubicBezTo>
                  <a:cubicBezTo>
                    <a:pt x="2931" y="465"/>
                    <a:pt x="2931" y="244"/>
                    <a:pt x="2773" y="118"/>
                  </a:cubicBezTo>
                  <a:cubicBezTo>
                    <a:pt x="2694" y="39"/>
                    <a:pt x="2592" y="0"/>
                    <a:pt x="2493" y="0"/>
                  </a:cubicBezTo>
                  <a:cubicBezTo>
                    <a:pt x="2395" y="0"/>
                    <a:pt x="2300" y="39"/>
                    <a:pt x="2237" y="118"/>
                  </a:cubicBezTo>
                  <a:cubicBezTo>
                    <a:pt x="2048" y="307"/>
                    <a:pt x="1733" y="433"/>
                    <a:pt x="1450" y="433"/>
                  </a:cubicBezTo>
                  <a:cubicBezTo>
                    <a:pt x="1198" y="433"/>
                    <a:pt x="883" y="307"/>
                    <a:pt x="662" y="118"/>
                  </a:cubicBezTo>
                  <a:cubicBezTo>
                    <a:pt x="583" y="39"/>
                    <a:pt x="489" y="0"/>
                    <a:pt x="39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29" name="Google Shape;11329;p84"/>
            <p:cNvSpPr/>
            <p:nvPr/>
          </p:nvSpPr>
          <p:spPr>
            <a:xfrm>
              <a:off x="-52718575" y="2463275"/>
              <a:ext cx="17350" cy="17350"/>
            </a:xfrm>
            <a:custGeom>
              <a:avLst/>
              <a:gdLst/>
              <a:ahLst/>
              <a:cxnLst/>
              <a:rect l="l" t="t" r="r" b="b"/>
              <a:pathLst>
                <a:path w="694" h="694" extrusionOk="0">
                  <a:moveTo>
                    <a:pt x="347" y="1"/>
                  </a:moveTo>
                  <a:cubicBezTo>
                    <a:pt x="158" y="1"/>
                    <a:pt x="1" y="158"/>
                    <a:pt x="1" y="347"/>
                  </a:cubicBezTo>
                  <a:cubicBezTo>
                    <a:pt x="1" y="536"/>
                    <a:pt x="158" y="694"/>
                    <a:pt x="347" y="694"/>
                  </a:cubicBezTo>
                  <a:cubicBezTo>
                    <a:pt x="536" y="694"/>
                    <a:pt x="694" y="536"/>
                    <a:pt x="694" y="347"/>
                  </a:cubicBezTo>
                  <a:cubicBezTo>
                    <a:pt x="694" y="158"/>
                    <a:pt x="536" y="1"/>
                    <a:pt x="34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0" name="Google Shape;11330;p84"/>
            <p:cNvSpPr/>
            <p:nvPr/>
          </p:nvSpPr>
          <p:spPr>
            <a:xfrm>
              <a:off x="-52906025" y="2293950"/>
              <a:ext cx="317425" cy="319000"/>
            </a:xfrm>
            <a:custGeom>
              <a:avLst/>
              <a:gdLst/>
              <a:ahLst/>
              <a:cxnLst/>
              <a:rect l="l" t="t" r="r" b="b"/>
              <a:pathLst>
                <a:path w="12697" h="12760" extrusionOk="0">
                  <a:moveTo>
                    <a:pt x="6333" y="788"/>
                  </a:moveTo>
                  <a:cubicBezTo>
                    <a:pt x="7877" y="788"/>
                    <a:pt x="9231" y="1607"/>
                    <a:pt x="9609" y="2773"/>
                  </a:cubicBezTo>
                  <a:cubicBezTo>
                    <a:pt x="8633" y="2458"/>
                    <a:pt x="7530" y="2300"/>
                    <a:pt x="6333" y="2300"/>
                  </a:cubicBezTo>
                  <a:cubicBezTo>
                    <a:pt x="5167" y="2300"/>
                    <a:pt x="4064" y="2458"/>
                    <a:pt x="3088" y="2773"/>
                  </a:cubicBezTo>
                  <a:cubicBezTo>
                    <a:pt x="3434" y="1607"/>
                    <a:pt x="4758" y="788"/>
                    <a:pt x="6333" y="788"/>
                  </a:cubicBezTo>
                  <a:close/>
                  <a:moveTo>
                    <a:pt x="6301" y="3025"/>
                  </a:moveTo>
                  <a:cubicBezTo>
                    <a:pt x="9515" y="3025"/>
                    <a:pt x="11941" y="4285"/>
                    <a:pt x="11941" y="5640"/>
                  </a:cubicBezTo>
                  <a:cubicBezTo>
                    <a:pt x="11941" y="5986"/>
                    <a:pt x="11783" y="6270"/>
                    <a:pt x="11594" y="6553"/>
                  </a:cubicBezTo>
                  <a:cubicBezTo>
                    <a:pt x="11311" y="6238"/>
                    <a:pt x="10901" y="6018"/>
                    <a:pt x="10429" y="6018"/>
                  </a:cubicBezTo>
                  <a:lnTo>
                    <a:pt x="10429" y="5671"/>
                  </a:lnTo>
                  <a:cubicBezTo>
                    <a:pt x="10429" y="5514"/>
                    <a:pt x="10365" y="5388"/>
                    <a:pt x="10208" y="5325"/>
                  </a:cubicBezTo>
                  <a:cubicBezTo>
                    <a:pt x="10113" y="5262"/>
                    <a:pt x="8444" y="4537"/>
                    <a:pt x="6301" y="4537"/>
                  </a:cubicBezTo>
                  <a:cubicBezTo>
                    <a:pt x="4254" y="4537"/>
                    <a:pt x="2552" y="5230"/>
                    <a:pt x="2426" y="5325"/>
                  </a:cubicBezTo>
                  <a:cubicBezTo>
                    <a:pt x="2269" y="5356"/>
                    <a:pt x="2174" y="5514"/>
                    <a:pt x="2174" y="5671"/>
                  </a:cubicBezTo>
                  <a:lnTo>
                    <a:pt x="2174" y="6018"/>
                  </a:lnTo>
                  <a:cubicBezTo>
                    <a:pt x="1733" y="6018"/>
                    <a:pt x="1292" y="6238"/>
                    <a:pt x="1040" y="6553"/>
                  </a:cubicBezTo>
                  <a:cubicBezTo>
                    <a:pt x="851" y="6301"/>
                    <a:pt x="693" y="5986"/>
                    <a:pt x="693" y="5640"/>
                  </a:cubicBezTo>
                  <a:cubicBezTo>
                    <a:pt x="693" y="4285"/>
                    <a:pt x="3119" y="3025"/>
                    <a:pt x="6301" y="3025"/>
                  </a:cubicBezTo>
                  <a:close/>
                  <a:moveTo>
                    <a:pt x="6364" y="5230"/>
                  </a:moveTo>
                  <a:cubicBezTo>
                    <a:pt x="6585" y="5230"/>
                    <a:pt x="6805" y="5230"/>
                    <a:pt x="7026" y="5262"/>
                  </a:cubicBezTo>
                  <a:cubicBezTo>
                    <a:pt x="6270" y="6616"/>
                    <a:pt x="4821" y="7498"/>
                    <a:pt x="3245" y="7498"/>
                  </a:cubicBezTo>
                  <a:lnTo>
                    <a:pt x="2930" y="7498"/>
                  </a:lnTo>
                  <a:cubicBezTo>
                    <a:pt x="2962" y="7341"/>
                    <a:pt x="2962" y="6049"/>
                    <a:pt x="2962" y="5860"/>
                  </a:cubicBezTo>
                  <a:cubicBezTo>
                    <a:pt x="3466" y="5671"/>
                    <a:pt x="4821" y="5230"/>
                    <a:pt x="6364" y="5230"/>
                  </a:cubicBezTo>
                  <a:close/>
                  <a:moveTo>
                    <a:pt x="2206" y="6742"/>
                  </a:moveTo>
                  <a:lnTo>
                    <a:pt x="2206" y="8223"/>
                  </a:lnTo>
                  <a:cubicBezTo>
                    <a:pt x="1765" y="8223"/>
                    <a:pt x="1450" y="7908"/>
                    <a:pt x="1450" y="7498"/>
                  </a:cubicBezTo>
                  <a:cubicBezTo>
                    <a:pt x="1450" y="7089"/>
                    <a:pt x="1765" y="6742"/>
                    <a:pt x="2206" y="6742"/>
                  </a:cubicBezTo>
                  <a:close/>
                  <a:moveTo>
                    <a:pt x="10429" y="6742"/>
                  </a:moveTo>
                  <a:cubicBezTo>
                    <a:pt x="10838" y="6742"/>
                    <a:pt x="11185" y="7057"/>
                    <a:pt x="11185" y="7498"/>
                  </a:cubicBezTo>
                  <a:cubicBezTo>
                    <a:pt x="11185" y="7908"/>
                    <a:pt x="10870" y="8223"/>
                    <a:pt x="10429" y="8223"/>
                  </a:cubicBezTo>
                  <a:lnTo>
                    <a:pt x="10429" y="6742"/>
                  </a:lnTo>
                  <a:close/>
                  <a:moveTo>
                    <a:pt x="7845" y="5356"/>
                  </a:moveTo>
                  <a:cubicBezTo>
                    <a:pt x="8696" y="5514"/>
                    <a:pt x="9420" y="5766"/>
                    <a:pt x="9767" y="5860"/>
                  </a:cubicBezTo>
                  <a:lnTo>
                    <a:pt x="9767" y="8601"/>
                  </a:lnTo>
                  <a:cubicBezTo>
                    <a:pt x="9735" y="10491"/>
                    <a:pt x="8160" y="12004"/>
                    <a:pt x="6333" y="12004"/>
                  </a:cubicBezTo>
                  <a:cubicBezTo>
                    <a:pt x="4506" y="12004"/>
                    <a:pt x="2962" y="10428"/>
                    <a:pt x="2962" y="8601"/>
                  </a:cubicBezTo>
                  <a:lnTo>
                    <a:pt x="2962" y="8223"/>
                  </a:lnTo>
                  <a:lnTo>
                    <a:pt x="3277" y="8223"/>
                  </a:lnTo>
                  <a:cubicBezTo>
                    <a:pt x="5293" y="8223"/>
                    <a:pt x="7026" y="7057"/>
                    <a:pt x="7845" y="5356"/>
                  </a:cubicBezTo>
                  <a:close/>
                  <a:moveTo>
                    <a:pt x="6364" y="0"/>
                  </a:moveTo>
                  <a:cubicBezTo>
                    <a:pt x="4254" y="0"/>
                    <a:pt x="2458" y="1292"/>
                    <a:pt x="2269" y="3025"/>
                  </a:cubicBezTo>
                  <a:cubicBezTo>
                    <a:pt x="1103" y="3560"/>
                    <a:pt x="0" y="4379"/>
                    <a:pt x="0" y="5640"/>
                  </a:cubicBezTo>
                  <a:cubicBezTo>
                    <a:pt x="0" y="6238"/>
                    <a:pt x="284" y="6774"/>
                    <a:pt x="756" y="7246"/>
                  </a:cubicBezTo>
                  <a:cubicBezTo>
                    <a:pt x="599" y="8160"/>
                    <a:pt x="1292" y="8979"/>
                    <a:pt x="2206" y="8979"/>
                  </a:cubicBezTo>
                  <a:cubicBezTo>
                    <a:pt x="2426" y="11059"/>
                    <a:pt x="4191" y="12760"/>
                    <a:pt x="6301" y="12760"/>
                  </a:cubicBezTo>
                  <a:cubicBezTo>
                    <a:pt x="8475" y="12760"/>
                    <a:pt x="10239" y="11059"/>
                    <a:pt x="10397" y="8979"/>
                  </a:cubicBezTo>
                  <a:cubicBezTo>
                    <a:pt x="11216" y="8979"/>
                    <a:pt x="11909" y="8318"/>
                    <a:pt x="11909" y="7498"/>
                  </a:cubicBezTo>
                  <a:lnTo>
                    <a:pt x="11909" y="7246"/>
                  </a:lnTo>
                  <a:cubicBezTo>
                    <a:pt x="12445" y="6774"/>
                    <a:pt x="12697" y="6238"/>
                    <a:pt x="12697" y="5640"/>
                  </a:cubicBezTo>
                  <a:cubicBezTo>
                    <a:pt x="12697" y="4411"/>
                    <a:pt x="11531" y="3529"/>
                    <a:pt x="10429" y="3025"/>
                  </a:cubicBezTo>
                  <a:cubicBezTo>
                    <a:pt x="10239" y="1292"/>
                    <a:pt x="8444" y="0"/>
                    <a:pt x="636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331" name="Google Shape;11331;p84"/>
          <p:cNvGrpSpPr/>
          <p:nvPr/>
        </p:nvGrpSpPr>
        <p:grpSpPr>
          <a:xfrm>
            <a:off x="7110476" y="3603379"/>
            <a:ext cx="317290" cy="361090"/>
            <a:chOff x="-52887125" y="2686975"/>
            <a:chExt cx="279625" cy="318225"/>
          </a:xfrm>
          <a:solidFill>
            <a:srgbClr val="FFC000"/>
          </a:solidFill>
        </p:grpSpPr>
        <p:sp>
          <p:nvSpPr>
            <p:cNvPr id="11332" name="Google Shape;11332;p84"/>
            <p:cNvSpPr/>
            <p:nvPr/>
          </p:nvSpPr>
          <p:spPr>
            <a:xfrm>
              <a:off x="-52783950" y="2919525"/>
              <a:ext cx="73275" cy="28950"/>
            </a:xfrm>
            <a:custGeom>
              <a:avLst/>
              <a:gdLst/>
              <a:ahLst/>
              <a:cxnLst/>
              <a:rect l="l" t="t" r="r" b="b"/>
              <a:pathLst>
                <a:path w="2931" h="1158" extrusionOk="0">
                  <a:moveTo>
                    <a:pt x="398" y="0"/>
                  </a:moveTo>
                  <a:cubicBezTo>
                    <a:pt x="308" y="0"/>
                    <a:pt x="221" y="39"/>
                    <a:pt x="158" y="118"/>
                  </a:cubicBezTo>
                  <a:cubicBezTo>
                    <a:pt x="1" y="276"/>
                    <a:pt x="1" y="496"/>
                    <a:pt x="158" y="622"/>
                  </a:cubicBezTo>
                  <a:cubicBezTo>
                    <a:pt x="505" y="969"/>
                    <a:pt x="977" y="1158"/>
                    <a:pt x="1450" y="1158"/>
                  </a:cubicBezTo>
                  <a:cubicBezTo>
                    <a:pt x="1922" y="1158"/>
                    <a:pt x="2458" y="969"/>
                    <a:pt x="2773" y="622"/>
                  </a:cubicBezTo>
                  <a:cubicBezTo>
                    <a:pt x="2931" y="465"/>
                    <a:pt x="2931" y="213"/>
                    <a:pt x="2773" y="118"/>
                  </a:cubicBezTo>
                  <a:cubicBezTo>
                    <a:pt x="2694" y="39"/>
                    <a:pt x="2592" y="0"/>
                    <a:pt x="2493" y="0"/>
                  </a:cubicBezTo>
                  <a:cubicBezTo>
                    <a:pt x="2395" y="0"/>
                    <a:pt x="2300" y="39"/>
                    <a:pt x="2237" y="118"/>
                  </a:cubicBezTo>
                  <a:cubicBezTo>
                    <a:pt x="2048" y="307"/>
                    <a:pt x="1733" y="433"/>
                    <a:pt x="1450" y="433"/>
                  </a:cubicBezTo>
                  <a:cubicBezTo>
                    <a:pt x="1198" y="433"/>
                    <a:pt x="883" y="307"/>
                    <a:pt x="662" y="118"/>
                  </a:cubicBezTo>
                  <a:cubicBezTo>
                    <a:pt x="583" y="39"/>
                    <a:pt x="489" y="0"/>
                    <a:pt x="39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3" name="Google Shape;11333;p84"/>
            <p:cNvSpPr/>
            <p:nvPr/>
          </p:nvSpPr>
          <p:spPr>
            <a:xfrm>
              <a:off x="-52793400" y="2854725"/>
              <a:ext cx="17350" cy="18150"/>
            </a:xfrm>
            <a:custGeom>
              <a:avLst/>
              <a:gdLst/>
              <a:ahLst/>
              <a:cxnLst/>
              <a:rect l="l" t="t" r="r" b="b"/>
              <a:pathLst>
                <a:path w="694" h="726" extrusionOk="0">
                  <a:moveTo>
                    <a:pt x="347" y="1"/>
                  </a:moveTo>
                  <a:cubicBezTo>
                    <a:pt x="158" y="1"/>
                    <a:pt x="1" y="190"/>
                    <a:pt x="1" y="379"/>
                  </a:cubicBezTo>
                  <a:cubicBezTo>
                    <a:pt x="1" y="568"/>
                    <a:pt x="158" y="725"/>
                    <a:pt x="347" y="725"/>
                  </a:cubicBezTo>
                  <a:cubicBezTo>
                    <a:pt x="536" y="725"/>
                    <a:pt x="694" y="568"/>
                    <a:pt x="694" y="379"/>
                  </a:cubicBezTo>
                  <a:cubicBezTo>
                    <a:pt x="694" y="190"/>
                    <a:pt x="536" y="1"/>
                    <a:pt x="34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4" name="Google Shape;11334;p84"/>
            <p:cNvSpPr/>
            <p:nvPr/>
          </p:nvSpPr>
          <p:spPr>
            <a:xfrm>
              <a:off x="-52718575" y="2854725"/>
              <a:ext cx="17350" cy="18150"/>
            </a:xfrm>
            <a:custGeom>
              <a:avLst/>
              <a:gdLst/>
              <a:ahLst/>
              <a:cxnLst/>
              <a:rect l="l" t="t" r="r" b="b"/>
              <a:pathLst>
                <a:path w="694" h="726" extrusionOk="0">
                  <a:moveTo>
                    <a:pt x="347" y="1"/>
                  </a:moveTo>
                  <a:cubicBezTo>
                    <a:pt x="158" y="1"/>
                    <a:pt x="1" y="190"/>
                    <a:pt x="1" y="379"/>
                  </a:cubicBezTo>
                  <a:cubicBezTo>
                    <a:pt x="1" y="568"/>
                    <a:pt x="158" y="725"/>
                    <a:pt x="347" y="725"/>
                  </a:cubicBezTo>
                  <a:cubicBezTo>
                    <a:pt x="536" y="725"/>
                    <a:pt x="694" y="568"/>
                    <a:pt x="694" y="379"/>
                  </a:cubicBezTo>
                  <a:cubicBezTo>
                    <a:pt x="694" y="190"/>
                    <a:pt x="536" y="1"/>
                    <a:pt x="34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5" name="Google Shape;11335;p84"/>
            <p:cNvSpPr/>
            <p:nvPr/>
          </p:nvSpPr>
          <p:spPr>
            <a:xfrm>
              <a:off x="-52887125" y="2686975"/>
              <a:ext cx="279625" cy="318225"/>
            </a:xfrm>
            <a:custGeom>
              <a:avLst/>
              <a:gdLst/>
              <a:ahLst/>
              <a:cxnLst/>
              <a:rect l="l" t="t" r="r" b="b"/>
              <a:pathLst>
                <a:path w="11185" h="12729" extrusionOk="0">
                  <a:moveTo>
                    <a:pt x="5577" y="756"/>
                  </a:moveTo>
                  <a:cubicBezTo>
                    <a:pt x="7404" y="756"/>
                    <a:pt x="8885" y="2206"/>
                    <a:pt x="8948" y="3970"/>
                  </a:cubicBezTo>
                  <a:cubicBezTo>
                    <a:pt x="8192" y="2899"/>
                    <a:pt x="6963" y="2206"/>
                    <a:pt x="5577" y="2206"/>
                  </a:cubicBezTo>
                  <a:cubicBezTo>
                    <a:pt x="4222" y="2206"/>
                    <a:pt x="2993" y="2899"/>
                    <a:pt x="2237" y="3970"/>
                  </a:cubicBezTo>
                  <a:cubicBezTo>
                    <a:pt x="2269" y="2174"/>
                    <a:pt x="3781" y="756"/>
                    <a:pt x="5577" y="756"/>
                  </a:cubicBezTo>
                  <a:close/>
                  <a:moveTo>
                    <a:pt x="5604" y="2993"/>
                  </a:moveTo>
                  <a:cubicBezTo>
                    <a:pt x="7435" y="2993"/>
                    <a:pt x="8886" y="4462"/>
                    <a:pt x="8948" y="6270"/>
                  </a:cubicBezTo>
                  <a:cubicBezTo>
                    <a:pt x="8696" y="5860"/>
                    <a:pt x="8412" y="5514"/>
                    <a:pt x="8066" y="5199"/>
                  </a:cubicBezTo>
                  <a:cubicBezTo>
                    <a:pt x="7089" y="4253"/>
                    <a:pt x="5797" y="3749"/>
                    <a:pt x="4443" y="3749"/>
                  </a:cubicBezTo>
                  <a:cubicBezTo>
                    <a:pt x="4065" y="3749"/>
                    <a:pt x="3687" y="3781"/>
                    <a:pt x="3308" y="3844"/>
                  </a:cubicBezTo>
                  <a:cubicBezTo>
                    <a:pt x="3907" y="3308"/>
                    <a:pt x="4695" y="2993"/>
                    <a:pt x="5545" y="2993"/>
                  </a:cubicBezTo>
                  <a:cubicBezTo>
                    <a:pt x="5565" y="2993"/>
                    <a:pt x="5584" y="2993"/>
                    <a:pt x="5604" y="2993"/>
                  </a:cubicBezTo>
                  <a:close/>
                  <a:moveTo>
                    <a:pt x="1450" y="6742"/>
                  </a:moveTo>
                  <a:lnTo>
                    <a:pt x="1450" y="8223"/>
                  </a:lnTo>
                  <a:cubicBezTo>
                    <a:pt x="1072" y="8223"/>
                    <a:pt x="694" y="7876"/>
                    <a:pt x="694" y="7467"/>
                  </a:cubicBezTo>
                  <a:cubicBezTo>
                    <a:pt x="694" y="7089"/>
                    <a:pt x="1072" y="6742"/>
                    <a:pt x="1450" y="6742"/>
                  </a:cubicBezTo>
                  <a:close/>
                  <a:moveTo>
                    <a:pt x="9673" y="6742"/>
                  </a:moveTo>
                  <a:cubicBezTo>
                    <a:pt x="10082" y="6742"/>
                    <a:pt x="10429" y="7057"/>
                    <a:pt x="10429" y="7467"/>
                  </a:cubicBezTo>
                  <a:cubicBezTo>
                    <a:pt x="10429" y="7876"/>
                    <a:pt x="10082" y="8223"/>
                    <a:pt x="9673" y="8223"/>
                  </a:cubicBezTo>
                  <a:lnTo>
                    <a:pt x="9673" y="6742"/>
                  </a:lnTo>
                  <a:close/>
                  <a:moveTo>
                    <a:pt x="4443" y="4442"/>
                  </a:moveTo>
                  <a:cubicBezTo>
                    <a:pt x="6837" y="4442"/>
                    <a:pt x="8822" y="6333"/>
                    <a:pt x="8948" y="8727"/>
                  </a:cubicBezTo>
                  <a:cubicBezTo>
                    <a:pt x="8822" y="10554"/>
                    <a:pt x="7373" y="11972"/>
                    <a:pt x="5577" y="11972"/>
                  </a:cubicBezTo>
                  <a:cubicBezTo>
                    <a:pt x="3750" y="11972"/>
                    <a:pt x="2237" y="10428"/>
                    <a:pt x="2237" y="8570"/>
                  </a:cubicBezTo>
                  <a:lnTo>
                    <a:pt x="2237" y="6333"/>
                  </a:lnTo>
                  <a:cubicBezTo>
                    <a:pt x="2237" y="5829"/>
                    <a:pt x="2363" y="5325"/>
                    <a:pt x="2552" y="4883"/>
                  </a:cubicBezTo>
                  <a:cubicBezTo>
                    <a:pt x="3151" y="4600"/>
                    <a:pt x="3781" y="4442"/>
                    <a:pt x="4443" y="4442"/>
                  </a:cubicBezTo>
                  <a:close/>
                  <a:moveTo>
                    <a:pt x="5608" y="0"/>
                  </a:moveTo>
                  <a:cubicBezTo>
                    <a:pt x="3340" y="0"/>
                    <a:pt x="1513" y="1827"/>
                    <a:pt x="1513" y="4096"/>
                  </a:cubicBezTo>
                  <a:lnTo>
                    <a:pt x="1513" y="5986"/>
                  </a:lnTo>
                  <a:cubicBezTo>
                    <a:pt x="662" y="5986"/>
                    <a:pt x="0" y="6648"/>
                    <a:pt x="0" y="7467"/>
                  </a:cubicBezTo>
                  <a:cubicBezTo>
                    <a:pt x="0" y="8317"/>
                    <a:pt x="662" y="8979"/>
                    <a:pt x="1513" y="8979"/>
                  </a:cubicBezTo>
                  <a:cubicBezTo>
                    <a:pt x="1702" y="11058"/>
                    <a:pt x="3435" y="12728"/>
                    <a:pt x="5608" y="12728"/>
                  </a:cubicBezTo>
                  <a:cubicBezTo>
                    <a:pt x="7751" y="12728"/>
                    <a:pt x="9483" y="11058"/>
                    <a:pt x="9673" y="8979"/>
                  </a:cubicBezTo>
                  <a:cubicBezTo>
                    <a:pt x="10523" y="8979"/>
                    <a:pt x="11185" y="8317"/>
                    <a:pt x="11185" y="7467"/>
                  </a:cubicBezTo>
                  <a:cubicBezTo>
                    <a:pt x="11185" y="6648"/>
                    <a:pt x="10523" y="5986"/>
                    <a:pt x="9673" y="5986"/>
                  </a:cubicBezTo>
                  <a:lnTo>
                    <a:pt x="9673" y="4096"/>
                  </a:lnTo>
                  <a:cubicBezTo>
                    <a:pt x="9673" y="1859"/>
                    <a:pt x="7845" y="0"/>
                    <a:pt x="560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336" name="Google Shape;11336;p84"/>
          <p:cNvGrpSpPr/>
          <p:nvPr/>
        </p:nvGrpSpPr>
        <p:grpSpPr>
          <a:xfrm>
            <a:off x="6220848" y="4062998"/>
            <a:ext cx="318170" cy="359303"/>
            <a:chOff x="-51722225" y="1915100"/>
            <a:chExt cx="280400" cy="316650"/>
          </a:xfrm>
          <a:solidFill>
            <a:srgbClr val="FFC000"/>
          </a:solidFill>
        </p:grpSpPr>
        <p:sp>
          <p:nvSpPr>
            <p:cNvPr id="11337" name="Google Shape;11337;p84"/>
            <p:cNvSpPr/>
            <p:nvPr/>
          </p:nvSpPr>
          <p:spPr>
            <a:xfrm>
              <a:off x="-51618275" y="2146075"/>
              <a:ext cx="73275" cy="29750"/>
            </a:xfrm>
            <a:custGeom>
              <a:avLst/>
              <a:gdLst/>
              <a:ahLst/>
              <a:cxnLst/>
              <a:rect l="l" t="t" r="r" b="b"/>
              <a:pathLst>
                <a:path w="2931" h="1190" extrusionOk="0">
                  <a:moveTo>
                    <a:pt x="410" y="0"/>
                  </a:moveTo>
                  <a:cubicBezTo>
                    <a:pt x="316" y="0"/>
                    <a:pt x="221" y="40"/>
                    <a:pt x="158" y="118"/>
                  </a:cubicBezTo>
                  <a:cubicBezTo>
                    <a:pt x="1" y="276"/>
                    <a:pt x="1" y="528"/>
                    <a:pt x="158" y="654"/>
                  </a:cubicBezTo>
                  <a:cubicBezTo>
                    <a:pt x="505" y="1001"/>
                    <a:pt x="978" y="1190"/>
                    <a:pt x="1450" y="1190"/>
                  </a:cubicBezTo>
                  <a:cubicBezTo>
                    <a:pt x="1923" y="1190"/>
                    <a:pt x="2458" y="1001"/>
                    <a:pt x="2773" y="654"/>
                  </a:cubicBezTo>
                  <a:cubicBezTo>
                    <a:pt x="2931" y="496"/>
                    <a:pt x="2931" y="244"/>
                    <a:pt x="2773" y="118"/>
                  </a:cubicBezTo>
                  <a:cubicBezTo>
                    <a:pt x="2710" y="40"/>
                    <a:pt x="2616" y="0"/>
                    <a:pt x="2517" y="0"/>
                  </a:cubicBezTo>
                  <a:cubicBezTo>
                    <a:pt x="2419" y="0"/>
                    <a:pt x="2317" y="40"/>
                    <a:pt x="2238" y="118"/>
                  </a:cubicBezTo>
                  <a:cubicBezTo>
                    <a:pt x="2049" y="339"/>
                    <a:pt x="1734" y="433"/>
                    <a:pt x="1450" y="433"/>
                  </a:cubicBezTo>
                  <a:cubicBezTo>
                    <a:pt x="1198" y="433"/>
                    <a:pt x="883" y="339"/>
                    <a:pt x="663" y="118"/>
                  </a:cubicBezTo>
                  <a:cubicBezTo>
                    <a:pt x="600" y="40"/>
                    <a:pt x="505" y="0"/>
                    <a:pt x="41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8" name="Google Shape;11338;p84"/>
            <p:cNvSpPr/>
            <p:nvPr/>
          </p:nvSpPr>
          <p:spPr>
            <a:xfrm>
              <a:off x="-51627725" y="2082075"/>
              <a:ext cx="17350" cy="18150"/>
            </a:xfrm>
            <a:custGeom>
              <a:avLst/>
              <a:gdLst/>
              <a:ahLst/>
              <a:cxnLst/>
              <a:rect l="l" t="t" r="r" b="b"/>
              <a:pathLst>
                <a:path w="694" h="726" extrusionOk="0">
                  <a:moveTo>
                    <a:pt x="347" y="1"/>
                  </a:moveTo>
                  <a:cubicBezTo>
                    <a:pt x="158" y="1"/>
                    <a:pt x="1" y="158"/>
                    <a:pt x="1" y="347"/>
                  </a:cubicBezTo>
                  <a:cubicBezTo>
                    <a:pt x="1" y="568"/>
                    <a:pt x="158" y="725"/>
                    <a:pt x="347" y="725"/>
                  </a:cubicBezTo>
                  <a:cubicBezTo>
                    <a:pt x="536" y="725"/>
                    <a:pt x="694" y="568"/>
                    <a:pt x="694" y="347"/>
                  </a:cubicBezTo>
                  <a:cubicBezTo>
                    <a:pt x="694" y="158"/>
                    <a:pt x="536" y="1"/>
                    <a:pt x="34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39" name="Google Shape;11339;p84"/>
            <p:cNvSpPr/>
            <p:nvPr/>
          </p:nvSpPr>
          <p:spPr>
            <a:xfrm>
              <a:off x="-51552900" y="2082075"/>
              <a:ext cx="17350" cy="18150"/>
            </a:xfrm>
            <a:custGeom>
              <a:avLst/>
              <a:gdLst/>
              <a:ahLst/>
              <a:cxnLst/>
              <a:rect l="l" t="t" r="r" b="b"/>
              <a:pathLst>
                <a:path w="694" h="726" extrusionOk="0">
                  <a:moveTo>
                    <a:pt x="347" y="1"/>
                  </a:moveTo>
                  <a:cubicBezTo>
                    <a:pt x="158" y="1"/>
                    <a:pt x="1" y="158"/>
                    <a:pt x="1" y="347"/>
                  </a:cubicBezTo>
                  <a:cubicBezTo>
                    <a:pt x="1" y="568"/>
                    <a:pt x="158" y="725"/>
                    <a:pt x="347" y="725"/>
                  </a:cubicBezTo>
                  <a:cubicBezTo>
                    <a:pt x="536" y="725"/>
                    <a:pt x="694" y="568"/>
                    <a:pt x="694" y="347"/>
                  </a:cubicBezTo>
                  <a:cubicBezTo>
                    <a:pt x="694" y="158"/>
                    <a:pt x="536" y="1"/>
                    <a:pt x="34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40" name="Google Shape;11340;p84"/>
            <p:cNvSpPr/>
            <p:nvPr/>
          </p:nvSpPr>
          <p:spPr>
            <a:xfrm>
              <a:off x="-51722225" y="1915100"/>
              <a:ext cx="280400" cy="316650"/>
            </a:xfrm>
            <a:custGeom>
              <a:avLst/>
              <a:gdLst/>
              <a:ahLst/>
              <a:cxnLst/>
              <a:rect l="l" t="t" r="r" b="b"/>
              <a:pathLst>
                <a:path w="11216" h="12666" extrusionOk="0">
                  <a:moveTo>
                    <a:pt x="5608" y="662"/>
                  </a:moveTo>
                  <a:cubicBezTo>
                    <a:pt x="5766" y="662"/>
                    <a:pt x="6081" y="914"/>
                    <a:pt x="6333" y="1544"/>
                  </a:cubicBezTo>
                  <a:cubicBezTo>
                    <a:pt x="6585" y="2111"/>
                    <a:pt x="6679" y="2867"/>
                    <a:pt x="6711" y="3655"/>
                  </a:cubicBezTo>
                  <a:lnTo>
                    <a:pt x="4505" y="3655"/>
                  </a:lnTo>
                  <a:cubicBezTo>
                    <a:pt x="4568" y="2836"/>
                    <a:pt x="4663" y="2080"/>
                    <a:pt x="4915" y="1544"/>
                  </a:cubicBezTo>
                  <a:cubicBezTo>
                    <a:pt x="5199" y="914"/>
                    <a:pt x="5451" y="662"/>
                    <a:pt x="5608" y="662"/>
                  </a:cubicBezTo>
                  <a:close/>
                  <a:moveTo>
                    <a:pt x="4411" y="946"/>
                  </a:moveTo>
                  <a:lnTo>
                    <a:pt x="4411" y="946"/>
                  </a:lnTo>
                  <a:cubicBezTo>
                    <a:pt x="4348" y="1072"/>
                    <a:pt x="4285" y="1166"/>
                    <a:pt x="4253" y="1292"/>
                  </a:cubicBezTo>
                  <a:cubicBezTo>
                    <a:pt x="3970" y="1954"/>
                    <a:pt x="3812" y="2804"/>
                    <a:pt x="3781" y="3687"/>
                  </a:cubicBezTo>
                  <a:lnTo>
                    <a:pt x="2269" y="3687"/>
                  </a:lnTo>
                  <a:cubicBezTo>
                    <a:pt x="2426" y="2426"/>
                    <a:pt x="3245" y="1387"/>
                    <a:pt x="4411" y="946"/>
                  </a:cubicBezTo>
                  <a:close/>
                  <a:moveTo>
                    <a:pt x="6837" y="946"/>
                  </a:moveTo>
                  <a:cubicBezTo>
                    <a:pt x="8034" y="1387"/>
                    <a:pt x="8853" y="2426"/>
                    <a:pt x="8979" y="3687"/>
                  </a:cubicBezTo>
                  <a:lnTo>
                    <a:pt x="7467" y="3687"/>
                  </a:lnTo>
                  <a:cubicBezTo>
                    <a:pt x="7435" y="2804"/>
                    <a:pt x="7278" y="1954"/>
                    <a:pt x="6994" y="1292"/>
                  </a:cubicBezTo>
                  <a:cubicBezTo>
                    <a:pt x="6963" y="1166"/>
                    <a:pt x="6868" y="1072"/>
                    <a:pt x="6837" y="946"/>
                  </a:cubicBezTo>
                  <a:close/>
                  <a:moveTo>
                    <a:pt x="9357" y="4443"/>
                  </a:moveTo>
                  <a:cubicBezTo>
                    <a:pt x="9830" y="4443"/>
                    <a:pt x="10271" y="4758"/>
                    <a:pt x="10428" y="5199"/>
                  </a:cubicBezTo>
                  <a:lnTo>
                    <a:pt x="851" y="5199"/>
                  </a:lnTo>
                  <a:cubicBezTo>
                    <a:pt x="1008" y="4758"/>
                    <a:pt x="1418" y="4443"/>
                    <a:pt x="1922" y="4443"/>
                  </a:cubicBezTo>
                  <a:close/>
                  <a:moveTo>
                    <a:pt x="1512" y="6680"/>
                  </a:moveTo>
                  <a:lnTo>
                    <a:pt x="1512" y="8192"/>
                  </a:lnTo>
                  <a:cubicBezTo>
                    <a:pt x="1134" y="8192"/>
                    <a:pt x="788" y="7814"/>
                    <a:pt x="788" y="7436"/>
                  </a:cubicBezTo>
                  <a:cubicBezTo>
                    <a:pt x="788" y="7058"/>
                    <a:pt x="1134" y="6680"/>
                    <a:pt x="1512" y="6680"/>
                  </a:cubicBezTo>
                  <a:close/>
                  <a:moveTo>
                    <a:pt x="9767" y="6680"/>
                  </a:moveTo>
                  <a:cubicBezTo>
                    <a:pt x="10145" y="6680"/>
                    <a:pt x="10491" y="6995"/>
                    <a:pt x="10491" y="7436"/>
                  </a:cubicBezTo>
                  <a:cubicBezTo>
                    <a:pt x="10460" y="7814"/>
                    <a:pt x="10145" y="8192"/>
                    <a:pt x="9767" y="8192"/>
                  </a:cubicBezTo>
                  <a:lnTo>
                    <a:pt x="9767" y="6680"/>
                  </a:lnTo>
                  <a:close/>
                  <a:moveTo>
                    <a:pt x="9011" y="5955"/>
                  </a:moveTo>
                  <a:lnTo>
                    <a:pt x="9011" y="8538"/>
                  </a:lnTo>
                  <a:cubicBezTo>
                    <a:pt x="9011" y="10397"/>
                    <a:pt x="7467" y="11941"/>
                    <a:pt x="5608" y="11941"/>
                  </a:cubicBezTo>
                  <a:cubicBezTo>
                    <a:pt x="3781" y="11941"/>
                    <a:pt x="2269" y="10397"/>
                    <a:pt x="2269" y="8538"/>
                  </a:cubicBezTo>
                  <a:lnTo>
                    <a:pt x="2269" y="5955"/>
                  </a:lnTo>
                  <a:close/>
                  <a:moveTo>
                    <a:pt x="5608" y="1"/>
                  </a:moveTo>
                  <a:cubicBezTo>
                    <a:pt x="3466" y="1"/>
                    <a:pt x="1733" y="1639"/>
                    <a:pt x="1544" y="3781"/>
                  </a:cubicBezTo>
                  <a:cubicBezTo>
                    <a:pt x="662" y="3939"/>
                    <a:pt x="32" y="4695"/>
                    <a:pt x="32" y="5577"/>
                  </a:cubicBezTo>
                  <a:cubicBezTo>
                    <a:pt x="32" y="5797"/>
                    <a:pt x="189" y="5955"/>
                    <a:pt x="378" y="5955"/>
                  </a:cubicBezTo>
                  <a:lnTo>
                    <a:pt x="1481" y="5955"/>
                  </a:lnTo>
                  <a:cubicBezTo>
                    <a:pt x="662" y="5955"/>
                    <a:pt x="0" y="6617"/>
                    <a:pt x="0" y="7436"/>
                  </a:cubicBezTo>
                  <a:cubicBezTo>
                    <a:pt x="0" y="8255"/>
                    <a:pt x="662" y="8948"/>
                    <a:pt x="1481" y="8948"/>
                  </a:cubicBezTo>
                  <a:cubicBezTo>
                    <a:pt x="1670" y="11027"/>
                    <a:pt x="3403" y="12665"/>
                    <a:pt x="5577" y="12665"/>
                  </a:cubicBezTo>
                  <a:cubicBezTo>
                    <a:pt x="7750" y="12665"/>
                    <a:pt x="9483" y="11027"/>
                    <a:pt x="9672" y="8948"/>
                  </a:cubicBezTo>
                  <a:cubicBezTo>
                    <a:pt x="10491" y="8948"/>
                    <a:pt x="11185" y="8255"/>
                    <a:pt x="11185" y="7436"/>
                  </a:cubicBezTo>
                  <a:cubicBezTo>
                    <a:pt x="11216" y="6617"/>
                    <a:pt x="10554" y="5955"/>
                    <a:pt x="9767" y="5955"/>
                  </a:cubicBezTo>
                  <a:lnTo>
                    <a:pt x="10869" y="5955"/>
                  </a:lnTo>
                  <a:cubicBezTo>
                    <a:pt x="11058" y="5955"/>
                    <a:pt x="11216" y="5797"/>
                    <a:pt x="11216" y="5577"/>
                  </a:cubicBezTo>
                  <a:cubicBezTo>
                    <a:pt x="11216" y="4695"/>
                    <a:pt x="10586" y="3939"/>
                    <a:pt x="9704" y="3781"/>
                  </a:cubicBezTo>
                  <a:cubicBezTo>
                    <a:pt x="9546" y="1639"/>
                    <a:pt x="7782" y="1"/>
                    <a:pt x="560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341" name="Google Shape;11341;p84"/>
          <p:cNvGrpSpPr/>
          <p:nvPr/>
        </p:nvGrpSpPr>
        <p:grpSpPr>
          <a:xfrm>
            <a:off x="6616678" y="1303695"/>
            <a:ext cx="370905" cy="360976"/>
            <a:chOff x="-56407800" y="1902600"/>
            <a:chExt cx="326875" cy="318125"/>
          </a:xfrm>
          <a:solidFill>
            <a:srgbClr val="FFC000"/>
          </a:solidFill>
        </p:grpSpPr>
        <p:sp>
          <p:nvSpPr>
            <p:cNvPr id="11342" name="Google Shape;11342;p84"/>
            <p:cNvSpPr/>
            <p:nvPr/>
          </p:nvSpPr>
          <p:spPr>
            <a:xfrm>
              <a:off x="-56289650" y="2072625"/>
              <a:ext cx="17325" cy="17350"/>
            </a:xfrm>
            <a:custGeom>
              <a:avLst/>
              <a:gdLst/>
              <a:ahLst/>
              <a:cxnLst/>
              <a:rect l="l" t="t" r="r" b="b"/>
              <a:pathLst>
                <a:path w="693" h="694" extrusionOk="0">
                  <a:moveTo>
                    <a:pt x="347" y="0"/>
                  </a:moveTo>
                  <a:cubicBezTo>
                    <a:pt x="158" y="0"/>
                    <a:pt x="0" y="158"/>
                    <a:pt x="0" y="347"/>
                  </a:cubicBezTo>
                  <a:cubicBezTo>
                    <a:pt x="0" y="536"/>
                    <a:pt x="158" y="694"/>
                    <a:pt x="347" y="694"/>
                  </a:cubicBezTo>
                  <a:cubicBezTo>
                    <a:pt x="536" y="694"/>
                    <a:pt x="693" y="536"/>
                    <a:pt x="693" y="347"/>
                  </a:cubicBezTo>
                  <a:cubicBezTo>
                    <a:pt x="693" y="158"/>
                    <a:pt x="536" y="0"/>
                    <a:pt x="34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43" name="Google Shape;11343;p84"/>
            <p:cNvSpPr/>
            <p:nvPr/>
          </p:nvSpPr>
          <p:spPr>
            <a:xfrm>
              <a:off x="-56215625" y="2072625"/>
              <a:ext cx="17350" cy="17350"/>
            </a:xfrm>
            <a:custGeom>
              <a:avLst/>
              <a:gdLst/>
              <a:ahLst/>
              <a:cxnLst/>
              <a:rect l="l" t="t" r="r" b="b"/>
              <a:pathLst>
                <a:path w="694" h="694" extrusionOk="0">
                  <a:moveTo>
                    <a:pt x="347" y="0"/>
                  </a:moveTo>
                  <a:cubicBezTo>
                    <a:pt x="158" y="0"/>
                    <a:pt x="1" y="158"/>
                    <a:pt x="1" y="347"/>
                  </a:cubicBezTo>
                  <a:cubicBezTo>
                    <a:pt x="1" y="536"/>
                    <a:pt x="158" y="694"/>
                    <a:pt x="347" y="694"/>
                  </a:cubicBezTo>
                  <a:cubicBezTo>
                    <a:pt x="536" y="694"/>
                    <a:pt x="694" y="536"/>
                    <a:pt x="694" y="347"/>
                  </a:cubicBezTo>
                  <a:cubicBezTo>
                    <a:pt x="694" y="158"/>
                    <a:pt x="536" y="0"/>
                    <a:pt x="34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44" name="Google Shape;11344;p84"/>
            <p:cNvSpPr/>
            <p:nvPr/>
          </p:nvSpPr>
          <p:spPr>
            <a:xfrm>
              <a:off x="-56407800" y="1902600"/>
              <a:ext cx="326875" cy="318125"/>
            </a:xfrm>
            <a:custGeom>
              <a:avLst/>
              <a:gdLst/>
              <a:ahLst/>
              <a:cxnLst/>
              <a:rect l="l" t="t" r="r" b="b"/>
              <a:pathLst>
                <a:path w="13075" h="12725" extrusionOk="0">
                  <a:moveTo>
                    <a:pt x="8371" y="824"/>
                  </a:moveTo>
                  <a:cubicBezTo>
                    <a:pt x="8854" y="824"/>
                    <a:pt x="9303" y="1142"/>
                    <a:pt x="9420" y="1635"/>
                  </a:cubicBezTo>
                  <a:lnTo>
                    <a:pt x="9924" y="3714"/>
                  </a:lnTo>
                  <a:cubicBezTo>
                    <a:pt x="9641" y="3777"/>
                    <a:pt x="9420" y="3809"/>
                    <a:pt x="9137" y="3809"/>
                  </a:cubicBezTo>
                  <a:lnTo>
                    <a:pt x="3907" y="3809"/>
                  </a:lnTo>
                  <a:cubicBezTo>
                    <a:pt x="3623" y="3809"/>
                    <a:pt x="3340" y="3777"/>
                    <a:pt x="3119" y="3714"/>
                  </a:cubicBezTo>
                  <a:lnTo>
                    <a:pt x="3655" y="1635"/>
                  </a:lnTo>
                  <a:cubicBezTo>
                    <a:pt x="3772" y="1142"/>
                    <a:pt x="4239" y="824"/>
                    <a:pt x="4717" y="824"/>
                  </a:cubicBezTo>
                  <a:cubicBezTo>
                    <a:pt x="4881" y="824"/>
                    <a:pt x="5046" y="861"/>
                    <a:pt x="5199" y="942"/>
                  </a:cubicBezTo>
                  <a:lnTo>
                    <a:pt x="6364" y="1509"/>
                  </a:lnTo>
                  <a:cubicBezTo>
                    <a:pt x="6427" y="1540"/>
                    <a:pt x="6490" y="1556"/>
                    <a:pt x="6545" y="1556"/>
                  </a:cubicBezTo>
                  <a:cubicBezTo>
                    <a:pt x="6601" y="1556"/>
                    <a:pt x="6648" y="1540"/>
                    <a:pt x="6679" y="1509"/>
                  </a:cubicBezTo>
                  <a:lnTo>
                    <a:pt x="7877" y="942"/>
                  </a:lnTo>
                  <a:cubicBezTo>
                    <a:pt x="8037" y="861"/>
                    <a:pt x="8206" y="824"/>
                    <a:pt x="8371" y="824"/>
                  </a:cubicBezTo>
                  <a:close/>
                  <a:moveTo>
                    <a:pt x="1299" y="3783"/>
                  </a:moveTo>
                  <a:cubicBezTo>
                    <a:pt x="1359" y="3783"/>
                    <a:pt x="1422" y="3800"/>
                    <a:pt x="1481" y="3840"/>
                  </a:cubicBezTo>
                  <a:lnTo>
                    <a:pt x="2017" y="4092"/>
                  </a:lnTo>
                  <a:cubicBezTo>
                    <a:pt x="2584" y="4344"/>
                    <a:pt x="3308" y="4565"/>
                    <a:pt x="3970" y="4565"/>
                  </a:cubicBezTo>
                  <a:lnTo>
                    <a:pt x="9200" y="4565"/>
                  </a:lnTo>
                  <a:cubicBezTo>
                    <a:pt x="9893" y="4565"/>
                    <a:pt x="10586" y="4376"/>
                    <a:pt x="11185" y="4092"/>
                  </a:cubicBezTo>
                  <a:lnTo>
                    <a:pt x="11689" y="3840"/>
                  </a:lnTo>
                  <a:cubicBezTo>
                    <a:pt x="11737" y="3824"/>
                    <a:pt x="11788" y="3816"/>
                    <a:pt x="11839" y="3816"/>
                  </a:cubicBezTo>
                  <a:cubicBezTo>
                    <a:pt x="11983" y="3816"/>
                    <a:pt x="12123" y="3881"/>
                    <a:pt x="12193" y="3998"/>
                  </a:cubicBezTo>
                  <a:cubicBezTo>
                    <a:pt x="12256" y="4187"/>
                    <a:pt x="12161" y="4439"/>
                    <a:pt x="11972" y="4502"/>
                  </a:cubicBezTo>
                  <a:lnTo>
                    <a:pt x="11468" y="4754"/>
                  </a:lnTo>
                  <a:cubicBezTo>
                    <a:pt x="10743" y="5100"/>
                    <a:pt x="9924" y="5289"/>
                    <a:pt x="9168" y="5289"/>
                  </a:cubicBezTo>
                  <a:lnTo>
                    <a:pt x="3938" y="5289"/>
                  </a:lnTo>
                  <a:cubicBezTo>
                    <a:pt x="3182" y="5289"/>
                    <a:pt x="2363" y="5100"/>
                    <a:pt x="1639" y="4754"/>
                  </a:cubicBezTo>
                  <a:lnTo>
                    <a:pt x="1134" y="4502"/>
                  </a:lnTo>
                  <a:cubicBezTo>
                    <a:pt x="945" y="4439"/>
                    <a:pt x="851" y="4187"/>
                    <a:pt x="977" y="3998"/>
                  </a:cubicBezTo>
                  <a:cubicBezTo>
                    <a:pt x="1042" y="3868"/>
                    <a:pt x="1166" y="3783"/>
                    <a:pt x="1299" y="3783"/>
                  </a:cubicBezTo>
                  <a:close/>
                  <a:moveTo>
                    <a:pt x="2426" y="6801"/>
                  </a:moveTo>
                  <a:lnTo>
                    <a:pt x="2426" y="8282"/>
                  </a:lnTo>
                  <a:cubicBezTo>
                    <a:pt x="2048" y="8282"/>
                    <a:pt x="1702" y="7936"/>
                    <a:pt x="1702" y="7558"/>
                  </a:cubicBezTo>
                  <a:cubicBezTo>
                    <a:pt x="1702" y="7148"/>
                    <a:pt x="2017" y="6801"/>
                    <a:pt x="2426" y="6801"/>
                  </a:cubicBezTo>
                  <a:close/>
                  <a:moveTo>
                    <a:pt x="10680" y="6801"/>
                  </a:moveTo>
                  <a:cubicBezTo>
                    <a:pt x="11059" y="6801"/>
                    <a:pt x="11405" y="7117"/>
                    <a:pt x="11405" y="7558"/>
                  </a:cubicBezTo>
                  <a:cubicBezTo>
                    <a:pt x="11405" y="7936"/>
                    <a:pt x="11059" y="8282"/>
                    <a:pt x="10680" y="8282"/>
                  </a:cubicBezTo>
                  <a:lnTo>
                    <a:pt x="10680" y="6801"/>
                  </a:lnTo>
                  <a:close/>
                  <a:moveTo>
                    <a:pt x="3214" y="5982"/>
                  </a:moveTo>
                  <a:cubicBezTo>
                    <a:pt x="3466" y="6014"/>
                    <a:pt x="3686" y="6014"/>
                    <a:pt x="3970" y="6014"/>
                  </a:cubicBezTo>
                  <a:lnTo>
                    <a:pt x="9200" y="6014"/>
                  </a:lnTo>
                  <a:cubicBezTo>
                    <a:pt x="9452" y="6014"/>
                    <a:pt x="9672" y="6014"/>
                    <a:pt x="9956" y="5982"/>
                  </a:cubicBezTo>
                  <a:lnTo>
                    <a:pt x="9956" y="5982"/>
                  </a:lnTo>
                  <a:cubicBezTo>
                    <a:pt x="9924" y="6297"/>
                    <a:pt x="9924" y="8219"/>
                    <a:pt x="9924" y="8503"/>
                  </a:cubicBezTo>
                  <a:lnTo>
                    <a:pt x="9924" y="8849"/>
                  </a:lnTo>
                  <a:lnTo>
                    <a:pt x="6742" y="7558"/>
                  </a:lnTo>
                  <a:cubicBezTo>
                    <a:pt x="6695" y="7526"/>
                    <a:pt x="6640" y="7510"/>
                    <a:pt x="6589" y="7510"/>
                  </a:cubicBezTo>
                  <a:cubicBezTo>
                    <a:pt x="6538" y="7510"/>
                    <a:pt x="6490" y="7526"/>
                    <a:pt x="6459" y="7558"/>
                  </a:cubicBezTo>
                  <a:lnTo>
                    <a:pt x="3214" y="8849"/>
                  </a:lnTo>
                  <a:lnTo>
                    <a:pt x="3214" y="8660"/>
                  </a:lnTo>
                  <a:lnTo>
                    <a:pt x="3214" y="5982"/>
                  </a:lnTo>
                  <a:close/>
                  <a:moveTo>
                    <a:pt x="6585" y="8282"/>
                  </a:moveTo>
                  <a:lnTo>
                    <a:pt x="9767" y="9542"/>
                  </a:lnTo>
                  <a:cubicBezTo>
                    <a:pt x="9262" y="11157"/>
                    <a:pt x="7905" y="12034"/>
                    <a:pt x="6522" y="12034"/>
                  </a:cubicBezTo>
                  <a:cubicBezTo>
                    <a:pt x="5746" y="12034"/>
                    <a:pt x="4962" y="11758"/>
                    <a:pt x="4316" y="11181"/>
                  </a:cubicBezTo>
                  <a:cubicBezTo>
                    <a:pt x="3844" y="10740"/>
                    <a:pt x="3529" y="10172"/>
                    <a:pt x="3340" y="9605"/>
                  </a:cubicBezTo>
                  <a:lnTo>
                    <a:pt x="6585" y="8282"/>
                  </a:lnTo>
                  <a:close/>
                  <a:moveTo>
                    <a:pt x="8390" y="1"/>
                  </a:moveTo>
                  <a:cubicBezTo>
                    <a:pt x="8109" y="1"/>
                    <a:pt x="7824" y="69"/>
                    <a:pt x="7561" y="217"/>
                  </a:cubicBezTo>
                  <a:lnTo>
                    <a:pt x="6522" y="721"/>
                  </a:lnTo>
                  <a:lnTo>
                    <a:pt x="5514" y="217"/>
                  </a:lnTo>
                  <a:cubicBezTo>
                    <a:pt x="5240" y="88"/>
                    <a:pt x="4955" y="27"/>
                    <a:pt x="4676" y="27"/>
                  </a:cubicBezTo>
                  <a:cubicBezTo>
                    <a:pt x="3863" y="27"/>
                    <a:pt x="3110" y="546"/>
                    <a:pt x="2899" y="1414"/>
                  </a:cubicBezTo>
                  <a:lnTo>
                    <a:pt x="2395" y="3462"/>
                  </a:lnTo>
                  <a:lnTo>
                    <a:pt x="1765" y="3147"/>
                  </a:lnTo>
                  <a:cubicBezTo>
                    <a:pt x="1607" y="3063"/>
                    <a:pt x="1435" y="3024"/>
                    <a:pt x="1265" y="3024"/>
                  </a:cubicBezTo>
                  <a:cubicBezTo>
                    <a:pt x="859" y="3024"/>
                    <a:pt x="462" y="3251"/>
                    <a:pt x="284" y="3651"/>
                  </a:cubicBezTo>
                  <a:cubicBezTo>
                    <a:pt x="0" y="4187"/>
                    <a:pt x="221" y="4880"/>
                    <a:pt x="788" y="5132"/>
                  </a:cubicBezTo>
                  <a:lnTo>
                    <a:pt x="1292" y="5384"/>
                  </a:lnTo>
                  <a:cubicBezTo>
                    <a:pt x="1639" y="5573"/>
                    <a:pt x="2048" y="5699"/>
                    <a:pt x="2426" y="5793"/>
                  </a:cubicBezTo>
                  <a:lnTo>
                    <a:pt x="2426" y="6014"/>
                  </a:lnTo>
                  <a:cubicBezTo>
                    <a:pt x="1607" y="6014"/>
                    <a:pt x="945" y="6675"/>
                    <a:pt x="945" y="7495"/>
                  </a:cubicBezTo>
                  <a:cubicBezTo>
                    <a:pt x="945" y="8282"/>
                    <a:pt x="1576" y="9007"/>
                    <a:pt x="2426" y="9007"/>
                  </a:cubicBezTo>
                  <a:cubicBezTo>
                    <a:pt x="2521" y="10015"/>
                    <a:pt x="3025" y="10992"/>
                    <a:pt x="3781" y="11685"/>
                  </a:cubicBezTo>
                  <a:cubicBezTo>
                    <a:pt x="4537" y="12378"/>
                    <a:pt x="5514" y="12724"/>
                    <a:pt x="6522" y="12724"/>
                  </a:cubicBezTo>
                  <a:cubicBezTo>
                    <a:pt x="8696" y="12724"/>
                    <a:pt x="10365" y="11055"/>
                    <a:pt x="10586" y="9007"/>
                  </a:cubicBezTo>
                  <a:cubicBezTo>
                    <a:pt x="11500" y="9007"/>
                    <a:pt x="12130" y="8282"/>
                    <a:pt x="12130" y="7495"/>
                  </a:cubicBezTo>
                  <a:cubicBezTo>
                    <a:pt x="12130" y="6675"/>
                    <a:pt x="11468" y="6014"/>
                    <a:pt x="10617" y="6014"/>
                  </a:cubicBezTo>
                  <a:lnTo>
                    <a:pt x="10617" y="5793"/>
                  </a:lnTo>
                  <a:cubicBezTo>
                    <a:pt x="11027" y="5699"/>
                    <a:pt x="11405" y="5573"/>
                    <a:pt x="11783" y="5384"/>
                  </a:cubicBezTo>
                  <a:lnTo>
                    <a:pt x="12287" y="5132"/>
                  </a:lnTo>
                  <a:cubicBezTo>
                    <a:pt x="12886" y="4911"/>
                    <a:pt x="13075" y="4250"/>
                    <a:pt x="12791" y="3682"/>
                  </a:cubicBezTo>
                  <a:cubicBezTo>
                    <a:pt x="12588" y="3299"/>
                    <a:pt x="12191" y="3061"/>
                    <a:pt x="11785" y="3061"/>
                  </a:cubicBezTo>
                  <a:cubicBezTo>
                    <a:pt x="11625" y="3061"/>
                    <a:pt x="11462" y="3098"/>
                    <a:pt x="11311" y="3178"/>
                  </a:cubicBezTo>
                  <a:lnTo>
                    <a:pt x="10775" y="3399"/>
                  </a:lnTo>
                  <a:cubicBezTo>
                    <a:pt x="10743" y="3399"/>
                    <a:pt x="10712" y="3462"/>
                    <a:pt x="10680" y="3462"/>
                  </a:cubicBezTo>
                  <a:lnTo>
                    <a:pt x="10145" y="1414"/>
                  </a:lnTo>
                  <a:cubicBezTo>
                    <a:pt x="9959" y="552"/>
                    <a:pt x="9187" y="1"/>
                    <a:pt x="839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345" name="Google Shape;11345;p84"/>
          <p:cNvGrpSpPr/>
          <p:nvPr/>
        </p:nvGrpSpPr>
        <p:grpSpPr>
          <a:xfrm>
            <a:off x="6622479" y="1790262"/>
            <a:ext cx="359303" cy="338736"/>
            <a:chOff x="-56401500" y="2304975"/>
            <a:chExt cx="316650" cy="298525"/>
          </a:xfrm>
          <a:solidFill>
            <a:srgbClr val="FFC000"/>
          </a:solidFill>
        </p:grpSpPr>
        <p:sp>
          <p:nvSpPr>
            <p:cNvPr id="11346" name="Google Shape;11346;p84"/>
            <p:cNvSpPr/>
            <p:nvPr/>
          </p:nvSpPr>
          <p:spPr>
            <a:xfrm>
              <a:off x="-56289650" y="2436500"/>
              <a:ext cx="17325" cy="18150"/>
            </a:xfrm>
            <a:custGeom>
              <a:avLst/>
              <a:gdLst/>
              <a:ahLst/>
              <a:cxnLst/>
              <a:rect l="l" t="t" r="r" b="b"/>
              <a:pathLst>
                <a:path w="693" h="726" extrusionOk="0">
                  <a:moveTo>
                    <a:pt x="347" y="1"/>
                  </a:moveTo>
                  <a:cubicBezTo>
                    <a:pt x="158" y="1"/>
                    <a:pt x="0" y="158"/>
                    <a:pt x="0" y="347"/>
                  </a:cubicBezTo>
                  <a:cubicBezTo>
                    <a:pt x="0" y="568"/>
                    <a:pt x="158" y="725"/>
                    <a:pt x="347" y="725"/>
                  </a:cubicBezTo>
                  <a:cubicBezTo>
                    <a:pt x="536" y="725"/>
                    <a:pt x="693" y="568"/>
                    <a:pt x="693" y="347"/>
                  </a:cubicBezTo>
                  <a:cubicBezTo>
                    <a:pt x="693" y="158"/>
                    <a:pt x="536" y="1"/>
                    <a:pt x="34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47" name="Google Shape;11347;p84"/>
            <p:cNvSpPr/>
            <p:nvPr/>
          </p:nvSpPr>
          <p:spPr>
            <a:xfrm>
              <a:off x="-56215625" y="2436500"/>
              <a:ext cx="17350" cy="18150"/>
            </a:xfrm>
            <a:custGeom>
              <a:avLst/>
              <a:gdLst/>
              <a:ahLst/>
              <a:cxnLst/>
              <a:rect l="l" t="t" r="r" b="b"/>
              <a:pathLst>
                <a:path w="694" h="726" extrusionOk="0">
                  <a:moveTo>
                    <a:pt x="347" y="1"/>
                  </a:moveTo>
                  <a:cubicBezTo>
                    <a:pt x="158" y="1"/>
                    <a:pt x="1" y="158"/>
                    <a:pt x="1" y="347"/>
                  </a:cubicBezTo>
                  <a:cubicBezTo>
                    <a:pt x="1" y="568"/>
                    <a:pt x="158" y="725"/>
                    <a:pt x="347" y="725"/>
                  </a:cubicBezTo>
                  <a:cubicBezTo>
                    <a:pt x="536" y="725"/>
                    <a:pt x="694" y="568"/>
                    <a:pt x="694" y="347"/>
                  </a:cubicBezTo>
                  <a:cubicBezTo>
                    <a:pt x="694" y="158"/>
                    <a:pt x="536" y="1"/>
                    <a:pt x="34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48" name="Google Shape;11348;p84"/>
            <p:cNvSpPr/>
            <p:nvPr/>
          </p:nvSpPr>
          <p:spPr>
            <a:xfrm>
              <a:off x="-56280200" y="2499700"/>
              <a:ext cx="73250" cy="29775"/>
            </a:xfrm>
            <a:custGeom>
              <a:avLst/>
              <a:gdLst/>
              <a:ahLst/>
              <a:cxnLst/>
              <a:rect l="l" t="t" r="r" b="b"/>
              <a:pathLst>
                <a:path w="2930" h="1191" extrusionOk="0">
                  <a:moveTo>
                    <a:pt x="414" y="1"/>
                  </a:moveTo>
                  <a:cubicBezTo>
                    <a:pt x="315" y="1"/>
                    <a:pt x="221" y="40"/>
                    <a:pt x="158" y="119"/>
                  </a:cubicBezTo>
                  <a:cubicBezTo>
                    <a:pt x="0" y="277"/>
                    <a:pt x="0" y="529"/>
                    <a:pt x="158" y="623"/>
                  </a:cubicBezTo>
                  <a:cubicBezTo>
                    <a:pt x="536" y="1001"/>
                    <a:pt x="1008" y="1190"/>
                    <a:pt x="1481" y="1190"/>
                  </a:cubicBezTo>
                  <a:cubicBezTo>
                    <a:pt x="1953" y="1190"/>
                    <a:pt x="2457" y="1001"/>
                    <a:pt x="2773" y="623"/>
                  </a:cubicBezTo>
                  <a:cubicBezTo>
                    <a:pt x="2930" y="466"/>
                    <a:pt x="2930" y="245"/>
                    <a:pt x="2773" y="119"/>
                  </a:cubicBezTo>
                  <a:cubicBezTo>
                    <a:pt x="2694" y="40"/>
                    <a:pt x="2591" y="1"/>
                    <a:pt x="2497" y="1"/>
                  </a:cubicBezTo>
                  <a:cubicBezTo>
                    <a:pt x="2402" y="1"/>
                    <a:pt x="2316" y="40"/>
                    <a:pt x="2268" y="119"/>
                  </a:cubicBezTo>
                  <a:cubicBezTo>
                    <a:pt x="2048" y="308"/>
                    <a:pt x="1733" y="434"/>
                    <a:pt x="1481" y="434"/>
                  </a:cubicBezTo>
                  <a:cubicBezTo>
                    <a:pt x="1166" y="434"/>
                    <a:pt x="882" y="308"/>
                    <a:pt x="693" y="119"/>
                  </a:cubicBezTo>
                  <a:cubicBezTo>
                    <a:pt x="614" y="40"/>
                    <a:pt x="512" y="1"/>
                    <a:pt x="414"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49" name="Google Shape;11349;p84"/>
            <p:cNvSpPr/>
            <p:nvPr/>
          </p:nvSpPr>
          <p:spPr>
            <a:xfrm>
              <a:off x="-56401500" y="2304975"/>
              <a:ext cx="316650" cy="298525"/>
            </a:xfrm>
            <a:custGeom>
              <a:avLst/>
              <a:gdLst/>
              <a:ahLst/>
              <a:cxnLst/>
              <a:rect l="l" t="t" r="r" b="b"/>
              <a:pathLst>
                <a:path w="12666" h="11941" extrusionOk="0">
                  <a:moveTo>
                    <a:pt x="6411" y="785"/>
                  </a:moveTo>
                  <a:cubicBezTo>
                    <a:pt x="7105" y="785"/>
                    <a:pt x="7692" y="1003"/>
                    <a:pt x="8223" y="1387"/>
                  </a:cubicBezTo>
                  <a:lnTo>
                    <a:pt x="6270" y="2899"/>
                  </a:lnTo>
                  <a:lnTo>
                    <a:pt x="4348" y="1387"/>
                  </a:lnTo>
                  <a:cubicBezTo>
                    <a:pt x="4915" y="977"/>
                    <a:pt x="5577" y="788"/>
                    <a:pt x="6270" y="788"/>
                  </a:cubicBezTo>
                  <a:cubicBezTo>
                    <a:pt x="6317" y="786"/>
                    <a:pt x="6365" y="785"/>
                    <a:pt x="6411" y="785"/>
                  </a:cubicBezTo>
                  <a:close/>
                  <a:moveTo>
                    <a:pt x="2174" y="4474"/>
                  </a:moveTo>
                  <a:lnTo>
                    <a:pt x="2174" y="5986"/>
                  </a:lnTo>
                  <a:cubicBezTo>
                    <a:pt x="1796" y="5986"/>
                    <a:pt x="1450" y="5640"/>
                    <a:pt x="1450" y="5230"/>
                  </a:cubicBezTo>
                  <a:cubicBezTo>
                    <a:pt x="1450" y="4821"/>
                    <a:pt x="1765" y="4474"/>
                    <a:pt x="2174" y="4474"/>
                  </a:cubicBezTo>
                  <a:close/>
                  <a:moveTo>
                    <a:pt x="10428" y="4474"/>
                  </a:moveTo>
                  <a:cubicBezTo>
                    <a:pt x="10838" y="4474"/>
                    <a:pt x="11153" y="4821"/>
                    <a:pt x="11153" y="5230"/>
                  </a:cubicBezTo>
                  <a:cubicBezTo>
                    <a:pt x="11153" y="5608"/>
                    <a:pt x="10807" y="5986"/>
                    <a:pt x="10428" y="5986"/>
                  </a:cubicBezTo>
                  <a:lnTo>
                    <a:pt x="10428" y="4474"/>
                  </a:lnTo>
                  <a:close/>
                  <a:moveTo>
                    <a:pt x="1008" y="6144"/>
                  </a:moveTo>
                  <a:cubicBezTo>
                    <a:pt x="1292" y="6490"/>
                    <a:pt x="1702" y="6742"/>
                    <a:pt x="2174" y="6742"/>
                  </a:cubicBezTo>
                  <a:cubicBezTo>
                    <a:pt x="2174" y="7152"/>
                    <a:pt x="1828" y="7467"/>
                    <a:pt x="1450" y="7467"/>
                  </a:cubicBezTo>
                  <a:cubicBezTo>
                    <a:pt x="1040" y="7467"/>
                    <a:pt x="693" y="7120"/>
                    <a:pt x="693" y="6742"/>
                  </a:cubicBezTo>
                  <a:cubicBezTo>
                    <a:pt x="693" y="6490"/>
                    <a:pt x="819" y="6270"/>
                    <a:pt x="1008" y="6144"/>
                  </a:cubicBezTo>
                  <a:close/>
                  <a:moveTo>
                    <a:pt x="11594" y="6144"/>
                  </a:moveTo>
                  <a:cubicBezTo>
                    <a:pt x="11783" y="6301"/>
                    <a:pt x="11909" y="6490"/>
                    <a:pt x="11909" y="6742"/>
                  </a:cubicBezTo>
                  <a:cubicBezTo>
                    <a:pt x="11909" y="7152"/>
                    <a:pt x="11594" y="7467"/>
                    <a:pt x="11153" y="7467"/>
                  </a:cubicBezTo>
                  <a:cubicBezTo>
                    <a:pt x="10775" y="7467"/>
                    <a:pt x="10428" y="7120"/>
                    <a:pt x="10428" y="6742"/>
                  </a:cubicBezTo>
                  <a:cubicBezTo>
                    <a:pt x="10901" y="6742"/>
                    <a:pt x="11311" y="6490"/>
                    <a:pt x="11594" y="6144"/>
                  </a:cubicBezTo>
                  <a:close/>
                  <a:moveTo>
                    <a:pt x="8759" y="1859"/>
                  </a:moveTo>
                  <a:cubicBezTo>
                    <a:pt x="9326" y="2426"/>
                    <a:pt x="9672" y="3214"/>
                    <a:pt x="9672" y="4128"/>
                  </a:cubicBezTo>
                  <a:lnTo>
                    <a:pt x="9672" y="7120"/>
                  </a:lnTo>
                  <a:cubicBezTo>
                    <a:pt x="9672" y="8507"/>
                    <a:pt x="8853" y="9735"/>
                    <a:pt x="7562" y="10239"/>
                  </a:cubicBezTo>
                  <a:cubicBezTo>
                    <a:pt x="7215" y="9924"/>
                    <a:pt x="6774" y="9735"/>
                    <a:pt x="6301" y="9735"/>
                  </a:cubicBezTo>
                  <a:cubicBezTo>
                    <a:pt x="5829" y="9735"/>
                    <a:pt x="5356" y="9924"/>
                    <a:pt x="5041" y="10239"/>
                  </a:cubicBezTo>
                  <a:cubicBezTo>
                    <a:pt x="3781" y="9735"/>
                    <a:pt x="2899" y="8507"/>
                    <a:pt x="2899" y="7120"/>
                  </a:cubicBezTo>
                  <a:lnTo>
                    <a:pt x="2899" y="4128"/>
                  </a:lnTo>
                  <a:cubicBezTo>
                    <a:pt x="2899" y="3277"/>
                    <a:pt x="3245" y="2489"/>
                    <a:pt x="3812" y="1859"/>
                  </a:cubicBezTo>
                  <a:lnTo>
                    <a:pt x="6049" y="3655"/>
                  </a:lnTo>
                  <a:cubicBezTo>
                    <a:pt x="6112" y="3718"/>
                    <a:pt x="6191" y="3749"/>
                    <a:pt x="6274" y="3749"/>
                  </a:cubicBezTo>
                  <a:cubicBezTo>
                    <a:pt x="6356" y="3749"/>
                    <a:pt x="6443" y="3718"/>
                    <a:pt x="6522" y="3655"/>
                  </a:cubicBezTo>
                  <a:lnTo>
                    <a:pt x="8759" y="1859"/>
                  </a:lnTo>
                  <a:close/>
                  <a:moveTo>
                    <a:pt x="6333" y="10460"/>
                  </a:moveTo>
                  <a:cubicBezTo>
                    <a:pt x="6805" y="10460"/>
                    <a:pt x="7215" y="10775"/>
                    <a:pt x="7373" y="11216"/>
                  </a:cubicBezTo>
                  <a:lnTo>
                    <a:pt x="5262" y="11216"/>
                  </a:lnTo>
                  <a:cubicBezTo>
                    <a:pt x="5419" y="10775"/>
                    <a:pt x="5797" y="10460"/>
                    <a:pt x="6333" y="10460"/>
                  </a:cubicBezTo>
                  <a:close/>
                  <a:moveTo>
                    <a:pt x="6333" y="0"/>
                  </a:moveTo>
                  <a:cubicBezTo>
                    <a:pt x="4159" y="0"/>
                    <a:pt x="2395" y="1639"/>
                    <a:pt x="2237" y="3718"/>
                  </a:cubicBezTo>
                  <a:cubicBezTo>
                    <a:pt x="1324" y="3718"/>
                    <a:pt x="599" y="4506"/>
                    <a:pt x="725" y="5419"/>
                  </a:cubicBezTo>
                  <a:cubicBezTo>
                    <a:pt x="252" y="5703"/>
                    <a:pt x="0" y="6175"/>
                    <a:pt x="0" y="6742"/>
                  </a:cubicBezTo>
                  <a:cubicBezTo>
                    <a:pt x="0" y="7562"/>
                    <a:pt x="662" y="8223"/>
                    <a:pt x="1481" y="8223"/>
                  </a:cubicBezTo>
                  <a:cubicBezTo>
                    <a:pt x="1796" y="8223"/>
                    <a:pt x="2080" y="8160"/>
                    <a:pt x="2300" y="7940"/>
                  </a:cubicBezTo>
                  <a:cubicBezTo>
                    <a:pt x="2584" y="9263"/>
                    <a:pt x="3497" y="10271"/>
                    <a:pt x="4632" y="10838"/>
                  </a:cubicBezTo>
                  <a:cubicBezTo>
                    <a:pt x="4506" y="11059"/>
                    <a:pt x="4474" y="11311"/>
                    <a:pt x="4474" y="11563"/>
                  </a:cubicBezTo>
                  <a:cubicBezTo>
                    <a:pt x="4474" y="11783"/>
                    <a:pt x="4632" y="11941"/>
                    <a:pt x="4821" y="11941"/>
                  </a:cubicBezTo>
                  <a:lnTo>
                    <a:pt x="7814" y="11941"/>
                  </a:lnTo>
                  <a:cubicBezTo>
                    <a:pt x="8034" y="11941"/>
                    <a:pt x="8192" y="11783"/>
                    <a:pt x="8192" y="11563"/>
                  </a:cubicBezTo>
                  <a:cubicBezTo>
                    <a:pt x="8192" y="11311"/>
                    <a:pt x="8129" y="11059"/>
                    <a:pt x="8034" y="10838"/>
                  </a:cubicBezTo>
                  <a:cubicBezTo>
                    <a:pt x="9168" y="10302"/>
                    <a:pt x="10082" y="9263"/>
                    <a:pt x="10334" y="7940"/>
                  </a:cubicBezTo>
                  <a:cubicBezTo>
                    <a:pt x="10586" y="8097"/>
                    <a:pt x="10870" y="8223"/>
                    <a:pt x="11185" y="8223"/>
                  </a:cubicBezTo>
                  <a:cubicBezTo>
                    <a:pt x="12004" y="8223"/>
                    <a:pt x="12665" y="7562"/>
                    <a:pt x="12665" y="6742"/>
                  </a:cubicBezTo>
                  <a:cubicBezTo>
                    <a:pt x="12665" y="6175"/>
                    <a:pt x="12382" y="5703"/>
                    <a:pt x="11909" y="5419"/>
                  </a:cubicBezTo>
                  <a:cubicBezTo>
                    <a:pt x="12035" y="4506"/>
                    <a:pt x="11311" y="3718"/>
                    <a:pt x="10428" y="3718"/>
                  </a:cubicBezTo>
                  <a:cubicBezTo>
                    <a:pt x="10208" y="1639"/>
                    <a:pt x="8444" y="0"/>
                    <a:pt x="633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350" name="Google Shape;11350;p84"/>
          <p:cNvGrpSpPr/>
          <p:nvPr/>
        </p:nvGrpSpPr>
        <p:grpSpPr>
          <a:xfrm>
            <a:off x="5328863" y="2682337"/>
            <a:ext cx="319985" cy="361090"/>
            <a:chOff x="-54426150" y="1901700"/>
            <a:chExt cx="282000" cy="318225"/>
          </a:xfrm>
          <a:solidFill>
            <a:srgbClr val="FFC000"/>
          </a:solidFill>
        </p:grpSpPr>
        <p:sp>
          <p:nvSpPr>
            <p:cNvPr id="11351" name="Google Shape;11351;p84"/>
            <p:cNvSpPr/>
            <p:nvPr/>
          </p:nvSpPr>
          <p:spPr>
            <a:xfrm>
              <a:off x="-54330850" y="2072625"/>
              <a:ext cx="18150" cy="17350"/>
            </a:xfrm>
            <a:custGeom>
              <a:avLst/>
              <a:gdLst/>
              <a:ahLst/>
              <a:cxnLst/>
              <a:rect l="l" t="t" r="r" b="b"/>
              <a:pathLst>
                <a:path w="726" h="694" extrusionOk="0">
                  <a:moveTo>
                    <a:pt x="379" y="0"/>
                  </a:moveTo>
                  <a:cubicBezTo>
                    <a:pt x="190" y="0"/>
                    <a:pt x="1" y="158"/>
                    <a:pt x="1" y="347"/>
                  </a:cubicBezTo>
                  <a:cubicBezTo>
                    <a:pt x="1" y="536"/>
                    <a:pt x="190" y="694"/>
                    <a:pt x="379" y="694"/>
                  </a:cubicBezTo>
                  <a:cubicBezTo>
                    <a:pt x="568" y="694"/>
                    <a:pt x="725" y="536"/>
                    <a:pt x="725" y="347"/>
                  </a:cubicBezTo>
                  <a:cubicBezTo>
                    <a:pt x="725" y="158"/>
                    <a:pt x="568" y="0"/>
                    <a:pt x="37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52" name="Google Shape;11352;p84"/>
            <p:cNvSpPr/>
            <p:nvPr/>
          </p:nvSpPr>
          <p:spPr>
            <a:xfrm>
              <a:off x="-54256800" y="2072625"/>
              <a:ext cx="18125" cy="17350"/>
            </a:xfrm>
            <a:custGeom>
              <a:avLst/>
              <a:gdLst/>
              <a:ahLst/>
              <a:cxnLst/>
              <a:rect l="l" t="t" r="r" b="b"/>
              <a:pathLst>
                <a:path w="725" h="694" extrusionOk="0">
                  <a:moveTo>
                    <a:pt x="347" y="0"/>
                  </a:moveTo>
                  <a:cubicBezTo>
                    <a:pt x="158" y="0"/>
                    <a:pt x="0" y="158"/>
                    <a:pt x="0" y="347"/>
                  </a:cubicBezTo>
                  <a:cubicBezTo>
                    <a:pt x="0" y="536"/>
                    <a:pt x="158" y="694"/>
                    <a:pt x="347" y="694"/>
                  </a:cubicBezTo>
                  <a:cubicBezTo>
                    <a:pt x="567" y="694"/>
                    <a:pt x="725" y="536"/>
                    <a:pt x="725" y="347"/>
                  </a:cubicBezTo>
                  <a:cubicBezTo>
                    <a:pt x="725" y="158"/>
                    <a:pt x="567" y="0"/>
                    <a:pt x="34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53" name="Google Shape;11353;p84"/>
            <p:cNvSpPr/>
            <p:nvPr/>
          </p:nvSpPr>
          <p:spPr>
            <a:xfrm>
              <a:off x="-54320600" y="2135825"/>
              <a:ext cx="72475" cy="28975"/>
            </a:xfrm>
            <a:custGeom>
              <a:avLst/>
              <a:gdLst/>
              <a:ahLst/>
              <a:cxnLst/>
              <a:rect l="l" t="t" r="r" b="b"/>
              <a:pathLst>
                <a:path w="2899" h="1159" extrusionOk="0">
                  <a:moveTo>
                    <a:pt x="398" y="1"/>
                  </a:moveTo>
                  <a:cubicBezTo>
                    <a:pt x="308" y="1"/>
                    <a:pt x="221" y="40"/>
                    <a:pt x="158" y="119"/>
                  </a:cubicBezTo>
                  <a:cubicBezTo>
                    <a:pt x="0" y="276"/>
                    <a:pt x="0" y="497"/>
                    <a:pt x="158" y="623"/>
                  </a:cubicBezTo>
                  <a:cubicBezTo>
                    <a:pt x="505" y="970"/>
                    <a:pt x="977" y="1159"/>
                    <a:pt x="1450" y="1159"/>
                  </a:cubicBezTo>
                  <a:cubicBezTo>
                    <a:pt x="1922" y="1159"/>
                    <a:pt x="2426" y="970"/>
                    <a:pt x="2741" y="623"/>
                  </a:cubicBezTo>
                  <a:cubicBezTo>
                    <a:pt x="2899" y="465"/>
                    <a:pt x="2899" y="213"/>
                    <a:pt x="2741" y="119"/>
                  </a:cubicBezTo>
                  <a:cubicBezTo>
                    <a:pt x="2663" y="40"/>
                    <a:pt x="2568" y="1"/>
                    <a:pt x="2478" y="1"/>
                  </a:cubicBezTo>
                  <a:cubicBezTo>
                    <a:pt x="2387" y="1"/>
                    <a:pt x="2300" y="40"/>
                    <a:pt x="2237" y="119"/>
                  </a:cubicBezTo>
                  <a:cubicBezTo>
                    <a:pt x="2048" y="308"/>
                    <a:pt x="1733" y="434"/>
                    <a:pt x="1450" y="434"/>
                  </a:cubicBezTo>
                  <a:cubicBezTo>
                    <a:pt x="1135" y="434"/>
                    <a:pt x="851" y="308"/>
                    <a:pt x="662" y="119"/>
                  </a:cubicBezTo>
                  <a:cubicBezTo>
                    <a:pt x="583" y="40"/>
                    <a:pt x="489" y="1"/>
                    <a:pt x="39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54" name="Google Shape;11354;p84"/>
            <p:cNvSpPr/>
            <p:nvPr/>
          </p:nvSpPr>
          <p:spPr>
            <a:xfrm>
              <a:off x="-54426150" y="1901700"/>
              <a:ext cx="282000" cy="318225"/>
            </a:xfrm>
            <a:custGeom>
              <a:avLst/>
              <a:gdLst/>
              <a:ahLst/>
              <a:cxnLst/>
              <a:rect l="l" t="t" r="r" b="b"/>
              <a:pathLst>
                <a:path w="11280" h="12729" extrusionOk="0">
                  <a:moveTo>
                    <a:pt x="5672" y="820"/>
                  </a:moveTo>
                  <a:cubicBezTo>
                    <a:pt x="6648" y="820"/>
                    <a:pt x="7562" y="1072"/>
                    <a:pt x="8381" y="1639"/>
                  </a:cubicBezTo>
                  <a:cubicBezTo>
                    <a:pt x="8350" y="1828"/>
                    <a:pt x="8318" y="2049"/>
                    <a:pt x="8318" y="2301"/>
                  </a:cubicBezTo>
                  <a:cubicBezTo>
                    <a:pt x="8318" y="2584"/>
                    <a:pt x="8350" y="2805"/>
                    <a:pt x="8444" y="3057"/>
                  </a:cubicBezTo>
                  <a:lnTo>
                    <a:pt x="1671" y="3057"/>
                  </a:lnTo>
                  <a:cubicBezTo>
                    <a:pt x="2458" y="1702"/>
                    <a:pt x="3939" y="820"/>
                    <a:pt x="5672" y="820"/>
                  </a:cubicBezTo>
                  <a:close/>
                  <a:moveTo>
                    <a:pt x="9389" y="1072"/>
                  </a:moveTo>
                  <a:cubicBezTo>
                    <a:pt x="9547" y="1387"/>
                    <a:pt x="9736" y="1828"/>
                    <a:pt x="9736" y="2301"/>
                  </a:cubicBezTo>
                  <a:cubicBezTo>
                    <a:pt x="9736" y="2773"/>
                    <a:pt x="9547" y="3214"/>
                    <a:pt x="9389" y="3529"/>
                  </a:cubicBezTo>
                  <a:cubicBezTo>
                    <a:pt x="9232" y="3214"/>
                    <a:pt x="9011" y="2773"/>
                    <a:pt x="9011" y="2301"/>
                  </a:cubicBezTo>
                  <a:cubicBezTo>
                    <a:pt x="9011" y="1828"/>
                    <a:pt x="9232" y="1356"/>
                    <a:pt x="9389" y="1072"/>
                  </a:cubicBezTo>
                  <a:close/>
                  <a:moveTo>
                    <a:pt x="5262" y="3750"/>
                  </a:moveTo>
                  <a:cubicBezTo>
                    <a:pt x="5136" y="4065"/>
                    <a:pt x="4853" y="4443"/>
                    <a:pt x="4474" y="4695"/>
                  </a:cubicBezTo>
                  <a:cubicBezTo>
                    <a:pt x="3907" y="5105"/>
                    <a:pt x="3246" y="5325"/>
                    <a:pt x="2742" y="5325"/>
                  </a:cubicBezTo>
                  <a:lnTo>
                    <a:pt x="1923" y="5325"/>
                  </a:lnTo>
                  <a:cubicBezTo>
                    <a:pt x="1734" y="5325"/>
                    <a:pt x="1576" y="5483"/>
                    <a:pt x="1576" y="5703"/>
                  </a:cubicBezTo>
                  <a:lnTo>
                    <a:pt x="1576" y="6806"/>
                  </a:lnTo>
                  <a:lnTo>
                    <a:pt x="851" y="6806"/>
                  </a:lnTo>
                  <a:lnTo>
                    <a:pt x="851" y="5703"/>
                  </a:lnTo>
                  <a:cubicBezTo>
                    <a:pt x="851" y="5010"/>
                    <a:pt x="946" y="4349"/>
                    <a:pt x="1229" y="3750"/>
                  </a:cubicBezTo>
                  <a:close/>
                  <a:moveTo>
                    <a:pt x="10177" y="3750"/>
                  </a:moveTo>
                  <a:cubicBezTo>
                    <a:pt x="10397" y="4349"/>
                    <a:pt x="10555" y="5042"/>
                    <a:pt x="10555" y="5735"/>
                  </a:cubicBezTo>
                  <a:lnTo>
                    <a:pt x="10555" y="6837"/>
                  </a:lnTo>
                  <a:lnTo>
                    <a:pt x="9767" y="6837"/>
                  </a:lnTo>
                  <a:lnTo>
                    <a:pt x="9767" y="5735"/>
                  </a:lnTo>
                  <a:cubicBezTo>
                    <a:pt x="9767" y="5546"/>
                    <a:pt x="9610" y="5388"/>
                    <a:pt x="9421" y="5388"/>
                  </a:cubicBezTo>
                  <a:lnTo>
                    <a:pt x="8665" y="5388"/>
                  </a:lnTo>
                  <a:cubicBezTo>
                    <a:pt x="8129" y="5388"/>
                    <a:pt x="7436" y="5136"/>
                    <a:pt x="6932" y="4758"/>
                  </a:cubicBezTo>
                  <a:cubicBezTo>
                    <a:pt x="6554" y="4475"/>
                    <a:pt x="6270" y="4160"/>
                    <a:pt x="6144" y="3813"/>
                  </a:cubicBezTo>
                  <a:lnTo>
                    <a:pt x="8759" y="3813"/>
                  </a:lnTo>
                  <a:cubicBezTo>
                    <a:pt x="8948" y="4160"/>
                    <a:pt x="9137" y="4380"/>
                    <a:pt x="9200" y="4412"/>
                  </a:cubicBezTo>
                  <a:cubicBezTo>
                    <a:pt x="9279" y="4506"/>
                    <a:pt x="9374" y="4553"/>
                    <a:pt x="9468" y="4553"/>
                  </a:cubicBezTo>
                  <a:cubicBezTo>
                    <a:pt x="9563" y="4553"/>
                    <a:pt x="9657" y="4506"/>
                    <a:pt x="9736" y="4412"/>
                  </a:cubicBezTo>
                  <a:cubicBezTo>
                    <a:pt x="9736" y="4412"/>
                    <a:pt x="9988" y="4160"/>
                    <a:pt x="10177" y="3750"/>
                  </a:cubicBezTo>
                  <a:close/>
                  <a:moveTo>
                    <a:pt x="1545" y="7562"/>
                  </a:moveTo>
                  <a:lnTo>
                    <a:pt x="1545" y="8318"/>
                  </a:lnTo>
                  <a:lnTo>
                    <a:pt x="788" y="8318"/>
                  </a:lnTo>
                  <a:lnTo>
                    <a:pt x="788" y="7562"/>
                  </a:lnTo>
                  <a:close/>
                  <a:moveTo>
                    <a:pt x="10523" y="7562"/>
                  </a:moveTo>
                  <a:lnTo>
                    <a:pt x="10523" y="8318"/>
                  </a:lnTo>
                  <a:lnTo>
                    <a:pt x="9767" y="8318"/>
                  </a:lnTo>
                  <a:lnTo>
                    <a:pt x="9767" y="7562"/>
                  </a:lnTo>
                  <a:close/>
                  <a:moveTo>
                    <a:pt x="1576" y="9074"/>
                  </a:moveTo>
                  <a:lnTo>
                    <a:pt x="1576" y="9421"/>
                  </a:lnTo>
                  <a:lnTo>
                    <a:pt x="1545" y="9421"/>
                  </a:lnTo>
                  <a:cubicBezTo>
                    <a:pt x="1545" y="9641"/>
                    <a:pt x="1387" y="9799"/>
                    <a:pt x="1198" y="9799"/>
                  </a:cubicBezTo>
                  <a:cubicBezTo>
                    <a:pt x="1009" y="9799"/>
                    <a:pt x="851" y="9641"/>
                    <a:pt x="851" y="9421"/>
                  </a:cubicBezTo>
                  <a:lnTo>
                    <a:pt x="851" y="9074"/>
                  </a:lnTo>
                  <a:close/>
                  <a:moveTo>
                    <a:pt x="10555" y="9074"/>
                  </a:moveTo>
                  <a:lnTo>
                    <a:pt x="10555" y="9421"/>
                  </a:lnTo>
                  <a:lnTo>
                    <a:pt x="10523" y="9421"/>
                  </a:lnTo>
                  <a:cubicBezTo>
                    <a:pt x="10523" y="9641"/>
                    <a:pt x="10366" y="9799"/>
                    <a:pt x="10177" y="9799"/>
                  </a:cubicBezTo>
                  <a:cubicBezTo>
                    <a:pt x="9956" y="9799"/>
                    <a:pt x="9799" y="9641"/>
                    <a:pt x="9799" y="9421"/>
                  </a:cubicBezTo>
                  <a:lnTo>
                    <a:pt x="9799" y="9074"/>
                  </a:lnTo>
                  <a:close/>
                  <a:moveTo>
                    <a:pt x="1198" y="10555"/>
                  </a:moveTo>
                  <a:cubicBezTo>
                    <a:pt x="1387" y="10555"/>
                    <a:pt x="1545" y="10713"/>
                    <a:pt x="1545" y="10933"/>
                  </a:cubicBezTo>
                  <a:cubicBezTo>
                    <a:pt x="1545" y="11059"/>
                    <a:pt x="1545" y="11059"/>
                    <a:pt x="1198" y="11689"/>
                  </a:cubicBezTo>
                  <a:cubicBezTo>
                    <a:pt x="820" y="11059"/>
                    <a:pt x="820" y="11059"/>
                    <a:pt x="820" y="10933"/>
                  </a:cubicBezTo>
                  <a:cubicBezTo>
                    <a:pt x="820" y="10713"/>
                    <a:pt x="977" y="10555"/>
                    <a:pt x="1198" y="10555"/>
                  </a:cubicBezTo>
                  <a:close/>
                  <a:moveTo>
                    <a:pt x="10114" y="10618"/>
                  </a:moveTo>
                  <a:cubicBezTo>
                    <a:pt x="10334" y="10618"/>
                    <a:pt x="10492" y="10776"/>
                    <a:pt x="10492" y="10965"/>
                  </a:cubicBezTo>
                  <a:cubicBezTo>
                    <a:pt x="10523" y="10965"/>
                    <a:pt x="10492" y="11059"/>
                    <a:pt x="10492" y="11091"/>
                  </a:cubicBezTo>
                  <a:lnTo>
                    <a:pt x="10177" y="11689"/>
                  </a:lnTo>
                  <a:lnTo>
                    <a:pt x="9799" y="11091"/>
                  </a:lnTo>
                  <a:cubicBezTo>
                    <a:pt x="9799" y="11059"/>
                    <a:pt x="9767" y="10996"/>
                    <a:pt x="9767" y="10965"/>
                  </a:cubicBezTo>
                  <a:cubicBezTo>
                    <a:pt x="9767" y="10776"/>
                    <a:pt x="9925" y="10618"/>
                    <a:pt x="10114" y="10618"/>
                  </a:cubicBezTo>
                  <a:close/>
                  <a:moveTo>
                    <a:pt x="5672" y="4538"/>
                  </a:moveTo>
                  <a:cubicBezTo>
                    <a:pt x="5861" y="4821"/>
                    <a:pt x="6144" y="5105"/>
                    <a:pt x="6522" y="5325"/>
                  </a:cubicBezTo>
                  <a:cubicBezTo>
                    <a:pt x="7184" y="5798"/>
                    <a:pt x="7972" y="6081"/>
                    <a:pt x="8665" y="6081"/>
                  </a:cubicBezTo>
                  <a:lnTo>
                    <a:pt x="9011" y="6081"/>
                  </a:lnTo>
                  <a:lnTo>
                    <a:pt x="9011" y="8696"/>
                  </a:lnTo>
                  <a:cubicBezTo>
                    <a:pt x="9011" y="10524"/>
                    <a:pt x="7530" y="12036"/>
                    <a:pt x="5672" y="12036"/>
                  </a:cubicBezTo>
                  <a:cubicBezTo>
                    <a:pt x="3813" y="12036"/>
                    <a:pt x="2332" y="10524"/>
                    <a:pt x="2332" y="8696"/>
                  </a:cubicBezTo>
                  <a:lnTo>
                    <a:pt x="2332" y="6081"/>
                  </a:lnTo>
                  <a:lnTo>
                    <a:pt x="2679" y="6081"/>
                  </a:lnTo>
                  <a:cubicBezTo>
                    <a:pt x="3403" y="6081"/>
                    <a:pt x="4191" y="5798"/>
                    <a:pt x="4853" y="5325"/>
                  </a:cubicBezTo>
                  <a:cubicBezTo>
                    <a:pt x="5199" y="5105"/>
                    <a:pt x="5483" y="4821"/>
                    <a:pt x="5672" y="4538"/>
                  </a:cubicBezTo>
                  <a:close/>
                  <a:moveTo>
                    <a:pt x="5672" y="1"/>
                  </a:moveTo>
                  <a:cubicBezTo>
                    <a:pt x="2584" y="1"/>
                    <a:pt x="95" y="2584"/>
                    <a:pt x="95" y="5640"/>
                  </a:cubicBezTo>
                  <a:lnTo>
                    <a:pt x="95" y="9389"/>
                  </a:lnTo>
                  <a:cubicBezTo>
                    <a:pt x="95" y="9673"/>
                    <a:pt x="221" y="9925"/>
                    <a:pt x="347" y="10145"/>
                  </a:cubicBezTo>
                  <a:cubicBezTo>
                    <a:pt x="1" y="10524"/>
                    <a:pt x="1" y="11091"/>
                    <a:pt x="221" y="11343"/>
                  </a:cubicBezTo>
                  <a:lnTo>
                    <a:pt x="883" y="12540"/>
                  </a:lnTo>
                  <a:cubicBezTo>
                    <a:pt x="946" y="12666"/>
                    <a:pt x="1072" y="12729"/>
                    <a:pt x="1198" y="12729"/>
                  </a:cubicBezTo>
                  <a:cubicBezTo>
                    <a:pt x="1324" y="12729"/>
                    <a:pt x="1450" y="12666"/>
                    <a:pt x="1513" y="12540"/>
                  </a:cubicBezTo>
                  <a:cubicBezTo>
                    <a:pt x="2175" y="11343"/>
                    <a:pt x="2238" y="11311"/>
                    <a:pt x="2301" y="10965"/>
                  </a:cubicBezTo>
                  <a:cubicBezTo>
                    <a:pt x="3025" y="12036"/>
                    <a:pt x="4254" y="12729"/>
                    <a:pt x="5640" y="12729"/>
                  </a:cubicBezTo>
                  <a:cubicBezTo>
                    <a:pt x="7026" y="12729"/>
                    <a:pt x="8287" y="12036"/>
                    <a:pt x="8980" y="10965"/>
                  </a:cubicBezTo>
                  <a:cubicBezTo>
                    <a:pt x="8980" y="11091"/>
                    <a:pt x="9043" y="11185"/>
                    <a:pt x="9074" y="11311"/>
                  </a:cubicBezTo>
                  <a:lnTo>
                    <a:pt x="9074" y="11343"/>
                  </a:lnTo>
                  <a:lnTo>
                    <a:pt x="9736" y="12540"/>
                  </a:lnTo>
                  <a:cubicBezTo>
                    <a:pt x="9799" y="12666"/>
                    <a:pt x="9925" y="12729"/>
                    <a:pt x="10051" y="12729"/>
                  </a:cubicBezTo>
                  <a:cubicBezTo>
                    <a:pt x="10177" y="12729"/>
                    <a:pt x="10334" y="12666"/>
                    <a:pt x="10366" y="12540"/>
                  </a:cubicBezTo>
                  <a:lnTo>
                    <a:pt x="11028" y="11406"/>
                  </a:lnTo>
                  <a:cubicBezTo>
                    <a:pt x="11122" y="11248"/>
                    <a:pt x="11154" y="11028"/>
                    <a:pt x="11154" y="10870"/>
                  </a:cubicBezTo>
                  <a:cubicBezTo>
                    <a:pt x="11154" y="10618"/>
                    <a:pt x="11028" y="10335"/>
                    <a:pt x="10870" y="10145"/>
                  </a:cubicBezTo>
                  <a:cubicBezTo>
                    <a:pt x="11091" y="9925"/>
                    <a:pt x="11154" y="9673"/>
                    <a:pt x="11154" y="9389"/>
                  </a:cubicBezTo>
                  <a:cubicBezTo>
                    <a:pt x="11280" y="4979"/>
                    <a:pt x="11280" y="5294"/>
                    <a:pt x="11217" y="5168"/>
                  </a:cubicBezTo>
                  <a:cubicBezTo>
                    <a:pt x="11154" y="4317"/>
                    <a:pt x="10870" y="3498"/>
                    <a:pt x="10429" y="2773"/>
                  </a:cubicBezTo>
                  <a:cubicBezTo>
                    <a:pt x="10492" y="2616"/>
                    <a:pt x="10492" y="2458"/>
                    <a:pt x="10492" y="2301"/>
                  </a:cubicBezTo>
                  <a:cubicBezTo>
                    <a:pt x="10492" y="1167"/>
                    <a:pt x="9704" y="221"/>
                    <a:pt x="9641" y="190"/>
                  </a:cubicBezTo>
                  <a:cubicBezTo>
                    <a:pt x="9578" y="95"/>
                    <a:pt x="9484" y="64"/>
                    <a:pt x="9389" y="64"/>
                  </a:cubicBezTo>
                  <a:cubicBezTo>
                    <a:pt x="9263" y="64"/>
                    <a:pt x="9169" y="95"/>
                    <a:pt x="9106" y="190"/>
                  </a:cubicBezTo>
                  <a:cubicBezTo>
                    <a:pt x="9106" y="221"/>
                    <a:pt x="8822" y="473"/>
                    <a:pt x="8633" y="883"/>
                  </a:cubicBezTo>
                  <a:cubicBezTo>
                    <a:pt x="7719" y="316"/>
                    <a:pt x="6743" y="1"/>
                    <a:pt x="5672"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355" name="Google Shape;11355;p84"/>
          <p:cNvGrpSpPr/>
          <p:nvPr/>
        </p:nvGrpSpPr>
        <p:grpSpPr>
          <a:xfrm>
            <a:off x="5328863" y="3135800"/>
            <a:ext cx="319985" cy="361998"/>
            <a:chOff x="-54426150" y="2294725"/>
            <a:chExt cx="282000" cy="319025"/>
          </a:xfrm>
          <a:solidFill>
            <a:srgbClr val="FFC000"/>
          </a:solidFill>
        </p:grpSpPr>
        <p:sp>
          <p:nvSpPr>
            <p:cNvPr id="11356" name="Google Shape;11356;p84"/>
            <p:cNvSpPr/>
            <p:nvPr/>
          </p:nvSpPr>
          <p:spPr>
            <a:xfrm>
              <a:off x="-54320600" y="2527275"/>
              <a:ext cx="72475" cy="29750"/>
            </a:xfrm>
            <a:custGeom>
              <a:avLst/>
              <a:gdLst/>
              <a:ahLst/>
              <a:cxnLst/>
              <a:rect l="l" t="t" r="r" b="b"/>
              <a:pathLst>
                <a:path w="2899" h="1190" extrusionOk="0">
                  <a:moveTo>
                    <a:pt x="398" y="1"/>
                  </a:moveTo>
                  <a:cubicBezTo>
                    <a:pt x="308" y="1"/>
                    <a:pt x="221" y="40"/>
                    <a:pt x="158" y="119"/>
                  </a:cubicBezTo>
                  <a:cubicBezTo>
                    <a:pt x="0" y="276"/>
                    <a:pt x="0" y="528"/>
                    <a:pt x="158" y="623"/>
                  </a:cubicBezTo>
                  <a:cubicBezTo>
                    <a:pt x="505" y="1001"/>
                    <a:pt x="977" y="1190"/>
                    <a:pt x="1450" y="1190"/>
                  </a:cubicBezTo>
                  <a:cubicBezTo>
                    <a:pt x="1922" y="1190"/>
                    <a:pt x="2426" y="1001"/>
                    <a:pt x="2741" y="623"/>
                  </a:cubicBezTo>
                  <a:cubicBezTo>
                    <a:pt x="2899" y="465"/>
                    <a:pt x="2899" y="245"/>
                    <a:pt x="2741" y="119"/>
                  </a:cubicBezTo>
                  <a:cubicBezTo>
                    <a:pt x="2663" y="40"/>
                    <a:pt x="2568" y="1"/>
                    <a:pt x="2478" y="1"/>
                  </a:cubicBezTo>
                  <a:cubicBezTo>
                    <a:pt x="2387" y="1"/>
                    <a:pt x="2300" y="40"/>
                    <a:pt x="2237" y="119"/>
                  </a:cubicBezTo>
                  <a:cubicBezTo>
                    <a:pt x="2048" y="308"/>
                    <a:pt x="1733" y="434"/>
                    <a:pt x="1450" y="434"/>
                  </a:cubicBezTo>
                  <a:cubicBezTo>
                    <a:pt x="1135" y="434"/>
                    <a:pt x="851" y="308"/>
                    <a:pt x="662" y="119"/>
                  </a:cubicBezTo>
                  <a:cubicBezTo>
                    <a:pt x="583" y="40"/>
                    <a:pt x="489" y="1"/>
                    <a:pt x="39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57" name="Google Shape;11357;p84"/>
            <p:cNvSpPr/>
            <p:nvPr/>
          </p:nvSpPr>
          <p:spPr>
            <a:xfrm>
              <a:off x="-54330850" y="2464075"/>
              <a:ext cx="18150" cy="18125"/>
            </a:xfrm>
            <a:custGeom>
              <a:avLst/>
              <a:gdLst/>
              <a:ahLst/>
              <a:cxnLst/>
              <a:rect l="l" t="t" r="r" b="b"/>
              <a:pathLst>
                <a:path w="726" h="725" extrusionOk="0">
                  <a:moveTo>
                    <a:pt x="379" y="0"/>
                  </a:moveTo>
                  <a:cubicBezTo>
                    <a:pt x="190" y="0"/>
                    <a:pt x="1" y="158"/>
                    <a:pt x="1" y="378"/>
                  </a:cubicBezTo>
                  <a:cubicBezTo>
                    <a:pt x="1" y="567"/>
                    <a:pt x="190" y="725"/>
                    <a:pt x="379" y="725"/>
                  </a:cubicBezTo>
                  <a:cubicBezTo>
                    <a:pt x="568" y="725"/>
                    <a:pt x="725" y="567"/>
                    <a:pt x="725" y="378"/>
                  </a:cubicBezTo>
                  <a:cubicBezTo>
                    <a:pt x="725" y="158"/>
                    <a:pt x="568" y="0"/>
                    <a:pt x="379"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58" name="Google Shape;11358;p84"/>
            <p:cNvSpPr/>
            <p:nvPr/>
          </p:nvSpPr>
          <p:spPr>
            <a:xfrm>
              <a:off x="-54256800" y="2464075"/>
              <a:ext cx="18125" cy="18125"/>
            </a:xfrm>
            <a:custGeom>
              <a:avLst/>
              <a:gdLst/>
              <a:ahLst/>
              <a:cxnLst/>
              <a:rect l="l" t="t" r="r" b="b"/>
              <a:pathLst>
                <a:path w="725" h="725" extrusionOk="0">
                  <a:moveTo>
                    <a:pt x="347" y="0"/>
                  </a:moveTo>
                  <a:cubicBezTo>
                    <a:pt x="158" y="0"/>
                    <a:pt x="0" y="158"/>
                    <a:pt x="0" y="378"/>
                  </a:cubicBezTo>
                  <a:cubicBezTo>
                    <a:pt x="0" y="567"/>
                    <a:pt x="158" y="725"/>
                    <a:pt x="347" y="725"/>
                  </a:cubicBezTo>
                  <a:cubicBezTo>
                    <a:pt x="567" y="725"/>
                    <a:pt x="725" y="567"/>
                    <a:pt x="725" y="378"/>
                  </a:cubicBezTo>
                  <a:cubicBezTo>
                    <a:pt x="725" y="158"/>
                    <a:pt x="567" y="0"/>
                    <a:pt x="34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59" name="Google Shape;11359;p84"/>
            <p:cNvSpPr/>
            <p:nvPr/>
          </p:nvSpPr>
          <p:spPr>
            <a:xfrm>
              <a:off x="-54426150" y="2294725"/>
              <a:ext cx="282000" cy="319025"/>
            </a:xfrm>
            <a:custGeom>
              <a:avLst/>
              <a:gdLst/>
              <a:ahLst/>
              <a:cxnLst/>
              <a:rect l="l" t="t" r="r" b="b"/>
              <a:pathLst>
                <a:path w="11280" h="12761" extrusionOk="0">
                  <a:moveTo>
                    <a:pt x="8381" y="757"/>
                  </a:moveTo>
                  <a:cubicBezTo>
                    <a:pt x="9106" y="757"/>
                    <a:pt x="9610" y="1387"/>
                    <a:pt x="9484" y="2049"/>
                  </a:cubicBezTo>
                  <a:lnTo>
                    <a:pt x="9106" y="4538"/>
                  </a:lnTo>
                  <a:lnTo>
                    <a:pt x="2301" y="4538"/>
                  </a:lnTo>
                  <a:lnTo>
                    <a:pt x="1891" y="2049"/>
                  </a:lnTo>
                  <a:cubicBezTo>
                    <a:pt x="1734" y="1387"/>
                    <a:pt x="2238" y="757"/>
                    <a:pt x="2962" y="757"/>
                  </a:cubicBezTo>
                  <a:close/>
                  <a:moveTo>
                    <a:pt x="2962" y="5294"/>
                  </a:moveTo>
                  <a:cubicBezTo>
                    <a:pt x="2836" y="5609"/>
                    <a:pt x="2616" y="5829"/>
                    <a:pt x="2301" y="5955"/>
                  </a:cubicBezTo>
                  <a:lnTo>
                    <a:pt x="2301" y="5294"/>
                  </a:lnTo>
                  <a:close/>
                  <a:moveTo>
                    <a:pt x="9011" y="5294"/>
                  </a:moveTo>
                  <a:lnTo>
                    <a:pt x="9011" y="5955"/>
                  </a:lnTo>
                  <a:cubicBezTo>
                    <a:pt x="8696" y="5829"/>
                    <a:pt x="8476" y="5609"/>
                    <a:pt x="8350" y="5294"/>
                  </a:cubicBezTo>
                  <a:close/>
                  <a:moveTo>
                    <a:pt x="9767" y="6743"/>
                  </a:moveTo>
                  <a:cubicBezTo>
                    <a:pt x="10177" y="6743"/>
                    <a:pt x="10523" y="7058"/>
                    <a:pt x="10523" y="7499"/>
                  </a:cubicBezTo>
                  <a:cubicBezTo>
                    <a:pt x="10523" y="7940"/>
                    <a:pt x="10177" y="8255"/>
                    <a:pt x="9767" y="8255"/>
                  </a:cubicBezTo>
                  <a:lnTo>
                    <a:pt x="9767" y="6743"/>
                  </a:lnTo>
                  <a:close/>
                  <a:moveTo>
                    <a:pt x="1545" y="6774"/>
                  </a:moveTo>
                  <a:lnTo>
                    <a:pt x="1545" y="8287"/>
                  </a:lnTo>
                  <a:cubicBezTo>
                    <a:pt x="1135" y="8255"/>
                    <a:pt x="788" y="7940"/>
                    <a:pt x="788" y="7530"/>
                  </a:cubicBezTo>
                  <a:cubicBezTo>
                    <a:pt x="788" y="7152"/>
                    <a:pt x="1103" y="6774"/>
                    <a:pt x="1545" y="6774"/>
                  </a:cubicBezTo>
                  <a:close/>
                  <a:moveTo>
                    <a:pt x="7593" y="5294"/>
                  </a:moveTo>
                  <a:cubicBezTo>
                    <a:pt x="7751" y="6050"/>
                    <a:pt x="8318" y="6585"/>
                    <a:pt x="9074" y="6743"/>
                  </a:cubicBezTo>
                  <a:lnTo>
                    <a:pt x="9074" y="8633"/>
                  </a:lnTo>
                  <a:cubicBezTo>
                    <a:pt x="9011" y="10492"/>
                    <a:pt x="7530" y="11973"/>
                    <a:pt x="5672" y="11973"/>
                  </a:cubicBezTo>
                  <a:cubicBezTo>
                    <a:pt x="3813" y="11973"/>
                    <a:pt x="2332" y="10492"/>
                    <a:pt x="2332" y="8633"/>
                  </a:cubicBezTo>
                  <a:lnTo>
                    <a:pt x="2332" y="6743"/>
                  </a:lnTo>
                  <a:cubicBezTo>
                    <a:pt x="3088" y="6585"/>
                    <a:pt x="3624" y="6018"/>
                    <a:pt x="3781" y="5294"/>
                  </a:cubicBezTo>
                  <a:close/>
                  <a:moveTo>
                    <a:pt x="2931" y="1"/>
                  </a:moveTo>
                  <a:cubicBezTo>
                    <a:pt x="1797" y="1"/>
                    <a:pt x="883" y="1040"/>
                    <a:pt x="1072" y="2175"/>
                  </a:cubicBezTo>
                  <a:lnTo>
                    <a:pt x="1513" y="4916"/>
                  </a:lnTo>
                  <a:lnTo>
                    <a:pt x="1513" y="6018"/>
                  </a:lnTo>
                  <a:cubicBezTo>
                    <a:pt x="662" y="6018"/>
                    <a:pt x="1" y="6711"/>
                    <a:pt x="1" y="7530"/>
                  </a:cubicBezTo>
                  <a:cubicBezTo>
                    <a:pt x="1" y="8350"/>
                    <a:pt x="662" y="9043"/>
                    <a:pt x="1513" y="9043"/>
                  </a:cubicBezTo>
                  <a:cubicBezTo>
                    <a:pt x="1702" y="11122"/>
                    <a:pt x="3466" y="12760"/>
                    <a:pt x="5609" y="12760"/>
                  </a:cubicBezTo>
                  <a:cubicBezTo>
                    <a:pt x="7719" y="12760"/>
                    <a:pt x="9484" y="11122"/>
                    <a:pt x="9704" y="9043"/>
                  </a:cubicBezTo>
                  <a:cubicBezTo>
                    <a:pt x="10523" y="9043"/>
                    <a:pt x="11185" y="8350"/>
                    <a:pt x="11185" y="7530"/>
                  </a:cubicBezTo>
                  <a:cubicBezTo>
                    <a:pt x="11280" y="6711"/>
                    <a:pt x="10586" y="6018"/>
                    <a:pt x="9767" y="6018"/>
                  </a:cubicBezTo>
                  <a:lnTo>
                    <a:pt x="9767" y="4916"/>
                  </a:lnTo>
                  <a:lnTo>
                    <a:pt x="10208" y="2175"/>
                  </a:lnTo>
                  <a:cubicBezTo>
                    <a:pt x="10397" y="1040"/>
                    <a:pt x="9547" y="1"/>
                    <a:pt x="835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0" name="Google Shape;11360;p84"/>
            <p:cNvSpPr/>
            <p:nvPr/>
          </p:nvSpPr>
          <p:spPr>
            <a:xfrm>
              <a:off x="-54312725" y="2334125"/>
              <a:ext cx="54375" cy="53575"/>
            </a:xfrm>
            <a:custGeom>
              <a:avLst/>
              <a:gdLst/>
              <a:ahLst/>
              <a:cxnLst/>
              <a:rect l="l" t="t" r="r" b="b"/>
              <a:pathLst>
                <a:path w="2175" h="2143" extrusionOk="0">
                  <a:moveTo>
                    <a:pt x="1103" y="0"/>
                  </a:moveTo>
                  <a:cubicBezTo>
                    <a:pt x="914" y="0"/>
                    <a:pt x="757" y="158"/>
                    <a:pt x="757" y="347"/>
                  </a:cubicBezTo>
                  <a:lnTo>
                    <a:pt x="757" y="725"/>
                  </a:lnTo>
                  <a:lnTo>
                    <a:pt x="379" y="725"/>
                  </a:lnTo>
                  <a:cubicBezTo>
                    <a:pt x="190" y="725"/>
                    <a:pt x="32" y="882"/>
                    <a:pt x="32" y="1071"/>
                  </a:cubicBezTo>
                  <a:cubicBezTo>
                    <a:pt x="0" y="1229"/>
                    <a:pt x="158" y="1418"/>
                    <a:pt x="379" y="1418"/>
                  </a:cubicBezTo>
                  <a:lnTo>
                    <a:pt x="757" y="1418"/>
                  </a:lnTo>
                  <a:lnTo>
                    <a:pt x="757" y="1796"/>
                  </a:lnTo>
                  <a:cubicBezTo>
                    <a:pt x="757" y="1985"/>
                    <a:pt x="914" y="2142"/>
                    <a:pt x="1103" y="2142"/>
                  </a:cubicBezTo>
                  <a:cubicBezTo>
                    <a:pt x="1292" y="2142"/>
                    <a:pt x="1450" y="1985"/>
                    <a:pt x="1450" y="1796"/>
                  </a:cubicBezTo>
                  <a:lnTo>
                    <a:pt x="1450" y="1418"/>
                  </a:lnTo>
                  <a:lnTo>
                    <a:pt x="1796" y="1418"/>
                  </a:lnTo>
                  <a:cubicBezTo>
                    <a:pt x="2017" y="1418"/>
                    <a:pt x="2174" y="1260"/>
                    <a:pt x="2174" y="1071"/>
                  </a:cubicBezTo>
                  <a:cubicBezTo>
                    <a:pt x="2174" y="882"/>
                    <a:pt x="2017" y="725"/>
                    <a:pt x="1796" y="725"/>
                  </a:cubicBezTo>
                  <a:lnTo>
                    <a:pt x="1450" y="725"/>
                  </a:lnTo>
                  <a:lnTo>
                    <a:pt x="1450" y="347"/>
                  </a:lnTo>
                  <a:cubicBezTo>
                    <a:pt x="1450" y="158"/>
                    <a:pt x="1292" y="0"/>
                    <a:pt x="1103"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361" name="Google Shape;11361;p84"/>
          <p:cNvGrpSpPr/>
          <p:nvPr/>
        </p:nvGrpSpPr>
        <p:grpSpPr>
          <a:xfrm>
            <a:off x="5327076" y="3603379"/>
            <a:ext cx="323560" cy="361969"/>
            <a:chOff x="-54427725" y="2686975"/>
            <a:chExt cx="285150" cy="319000"/>
          </a:xfrm>
          <a:solidFill>
            <a:srgbClr val="FFC000"/>
          </a:solidFill>
        </p:grpSpPr>
        <p:sp>
          <p:nvSpPr>
            <p:cNvPr id="11362" name="Google Shape;11362;p84"/>
            <p:cNvSpPr/>
            <p:nvPr/>
          </p:nvSpPr>
          <p:spPr>
            <a:xfrm>
              <a:off x="-54320600" y="2919525"/>
              <a:ext cx="72475" cy="28950"/>
            </a:xfrm>
            <a:custGeom>
              <a:avLst/>
              <a:gdLst/>
              <a:ahLst/>
              <a:cxnLst/>
              <a:rect l="l" t="t" r="r" b="b"/>
              <a:pathLst>
                <a:path w="2899" h="1158" extrusionOk="0">
                  <a:moveTo>
                    <a:pt x="398" y="0"/>
                  </a:moveTo>
                  <a:cubicBezTo>
                    <a:pt x="308" y="0"/>
                    <a:pt x="221" y="39"/>
                    <a:pt x="158" y="118"/>
                  </a:cubicBezTo>
                  <a:cubicBezTo>
                    <a:pt x="0" y="276"/>
                    <a:pt x="0" y="496"/>
                    <a:pt x="158" y="622"/>
                  </a:cubicBezTo>
                  <a:cubicBezTo>
                    <a:pt x="505" y="969"/>
                    <a:pt x="977" y="1158"/>
                    <a:pt x="1450" y="1158"/>
                  </a:cubicBezTo>
                  <a:cubicBezTo>
                    <a:pt x="1922" y="1158"/>
                    <a:pt x="2426" y="969"/>
                    <a:pt x="2741" y="622"/>
                  </a:cubicBezTo>
                  <a:cubicBezTo>
                    <a:pt x="2899" y="465"/>
                    <a:pt x="2899" y="213"/>
                    <a:pt x="2741" y="118"/>
                  </a:cubicBezTo>
                  <a:cubicBezTo>
                    <a:pt x="2663" y="39"/>
                    <a:pt x="2568" y="0"/>
                    <a:pt x="2478" y="0"/>
                  </a:cubicBezTo>
                  <a:cubicBezTo>
                    <a:pt x="2387" y="0"/>
                    <a:pt x="2300" y="39"/>
                    <a:pt x="2237" y="118"/>
                  </a:cubicBezTo>
                  <a:cubicBezTo>
                    <a:pt x="2048" y="307"/>
                    <a:pt x="1733" y="433"/>
                    <a:pt x="1450" y="433"/>
                  </a:cubicBezTo>
                  <a:cubicBezTo>
                    <a:pt x="1135" y="433"/>
                    <a:pt x="851" y="307"/>
                    <a:pt x="662" y="118"/>
                  </a:cubicBezTo>
                  <a:cubicBezTo>
                    <a:pt x="583" y="39"/>
                    <a:pt x="489" y="0"/>
                    <a:pt x="39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3" name="Google Shape;11363;p84"/>
            <p:cNvSpPr/>
            <p:nvPr/>
          </p:nvSpPr>
          <p:spPr>
            <a:xfrm>
              <a:off x="-54256800" y="2856300"/>
              <a:ext cx="18125" cy="17350"/>
            </a:xfrm>
            <a:custGeom>
              <a:avLst/>
              <a:gdLst/>
              <a:ahLst/>
              <a:cxnLst/>
              <a:rect l="l" t="t" r="r" b="b"/>
              <a:pathLst>
                <a:path w="725" h="694" extrusionOk="0">
                  <a:moveTo>
                    <a:pt x="347" y="1"/>
                  </a:moveTo>
                  <a:cubicBezTo>
                    <a:pt x="158" y="1"/>
                    <a:pt x="0" y="158"/>
                    <a:pt x="0" y="347"/>
                  </a:cubicBezTo>
                  <a:cubicBezTo>
                    <a:pt x="0" y="536"/>
                    <a:pt x="158" y="694"/>
                    <a:pt x="347" y="694"/>
                  </a:cubicBezTo>
                  <a:cubicBezTo>
                    <a:pt x="567" y="694"/>
                    <a:pt x="725" y="536"/>
                    <a:pt x="725" y="347"/>
                  </a:cubicBezTo>
                  <a:cubicBezTo>
                    <a:pt x="725" y="158"/>
                    <a:pt x="567" y="1"/>
                    <a:pt x="34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4" name="Google Shape;11364;p84"/>
            <p:cNvSpPr/>
            <p:nvPr/>
          </p:nvSpPr>
          <p:spPr>
            <a:xfrm>
              <a:off x="-54330850" y="2856300"/>
              <a:ext cx="18150" cy="17350"/>
            </a:xfrm>
            <a:custGeom>
              <a:avLst/>
              <a:gdLst/>
              <a:ahLst/>
              <a:cxnLst/>
              <a:rect l="l" t="t" r="r" b="b"/>
              <a:pathLst>
                <a:path w="726" h="694" extrusionOk="0">
                  <a:moveTo>
                    <a:pt x="379" y="1"/>
                  </a:moveTo>
                  <a:cubicBezTo>
                    <a:pt x="190" y="1"/>
                    <a:pt x="1" y="158"/>
                    <a:pt x="1" y="347"/>
                  </a:cubicBezTo>
                  <a:cubicBezTo>
                    <a:pt x="1" y="536"/>
                    <a:pt x="190" y="694"/>
                    <a:pt x="379" y="694"/>
                  </a:cubicBezTo>
                  <a:cubicBezTo>
                    <a:pt x="568" y="694"/>
                    <a:pt x="725" y="536"/>
                    <a:pt x="725" y="347"/>
                  </a:cubicBezTo>
                  <a:cubicBezTo>
                    <a:pt x="725" y="158"/>
                    <a:pt x="568" y="1"/>
                    <a:pt x="37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5" name="Google Shape;11365;p84"/>
            <p:cNvSpPr/>
            <p:nvPr/>
          </p:nvSpPr>
          <p:spPr>
            <a:xfrm>
              <a:off x="-54427725" y="2686975"/>
              <a:ext cx="285150" cy="319000"/>
            </a:xfrm>
            <a:custGeom>
              <a:avLst/>
              <a:gdLst/>
              <a:ahLst/>
              <a:cxnLst/>
              <a:rect l="l" t="t" r="r" b="b"/>
              <a:pathLst>
                <a:path w="11406" h="12760" extrusionOk="0">
                  <a:moveTo>
                    <a:pt x="8696" y="756"/>
                  </a:moveTo>
                  <a:cubicBezTo>
                    <a:pt x="9326" y="756"/>
                    <a:pt x="9799" y="1260"/>
                    <a:pt x="9799" y="1859"/>
                  </a:cubicBezTo>
                  <a:lnTo>
                    <a:pt x="9799" y="4883"/>
                  </a:lnTo>
                  <a:cubicBezTo>
                    <a:pt x="9799" y="5072"/>
                    <a:pt x="9641" y="5230"/>
                    <a:pt x="9452" y="5230"/>
                  </a:cubicBezTo>
                  <a:lnTo>
                    <a:pt x="2017" y="5230"/>
                  </a:lnTo>
                  <a:cubicBezTo>
                    <a:pt x="1797" y="5230"/>
                    <a:pt x="1639" y="5072"/>
                    <a:pt x="1639" y="4883"/>
                  </a:cubicBezTo>
                  <a:cubicBezTo>
                    <a:pt x="1608" y="4852"/>
                    <a:pt x="1608" y="1922"/>
                    <a:pt x="1608" y="1859"/>
                  </a:cubicBezTo>
                  <a:cubicBezTo>
                    <a:pt x="1608" y="1229"/>
                    <a:pt x="2112" y="756"/>
                    <a:pt x="2710" y="756"/>
                  </a:cubicBezTo>
                  <a:close/>
                  <a:moveTo>
                    <a:pt x="1608" y="5955"/>
                  </a:moveTo>
                  <a:cubicBezTo>
                    <a:pt x="1734" y="5986"/>
                    <a:pt x="1860" y="6018"/>
                    <a:pt x="1954" y="6018"/>
                  </a:cubicBezTo>
                  <a:lnTo>
                    <a:pt x="2301" y="6018"/>
                  </a:lnTo>
                  <a:lnTo>
                    <a:pt x="2301" y="8317"/>
                  </a:lnTo>
                  <a:cubicBezTo>
                    <a:pt x="2301" y="9105"/>
                    <a:pt x="1986" y="9798"/>
                    <a:pt x="1450" y="10334"/>
                  </a:cubicBezTo>
                  <a:cubicBezTo>
                    <a:pt x="1401" y="10433"/>
                    <a:pt x="1317" y="10480"/>
                    <a:pt x="1225" y="10480"/>
                  </a:cubicBezTo>
                  <a:cubicBezTo>
                    <a:pt x="1142" y="10480"/>
                    <a:pt x="1053" y="10440"/>
                    <a:pt x="977" y="10365"/>
                  </a:cubicBezTo>
                  <a:cubicBezTo>
                    <a:pt x="820" y="10208"/>
                    <a:pt x="820" y="9956"/>
                    <a:pt x="977" y="9830"/>
                  </a:cubicBezTo>
                  <a:cubicBezTo>
                    <a:pt x="1355" y="9452"/>
                    <a:pt x="1608" y="8853"/>
                    <a:pt x="1608" y="8317"/>
                  </a:cubicBezTo>
                  <a:lnTo>
                    <a:pt x="1608" y="5955"/>
                  </a:lnTo>
                  <a:close/>
                  <a:moveTo>
                    <a:pt x="9799" y="5955"/>
                  </a:moveTo>
                  <a:lnTo>
                    <a:pt x="9799" y="6805"/>
                  </a:lnTo>
                  <a:cubicBezTo>
                    <a:pt x="9799" y="8853"/>
                    <a:pt x="9988" y="9420"/>
                    <a:pt x="10429" y="9830"/>
                  </a:cubicBezTo>
                  <a:cubicBezTo>
                    <a:pt x="10618" y="9987"/>
                    <a:pt x="10618" y="10239"/>
                    <a:pt x="10460" y="10365"/>
                  </a:cubicBezTo>
                  <a:cubicBezTo>
                    <a:pt x="10382" y="10444"/>
                    <a:pt x="10287" y="10483"/>
                    <a:pt x="10197" y="10483"/>
                  </a:cubicBezTo>
                  <a:cubicBezTo>
                    <a:pt x="10106" y="10483"/>
                    <a:pt x="10019" y="10444"/>
                    <a:pt x="9956" y="10365"/>
                  </a:cubicBezTo>
                  <a:cubicBezTo>
                    <a:pt x="9389" y="9798"/>
                    <a:pt x="9074" y="9042"/>
                    <a:pt x="9074" y="8317"/>
                  </a:cubicBezTo>
                  <a:lnTo>
                    <a:pt x="9074" y="6018"/>
                  </a:lnTo>
                  <a:lnTo>
                    <a:pt x="9452" y="6018"/>
                  </a:lnTo>
                  <a:cubicBezTo>
                    <a:pt x="9547" y="6018"/>
                    <a:pt x="9704" y="5986"/>
                    <a:pt x="9799" y="5955"/>
                  </a:cubicBezTo>
                  <a:close/>
                  <a:moveTo>
                    <a:pt x="8381" y="6018"/>
                  </a:moveTo>
                  <a:lnTo>
                    <a:pt x="8381" y="8317"/>
                  </a:lnTo>
                  <a:cubicBezTo>
                    <a:pt x="8381" y="8948"/>
                    <a:pt x="8539" y="9515"/>
                    <a:pt x="8822" y="10050"/>
                  </a:cubicBezTo>
                  <a:cubicBezTo>
                    <a:pt x="8224" y="11216"/>
                    <a:pt x="7026" y="11972"/>
                    <a:pt x="5735" y="11972"/>
                  </a:cubicBezTo>
                  <a:cubicBezTo>
                    <a:pt x="4443" y="11972"/>
                    <a:pt x="3246" y="11216"/>
                    <a:pt x="2710" y="10050"/>
                  </a:cubicBezTo>
                  <a:cubicBezTo>
                    <a:pt x="2994" y="9515"/>
                    <a:pt x="3151" y="8916"/>
                    <a:pt x="3151" y="8317"/>
                  </a:cubicBezTo>
                  <a:lnTo>
                    <a:pt x="3151" y="6018"/>
                  </a:lnTo>
                  <a:close/>
                  <a:moveTo>
                    <a:pt x="2710" y="0"/>
                  </a:moveTo>
                  <a:cubicBezTo>
                    <a:pt x="1671" y="0"/>
                    <a:pt x="851" y="819"/>
                    <a:pt x="851" y="1859"/>
                  </a:cubicBezTo>
                  <a:lnTo>
                    <a:pt x="851" y="8317"/>
                  </a:lnTo>
                  <a:cubicBezTo>
                    <a:pt x="851" y="8696"/>
                    <a:pt x="694" y="9042"/>
                    <a:pt x="410" y="9326"/>
                  </a:cubicBezTo>
                  <a:cubicBezTo>
                    <a:pt x="1" y="9767"/>
                    <a:pt x="1" y="10460"/>
                    <a:pt x="410" y="10901"/>
                  </a:cubicBezTo>
                  <a:cubicBezTo>
                    <a:pt x="631" y="11121"/>
                    <a:pt x="922" y="11232"/>
                    <a:pt x="1210" y="11232"/>
                  </a:cubicBezTo>
                  <a:cubicBezTo>
                    <a:pt x="1497" y="11232"/>
                    <a:pt x="1781" y="11121"/>
                    <a:pt x="1986" y="10901"/>
                  </a:cubicBezTo>
                  <a:lnTo>
                    <a:pt x="2143" y="10743"/>
                  </a:lnTo>
                  <a:cubicBezTo>
                    <a:pt x="2868" y="11972"/>
                    <a:pt x="4191" y="12760"/>
                    <a:pt x="5672" y="12760"/>
                  </a:cubicBezTo>
                  <a:cubicBezTo>
                    <a:pt x="7152" y="12760"/>
                    <a:pt x="8444" y="11972"/>
                    <a:pt x="9169" y="10743"/>
                  </a:cubicBezTo>
                  <a:cubicBezTo>
                    <a:pt x="9200" y="10838"/>
                    <a:pt x="9295" y="10869"/>
                    <a:pt x="9326" y="10901"/>
                  </a:cubicBezTo>
                  <a:cubicBezTo>
                    <a:pt x="9547" y="11121"/>
                    <a:pt x="9830" y="11232"/>
                    <a:pt x="10114" y="11232"/>
                  </a:cubicBezTo>
                  <a:cubicBezTo>
                    <a:pt x="10397" y="11232"/>
                    <a:pt x="10681" y="11121"/>
                    <a:pt x="10901" y="10901"/>
                  </a:cubicBezTo>
                  <a:cubicBezTo>
                    <a:pt x="11406" y="10460"/>
                    <a:pt x="11406" y="9767"/>
                    <a:pt x="10964" y="9326"/>
                  </a:cubicBezTo>
                  <a:cubicBezTo>
                    <a:pt x="10744" y="9105"/>
                    <a:pt x="10555" y="8727"/>
                    <a:pt x="10555" y="6805"/>
                  </a:cubicBezTo>
                  <a:lnTo>
                    <a:pt x="10555" y="1859"/>
                  </a:lnTo>
                  <a:cubicBezTo>
                    <a:pt x="10555" y="819"/>
                    <a:pt x="9704" y="0"/>
                    <a:pt x="869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6" name="Google Shape;11366;p84"/>
            <p:cNvSpPr/>
            <p:nvPr/>
          </p:nvSpPr>
          <p:spPr>
            <a:xfrm>
              <a:off x="-54330850" y="2717875"/>
              <a:ext cx="93750" cy="85425"/>
            </a:xfrm>
            <a:custGeom>
              <a:avLst/>
              <a:gdLst/>
              <a:ahLst/>
              <a:cxnLst/>
              <a:rect l="l" t="t" r="r" b="b"/>
              <a:pathLst>
                <a:path w="3750" h="3417" extrusionOk="0">
                  <a:moveTo>
                    <a:pt x="1828" y="1285"/>
                  </a:moveTo>
                  <a:lnTo>
                    <a:pt x="1891" y="1474"/>
                  </a:lnTo>
                  <a:cubicBezTo>
                    <a:pt x="1954" y="1600"/>
                    <a:pt x="2049" y="1663"/>
                    <a:pt x="2175" y="1663"/>
                  </a:cubicBezTo>
                  <a:lnTo>
                    <a:pt x="2364" y="1726"/>
                  </a:lnTo>
                  <a:lnTo>
                    <a:pt x="2206" y="1883"/>
                  </a:lnTo>
                  <a:cubicBezTo>
                    <a:pt x="2143" y="1946"/>
                    <a:pt x="2112" y="2072"/>
                    <a:pt x="2112" y="2198"/>
                  </a:cubicBezTo>
                  <a:lnTo>
                    <a:pt x="2143" y="2387"/>
                  </a:lnTo>
                  <a:lnTo>
                    <a:pt x="1954" y="2293"/>
                  </a:lnTo>
                  <a:cubicBezTo>
                    <a:pt x="1891" y="2277"/>
                    <a:pt x="1828" y="2269"/>
                    <a:pt x="1765" y="2269"/>
                  </a:cubicBezTo>
                  <a:cubicBezTo>
                    <a:pt x="1702" y="2269"/>
                    <a:pt x="1639" y="2277"/>
                    <a:pt x="1576" y="2293"/>
                  </a:cubicBezTo>
                  <a:lnTo>
                    <a:pt x="1387" y="2387"/>
                  </a:lnTo>
                  <a:lnTo>
                    <a:pt x="1450" y="2198"/>
                  </a:lnTo>
                  <a:cubicBezTo>
                    <a:pt x="1482" y="2072"/>
                    <a:pt x="1450" y="1946"/>
                    <a:pt x="1324" y="1883"/>
                  </a:cubicBezTo>
                  <a:lnTo>
                    <a:pt x="1167" y="1726"/>
                  </a:lnTo>
                  <a:lnTo>
                    <a:pt x="1482" y="1663"/>
                  </a:lnTo>
                  <a:cubicBezTo>
                    <a:pt x="1576" y="1663"/>
                    <a:pt x="1702" y="1600"/>
                    <a:pt x="1734" y="1474"/>
                  </a:cubicBezTo>
                  <a:lnTo>
                    <a:pt x="1828" y="1285"/>
                  </a:lnTo>
                  <a:close/>
                  <a:moveTo>
                    <a:pt x="1887" y="1"/>
                  </a:moveTo>
                  <a:cubicBezTo>
                    <a:pt x="1749" y="1"/>
                    <a:pt x="1608" y="72"/>
                    <a:pt x="1545" y="213"/>
                  </a:cubicBezTo>
                  <a:lnTo>
                    <a:pt x="1198" y="938"/>
                  </a:lnTo>
                  <a:lnTo>
                    <a:pt x="442" y="1033"/>
                  </a:lnTo>
                  <a:cubicBezTo>
                    <a:pt x="127" y="1096"/>
                    <a:pt x="1" y="1474"/>
                    <a:pt x="253" y="1663"/>
                  </a:cubicBezTo>
                  <a:lnTo>
                    <a:pt x="757" y="2230"/>
                  </a:lnTo>
                  <a:lnTo>
                    <a:pt x="631" y="2986"/>
                  </a:lnTo>
                  <a:cubicBezTo>
                    <a:pt x="607" y="3229"/>
                    <a:pt x="789" y="3416"/>
                    <a:pt x="1004" y="3416"/>
                  </a:cubicBezTo>
                  <a:cubicBezTo>
                    <a:pt x="1067" y="3416"/>
                    <a:pt x="1133" y="3400"/>
                    <a:pt x="1198" y="3364"/>
                  </a:cubicBezTo>
                  <a:lnTo>
                    <a:pt x="1860" y="3017"/>
                  </a:lnTo>
                  <a:lnTo>
                    <a:pt x="2521" y="3364"/>
                  </a:lnTo>
                  <a:cubicBezTo>
                    <a:pt x="2586" y="3400"/>
                    <a:pt x="2652" y="3416"/>
                    <a:pt x="2715" y="3416"/>
                  </a:cubicBezTo>
                  <a:cubicBezTo>
                    <a:pt x="2930" y="3416"/>
                    <a:pt x="3113" y="3229"/>
                    <a:pt x="3088" y="2986"/>
                  </a:cubicBezTo>
                  <a:lnTo>
                    <a:pt x="2962" y="2230"/>
                  </a:lnTo>
                  <a:lnTo>
                    <a:pt x="3529" y="1663"/>
                  </a:lnTo>
                  <a:cubicBezTo>
                    <a:pt x="3750" y="1474"/>
                    <a:pt x="3624" y="1096"/>
                    <a:pt x="3309" y="1033"/>
                  </a:cubicBezTo>
                  <a:lnTo>
                    <a:pt x="2584" y="938"/>
                  </a:lnTo>
                  <a:lnTo>
                    <a:pt x="2206" y="213"/>
                  </a:lnTo>
                  <a:cubicBezTo>
                    <a:pt x="2159" y="72"/>
                    <a:pt x="2025" y="1"/>
                    <a:pt x="188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367" name="Google Shape;11367;p84"/>
          <p:cNvGrpSpPr/>
          <p:nvPr/>
        </p:nvGrpSpPr>
        <p:grpSpPr>
          <a:xfrm>
            <a:off x="7533634" y="2684351"/>
            <a:ext cx="359303" cy="359984"/>
            <a:chOff x="-52513800" y="1903475"/>
            <a:chExt cx="316650" cy="317250"/>
          </a:xfrm>
          <a:solidFill>
            <a:srgbClr val="FFC000"/>
          </a:solidFill>
        </p:grpSpPr>
        <p:sp>
          <p:nvSpPr>
            <p:cNvPr id="11368" name="Google Shape;11368;p84"/>
            <p:cNvSpPr/>
            <p:nvPr/>
          </p:nvSpPr>
          <p:spPr>
            <a:xfrm>
              <a:off x="-52391700" y="2135825"/>
              <a:ext cx="72475" cy="28975"/>
            </a:xfrm>
            <a:custGeom>
              <a:avLst/>
              <a:gdLst/>
              <a:ahLst/>
              <a:cxnLst/>
              <a:rect l="l" t="t" r="r" b="b"/>
              <a:pathLst>
                <a:path w="2899" h="1159" extrusionOk="0">
                  <a:moveTo>
                    <a:pt x="386" y="1"/>
                  </a:moveTo>
                  <a:cubicBezTo>
                    <a:pt x="291" y="1"/>
                    <a:pt x="205" y="40"/>
                    <a:pt x="158" y="119"/>
                  </a:cubicBezTo>
                  <a:cubicBezTo>
                    <a:pt x="0" y="276"/>
                    <a:pt x="0" y="497"/>
                    <a:pt x="158" y="623"/>
                  </a:cubicBezTo>
                  <a:cubicBezTo>
                    <a:pt x="504" y="970"/>
                    <a:pt x="977" y="1159"/>
                    <a:pt x="1449" y="1159"/>
                  </a:cubicBezTo>
                  <a:cubicBezTo>
                    <a:pt x="1922" y="1159"/>
                    <a:pt x="2426" y="970"/>
                    <a:pt x="2741" y="623"/>
                  </a:cubicBezTo>
                  <a:cubicBezTo>
                    <a:pt x="2898" y="465"/>
                    <a:pt x="2898" y="213"/>
                    <a:pt x="2741" y="119"/>
                  </a:cubicBezTo>
                  <a:cubicBezTo>
                    <a:pt x="2662" y="40"/>
                    <a:pt x="2568" y="1"/>
                    <a:pt x="2477" y="1"/>
                  </a:cubicBezTo>
                  <a:cubicBezTo>
                    <a:pt x="2387" y="1"/>
                    <a:pt x="2300" y="40"/>
                    <a:pt x="2237" y="119"/>
                  </a:cubicBezTo>
                  <a:cubicBezTo>
                    <a:pt x="2048" y="308"/>
                    <a:pt x="1733" y="434"/>
                    <a:pt x="1449" y="434"/>
                  </a:cubicBezTo>
                  <a:cubicBezTo>
                    <a:pt x="1134" y="434"/>
                    <a:pt x="851" y="308"/>
                    <a:pt x="662" y="119"/>
                  </a:cubicBezTo>
                  <a:cubicBezTo>
                    <a:pt x="583" y="40"/>
                    <a:pt x="480" y="1"/>
                    <a:pt x="386"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69" name="Google Shape;11369;p84"/>
            <p:cNvSpPr/>
            <p:nvPr/>
          </p:nvSpPr>
          <p:spPr>
            <a:xfrm>
              <a:off x="-52513800" y="1903475"/>
              <a:ext cx="316650" cy="317250"/>
            </a:xfrm>
            <a:custGeom>
              <a:avLst/>
              <a:gdLst/>
              <a:ahLst/>
              <a:cxnLst/>
              <a:rect l="l" t="t" r="r" b="b"/>
              <a:pathLst>
                <a:path w="12666" h="12690" extrusionOk="0">
                  <a:moveTo>
                    <a:pt x="6333" y="781"/>
                  </a:moveTo>
                  <a:lnTo>
                    <a:pt x="11500" y="3332"/>
                  </a:lnTo>
                  <a:lnTo>
                    <a:pt x="10082" y="4057"/>
                  </a:lnTo>
                  <a:lnTo>
                    <a:pt x="9641" y="3175"/>
                  </a:lnTo>
                  <a:cubicBezTo>
                    <a:pt x="9547" y="3049"/>
                    <a:pt x="9452" y="2986"/>
                    <a:pt x="9326" y="2986"/>
                  </a:cubicBezTo>
                  <a:lnTo>
                    <a:pt x="3309" y="2986"/>
                  </a:lnTo>
                  <a:cubicBezTo>
                    <a:pt x="3151" y="2986"/>
                    <a:pt x="3025" y="3049"/>
                    <a:pt x="2994" y="3175"/>
                  </a:cubicBezTo>
                  <a:lnTo>
                    <a:pt x="2553" y="4057"/>
                  </a:lnTo>
                  <a:lnTo>
                    <a:pt x="1167" y="3332"/>
                  </a:lnTo>
                  <a:lnTo>
                    <a:pt x="6333" y="781"/>
                  </a:lnTo>
                  <a:close/>
                  <a:moveTo>
                    <a:pt x="9043" y="3742"/>
                  </a:moveTo>
                  <a:lnTo>
                    <a:pt x="9389" y="4467"/>
                  </a:lnTo>
                  <a:lnTo>
                    <a:pt x="3151" y="4467"/>
                  </a:lnTo>
                  <a:lnTo>
                    <a:pt x="3498" y="3742"/>
                  </a:lnTo>
                  <a:close/>
                  <a:moveTo>
                    <a:pt x="9673" y="5223"/>
                  </a:moveTo>
                  <a:lnTo>
                    <a:pt x="9673" y="6105"/>
                  </a:lnTo>
                  <a:cubicBezTo>
                    <a:pt x="9547" y="6042"/>
                    <a:pt x="9452" y="6010"/>
                    <a:pt x="9326" y="6010"/>
                  </a:cubicBezTo>
                  <a:lnTo>
                    <a:pt x="7782" y="6010"/>
                  </a:lnTo>
                  <a:cubicBezTo>
                    <a:pt x="7310" y="6010"/>
                    <a:pt x="6869" y="6325"/>
                    <a:pt x="6743" y="6766"/>
                  </a:cubicBezTo>
                  <a:lnTo>
                    <a:pt x="5861" y="6766"/>
                  </a:lnTo>
                  <a:cubicBezTo>
                    <a:pt x="5703" y="6325"/>
                    <a:pt x="5325" y="6010"/>
                    <a:pt x="4790" y="6010"/>
                  </a:cubicBezTo>
                  <a:lnTo>
                    <a:pt x="3277" y="6010"/>
                  </a:lnTo>
                  <a:cubicBezTo>
                    <a:pt x="3151" y="6010"/>
                    <a:pt x="2994" y="6042"/>
                    <a:pt x="2899" y="6105"/>
                  </a:cubicBezTo>
                  <a:lnTo>
                    <a:pt x="2899" y="5223"/>
                  </a:lnTo>
                  <a:close/>
                  <a:moveTo>
                    <a:pt x="4821" y="6766"/>
                  </a:moveTo>
                  <a:cubicBezTo>
                    <a:pt x="5042" y="6766"/>
                    <a:pt x="5199" y="6924"/>
                    <a:pt x="5199" y="7113"/>
                  </a:cubicBezTo>
                  <a:cubicBezTo>
                    <a:pt x="5199" y="7743"/>
                    <a:pt x="4664" y="8216"/>
                    <a:pt x="4096" y="8216"/>
                  </a:cubicBezTo>
                  <a:lnTo>
                    <a:pt x="3309" y="8216"/>
                  </a:lnTo>
                  <a:cubicBezTo>
                    <a:pt x="3088" y="8216"/>
                    <a:pt x="2931" y="8058"/>
                    <a:pt x="2931" y="7869"/>
                  </a:cubicBezTo>
                  <a:lnTo>
                    <a:pt x="2931" y="7113"/>
                  </a:lnTo>
                  <a:cubicBezTo>
                    <a:pt x="2931" y="6924"/>
                    <a:pt x="3088" y="6766"/>
                    <a:pt x="3309" y="6766"/>
                  </a:cubicBezTo>
                  <a:close/>
                  <a:moveTo>
                    <a:pt x="9326" y="6766"/>
                  </a:moveTo>
                  <a:cubicBezTo>
                    <a:pt x="9515" y="6766"/>
                    <a:pt x="9673" y="6924"/>
                    <a:pt x="9673" y="7113"/>
                  </a:cubicBezTo>
                  <a:lnTo>
                    <a:pt x="9673" y="7869"/>
                  </a:lnTo>
                  <a:cubicBezTo>
                    <a:pt x="9673" y="8058"/>
                    <a:pt x="9515" y="8216"/>
                    <a:pt x="9326" y="8216"/>
                  </a:cubicBezTo>
                  <a:lnTo>
                    <a:pt x="8570" y="8216"/>
                  </a:lnTo>
                  <a:cubicBezTo>
                    <a:pt x="7940" y="8216"/>
                    <a:pt x="7436" y="7712"/>
                    <a:pt x="7436" y="7113"/>
                  </a:cubicBezTo>
                  <a:cubicBezTo>
                    <a:pt x="7436" y="6924"/>
                    <a:pt x="7593" y="6766"/>
                    <a:pt x="7782" y="6766"/>
                  </a:cubicBezTo>
                  <a:close/>
                  <a:moveTo>
                    <a:pt x="2206" y="6766"/>
                  </a:moveTo>
                  <a:lnTo>
                    <a:pt x="2206" y="8247"/>
                  </a:lnTo>
                  <a:cubicBezTo>
                    <a:pt x="1765" y="8247"/>
                    <a:pt x="1450" y="7901"/>
                    <a:pt x="1450" y="7523"/>
                  </a:cubicBezTo>
                  <a:cubicBezTo>
                    <a:pt x="1450" y="7113"/>
                    <a:pt x="1765" y="6766"/>
                    <a:pt x="2206" y="6766"/>
                  </a:cubicBezTo>
                  <a:close/>
                  <a:moveTo>
                    <a:pt x="10429" y="6766"/>
                  </a:moveTo>
                  <a:cubicBezTo>
                    <a:pt x="10870" y="6766"/>
                    <a:pt x="11185" y="7082"/>
                    <a:pt x="11185" y="7523"/>
                  </a:cubicBezTo>
                  <a:cubicBezTo>
                    <a:pt x="11185" y="7901"/>
                    <a:pt x="10807" y="8247"/>
                    <a:pt x="10429" y="8247"/>
                  </a:cubicBezTo>
                  <a:lnTo>
                    <a:pt x="10429" y="6766"/>
                  </a:lnTo>
                  <a:close/>
                  <a:moveTo>
                    <a:pt x="6680" y="7523"/>
                  </a:moveTo>
                  <a:cubicBezTo>
                    <a:pt x="6774" y="7869"/>
                    <a:pt x="6932" y="8184"/>
                    <a:pt x="7184" y="8468"/>
                  </a:cubicBezTo>
                  <a:cubicBezTo>
                    <a:pt x="7562" y="8814"/>
                    <a:pt x="8035" y="9003"/>
                    <a:pt x="8539" y="9003"/>
                  </a:cubicBezTo>
                  <a:lnTo>
                    <a:pt x="9295" y="9003"/>
                  </a:lnTo>
                  <a:cubicBezTo>
                    <a:pt x="9389" y="9003"/>
                    <a:pt x="9515" y="8972"/>
                    <a:pt x="9641" y="8940"/>
                  </a:cubicBezTo>
                  <a:lnTo>
                    <a:pt x="9641" y="8940"/>
                  </a:lnTo>
                  <a:cubicBezTo>
                    <a:pt x="9515" y="10610"/>
                    <a:pt x="8066" y="11965"/>
                    <a:pt x="6302" y="11965"/>
                  </a:cubicBezTo>
                  <a:cubicBezTo>
                    <a:pt x="4506" y="11965"/>
                    <a:pt x="3088" y="10610"/>
                    <a:pt x="2899" y="8940"/>
                  </a:cubicBezTo>
                  <a:lnTo>
                    <a:pt x="2899" y="8940"/>
                  </a:lnTo>
                  <a:cubicBezTo>
                    <a:pt x="3025" y="8972"/>
                    <a:pt x="3151" y="9003"/>
                    <a:pt x="3246" y="9003"/>
                  </a:cubicBezTo>
                  <a:lnTo>
                    <a:pt x="4033" y="9003"/>
                  </a:lnTo>
                  <a:cubicBezTo>
                    <a:pt x="4947" y="9003"/>
                    <a:pt x="5703" y="8373"/>
                    <a:pt x="5861" y="7523"/>
                  </a:cubicBezTo>
                  <a:close/>
                  <a:moveTo>
                    <a:pt x="6310" y="1"/>
                  </a:moveTo>
                  <a:cubicBezTo>
                    <a:pt x="6255" y="1"/>
                    <a:pt x="6207" y="9"/>
                    <a:pt x="6176" y="24"/>
                  </a:cubicBezTo>
                  <a:lnTo>
                    <a:pt x="190" y="3017"/>
                  </a:lnTo>
                  <a:cubicBezTo>
                    <a:pt x="64" y="3112"/>
                    <a:pt x="1" y="3206"/>
                    <a:pt x="1" y="3332"/>
                  </a:cubicBezTo>
                  <a:cubicBezTo>
                    <a:pt x="1" y="3490"/>
                    <a:pt x="64" y="3616"/>
                    <a:pt x="190" y="3647"/>
                  </a:cubicBezTo>
                  <a:lnTo>
                    <a:pt x="2238" y="4656"/>
                  </a:lnTo>
                  <a:cubicBezTo>
                    <a:pt x="2238" y="4719"/>
                    <a:pt x="2206" y="4750"/>
                    <a:pt x="2206" y="4782"/>
                  </a:cubicBezTo>
                  <a:lnTo>
                    <a:pt x="2206" y="5979"/>
                  </a:lnTo>
                  <a:cubicBezTo>
                    <a:pt x="1356" y="5979"/>
                    <a:pt x="694" y="6640"/>
                    <a:pt x="694" y="7460"/>
                  </a:cubicBezTo>
                  <a:cubicBezTo>
                    <a:pt x="694" y="8279"/>
                    <a:pt x="1356" y="8972"/>
                    <a:pt x="2206" y="8972"/>
                  </a:cubicBezTo>
                  <a:cubicBezTo>
                    <a:pt x="2395" y="11051"/>
                    <a:pt x="4159" y="12689"/>
                    <a:pt x="6302" y="12689"/>
                  </a:cubicBezTo>
                  <a:cubicBezTo>
                    <a:pt x="8413" y="12689"/>
                    <a:pt x="10240" y="11051"/>
                    <a:pt x="10397" y="8972"/>
                  </a:cubicBezTo>
                  <a:cubicBezTo>
                    <a:pt x="11217" y="8972"/>
                    <a:pt x="11878" y="8279"/>
                    <a:pt x="11878" y="7460"/>
                  </a:cubicBezTo>
                  <a:cubicBezTo>
                    <a:pt x="11878" y="6640"/>
                    <a:pt x="11217" y="5979"/>
                    <a:pt x="10397" y="5979"/>
                  </a:cubicBezTo>
                  <a:lnTo>
                    <a:pt x="10397" y="4782"/>
                  </a:lnTo>
                  <a:cubicBezTo>
                    <a:pt x="10397" y="4750"/>
                    <a:pt x="10397" y="4719"/>
                    <a:pt x="10334" y="4656"/>
                  </a:cubicBezTo>
                  <a:lnTo>
                    <a:pt x="11847" y="3931"/>
                  </a:lnTo>
                  <a:lnTo>
                    <a:pt x="11847" y="6357"/>
                  </a:lnTo>
                  <a:cubicBezTo>
                    <a:pt x="11847" y="6546"/>
                    <a:pt x="12004" y="6703"/>
                    <a:pt x="12193" y="6703"/>
                  </a:cubicBezTo>
                  <a:cubicBezTo>
                    <a:pt x="12382" y="6703"/>
                    <a:pt x="12540" y="6546"/>
                    <a:pt x="12540" y="6357"/>
                  </a:cubicBezTo>
                  <a:lnTo>
                    <a:pt x="12540" y="3332"/>
                  </a:lnTo>
                  <a:lnTo>
                    <a:pt x="12666" y="3332"/>
                  </a:lnTo>
                  <a:cubicBezTo>
                    <a:pt x="12666" y="3206"/>
                    <a:pt x="12603" y="3049"/>
                    <a:pt x="12477" y="3017"/>
                  </a:cubicBezTo>
                  <a:lnTo>
                    <a:pt x="6491" y="24"/>
                  </a:lnTo>
                  <a:cubicBezTo>
                    <a:pt x="6428" y="9"/>
                    <a:pt x="6365" y="1"/>
                    <a:pt x="631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370" name="Google Shape;11370;p84"/>
          <p:cNvGrpSpPr/>
          <p:nvPr/>
        </p:nvGrpSpPr>
        <p:grpSpPr>
          <a:xfrm>
            <a:off x="7543464" y="3136708"/>
            <a:ext cx="339644" cy="360182"/>
            <a:chOff x="-52505925" y="2295525"/>
            <a:chExt cx="299325" cy="317425"/>
          </a:xfrm>
          <a:solidFill>
            <a:srgbClr val="FFC000"/>
          </a:solidFill>
        </p:grpSpPr>
        <p:sp>
          <p:nvSpPr>
            <p:cNvPr id="11371" name="Google Shape;11371;p84"/>
            <p:cNvSpPr/>
            <p:nvPr/>
          </p:nvSpPr>
          <p:spPr>
            <a:xfrm>
              <a:off x="-52401950" y="2526500"/>
              <a:ext cx="73275" cy="29750"/>
            </a:xfrm>
            <a:custGeom>
              <a:avLst/>
              <a:gdLst/>
              <a:ahLst/>
              <a:cxnLst/>
              <a:rect l="l" t="t" r="r" b="b"/>
              <a:pathLst>
                <a:path w="2931" h="1190" extrusionOk="0">
                  <a:moveTo>
                    <a:pt x="398" y="0"/>
                  </a:moveTo>
                  <a:cubicBezTo>
                    <a:pt x="308" y="0"/>
                    <a:pt x="221" y="39"/>
                    <a:pt x="158" y="118"/>
                  </a:cubicBezTo>
                  <a:cubicBezTo>
                    <a:pt x="0" y="276"/>
                    <a:pt x="0" y="496"/>
                    <a:pt x="158" y="622"/>
                  </a:cubicBezTo>
                  <a:cubicBezTo>
                    <a:pt x="505" y="969"/>
                    <a:pt x="977" y="1189"/>
                    <a:pt x="1450" y="1189"/>
                  </a:cubicBezTo>
                  <a:cubicBezTo>
                    <a:pt x="1922" y="1189"/>
                    <a:pt x="2458" y="969"/>
                    <a:pt x="2773" y="622"/>
                  </a:cubicBezTo>
                  <a:cubicBezTo>
                    <a:pt x="2930" y="465"/>
                    <a:pt x="2930" y="244"/>
                    <a:pt x="2773" y="118"/>
                  </a:cubicBezTo>
                  <a:cubicBezTo>
                    <a:pt x="2710" y="55"/>
                    <a:pt x="2615" y="24"/>
                    <a:pt x="2517" y="24"/>
                  </a:cubicBezTo>
                  <a:cubicBezTo>
                    <a:pt x="2418" y="24"/>
                    <a:pt x="2316" y="55"/>
                    <a:pt x="2237" y="118"/>
                  </a:cubicBezTo>
                  <a:cubicBezTo>
                    <a:pt x="2048" y="307"/>
                    <a:pt x="1733" y="433"/>
                    <a:pt x="1450" y="433"/>
                  </a:cubicBezTo>
                  <a:cubicBezTo>
                    <a:pt x="1135" y="433"/>
                    <a:pt x="883" y="307"/>
                    <a:pt x="662" y="118"/>
                  </a:cubicBezTo>
                  <a:cubicBezTo>
                    <a:pt x="583" y="39"/>
                    <a:pt x="489" y="0"/>
                    <a:pt x="39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72" name="Google Shape;11372;p84"/>
            <p:cNvSpPr/>
            <p:nvPr/>
          </p:nvSpPr>
          <p:spPr>
            <a:xfrm>
              <a:off x="-52411400" y="2463275"/>
              <a:ext cx="17350" cy="17350"/>
            </a:xfrm>
            <a:custGeom>
              <a:avLst/>
              <a:gdLst/>
              <a:ahLst/>
              <a:cxnLst/>
              <a:rect l="l" t="t" r="r" b="b"/>
              <a:pathLst>
                <a:path w="694" h="694" extrusionOk="0">
                  <a:moveTo>
                    <a:pt x="347" y="1"/>
                  </a:moveTo>
                  <a:cubicBezTo>
                    <a:pt x="158" y="1"/>
                    <a:pt x="0" y="158"/>
                    <a:pt x="0" y="347"/>
                  </a:cubicBezTo>
                  <a:cubicBezTo>
                    <a:pt x="0" y="536"/>
                    <a:pt x="158" y="694"/>
                    <a:pt x="347" y="694"/>
                  </a:cubicBezTo>
                  <a:cubicBezTo>
                    <a:pt x="536" y="694"/>
                    <a:pt x="694" y="536"/>
                    <a:pt x="694" y="347"/>
                  </a:cubicBezTo>
                  <a:cubicBezTo>
                    <a:pt x="694" y="158"/>
                    <a:pt x="536" y="1"/>
                    <a:pt x="34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73" name="Google Shape;11373;p84"/>
            <p:cNvSpPr/>
            <p:nvPr/>
          </p:nvSpPr>
          <p:spPr>
            <a:xfrm>
              <a:off x="-52336575" y="2463275"/>
              <a:ext cx="17350" cy="17350"/>
            </a:xfrm>
            <a:custGeom>
              <a:avLst/>
              <a:gdLst/>
              <a:ahLst/>
              <a:cxnLst/>
              <a:rect l="l" t="t" r="r" b="b"/>
              <a:pathLst>
                <a:path w="694" h="694" extrusionOk="0">
                  <a:moveTo>
                    <a:pt x="347" y="1"/>
                  </a:moveTo>
                  <a:cubicBezTo>
                    <a:pt x="158" y="1"/>
                    <a:pt x="0" y="158"/>
                    <a:pt x="0" y="347"/>
                  </a:cubicBezTo>
                  <a:cubicBezTo>
                    <a:pt x="0" y="536"/>
                    <a:pt x="158" y="694"/>
                    <a:pt x="347" y="694"/>
                  </a:cubicBezTo>
                  <a:cubicBezTo>
                    <a:pt x="536" y="694"/>
                    <a:pt x="693" y="536"/>
                    <a:pt x="693" y="347"/>
                  </a:cubicBezTo>
                  <a:cubicBezTo>
                    <a:pt x="693" y="158"/>
                    <a:pt x="536" y="1"/>
                    <a:pt x="34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74" name="Google Shape;11374;p84"/>
            <p:cNvSpPr/>
            <p:nvPr/>
          </p:nvSpPr>
          <p:spPr>
            <a:xfrm>
              <a:off x="-52505925" y="2295525"/>
              <a:ext cx="299325" cy="317425"/>
            </a:xfrm>
            <a:custGeom>
              <a:avLst/>
              <a:gdLst/>
              <a:ahLst/>
              <a:cxnLst/>
              <a:rect l="l" t="t" r="r" b="b"/>
              <a:pathLst>
                <a:path w="11973" h="12697" extrusionOk="0">
                  <a:moveTo>
                    <a:pt x="8046" y="1489"/>
                  </a:moveTo>
                  <a:cubicBezTo>
                    <a:pt x="8121" y="1489"/>
                    <a:pt x="8192" y="1497"/>
                    <a:pt x="8255" y="1513"/>
                  </a:cubicBezTo>
                  <a:cubicBezTo>
                    <a:pt x="8224" y="1639"/>
                    <a:pt x="8224" y="1765"/>
                    <a:pt x="8224" y="1859"/>
                  </a:cubicBezTo>
                  <a:lnTo>
                    <a:pt x="8224" y="2080"/>
                  </a:lnTo>
                  <a:cubicBezTo>
                    <a:pt x="7909" y="1828"/>
                    <a:pt x="7499" y="1670"/>
                    <a:pt x="7121" y="1607"/>
                  </a:cubicBezTo>
                  <a:cubicBezTo>
                    <a:pt x="7341" y="1513"/>
                    <a:pt x="7594" y="1513"/>
                    <a:pt x="7814" y="1513"/>
                  </a:cubicBezTo>
                  <a:cubicBezTo>
                    <a:pt x="7893" y="1497"/>
                    <a:pt x="7972" y="1489"/>
                    <a:pt x="8046" y="1489"/>
                  </a:cubicBezTo>
                  <a:close/>
                  <a:moveTo>
                    <a:pt x="9326" y="914"/>
                  </a:moveTo>
                  <a:cubicBezTo>
                    <a:pt x="9484" y="1071"/>
                    <a:pt x="9610" y="1261"/>
                    <a:pt x="9673" y="1544"/>
                  </a:cubicBezTo>
                  <a:cubicBezTo>
                    <a:pt x="9452" y="1796"/>
                    <a:pt x="9232" y="2111"/>
                    <a:pt x="9137" y="2458"/>
                  </a:cubicBezTo>
                  <a:cubicBezTo>
                    <a:pt x="9043" y="2269"/>
                    <a:pt x="8980" y="2080"/>
                    <a:pt x="8980" y="1859"/>
                  </a:cubicBezTo>
                  <a:cubicBezTo>
                    <a:pt x="8980" y="1513"/>
                    <a:pt x="9137" y="1198"/>
                    <a:pt x="9326" y="914"/>
                  </a:cubicBezTo>
                  <a:close/>
                  <a:moveTo>
                    <a:pt x="11122" y="1513"/>
                  </a:moveTo>
                  <a:lnTo>
                    <a:pt x="11122" y="1513"/>
                  </a:lnTo>
                  <a:cubicBezTo>
                    <a:pt x="11028" y="2174"/>
                    <a:pt x="10460" y="2741"/>
                    <a:pt x="9767" y="2899"/>
                  </a:cubicBezTo>
                  <a:cubicBezTo>
                    <a:pt x="9925" y="2174"/>
                    <a:pt x="10460" y="1670"/>
                    <a:pt x="11122" y="1513"/>
                  </a:cubicBezTo>
                  <a:close/>
                  <a:moveTo>
                    <a:pt x="6365" y="2237"/>
                  </a:moveTo>
                  <a:cubicBezTo>
                    <a:pt x="7404" y="2237"/>
                    <a:pt x="8287" y="2836"/>
                    <a:pt x="8728" y="3718"/>
                  </a:cubicBezTo>
                  <a:lnTo>
                    <a:pt x="8602" y="3718"/>
                  </a:lnTo>
                  <a:cubicBezTo>
                    <a:pt x="7972" y="3718"/>
                    <a:pt x="7499" y="4222"/>
                    <a:pt x="7499" y="4821"/>
                  </a:cubicBezTo>
                  <a:lnTo>
                    <a:pt x="7499" y="5167"/>
                  </a:lnTo>
                  <a:lnTo>
                    <a:pt x="3025" y="5167"/>
                  </a:lnTo>
                  <a:cubicBezTo>
                    <a:pt x="2206" y="5167"/>
                    <a:pt x="1513" y="4506"/>
                    <a:pt x="1513" y="3686"/>
                  </a:cubicBezTo>
                  <a:cubicBezTo>
                    <a:pt x="1513" y="2899"/>
                    <a:pt x="2206" y="2237"/>
                    <a:pt x="3025" y="2237"/>
                  </a:cubicBezTo>
                  <a:close/>
                  <a:moveTo>
                    <a:pt x="10397" y="3497"/>
                  </a:moveTo>
                  <a:cubicBezTo>
                    <a:pt x="10429" y="3686"/>
                    <a:pt x="10460" y="3875"/>
                    <a:pt x="10460" y="4064"/>
                  </a:cubicBezTo>
                  <a:cubicBezTo>
                    <a:pt x="10460" y="4537"/>
                    <a:pt x="10334" y="4978"/>
                    <a:pt x="10114" y="5388"/>
                  </a:cubicBezTo>
                  <a:cubicBezTo>
                    <a:pt x="9956" y="5608"/>
                    <a:pt x="10145" y="5923"/>
                    <a:pt x="10429" y="5923"/>
                  </a:cubicBezTo>
                  <a:lnTo>
                    <a:pt x="10460" y="5923"/>
                  </a:lnTo>
                  <a:cubicBezTo>
                    <a:pt x="10870" y="5923"/>
                    <a:pt x="11217" y="6238"/>
                    <a:pt x="11217" y="6679"/>
                  </a:cubicBezTo>
                  <a:cubicBezTo>
                    <a:pt x="11217" y="7120"/>
                    <a:pt x="10902" y="7435"/>
                    <a:pt x="10460" y="7435"/>
                  </a:cubicBezTo>
                  <a:lnTo>
                    <a:pt x="9704" y="7435"/>
                  </a:lnTo>
                  <a:lnTo>
                    <a:pt x="9704" y="4821"/>
                  </a:lnTo>
                  <a:cubicBezTo>
                    <a:pt x="9704" y="4443"/>
                    <a:pt x="9641" y="4033"/>
                    <a:pt x="9515" y="3686"/>
                  </a:cubicBezTo>
                  <a:cubicBezTo>
                    <a:pt x="9830" y="3655"/>
                    <a:pt x="10114" y="3592"/>
                    <a:pt x="10397" y="3497"/>
                  </a:cubicBezTo>
                  <a:close/>
                  <a:moveTo>
                    <a:pt x="1513" y="6679"/>
                  </a:moveTo>
                  <a:lnTo>
                    <a:pt x="1513" y="8160"/>
                  </a:lnTo>
                  <a:cubicBezTo>
                    <a:pt x="1104" y="8160"/>
                    <a:pt x="789" y="7845"/>
                    <a:pt x="789" y="7435"/>
                  </a:cubicBezTo>
                  <a:cubicBezTo>
                    <a:pt x="789" y="7026"/>
                    <a:pt x="1135" y="6679"/>
                    <a:pt x="1513" y="6679"/>
                  </a:cubicBezTo>
                  <a:close/>
                  <a:moveTo>
                    <a:pt x="8570" y="4474"/>
                  </a:moveTo>
                  <a:cubicBezTo>
                    <a:pt x="8759" y="4474"/>
                    <a:pt x="8917" y="4632"/>
                    <a:pt x="8917" y="4821"/>
                  </a:cubicBezTo>
                  <a:cubicBezTo>
                    <a:pt x="8980" y="4978"/>
                    <a:pt x="8980" y="8412"/>
                    <a:pt x="8980" y="8570"/>
                  </a:cubicBezTo>
                  <a:cubicBezTo>
                    <a:pt x="8980" y="10460"/>
                    <a:pt x="7467" y="11972"/>
                    <a:pt x="5609" y="11972"/>
                  </a:cubicBezTo>
                  <a:cubicBezTo>
                    <a:pt x="3781" y="11972"/>
                    <a:pt x="2269" y="10460"/>
                    <a:pt x="2269" y="8570"/>
                  </a:cubicBezTo>
                  <a:lnTo>
                    <a:pt x="2269" y="5797"/>
                  </a:lnTo>
                  <a:cubicBezTo>
                    <a:pt x="2521" y="5892"/>
                    <a:pt x="2742" y="5923"/>
                    <a:pt x="3025" y="5923"/>
                  </a:cubicBezTo>
                  <a:lnTo>
                    <a:pt x="7877" y="5923"/>
                  </a:lnTo>
                  <a:cubicBezTo>
                    <a:pt x="8066" y="5923"/>
                    <a:pt x="8224" y="5766"/>
                    <a:pt x="8224" y="5577"/>
                  </a:cubicBezTo>
                  <a:lnTo>
                    <a:pt x="8224" y="4821"/>
                  </a:lnTo>
                  <a:cubicBezTo>
                    <a:pt x="8224" y="4632"/>
                    <a:pt x="8381" y="4474"/>
                    <a:pt x="8570" y="4474"/>
                  </a:cubicBezTo>
                  <a:close/>
                  <a:moveTo>
                    <a:pt x="9358" y="0"/>
                  </a:moveTo>
                  <a:cubicBezTo>
                    <a:pt x="9271" y="0"/>
                    <a:pt x="9185" y="32"/>
                    <a:pt x="9106" y="95"/>
                  </a:cubicBezTo>
                  <a:cubicBezTo>
                    <a:pt x="9043" y="95"/>
                    <a:pt x="8791" y="378"/>
                    <a:pt x="8539" y="819"/>
                  </a:cubicBezTo>
                  <a:cubicBezTo>
                    <a:pt x="8318" y="756"/>
                    <a:pt x="8098" y="725"/>
                    <a:pt x="7877" y="725"/>
                  </a:cubicBezTo>
                  <a:cubicBezTo>
                    <a:pt x="7089" y="725"/>
                    <a:pt x="6365" y="1008"/>
                    <a:pt x="5735" y="1481"/>
                  </a:cubicBezTo>
                  <a:lnTo>
                    <a:pt x="2994" y="1481"/>
                  </a:lnTo>
                  <a:cubicBezTo>
                    <a:pt x="1765" y="1481"/>
                    <a:pt x="757" y="2458"/>
                    <a:pt x="757" y="3718"/>
                  </a:cubicBezTo>
                  <a:cubicBezTo>
                    <a:pt x="757" y="4379"/>
                    <a:pt x="1072" y="5010"/>
                    <a:pt x="1545" y="5419"/>
                  </a:cubicBezTo>
                  <a:cubicBezTo>
                    <a:pt x="1482" y="5451"/>
                    <a:pt x="1482" y="5545"/>
                    <a:pt x="1482" y="5577"/>
                  </a:cubicBezTo>
                  <a:lnTo>
                    <a:pt x="1482" y="5923"/>
                  </a:lnTo>
                  <a:cubicBezTo>
                    <a:pt x="662" y="5923"/>
                    <a:pt x="1" y="6585"/>
                    <a:pt x="1" y="7435"/>
                  </a:cubicBezTo>
                  <a:cubicBezTo>
                    <a:pt x="1" y="8255"/>
                    <a:pt x="662" y="8916"/>
                    <a:pt x="1482" y="8916"/>
                  </a:cubicBezTo>
                  <a:cubicBezTo>
                    <a:pt x="1702" y="10996"/>
                    <a:pt x="3435" y="12697"/>
                    <a:pt x="5577" y="12697"/>
                  </a:cubicBezTo>
                  <a:cubicBezTo>
                    <a:pt x="7877" y="12697"/>
                    <a:pt x="9673" y="10806"/>
                    <a:pt x="9673" y="8570"/>
                  </a:cubicBezTo>
                  <a:lnTo>
                    <a:pt x="9673" y="8223"/>
                  </a:lnTo>
                  <a:lnTo>
                    <a:pt x="10429" y="8223"/>
                  </a:lnTo>
                  <a:cubicBezTo>
                    <a:pt x="11248" y="8223"/>
                    <a:pt x="11941" y="7530"/>
                    <a:pt x="11941" y="6711"/>
                  </a:cubicBezTo>
                  <a:cubicBezTo>
                    <a:pt x="11973" y="6049"/>
                    <a:pt x="11563" y="5482"/>
                    <a:pt x="10965" y="5293"/>
                  </a:cubicBezTo>
                  <a:cubicBezTo>
                    <a:pt x="11122" y="4915"/>
                    <a:pt x="11217" y="4506"/>
                    <a:pt x="11217" y="4064"/>
                  </a:cubicBezTo>
                  <a:cubicBezTo>
                    <a:pt x="11217" y="3718"/>
                    <a:pt x="11185" y="3403"/>
                    <a:pt x="11059" y="3056"/>
                  </a:cubicBezTo>
                  <a:cubicBezTo>
                    <a:pt x="11626" y="2584"/>
                    <a:pt x="11973" y="1859"/>
                    <a:pt x="11973" y="1071"/>
                  </a:cubicBezTo>
                  <a:cubicBezTo>
                    <a:pt x="11973" y="882"/>
                    <a:pt x="11815" y="725"/>
                    <a:pt x="11626" y="725"/>
                  </a:cubicBezTo>
                  <a:cubicBezTo>
                    <a:pt x="11154" y="725"/>
                    <a:pt x="10713" y="851"/>
                    <a:pt x="10303" y="1071"/>
                  </a:cubicBezTo>
                  <a:cubicBezTo>
                    <a:pt x="10082" y="504"/>
                    <a:pt x="9641" y="95"/>
                    <a:pt x="9610" y="95"/>
                  </a:cubicBezTo>
                  <a:cubicBezTo>
                    <a:pt x="9531" y="32"/>
                    <a:pt x="9444" y="0"/>
                    <a:pt x="9358"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375" name="Google Shape;11375;p84"/>
          <p:cNvGrpSpPr/>
          <p:nvPr/>
        </p:nvGrpSpPr>
        <p:grpSpPr>
          <a:xfrm>
            <a:off x="7554641" y="3603379"/>
            <a:ext cx="317290" cy="361090"/>
            <a:chOff x="-52494100" y="2686975"/>
            <a:chExt cx="279625" cy="318225"/>
          </a:xfrm>
          <a:solidFill>
            <a:srgbClr val="FFC000"/>
          </a:solidFill>
        </p:grpSpPr>
        <p:sp>
          <p:nvSpPr>
            <p:cNvPr id="11376" name="Google Shape;11376;p84"/>
            <p:cNvSpPr/>
            <p:nvPr/>
          </p:nvSpPr>
          <p:spPr>
            <a:xfrm>
              <a:off x="-52391700" y="2919525"/>
              <a:ext cx="72475" cy="28950"/>
            </a:xfrm>
            <a:custGeom>
              <a:avLst/>
              <a:gdLst/>
              <a:ahLst/>
              <a:cxnLst/>
              <a:rect l="l" t="t" r="r" b="b"/>
              <a:pathLst>
                <a:path w="2899" h="1158" extrusionOk="0">
                  <a:moveTo>
                    <a:pt x="386" y="0"/>
                  </a:moveTo>
                  <a:cubicBezTo>
                    <a:pt x="291" y="0"/>
                    <a:pt x="205" y="39"/>
                    <a:pt x="158" y="118"/>
                  </a:cubicBezTo>
                  <a:cubicBezTo>
                    <a:pt x="0" y="276"/>
                    <a:pt x="0" y="496"/>
                    <a:pt x="158" y="622"/>
                  </a:cubicBezTo>
                  <a:cubicBezTo>
                    <a:pt x="504" y="969"/>
                    <a:pt x="977" y="1158"/>
                    <a:pt x="1449" y="1158"/>
                  </a:cubicBezTo>
                  <a:cubicBezTo>
                    <a:pt x="1922" y="1158"/>
                    <a:pt x="2426" y="969"/>
                    <a:pt x="2741" y="622"/>
                  </a:cubicBezTo>
                  <a:cubicBezTo>
                    <a:pt x="2898" y="465"/>
                    <a:pt x="2898" y="213"/>
                    <a:pt x="2741" y="118"/>
                  </a:cubicBezTo>
                  <a:cubicBezTo>
                    <a:pt x="2662" y="39"/>
                    <a:pt x="2568" y="0"/>
                    <a:pt x="2477" y="0"/>
                  </a:cubicBezTo>
                  <a:cubicBezTo>
                    <a:pt x="2387" y="0"/>
                    <a:pt x="2300" y="39"/>
                    <a:pt x="2237" y="118"/>
                  </a:cubicBezTo>
                  <a:cubicBezTo>
                    <a:pt x="2048" y="307"/>
                    <a:pt x="1733" y="433"/>
                    <a:pt x="1449" y="433"/>
                  </a:cubicBezTo>
                  <a:cubicBezTo>
                    <a:pt x="1134" y="433"/>
                    <a:pt x="851" y="307"/>
                    <a:pt x="662" y="118"/>
                  </a:cubicBezTo>
                  <a:cubicBezTo>
                    <a:pt x="583" y="39"/>
                    <a:pt x="480" y="0"/>
                    <a:pt x="386"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77" name="Google Shape;11377;p84"/>
            <p:cNvSpPr/>
            <p:nvPr/>
          </p:nvSpPr>
          <p:spPr>
            <a:xfrm>
              <a:off x="-52401950" y="2856300"/>
              <a:ext cx="18125" cy="17350"/>
            </a:xfrm>
            <a:custGeom>
              <a:avLst/>
              <a:gdLst/>
              <a:ahLst/>
              <a:cxnLst/>
              <a:rect l="l" t="t" r="r" b="b"/>
              <a:pathLst>
                <a:path w="725" h="694" extrusionOk="0">
                  <a:moveTo>
                    <a:pt x="379" y="1"/>
                  </a:moveTo>
                  <a:cubicBezTo>
                    <a:pt x="158" y="1"/>
                    <a:pt x="0" y="158"/>
                    <a:pt x="0" y="347"/>
                  </a:cubicBezTo>
                  <a:cubicBezTo>
                    <a:pt x="0" y="536"/>
                    <a:pt x="158" y="694"/>
                    <a:pt x="379" y="694"/>
                  </a:cubicBezTo>
                  <a:cubicBezTo>
                    <a:pt x="568" y="694"/>
                    <a:pt x="725" y="536"/>
                    <a:pt x="725" y="347"/>
                  </a:cubicBezTo>
                  <a:cubicBezTo>
                    <a:pt x="725" y="158"/>
                    <a:pt x="568" y="1"/>
                    <a:pt x="379"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78" name="Google Shape;11378;p84"/>
            <p:cNvSpPr/>
            <p:nvPr/>
          </p:nvSpPr>
          <p:spPr>
            <a:xfrm>
              <a:off x="-52327925" y="2855525"/>
              <a:ext cx="18925" cy="17350"/>
            </a:xfrm>
            <a:custGeom>
              <a:avLst/>
              <a:gdLst/>
              <a:ahLst/>
              <a:cxnLst/>
              <a:rect l="l" t="t" r="r" b="b"/>
              <a:pathLst>
                <a:path w="757" h="694" extrusionOk="0">
                  <a:moveTo>
                    <a:pt x="347" y="0"/>
                  </a:moveTo>
                  <a:cubicBezTo>
                    <a:pt x="158" y="0"/>
                    <a:pt x="1" y="158"/>
                    <a:pt x="1" y="347"/>
                  </a:cubicBezTo>
                  <a:cubicBezTo>
                    <a:pt x="1" y="536"/>
                    <a:pt x="158" y="693"/>
                    <a:pt x="347" y="693"/>
                  </a:cubicBezTo>
                  <a:cubicBezTo>
                    <a:pt x="537" y="693"/>
                    <a:pt x="694" y="536"/>
                    <a:pt x="694" y="347"/>
                  </a:cubicBezTo>
                  <a:cubicBezTo>
                    <a:pt x="757" y="189"/>
                    <a:pt x="600" y="0"/>
                    <a:pt x="34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79" name="Google Shape;11379;p84"/>
            <p:cNvSpPr/>
            <p:nvPr/>
          </p:nvSpPr>
          <p:spPr>
            <a:xfrm>
              <a:off x="-52494100" y="2686975"/>
              <a:ext cx="279625" cy="318225"/>
            </a:xfrm>
            <a:custGeom>
              <a:avLst/>
              <a:gdLst/>
              <a:ahLst/>
              <a:cxnLst/>
              <a:rect l="l" t="t" r="r" b="b"/>
              <a:pathLst>
                <a:path w="11185" h="12729" extrusionOk="0">
                  <a:moveTo>
                    <a:pt x="8538" y="756"/>
                  </a:moveTo>
                  <a:cubicBezTo>
                    <a:pt x="8727" y="756"/>
                    <a:pt x="8885" y="914"/>
                    <a:pt x="8885" y="1103"/>
                  </a:cubicBezTo>
                  <a:lnTo>
                    <a:pt x="8885" y="2269"/>
                  </a:lnTo>
                  <a:lnTo>
                    <a:pt x="2143" y="2269"/>
                  </a:lnTo>
                  <a:lnTo>
                    <a:pt x="2143" y="1103"/>
                  </a:lnTo>
                  <a:cubicBezTo>
                    <a:pt x="2143" y="914"/>
                    <a:pt x="2300" y="756"/>
                    <a:pt x="2552" y="756"/>
                  </a:cubicBezTo>
                  <a:close/>
                  <a:moveTo>
                    <a:pt x="5545" y="3025"/>
                  </a:moveTo>
                  <a:cubicBezTo>
                    <a:pt x="5734" y="3025"/>
                    <a:pt x="5892" y="3182"/>
                    <a:pt x="5892" y="3371"/>
                  </a:cubicBezTo>
                  <a:cubicBezTo>
                    <a:pt x="5892" y="3592"/>
                    <a:pt x="5734" y="3749"/>
                    <a:pt x="5545" y="3749"/>
                  </a:cubicBezTo>
                  <a:cubicBezTo>
                    <a:pt x="5356" y="3749"/>
                    <a:pt x="5199" y="3592"/>
                    <a:pt x="5199" y="3371"/>
                  </a:cubicBezTo>
                  <a:cubicBezTo>
                    <a:pt x="5199" y="3182"/>
                    <a:pt x="5356" y="3025"/>
                    <a:pt x="5545" y="3025"/>
                  </a:cubicBezTo>
                  <a:close/>
                  <a:moveTo>
                    <a:pt x="4474" y="3025"/>
                  </a:moveTo>
                  <a:cubicBezTo>
                    <a:pt x="4443" y="3151"/>
                    <a:pt x="4411" y="3277"/>
                    <a:pt x="4411" y="3434"/>
                  </a:cubicBezTo>
                  <a:cubicBezTo>
                    <a:pt x="4411" y="3529"/>
                    <a:pt x="4443" y="3655"/>
                    <a:pt x="4474" y="3781"/>
                  </a:cubicBezTo>
                  <a:lnTo>
                    <a:pt x="2206" y="3781"/>
                  </a:lnTo>
                  <a:lnTo>
                    <a:pt x="2206" y="3025"/>
                  </a:lnTo>
                  <a:close/>
                  <a:moveTo>
                    <a:pt x="8853" y="3056"/>
                  </a:moveTo>
                  <a:lnTo>
                    <a:pt x="8853" y="3812"/>
                  </a:lnTo>
                  <a:lnTo>
                    <a:pt x="6553" y="3812"/>
                  </a:lnTo>
                  <a:lnTo>
                    <a:pt x="6553" y="3781"/>
                  </a:lnTo>
                  <a:cubicBezTo>
                    <a:pt x="6616" y="3655"/>
                    <a:pt x="6648" y="3529"/>
                    <a:pt x="6648" y="3434"/>
                  </a:cubicBezTo>
                  <a:cubicBezTo>
                    <a:pt x="6648" y="3308"/>
                    <a:pt x="6616" y="3151"/>
                    <a:pt x="6553" y="3056"/>
                  </a:cubicBezTo>
                  <a:close/>
                  <a:moveTo>
                    <a:pt x="9601" y="4568"/>
                  </a:moveTo>
                  <a:cubicBezTo>
                    <a:pt x="9503" y="4903"/>
                    <a:pt x="9317" y="5207"/>
                    <a:pt x="9042" y="5482"/>
                  </a:cubicBezTo>
                  <a:cubicBezTo>
                    <a:pt x="8763" y="5736"/>
                    <a:pt x="8382" y="5887"/>
                    <a:pt x="7997" y="5887"/>
                  </a:cubicBezTo>
                  <a:cubicBezTo>
                    <a:pt x="7904" y="5887"/>
                    <a:pt x="7811" y="5878"/>
                    <a:pt x="7719" y="5860"/>
                  </a:cubicBezTo>
                  <a:cubicBezTo>
                    <a:pt x="6207" y="5640"/>
                    <a:pt x="4758" y="5199"/>
                    <a:pt x="3434" y="4568"/>
                  </a:cubicBezTo>
                  <a:close/>
                  <a:moveTo>
                    <a:pt x="1418" y="6742"/>
                  </a:moveTo>
                  <a:lnTo>
                    <a:pt x="1418" y="8223"/>
                  </a:lnTo>
                  <a:cubicBezTo>
                    <a:pt x="1009" y="8223"/>
                    <a:pt x="662" y="7908"/>
                    <a:pt x="662" y="7467"/>
                  </a:cubicBezTo>
                  <a:cubicBezTo>
                    <a:pt x="662" y="7089"/>
                    <a:pt x="1009" y="6742"/>
                    <a:pt x="1418" y="6742"/>
                  </a:cubicBezTo>
                  <a:close/>
                  <a:moveTo>
                    <a:pt x="9641" y="6742"/>
                  </a:moveTo>
                  <a:cubicBezTo>
                    <a:pt x="10019" y="6742"/>
                    <a:pt x="10397" y="7057"/>
                    <a:pt x="10397" y="7467"/>
                  </a:cubicBezTo>
                  <a:cubicBezTo>
                    <a:pt x="10397" y="7908"/>
                    <a:pt x="10019" y="8223"/>
                    <a:pt x="9641" y="8223"/>
                  </a:cubicBezTo>
                  <a:lnTo>
                    <a:pt x="9641" y="6742"/>
                  </a:lnTo>
                  <a:close/>
                  <a:moveTo>
                    <a:pt x="2143" y="4757"/>
                  </a:moveTo>
                  <a:lnTo>
                    <a:pt x="2741" y="5072"/>
                  </a:lnTo>
                  <a:cubicBezTo>
                    <a:pt x="4254" y="5829"/>
                    <a:pt x="5860" y="6333"/>
                    <a:pt x="7562" y="6616"/>
                  </a:cubicBezTo>
                  <a:cubicBezTo>
                    <a:pt x="7667" y="6633"/>
                    <a:pt x="7777" y="6640"/>
                    <a:pt x="7889" y="6640"/>
                  </a:cubicBezTo>
                  <a:cubicBezTo>
                    <a:pt x="8211" y="6640"/>
                    <a:pt x="8550" y="6576"/>
                    <a:pt x="8853" y="6459"/>
                  </a:cubicBezTo>
                  <a:lnTo>
                    <a:pt x="8853" y="8664"/>
                  </a:lnTo>
                  <a:cubicBezTo>
                    <a:pt x="8885" y="10460"/>
                    <a:pt x="7341" y="11972"/>
                    <a:pt x="5514" y="11972"/>
                  </a:cubicBezTo>
                  <a:cubicBezTo>
                    <a:pt x="3655" y="11972"/>
                    <a:pt x="2143" y="10460"/>
                    <a:pt x="2143" y="8633"/>
                  </a:cubicBezTo>
                  <a:lnTo>
                    <a:pt x="2143" y="4757"/>
                  </a:lnTo>
                  <a:close/>
                  <a:moveTo>
                    <a:pt x="2584" y="0"/>
                  </a:moveTo>
                  <a:cubicBezTo>
                    <a:pt x="1954" y="0"/>
                    <a:pt x="1481" y="504"/>
                    <a:pt x="1481" y="1103"/>
                  </a:cubicBezTo>
                  <a:lnTo>
                    <a:pt x="1481" y="5986"/>
                  </a:lnTo>
                  <a:cubicBezTo>
                    <a:pt x="662" y="5986"/>
                    <a:pt x="0" y="6648"/>
                    <a:pt x="0" y="7467"/>
                  </a:cubicBezTo>
                  <a:cubicBezTo>
                    <a:pt x="0" y="8317"/>
                    <a:pt x="662" y="8979"/>
                    <a:pt x="1481" y="8979"/>
                  </a:cubicBezTo>
                  <a:cubicBezTo>
                    <a:pt x="1670" y="11058"/>
                    <a:pt x="3466" y="12728"/>
                    <a:pt x="5577" y="12728"/>
                  </a:cubicBezTo>
                  <a:cubicBezTo>
                    <a:pt x="7719" y="12728"/>
                    <a:pt x="9483" y="11058"/>
                    <a:pt x="9672" y="8979"/>
                  </a:cubicBezTo>
                  <a:cubicBezTo>
                    <a:pt x="10492" y="8979"/>
                    <a:pt x="11185" y="8317"/>
                    <a:pt x="11185" y="7467"/>
                  </a:cubicBezTo>
                  <a:cubicBezTo>
                    <a:pt x="11122" y="6679"/>
                    <a:pt x="10460" y="6018"/>
                    <a:pt x="9641" y="6018"/>
                  </a:cubicBezTo>
                  <a:lnTo>
                    <a:pt x="9641" y="5892"/>
                  </a:lnTo>
                  <a:cubicBezTo>
                    <a:pt x="10113" y="5419"/>
                    <a:pt x="10397" y="4789"/>
                    <a:pt x="10397" y="4127"/>
                  </a:cubicBezTo>
                  <a:cubicBezTo>
                    <a:pt x="10397" y="3938"/>
                    <a:pt x="10240" y="3781"/>
                    <a:pt x="10019" y="3781"/>
                  </a:cubicBezTo>
                  <a:lnTo>
                    <a:pt x="9672" y="3781"/>
                  </a:lnTo>
                  <a:lnTo>
                    <a:pt x="9672" y="1103"/>
                  </a:lnTo>
                  <a:cubicBezTo>
                    <a:pt x="9672" y="473"/>
                    <a:pt x="9168" y="0"/>
                    <a:pt x="8570"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380" name="Google Shape;11380;p84"/>
          <p:cNvGrpSpPr/>
          <p:nvPr/>
        </p:nvGrpSpPr>
        <p:grpSpPr>
          <a:xfrm>
            <a:off x="6665412" y="4064322"/>
            <a:ext cx="315503" cy="361090"/>
            <a:chOff x="-51708850" y="2305750"/>
            <a:chExt cx="278050" cy="318225"/>
          </a:xfrm>
          <a:solidFill>
            <a:srgbClr val="FFC000"/>
          </a:solidFill>
        </p:grpSpPr>
        <p:sp>
          <p:nvSpPr>
            <p:cNvPr id="11381" name="Google Shape;11381;p84"/>
            <p:cNvSpPr/>
            <p:nvPr/>
          </p:nvSpPr>
          <p:spPr>
            <a:xfrm>
              <a:off x="-51617475" y="2455400"/>
              <a:ext cx="18125" cy="18150"/>
            </a:xfrm>
            <a:custGeom>
              <a:avLst/>
              <a:gdLst/>
              <a:ahLst/>
              <a:cxnLst/>
              <a:rect l="l" t="t" r="r" b="b"/>
              <a:pathLst>
                <a:path w="725" h="726" extrusionOk="0">
                  <a:moveTo>
                    <a:pt x="378" y="1"/>
                  </a:moveTo>
                  <a:cubicBezTo>
                    <a:pt x="189" y="1"/>
                    <a:pt x="0" y="158"/>
                    <a:pt x="0" y="347"/>
                  </a:cubicBezTo>
                  <a:cubicBezTo>
                    <a:pt x="0" y="536"/>
                    <a:pt x="189" y="725"/>
                    <a:pt x="378" y="725"/>
                  </a:cubicBezTo>
                  <a:cubicBezTo>
                    <a:pt x="568" y="725"/>
                    <a:pt x="725" y="536"/>
                    <a:pt x="725" y="347"/>
                  </a:cubicBezTo>
                  <a:cubicBezTo>
                    <a:pt x="725" y="158"/>
                    <a:pt x="568" y="1"/>
                    <a:pt x="378"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82" name="Google Shape;11382;p84"/>
            <p:cNvSpPr/>
            <p:nvPr/>
          </p:nvSpPr>
          <p:spPr>
            <a:xfrm>
              <a:off x="-51541875" y="2455400"/>
              <a:ext cx="17350" cy="18150"/>
            </a:xfrm>
            <a:custGeom>
              <a:avLst/>
              <a:gdLst/>
              <a:ahLst/>
              <a:cxnLst/>
              <a:rect l="l" t="t" r="r" b="b"/>
              <a:pathLst>
                <a:path w="694" h="726" extrusionOk="0">
                  <a:moveTo>
                    <a:pt x="347" y="1"/>
                  </a:moveTo>
                  <a:cubicBezTo>
                    <a:pt x="158" y="1"/>
                    <a:pt x="1" y="158"/>
                    <a:pt x="1" y="347"/>
                  </a:cubicBezTo>
                  <a:cubicBezTo>
                    <a:pt x="1" y="536"/>
                    <a:pt x="158" y="725"/>
                    <a:pt x="347" y="725"/>
                  </a:cubicBezTo>
                  <a:cubicBezTo>
                    <a:pt x="536" y="725"/>
                    <a:pt x="694" y="536"/>
                    <a:pt x="694" y="347"/>
                  </a:cubicBezTo>
                  <a:cubicBezTo>
                    <a:pt x="694" y="158"/>
                    <a:pt x="536" y="1"/>
                    <a:pt x="347"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83" name="Google Shape;11383;p84"/>
            <p:cNvSpPr/>
            <p:nvPr/>
          </p:nvSpPr>
          <p:spPr>
            <a:xfrm>
              <a:off x="-51708850" y="2305750"/>
              <a:ext cx="278050" cy="318225"/>
            </a:xfrm>
            <a:custGeom>
              <a:avLst/>
              <a:gdLst/>
              <a:ahLst/>
              <a:cxnLst/>
              <a:rect l="l" t="t" r="r" b="b"/>
              <a:pathLst>
                <a:path w="11122" h="12729" extrusionOk="0">
                  <a:moveTo>
                    <a:pt x="1765" y="725"/>
                  </a:moveTo>
                  <a:cubicBezTo>
                    <a:pt x="1986" y="725"/>
                    <a:pt x="2143" y="883"/>
                    <a:pt x="2143" y="1072"/>
                  </a:cubicBezTo>
                  <a:cubicBezTo>
                    <a:pt x="2143" y="1261"/>
                    <a:pt x="1986" y="1419"/>
                    <a:pt x="1765" y="1419"/>
                  </a:cubicBezTo>
                  <a:cubicBezTo>
                    <a:pt x="1576" y="1419"/>
                    <a:pt x="1419" y="1261"/>
                    <a:pt x="1419" y="1072"/>
                  </a:cubicBezTo>
                  <a:cubicBezTo>
                    <a:pt x="1419" y="915"/>
                    <a:pt x="1576" y="725"/>
                    <a:pt x="1765" y="725"/>
                  </a:cubicBezTo>
                  <a:close/>
                  <a:moveTo>
                    <a:pt x="5514" y="725"/>
                  </a:moveTo>
                  <a:cubicBezTo>
                    <a:pt x="5703" y="725"/>
                    <a:pt x="5861" y="883"/>
                    <a:pt x="5861" y="1072"/>
                  </a:cubicBezTo>
                  <a:cubicBezTo>
                    <a:pt x="5861" y="1261"/>
                    <a:pt x="5703" y="1419"/>
                    <a:pt x="5514" y="1419"/>
                  </a:cubicBezTo>
                  <a:cubicBezTo>
                    <a:pt x="5325" y="1419"/>
                    <a:pt x="5168" y="1261"/>
                    <a:pt x="5168" y="1072"/>
                  </a:cubicBezTo>
                  <a:cubicBezTo>
                    <a:pt x="5136" y="915"/>
                    <a:pt x="5294" y="725"/>
                    <a:pt x="5514" y="725"/>
                  </a:cubicBezTo>
                  <a:close/>
                  <a:moveTo>
                    <a:pt x="9232" y="725"/>
                  </a:moveTo>
                  <a:cubicBezTo>
                    <a:pt x="9421" y="725"/>
                    <a:pt x="9578" y="883"/>
                    <a:pt x="9578" y="1072"/>
                  </a:cubicBezTo>
                  <a:cubicBezTo>
                    <a:pt x="9578" y="1261"/>
                    <a:pt x="9421" y="1419"/>
                    <a:pt x="9232" y="1419"/>
                  </a:cubicBezTo>
                  <a:cubicBezTo>
                    <a:pt x="9011" y="1419"/>
                    <a:pt x="8885" y="1261"/>
                    <a:pt x="8885" y="1072"/>
                  </a:cubicBezTo>
                  <a:cubicBezTo>
                    <a:pt x="8854" y="915"/>
                    <a:pt x="9011" y="725"/>
                    <a:pt x="9232" y="725"/>
                  </a:cubicBezTo>
                  <a:close/>
                  <a:moveTo>
                    <a:pt x="5483" y="3277"/>
                  </a:moveTo>
                  <a:lnTo>
                    <a:pt x="5987" y="3781"/>
                  </a:lnTo>
                  <a:lnTo>
                    <a:pt x="5483" y="4286"/>
                  </a:lnTo>
                  <a:lnTo>
                    <a:pt x="4979" y="3781"/>
                  </a:lnTo>
                  <a:lnTo>
                    <a:pt x="5483" y="3277"/>
                  </a:lnTo>
                  <a:close/>
                  <a:moveTo>
                    <a:pt x="8602" y="2049"/>
                  </a:moveTo>
                  <a:lnTo>
                    <a:pt x="8822" y="2175"/>
                  </a:lnTo>
                  <a:lnTo>
                    <a:pt x="8822" y="4443"/>
                  </a:lnTo>
                  <a:lnTo>
                    <a:pt x="6396" y="4443"/>
                  </a:lnTo>
                  <a:lnTo>
                    <a:pt x="6837" y="4034"/>
                  </a:lnTo>
                  <a:cubicBezTo>
                    <a:pt x="6995" y="3876"/>
                    <a:pt x="6995" y="3624"/>
                    <a:pt x="6837" y="3498"/>
                  </a:cubicBezTo>
                  <a:lnTo>
                    <a:pt x="5766" y="2458"/>
                  </a:lnTo>
                  <a:cubicBezTo>
                    <a:pt x="5687" y="2380"/>
                    <a:pt x="5585" y="2340"/>
                    <a:pt x="5491" y="2340"/>
                  </a:cubicBezTo>
                  <a:cubicBezTo>
                    <a:pt x="5396" y="2340"/>
                    <a:pt x="5309" y="2380"/>
                    <a:pt x="5262" y="2458"/>
                  </a:cubicBezTo>
                  <a:lnTo>
                    <a:pt x="4191" y="3498"/>
                  </a:lnTo>
                  <a:cubicBezTo>
                    <a:pt x="4033" y="3655"/>
                    <a:pt x="4033" y="3907"/>
                    <a:pt x="4191" y="4034"/>
                  </a:cubicBezTo>
                  <a:lnTo>
                    <a:pt x="4632" y="4443"/>
                  </a:lnTo>
                  <a:lnTo>
                    <a:pt x="2175" y="4443"/>
                  </a:lnTo>
                  <a:lnTo>
                    <a:pt x="2175" y="2175"/>
                  </a:lnTo>
                  <a:lnTo>
                    <a:pt x="2427" y="2049"/>
                  </a:lnTo>
                  <a:lnTo>
                    <a:pt x="3435" y="2868"/>
                  </a:lnTo>
                  <a:cubicBezTo>
                    <a:pt x="3498" y="2931"/>
                    <a:pt x="3577" y="2962"/>
                    <a:pt x="3655" y="2962"/>
                  </a:cubicBezTo>
                  <a:cubicBezTo>
                    <a:pt x="3734" y="2962"/>
                    <a:pt x="3813" y="2931"/>
                    <a:pt x="3876" y="2868"/>
                  </a:cubicBezTo>
                  <a:lnTo>
                    <a:pt x="4884" y="2049"/>
                  </a:lnTo>
                  <a:cubicBezTo>
                    <a:pt x="5042" y="2175"/>
                    <a:pt x="5231" y="2206"/>
                    <a:pt x="5483" y="2206"/>
                  </a:cubicBezTo>
                  <a:cubicBezTo>
                    <a:pt x="5672" y="2206"/>
                    <a:pt x="5924" y="2143"/>
                    <a:pt x="6081" y="2049"/>
                  </a:cubicBezTo>
                  <a:lnTo>
                    <a:pt x="7089" y="2868"/>
                  </a:lnTo>
                  <a:cubicBezTo>
                    <a:pt x="7152" y="2931"/>
                    <a:pt x="7231" y="2962"/>
                    <a:pt x="7314" y="2962"/>
                  </a:cubicBezTo>
                  <a:cubicBezTo>
                    <a:pt x="7397" y="2962"/>
                    <a:pt x="7483" y="2931"/>
                    <a:pt x="7562" y="2868"/>
                  </a:cubicBezTo>
                  <a:lnTo>
                    <a:pt x="8602" y="2049"/>
                  </a:lnTo>
                  <a:close/>
                  <a:moveTo>
                    <a:pt x="1419" y="5199"/>
                  </a:moveTo>
                  <a:lnTo>
                    <a:pt x="1419" y="6711"/>
                  </a:lnTo>
                  <a:cubicBezTo>
                    <a:pt x="977" y="6711"/>
                    <a:pt x="662" y="6396"/>
                    <a:pt x="662" y="5955"/>
                  </a:cubicBezTo>
                  <a:cubicBezTo>
                    <a:pt x="662" y="5546"/>
                    <a:pt x="1041" y="5199"/>
                    <a:pt x="1419" y="5199"/>
                  </a:cubicBezTo>
                  <a:close/>
                  <a:moveTo>
                    <a:pt x="9610" y="5199"/>
                  </a:moveTo>
                  <a:cubicBezTo>
                    <a:pt x="10019" y="5199"/>
                    <a:pt x="10366" y="5546"/>
                    <a:pt x="10366" y="5955"/>
                  </a:cubicBezTo>
                  <a:cubicBezTo>
                    <a:pt x="10366" y="6333"/>
                    <a:pt x="10019" y="6711"/>
                    <a:pt x="9610" y="6711"/>
                  </a:cubicBezTo>
                  <a:lnTo>
                    <a:pt x="9610" y="5199"/>
                  </a:lnTo>
                  <a:close/>
                  <a:moveTo>
                    <a:pt x="8822" y="5199"/>
                  </a:moveTo>
                  <a:lnTo>
                    <a:pt x="8822" y="8602"/>
                  </a:lnTo>
                  <a:lnTo>
                    <a:pt x="8224" y="8791"/>
                  </a:lnTo>
                  <a:cubicBezTo>
                    <a:pt x="8167" y="8807"/>
                    <a:pt x="8105" y="8815"/>
                    <a:pt x="8043" y="8815"/>
                  </a:cubicBezTo>
                  <a:cubicBezTo>
                    <a:pt x="7863" y="8815"/>
                    <a:pt x="7671" y="8750"/>
                    <a:pt x="7531" y="8633"/>
                  </a:cubicBezTo>
                  <a:cubicBezTo>
                    <a:pt x="7239" y="8342"/>
                    <a:pt x="6873" y="8200"/>
                    <a:pt x="6512" y="8200"/>
                  </a:cubicBezTo>
                  <a:cubicBezTo>
                    <a:pt x="6132" y="8200"/>
                    <a:pt x="5758" y="8358"/>
                    <a:pt x="5483" y="8665"/>
                  </a:cubicBezTo>
                  <a:cubicBezTo>
                    <a:pt x="5217" y="8382"/>
                    <a:pt x="4828" y="8222"/>
                    <a:pt x="4432" y="8222"/>
                  </a:cubicBezTo>
                  <a:cubicBezTo>
                    <a:pt x="4078" y="8222"/>
                    <a:pt x="3718" y="8350"/>
                    <a:pt x="3435" y="8633"/>
                  </a:cubicBezTo>
                  <a:cubicBezTo>
                    <a:pt x="3303" y="8765"/>
                    <a:pt x="3141" y="8820"/>
                    <a:pt x="2958" y="8820"/>
                  </a:cubicBezTo>
                  <a:cubicBezTo>
                    <a:pt x="2879" y="8820"/>
                    <a:pt x="2796" y="8810"/>
                    <a:pt x="2710" y="8791"/>
                  </a:cubicBezTo>
                  <a:lnTo>
                    <a:pt x="2080" y="8602"/>
                  </a:lnTo>
                  <a:lnTo>
                    <a:pt x="2080" y="5199"/>
                  </a:lnTo>
                  <a:close/>
                  <a:moveTo>
                    <a:pt x="4442" y="8945"/>
                  </a:moveTo>
                  <a:cubicBezTo>
                    <a:pt x="4678" y="8945"/>
                    <a:pt x="4913" y="9062"/>
                    <a:pt x="5042" y="9263"/>
                  </a:cubicBezTo>
                  <a:cubicBezTo>
                    <a:pt x="4853" y="9484"/>
                    <a:pt x="4601" y="9767"/>
                    <a:pt x="4096" y="9925"/>
                  </a:cubicBezTo>
                  <a:cubicBezTo>
                    <a:pt x="3889" y="10000"/>
                    <a:pt x="3677" y="10035"/>
                    <a:pt x="3468" y="10035"/>
                  </a:cubicBezTo>
                  <a:cubicBezTo>
                    <a:pt x="2882" y="10035"/>
                    <a:pt x="2317" y="9759"/>
                    <a:pt x="1923" y="9295"/>
                  </a:cubicBezTo>
                  <a:lnTo>
                    <a:pt x="1923" y="9295"/>
                  </a:lnTo>
                  <a:lnTo>
                    <a:pt x="2521" y="9484"/>
                  </a:lnTo>
                  <a:cubicBezTo>
                    <a:pt x="2673" y="9531"/>
                    <a:pt x="2831" y="9556"/>
                    <a:pt x="2987" y="9556"/>
                  </a:cubicBezTo>
                  <a:cubicBezTo>
                    <a:pt x="3350" y="9556"/>
                    <a:pt x="3706" y="9423"/>
                    <a:pt x="3970" y="9137"/>
                  </a:cubicBezTo>
                  <a:cubicBezTo>
                    <a:pt x="4102" y="9006"/>
                    <a:pt x="4273" y="8945"/>
                    <a:pt x="4442" y="8945"/>
                  </a:cubicBezTo>
                  <a:close/>
                  <a:moveTo>
                    <a:pt x="6546" y="9022"/>
                  </a:moveTo>
                  <a:cubicBezTo>
                    <a:pt x="6718" y="9022"/>
                    <a:pt x="6892" y="9080"/>
                    <a:pt x="7026" y="9200"/>
                  </a:cubicBezTo>
                  <a:cubicBezTo>
                    <a:pt x="7299" y="9496"/>
                    <a:pt x="7671" y="9644"/>
                    <a:pt x="8046" y="9644"/>
                  </a:cubicBezTo>
                  <a:cubicBezTo>
                    <a:pt x="8191" y="9644"/>
                    <a:pt x="8336" y="9622"/>
                    <a:pt x="8476" y="9578"/>
                  </a:cubicBezTo>
                  <a:lnTo>
                    <a:pt x="9074" y="9326"/>
                  </a:lnTo>
                  <a:lnTo>
                    <a:pt x="9074" y="9326"/>
                  </a:lnTo>
                  <a:cubicBezTo>
                    <a:pt x="8677" y="9794"/>
                    <a:pt x="8107" y="10053"/>
                    <a:pt x="7517" y="10053"/>
                  </a:cubicBezTo>
                  <a:cubicBezTo>
                    <a:pt x="7312" y="10053"/>
                    <a:pt x="7104" y="10022"/>
                    <a:pt x="6900" y="9956"/>
                  </a:cubicBezTo>
                  <a:cubicBezTo>
                    <a:pt x="6428" y="9799"/>
                    <a:pt x="6144" y="9547"/>
                    <a:pt x="5955" y="9326"/>
                  </a:cubicBezTo>
                  <a:cubicBezTo>
                    <a:pt x="6082" y="9127"/>
                    <a:pt x="6313" y="9022"/>
                    <a:pt x="6546" y="9022"/>
                  </a:cubicBezTo>
                  <a:close/>
                  <a:moveTo>
                    <a:pt x="5514" y="9893"/>
                  </a:moveTo>
                  <a:cubicBezTo>
                    <a:pt x="5640" y="10019"/>
                    <a:pt x="5798" y="10177"/>
                    <a:pt x="6081" y="10334"/>
                  </a:cubicBezTo>
                  <a:cubicBezTo>
                    <a:pt x="5924" y="10397"/>
                    <a:pt x="5703" y="10492"/>
                    <a:pt x="5514" y="10492"/>
                  </a:cubicBezTo>
                  <a:cubicBezTo>
                    <a:pt x="5325" y="10492"/>
                    <a:pt x="5136" y="10429"/>
                    <a:pt x="4979" y="10334"/>
                  </a:cubicBezTo>
                  <a:cubicBezTo>
                    <a:pt x="5231" y="10177"/>
                    <a:pt x="5388" y="10019"/>
                    <a:pt x="5514" y="9893"/>
                  </a:cubicBezTo>
                  <a:close/>
                  <a:moveTo>
                    <a:pt x="6774" y="10681"/>
                  </a:moveTo>
                  <a:cubicBezTo>
                    <a:pt x="7011" y="10749"/>
                    <a:pt x="7247" y="10780"/>
                    <a:pt x="7484" y="10780"/>
                  </a:cubicBezTo>
                  <a:cubicBezTo>
                    <a:pt x="7688" y="10780"/>
                    <a:pt x="7893" y="10756"/>
                    <a:pt x="8098" y="10713"/>
                  </a:cubicBezTo>
                  <a:lnTo>
                    <a:pt x="8098" y="10713"/>
                  </a:lnTo>
                  <a:cubicBezTo>
                    <a:pt x="7499" y="11500"/>
                    <a:pt x="6554" y="11973"/>
                    <a:pt x="5514" y="11973"/>
                  </a:cubicBezTo>
                  <a:cubicBezTo>
                    <a:pt x="4506" y="11973"/>
                    <a:pt x="3498" y="11500"/>
                    <a:pt x="2868" y="10713"/>
                  </a:cubicBezTo>
                  <a:lnTo>
                    <a:pt x="2868" y="10713"/>
                  </a:lnTo>
                  <a:cubicBezTo>
                    <a:pt x="3072" y="10756"/>
                    <a:pt x="3277" y="10780"/>
                    <a:pt x="3482" y="10780"/>
                  </a:cubicBezTo>
                  <a:cubicBezTo>
                    <a:pt x="3718" y="10780"/>
                    <a:pt x="3955" y="10749"/>
                    <a:pt x="4191" y="10681"/>
                  </a:cubicBezTo>
                  <a:cubicBezTo>
                    <a:pt x="4538" y="11028"/>
                    <a:pt x="5010" y="11217"/>
                    <a:pt x="5483" y="11217"/>
                  </a:cubicBezTo>
                  <a:cubicBezTo>
                    <a:pt x="5955" y="11217"/>
                    <a:pt x="6459" y="11028"/>
                    <a:pt x="6774" y="10681"/>
                  </a:cubicBezTo>
                  <a:close/>
                  <a:moveTo>
                    <a:pt x="1860" y="1"/>
                  </a:moveTo>
                  <a:cubicBezTo>
                    <a:pt x="1261" y="1"/>
                    <a:pt x="757" y="505"/>
                    <a:pt x="757" y="1104"/>
                  </a:cubicBezTo>
                  <a:cubicBezTo>
                    <a:pt x="757" y="1576"/>
                    <a:pt x="1072" y="2017"/>
                    <a:pt x="1513" y="2175"/>
                  </a:cubicBezTo>
                  <a:lnTo>
                    <a:pt x="1513" y="4443"/>
                  </a:lnTo>
                  <a:cubicBezTo>
                    <a:pt x="662" y="4443"/>
                    <a:pt x="1" y="5105"/>
                    <a:pt x="1" y="5955"/>
                  </a:cubicBezTo>
                  <a:cubicBezTo>
                    <a:pt x="1" y="6774"/>
                    <a:pt x="662" y="7436"/>
                    <a:pt x="1513" y="7436"/>
                  </a:cubicBezTo>
                  <a:lnTo>
                    <a:pt x="1513" y="8350"/>
                  </a:lnTo>
                  <a:lnTo>
                    <a:pt x="1261" y="8287"/>
                  </a:lnTo>
                  <a:cubicBezTo>
                    <a:pt x="1214" y="8270"/>
                    <a:pt x="1168" y="8262"/>
                    <a:pt x="1124" y="8262"/>
                  </a:cubicBezTo>
                  <a:cubicBezTo>
                    <a:pt x="846" y="8262"/>
                    <a:pt x="657" y="8577"/>
                    <a:pt x="820" y="8822"/>
                  </a:cubicBezTo>
                  <a:cubicBezTo>
                    <a:pt x="1356" y="9610"/>
                    <a:pt x="1450" y="9799"/>
                    <a:pt x="1765" y="10082"/>
                  </a:cubicBezTo>
                  <a:cubicBezTo>
                    <a:pt x="2364" y="11658"/>
                    <a:pt x="3907" y="12729"/>
                    <a:pt x="5609" y="12729"/>
                  </a:cubicBezTo>
                  <a:cubicBezTo>
                    <a:pt x="7278" y="12729"/>
                    <a:pt x="8822" y="11658"/>
                    <a:pt x="9421" y="10082"/>
                  </a:cubicBezTo>
                  <a:cubicBezTo>
                    <a:pt x="9736" y="9799"/>
                    <a:pt x="9862" y="9610"/>
                    <a:pt x="10366" y="8822"/>
                  </a:cubicBezTo>
                  <a:cubicBezTo>
                    <a:pt x="10529" y="8577"/>
                    <a:pt x="10340" y="8262"/>
                    <a:pt x="10062" y="8262"/>
                  </a:cubicBezTo>
                  <a:cubicBezTo>
                    <a:pt x="10018" y="8262"/>
                    <a:pt x="9972" y="8270"/>
                    <a:pt x="9925" y="8287"/>
                  </a:cubicBezTo>
                  <a:lnTo>
                    <a:pt x="9704" y="8350"/>
                  </a:lnTo>
                  <a:lnTo>
                    <a:pt x="9704" y="7436"/>
                  </a:lnTo>
                  <a:cubicBezTo>
                    <a:pt x="10429" y="7436"/>
                    <a:pt x="11122" y="6774"/>
                    <a:pt x="11122" y="5955"/>
                  </a:cubicBezTo>
                  <a:cubicBezTo>
                    <a:pt x="11122" y="5136"/>
                    <a:pt x="10429" y="4443"/>
                    <a:pt x="9610" y="4443"/>
                  </a:cubicBezTo>
                  <a:lnTo>
                    <a:pt x="9610" y="2175"/>
                  </a:lnTo>
                  <a:cubicBezTo>
                    <a:pt x="10051" y="2017"/>
                    <a:pt x="10366" y="1608"/>
                    <a:pt x="10366" y="1104"/>
                  </a:cubicBezTo>
                  <a:cubicBezTo>
                    <a:pt x="10366" y="473"/>
                    <a:pt x="9862" y="1"/>
                    <a:pt x="9263" y="1"/>
                  </a:cubicBezTo>
                  <a:cubicBezTo>
                    <a:pt x="8633" y="1"/>
                    <a:pt x="8161" y="505"/>
                    <a:pt x="8161" y="1104"/>
                  </a:cubicBezTo>
                  <a:cubicBezTo>
                    <a:pt x="8161" y="1230"/>
                    <a:pt x="8192" y="1324"/>
                    <a:pt x="8224" y="1450"/>
                  </a:cubicBezTo>
                  <a:lnTo>
                    <a:pt x="7405" y="2080"/>
                  </a:lnTo>
                  <a:lnTo>
                    <a:pt x="6585" y="1450"/>
                  </a:lnTo>
                  <a:cubicBezTo>
                    <a:pt x="6617" y="1324"/>
                    <a:pt x="6648" y="1230"/>
                    <a:pt x="6648" y="1104"/>
                  </a:cubicBezTo>
                  <a:cubicBezTo>
                    <a:pt x="6648" y="473"/>
                    <a:pt x="6144" y="1"/>
                    <a:pt x="5546" y="1"/>
                  </a:cubicBezTo>
                  <a:cubicBezTo>
                    <a:pt x="4916" y="1"/>
                    <a:pt x="4443" y="505"/>
                    <a:pt x="4443" y="1104"/>
                  </a:cubicBezTo>
                  <a:cubicBezTo>
                    <a:pt x="4443" y="1230"/>
                    <a:pt x="4506" y="1324"/>
                    <a:pt x="4538" y="1450"/>
                  </a:cubicBezTo>
                  <a:lnTo>
                    <a:pt x="3718" y="2080"/>
                  </a:lnTo>
                  <a:lnTo>
                    <a:pt x="2868" y="1450"/>
                  </a:lnTo>
                  <a:cubicBezTo>
                    <a:pt x="2931" y="1324"/>
                    <a:pt x="2962" y="1230"/>
                    <a:pt x="2962" y="1104"/>
                  </a:cubicBezTo>
                  <a:cubicBezTo>
                    <a:pt x="2962" y="473"/>
                    <a:pt x="2458" y="1"/>
                    <a:pt x="1860" y="1"/>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1384" name="Google Shape;11384;p84"/>
          <p:cNvGrpSpPr/>
          <p:nvPr/>
        </p:nvGrpSpPr>
        <p:grpSpPr>
          <a:xfrm>
            <a:off x="7536807" y="1306109"/>
            <a:ext cx="319089" cy="362073"/>
            <a:chOff x="1044400" y="2917425"/>
            <a:chExt cx="248125" cy="281550"/>
          </a:xfrm>
          <a:solidFill>
            <a:srgbClr val="FFC000"/>
          </a:solidFill>
        </p:grpSpPr>
        <p:sp>
          <p:nvSpPr>
            <p:cNvPr id="11385" name="Google Shape;11385;p84"/>
            <p:cNvSpPr/>
            <p:nvPr/>
          </p:nvSpPr>
          <p:spPr>
            <a:xfrm>
              <a:off x="1136400" y="3123175"/>
              <a:ext cx="64125" cy="26325"/>
            </a:xfrm>
            <a:custGeom>
              <a:avLst/>
              <a:gdLst/>
              <a:ahLst/>
              <a:cxnLst/>
              <a:rect l="l" t="t" r="r" b="b"/>
              <a:pathLst>
                <a:path w="2565" h="1053" extrusionOk="0">
                  <a:moveTo>
                    <a:pt x="352" y="0"/>
                  </a:moveTo>
                  <a:cubicBezTo>
                    <a:pt x="272" y="0"/>
                    <a:pt x="195" y="35"/>
                    <a:pt x="140" y="105"/>
                  </a:cubicBezTo>
                  <a:cubicBezTo>
                    <a:pt x="0" y="244"/>
                    <a:pt x="0" y="439"/>
                    <a:pt x="140" y="551"/>
                  </a:cubicBezTo>
                  <a:cubicBezTo>
                    <a:pt x="446" y="858"/>
                    <a:pt x="864" y="1053"/>
                    <a:pt x="1283" y="1053"/>
                  </a:cubicBezTo>
                  <a:cubicBezTo>
                    <a:pt x="1729" y="1053"/>
                    <a:pt x="2147" y="858"/>
                    <a:pt x="2425" y="551"/>
                  </a:cubicBezTo>
                  <a:cubicBezTo>
                    <a:pt x="2565" y="412"/>
                    <a:pt x="2565" y="216"/>
                    <a:pt x="2425" y="105"/>
                  </a:cubicBezTo>
                  <a:cubicBezTo>
                    <a:pt x="2356" y="35"/>
                    <a:pt x="2272" y="0"/>
                    <a:pt x="2192" y="0"/>
                  </a:cubicBezTo>
                  <a:cubicBezTo>
                    <a:pt x="2112" y="0"/>
                    <a:pt x="2035" y="35"/>
                    <a:pt x="1979" y="105"/>
                  </a:cubicBezTo>
                  <a:cubicBezTo>
                    <a:pt x="1812" y="272"/>
                    <a:pt x="1533" y="384"/>
                    <a:pt x="1283" y="384"/>
                  </a:cubicBezTo>
                  <a:cubicBezTo>
                    <a:pt x="1004" y="384"/>
                    <a:pt x="753" y="272"/>
                    <a:pt x="586" y="105"/>
                  </a:cubicBezTo>
                  <a:cubicBezTo>
                    <a:pt x="516" y="35"/>
                    <a:pt x="432" y="0"/>
                    <a:pt x="352"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86" name="Google Shape;11386;p84"/>
            <p:cNvSpPr/>
            <p:nvPr/>
          </p:nvSpPr>
          <p:spPr>
            <a:xfrm>
              <a:off x="1127325" y="3050525"/>
              <a:ext cx="16075" cy="16050"/>
            </a:xfrm>
            <a:custGeom>
              <a:avLst/>
              <a:gdLst/>
              <a:ahLst/>
              <a:cxnLst/>
              <a:rect l="l" t="t" r="r" b="b"/>
              <a:pathLst>
                <a:path w="643" h="642" extrusionOk="0">
                  <a:moveTo>
                    <a:pt x="335" y="0"/>
                  </a:moveTo>
                  <a:cubicBezTo>
                    <a:pt x="140" y="0"/>
                    <a:pt x="1" y="140"/>
                    <a:pt x="1" y="335"/>
                  </a:cubicBezTo>
                  <a:cubicBezTo>
                    <a:pt x="1" y="502"/>
                    <a:pt x="140" y="642"/>
                    <a:pt x="335" y="642"/>
                  </a:cubicBezTo>
                  <a:cubicBezTo>
                    <a:pt x="503" y="642"/>
                    <a:pt x="642" y="502"/>
                    <a:pt x="642" y="335"/>
                  </a:cubicBezTo>
                  <a:cubicBezTo>
                    <a:pt x="642" y="140"/>
                    <a:pt x="503" y="0"/>
                    <a:pt x="335"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87" name="Google Shape;11387;p84"/>
            <p:cNvSpPr/>
            <p:nvPr/>
          </p:nvSpPr>
          <p:spPr>
            <a:xfrm>
              <a:off x="1192850" y="3050525"/>
              <a:ext cx="15350" cy="16050"/>
            </a:xfrm>
            <a:custGeom>
              <a:avLst/>
              <a:gdLst/>
              <a:ahLst/>
              <a:cxnLst/>
              <a:rect l="l" t="t" r="r" b="b"/>
              <a:pathLst>
                <a:path w="614" h="642" extrusionOk="0">
                  <a:moveTo>
                    <a:pt x="307" y="0"/>
                  </a:moveTo>
                  <a:cubicBezTo>
                    <a:pt x="140" y="0"/>
                    <a:pt x="0" y="140"/>
                    <a:pt x="0" y="335"/>
                  </a:cubicBezTo>
                  <a:cubicBezTo>
                    <a:pt x="0" y="502"/>
                    <a:pt x="140" y="642"/>
                    <a:pt x="307" y="642"/>
                  </a:cubicBezTo>
                  <a:cubicBezTo>
                    <a:pt x="474" y="642"/>
                    <a:pt x="613" y="502"/>
                    <a:pt x="613" y="335"/>
                  </a:cubicBezTo>
                  <a:cubicBezTo>
                    <a:pt x="613" y="140"/>
                    <a:pt x="474" y="0"/>
                    <a:pt x="307"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88" name="Google Shape;11388;p84"/>
            <p:cNvSpPr/>
            <p:nvPr/>
          </p:nvSpPr>
          <p:spPr>
            <a:xfrm>
              <a:off x="1044400" y="2917425"/>
              <a:ext cx="248125" cy="281550"/>
            </a:xfrm>
            <a:custGeom>
              <a:avLst/>
              <a:gdLst/>
              <a:ahLst/>
              <a:cxnLst/>
              <a:rect l="l" t="t" r="r" b="b"/>
              <a:pathLst>
                <a:path w="9925" h="11262" extrusionOk="0">
                  <a:moveTo>
                    <a:pt x="7332" y="669"/>
                  </a:moveTo>
                  <a:cubicBezTo>
                    <a:pt x="7499" y="669"/>
                    <a:pt x="7639" y="809"/>
                    <a:pt x="7639" y="976"/>
                  </a:cubicBezTo>
                  <a:lnTo>
                    <a:pt x="7639" y="2816"/>
                  </a:lnTo>
                  <a:lnTo>
                    <a:pt x="6886" y="2063"/>
                  </a:lnTo>
                  <a:cubicBezTo>
                    <a:pt x="6823" y="2000"/>
                    <a:pt x="6743" y="1964"/>
                    <a:pt x="6660" y="1964"/>
                  </a:cubicBezTo>
                  <a:cubicBezTo>
                    <a:pt x="6595" y="1964"/>
                    <a:pt x="6529" y="1986"/>
                    <a:pt x="6468" y="2035"/>
                  </a:cubicBezTo>
                  <a:cubicBezTo>
                    <a:pt x="5924" y="2398"/>
                    <a:pt x="5297" y="2579"/>
                    <a:pt x="4670" y="2579"/>
                  </a:cubicBezTo>
                  <a:cubicBezTo>
                    <a:pt x="4043" y="2579"/>
                    <a:pt x="3415" y="2398"/>
                    <a:pt x="2872" y="2035"/>
                  </a:cubicBezTo>
                  <a:cubicBezTo>
                    <a:pt x="2811" y="1986"/>
                    <a:pt x="2744" y="1964"/>
                    <a:pt x="2680" y="1964"/>
                  </a:cubicBezTo>
                  <a:cubicBezTo>
                    <a:pt x="2597" y="1964"/>
                    <a:pt x="2516" y="2000"/>
                    <a:pt x="2454" y="2063"/>
                  </a:cubicBezTo>
                  <a:lnTo>
                    <a:pt x="1701" y="2816"/>
                  </a:lnTo>
                  <a:lnTo>
                    <a:pt x="1701" y="976"/>
                  </a:lnTo>
                  <a:cubicBezTo>
                    <a:pt x="1980" y="809"/>
                    <a:pt x="2147" y="669"/>
                    <a:pt x="2314" y="669"/>
                  </a:cubicBezTo>
                  <a:cubicBezTo>
                    <a:pt x="2482" y="669"/>
                    <a:pt x="2621" y="809"/>
                    <a:pt x="2621" y="976"/>
                  </a:cubicBezTo>
                  <a:cubicBezTo>
                    <a:pt x="2621" y="1143"/>
                    <a:pt x="2760" y="1283"/>
                    <a:pt x="2956" y="1283"/>
                  </a:cubicBezTo>
                  <a:cubicBezTo>
                    <a:pt x="3123" y="1283"/>
                    <a:pt x="3262" y="1143"/>
                    <a:pt x="3262" y="976"/>
                  </a:cubicBezTo>
                  <a:cubicBezTo>
                    <a:pt x="3262" y="809"/>
                    <a:pt x="3402" y="669"/>
                    <a:pt x="3569" y="669"/>
                  </a:cubicBezTo>
                  <a:cubicBezTo>
                    <a:pt x="3736" y="669"/>
                    <a:pt x="3875" y="809"/>
                    <a:pt x="3875" y="976"/>
                  </a:cubicBezTo>
                  <a:cubicBezTo>
                    <a:pt x="3875" y="1143"/>
                    <a:pt x="4015" y="1283"/>
                    <a:pt x="4210" y="1283"/>
                  </a:cubicBezTo>
                  <a:cubicBezTo>
                    <a:pt x="4377" y="1283"/>
                    <a:pt x="4517" y="1143"/>
                    <a:pt x="4517" y="976"/>
                  </a:cubicBezTo>
                  <a:cubicBezTo>
                    <a:pt x="4517" y="809"/>
                    <a:pt x="4656" y="669"/>
                    <a:pt x="4823" y="669"/>
                  </a:cubicBezTo>
                  <a:cubicBezTo>
                    <a:pt x="4990" y="669"/>
                    <a:pt x="5130" y="809"/>
                    <a:pt x="5130" y="976"/>
                  </a:cubicBezTo>
                  <a:cubicBezTo>
                    <a:pt x="5130" y="1143"/>
                    <a:pt x="5269" y="1283"/>
                    <a:pt x="5464" y="1283"/>
                  </a:cubicBezTo>
                  <a:cubicBezTo>
                    <a:pt x="5632" y="1283"/>
                    <a:pt x="5771" y="1143"/>
                    <a:pt x="5771" y="976"/>
                  </a:cubicBezTo>
                  <a:cubicBezTo>
                    <a:pt x="5771" y="809"/>
                    <a:pt x="5910" y="669"/>
                    <a:pt x="6078" y="669"/>
                  </a:cubicBezTo>
                  <a:cubicBezTo>
                    <a:pt x="6245" y="669"/>
                    <a:pt x="6384" y="809"/>
                    <a:pt x="6384" y="976"/>
                  </a:cubicBezTo>
                  <a:cubicBezTo>
                    <a:pt x="6384" y="1143"/>
                    <a:pt x="6524" y="1283"/>
                    <a:pt x="6719" y="1283"/>
                  </a:cubicBezTo>
                  <a:cubicBezTo>
                    <a:pt x="6886" y="1283"/>
                    <a:pt x="7025" y="1143"/>
                    <a:pt x="7025" y="976"/>
                  </a:cubicBezTo>
                  <a:cubicBezTo>
                    <a:pt x="7025" y="809"/>
                    <a:pt x="7165" y="669"/>
                    <a:pt x="7332" y="669"/>
                  </a:cubicBezTo>
                  <a:close/>
                  <a:moveTo>
                    <a:pt x="1311" y="5297"/>
                  </a:moveTo>
                  <a:lnTo>
                    <a:pt x="1311" y="6635"/>
                  </a:lnTo>
                  <a:cubicBezTo>
                    <a:pt x="949" y="6635"/>
                    <a:pt x="642" y="6356"/>
                    <a:pt x="642" y="5966"/>
                  </a:cubicBezTo>
                  <a:cubicBezTo>
                    <a:pt x="642" y="5603"/>
                    <a:pt x="921" y="5297"/>
                    <a:pt x="1311" y="5297"/>
                  </a:cubicBezTo>
                  <a:close/>
                  <a:moveTo>
                    <a:pt x="8586" y="5297"/>
                  </a:moveTo>
                  <a:cubicBezTo>
                    <a:pt x="8949" y="5297"/>
                    <a:pt x="9255" y="5575"/>
                    <a:pt x="9255" y="5966"/>
                  </a:cubicBezTo>
                  <a:cubicBezTo>
                    <a:pt x="9255" y="6356"/>
                    <a:pt x="8949" y="6635"/>
                    <a:pt x="8586" y="6635"/>
                  </a:cubicBezTo>
                  <a:lnTo>
                    <a:pt x="8586" y="5297"/>
                  </a:lnTo>
                  <a:close/>
                  <a:moveTo>
                    <a:pt x="6914" y="2732"/>
                  </a:moveTo>
                  <a:lnTo>
                    <a:pt x="7973" y="3763"/>
                  </a:lnTo>
                  <a:cubicBezTo>
                    <a:pt x="7917" y="4265"/>
                    <a:pt x="7917" y="7248"/>
                    <a:pt x="7917" y="7638"/>
                  </a:cubicBezTo>
                  <a:cubicBezTo>
                    <a:pt x="7917" y="9255"/>
                    <a:pt x="6607" y="10593"/>
                    <a:pt x="4963" y="10593"/>
                  </a:cubicBezTo>
                  <a:cubicBezTo>
                    <a:pt x="3318" y="10593"/>
                    <a:pt x="2008" y="9255"/>
                    <a:pt x="2008" y="7638"/>
                  </a:cubicBezTo>
                  <a:lnTo>
                    <a:pt x="2008" y="3763"/>
                  </a:lnTo>
                  <a:lnTo>
                    <a:pt x="3039" y="2732"/>
                  </a:lnTo>
                  <a:cubicBezTo>
                    <a:pt x="3638" y="3080"/>
                    <a:pt x="4301" y="3255"/>
                    <a:pt x="4966" y="3255"/>
                  </a:cubicBezTo>
                  <a:cubicBezTo>
                    <a:pt x="5632" y="3255"/>
                    <a:pt x="6301" y="3080"/>
                    <a:pt x="6914" y="2732"/>
                  </a:cubicBezTo>
                  <a:close/>
                  <a:moveTo>
                    <a:pt x="2314" y="0"/>
                  </a:moveTo>
                  <a:cubicBezTo>
                    <a:pt x="1757" y="0"/>
                    <a:pt x="1339" y="446"/>
                    <a:pt x="1339" y="976"/>
                  </a:cubicBezTo>
                  <a:lnTo>
                    <a:pt x="1339" y="4628"/>
                  </a:lnTo>
                  <a:cubicBezTo>
                    <a:pt x="614" y="4628"/>
                    <a:pt x="1" y="5241"/>
                    <a:pt x="1" y="5966"/>
                  </a:cubicBezTo>
                  <a:cubicBezTo>
                    <a:pt x="1" y="6690"/>
                    <a:pt x="614" y="7276"/>
                    <a:pt x="1339" y="7276"/>
                  </a:cubicBezTo>
                  <a:lnTo>
                    <a:pt x="1339" y="7638"/>
                  </a:lnTo>
                  <a:cubicBezTo>
                    <a:pt x="1339" y="9617"/>
                    <a:pt x="2983" y="11262"/>
                    <a:pt x="4963" y="11262"/>
                  </a:cubicBezTo>
                  <a:cubicBezTo>
                    <a:pt x="6942" y="11262"/>
                    <a:pt x="8586" y="9617"/>
                    <a:pt x="8586" y="7638"/>
                  </a:cubicBezTo>
                  <a:lnTo>
                    <a:pt x="8586" y="7276"/>
                  </a:lnTo>
                  <a:cubicBezTo>
                    <a:pt x="9311" y="7276"/>
                    <a:pt x="9896" y="6690"/>
                    <a:pt x="9896" y="5966"/>
                  </a:cubicBezTo>
                  <a:cubicBezTo>
                    <a:pt x="9924" y="5241"/>
                    <a:pt x="9311" y="4628"/>
                    <a:pt x="8586" y="4628"/>
                  </a:cubicBezTo>
                  <a:lnTo>
                    <a:pt x="8586" y="976"/>
                  </a:lnTo>
                  <a:cubicBezTo>
                    <a:pt x="8586" y="418"/>
                    <a:pt x="8140" y="0"/>
                    <a:pt x="7611" y="0"/>
                  </a:cubicBezTo>
                  <a:cubicBezTo>
                    <a:pt x="7360" y="0"/>
                    <a:pt x="7137" y="112"/>
                    <a:pt x="6942" y="251"/>
                  </a:cubicBezTo>
                  <a:cubicBezTo>
                    <a:pt x="6774" y="56"/>
                    <a:pt x="6524" y="0"/>
                    <a:pt x="6301" y="0"/>
                  </a:cubicBezTo>
                  <a:cubicBezTo>
                    <a:pt x="6050" y="0"/>
                    <a:pt x="5799" y="112"/>
                    <a:pt x="5632" y="251"/>
                  </a:cubicBezTo>
                  <a:cubicBezTo>
                    <a:pt x="5436" y="56"/>
                    <a:pt x="5213" y="0"/>
                    <a:pt x="4963" y="0"/>
                  </a:cubicBezTo>
                  <a:cubicBezTo>
                    <a:pt x="4712" y="0"/>
                    <a:pt x="4461" y="112"/>
                    <a:pt x="4294" y="251"/>
                  </a:cubicBezTo>
                  <a:cubicBezTo>
                    <a:pt x="4126" y="56"/>
                    <a:pt x="3875" y="0"/>
                    <a:pt x="3625" y="0"/>
                  </a:cubicBezTo>
                  <a:cubicBezTo>
                    <a:pt x="3402" y="0"/>
                    <a:pt x="3151" y="112"/>
                    <a:pt x="2983" y="251"/>
                  </a:cubicBezTo>
                  <a:cubicBezTo>
                    <a:pt x="2788" y="56"/>
                    <a:pt x="2565" y="0"/>
                    <a:pt x="2314" y="0"/>
                  </a:cubicBezTo>
                  <a:close/>
                </a:path>
              </a:pathLst>
            </a:cu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89" name="Google Shape;11389;p84"/>
            <p:cNvSpPr/>
            <p:nvPr/>
          </p:nvSpPr>
          <p:spPr>
            <a:xfrm>
              <a:off x="1086125" y="2932961"/>
              <a:ext cx="11427" cy="58241"/>
            </a:xfrm>
            <a:custGeom>
              <a:avLst/>
              <a:gdLst/>
              <a:ahLst/>
              <a:cxnLst/>
              <a:rect l="l" t="t" r="r" b="b"/>
              <a:pathLst>
                <a:path w="500" h="2548" extrusionOk="0">
                  <a:moveTo>
                    <a:pt x="500" y="2238"/>
                  </a:moveTo>
                  <a:lnTo>
                    <a:pt x="500" y="0"/>
                  </a:lnTo>
                  <a:lnTo>
                    <a:pt x="72" y="214"/>
                  </a:lnTo>
                  <a:lnTo>
                    <a:pt x="0" y="1547"/>
                  </a:lnTo>
                  <a:lnTo>
                    <a:pt x="0" y="2548"/>
                  </a:lnTo>
                  <a:close/>
                </a:path>
              </a:pathLst>
            </a:custGeom>
            <a:grpFill/>
            <a:ln>
              <a:noFill/>
            </a:ln>
          </p:spPr>
        </p:sp>
        <p:sp>
          <p:nvSpPr>
            <p:cNvPr id="11390" name="Google Shape;11390;p84"/>
            <p:cNvSpPr/>
            <p:nvPr/>
          </p:nvSpPr>
          <p:spPr>
            <a:xfrm>
              <a:off x="1090922" y="2925900"/>
              <a:ext cx="29209" cy="38629"/>
            </a:xfrm>
            <a:custGeom>
              <a:avLst/>
              <a:gdLst/>
              <a:ahLst/>
              <a:cxnLst/>
              <a:rect l="l" t="t" r="r" b="b"/>
              <a:pathLst>
                <a:path w="1278" h="1690" extrusionOk="0">
                  <a:moveTo>
                    <a:pt x="288" y="737"/>
                  </a:moveTo>
                  <a:cubicBezTo>
                    <a:pt x="296" y="689"/>
                    <a:pt x="288" y="519"/>
                    <a:pt x="336" y="451"/>
                  </a:cubicBezTo>
                  <a:cubicBezTo>
                    <a:pt x="384" y="384"/>
                    <a:pt x="471" y="340"/>
                    <a:pt x="574" y="332"/>
                  </a:cubicBezTo>
                  <a:cubicBezTo>
                    <a:pt x="677" y="324"/>
                    <a:pt x="840" y="412"/>
                    <a:pt x="955" y="404"/>
                  </a:cubicBezTo>
                  <a:cubicBezTo>
                    <a:pt x="1070" y="396"/>
                    <a:pt x="1320" y="349"/>
                    <a:pt x="1264" y="285"/>
                  </a:cubicBezTo>
                  <a:cubicBezTo>
                    <a:pt x="1208" y="222"/>
                    <a:pt x="816" y="51"/>
                    <a:pt x="621" y="23"/>
                  </a:cubicBezTo>
                  <a:cubicBezTo>
                    <a:pt x="427" y="-5"/>
                    <a:pt x="200" y="-13"/>
                    <a:pt x="97" y="118"/>
                  </a:cubicBezTo>
                  <a:cubicBezTo>
                    <a:pt x="-6" y="249"/>
                    <a:pt x="2" y="547"/>
                    <a:pt x="2" y="809"/>
                  </a:cubicBezTo>
                  <a:cubicBezTo>
                    <a:pt x="2" y="1071"/>
                    <a:pt x="81" y="1543"/>
                    <a:pt x="97" y="1690"/>
                  </a:cubicBezTo>
                </a:path>
              </a:pathLst>
            </a:custGeom>
            <a:grpFill/>
            <a:ln>
              <a:noFill/>
            </a:ln>
          </p:spPr>
        </p:sp>
        <p:sp>
          <p:nvSpPr>
            <p:cNvPr id="11391" name="Google Shape;11391;p84"/>
            <p:cNvSpPr/>
            <p:nvPr/>
          </p:nvSpPr>
          <p:spPr>
            <a:xfrm>
              <a:off x="1222775" y="2966925"/>
              <a:ext cx="28574" cy="36325"/>
            </a:xfrm>
            <a:custGeom>
              <a:avLst/>
              <a:gdLst/>
              <a:ahLst/>
              <a:cxnLst/>
              <a:rect l="l" t="t" r="r" b="b"/>
              <a:pathLst>
                <a:path w="1048" h="1453" extrusionOk="0">
                  <a:moveTo>
                    <a:pt x="0" y="0"/>
                  </a:moveTo>
                  <a:lnTo>
                    <a:pt x="1048" y="1072"/>
                  </a:lnTo>
                  <a:lnTo>
                    <a:pt x="905" y="1453"/>
                  </a:lnTo>
                  <a:lnTo>
                    <a:pt x="0" y="667"/>
                  </a:lnTo>
                  <a:close/>
                </a:path>
              </a:pathLst>
            </a:custGeom>
            <a:grpFill/>
            <a:ln>
              <a:noFill/>
            </a:ln>
          </p:spPr>
        </p:sp>
        <p:sp>
          <p:nvSpPr>
            <p:cNvPr id="11392" name="Google Shape;11392;p84"/>
            <p:cNvSpPr/>
            <p:nvPr/>
          </p:nvSpPr>
          <p:spPr>
            <a:xfrm>
              <a:off x="1205975" y="2965750"/>
              <a:ext cx="21000" cy="16200"/>
            </a:xfrm>
            <a:prstGeom prst="ellipse">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93" name="Google Shape;11393;p84"/>
            <p:cNvSpPr/>
            <p:nvPr/>
          </p:nvSpPr>
          <p:spPr>
            <a:xfrm>
              <a:off x="1082225" y="2937250"/>
              <a:ext cx="11400" cy="26400"/>
            </a:xfrm>
            <a:prstGeom prst="rect">
              <a:avLst/>
            </a:prstGeom>
            <a:gr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1394" name="Google Shape;11394;p84"/>
          <p:cNvSpPr/>
          <p:nvPr/>
        </p:nvSpPr>
        <p:spPr>
          <a:xfrm>
            <a:off x="6633660" y="2232052"/>
            <a:ext cx="343218" cy="362154"/>
          </a:xfrm>
          <a:custGeom>
            <a:avLst/>
            <a:gdLst/>
            <a:ahLst/>
            <a:cxnLst/>
            <a:rect l="l" t="t" r="r" b="b"/>
            <a:pathLst>
              <a:path w="10621" h="11207" extrusionOk="0">
                <a:moveTo>
                  <a:pt x="6412" y="614"/>
                </a:moveTo>
                <a:lnTo>
                  <a:pt x="6690" y="1980"/>
                </a:lnTo>
                <a:cubicBezTo>
                  <a:pt x="6384" y="2063"/>
                  <a:pt x="6105" y="2203"/>
                  <a:pt x="5854" y="2426"/>
                </a:cubicBezTo>
                <a:cubicBezTo>
                  <a:pt x="5548" y="2119"/>
                  <a:pt x="5129" y="1952"/>
                  <a:pt x="4711" y="1952"/>
                </a:cubicBezTo>
                <a:cubicBezTo>
                  <a:pt x="4265" y="1952"/>
                  <a:pt x="3875" y="2119"/>
                  <a:pt x="3568" y="2426"/>
                </a:cubicBezTo>
                <a:cubicBezTo>
                  <a:pt x="3345" y="2231"/>
                  <a:pt x="3039" y="2063"/>
                  <a:pt x="2732" y="1980"/>
                </a:cubicBezTo>
                <a:lnTo>
                  <a:pt x="3011" y="614"/>
                </a:lnTo>
                <a:close/>
                <a:moveTo>
                  <a:pt x="7192" y="1088"/>
                </a:moveTo>
                <a:lnTo>
                  <a:pt x="8530" y="2147"/>
                </a:lnTo>
                <a:cubicBezTo>
                  <a:pt x="8447" y="2259"/>
                  <a:pt x="8335" y="2370"/>
                  <a:pt x="8251" y="2482"/>
                </a:cubicBezTo>
                <a:cubicBezTo>
                  <a:pt x="8028" y="2231"/>
                  <a:pt x="7750" y="2008"/>
                  <a:pt x="7359" y="1952"/>
                </a:cubicBezTo>
                <a:lnTo>
                  <a:pt x="7192" y="1088"/>
                </a:lnTo>
                <a:close/>
                <a:moveTo>
                  <a:pt x="9339" y="2565"/>
                </a:moveTo>
                <a:cubicBezTo>
                  <a:pt x="9729" y="2565"/>
                  <a:pt x="10008" y="2844"/>
                  <a:pt x="10008" y="3234"/>
                </a:cubicBezTo>
                <a:cubicBezTo>
                  <a:pt x="9980" y="3624"/>
                  <a:pt x="9701" y="3903"/>
                  <a:pt x="9339" y="3903"/>
                </a:cubicBezTo>
                <a:cubicBezTo>
                  <a:pt x="9004" y="3903"/>
                  <a:pt x="8670" y="3624"/>
                  <a:pt x="8670" y="3234"/>
                </a:cubicBezTo>
                <a:cubicBezTo>
                  <a:pt x="8670" y="2900"/>
                  <a:pt x="8948" y="2565"/>
                  <a:pt x="9339" y="2565"/>
                </a:cubicBezTo>
                <a:close/>
                <a:moveTo>
                  <a:pt x="7081" y="2565"/>
                </a:moveTo>
                <a:cubicBezTo>
                  <a:pt x="7638" y="2565"/>
                  <a:pt x="8056" y="3039"/>
                  <a:pt x="8056" y="3541"/>
                </a:cubicBezTo>
                <a:cubicBezTo>
                  <a:pt x="8056" y="4070"/>
                  <a:pt x="7610" y="4516"/>
                  <a:pt x="7081" y="4516"/>
                </a:cubicBezTo>
                <a:cubicBezTo>
                  <a:pt x="6718" y="4516"/>
                  <a:pt x="6384" y="4321"/>
                  <a:pt x="6217" y="4015"/>
                </a:cubicBezTo>
                <a:cubicBezTo>
                  <a:pt x="6147" y="3889"/>
                  <a:pt x="6028" y="3827"/>
                  <a:pt x="5910" y="3827"/>
                </a:cubicBezTo>
                <a:cubicBezTo>
                  <a:pt x="5791" y="3827"/>
                  <a:pt x="5673" y="3889"/>
                  <a:pt x="5603" y="4015"/>
                </a:cubicBezTo>
                <a:cubicBezTo>
                  <a:pt x="5436" y="4321"/>
                  <a:pt x="5102" y="4516"/>
                  <a:pt x="4739" y="4516"/>
                </a:cubicBezTo>
                <a:cubicBezTo>
                  <a:pt x="4405" y="4516"/>
                  <a:pt x="4042" y="4321"/>
                  <a:pt x="3875" y="4015"/>
                </a:cubicBezTo>
                <a:cubicBezTo>
                  <a:pt x="3805" y="3889"/>
                  <a:pt x="3694" y="3827"/>
                  <a:pt x="3582" y="3827"/>
                </a:cubicBezTo>
                <a:cubicBezTo>
                  <a:pt x="3471" y="3827"/>
                  <a:pt x="3359" y="3889"/>
                  <a:pt x="3290" y="4015"/>
                </a:cubicBezTo>
                <a:cubicBezTo>
                  <a:pt x="3094" y="4321"/>
                  <a:pt x="2760" y="4516"/>
                  <a:pt x="2398" y="4516"/>
                </a:cubicBezTo>
                <a:cubicBezTo>
                  <a:pt x="1840" y="4516"/>
                  <a:pt x="1422" y="4070"/>
                  <a:pt x="1422" y="3541"/>
                </a:cubicBezTo>
                <a:cubicBezTo>
                  <a:pt x="1422" y="3039"/>
                  <a:pt x="1840" y="2565"/>
                  <a:pt x="2398" y="2565"/>
                </a:cubicBezTo>
                <a:cubicBezTo>
                  <a:pt x="2760" y="2565"/>
                  <a:pt x="3094" y="2788"/>
                  <a:pt x="3290" y="3095"/>
                </a:cubicBezTo>
                <a:cubicBezTo>
                  <a:pt x="3359" y="3220"/>
                  <a:pt x="3471" y="3283"/>
                  <a:pt x="3582" y="3283"/>
                </a:cubicBezTo>
                <a:cubicBezTo>
                  <a:pt x="3694" y="3283"/>
                  <a:pt x="3805" y="3220"/>
                  <a:pt x="3875" y="3095"/>
                </a:cubicBezTo>
                <a:cubicBezTo>
                  <a:pt x="4042" y="2788"/>
                  <a:pt x="4405" y="2565"/>
                  <a:pt x="4739" y="2565"/>
                </a:cubicBezTo>
                <a:cubicBezTo>
                  <a:pt x="5102" y="2565"/>
                  <a:pt x="5436" y="2788"/>
                  <a:pt x="5603" y="3095"/>
                </a:cubicBezTo>
                <a:cubicBezTo>
                  <a:pt x="5673" y="3220"/>
                  <a:pt x="5791" y="3283"/>
                  <a:pt x="5910" y="3283"/>
                </a:cubicBezTo>
                <a:cubicBezTo>
                  <a:pt x="6028" y="3283"/>
                  <a:pt x="6147" y="3220"/>
                  <a:pt x="6217" y="3095"/>
                </a:cubicBezTo>
                <a:cubicBezTo>
                  <a:pt x="6384" y="2788"/>
                  <a:pt x="6718" y="2565"/>
                  <a:pt x="7081" y="2565"/>
                </a:cubicBezTo>
                <a:close/>
                <a:moveTo>
                  <a:pt x="5798" y="4767"/>
                </a:moveTo>
                <a:cubicBezTo>
                  <a:pt x="6105" y="5074"/>
                  <a:pt x="6523" y="5269"/>
                  <a:pt x="6941" y="5269"/>
                </a:cubicBezTo>
                <a:cubicBezTo>
                  <a:pt x="7192" y="5269"/>
                  <a:pt x="7387" y="5213"/>
                  <a:pt x="7610" y="5130"/>
                </a:cubicBezTo>
                <a:lnTo>
                  <a:pt x="7610" y="6273"/>
                </a:lnTo>
                <a:lnTo>
                  <a:pt x="7109" y="6440"/>
                </a:lnTo>
                <a:cubicBezTo>
                  <a:pt x="7055" y="6463"/>
                  <a:pt x="6997" y="6473"/>
                  <a:pt x="6938" y="6473"/>
                </a:cubicBezTo>
                <a:cubicBezTo>
                  <a:pt x="6782" y="6473"/>
                  <a:pt x="6616" y="6402"/>
                  <a:pt x="6495" y="6301"/>
                </a:cubicBezTo>
                <a:cubicBezTo>
                  <a:pt x="6241" y="6046"/>
                  <a:pt x="5923" y="5927"/>
                  <a:pt x="5608" y="5927"/>
                </a:cubicBezTo>
                <a:cubicBezTo>
                  <a:pt x="5267" y="5927"/>
                  <a:pt x="4930" y="6067"/>
                  <a:pt x="4683" y="6328"/>
                </a:cubicBezTo>
                <a:cubicBezTo>
                  <a:pt x="4433" y="6078"/>
                  <a:pt x="4082" y="5937"/>
                  <a:pt x="3733" y="5937"/>
                </a:cubicBezTo>
                <a:cubicBezTo>
                  <a:pt x="3420" y="5937"/>
                  <a:pt x="3109" y="6050"/>
                  <a:pt x="2871" y="6301"/>
                </a:cubicBezTo>
                <a:cubicBezTo>
                  <a:pt x="2737" y="6416"/>
                  <a:pt x="2602" y="6478"/>
                  <a:pt x="2449" y="6478"/>
                </a:cubicBezTo>
                <a:cubicBezTo>
                  <a:pt x="2380" y="6478"/>
                  <a:pt x="2308" y="6466"/>
                  <a:pt x="2230" y="6440"/>
                </a:cubicBezTo>
                <a:lnTo>
                  <a:pt x="1673" y="6273"/>
                </a:lnTo>
                <a:lnTo>
                  <a:pt x="1673" y="5130"/>
                </a:lnTo>
                <a:cubicBezTo>
                  <a:pt x="1896" y="5213"/>
                  <a:pt x="2091" y="5269"/>
                  <a:pt x="2342" y="5269"/>
                </a:cubicBezTo>
                <a:cubicBezTo>
                  <a:pt x="2788" y="5269"/>
                  <a:pt x="3178" y="5074"/>
                  <a:pt x="3485" y="4767"/>
                </a:cubicBezTo>
                <a:cubicBezTo>
                  <a:pt x="3791" y="5074"/>
                  <a:pt x="4209" y="5269"/>
                  <a:pt x="4628" y="5269"/>
                </a:cubicBezTo>
                <a:cubicBezTo>
                  <a:pt x="5102" y="5269"/>
                  <a:pt x="5464" y="5074"/>
                  <a:pt x="5798" y="4767"/>
                </a:cubicBezTo>
                <a:close/>
                <a:moveTo>
                  <a:pt x="3791" y="6577"/>
                </a:moveTo>
                <a:cubicBezTo>
                  <a:pt x="4000" y="6577"/>
                  <a:pt x="4207" y="6680"/>
                  <a:pt x="4321" y="6858"/>
                </a:cubicBezTo>
                <a:lnTo>
                  <a:pt x="4182" y="6997"/>
                </a:lnTo>
                <a:cubicBezTo>
                  <a:pt x="3826" y="7340"/>
                  <a:pt x="3371" y="7508"/>
                  <a:pt x="2920" y="7508"/>
                </a:cubicBezTo>
                <a:cubicBezTo>
                  <a:pt x="2415" y="7508"/>
                  <a:pt x="1914" y="7298"/>
                  <a:pt x="1561" y="6886"/>
                </a:cubicBezTo>
                <a:lnTo>
                  <a:pt x="1561" y="6886"/>
                </a:lnTo>
                <a:lnTo>
                  <a:pt x="2091" y="7081"/>
                </a:lnTo>
                <a:cubicBezTo>
                  <a:pt x="2215" y="7120"/>
                  <a:pt x="2343" y="7139"/>
                  <a:pt x="2471" y="7139"/>
                </a:cubicBezTo>
                <a:cubicBezTo>
                  <a:pt x="2803" y="7139"/>
                  <a:pt x="3132" y="7008"/>
                  <a:pt x="3373" y="6747"/>
                </a:cubicBezTo>
                <a:cubicBezTo>
                  <a:pt x="3490" y="6630"/>
                  <a:pt x="3641" y="6577"/>
                  <a:pt x="3791" y="6577"/>
                </a:cubicBezTo>
                <a:close/>
                <a:moveTo>
                  <a:pt x="5591" y="6621"/>
                </a:moveTo>
                <a:cubicBezTo>
                  <a:pt x="5743" y="6621"/>
                  <a:pt x="5898" y="6679"/>
                  <a:pt x="6021" y="6802"/>
                </a:cubicBezTo>
                <a:cubicBezTo>
                  <a:pt x="6282" y="7042"/>
                  <a:pt x="6599" y="7168"/>
                  <a:pt x="6933" y="7168"/>
                </a:cubicBezTo>
                <a:cubicBezTo>
                  <a:pt x="7064" y="7168"/>
                  <a:pt x="7198" y="7148"/>
                  <a:pt x="7332" y="7109"/>
                </a:cubicBezTo>
                <a:lnTo>
                  <a:pt x="7833" y="6886"/>
                </a:lnTo>
                <a:lnTo>
                  <a:pt x="7833" y="6886"/>
                </a:lnTo>
                <a:cubicBezTo>
                  <a:pt x="7503" y="7299"/>
                  <a:pt x="7003" y="7529"/>
                  <a:pt x="6483" y="7529"/>
                </a:cubicBezTo>
                <a:cubicBezTo>
                  <a:pt x="6302" y="7529"/>
                  <a:pt x="6118" y="7501"/>
                  <a:pt x="5938" y="7443"/>
                </a:cubicBezTo>
                <a:cubicBezTo>
                  <a:pt x="5464" y="7304"/>
                  <a:pt x="5269" y="7025"/>
                  <a:pt x="5102" y="6886"/>
                </a:cubicBezTo>
                <a:cubicBezTo>
                  <a:pt x="5211" y="6714"/>
                  <a:pt x="5398" y="6621"/>
                  <a:pt x="5591" y="6621"/>
                </a:cubicBezTo>
                <a:close/>
                <a:moveTo>
                  <a:pt x="4628" y="7416"/>
                </a:moveTo>
                <a:cubicBezTo>
                  <a:pt x="4906" y="7694"/>
                  <a:pt x="5185" y="7945"/>
                  <a:pt x="5659" y="8085"/>
                </a:cubicBezTo>
                <a:cubicBezTo>
                  <a:pt x="5882" y="8140"/>
                  <a:pt x="6161" y="8224"/>
                  <a:pt x="6412" y="8224"/>
                </a:cubicBezTo>
                <a:cubicBezTo>
                  <a:pt x="7053" y="8224"/>
                  <a:pt x="7666" y="7973"/>
                  <a:pt x="8112" y="7527"/>
                </a:cubicBezTo>
                <a:cubicBezTo>
                  <a:pt x="8224" y="7639"/>
                  <a:pt x="8251" y="7806"/>
                  <a:pt x="8251" y="7945"/>
                </a:cubicBezTo>
                <a:cubicBezTo>
                  <a:pt x="8335" y="8280"/>
                  <a:pt x="8056" y="8558"/>
                  <a:pt x="7666" y="8558"/>
                </a:cubicBezTo>
                <a:cubicBezTo>
                  <a:pt x="7555" y="8558"/>
                  <a:pt x="7471" y="8531"/>
                  <a:pt x="7387" y="8503"/>
                </a:cubicBezTo>
                <a:cubicBezTo>
                  <a:pt x="7339" y="8479"/>
                  <a:pt x="7291" y="8468"/>
                  <a:pt x="7243" y="8468"/>
                </a:cubicBezTo>
                <a:cubicBezTo>
                  <a:pt x="7016" y="8468"/>
                  <a:pt x="6826" y="8718"/>
                  <a:pt x="6941" y="8949"/>
                </a:cubicBezTo>
                <a:cubicBezTo>
                  <a:pt x="6969" y="9060"/>
                  <a:pt x="6997" y="9172"/>
                  <a:pt x="6997" y="9227"/>
                </a:cubicBezTo>
                <a:cubicBezTo>
                  <a:pt x="6997" y="9590"/>
                  <a:pt x="6718" y="9896"/>
                  <a:pt x="6356" y="9896"/>
                </a:cubicBezTo>
                <a:cubicBezTo>
                  <a:pt x="6161" y="9896"/>
                  <a:pt x="6021" y="9813"/>
                  <a:pt x="5882" y="9729"/>
                </a:cubicBezTo>
                <a:cubicBezTo>
                  <a:pt x="5815" y="9662"/>
                  <a:pt x="5734" y="9631"/>
                  <a:pt x="5655" y="9631"/>
                </a:cubicBezTo>
                <a:cubicBezTo>
                  <a:pt x="5505" y="9631"/>
                  <a:pt x="5361" y="9742"/>
                  <a:pt x="5325" y="9924"/>
                </a:cubicBezTo>
                <a:cubicBezTo>
                  <a:pt x="5297" y="10287"/>
                  <a:pt x="5018" y="10565"/>
                  <a:pt x="4683" y="10565"/>
                </a:cubicBezTo>
                <a:cubicBezTo>
                  <a:pt x="4321" y="10565"/>
                  <a:pt x="4042" y="10287"/>
                  <a:pt x="4014" y="9924"/>
                </a:cubicBezTo>
                <a:cubicBezTo>
                  <a:pt x="3996" y="9741"/>
                  <a:pt x="3846" y="9619"/>
                  <a:pt x="3690" y="9619"/>
                </a:cubicBezTo>
                <a:cubicBezTo>
                  <a:pt x="3608" y="9619"/>
                  <a:pt x="3524" y="9652"/>
                  <a:pt x="3457" y="9729"/>
                </a:cubicBezTo>
                <a:cubicBezTo>
                  <a:pt x="3317" y="9813"/>
                  <a:pt x="3178" y="9896"/>
                  <a:pt x="3011" y="9896"/>
                </a:cubicBezTo>
                <a:cubicBezTo>
                  <a:pt x="2648" y="9896"/>
                  <a:pt x="2342" y="9618"/>
                  <a:pt x="2342" y="9227"/>
                </a:cubicBezTo>
                <a:cubicBezTo>
                  <a:pt x="2342" y="9116"/>
                  <a:pt x="2370" y="9032"/>
                  <a:pt x="2398" y="8949"/>
                </a:cubicBezTo>
                <a:cubicBezTo>
                  <a:pt x="2513" y="8718"/>
                  <a:pt x="2323" y="8468"/>
                  <a:pt x="2095" y="8468"/>
                </a:cubicBezTo>
                <a:cubicBezTo>
                  <a:pt x="2048" y="8468"/>
                  <a:pt x="2000" y="8479"/>
                  <a:pt x="1952" y="8503"/>
                </a:cubicBezTo>
                <a:cubicBezTo>
                  <a:pt x="1859" y="8555"/>
                  <a:pt x="1755" y="8583"/>
                  <a:pt x="1653" y="8583"/>
                </a:cubicBezTo>
                <a:cubicBezTo>
                  <a:pt x="1538" y="8583"/>
                  <a:pt x="1427" y="8548"/>
                  <a:pt x="1338" y="8475"/>
                </a:cubicBezTo>
                <a:cubicBezTo>
                  <a:pt x="1115" y="8335"/>
                  <a:pt x="1004" y="8112"/>
                  <a:pt x="1004" y="7917"/>
                </a:cubicBezTo>
                <a:cubicBezTo>
                  <a:pt x="1004" y="7722"/>
                  <a:pt x="1087" y="7583"/>
                  <a:pt x="1143" y="7499"/>
                </a:cubicBezTo>
                <a:cubicBezTo>
                  <a:pt x="1617" y="7945"/>
                  <a:pt x="2230" y="8196"/>
                  <a:pt x="2871" y="8196"/>
                </a:cubicBezTo>
                <a:cubicBezTo>
                  <a:pt x="3485" y="8196"/>
                  <a:pt x="4126" y="7945"/>
                  <a:pt x="4572" y="7499"/>
                </a:cubicBezTo>
                <a:lnTo>
                  <a:pt x="4628" y="7416"/>
                </a:lnTo>
                <a:close/>
                <a:moveTo>
                  <a:pt x="2732" y="1"/>
                </a:moveTo>
                <a:cubicBezTo>
                  <a:pt x="2537" y="1"/>
                  <a:pt x="2453" y="112"/>
                  <a:pt x="2398" y="279"/>
                </a:cubicBezTo>
                <a:lnTo>
                  <a:pt x="2063" y="2008"/>
                </a:lnTo>
                <a:cubicBezTo>
                  <a:pt x="1310" y="2203"/>
                  <a:pt x="753" y="2844"/>
                  <a:pt x="753" y="3624"/>
                </a:cubicBezTo>
                <a:cubicBezTo>
                  <a:pt x="753" y="4015"/>
                  <a:pt x="892" y="4321"/>
                  <a:pt x="1087" y="4600"/>
                </a:cubicBezTo>
                <a:lnTo>
                  <a:pt x="1087" y="6050"/>
                </a:lnTo>
                <a:lnTo>
                  <a:pt x="864" y="5994"/>
                </a:lnTo>
                <a:cubicBezTo>
                  <a:pt x="832" y="5987"/>
                  <a:pt x="799" y="5984"/>
                  <a:pt x="766" y="5984"/>
                </a:cubicBezTo>
                <a:cubicBezTo>
                  <a:pt x="662" y="5984"/>
                  <a:pt x="566" y="6020"/>
                  <a:pt x="502" y="6105"/>
                </a:cubicBezTo>
                <a:cubicBezTo>
                  <a:pt x="418" y="6189"/>
                  <a:pt x="391" y="6384"/>
                  <a:pt x="502" y="6468"/>
                </a:cubicBezTo>
                <a:lnTo>
                  <a:pt x="837" y="6997"/>
                </a:lnTo>
                <a:cubicBezTo>
                  <a:pt x="0" y="7806"/>
                  <a:pt x="558" y="9255"/>
                  <a:pt x="1756" y="9255"/>
                </a:cubicBezTo>
                <a:cubicBezTo>
                  <a:pt x="1756" y="10001"/>
                  <a:pt x="2361" y="10582"/>
                  <a:pt x="3036" y="10582"/>
                </a:cubicBezTo>
                <a:cubicBezTo>
                  <a:pt x="3193" y="10582"/>
                  <a:pt x="3354" y="10550"/>
                  <a:pt x="3513" y="10482"/>
                </a:cubicBezTo>
                <a:cubicBezTo>
                  <a:pt x="3736" y="10928"/>
                  <a:pt x="4182" y="11207"/>
                  <a:pt x="4711" y="11207"/>
                </a:cubicBezTo>
                <a:cubicBezTo>
                  <a:pt x="5241" y="11207"/>
                  <a:pt x="5687" y="10900"/>
                  <a:pt x="5882" y="10482"/>
                </a:cubicBezTo>
                <a:cubicBezTo>
                  <a:pt x="6040" y="10536"/>
                  <a:pt x="6198" y="10562"/>
                  <a:pt x="6351" y="10562"/>
                </a:cubicBezTo>
                <a:cubicBezTo>
                  <a:pt x="7062" y="10562"/>
                  <a:pt x="7666" y="10012"/>
                  <a:pt x="7666" y="9255"/>
                </a:cubicBezTo>
                <a:cubicBezTo>
                  <a:pt x="8865" y="9255"/>
                  <a:pt x="9450" y="7806"/>
                  <a:pt x="8586" y="6997"/>
                </a:cubicBezTo>
                <a:lnTo>
                  <a:pt x="8920" y="6468"/>
                </a:lnTo>
                <a:cubicBezTo>
                  <a:pt x="9066" y="6273"/>
                  <a:pt x="8894" y="5973"/>
                  <a:pt x="8645" y="5973"/>
                </a:cubicBezTo>
                <a:cubicBezTo>
                  <a:pt x="8608" y="5973"/>
                  <a:pt x="8570" y="5980"/>
                  <a:pt x="8530" y="5994"/>
                </a:cubicBezTo>
                <a:lnTo>
                  <a:pt x="8335" y="6050"/>
                </a:lnTo>
                <a:lnTo>
                  <a:pt x="8335" y="4600"/>
                </a:lnTo>
                <a:cubicBezTo>
                  <a:pt x="8391" y="4489"/>
                  <a:pt x="8474" y="4433"/>
                  <a:pt x="8502" y="4321"/>
                </a:cubicBezTo>
                <a:cubicBezTo>
                  <a:pt x="8725" y="4489"/>
                  <a:pt x="9032" y="4600"/>
                  <a:pt x="9311" y="4600"/>
                </a:cubicBezTo>
                <a:cubicBezTo>
                  <a:pt x="10035" y="4600"/>
                  <a:pt x="10621" y="4015"/>
                  <a:pt x="10621" y="3262"/>
                </a:cubicBezTo>
                <a:cubicBezTo>
                  <a:pt x="10621" y="2537"/>
                  <a:pt x="10035" y="1924"/>
                  <a:pt x="9339" y="1924"/>
                </a:cubicBezTo>
                <a:lnTo>
                  <a:pt x="9311" y="1924"/>
                </a:lnTo>
                <a:lnTo>
                  <a:pt x="6941" y="1"/>
                </a:lnTo>
                <a:close/>
              </a:path>
            </a:pathLst>
          </a:custGeom>
          <a:solidFill>
            <a:srgbClr val="FFC000"/>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60"/>
        <p:cNvGrpSpPr/>
        <p:nvPr/>
      </p:nvGrpSpPr>
      <p:grpSpPr>
        <a:xfrm>
          <a:off x="0" y="0"/>
          <a:ext cx="0" cy="0"/>
          <a:chOff x="0" y="0"/>
          <a:chExt cx="0" cy="0"/>
        </a:xfrm>
      </p:grpSpPr>
      <p:sp>
        <p:nvSpPr>
          <p:cNvPr id="1684" name="Google Shape;1684;p74"/>
          <p:cNvSpPr txBox="1">
            <a:spLocks noGrp="1"/>
          </p:cNvSpPr>
          <p:nvPr>
            <p:ph type="title"/>
          </p:nvPr>
        </p:nvSpPr>
        <p:spPr>
          <a:xfrm>
            <a:off x="972170" y="554325"/>
            <a:ext cx="7717500" cy="541500"/>
          </a:xfrm>
          <a:prstGeom prst="rect">
            <a:avLst/>
          </a:prstGeom>
        </p:spPr>
        <p:txBody>
          <a:bodyPr spcFirstLastPara="1" wrap="square" lIns="91425" tIns="91425" rIns="91425" bIns="91425" anchor="b" anchorCtr="0">
            <a:noAutofit/>
          </a:bodyPr>
          <a:lstStyle/>
          <a:p>
            <a:pPr marL="0" lvl="0" indent="0" algn="ctr" rtl="0">
              <a:spcBef>
                <a:spcPts val="0"/>
              </a:spcBef>
              <a:spcAft>
                <a:spcPts val="0"/>
              </a:spcAft>
              <a:buNone/>
            </a:pPr>
            <a:r>
              <a:rPr lang="en" sz="4000" dirty="0">
                <a:solidFill>
                  <a:schemeClr val="bg1">
                    <a:lumMod val="10000"/>
                  </a:schemeClr>
                </a:solidFill>
              </a:rPr>
              <a:t>Customize it</a:t>
            </a:r>
            <a:endParaRPr sz="4000" dirty="0">
              <a:solidFill>
                <a:schemeClr val="bg1">
                  <a:lumMod val="10000"/>
                </a:schemeClr>
              </a:solidFill>
            </a:endParaRPr>
          </a:p>
        </p:txBody>
      </p:sp>
      <p:sp>
        <p:nvSpPr>
          <p:cNvPr id="38" name="Google Shape;2327;p104"/>
          <p:cNvSpPr txBox="1">
            <a:spLocks/>
          </p:cNvSpPr>
          <p:nvPr/>
        </p:nvSpPr>
        <p:spPr>
          <a:xfrm>
            <a:off x="1342438" y="1672054"/>
            <a:ext cx="3231600" cy="9120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Aft>
                <a:spcPts val="1200"/>
              </a:spcAft>
            </a:pPr>
            <a:r>
              <a:rPr lang="en-US" dirty="0" smtClean="0"/>
              <a:t>Images reveal large amounts of data, so remember: use an image instead of long texts</a:t>
            </a:r>
            <a:endParaRPr lang="en-US" dirty="0"/>
          </a:p>
        </p:txBody>
      </p:sp>
      <p:sp>
        <p:nvSpPr>
          <p:cNvPr id="39" name="Google Shape;2327;p104"/>
          <p:cNvSpPr txBox="1">
            <a:spLocks/>
          </p:cNvSpPr>
          <p:nvPr/>
        </p:nvSpPr>
        <p:spPr>
          <a:xfrm>
            <a:off x="1334947" y="2469331"/>
            <a:ext cx="3231600" cy="9120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Aft>
                <a:spcPts val="1200"/>
              </a:spcAft>
            </a:pPr>
            <a:r>
              <a:rPr lang="en-US" smtClean="0"/>
              <a:t>Images reveal large amounts of data, so remember: use an image instead of long texts</a:t>
            </a:r>
            <a:endParaRPr lang="en-US" dirty="0"/>
          </a:p>
        </p:txBody>
      </p:sp>
      <p:sp>
        <p:nvSpPr>
          <p:cNvPr id="40" name="Google Shape;2327;p104"/>
          <p:cNvSpPr txBox="1">
            <a:spLocks/>
          </p:cNvSpPr>
          <p:nvPr/>
        </p:nvSpPr>
        <p:spPr>
          <a:xfrm>
            <a:off x="1334947" y="3324921"/>
            <a:ext cx="3231600" cy="9120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spcAft>
                <a:spcPts val="1200"/>
              </a:spcAft>
            </a:pPr>
            <a:r>
              <a:rPr lang="en-US" smtClean="0"/>
              <a:t>Images reveal large amounts of data, so remember: use an image instead of long texts</a:t>
            </a:r>
            <a:endParaRPr lang="en-US" dirty="0"/>
          </a:p>
        </p:txBody>
      </p:sp>
      <p:sp>
        <p:nvSpPr>
          <p:cNvPr id="7" name="Rectángulo 6"/>
          <p:cNvSpPr/>
          <p:nvPr/>
        </p:nvSpPr>
        <p:spPr>
          <a:xfrm>
            <a:off x="720000" y="4917988"/>
            <a:ext cx="8312789" cy="11121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pic>
        <p:nvPicPr>
          <p:cNvPr id="8" name="Imagen 7"/>
          <p:cNvPicPr>
            <a:picLocks noChangeAspect="1"/>
          </p:cNvPicPr>
          <p:nvPr/>
        </p:nvPicPr>
        <p:blipFill>
          <a:blip r:embed="rId3"/>
          <a:stretch>
            <a:fillRect/>
          </a:stretch>
        </p:blipFill>
        <p:spPr>
          <a:xfrm>
            <a:off x="69981" y="4342949"/>
            <a:ext cx="585000" cy="686250"/>
          </a:xfrm>
          <a:prstGeom prst="rect">
            <a:avLst/>
          </a:prstGeom>
        </p:spPr>
      </p:pic>
      <p:sp>
        <p:nvSpPr>
          <p:cNvPr id="10" name="Rectángulo 9"/>
          <p:cNvSpPr/>
          <p:nvPr/>
        </p:nvSpPr>
        <p:spPr>
          <a:xfrm>
            <a:off x="1" y="934595"/>
            <a:ext cx="9144000" cy="93893"/>
          </a:xfrm>
          <a:prstGeom prst="rect">
            <a:avLst/>
          </a:prstGeom>
          <a:solidFill>
            <a:schemeClr val="accent1">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pic>
        <p:nvPicPr>
          <p:cNvPr id="3" name="Imagen 2"/>
          <p:cNvPicPr>
            <a:picLocks noChangeAspect="1"/>
          </p:cNvPicPr>
          <p:nvPr/>
        </p:nvPicPr>
        <p:blipFill>
          <a:blip r:embed="rId4"/>
          <a:stretch>
            <a:fillRect/>
          </a:stretch>
        </p:blipFill>
        <p:spPr>
          <a:xfrm>
            <a:off x="4982449" y="1245316"/>
            <a:ext cx="3045701" cy="3424626"/>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288"/>
        <p:cNvGrpSpPr/>
        <p:nvPr/>
      </p:nvGrpSpPr>
      <p:grpSpPr>
        <a:xfrm>
          <a:off x="0" y="0"/>
          <a:ext cx="0" cy="0"/>
          <a:chOff x="0" y="0"/>
          <a:chExt cx="0" cy="0"/>
        </a:xfrm>
      </p:grpSpPr>
      <p:sp>
        <p:nvSpPr>
          <p:cNvPr id="1293" name="Google Shape;1293;p49"/>
          <p:cNvSpPr txBox="1">
            <a:spLocks noGrp="1"/>
          </p:cNvSpPr>
          <p:nvPr>
            <p:ph type="subTitle" idx="4294967295"/>
          </p:nvPr>
        </p:nvSpPr>
        <p:spPr>
          <a:xfrm>
            <a:off x="5330681" y="1499611"/>
            <a:ext cx="2649537" cy="250825"/>
          </a:xfrm>
          <a:prstGeom prst="rect">
            <a:avLst/>
          </a:prstGeom>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r>
              <a:rPr lang="en-GB" sz="1600"/>
              <a:t>JOB: Teacher</a:t>
            </a:r>
            <a:endParaRPr sz="1600"/>
          </a:p>
        </p:txBody>
      </p:sp>
      <p:sp>
        <p:nvSpPr>
          <p:cNvPr id="1294" name="Google Shape;1294;p49"/>
          <p:cNvSpPr txBox="1">
            <a:spLocks noGrp="1"/>
          </p:cNvSpPr>
          <p:nvPr>
            <p:ph type="subTitle" idx="4294967295"/>
          </p:nvPr>
        </p:nvSpPr>
        <p:spPr>
          <a:xfrm>
            <a:off x="5330681" y="1796473"/>
            <a:ext cx="2649537" cy="250825"/>
          </a:xfrm>
          <a:prstGeom prst="rect">
            <a:avLst/>
          </a:prstGeom>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r>
              <a:rPr lang="en-GB" sz="1600"/>
              <a:t>INCOME RANGE: $2.500/mo</a:t>
            </a:r>
            <a:endParaRPr sz="1600"/>
          </a:p>
        </p:txBody>
      </p:sp>
      <p:sp>
        <p:nvSpPr>
          <p:cNvPr id="1295" name="Google Shape;1295;p49"/>
          <p:cNvSpPr txBox="1">
            <a:spLocks noGrp="1"/>
          </p:cNvSpPr>
          <p:nvPr>
            <p:ph type="subTitle" idx="4294967295"/>
          </p:nvPr>
        </p:nvSpPr>
        <p:spPr>
          <a:xfrm>
            <a:off x="5330681" y="2091748"/>
            <a:ext cx="2649537" cy="250825"/>
          </a:xfrm>
          <a:prstGeom prst="rect">
            <a:avLst/>
          </a:prstGeom>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r>
              <a:rPr lang="en-GB" sz="1600"/>
              <a:t>MARITAL STATUS: Married</a:t>
            </a:r>
            <a:endParaRPr sz="1600"/>
          </a:p>
        </p:txBody>
      </p:sp>
      <p:sp>
        <p:nvSpPr>
          <p:cNvPr id="1296" name="Google Shape;1296;p49"/>
          <p:cNvSpPr txBox="1">
            <a:spLocks noGrp="1"/>
          </p:cNvSpPr>
          <p:nvPr>
            <p:ph type="subTitle" idx="4294967295"/>
          </p:nvPr>
        </p:nvSpPr>
        <p:spPr>
          <a:xfrm>
            <a:off x="5330681" y="2388611"/>
            <a:ext cx="2649537" cy="250825"/>
          </a:xfrm>
          <a:prstGeom prst="rect">
            <a:avLst/>
          </a:prstGeom>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r>
              <a:rPr lang="en-GB" sz="1600"/>
              <a:t>HOBBIES: Sports and music</a:t>
            </a:r>
            <a:endParaRPr sz="1600"/>
          </a:p>
        </p:txBody>
      </p:sp>
      <p:sp>
        <p:nvSpPr>
          <p:cNvPr id="1297" name="Google Shape;1297;p49"/>
          <p:cNvSpPr txBox="1">
            <a:spLocks noGrp="1"/>
          </p:cNvSpPr>
          <p:nvPr>
            <p:ph type="subTitle" idx="4294967295"/>
          </p:nvPr>
        </p:nvSpPr>
        <p:spPr>
          <a:xfrm>
            <a:off x="7007081" y="3198236"/>
            <a:ext cx="973137" cy="252412"/>
          </a:xfrm>
          <a:prstGeom prst="rect">
            <a:avLst/>
          </a:prstGeom>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r>
              <a:rPr lang="en-GB" sz="1600"/>
              <a:t>Sporty</a:t>
            </a:r>
            <a:endParaRPr sz="1600"/>
          </a:p>
        </p:txBody>
      </p:sp>
      <p:sp>
        <p:nvSpPr>
          <p:cNvPr id="1298" name="Google Shape;1298;p49"/>
          <p:cNvSpPr txBox="1">
            <a:spLocks noGrp="1"/>
          </p:cNvSpPr>
          <p:nvPr>
            <p:ph type="subTitle" idx="4294967295"/>
          </p:nvPr>
        </p:nvSpPr>
        <p:spPr>
          <a:xfrm>
            <a:off x="7007081" y="3495098"/>
            <a:ext cx="973137" cy="250825"/>
          </a:xfrm>
          <a:prstGeom prst="rect">
            <a:avLst/>
          </a:prstGeom>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r>
              <a:rPr lang="en-GB" sz="1600"/>
              <a:t>Curious</a:t>
            </a:r>
            <a:endParaRPr sz="1600"/>
          </a:p>
        </p:txBody>
      </p:sp>
      <p:sp>
        <p:nvSpPr>
          <p:cNvPr id="1299" name="Google Shape;1299;p49"/>
          <p:cNvSpPr txBox="1">
            <a:spLocks noGrp="1"/>
          </p:cNvSpPr>
          <p:nvPr>
            <p:ph type="subTitle" idx="4294967295"/>
          </p:nvPr>
        </p:nvSpPr>
        <p:spPr>
          <a:xfrm>
            <a:off x="7007081" y="3791961"/>
            <a:ext cx="973137" cy="250825"/>
          </a:xfrm>
          <a:prstGeom prst="rect">
            <a:avLst/>
          </a:prstGeom>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r>
              <a:rPr lang="en-GB" sz="1600"/>
              <a:t>Kind</a:t>
            </a:r>
            <a:endParaRPr sz="1600"/>
          </a:p>
        </p:txBody>
      </p:sp>
      <p:sp>
        <p:nvSpPr>
          <p:cNvPr id="1300" name="Google Shape;1300;p49"/>
          <p:cNvSpPr txBox="1">
            <a:spLocks noGrp="1"/>
          </p:cNvSpPr>
          <p:nvPr>
            <p:ph type="subTitle" idx="4294967295"/>
          </p:nvPr>
        </p:nvSpPr>
        <p:spPr>
          <a:xfrm>
            <a:off x="7007081" y="4087236"/>
            <a:ext cx="973137" cy="252412"/>
          </a:xfrm>
          <a:prstGeom prst="rect">
            <a:avLst/>
          </a:prstGeom>
        </p:spPr>
        <p:txBody>
          <a:bodyPr spcFirstLastPara="1" wrap="square" lIns="91425" tIns="91425" rIns="91425" bIns="91425" anchor="ctr" anchorCtr="0">
            <a:noAutofit/>
          </a:bodyPr>
          <a:lstStyle/>
          <a:p>
            <a:pPr marL="0" lvl="0" indent="0" algn="l" rtl="0">
              <a:lnSpc>
                <a:spcPct val="100000"/>
              </a:lnSpc>
              <a:spcBef>
                <a:spcPts val="0"/>
              </a:spcBef>
              <a:spcAft>
                <a:spcPts val="0"/>
              </a:spcAft>
              <a:buNone/>
            </a:pPr>
            <a:r>
              <a:rPr lang="en-GB" sz="1600"/>
              <a:t>Friendly</a:t>
            </a:r>
            <a:endParaRPr sz="1600"/>
          </a:p>
        </p:txBody>
      </p:sp>
      <p:sp>
        <p:nvSpPr>
          <p:cNvPr id="1340" name="Google Shape;1340;p49"/>
          <p:cNvSpPr txBox="1">
            <a:spLocks noGrp="1"/>
          </p:cNvSpPr>
          <p:nvPr>
            <p:ph type="title" idx="4294967295"/>
          </p:nvPr>
        </p:nvSpPr>
        <p:spPr>
          <a:xfrm>
            <a:off x="1042988" y="171450"/>
            <a:ext cx="8101012" cy="571500"/>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GB" sz="3600" dirty="0">
                <a:solidFill>
                  <a:schemeClr val="accent1">
                    <a:lumMod val="25000"/>
                  </a:schemeClr>
                </a:solidFill>
              </a:rPr>
              <a:t>BUYER PERSONA</a:t>
            </a:r>
            <a:endParaRPr sz="3600" dirty="0">
              <a:solidFill>
                <a:schemeClr val="accent1">
                  <a:lumMod val="25000"/>
                </a:schemeClr>
              </a:solidFill>
            </a:endParaRPr>
          </a:p>
        </p:txBody>
      </p:sp>
      <p:cxnSp>
        <p:nvCxnSpPr>
          <p:cNvPr id="1318" name="Google Shape;1318;p49"/>
          <p:cNvCxnSpPr/>
          <p:nvPr/>
        </p:nvCxnSpPr>
        <p:spPr>
          <a:xfrm>
            <a:off x="4601956" y="1496969"/>
            <a:ext cx="0" cy="1159200"/>
          </a:xfrm>
          <a:prstGeom prst="straightConnector1">
            <a:avLst/>
          </a:prstGeom>
          <a:noFill/>
          <a:ln w="76200" cap="flat" cmpd="sng">
            <a:solidFill>
              <a:schemeClr val="accent3"/>
            </a:solidFill>
            <a:prstDash val="solid"/>
            <a:round/>
            <a:headEnd type="none" w="med" len="med"/>
            <a:tailEnd type="none" w="med" len="med"/>
          </a:ln>
        </p:spPr>
      </p:cxnSp>
      <p:sp>
        <p:nvSpPr>
          <p:cNvPr id="1319" name="Google Shape;1319;p49"/>
          <p:cNvSpPr/>
          <p:nvPr/>
        </p:nvSpPr>
        <p:spPr>
          <a:xfrm>
            <a:off x="5804356" y="3284063"/>
            <a:ext cx="80700" cy="807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0" name="Google Shape;1320;p49"/>
          <p:cNvSpPr/>
          <p:nvPr/>
        </p:nvSpPr>
        <p:spPr>
          <a:xfrm>
            <a:off x="6022256" y="3284063"/>
            <a:ext cx="80700" cy="807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1" name="Google Shape;1321;p49"/>
          <p:cNvSpPr/>
          <p:nvPr/>
        </p:nvSpPr>
        <p:spPr>
          <a:xfrm>
            <a:off x="6240156" y="3284063"/>
            <a:ext cx="80700" cy="807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2" name="Google Shape;1322;p49"/>
          <p:cNvSpPr/>
          <p:nvPr/>
        </p:nvSpPr>
        <p:spPr>
          <a:xfrm>
            <a:off x="6458056" y="3284063"/>
            <a:ext cx="80700" cy="807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3" name="Google Shape;1323;p49"/>
          <p:cNvSpPr/>
          <p:nvPr/>
        </p:nvSpPr>
        <p:spPr>
          <a:xfrm>
            <a:off x="6675956" y="3284063"/>
            <a:ext cx="80700" cy="807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4" name="Google Shape;1324;p49"/>
          <p:cNvSpPr/>
          <p:nvPr/>
        </p:nvSpPr>
        <p:spPr>
          <a:xfrm>
            <a:off x="5804356" y="3580413"/>
            <a:ext cx="80700" cy="807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5" name="Google Shape;1325;p49"/>
          <p:cNvSpPr/>
          <p:nvPr/>
        </p:nvSpPr>
        <p:spPr>
          <a:xfrm>
            <a:off x="6022256" y="3580413"/>
            <a:ext cx="80700" cy="807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6" name="Google Shape;1326;p49"/>
          <p:cNvSpPr/>
          <p:nvPr/>
        </p:nvSpPr>
        <p:spPr>
          <a:xfrm>
            <a:off x="6240156" y="3580413"/>
            <a:ext cx="80700" cy="807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7" name="Google Shape;1327;p49"/>
          <p:cNvSpPr/>
          <p:nvPr/>
        </p:nvSpPr>
        <p:spPr>
          <a:xfrm>
            <a:off x="6458056" y="3580413"/>
            <a:ext cx="80700" cy="807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8" name="Google Shape;1328;p49"/>
          <p:cNvSpPr/>
          <p:nvPr/>
        </p:nvSpPr>
        <p:spPr>
          <a:xfrm>
            <a:off x="6675956" y="3580413"/>
            <a:ext cx="80700" cy="807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9" name="Google Shape;1329;p49"/>
          <p:cNvSpPr/>
          <p:nvPr/>
        </p:nvSpPr>
        <p:spPr>
          <a:xfrm>
            <a:off x="5804356" y="3876763"/>
            <a:ext cx="80700" cy="807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0" name="Google Shape;1330;p49"/>
          <p:cNvSpPr/>
          <p:nvPr/>
        </p:nvSpPr>
        <p:spPr>
          <a:xfrm>
            <a:off x="6022256" y="3876763"/>
            <a:ext cx="80700" cy="807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1" name="Google Shape;1331;p49"/>
          <p:cNvSpPr/>
          <p:nvPr/>
        </p:nvSpPr>
        <p:spPr>
          <a:xfrm>
            <a:off x="6240156" y="3876763"/>
            <a:ext cx="80700" cy="807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2" name="Google Shape;1332;p49"/>
          <p:cNvSpPr/>
          <p:nvPr/>
        </p:nvSpPr>
        <p:spPr>
          <a:xfrm>
            <a:off x="6458056" y="3876763"/>
            <a:ext cx="80700" cy="807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3" name="Google Shape;1333;p49"/>
          <p:cNvSpPr/>
          <p:nvPr/>
        </p:nvSpPr>
        <p:spPr>
          <a:xfrm>
            <a:off x="6675956" y="3876763"/>
            <a:ext cx="80700" cy="807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4" name="Google Shape;1334;p49"/>
          <p:cNvSpPr/>
          <p:nvPr/>
        </p:nvSpPr>
        <p:spPr>
          <a:xfrm>
            <a:off x="5804356" y="4173113"/>
            <a:ext cx="80700" cy="807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5" name="Google Shape;1335;p49"/>
          <p:cNvSpPr/>
          <p:nvPr/>
        </p:nvSpPr>
        <p:spPr>
          <a:xfrm>
            <a:off x="6022256" y="4173113"/>
            <a:ext cx="80700" cy="807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6" name="Google Shape;1336;p49"/>
          <p:cNvSpPr/>
          <p:nvPr/>
        </p:nvSpPr>
        <p:spPr>
          <a:xfrm>
            <a:off x="6240156" y="4173113"/>
            <a:ext cx="80700" cy="80700"/>
          </a:xfrm>
          <a:prstGeom prst="rect">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7" name="Google Shape;1337;p49"/>
          <p:cNvSpPr/>
          <p:nvPr/>
        </p:nvSpPr>
        <p:spPr>
          <a:xfrm>
            <a:off x="6458056" y="4173113"/>
            <a:ext cx="80700" cy="807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8" name="Google Shape;1338;p49"/>
          <p:cNvSpPr/>
          <p:nvPr/>
        </p:nvSpPr>
        <p:spPr>
          <a:xfrm>
            <a:off x="6675956" y="4173113"/>
            <a:ext cx="80700" cy="807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339" name="Google Shape;1339;p49"/>
          <p:cNvCxnSpPr/>
          <p:nvPr/>
        </p:nvCxnSpPr>
        <p:spPr>
          <a:xfrm>
            <a:off x="4601956" y="3170819"/>
            <a:ext cx="0" cy="1159200"/>
          </a:xfrm>
          <a:prstGeom prst="straightConnector1">
            <a:avLst/>
          </a:prstGeom>
          <a:noFill/>
          <a:ln w="76200" cap="flat" cmpd="sng">
            <a:solidFill>
              <a:schemeClr val="accent3"/>
            </a:solidFill>
            <a:prstDash val="solid"/>
            <a:round/>
            <a:headEnd type="none" w="med" len="med"/>
            <a:tailEnd type="none" w="med" len="med"/>
          </a:ln>
        </p:spPr>
      </p:cxnSp>
      <p:pic>
        <p:nvPicPr>
          <p:cNvPr id="2" name="Imagen 1"/>
          <p:cNvPicPr>
            <a:picLocks noChangeAspect="1"/>
          </p:cNvPicPr>
          <p:nvPr/>
        </p:nvPicPr>
        <p:blipFill>
          <a:blip r:embed="rId3"/>
          <a:stretch>
            <a:fillRect/>
          </a:stretch>
        </p:blipFill>
        <p:spPr>
          <a:xfrm>
            <a:off x="1081598" y="1594443"/>
            <a:ext cx="2681514" cy="3086397"/>
          </a:xfrm>
          <a:prstGeom prst="rect">
            <a:avLst/>
          </a:prstGeom>
        </p:spPr>
      </p:pic>
      <p:sp>
        <p:nvSpPr>
          <p:cNvPr id="43" name="Rectángulo 42"/>
          <p:cNvSpPr/>
          <p:nvPr/>
        </p:nvSpPr>
        <p:spPr>
          <a:xfrm>
            <a:off x="1546167" y="1207737"/>
            <a:ext cx="6483928"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grpSp>
        <p:nvGrpSpPr>
          <p:cNvPr id="44" name="Grupo 43"/>
          <p:cNvGrpSpPr/>
          <p:nvPr/>
        </p:nvGrpSpPr>
        <p:grpSpPr>
          <a:xfrm flipH="1">
            <a:off x="1546167" y="470117"/>
            <a:ext cx="876188" cy="659539"/>
            <a:chOff x="7278688" y="506412"/>
            <a:chExt cx="725487" cy="546101"/>
          </a:xfrm>
        </p:grpSpPr>
        <p:sp>
          <p:nvSpPr>
            <p:cNvPr id="45" name="Freeform 5"/>
            <p:cNvSpPr>
              <a:spLocks/>
            </p:cNvSpPr>
            <p:nvPr/>
          </p:nvSpPr>
          <p:spPr bwMode="auto">
            <a:xfrm>
              <a:off x="7875588" y="911225"/>
              <a:ext cx="128587" cy="130175"/>
            </a:xfrm>
            <a:custGeom>
              <a:avLst/>
              <a:gdLst>
                <a:gd name="T0" fmla="*/ 116 w 240"/>
                <a:gd name="T1" fmla="*/ 234 h 240"/>
                <a:gd name="T2" fmla="*/ 79 w 240"/>
                <a:gd name="T3" fmla="*/ 230 h 240"/>
                <a:gd name="T4" fmla="*/ 50 w 240"/>
                <a:gd name="T5" fmla="*/ 206 h 240"/>
                <a:gd name="T6" fmla="*/ 26 w 240"/>
                <a:gd name="T7" fmla="*/ 207 h 240"/>
                <a:gd name="T8" fmla="*/ 34 w 240"/>
                <a:gd name="T9" fmla="*/ 186 h 240"/>
                <a:gd name="T10" fmla="*/ 1 w 240"/>
                <a:gd name="T11" fmla="*/ 170 h 240"/>
                <a:gd name="T12" fmla="*/ 9 w 240"/>
                <a:gd name="T13" fmla="*/ 144 h 240"/>
                <a:gd name="T14" fmla="*/ 2 w 240"/>
                <a:gd name="T15" fmla="*/ 117 h 240"/>
                <a:gd name="T16" fmla="*/ 3 w 240"/>
                <a:gd name="T17" fmla="*/ 114 h 240"/>
                <a:gd name="T18" fmla="*/ 2 w 240"/>
                <a:gd name="T19" fmla="*/ 96 h 240"/>
                <a:gd name="T20" fmla="*/ 19 w 240"/>
                <a:gd name="T21" fmla="*/ 86 h 240"/>
                <a:gd name="T22" fmla="*/ 11 w 240"/>
                <a:gd name="T23" fmla="*/ 54 h 240"/>
                <a:gd name="T24" fmla="*/ 45 w 240"/>
                <a:gd name="T25" fmla="*/ 33 h 240"/>
                <a:gd name="T26" fmla="*/ 60 w 240"/>
                <a:gd name="T27" fmla="*/ 26 h 240"/>
                <a:gd name="T28" fmla="*/ 86 w 240"/>
                <a:gd name="T29" fmla="*/ 8 h 240"/>
                <a:gd name="T30" fmla="*/ 98 w 240"/>
                <a:gd name="T31" fmla="*/ 8 h 240"/>
                <a:gd name="T32" fmla="*/ 127 w 240"/>
                <a:gd name="T33" fmla="*/ 0 h 240"/>
                <a:gd name="T34" fmla="*/ 185 w 240"/>
                <a:gd name="T35" fmla="*/ 19 h 240"/>
                <a:gd name="T36" fmla="*/ 190 w 240"/>
                <a:gd name="T37" fmla="*/ 35 h 240"/>
                <a:gd name="T38" fmla="*/ 221 w 240"/>
                <a:gd name="T39" fmla="*/ 64 h 240"/>
                <a:gd name="T40" fmla="*/ 234 w 240"/>
                <a:gd name="T41" fmla="*/ 115 h 240"/>
                <a:gd name="T42" fmla="*/ 237 w 240"/>
                <a:gd name="T43" fmla="*/ 151 h 240"/>
                <a:gd name="T44" fmla="*/ 234 w 240"/>
                <a:gd name="T45" fmla="*/ 154 h 240"/>
                <a:gd name="T46" fmla="*/ 217 w 240"/>
                <a:gd name="T47" fmla="*/ 180 h 240"/>
                <a:gd name="T48" fmla="*/ 209 w 240"/>
                <a:gd name="T49" fmla="*/ 188 h 240"/>
                <a:gd name="T50" fmla="*/ 207 w 240"/>
                <a:gd name="T51" fmla="*/ 196 h 240"/>
                <a:gd name="T52" fmla="*/ 204 w 240"/>
                <a:gd name="T53" fmla="*/ 205 h 240"/>
                <a:gd name="T54" fmla="*/ 193 w 240"/>
                <a:gd name="T55" fmla="*/ 216 h 240"/>
                <a:gd name="T56" fmla="*/ 187 w 240"/>
                <a:gd name="T57" fmla="*/ 215 h 240"/>
                <a:gd name="T58" fmla="*/ 174 w 240"/>
                <a:gd name="T59" fmla="*/ 222 h 240"/>
                <a:gd name="T60" fmla="*/ 166 w 240"/>
                <a:gd name="T61" fmla="*/ 225 h 240"/>
                <a:gd name="T62" fmla="*/ 124 w 240"/>
                <a:gd name="T63" fmla="*/ 235 h 240"/>
                <a:gd name="T64" fmla="*/ 116 w 240"/>
                <a:gd name="T65" fmla="*/ 234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40" h="240">
                  <a:moveTo>
                    <a:pt x="116" y="234"/>
                  </a:moveTo>
                  <a:cubicBezTo>
                    <a:pt x="105" y="225"/>
                    <a:pt x="93" y="237"/>
                    <a:pt x="79" y="230"/>
                  </a:cubicBezTo>
                  <a:cubicBezTo>
                    <a:pt x="68" y="223"/>
                    <a:pt x="62" y="212"/>
                    <a:pt x="50" y="206"/>
                  </a:cubicBezTo>
                  <a:cubicBezTo>
                    <a:pt x="40" y="201"/>
                    <a:pt x="34" y="198"/>
                    <a:pt x="26" y="207"/>
                  </a:cubicBezTo>
                  <a:cubicBezTo>
                    <a:pt x="25" y="196"/>
                    <a:pt x="41" y="195"/>
                    <a:pt x="34" y="186"/>
                  </a:cubicBezTo>
                  <a:cubicBezTo>
                    <a:pt x="27" y="176"/>
                    <a:pt x="17" y="169"/>
                    <a:pt x="1" y="170"/>
                  </a:cubicBezTo>
                  <a:cubicBezTo>
                    <a:pt x="11" y="162"/>
                    <a:pt x="30" y="156"/>
                    <a:pt x="9" y="144"/>
                  </a:cubicBezTo>
                  <a:cubicBezTo>
                    <a:pt x="16" y="133"/>
                    <a:pt x="13" y="124"/>
                    <a:pt x="2" y="117"/>
                  </a:cubicBezTo>
                  <a:cubicBezTo>
                    <a:pt x="0" y="116"/>
                    <a:pt x="1" y="114"/>
                    <a:pt x="3" y="114"/>
                  </a:cubicBezTo>
                  <a:cubicBezTo>
                    <a:pt x="26" y="106"/>
                    <a:pt x="4" y="102"/>
                    <a:pt x="2" y="96"/>
                  </a:cubicBezTo>
                  <a:cubicBezTo>
                    <a:pt x="7" y="91"/>
                    <a:pt x="23" y="96"/>
                    <a:pt x="19" y="86"/>
                  </a:cubicBezTo>
                  <a:cubicBezTo>
                    <a:pt x="13" y="75"/>
                    <a:pt x="43" y="60"/>
                    <a:pt x="11" y="54"/>
                  </a:cubicBezTo>
                  <a:cubicBezTo>
                    <a:pt x="34" y="61"/>
                    <a:pt x="44" y="54"/>
                    <a:pt x="45" y="33"/>
                  </a:cubicBezTo>
                  <a:cubicBezTo>
                    <a:pt x="45" y="28"/>
                    <a:pt x="56" y="27"/>
                    <a:pt x="60" y="26"/>
                  </a:cubicBezTo>
                  <a:cubicBezTo>
                    <a:pt x="68" y="23"/>
                    <a:pt x="79" y="18"/>
                    <a:pt x="86" y="8"/>
                  </a:cubicBezTo>
                  <a:cubicBezTo>
                    <a:pt x="89" y="3"/>
                    <a:pt x="93" y="6"/>
                    <a:pt x="98" y="8"/>
                  </a:cubicBezTo>
                  <a:cubicBezTo>
                    <a:pt x="110" y="16"/>
                    <a:pt x="120" y="13"/>
                    <a:pt x="127" y="0"/>
                  </a:cubicBezTo>
                  <a:cubicBezTo>
                    <a:pt x="131" y="12"/>
                    <a:pt x="175" y="26"/>
                    <a:pt x="185" y="19"/>
                  </a:cubicBezTo>
                  <a:cubicBezTo>
                    <a:pt x="189" y="23"/>
                    <a:pt x="177" y="32"/>
                    <a:pt x="190" y="35"/>
                  </a:cubicBezTo>
                  <a:cubicBezTo>
                    <a:pt x="205" y="39"/>
                    <a:pt x="216" y="54"/>
                    <a:pt x="221" y="64"/>
                  </a:cubicBezTo>
                  <a:cubicBezTo>
                    <a:pt x="228" y="79"/>
                    <a:pt x="231" y="97"/>
                    <a:pt x="234" y="115"/>
                  </a:cubicBezTo>
                  <a:cubicBezTo>
                    <a:pt x="235" y="127"/>
                    <a:pt x="227" y="140"/>
                    <a:pt x="237" y="151"/>
                  </a:cubicBezTo>
                  <a:cubicBezTo>
                    <a:pt x="240" y="154"/>
                    <a:pt x="235" y="154"/>
                    <a:pt x="234" y="154"/>
                  </a:cubicBezTo>
                  <a:cubicBezTo>
                    <a:pt x="219" y="157"/>
                    <a:pt x="230" y="176"/>
                    <a:pt x="217" y="180"/>
                  </a:cubicBezTo>
                  <a:cubicBezTo>
                    <a:pt x="220" y="188"/>
                    <a:pt x="218" y="190"/>
                    <a:pt x="209" y="188"/>
                  </a:cubicBezTo>
                  <a:cubicBezTo>
                    <a:pt x="204" y="187"/>
                    <a:pt x="204" y="193"/>
                    <a:pt x="207" y="196"/>
                  </a:cubicBezTo>
                  <a:cubicBezTo>
                    <a:pt x="211" y="201"/>
                    <a:pt x="209" y="204"/>
                    <a:pt x="204" y="205"/>
                  </a:cubicBezTo>
                  <a:cubicBezTo>
                    <a:pt x="197" y="206"/>
                    <a:pt x="183" y="199"/>
                    <a:pt x="193" y="216"/>
                  </a:cubicBezTo>
                  <a:cubicBezTo>
                    <a:pt x="194" y="217"/>
                    <a:pt x="189" y="217"/>
                    <a:pt x="187" y="215"/>
                  </a:cubicBezTo>
                  <a:cubicBezTo>
                    <a:pt x="180" y="212"/>
                    <a:pt x="173" y="217"/>
                    <a:pt x="174" y="222"/>
                  </a:cubicBezTo>
                  <a:cubicBezTo>
                    <a:pt x="175" y="236"/>
                    <a:pt x="172" y="232"/>
                    <a:pt x="166" y="225"/>
                  </a:cubicBezTo>
                  <a:cubicBezTo>
                    <a:pt x="155" y="240"/>
                    <a:pt x="136" y="222"/>
                    <a:pt x="124" y="235"/>
                  </a:cubicBezTo>
                  <a:cubicBezTo>
                    <a:pt x="121" y="236"/>
                    <a:pt x="119" y="236"/>
                    <a:pt x="116" y="234"/>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46" name="Freeform 6"/>
            <p:cNvSpPr>
              <a:spLocks/>
            </p:cNvSpPr>
            <p:nvPr/>
          </p:nvSpPr>
          <p:spPr bwMode="auto">
            <a:xfrm>
              <a:off x="7551738" y="715963"/>
              <a:ext cx="96837" cy="100013"/>
            </a:xfrm>
            <a:custGeom>
              <a:avLst/>
              <a:gdLst>
                <a:gd name="T0" fmla="*/ 179 w 179"/>
                <a:gd name="T1" fmla="*/ 93 h 182"/>
                <a:gd name="T2" fmla="*/ 159 w 179"/>
                <a:gd name="T3" fmla="*/ 99 h 182"/>
                <a:gd name="T4" fmla="*/ 171 w 179"/>
                <a:gd name="T5" fmla="*/ 112 h 182"/>
                <a:gd name="T6" fmla="*/ 153 w 179"/>
                <a:gd name="T7" fmla="*/ 125 h 182"/>
                <a:gd name="T8" fmla="*/ 134 w 179"/>
                <a:gd name="T9" fmla="*/ 151 h 182"/>
                <a:gd name="T10" fmla="*/ 81 w 179"/>
                <a:gd name="T11" fmla="*/ 171 h 182"/>
                <a:gd name="T12" fmla="*/ 72 w 179"/>
                <a:gd name="T13" fmla="*/ 182 h 182"/>
                <a:gd name="T14" fmla="*/ 42 w 179"/>
                <a:gd name="T15" fmla="*/ 176 h 182"/>
                <a:gd name="T16" fmla="*/ 19 w 179"/>
                <a:gd name="T17" fmla="*/ 140 h 182"/>
                <a:gd name="T18" fmla="*/ 15 w 179"/>
                <a:gd name="T19" fmla="*/ 131 h 182"/>
                <a:gd name="T20" fmla="*/ 7 w 179"/>
                <a:gd name="T21" fmla="*/ 115 h 182"/>
                <a:gd name="T22" fmla="*/ 5 w 179"/>
                <a:gd name="T23" fmla="*/ 106 h 182"/>
                <a:gd name="T24" fmla="*/ 0 w 179"/>
                <a:gd name="T25" fmla="*/ 92 h 182"/>
                <a:gd name="T26" fmla="*/ 8 w 179"/>
                <a:gd name="T27" fmla="*/ 72 h 182"/>
                <a:gd name="T28" fmla="*/ 13 w 179"/>
                <a:gd name="T29" fmla="*/ 67 h 182"/>
                <a:gd name="T30" fmla="*/ 43 w 179"/>
                <a:gd name="T31" fmla="*/ 15 h 182"/>
                <a:gd name="T32" fmla="*/ 48 w 179"/>
                <a:gd name="T33" fmla="*/ 0 h 182"/>
                <a:gd name="T34" fmla="*/ 76 w 179"/>
                <a:gd name="T35" fmla="*/ 9 h 182"/>
                <a:gd name="T36" fmla="*/ 110 w 179"/>
                <a:gd name="T37" fmla="*/ 8 h 182"/>
                <a:gd name="T38" fmla="*/ 114 w 179"/>
                <a:gd name="T39" fmla="*/ 11 h 182"/>
                <a:gd name="T40" fmla="*/ 118 w 179"/>
                <a:gd name="T41" fmla="*/ 19 h 182"/>
                <a:gd name="T42" fmla="*/ 157 w 179"/>
                <a:gd name="T43" fmla="*/ 58 h 182"/>
                <a:gd name="T44" fmla="*/ 158 w 179"/>
                <a:gd name="T45" fmla="*/ 67 h 182"/>
                <a:gd name="T46" fmla="*/ 179 w 179"/>
                <a:gd name="T47" fmla="*/ 93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79" h="182">
                  <a:moveTo>
                    <a:pt x="179" y="93"/>
                  </a:moveTo>
                  <a:cubicBezTo>
                    <a:pt x="170" y="99"/>
                    <a:pt x="161" y="91"/>
                    <a:pt x="159" y="99"/>
                  </a:cubicBezTo>
                  <a:cubicBezTo>
                    <a:pt x="156" y="107"/>
                    <a:pt x="166" y="106"/>
                    <a:pt x="171" y="112"/>
                  </a:cubicBezTo>
                  <a:cubicBezTo>
                    <a:pt x="161" y="112"/>
                    <a:pt x="154" y="112"/>
                    <a:pt x="153" y="125"/>
                  </a:cubicBezTo>
                  <a:cubicBezTo>
                    <a:pt x="153" y="134"/>
                    <a:pt x="141" y="143"/>
                    <a:pt x="134" y="151"/>
                  </a:cubicBezTo>
                  <a:cubicBezTo>
                    <a:pt x="118" y="170"/>
                    <a:pt x="100" y="167"/>
                    <a:pt x="81" y="171"/>
                  </a:cubicBezTo>
                  <a:cubicBezTo>
                    <a:pt x="78" y="172"/>
                    <a:pt x="75" y="178"/>
                    <a:pt x="72" y="182"/>
                  </a:cubicBezTo>
                  <a:cubicBezTo>
                    <a:pt x="59" y="158"/>
                    <a:pt x="56" y="158"/>
                    <a:pt x="42" y="176"/>
                  </a:cubicBezTo>
                  <a:cubicBezTo>
                    <a:pt x="60" y="147"/>
                    <a:pt x="29" y="150"/>
                    <a:pt x="19" y="140"/>
                  </a:cubicBezTo>
                  <a:cubicBezTo>
                    <a:pt x="16" y="136"/>
                    <a:pt x="15" y="134"/>
                    <a:pt x="15" y="131"/>
                  </a:cubicBezTo>
                  <a:cubicBezTo>
                    <a:pt x="16" y="123"/>
                    <a:pt x="27" y="112"/>
                    <a:pt x="7" y="115"/>
                  </a:cubicBezTo>
                  <a:cubicBezTo>
                    <a:pt x="1" y="116"/>
                    <a:pt x="3" y="109"/>
                    <a:pt x="5" y="106"/>
                  </a:cubicBezTo>
                  <a:cubicBezTo>
                    <a:pt x="9" y="99"/>
                    <a:pt x="15" y="93"/>
                    <a:pt x="0" y="92"/>
                  </a:cubicBezTo>
                  <a:cubicBezTo>
                    <a:pt x="3" y="85"/>
                    <a:pt x="5" y="78"/>
                    <a:pt x="8" y="72"/>
                  </a:cubicBezTo>
                  <a:cubicBezTo>
                    <a:pt x="9" y="71"/>
                    <a:pt x="13" y="70"/>
                    <a:pt x="13" y="67"/>
                  </a:cubicBezTo>
                  <a:cubicBezTo>
                    <a:pt x="17" y="45"/>
                    <a:pt x="29" y="23"/>
                    <a:pt x="43" y="15"/>
                  </a:cubicBezTo>
                  <a:cubicBezTo>
                    <a:pt x="51" y="10"/>
                    <a:pt x="51" y="10"/>
                    <a:pt x="48" y="0"/>
                  </a:cubicBezTo>
                  <a:cubicBezTo>
                    <a:pt x="55" y="12"/>
                    <a:pt x="65" y="14"/>
                    <a:pt x="76" y="9"/>
                  </a:cubicBezTo>
                  <a:cubicBezTo>
                    <a:pt x="87" y="4"/>
                    <a:pt x="99" y="15"/>
                    <a:pt x="110" y="8"/>
                  </a:cubicBezTo>
                  <a:cubicBezTo>
                    <a:pt x="114" y="5"/>
                    <a:pt x="114" y="9"/>
                    <a:pt x="114" y="11"/>
                  </a:cubicBezTo>
                  <a:cubicBezTo>
                    <a:pt x="114" y="15"/>
                    <a:pt x="115" y="19"/>
                    <a:pt x="118" y="19"/>
                  </a:cubicBezTo>
                  <a:cubicBezTo>
                    <a:pt x="143" y="21"/>
                    <a:pt x="143" y="47"/>
                    <a:pt x="157" y="58"/>
                  </a:cubicBezTo>
                  <a:cubicBezTo>
                    <a:pt x="163" y="63"/>
                    <a:pt x="158" y="64"/>
                    <a:pt x="158" y="67"/>
                  </a:cubicBezTo>
                  <a:cubicBezTo>
                    <a:pt x="160" y="79"/>
                    <a:pt x="157" y="93"/>
                    <a:pt x="179" y="93"/>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47" name="Freeform 7"/>
            <p:cNvSpPr>
              <a:spLocks/>
            </p:cNvSpPr>
            <p:nvPr/>
          </p:nvSpPr>
          <p:spPr bwMode="auto">
            <a:xfrm>
              <a:off x="7672388" y="506412"/>
              <a:ext cx="85725" cy="76200"/>
            </a:xfrm>
            <a:custGeom>
              <a:avLst/>
              <a:gdLst>
                <a:gd name="T0" fmla="*/ 148 w 159"/>
                <a:gd name="T1" fmla="*/ 59 h 140"/>
                <a:gd name="T2" fmla="*/ 126 w 159"/>
                <a:gd name="T3" fmla="*/ 118 h 140"/>
                <a:gd name="T4" fmla="*/ 71 w 159"/>
                <a:gd name="T5" fmla="*/ 140 h 140"/>
                <a:gd name="T6" fmla="*/ 4 w 159"/>
                <a:gd name="T7" fmla="*/ 80 h 140"/>
                <a:gd name="T8" fmla="*/ 11 w 159"/>
                <a:gd name="T9" fmla="*/ 42 h 140"/>
                <a:gd name="T10" fmla="*/ 79 w 159"/>
                <a:gd name="T11" fmla="*/ 1 h 140"/>
                <a:gd name="T12" fmla="*/ 148 w 159"/>
                <a:gd name="T13" fmla="*/ 59 h 140"/>
              </a:gdLst>
              <a:ahLst/>
              <a:cxnLst>
                <a:cxn ang="0">
                  <a:pos x="T0" y="T1"/>
                </a:cxn>
                <a:cxn ang="0">
                  <a:pos x="T2" y="T3"/>
                </a:cxn>
                <a:cxn ang="0">
                  <a:pos x="T4" y="T5"/>
                </a:cxn>
                <a:cxn ang="0">
                  <a:pos x="T6" y="T7"/>
                </a:cxn>
                <a:cxn ang="0">
                  <a:pos x="T8" y="T9"/>
                </a:cxn>
                <a:cxn ang="0">
                  <a:pos x="T10" y="T11"/>
                </a:cxn>
                <a:cxn ang="0">
                  <a:pos x="T12" y="T13"/>
                </a:cxn>
              </a:cxnLst>
              <a:rect l="0" t="0" r="r" b="b"/>
              <a:pathLst>
                <a:path w="159" h="140">
                  <a:moveTo>
                    <a:pt x="148" y="59"/>
                  </a:moveTo>
                  <a:cubicBezTo>
                    <a:pt x="159" y="85"/>
                    <a:pt x="142" y="102"/>
                    <a:pt x="126" y="118"/>
                  </a:cubicBezTo>
                  <a:cubicBezTo>
                    <a:pt x="112" y="134"/>
                    <a:pt x="92" y="140"/>
                    <a:pt x="71" y="140"/>
                  </a:cubicBezTo>
                  <a:cubicBezTo>
                    <a:pt x="39" y="140"/>
                    <a:pt x="0" y="105"/>
                    <a:pt x="4" y="80"/>
                  </a:cubicBezTo>
                  <a:cubicBezTo>
                    <a:pt x="6" y="67"/>
                    <a:pt x="3" y="54"/>
                    <a:pt x="11" y="42"/>
                  </a:cubicBezTo>
                  <a:cubicBezTo>
                    <a:pt x="26" y="16"/>
                    <a:pt x="52" y="1"/>
                    <a:pt x="79" y="1"/>
                  </a:cubicBezTo>
                  <a:cubicBezTo>
                    <a:pt x="114" y="0"/>
                    <a:pt x="149" y="25"/>
                    <a:pt x="148" y="59"/>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48" name="Freeform 8"/>
            <p:cNvSpPr>
              <a:spLocks/>
            </p:cNvSpPr>
            <p:nvPr/>
          </p:nvSpPr>
          <p:spPr bwMode="auto">
            <a:xfrm>
              <a:off x="7278688" y="949325"/>
              <a:ext cx="68262" cy="66675"/>
            </a:xfrm>
            <a:custGeom>
              <a:avLst/>
              <a:gdLst>
                <a:gd name="T0" fmla="*/ 61 w 125"/>
                <a:gd name="T1" fmla="*/ 0 h 122"/>
                <a:gd name="T2" fmla="*/ 125 w 125"/>
                <a:gd name="T3" fmla="*/ 59 h 122"/>
                <a:gd name="T4" fmla="*/ 67 w 125"/>
                <a:gd name="T5" fmla="*/ 121 h 122"/>
                <a:gd name="T6" fmla="*/ 0 w 125"/>
                <a:gd name="T7" fmla="*/ 63 h 122"/>
                <a:gd name="T8" fmla="*/ 61 w 125"/>
                <a:gd name="T9" fmla="*/ 0 h 122"/>
              </a:gdLst>
              <a:ahLst/>
              <a:cxnLst>
                <a:cxn ang="0">
                  <a:pos x="T0" y="T1"/>
                </a:cxn>
                <a:cxn ang="0">
                  <a:pos x="T2" y="T3"/>
                </a:cxn>
                <a:cxn ang="0">
                  <a:pos x="T4" y="T5"/>
                </a:cxn>
                <a:cxn ang="0">
                  <a:pos x="T6" y="T7"/>
                </a:cxn>
                <a:cxn ang="0">
                  <a:pos x="T8" y="T9"/>
                </a:cxn>
              </a:cxnLst>
              <a:rect l="0" t="0" r="r" b="b"/>
              <a:pathLst>
                <a:path w="125" h="122">
                  <a:moveTo>
                    <a:pt x="61" y="0"/>
                  </a:moveTo>
                  <a:cubicBezTo>
                    <a:pt x="91" y="1"/>
                    <a:pt x="125" y="33"/>
                    <a:pt x="125" y="59"/>
                  </a:cubicBezTo>
                  <a:cubicBezTo>
                    <a:pt x="125" y="91"/>
                    <a:pt x="96" y="122"/>
                    <a:pt x="67" y="121"/>
                  </a:cubicBezTo>
                  <a:cubicBezTo>
                    <a:pt x="39" y="120"/>
                    <a:pt x="0" y="86"/>
                    <a:pt x="0" y="63"/>
                  </a:cubicBezTo>
                  <a:cubicBezTo>
                    <a:pt x="1" y="27"/>
                    <a:pt x="28" y="0"/>
                    <a:pt x="61" y="0"/>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49" name="Freeform 9"/>
            <p:cNvSpPr>
              <a:spLocks/>
            </p:cNvSpPr>
            <p:nvPr/>
          </p:nvSpPr>
          <p:spPr bwMode="auto">
            <a:xfrm>
              <a:off x="7602538" y="622300"/>
              <a:ext cx="31750" cy="31750"/>
            </a:xfrm>
            <a:custGeom>
              <a:avLst/>
              <a:gdLst>
                <a:gd name="T0" fmla="*/ 32 w 59"/>
                <a:gd name="T1" fmla="*/ 1 h 58"/>
                <a:gd name="T2" fmla="*/ 56 w 59"/>
                <a:gd name="T3" fmla="*/ 25 h 58"/>
                <a:gd name="T4" fmla="*/ 28 w 59"/>
                <a:gd name="T5" fmla="*/ 57 h 58"/>
                <a:gd name="T6" fmla="*/ 1 w 59"/>
                <a:gd name="T7" fmla="*/ 34 h 58"/>
                <a:gd name="T8" fmla="*/ 32 w 59"/>
                <a:gd name="T9" fmla="*/ 1 h 58"/>
              </a:gdLst>
              <a:ahLst/>
              <a:cxnLst>
                <a:cxn ang="0">
                  <a:pos x="T0" y="T1"/>
                </a:cxn>
                <a:cxn ang="0">
                  <a:pos x="T2" y="T3"/>
                </a:cxn>
                <a:cxn ang="0">
                  <a:pos x="T4" y="T5"/>
                </a:cxn>
                <a:cxn ang="0">
                  <a:pos x="T6" y="T7"/>
                </a:cxn>
                <a:cxn ang="0">
                  <a:pos x="T8" y="T9"/>
                </a:cxn>
              </a:cxnLst>
              <a:rect l="0" t="0" r="r" b="b"/>
              <a:pathLst>
                <a:path w="59" h="58">
                  <a:moveTo>
                    <a:pt x="32" y="1"/>
                  </a:moveTo>
                  <a:cubicBezTo>
                    <a:pt x="44" y="0"/>
                    <a:pt x="53" y="10"/>
                    <a:pt x="56" y="25"/>
                  </a:cubicBezTo>
                  <a:cubicBezTo>
                    <a:pt x="59" y="37"/>
                    <a:pt x="40" y="58"/>
                    <a:pt x="28" y="57"/>
                  </a:cubicBezTo>
                  <a:cubicBezTo>
                    <a:pt x="13" y="57"/>
                    <a:pt x="3" y="49"/>
                    <a:pt x="1" y="34"/>
                  </a:cubicBezTo>
                  <a:cubicBezTo>
                    <a:pt x="0" y="18"/>
                    <a:pt x="13" y="2"/>
                    <a:pt x="32" y="1"/>
                  </a:cubicBezTo>
                  <a:close/>
                </a:path>
              </a:pathLst>
            </a:custGeom>
            <a:solidFill>
              <a:srgbClr val="C31E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50" name="Freeform 10"/>
            <p:cNvSpPr>
              <a:spLocks/>
            </p:cNvSpPr>
            <p:nvPr/>
          </p:nvSpPr>
          <p:spPr bwMode="auto">
            <a:xfrm>
              <a:off x="7842250" y="793750"/>
              <a:ext cx="28575" cy="28575"/>
            </a:xfrm>
            <a:custGeom>
              <a:avLst/>
              <a:gdLst>
                <a:gd name="T0" fmla="*/ 0 w 51"/>
                <a:gd name="T1" fmla="*/ 31 h 51"/>
                <a:gd name="T2" fmla="*/ 27 w 51"/>
                <a:gd name="T3" fmla="*/ 0 h 51"/>
                <a:gd name="T4" fmla="*/ 50 w 51"/>
                <a:gd name="T5" fmla="*/ 24 h 51"/>
                <a:gd name="T6" fmla="*/ 22 w 51"/>
                <a:gd name="T7" fmla="*/ 49 h 51"/>
                <a:gd name="T8" fmla="*/ 0 w 51"/>
                <a:gd name="T9" fmla="*/ 31 h 51"/>
              </a:gdLst>
              <a:ahLst/>
              <a:cxnLst>
                <a:cxn ang="0">
                  <a:pos x="T0" y="T1"/>
                </a:cxn>
                <a:cxn ang="0">
                  <a:pos x="T2" y="T3"/>
                </a:cxn>
                <a:cxn ang="0">
                  <a:pos x="T4" y="T5"/>
                </a:cxn>
                <a:cxn ang="0">
                  <a:pos x="T6" y="T7"/>
                </a:cxn>
                <a:cxn ang="0">
                  <a:pos x="T8" y="T9"/>
                </a:cxn>
              </a:cxnLst>
              <a:rect l="0" t="0" r="r" b="b"/>
              <a:pathLst>
                <a:path w="51" h="51">
                  <a:moveTo>
                    <a:pt x="0" y="31"/>
                  </a:moveTo>
                  <a:cubicBezTo>
                    <a:pt x="0" y="8"/>
                    <a:pt x="9" y="0"/>
                    <a:pt x="27" y="0"/>
                  </a:cubicBezTo>
                  <a:cubicBezTo>
                    <a:pt x="42" y="1"/>
                    <a:pt x="49" y="10"/>
                    <a:pt x="50" y="24"/>
                  </a:cubicBezTo>
                  <a:cubicBezTo>
                    <a:pt x="51" y="36"/>
                    <a:pt x="34" y="51"/>
                    <a:pt x="22" y="49"/>
                  </a:cubicBezTo>
                  <a:cubicBezTo>
                    <a:pt x="11" y="46"/>
                    <a:pt x="0" y="41"/>
                    <a:pt x="0" y="31"/>
                  </a:cubicBezTo>
                  <a:close/>
                </a:path>
              </a:pathLst>
            </a:custGeom>
            <a:solidFill>
              <a:srgbClr val="C11C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51" name="Freeform 11"/>
            <p:cNvSpPr>
              <a:spLocks/>
            </p:cNvSpPr>
            <p:nvPr/>
          </p:nvSpPr>
          <p:spPr bwMode="auto">
            <a:xfrm>
              <a:off x="7405688" y="796925"/>
              <a:ext cx="25400" cy="25400"/>
            </a:xfrm>
            <a:custGeom>
              <a:avLst/>
              <a:gdLst>
                <a:gd name="T0" fmla="*/ 47 w 47"/>
                <a:gd name="T1" fmla="*/ 15 h 47"/>
                <a:gd name="T2" fmla="*/ 20 w 47"/>
                <a:gd name="T3" fmla="*/ 47 h 47"/>
                <a:gd name="T4" fmla="*/ 1 w 47"/>
                <a:gd name="T5" fmla="*/ 24 h 47"/>
                <a:gd name="T6" fmla="*/ 25 w 47"/>
                <a:gd name="T7" fmla="*/ 0 h 47"/>
                <a:gd name="T8" fmla="*/ 47 w 47"/>
                <a:gd name="T9" fmla="*/ 15 h 47"/>
              </a:gdLst>
              <a:ahLst/>
              <a:cxnLst>
                <a:cxn ang="0">
                  <a:pos x="T0" y="T1"/>
                </a:cxn>
                <a:cxn ang="0">
                  <a:pos x="T2" y="T3"/>
                </a:cxn>
                <a:cxn ang="0">
                  <a:pos x="T4" y="T5"/>
                </a:cxn>
                <a:cxn ang="0">
                  <a:pos x="T6" y="T7"/>
                </a:cxn>
                <a:cxn ang="0">
                  <a:pos x="T8" y="T9"/>
                </a:cxn>
              </a:cxnLst>
              <a:rect l="0" t="0" r="r" b="b"/>
              <a:pathLst>
                <a:path w="47" h="47">
                  <a:moveTo>
                    <a:pt x="47" y="15"/>
                  </a:moveTo>
                  <a:cubicBezTo>
                    <a:pt x="47" y="31"/>
                    <a:pt x="33" y="47"/>
                    <a:pt x="20" y="47"/>
                  </a:cubicBezTo>
                  <a:cubicBezTo>
                    <a:pt x="6" y="46"/>
                    <a:pt x="0" y="36"/>
                    <a:pt x="1" y="24"/>
                  </a:cubicBezTo>
                  <a:cubicBezTo>
                    <a:pt x="2" y="11"/>
                    <a:pt x="10" y="0"/>
                    <a:pt x="25" y="0"/>
                  </a:cubicBezTo>
                  <a:cubicBezTo>
                    <a:pt x="36" y="0"/>
                    <a:pt x="44" y="6"/>
                    <a:pt x="47" y="15"/>
                  </a:cubicBezTo>
                  <a:close/>
                </a:path>
              </a:pathLst>
            </a:custGeom>
            <a:solidFill>
              <a:srgbClr val="C220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52" name="Freeform 12"/>
            <p:cNvSpPr>
              <a:spLocks/>
            </p:cNvSpPr>
            <p:nvPr/>
          </p:nvSpPr>
          <p:spPr bwMode="auto">
            <a:xfrm>
              <a:off x="7493000" y="985838"/>
              <a:ext cx="20637" cy="23813"/>
            </a:xfrm>
            <a:custGeom>
              <a:avLst/>
              <a:gdLst>
                <a:gd name="T0" fmla="*/ 38 w 38"/>
                <a:gd name="T1" fmla="*/ 20 h 44"/>
                <a:gd name="T2" fmla="*/ 17 w 38"/>
                <a:gd name="T3" fmla="*/ 43 h 44"/>
                <a:gd name="T4" fmla="*/ 0 w 38"/>
                <a:gd name="T5" fmla="*/ 24 h 44"/>
                <a:gd name="T6" fmla="*/ 23 w 38"/>
                <a:gd name="T7" fmla="*/ 1 h 44"/>
                <a:gd name="T8" fmla="*/ 38 w 38"/>
                <a:gd name="T9" fmla="*/ 20 h 44"/>
              </a:gdLst>
              <a:ahLst/>
              <a:cxnLst>
                <a:cxn ang="0">
                  <a:pos x="T0" y="T1"/>
                </a:cxn>
                <a:cxn ang="0">
                  <a:pos x="T2" y="T3"/>
                </a:cxn>
                <a:cxn ang="0">
                  <a:pos x="T4" y="T5"/>
                </a:cxn>
                <a:cxn ang="0">
                  <a:pos x="T6" y="T7"/>
                </a:cxn>
                <a:cxn ang="0">
                  <a:pos x="T8" y="T9"/>
                </a:cxn>
              </a:cxnLst>
              <a:rect l="0" t="0" r="r" b="b"/>
              <a:pathLst>
                <a:path w="38" h="44">
                  <a:moveTo>
                    <a:pt x="38" y="20"/>
                  </a:moveTo>
                  <a:cubicBezTo>
                    <a:pt x="37" y="34"/>
                    <a:pt x="29" y="42"/>
                    <a:pt x="17" y="43"/>
                  </a:cubicBezTo>
                  <a:cubicBezTo>
                    <a:pt x="7" y="44"/>
                    <a:pt x="0" y="36"/>
                    <a:pt x="0" y="24"/>
                  </a:cubicBezTo>
                  <a:cubicBezTo>
                    <a:pt x="1" y="10"/>
                    <a:pt x="10" y="2"/>
                    <a:pt x="23" y="1"/>
                  </a:cubicBezTo>
                  <a:cubicBezTo>
                    <a:pt x="34" y="0"/>
                    <a:pt x="38" y="10"/>
                    <a:pt x="38" y="20"/>
                  </a:cubicBezTo>
                  <a:close/>
                </a:path>
              </a:pathLst>
            </a:custGeom>
            <a:solidFill>
              <a:srgbClr val="C225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53" name="Freeform 13"/>
            <p:cNvSpPr>
              <a:spLocks/>
            </p:cNvSpPr>
            <p:nvPr/>
          </p:nvSpPr>
          <p:spPr bwMode="auto">
            <a:xfrm>
              <a:off x="7294563" y="606425"/>
              <a:ext cx="20637" cy="20638"/>
            </a:xfrm>
            <a:custGeom>
              <a:avLst/>
              <a:gdLst>
                <a:gd name="T0" fmla="*/ 38 w 38"/>
                <a:gd name="T1" fmla="*/ 24 h 40"/>
                <a:gd name="T2" fmla="*/ 18 w 38"/>
                <a:gd name="T3" fmla="*/ 40 h 40"/>
                <a:gd name="T4" fmla="*/ 1 w 38"/>
                <a:gd name="T5" fmla="*/ 20 h 40"/>
                <a:gd name="T6" fmla="*/ 21 w 38"/>
                <a:gd name="T7" fmla="*/ 1 h 40"/>
                <a:gd name="T8" fmla="*/ 38 w 38"/>
                <a:gd name="T9" fmla="*/ 24 h 40"/>
              </a:gdLst>
              <a:ahLst/>
              <a:cxnLst>
                <a:cxn ang="0">
                  <a:pos x="T0" y="T1"/>
                </a:cxn>
                <a:cxn ang="0">
                  <a:pos x="T2" y="T3"/>
                </a:cxn>
                <a:cxn ang="0">
                  <a:pos x="T4" y="T5"/>
                </a:cxn>
                <a:cxn ang="0">
                  <a:pos x="T6" y="T7"/>
                </a:cxn>
                <a:cxn ang="0">
                  <a:pos x="T8" y="T9"/>
                </a:cxn>
              </a:cxnLst>
              <a:rect l="0" t="0" r="r" b="b"/>
              <a:pathLst>
                <a:path w="38" h="40">
                  <a:moveTo>
                    <a:pt x="38" y="24"/>
                  </a:moveTo>
                  <a:cubicBezTo>
                    <a:pt x="37" y="33"/>
                    <a:pt x="30" y="40"/>
                    <a:pt x="18" y="40"/>
                  </a:cubicBezTo>
                  <a:cubicBezTo>
                    <a:pt x="7" y="40"/>
                    <a:pt x="0" y="32"/>
                    <a:pt x="1" y="20"/>
                  </a:cubicBezTo>
                  <a:cubicBezTo>
                    <a:pt x="1" y="8"/>
                    <a:pt x="8" y="0"/>
                    <a:pt x="21" y="1"/>
                  </a:cubicBezTo>
                  <a:cubicBezTo>
                    <a:pt x="33" y="2"/>
                    <a:pt x="38" y="10"/>
                    <a:pt x="38" y="24"/>
                  </a:cubicBezTo>
                  <a:close/>
                </a:path>
              </a:pathLst>
            </a:custGeom>
            <a:solidFill>
              <a:srgbClr val="C324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54" name="Freeform 14"/>
            <p:cNvSpPr>
              <a:spLocks/>
            </p:cNvSpPr>
            <p:nvPr/>
          </p:nvSpPr>
          <p:spPr bwMode="auto">
            <a:xfrm>
              <a:off x="7710488" y="917575"/>
              <a:ext cx="22225" cy="20638"/>
            </a:xfrm>
            <a:custGeom>
              <a:avLst/>
              <a:gdLst>
                <a:gd name="T0" fmla="*/ 24 w 42"/>
                <a:gd name="T1" fmla="*/ 2 h 37"/>
                <a:gd name="T2" fmla="*/ 41 w 42"/>
                <a:gd name="T3" fmla="*/ 18 h 37"/>
                <a:gd name="T4" fmla="*/ 20 w 42"/>
                <a:gd name="T5" fmla="*/ 36 h 37"/>
                <a:gd name="T6" fmla="*/ 2 w 42"/>
                <a:gd name="T7" fmla="*/ 18 h 37"/>
                <a:gd name="T8" fmla="*/ 24 w 42"/>
                <a:gd name="T9" fmla="*/ 2 h 37"/>
              </a:gdLst>
              <a:ahLst/>
              <a:cxnLst>
                <a:cxn ang="0">
                  <a:pos x="T0" y="T1"/>
                </a:cxn>
                <a:cxn ang="0">
                  <a:pos x="T2" y="T3"/>
                </a:cxn>
                <a:cxn ang="0">
                  <a:pos x="T4" y="T5"/>
                </a:cxn>
                <a:cxn ang="0">
                  <a:pos x="T6" y="T7"/>
                </a:cxn>
                <a:cxn ang="0">
                  <a:pos x="T8" y="T9"/>
                </a:cxn>
              </a:cxnLst>
              <a:rect l="0" t="0" r="r" b="b"/>
              <a:pathLst>
                <a:path w="42" h="37">
                  <a:moveTo>
                    <a:pt x="24" y="2"/>
                  </a:moveTo>
                  <a:cubicBezTo>
                    <a:pt x="31" y="4"/>
                    <a:pt x="42" y="6"/>
                    <a:pt x="41" y="18"/>
                  </a:cubicBezTo>
                  <a:cubicBezTo>
                    <a:pt x="40" y="30"/>
                    <a:pt x="32" y="37"/>
                    <a:pt x="20" y="36"/>
                  </a:cubicBezTo>
                  <a:cubicBezTo>
                    <a:pt x="8" y="36"/>
                    <a:pt x="0" y="30"/>
                    <a:pt x="2" y="18"/>
                  </a:cubicBezTo>
                  <a:cubicBezTo>
                    <a:pt x="3" y="6"/>
                    <a:pt x="11" y="0"/>
                    <a:pt x="24" y="2"/>
                  </a:cubicBezTo>
                  <a:close/>
                </a:path>
              </a:pathLst>
            </a:custGeom>
            <a:solidFill>
              <a:srgbClr val="C021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55" name="Freeform 15"/>
            <p:cNvSpPr>
              <a:spLocks/>
            </p:cNvSpPr>
            <p:nvPr/>
          </p:nvSpPr>
          <p:spPr bwMode="auto">
            <a:xfrm>
              <a:off x="7891463" y="663575"/>
              <a:ext cx="19050" cy="22225"/>
            </a:xfrm>
            <a:custGeom>
              <a:avLst/>
              <a:gdLst>
                <a:gd name="T0" fmla="*/ 34 w 34"/>
                <a:gd name="T1" fmla="*/ 24 h 41"/>
                <a:gd name="T2" fmla="*/ 22 w 34"/>
                <a:gd name="T3" fmla="*/ 40 h 41"/>
                <a:gd name="T4" fmla="*/ 2 w 34"/>
                <a:gd name="T5" fmla="*/ 12 h 41"/>
                <a:gd name="T6" fmla="*/ 10 w 34"/>
                <a:gd name="T7" fmla="*/ 0 h 41"/>
                <a:gd name="T8" fmla="*/ 34 w 34"/>
                <a:gd name="T9" fmla="*/ 24 h 41"/>
              </a:gdLst>
              <a:ahLst/>
              <a:cxnLst>
                <a:cxn ang="0">
                  <a:pos x="T0" y="T1"/>
                </a:cxn>
                <a:cxn ang="0">
                  <a:pos x="T2" y="T3"/>
                </a:cxn>
                <a:cxn ang="0">
                  <a:pos x="T4" y="T5"/>
                </a:cxn>
                <a:cxn ang="0">
                  <a:pos x="T6" y="T7"/>
                </a:cxn>
                <a:cxn ang="0">
                  <a:pos x="T8" y="T9"/>
                </a:cxn>
              </a:cxnLst>
              <a:rect l="0" t="0" r="r" b="b"/>
              <a:pathLst>
                <a:path w="34" h="41">
                  <a:moveTo>
                    <a:pt x="34" y="24"/>
                  </a:moveTo>
                  <a:cubicBezTo>
                    <a:pt x="32" y="31"/>
                    <a:pt x="29" y="41"/>
                    <a:pt x="22" y="40"/>
                  </a:cubicBezTo>
                  <a:cubicBezTo>
                    <a:pt x="9" y="38"/>
                    <a:pt x="4" y="25"/>
                    <a:pt x="2" y="12"/>
                  </a:cubicBezTo>
                  <a:cubicBezTo>
                    <a:pt x="0" y="6"/>
                    <a:pt x="3" y="0"/>
                    <a:pt x="10" y="0"/>
                  </a:cubicBezTo>
                  <a:cubicBezTo>
                    <a:pt x="24" y="2"/>
                    <a:pt x="29" y="12"/>
                    <a:pt x="34" y="24"/>
                  </a:cubicBezTo>
                  <a:close/>
                </a:path>
              </a:pathLst>
            </a:custGeom>
            <a:solidFill>
              <a:srgbClr val="C11E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56" name="Freeform 16"/>
            <p:cNvSpPr>
              <a:spLocks/>
            </p:cNvSpPr>
            <p:nvPr/>
          </p:nvSpPr>
          <p:spPr bwMode="auto">
            <a:xfrm>
              <a:off x="7935913" y="1038225"/>
              <a:ext cx="6350" cy="14288"/>
            </a:xfrm>
            <a:custGeom>
              <a:avLst/>
              <a:gdLst>
                <a:gd name="T0" fmla="*/ 3 w 11"/>
                <a:gd name="T1" fmla="*/ 0 h 28"/>
                <a:gd name="T2" fmla="*/ 11 w 11"/>
                <a:gd name="T3" fmla="*/ 1 h 28"/>
                <a:gd name="T4" fmla="*/ 7 w 11"/>
                <a:gd name="T5" fmla="*/ 28 h 28"/>
                <a:gd name="T6" fmla="*/ 3 w 11"/>
                <a:gd name="T7" fmla="*/ 0 h 28"/>
              </a:gdLst>
              <a:ahLst/>
              <a:cxnLst>
                <a:cxn ang="0">
                  <a:pos x="T0" y="T1"/>
                </a:cxn>
                <a:cxn ang="0">
                  <a:pos x="T2" y="T3"/>
                </a:cxn>
                <a:cxn ang="0">
                  <a:pos x="T4" y="T5"/>
                </a:cxn>
                <a:cxn ang="0">
                  <a:pos x="T6" y="T7"/>
                </a:cxn>
              </a:cxnLst>
              <a:rect l="0" t="0" r="r" b="b"/>
              <a:pathLst>
                <a:path w="11" h="28">
                  <a:moveTo>
                    <a:pt x="3" y="0"/>
                  </a:moveTo>
                  <a:cubicBezTo>
                    <a:pt x="6" y="0"/>
                    <a:pt x="9" y="0"/>
                    <a:pt x="11" y="1"/>
                  </a:cubicBezTo>
                  <a:cubicBezTo>
                    <a:pt x="10" y="9"/>
                    <a:pt x="9" y="17"/>
                    <a:pt x="7" y="28"/>
                  </a:cubicBezTo>
                  <a:cubicBezTo>
                    <a:pt x="0" y="16"/>
                    <a:pt x="4" y="8"/>
                    <a:pt x="3" y="0"/>
                  </a:cubicBezTo>
                  <a:close/>
                </a:path>
              </a:pathLst>
            </a:custGeom>
            <a:solidFill>
              <a:srgbClr val="D785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grpSp>
      <p:grpSp>
        <p:nvGrpSpPr>
          <p:cNvPr id="57" name="Grupo 56"/>
          <p:cNvGrpSpPr/>
          <p:nvPr/>
        </p:nvGrpSpPr>
        <p:grpSpPr>
          <a:xfrm>
            <a:off x="7273340" y="516131"/>
            <a:ext cx="725487" cy="546101"/>
            <a:chOff x="7278688" y="506412"/>
            <a:chExt cx="725487" cy="546101"/>
          </a:xfrm>
        </p:grpSpPr>
        <p:sp>
          <p:nvSpPr>
            <p:cNvPr id="58" name="Freeform 5"/>
            <p:cNvSpPr>
              <a:spLocks/>
            </p:cNvSpPr>
            <p:nvPr/>
          </p:nvSpPr>
          <p:spPr bwMode="auto">
            <a:xfrm>
              <a:off x="7875588" y="911225"/>
              <a:ext cx="128587" cy="130175"/>
            </a:xfrm>
            <a:custGeom>
              <a:avLst/>
              <a:gdLst>
                <a:gd name="T0" fmla="*/ 116 w 240"/>
                <a:gd name="T1" fmla="*/ 234 h 240"/>
                <a:gd name="T2" fmla="*/ 79 w 240"/>
                <a:gd name="T3" fmla="*/ 230 h 240"/>
                <a:gd name="T4" fmla="*/ 50 w 240"/>
                <a:gd name="T5" fmla="*/ 206 h 240"/>
                <a:gd name="T6" fmla="*/ 26 w 240"/>
                <a:gd name="T7" fmla="*/ 207 h 240"/>
                <a:gd name="T8" fmla="*/ 34 w 240"/>
                <a:gd name="T9" fmla="*/ 186 h 240"/>
                <a:gd name="T10" fmla="*/ 1 w 240"/>
                <a:gd name="T11" fmla="*/ 170 h 240"/>
                <a:gd name="T12" fmla="*/ 9 w 240"/>
                <a:gd name="T13" fmla="*/ 144 h 240"/>
                <a:gd name="T14" fmla="*/ 2 w 240"/>
                <a:gd name="T15" fmla="*/ 117 h 240"/>
                <a:gd name="T16" fmla="*/ 3 w 240"/>
                <a:gd name="T17" fmla="*/ 114 h 240"/>
                <a:gd name="T18" fmla="*/ 2 w 240"/>
                <a:gd name="T19" fmla="*/ 96 h 240"/>
                <a:gd name="T20" fmla="*/ 19 w 240"/>
                <a:gd name="T21" fmla="*/ 86 h 240"/>
                <a:gd name="T22" fmla="*/ 11 w 240"/>
                <a:gd name="T23" fmla="*/ 54 h 240"/>
                <a:gd name="T24" fmla="*/ 45 w 240"/>
                <a:gd name="T25" fmla="*/ 33 h 240"/>
                <a:gd name="T26" fmla="*/ 60 w 240"/>
                <a:gd name="T27" fmla="*/ 26 h 240"/>
                <a:gd name="T28" fmla="*/ 86 w 240"/>
                <a:gd name="T29" fmla="*/ 8 h 240"/>
                <a:gd name="T30" fmla="*/ 98 w 240"/>
                <a:gd name="T31" fmla="*/ 8 h 240"/>
                <a:gd name="T32" fmla="*/ 127 w 240"/>
                <a:gd name="T33" fmla="*/ 0 h 240"/>
                <a:gd name="T34" fmla="*/ 185 w 240"/>
                <a:gd name="T35" fmla="*/ 19 h 240"/>
                <a:gd name="T36" fmla="*/ 190 w 240"/>
                <a:gd name="T37" fmla="*/ 35 h 240"/>
                <a:gd name="T38" fmla="*/ 221 w 240"/>
                <a:gd name="T39" fmla="*/ 64 h 240"/>
                <a:gd name="T40" fmla="*/ 234 w 240"/>
                <a:gd name="T41" fmla="*/ 115 h 240"/>
                <a:gd name="T42" fmla="*/ 237 w 240"/>
                <a:gd name="T43" fmla="*/ 151 h 240"/>
                <a:gd name="T44" fmla="*/ 234 w 240"/>
                <a:gd name="T45" fmla="*/ 154 h 240"/>
                <a:gd name="T46" fmla="*/ 217 w 240"/>
                <a:gd name="T47" fmla="*/ 180 h 240"/>
                <a:gd name="T48" fmla="*/ 209 w 240"/>
                <a:gd name="T49" fmla="*/ 188 h 240"/>
                <a:gd name="T50" fmla="*/ 207 w 240"/>
                <a:gd name="T51" fmla="*/ 196 h 240"/>
                <a:gd name="T52" fmla="*/ 204 w 240"/>
                <a:gd name="T53" fmla="*/ 205 h 240"/>
                <a:gd name="T54" fmla="*/ 193 w 240"/>
                <a:gd name="T55" fmla="*/ 216 h 240"/>
                <a:gd name="T56" fmla="*/ 187 w 240"/>
                <a:gd name="T57" fmla="*/ 215 h 240"/>
                <a:gd name="T58" fmla="*/ 174 w 240"/>
                <a:gd name="T59" fmla="*/ 222 h 240"/>
                <a:gd name="T60" fmla="*/ 166 w 240"/>
                <a:gd name="T61" fmla="*/ 225 h 240"/>
                <a:gd name="T62" fmla="*/ 124 w 240"/>
                <a:gd name="T63" fmla="*/ 235 h 240"/>
                <a:gd name="T64" fmla="*/ 116 w 240"/>
                <a:gd name="T65" fmla="*/ 234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40" h="240">
                  <a:moveTo>
                    <a:pt x="116" y="234"/>
                  </a:moveTo>
                  <a:cubicBezTo>
                    <a:pt x="105" y="225"/>
                    <a:pt x="93" y="237"/>
                    <a:pt x="79" y="230"/>
                  </a:cubicBezTo>
                  <a:cubicBezTo>
                    <a:pt x="68" y="223"/>
                    <a:pt x="62" y="212"/>
                    <a:pt x="50" y="206"/>
                  </a:cubicBezTo>
                  <a:cubicBezTo>
                    <a:pt x="40" y="201"/>
                    <a:pt x="34" y="198"/>
                    <a:pt x="26" y="207"/>
                  </a:cubicBezTo>
                  <a:cubicBezTo>
                    <a:pt x="25" y="196"/>
                    <a:pt x="41" y="195"/>
                    <a:pt x="34" y="186"/>
                  </a:cubicBezTo>
                  <a:cubicBezTo>
                    <a:pt x="27" y="176"/>
                    <a:pt x="17" y="169"/>
                    <a:pt x="1" y="170"/>
                  </a:cubicBezTo>
                  <a:cubicBezTo>
                    <a:pt x="11" y="162"/>
                    <a:pt x="30" y="156"/>
                    <a:pt x="9" y="144"/>
                  </a:cubicBezTo>
                  <a:cubicBezTo>
                    <a:pt x="16" y="133"/>
                    <a:pt x="13" y="124"/>
                    <a:pt x="2" y="117"/>
                  </a:cubicBezTo>
                  <a:cubicBezTo>
                    <a:pt x="0" y="116"/>
                    <a:pt x="1" y="114"/>
                    <a:pt x="3" y="114"/>
                  </a:cubicBezTo>
                  <a:cubicBezTo>
                    <a:pt x="26" y="106"/>
                    <a:pt x="4" y="102"/>
                    <a:pt x="2" y="96"/>
                  </a:cubicBezTo>
                  <a:cubicBezTo>
                    <a:pt x="7" y="91"/>
                    <a:pt x="23" y="96"/>
                    <a:pt x="19" y="86"/>
                  </a:cubicBezTo>
                  <a:cubicBezTo>
                    <a:pt x="13" y="75"/>
                    <a:pt x="43" y="60"/>
                    <a:pt x="11" y="54"/>
                  </a:cubicBezTo>
                  <a:cubicBezTo>
                    <a:pt x="34" y="61"/>
                    <a:pt x="44" y="54"/>
                    <a:pt x="45" y="33"/>
                  </a:cubicBezTo>
                  <a:cubicBezTo>
                    <a:pt x="45" y="28"/>
                    <a:pt x="56" y="27"/>
                    <a:pt x="60" y="26"/>
                  </a:cubicBezTo>
                  <a:cubicBezTo>
                    <a:pt x="68" y="23"/>
                    <a:pt x="79" y="18"/>
                    <a:pt x="86" y="8"/>
                  </a:cubicBezTo>
                  <a:cubicBezTo>
                    <a:pt x="89" y="3"/>
                    <a:pt x="93" y="6"/>
                    <a:pt x="98" y="8"/>
                  </a:cubicBezTo>
                  <a:cubicBezTo>
                    <a:pt x="110" y="16"/>
                    <a:pt x="120" y="13"/>
                    <a:pt x="127" y="0"/>
                  </a:cubicBezTo>
                  <a:cubicBezTo>
                    <a:pt x="131" y="12"/>
                    <a:pt x="175" y="26"/>
                    <a:pt x="185" y="19"/>
                  </a:cubicBezTo>
                  <a:cubicBezTo>
                    <a:pt x="189" y="23"/>
                    <a:pt x="177" y="32"/>
                    <a:pt x="190" y="35"/>
                  </a:cubicBezTo>
                  <a:cubicBezTo>
                    <a:pt x="205" y="39"/>
                    <a:pt x="216" y="54"/>
                    <a:pt x="221" y="64"/>
                  </a:cubicBezTo>
                  <a:cubicBezTo>
                    <a:pt x="228" y="79"/>
                    <a:pt x="231" y="97"/>
                    <a:pt x="234" y="115"/>
                  </a:cubicBezTo>
                  <a:cubicBezTo>
                    <a:pt x="235" y="127"/>
                    <a:pt x="227" y="140"/>
                    <a:pt x="237" y="151"/>
                  </a:cubicBezTo>
                  <a:cubicBezTo>
                    <a:pt x="240" y="154"/>
                    <a:pt x="235" y="154"/>
                    <a:pt x="234" y="154"/>
                  </a:cubicBezTo>
                  <a:cubicBezTo>
                    <a:pt x="219" y="157"/>
                    <a:pt x="230" y="176"/>
                    <a:pt x="217" y="180"/>
                  </a:cubicBezTo>
                  <a:cubicBezTo>
                    <a:pt x="220" y="188"/>
                    <a:pt x="218" y="190"/>
                    <a:pt x="209" y="188"/>
                  </a:cubicBezTo>
                  <a:cubicBezTo>
                    <a:pt x="204" y="187"/>
                    <a:pt x="204" y="193"/>
                    <a:pt x="207" y="196"/>
                  </a:cubicBezTo>
                  <a:cubicBezTo>
                    <a:pt x="211" y="201"/>
                    <a:pt x="209" y="204"/>
                    <a:pt x="204" y="205"/>
                  </a:cubicBezTo>
                  <a:cubicBezTo>
                    <a:pt x="197" y="206"/>
                    <a:pt x="183" y="199"/>
                    <a:pt x="193" y="216"/>
                  </a:cubicBezTo>
                  <a:cubicBezTo>
                    <a:pt x="194" y="217"/>
                    <a:pt x="189" y="217"/>
                    <a:pt x="187" y="215"/>
                  </a:cubicBezTo>
                  <a:cubicBezTo>
                    <a:pt x="180" y="212"/>
                    <a:pt x="173" y="217"/>
                    <a:pt x="174" y="222"/>
                  </a:cubicBezTo>
                  <a:cubicBezTo>
                    <a:pt x="175" y="236"/>
                    <a:pt x="172" y="232"/>
                    <a:pt x="166" y="225"/>
                  </a:cubicBezTo>
                  <a:cubicBezTo>
                    <a:pt x="155" y="240"/>
                    <a:pt x="136" y="222"/>
                    <a:pt x="124" y="235"/>
                  </a:cubicBezTo>
                  <a:cubicBezTo>
                    <a:pt x="121" y="236"/>
                    <a:pt x="119" y="236"/>
                    <a:pt x="116" y="234"/>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59" name="Freeform 6"/>
            <p:cNvSpPr>
              <a:spLocks/>
            </p:cNvSpPr>
            <p:nvPr/>
          </p:nvSpPr>
          <p:spPr bwMode="auto">
            <a:xfrm>
              <a:off x="7551738" y="715963"/>
              <a:ext cx="96837" cy="100013"/>
            </a:xfrm>
            <a:custGeom>
              <a:avLst/>
              <a:gdLst>
                <a:gd name="T0" fmla="*/ 179 w 179"/>
                <a:gd name="T1" fmla="*/ 93 h 182"/>
                <a:gd name="T2" fmla="*/ 159 w 179"/>
                <a:gd name="T3" fmla="*/ 99 h 182"/>
                <a:gd name="T4" fmla="*/ 171 w 179"/>
                <a:gd name="T5" fmla="*/ 112 h 182"/>
                <a:gd name="T6" fmla="*/ 153 w 179"/>
                <a:gd name="T7" fmla="*/ 125 h 182"/>
                <a:gd name="T8" fmla="*/ 134 w 179"/>
                <a:gd name="T9" fmla="*/ 151 h 182"/>
                <a:gd name="T10" fmla="*/ 81 w 179"/>
                <a:gd name="T11" fmla="*/ 171 h 182"/>
                <a:gd name="T12" fmla="*/ 72 w 179"/>
                <a:gd name="T13" fmla="*/ 182 h 182"/>
                <a:gd name="T14" fmla="*/ 42 w 179"/>
                <a:gd name="T15" fmla="*/ 176 h 182"/>
                <a:gd name="T16" fmla="*/ 19 w 179"/>
                <a:gd name="T17" fmla="*/ 140 h 182"/>
                <a:gd name="T18" fmla="*/ 15 w 179"/>
                <a:gd name="T19" fmla="*/ 131 h 182"/>
                <a:gd name="T20" fmla="*/ 7 w 179"/>
                <a:gd name="T21" fmla="*/ 115 h 182"/>
                <a:gd name="T22" fmla="*/ 5 w 179"/>
                <a:gd name="T23" fmla="*/ 106 h 182"/>
                <a:gd name="T24" fmla="*/ 0 w 179"/>
                <a:gd name="T25" fmla="*/ 92 h 182"/>
                <a:gd name="T26" fmla="*/ 8 w 179"/>
                <a:gd name="T27" fmla="*/ 72 h 182"/>
                <a:gd name="T28" fmla="*/ 13 w 179"/>
                <a:gd name="T29" fmla="*/ 67 h 182"/>
                <a:gd name="T30" fmla="*/ 43 w 179"/>
                <a:gd name="T31" fmla="*/ 15 h 182"/>
                <a:gd name="T32" fmla="*/ 48 w 179"/>
                <a:gd name="T33" fmla="*/ 0 h 182"/>
                <a:gd name="T34" fmla="*/ 76 w 179"/>
                <a:gd name="T35" fmla="*/ 9 h 182"/>
                <a:gd name="T36" fmla="*/ 110 w 179"/>
                <a:gd name="T37" fmla="*/ 8 h 182"/>
                <a:gd name="T38" fmla="*/ 114 w 179"/>
                <a:gd name="T39" fmla="*/ 11 h 182"/>
                <a:gd name="T40" fmla="*/ 118 w 179"/>
                <a:gd name="T41" fmla="*/ 19 h 182"/>
                <a:gd name="T42" fmla="*/ 157 w 179"/>
                <a:gd name="T43" fmla="*/ 58 h 182"/>
                <a:gd name="T44" fmla="*/ 158 w 179"/>
                <a:gd name="T45" fmla="*/ 67 h 182"/>
                <a:gd name="T46" fmla="*/ 179 w 179"/>
                <a:gd name="T47" fmla="*/ 93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79" h="182">
                  <a:moveTo>
                    <a:pt x="179" y="93"/>
                  </a:moveTo>
                  <a:cubicBezTo>
                    <a:pt x="170" y="99"/>
                    <a:pt x="161" y="91"/>
                    <a:pt x="159" y="99"/>
                  </a:cubicBezTo>
                  <a:cubicBezTo>
                    <a:pt x="156" y="107"/>
                    <a:pt x="166" y="106"/>
                    <a:pt x="171" y="112"/>
                  </a:cubicBezTo>
                  <a:cubicBezTo>
                    <a:pt x="161" y="112"/>
                    <a:pt x="154" y="112"/>
                    <a:pt x="153" y="125"/>
                  </a:cubicBezTo>
                  <a:cubicBezTo>
                    <a:pt x="153" y="134"/>
                    <a:pt x="141" y="143"/>
                    <a:pt x="134" y="151"/>
                  </a:cubicBezTo>
                  <a:cubicBezTo>
                    <a:pt x="118" y="170"/>
                    <a:pt x="100" y="167"/>
                    <a:pt x="81" y="171"/>
                  </a:cubicBezTo>
                  <a:cubicBezTo>
                    <a:pt x="78" y="172"/>
                    <a:pt x="75" y="178"/>
                    <a:pt x="72" y="182"/>
                  </a:cubicBezTo>
                  <a:cubicBezTo>
                    <a:pt x="59" y="158"/>
                    <a:pt x="56" y="158"/>
                    <a:pt x="42" y="176"/>
                  </a:cubicBezTo>
                  <a:cubicBezTo>
                    <a:pt x="60" y="147"/>
                    <a:pt x="29" y="150"/>
                    <a:pt x="19" y="140"/>
                  </a:cubicBezTo>
                  <a:cubicBezTo>
                    <a:pt x="16" y="136"/>
                    <a:pt x="15" y="134"/>
                    <a:pt x="15" y="131"/>
                  </a:cubicBezTo>
                  <a:cubicBezTo>
                    <a:pt x="16" y="123"/>
                    <a:pt x="27" y="112"/>
                    <a:pt x="7" y="115"/>
                  </a:cubicBezTo>
                  <a:cubicBezTo>
                    <a:pt x="1" y="116"/>
                    <a:pt x="3" y="109"/>
                    <a:pt x="5" y="106"/>
                  </a:cubicBezTo>
                  <a:cubicBezTo>
                    <a:pt x="9" y="99"/>
                    <a:pt x="15" y="93"/>
                    <a:pt x="0" y="92"/>
                  </a:cubicBezTo>
                  <a:cubicBezTo>
                    <a:pt x="3" y="85"/>
                    <a:pt x="5" y="78"/>
                    <a:pt x="8" y="72"/>
                  </a:cubicBezTo>
                  <a:cubicBezTo>
                    <a:pt x="9" y="71"/>
                    <a:pt x="13" y="70"/>
                    <a:pt x="13" y="67"/>
                  </a:cubicBezTo>
                  <a:cubicBezTo>
                    <a:pt x="17" y="45"/>
                    <a:pt x="29" y="23"/>
                    <a:pt x="43" y="15"/>
                  </a:cubicBezTo>
                  <a:cubicBezTo>
                    <a:pt x="51" y="10"/>
                    <a:pt x="51" y="10"/>
                    <a:pt x="48" y="0"/>
                  </a:cubicBezTo>
                  <a:cubicBezTo>
                    <a:pt x="55" y="12"/>
                    <a:pt x="65" y="14"/>
                    <a:pt x="76" y="9"/>
                  </a:cubicBezTo>
                  <a:cubicBezTo>
                    <a:pt x="87" y="4"/>
                    <a:pt x="99" y="15"/>
                    <a:pt x="110" y="8"/>
                  </a:cubicBezTo>
                  <a:cubicBezTo>
                    <a:pt x="114" y="5"/>
                    <a:pt x="114" y="9"/>
                    <a:pt x="114" y="11"/>
                  </a:cubicBezTo>
                  <a:cubicBezTo>
                    <a:pt x="114" y="15"/>
                    <a:pt x="115" y="19"/>
                    <a:pt x="118" y="19"/>
                  </a:cubicBezTo>
                  <a:cubicBezTo>
                    <a:pt x="143" y="21"/>
                    <a:pt x="143" y="47"/>
                    <a:pt x="157" y="58"/>
                  </a:cubicBezTo>
                  <a:cubicBezTo>
                    <a:pt x="163" y="63"/>
                    <a:pt x="158" y="64"/>
                    <a:pt x="158" y="67"/>
                  </a:cubicBezTo>
                  <a:cubicBezTo>
                    <a:pt x="160" y="79"/>
                    <a:pt x="157" y="93"/>
                    <a:pt x="179" y="93"/>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60" name="Freeform 7"/>
            <p:cNvSpPr>
              <a:spLocks/>
            </p:cNvSpPr>
            <p:nvPr/>
          </p:nvSpPr>
          <p:spPr bwMode="auto">
            <a:xfrm>
              <a:off x="7672388" y="506412"/>
              <a:ext cx="85725" cy="76200"/>
            </a:xfrm>
            <a:custGeom>
              <a:avLst/>
              <a:gdLst>
                <a:gd name="T0" fmla="*/ 148 w 159"/>
                <a:gd name="T1" fmla="*/ 59 h 140"/>
                <a:gd name="T2" fmla="*/ 126 w 159"/>
                <a:gd name="T3" fmla="*/ 118 h 140"/>
                <a:gd name="T4" fmla="*/ 71 w 159"/>
                <a:gd name="T5" fmla="*/ 140 h 140"/>
                <a:gd name="T6" fmla="*/ 4 w 159"/>
                <a:gd name="T7" fmla="*/ 80 h 140"/>
                <a:gd name="T8" fmla="*/ 11 w 159"/>
                <a:gd name="T9" fmla="*/ 42 h 140"/>
                <a:gd name="T10" fmla="*/ 79 w 159"/>
                <a:gd name="T11" fmla="*/ 1 h 140"/>
                <a:gd name="T12" fmla="*/ 148 w 159"/>
                <a:gd name="T13" fmla="*/ 59 h 140"/>
              </a:gdLst>
              <a:ahLst/>
              <a:cxnLst>
                <a:cxn ang="0">
                  <a:pos x="T0" y="T1"/>
                </a:cxn>
                <a:cxn ang="0">
                  <a:pos x="T2" y="T3"/>
                </a:cxn>
                <a:cxn ang="0">
                  <a:pos x="T4" y="T5"/>
                </a:cxn>
                <a:cxn ang="0">
                  <a:pos x="T6" y="T7"/>
                </a:cxn>
                <a:cxn ang="0">
                  <a:pos x="T8" y="T9"/>
                </a:cxn>
                <a:cxn ang="0">
                  <a:pos x="T10" y="T11"/>
                </a:cxn>
                <a:cxn ang="0">
                  <a:pos x="T12" y="T13"/>
                </a:cxn>
              </a:cxnLst>
              <a:rect l="0" t="0" r="r" b="b"/>
              <a:pathLst>
                <a:path w="159" h="140">
                  <a:moveTo>
                    <a:pt x="148" y="59"/>
                  </a:moveTo>
                  <a:cubicBezTo>
                    <a:pt x="159" y="85"/>
                    <a:pt x="142" y="102"/>
                    <a:pt x="126" y="118"/>
                  </a:cubicBezTo>
                  <a:cubicBezTo>
                    <a:pt x="112" y="134"/>
                    <a:pt x="92" y="140"/>
                    <a:pt x="71" y="140"/>
                  </a:cubicBezTo>
                  <a:cubicBezTo>
                    <a:pt x="39" y="140"/>
                    <a:pt x="0" y="105"/>
                    <a:pt x="4" y="80"/>
                  </a:cubicBezTo>
                  <a:cubicBezTo>
                    <a:pt x="6" y="67"/>
                    <a:pt x="3" y="54"/>
                    <a:pt x="11" y="42"/>
                  </a:cubicBezTo>
                  <a:cubicBezTo>
                    <a:pt x="26" y="16"/>
                    <a:pt x="52" y="1"/>
                    <a:pt x="79" y="1"/>
                  </a:cubicBezTo>
                  <a:cubicBezTo>
                    <a:pt x="114" y="0"/>
                    <a:pt x="149" y="25"/>
                    <a:pt x="148" y="59"/>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61" name="Freeform 8"/>
            <p:cNvSpPr>
              <a:spLocks/>
            </p:cNvSpPr>
            <p:nvPr/>
          </p:nvSpPr>
          <p:spPr bwMode="auto">
            <a:xfrm>
              <a:off x="7278688" y="949325"/>
              <a:ext cx="68262" cy="66675"/>
            </a:xfrm>
            <a:custGeom>
              <a:avLst/>
              <a:gdLst>
                <a:gd name="T0" fmla="*/ 61 w 125"/>
                <a:gd name="T1" fmla="*/ 0 h 122"/>
                <a:gd name="T2" fmla="*/ 125 w 125"/>
                <a:gd name="T3" fmla="*/ 59 h 122"/>
                <a:gd name="T4" fmla="*/ 67 w 125"/>
                <a:gd name="T5" fmla="*/ 121 h 122"/>
                <a:gd name="T6" fmla="*/ 0 w 125"/>
                <a:gd name="T7" fmla="*/ 63 h 122"/>
                <a:gd name="T8" fmla="*/ 61 w 125"/>
                <a:gd name="T9" fmla="*/ 0 h 122"/>
              </a:gdLst>
              <a:ahLst/>
              <a:cxnLst>
                <a:cxn ang="0">
                  <a:pos x="T0" y="T1"/>
                </a:cxn>
                <a:cxn ang="0">
                  <a:pos x="T2" y="T3"/>
                </a:cxn>
                <a:cxn ang="0">
                  <a:pos x="T4" y="T5"/>
                </a:cxn>
                <a:cxn ang="0">
                  <a:pos x="T6" y="T7"/>
                </a:cxn>
                <a:cxn ang="0">
                  <a:pos x="T8" y="T9"/>
                </a:cxn>
              </a:cxnLst>
              <a:rect l="0" t="0" r="r" b="b"/>
              <a:pathLst>
                <a:path w="125" h="122">
                  <a:moveTo>
                    <a:pt x="61" y="0"/>
                  </a:moveTo>
                  <a:cubicBezTo>
                    <a:pt x="91" y="1"/>
                    <a:pt x="125" y="33"/>
                    <a:pt x="125" y="59"/>
                  </a:cubicBezTo>
                  <a:cubicBezTo>
                    <a:pt x="125" y="91"/>
                    <a:pt x="96" y="122"/>
                    <a:pt x="67" y="121"/>
                  </a:cubicBezTo>
                  <a:cubicBezTo>
                    <a:pt x="39" y="120"/>
                    <a:pt x="0" y="86"/>
                    <a:pt x="0" y="63"/>
                  </a:cubicBezTo>
                  <a:cubicBezTo>
                    <a:pt x="1" y="27"/>
                    <a:pt x="28" y="0"/>
                    <a:pt x="61" y="0"/>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62" name="Freeform 9"/>
            <p:cNvSpPr>
              <a:spLocks/>
            </p:cNvSpPr>
            <p:nvPr/>
          </p:nvSpPr>
          <p:spPr bwMode="auto">
            <a:xfrm>
              <a:off x="7602538" y="622300"/>
              <a:ext cx="31750" cy="31750"/>
            </a:xfrm>
            <a:custGeom>
              <a:avLst/>
              <a:gdLst>
                <a:gd name="T0" fmla="*/ 32 w 59"/>
                <a:gd name="T1" fmla="*/ 1 h 58"/>
                <a:gd name="T2" fmla="*/ 56 w 59"/>
                <a:gd name="T3" fmla="*/ 25 h 58"/>
                <a:gd name="T4" fmla="*/ 28 w 59"/>
                <a:gd name="T5" fmla="*/ 57 h 58"/>
                <a:gd name="T6" fmla="*/ 1 w 59"/>
                <a:gd name="T7" fmla="*/ 34 h 58"/>
                <a:gd name="T8" fmla="*/ 32 w 59"/>
                <a:gd name="T9" fmla="*/ 1 h 58"/>
              </a:gdLst>
              <a:ahLst/>
              <a:cxnLst>
                <a:cxn ang="0">
                  <a:pos x="T0" y="T1"/>
                </a:cxn>
                <a:cxn ang="0">
                  <a:pos x="T2" y="T3"/>
                </a:cxn>
                <a:cxn ang="0">
                  <a:pos x="T4" y="T5"/>
                </a:cxn>
                <a:cxn ang="0">
                  <a:pos x="T6" y="T7"/>
                </a:cxn>
                <a:cxn ang="0">
                  <a:pos x="T8" y="T9"/>
                </a:cxn>
              </a:cxnLst>
              <a:rect l="0" t="0" r="r" b="b"/>
              <a:pathLst>
                <a:path w="59" h="58">
                  <a:moveTo>
                    <a:pt x="32" y="1"/>
                  </a:moveTo>
                  <a:cubicBezTo>
                    <a:pt x="44" y="0"/>
                    <a:pt x="53" y="10"/>
                    <a:pt x="56" y="25"/>
                  </a:cubicBezTo>
                  <a:cubicBezTo>
                    <a:pt x="59" y="37"/>
                    <a:pt x="40" y="58"/>
                    <a:pt x="28" y="57"/>
                  </a:cubicBezTo>
                  <a:cubicBezTo>
                    <a:pt x="13" y="57"/>
                    <a:pt x="3" y="49"/>
                    <a:pt x="1" y="34"/>
                  </a:cubicBezTo>
                  <a:cubicBezTo>
                    <a:pt x="0" y="18"/>
                    <a:pt x="13" y="2"/>
                    <a:pt x="32" y="1"/>
                  </a:cubicBezTo>
                  <a:close/>
                </a:path>
              </a:pathLst>
            </a:custGeom>
            <a:solidFill>
              <a:srgbClr val="C31E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63" name="Freeform 10"/>
            <p:cNvSpPr>
              <a:spLocks/>
            </p:cNvSpPr>
            <p:nvPr/>
          </p:nvSpPr>
          <p:spPr bwMode="auto">
            <a:xfrm>
              <a:off x="7842250" y="793750"/>
              <a:ext cx="28575" cy="28575"/>
            </a:xfrm>
            <a:custGeom>
              <a:avLst/>
              <a:gdLst>
                <a:gd name="T0" fmla="*/ 0 w 51"/>
                <a:gd name="T1" fmla="*/ 31 h 51"/>
                <a:gd name="T2" fmla="*/ 27 w 51"/>
                <a:gd name="T3" fmla="*/ 0 h 51"/>
                <a:gd name="T4" fmla="*/ 50 w 51"/>
                <a:gd name="T5" fmla="*/ 24 h 51"/>
                <a:gd name="T6" fmla="*/ 22 w 51"/>
                <a:gd name="T7" fmla="*/ 49 h 51"/>
                <a:gd name="T8" fmla="*/ 0 w 51"/>
                <a:gd name="T9" fmla="*/ 31 h 51"/>
              </a:gdLst>
              <a:ahLst/>
              <a:cxnLst>
                <a:cxn ang="0">
                  <a:pos x="T0" y="T1"/>
                </a:cxn>
                <a:cxn ang="0">
                  <a:pos x="T2" y="T3"/>
                </a:cxn>
                <a:cxn ang="0">
                  <a:pos x="T4" y="T5"/>
                </a:cxn>
                <a:cxn ang="0">
                  <a:pos x="T6" y="T7"/>
                </a:cxn>
                <a:cxn ang="0">
                  <a:pos x="T8" y="T9"/>
                </a:cxn>
              </a:cxnLst>
              <a:rect l="0" t="0" r="r" b="b"/>
              <a:pathLst>
                <a:path w="51" h="51">
                  <a:moveTo>
                    <a:pt x="0" y="31"/>
                  </a:moveTo>
                  <a:cubicBezTo>
                    <a:pt x="0" y="8"/>
                    <a:pt x="9" y="0"/>
                    <a:pt x="27" y="0"/>
                  </a:cubicBezTo>
                  <a:cubicBezTo>
                    <a:pt x="42" y="1"/>
                    <a:pt x="49" y="10"/>
                    <a:pt x="50" y="24"/>
                  </a:cubicBezTo>
                  <a:cubicBezTo>
                    <a:pt x="51" y="36"/>
                    <a:pt x="34" y="51"/>
                    <a:pt x="22" y="49"/>
                  </a:cubicBezTo>
                  <a:cubicBezTo>
                    <a:pt x="11" y="46"/>
                    <a:pt x="0" y="41"/>
                    <a:pt x="0" y="31"/>
                  </a:cubicBezTo>
                  <a:close/>
                </a:path>
              </a:pathLst>
            </a:custGeom>
            <a:solidFill>
              <a:srgbClr val="C11C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64" name="Freeform 11"/>
            <p:cNvSpPr>
              <a:spLocks/>
            </p:cNvSpPr>
            <p:nvPr/>
          </p:nvSpPr>
          <p:spPr bwMode="auto">
            <a:xfrm>
              <a:off x="7405688" y="796925"/>
              <a:ext cx="25400" cy="25400"/>
            </a:xfrm>
            <a:custGeom>
              <a:avLst/>
              <a:gdLst>
                <a:gd name="T0" fmla="*/ 47 w 47"/>
                <a:gd name="T1" fmla="*/ 15 h 47"/>
                <a:gd name="T2" fmla="*/ 20 w 47"/>
                <a:gd name="T3" fmla="*/ 47 h 47"/>
                <a:gd name="T4" fmla="*/ 1 w 47"/>
                <a:gd name="T5" fmla="*/ 24 h 47"/>
                <a:gd name="T6" fmla="*/ 25 w 47"/>
                <a:gd name="T7" fmla="*/ 0 h 47"/>
                <a:gd name="T8" fmla="*/ 47 w 47"/>
                <a:gd name="T9" fmla="*/ 15 h 47"/>
              </a:gdLst>
              <a:ahLst/>
              <a:cxnLst>
                <a:cxn ang="0">
                  <a:pos x="T0" y="T1"/>
                </a:cxn>
                <a:cxn ang="0">
                  <a:pos x="T2" y="T3"/>
                </a:cxn>
                <a:cxn ang="0">
                  <a:pos x="T4" y="T5"/>
                </a:cxn>
                <a:cxn ang="0">
                  <a:pos x="T6" y="T7"/>
                </a:cxn>
                <a:cxn ang="0">
                  <a:pos x="T8" y="T9"/>
                </a:cxn>
              </a:cxnLst>
              <a:rect l="0" t="0" r="r" b="b"/>
              <a:pathLst>
                <a:path w="47" h="47">
                  <a:moveTo>
                    <a:pt x="47" y="15"/>
                  </a:moveTo>
                  <a:cubicBezTo>
                    <a:pt x="47" y="31"/>
                    <a:pt x="33" y="47"/>
                    <a:pt x="20" y="47"/>
                  </a:cubicBezTo>
                  <a:cubicBezTo>
                    <a:pt x="6" y="46"/>
                    <a:pt x="0" y="36"/>
                    <a:pt x="1" y="24"/>
                  </a:cubicBezTo>
                  <a:cubicBezTo>
                    <a:pt x="2" y="11"/>
                    <a:pt x="10" y="0"/>
                    <a:pt x="25" y="0"/>
                  </a:cubicBezTo>
                  <a:cubicBezTo>
                    <a:pt x="36" y="0"/>
                    <a:pt x="44" y="6"/>
                    <a:pt x="47" y="15"/>
                  </a:cubicBezTo>
                  <a:close/>
                </a:path>
              </a:pathLst>
            </a:custGeom>
            <a:solidFill>
              <a:srgbClr val="C220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65" name="Freeform 12"/>
            <p:cNvSpPr>
              <a:spLocks/>
            </p:cNvSpPr>
            <p:nvPr/>
          </p:nvSpPr>
          <p:spPr bwMode="auto">
            <a:xfrm>
              <a:off x="7493000" y="985838"/>
              <a:ext cx="20637" cy="23813"/>
            </a:xfrm>
            <a:custGeom>
              <a:avLst/>
              <a:gdLst>
                <a:gd name="T0" fmla="*/ 38 w 38"/>
                <a:gd name="T1" fmla="*/ 20 h 44"/>
                <a:gd name="T2" fmla="*/ 17 w 38"/>
                <a:gd name="T3" fmla="*/ 43 h 44"/>
                <a:gd name="T4" fmla="*/ 0 w 38"/>
                <a:gd name="T5" fmla="*/ 24 h 44"/>
                <a:gd name="T6" fmla="*/ 23 w 38"/>
                <a:gd name="T7" fmla="*/ 1 h 44"/>
                <a:gd name="T8" fmla="*/ 38 w 38"/>
                <a:gd name="T9" fmla="*/ 20 h 44"/>
              </a:gdLst>
              <a:ahLst/>
              <a:cxnLst>
                <a:cxn ang="0">
                  <a:pos x="T0" y="T1"/>
                </a:cxn>
                <a:cxn ang="0">
                  <a:pos x="T2" y="T3"/>
                </a:cxn>
                <a:cxn ang="0">
                  <a:pos x="T4" y="T5"/>
                </a:cxn>
                <a:cxn ang="0">
                  <a:pos x="T6" y="T7"/>
                </a:cxn>
                <a:cxn ang="0">
                  <a:pos x="T8" y="T9"/>
                </a:cxn>
              </a:cxnLst>
              <a:rect l="0" t="0" r="r" b="b"/>
              <a:pathLst>
                <a:path w="38" h="44">
                  <a:moveTo>
                    <a:pt x="38" y="20"/>
                  </a:moveTo>
                  <a:cubicBezTo>
                    <a:pt x="37" y="34"/>
                    <a:pt x="29" y="42"/>
                    <a:pt x="17" y="43"/>
                  </a:cubicBezTo>
                  <a:cubicBezTo>
                    <a:pt x="7" y="44"/>
                    <a:pt x="0" y="36"/>
                    <a:pt x="0" y="24"/>
                  </a:cubicBezTo>
                  <a:cubicBezTo>
                    <a:pt x="1" y="10"/>
                    <a:pt x="10" y="2"/>
                    <a:pt x="23" y="1"/>
                  </a:cubicBezTo>
                  <a:cubicBezTo>
                    <a:pt x="34" y="0"/>
                    <a:pt x="38" y="10"/>
                    <a:pt x="38" y="20"/>
                  </a:cubicBezTo>
                  <a:close/>
                </a:path>
              </a:pathLst>
            </a:custGeom>
            <a:solidFill>
              <a:srgbClr val="C225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66" name="Freeform 13"/>
            <p:cNvSpPr>
              <a:spLocks/>
            </p:cNvSpPr>
            <p:nvPr/>
          </p:nvSpPr>
          <p:spPr bwMode="auto">
            <a:xfrm>
              <a:off x="7294563" y="606425"/>
              <a:ext cx="20637" cy="20638"/>
            </a:xfrm>
            <a:custGeom>
              <a:avLst/>
              <a:gdLst>
                <a:gd name="T0" fmla="*/ 38 w 38"/>
                <a:gd name="T1" fmla="*/ 24 h 40"/>
                <a:gd name="T2" fmla="*/ 18 w 38"/>
                <a:gd name="T3" fmla="*/ 40 h 40"/>
                <a:gd name="T4" fmla="*/ 1 w 38"/>
                <a:gd name="T5" fmla="*/ 20 h 40"/>
                <a:gd name="T6" fmla="*/ 21 w 38"/>
                <a:gd name="T7" fmla="*/ 1 h 40"/>
                <a:gd name="T8" fmla="*/ 38 w 38"/>
                <a:gd name="T9" fmla="*/ 24 h 40"/>
              </a:gdLst>
              <a:ahLst/>
              <a:cxnLst>
                <a:cxn ang="0">
                  <a:pos x="T0" y="T1"/>
                </a:cxn>
                <a:cxn ang="0">
                  <a:pos x="T2" y="T3"/>
                </a:cxn>
                <a:cxn ang="0">
                  <a:pos x="T4" y="T5"/>
                </a:cxn>
                <a:cxn ang="0">
                  <a:pos x="T6" y="T7"/>
                </a:cxn>
                <a:cxn ang="0">
                  <a:pos x="T8" y="T9"/>
                </a:cxn>
              </a:cxnLst>
              <a:rect l="0" t="0" r="r" b="b"/>
              <a:pathLst>
                <a:path w="38" h="40">
                  <a:moveTo>
                    <a:pt x="38" y="24"/>
                  </a:moveTo>
                  <a:cubicBezTo>
                    <a:pt x="37" y="33"/>
                    <a:pt x="30" y="40"/>
                    <a:pt x="18" y="40"/>
                  </a:cubicBezTo>
                  <a:cubicBezTo>
                    <a:pt x="7" y="40"/>
                    <a:pt x="0" y="32"/>
                    <a:pt x="1" y="20"/>
                  </a:cubicBezTo>
                  <a:cubicBezTo>
                    <a:pt x="1" y="8"/>
                    <a:pt x="8" y="0"/>
                    <a:pt x="21" y="1"/>
                  </a:cubicBezTo>
                  <a:cubicBezTo>
                    <a:pt x="33" y="2"/>
                    <a:pt x="38" y="10"/>
                    <a:pt x="38" y="24"/>
                  </a:cubicBezTo>
                  <a:close/>
                </a:path>
              </a:pathLst>
            </a:custGeom>
            <a:solidFill>
              <a:srgbClr val="C324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67" name="Freeform 14"/>
            <p:cNvSpPr>
              <a:spLocks/>
            </p:cNvSpPr>
            <p:nvPr/>
          </p:nvSpPr>
          <p:spPr bwMode="auto">
            <a:xfrm>
              <a:off x="7710488" y="917575"/>
              <a:ext cx="22225" cy="20638"/>
            </a:xfrm>
            <a:custGeom>
              <a:avLst/>
              <a:gdLst>
                <a:gd name="T0" fmla="*/ 24 w 42"/>
                <a:gd name="T1" fmla="*/ 2 h 37"/>
                <a:gd name="T2" fmla="*/ 41 w 42"/>
                <a:gd name="T3" fmla="*/ 18 h 37"/>
                <a:gd name="T4" fmla="*/ 20 w 42"/>
                <a:gd name="T5" fmla="*/ 36 h 37"/>
                <a:gd name="T6" fmla="*/ 2 w 42"/>
                <a:gd name="T7" fmla="*/ 18 h 37"/>
                <a:gd name="T8" fmla="*/ 24 w 42"/>
                <a:gd name="T9" fmla="*/ 2 h 37"/>
              </a:gdLst>
              <a:ahLst/>
              <a:cxnLst>
                <a:cxn ang="0">
                  <a:pos x="T0" y="T1"/>
                </a:cxn>
                <a:cxn ang="0">
                  <a:pos x="T2" y="T3"/>
                </a:cxn>
                <a:cxn ang="0">
                  <a:pos x="T4" y="T5"/>
                </a:cxn>
                <a:cxn ang="0">
                  <a:pos x="T6" y="T7"/>
                </a:cxn>
                <a:cxn ang="0">
                  <a:pos x="T8" y="T9"/>
                </a:cxn>
              </a:cxnLst>
              <a:rect l="0" t="0" r="r" b="b"/>
              <a:pathLst>
                <a:path w="42" h="37">
                  <a:moveTo>
                    <a:pt x="24" y="2"/>
                  </a:moveTo>
                  <a:cubicBezTo>
                    <a:pt x="31" y="4"/>
                    <a:pt x="42" y="6"/>
                    <a:pt x="41" y="18"/>
                  </a:cubicBezTo>
                  <a:cubicBezTo>
                    <a:pt x="40" y="30"/>
                    <a:pt x="32" y="37"/>
                    <a:pt x="20" y="36"/>
                  </a:cubicBezTo>
                  <a:cubicBezTo>
                    <a:pt x="8" y="36"/>
                    <a:pt x="0" y="30"/>
                    <a:pt x="2" y="18"/>
                  </a:cubicBezTo>
                  <a:cubicBezTo>
                    <a:pt x="3" y="6"/>
                    <a:pt x="11" y="0"/>
                    <a:pt x="24" y="2"/>
                  </a:cubicBezTo>
                  <a:close/>
                </a:path>
              </a:pathLst>
            </a:custGeom>
            <a:solidFill>
              <a:srgbClr val="C021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68" name="Freeform 15"/>
            <p:cNvSpPr>
              <a:spLocks/>
            </p:cNvSpPr>
            <p:nvPr/>
          </p:nvSpPr>
          <p:spPr bwMode="auto">
            <a:xfrm>
              <a:off x="7891463" y="663575"/>
              <a:ext cx="19050" cy="22225"/>
            </a:xfrm>
            <a:custGeom>
              <a:avLst/>
              <a:gdLst>
                <a:gd name="T0" fmla="*/ 34 w 34"/>
                <a:gd name="T1" fmla="*/ 24 h 41"/>
                <a:gd name="T2" fmla="*/ 22 w 34"/>
                <a:gd name="T3" fmla="*/ 40 h 41"/>
                <a:gd name="T4" fmla="*/ 2 w 34"/>
                <a:gd name="T5" fmla="*/ 12 h 41"/>
                <a:gd name="T6" fmla="*/ 10 w 34"/>
                <a:gd name="T7" fmla="*/ 0 h 41"/>
                <a:gd name="T8" fmla="*/ 34 w 34"/>
                <a:gd name="T9" fmla="*/ 24 h 41"/>
              </a:gdLst>
              <a:ahLst/>
              <a:cxnLst>
                <a:cxn ang="0">
                  <a:pos x="T0" y="T1"/>
                </a:cxn>
                <a:cxn ang="0">
                  <a:pos x="T2" y="T3"/>
                </a:cxn>
                <a:cxn ang="0">
                  <a:pos x="T4" y="T5"/>
                </a:cxn>
                <a:cxn ang="0">
                  <a:pos x="T6" y="T7"/>
                </a:cxn>
                <a:cxn ang="0">
                  <a:pos x="T8" y="T9"/>
                </a:cxn>
              </a:cxnLst>
              <a:rect l="0" t="0" r="r" b="b"/>
              <a:pathLst>
                <a:path w="34" h="41">
                  <a:moveTo>
                    <a:pt x="34" y="24"/>
                  </a:moveTo>
                  <a:cubicBezTo>
                    <a:pt x="32" y="31"/>
                    <a:pt x="29" y="41"/>
                    <a:pt x="22" y="40"/>
                  </a:cubicBezTo>
                  <a:cubicBezTo>
                    <a:pt x="9" y="38"/>
                    <a:pt x="4" y="25"/>
                    <a:pt x="2" y="12"/>
                  </a:cubicBezTo>
                  <a:cubicBezTo>
                    <a:pt x="0" y="6"/>
                    <a:pt x="3" y="0"/>
                    <a:pt x="10" y="0"/>
                  </a:cubicBezTo>
                  <a:cubicBezTo>
                    <a:pt x="24" y="2"/>
                    <a:pt x="29" y="12"/>
                    <a:pt x="34" y="24"/>
                  </a:cubicBezTo>
                  <a:close/>
                </a:path>
              </a:pathLst>
            </a:custGeom>
            <a:solidFill>
              <a:srgbClr val="C11E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69" name="Freeform 16"/>
            <p:cNvSpPr>
              <a:spLocks/>
            </p:cNvSpPr>
            <p:nvPr/>
          </p:nvSpPr>
          <p:spPr bwMode="auto">
            <a:xfrm>
              <a:off x="7935913" y="1038225"/>
              <a:ext cx="6350" cy="14288"/>
            </a:xfrm>
            <a:custGeom>
              <a:avLst/>
              <a:gdLst>
                <a:gd name="T0" fmla="*/ 3 w 11"/>
                <a:gd name="T1" fmla="*/ 0 h 28"/>
                <a:gd name="T2" fmla="*/ 11 w 11"/>
                <a:gd name="T3" fmla="*/ 1 h 28"/>
                <a:gd name="T4" fmla="*/ 7 w 11"/>
                <a:gd name="T5" fmla="*/ 28 h 28"/>
                <a:gd name="T6" fmla="*/ 3 w 11"/>
                <a:gd name="T7" fmla="*/ 0 h 28"/>
              </a:gdLst>
              <a:ahLst/>
              <a:cxnLst>
                <a:cxn ang="0">
                  <a:pos x="T0" y="T1"/>
                </a:cxn>
                <a:cxn ang="0">
                  <a:pos x="T2" y="T3"/>
                </a:cxn>
                <a:cxn ang="0">
                  <a:pos x="T4" y="T5"/>
                </a:cxn>
                <a:cxn ang="0">
                  <a:pos x="T6" y="T7"/>
                </a:cxn>
              </a:cxnLst>
              <a:rect l="0" t="0" r="r" b="b"/>
              <a:pathLst>
                <a:path w="11" h="28">
                  <a:moveTo>
                    <a:pt x="3" y="0"/>
                  </a:moveTo>
                  <a:cubicBezTo>
                    <a:pt x="6" y="0"/>
                    <a:pt x="9" y="0"/>
                    <a:pt x="11" y="1"/>
                  </a:cubicBezTo>
                  <a:cubicBezTo>
                    <a:pt x="10" y="9"/>
                    <a:pt x="9" y="17"/>
                    <a:pt x="7" y="28"/>
                  </a:cubicBezTo>
                  <a:cubicBezTo>
                    <a:pt x="0" y="16"/>
                    <a:pt x="4" y="8"/>
                    <a:pt x="3" y="0"/>
                  </a:cubicBezTo>
                  <a:close/>
                </a:path>
              </a:pathLst>
            </a:custGeom>
            <a:solidFill>
              <a:srgbClr val="D785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gr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82"/>
        <p:cNvGrpSpPr/>
        <p:nvPr/>
      </p:nvGrpSpPr>
      <p:grpSpPr>
        <a:xfrm>
          <a:off x="0" y="0"/>
          <a:ext cx="0" cy="0"/>
          <a:chOff x="0" y="0"/>
          <a:chExt cx="0" cy="0"/>
        </a:xfrm>
      </p:grpSpPr>
      <p:sp>
        <p:nvSpPr>
          <p:cNvPr id="1183" name="Google Shape;1183;p44"/>
          <p:cNvSpPr txBox="1">
            <a:spLocks noGrp="1"/>
          </p:cNvSpPr>
          <p:nvPr>
            <p:ph type="subTitle" idx="4294967295"/>
          </p:nvPr>
        </p:nvSpPr>
        <p:spPr>
          <a:xfrm>
            <a:off x="1323686" y="2966815"/>
            <a:ext cx="2227263" cy="993775"/>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GB" dirty="0"/>
              <a:t>Mercury is the closest planet to the Sun and the smallest one</a:t>
            </a:r>
            <a:endParaRPr dirty="0"/>
          </a:p>
        </p:txBody>
      </p:sp>
      <p:sp>
        <p:nvSpPr>
          <p:cNvPr id="1184" name="Google Shape;1184;p44"/>
          <p:cNvSpPr txBox="1">
            <a:spLocks noGrp="1"/>
          </p:cNvSpPr>
          <p:nvPr>
            <p:ph type="subTitle" idx="4294967295"/>
          </p:nvPr>
        </p:nvSpPr>
        <p:spPr>
          <a:xfrm>
            <a:off x="5872163" y="3004994"/>
            <a:ext cx="2227262" cy="993775"/>
          </a:xfrm>
          <a:prstGeom prst="rect">
            <a:avLst/>
          </a:prstGeom>
        </p:spPr>
        <p:txBody>
          <a:bodyPr spcFirstLastPara="1" wrap="square" lIns="91425" tIns="91425" rIns="91425" bIns="91425" anchor="t" anchorCtr="0">
            <a:noAutofit/>
          </a:bodyPr>
          <a:lstStyle/>
          <a:p>
            <a:pPr marL="0" lvl="0" indent="0" algn="ctr" rtl="0">
              <a:spcBef>
                <a:spcPts val="0"/>
              </a:spcBef>
              <a:spcAft>
                <a:spcPts val="1600"/>
              </a:spcAft>
              <a:buNone/>
            </a:pPr>
            <a:r>
              <a:rPr lang="en-GB"/>
              <a:t>Venus has a beautiful name and is the second planet from the Sun</a:t>
            </a:r>
            <a:endParaRPr/>
          </a:p>
        </p:txBody>
      </p:sp>
      <p:sp>
        <p:nvSpPr>
          <p:cNvPr id="1185" name="Google Shape;1185;p44"/>
          <p:cNvSpPr txBox="1">
            <a:spLocks noGrp="1"/>
          </p:cNvSpPr>
          <p:nvPr>
            <p:ph type="subTitle" idx="4294967295"/>
          </p:nvPr>
        </p:nvSpPr>
        <p:spPr>
          <a:xfrm>
            <a:off x="1567904" y="2175335"/>
            <a:ext cx="1439863" cy="495300"/>
          </a:xfrm>
          <a:prstGeom prst="rect">
            <a:avLst/>
          </a:prstGeom>
        </p:spPr>
        <p:txBody>
          <a:bodyPr spcFirstLastPara="1" wrap="square" lIns="91425" tIns="91425" rIns="0" bIns="91425" anchor="t" anchorCtr="0">
            <a:noAutofit/>
          </a:bodyPr>
          <a:lstStyle/>
          <a:p>
            <a:pPr marL="0" lvl="0" indent="0" algn="ctr" rtl="0">
              <a:spcBef>
                <a:spcPts val="0"/>
              </a:spcBef>
              <a:spcAft>
                <a:spcPts val="1600"/>
              </a:spcAft>
              <a:buNone/>
            </a:pPr>
            <a:r>
              <a:rPr lang="en-GB" dirty="0"/>
              <a:t>MISSION</a:t>
            </a:r>
            <a:endParaRPr dirty="0"/>
          </a:p>
        </p:txBody>
      </p:sp>
      <p:sp>
        <p:nvSpPr>
          <p:cNvPr id="1186" name="Google Shape;1186;p44"/>
          <p:cNvSpPr txBox="1">
            <a:spLocks noGrp="1"/>
          </p:cNvSpPr>
          <p:nvPr>
            <p:ph type="subTitle" idx="4294967295"/>
          </p:nvPr>
        </p:nvSpPr>
        <p:spPr>
          <a:xfrm>
            <a:off x="6265863" y="2213514"/>
            <a:ext cx="1439862" cy="495300"/>
          </a:xfrm>
          <a:prstGeom prst="rect">
            <a:avLst/>
          </a:prstGeom>
        </p:spPr>
        <p:txBody>
          <a:bodyPr spcFirstLastPara="1" wrap="square" lIns="0" tIns="91425" rIns="91425" bIns="91425" anchor="t" anchorCtr="0">
            <a:noAutofit/>
          </a:bodyPr>
          <a:lstStyle/>
          <a:p>
            <a:pPr marL="0" lvl="0" indent="0" algn="ctr" rtl="0">
              <a:spcBef>
                <a:spcPts val="0"/>
              </a:spcBef>
              <a:spcAft>
                <a:spcPts val="1600"/>
              </a:spcAft>
              <a:buNone/>
            </a:pPr>
            <a:r>
              <a:rPr lang="en-GB"/>
              <a:t>VISION</a:t>
            </a:r>
            <a:endParaRPr/>
          </a:p>
        </p:txBody>
      </p:sp>
      <p:sp>
        <p:nvSpPr>
          <p:cNvPr id="1190" name="Google Shape;1190;p44"/>
          <p:cNvSpPr txBox="1">
            <a:spLocks noGrp="1"/>
          </p:cNvSpPr>
          <p:nvPr>
            <p:ph type="title" idx="4294967295"/>
          </p:nvPr>
        </p:nvSpPr>
        <p:spPr>
          <a:xfrm>
            <a:off x="888274" y="382497"/>
            <a:ext cx="8099425" cy="573087"/>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GB" dirty="0">
                <a:solidFill>
                  <a:srgbClr val="A9A9A9"/>
                </a:solidFill>
              </a:rPr>
              <a:t>GUIDING PRINCIPLES</a:t>
            </a:r>
            <a:endParaRPr dirty="0">
              <a:solidFill>
                <a:srgbClr val="A9A9A9"/>
              </a:solidFill>
            </a:endParaRPr>
          </a:p>
        </p:txBody>
      </p:sp>
      <p:cxnSp>
        <p:nvCxnSpPr>
          <p:cNvPr id="1189" name="Google Shape;1189;p44"/>
          <p:cNvCxnSpPr/>
          <p:nvPr/>
        </p:nvCxnSpPr>
        <p:spPr>
          <a:xfrm>
            <a:off x="1380868" y="2853878"/>
            <a:ext cx="1873500" cy="0"/>
          </a:xfrm>
          <a:prstGeom prst="straightConnector1">
            <a:avLst/>
          </a:prstGeom>
          <a:noFill/>
          <a:ln w="76200" cap="flat" cmpd="sng">
            <a:solidFill>
              <a:srgbClr val="A9A9A9"/>
            </a:solidFill>
            <a:prstDash val="solid"/>
            <a:round/>
            <a:headEnd type="none" w="med" len="med"/>
            <a:tailEnd type="none" w="med" len="med"/>
          </a:ln>
        </p:spPr>
      </p:cxnSp>
      <p:cxnSp>
        <p:nvCxnSpPr>
          <p:cNvPr id="1191" name="Google Shape;1191;p44"/>
          <p:cNvCxnSpPr/>
          <p:nvPr/>
        </p:nvCxnSpPr>
        <p:spPr>
          <a:xfrm>
            <a:off x="5901281" y="2892057"/>
            <a:ext cx="1873500" cy="0"/>
          </a:xfrm>
          <a:prstGeom prst="straightConnector1">
            <a:avLst/>
          </a:prstGeom>
          <a:noFill/>
          <a:ln w="76200" cap="flat" cmpd="sng">
            <a:solidFill>
              <a:srgbClr val="A9A9A9"/>
            </a:solidFill>
            <a:prstDash val="solid"/>
            <a:round/>
            <a:headEnd type="none" w="med" len="med"/>
            <a:tailEnd type="none" w="med" len="med"/>
          </a:ln>
        </p:spPr>
      </p:cxnSp>
      <p:pic>
        <p:nvPicPr>
          <p:cNvPr id="2" name="Imagen 1"/>
          <p:cNvPicPr>
            <a:picLocks noChangeAspect="1"/>
          </p:cNvPicPr>
          <p:nvPr/>
        </p:nvPicPr>
        <p:blipFill>
          <a:blip r:embed="rId3"/>
          <a:stretch>
            <a:fillRect/>
          </a:stretch>
        </p:blipFill>
        <p:spPr>
          <a:xfrm>
            <a:off x="3446135" y="2765127"/>
            <a:ext cx="2465387" cy="2378373"/>
          </a:xfrm>
          <a:prstGeom prst="rect">
            <a:avLst/>
          </a:prstGeom>
        </p:spPr>
      </p:pic>
      <p:pic>
        <p:nvPicPr>
          <p:cNvPr id="3" name="Imagen 2"/>
          <p:cNvPicPr>
            <a:picLocks noChangeAspect="1"/>
          </p:cNvPicPr>
          <p:nvPr/>
        </p:nvPicPr>
        <p:blipFill>
          <a:blip r:embed="rId4"/>
          <a:stretch>
            <a:fillRect/>
          </a:stretch>
        </p:blipFill>
        <p:spPr>
          <a:xfrm>
            <a:off x="1935272" y="1362061"/>
            <a:ext cx="764691" cy="789161"/>
          </a:xfrm>
          <a:prstGeom prst="rect">
            <a:avLst/>
          </a:prstGeom>
        </p:spPr>
      </p:pic>
      <p:pic>
        <p:nvPicPr>
          <p:cNvPr id="79" name="Imagen 78"/>
          <p:cNvPicPr>
            <a:picLocks noChangeAspect="1"/>
          </p:cNvPicPr>
          <p:nvPr/>
        </p:nvPicPr>
        <p:blipFill>
          <a:blip r:embed="rId4"/>
          <a:stretch>
            <a:fillRect/>
          </a:stretch>
        </p:blipFill>
        <p:spPr>
          <a:xfrm>
            <a:off x="6603448" y="1367885"/>
            <a:ext cx="764691" cy="789161"/>
          </a:xfrm>
          <a:prstGeom prst="rect">
            <a:avLst/>
          </a:prstGeom>
        </p:spPr>
      </p:pic>
      <p:sp>
        <p:nvSpPr>
          <p:cNvPr id="80" name="Rectángulo 79"/>
          <p:cNvSpPr/>
          <p:nvPr/>
        </p:nvSpPr>
        <p:spPr>
          <a:xfrm>
            <a:off x="1546167" y="1207737"/>
            <a:ext cx="6483928" cy="4571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AR"/>
          </a:p>
        </p:txBody>
      </p:sp>
      <p:grpSp>
        <p:nvGrpSpPr>
          <p:cNvPr id="81" name="Grupo 80"/>
          <p:cNvGrpSpPr/>
          <p:nvPr/>
        </p:nvGrpSpPr>
        <p:grpSpPr>
          <a:xfrm flipH="1">
            <a:off x="1546167" y="470117"/>
            <a:ext cx="876188" cy="659539"/>
            <a:chOff x="7278688" y="506412"/>
            <a:chExt cx="725487" cy="546101"/>
          </a:xfrm>
        </p:grpSpPr>
        <p:sp>
          <p:nvSpPr>
            <p:cNvPr id="82" name="Freeform 5"/>
            <p:cNvSpPr>
              <a:spLocks/>
            </p:cNvSpPr>
            <p:nvPr/>
          </p:nvSpPr>
          <p:spPr bwMode="auto">
            <a:xfrm>
              <a:off x="7875588" y="911225"/>
              <a:ext cx="128587" cy="130175"/>
            </a:xfrm>
            <a:custGeom>
              <a:avLst/>
              <a:gdLst>
                <a:gd name="T0" fmla="*/ 116 w 240"/>
                <a:gd name="T1" fmla="*/ 234 h 240"/>
                <a:gd name="T2" fmla="*/ 79 w 240"/>
                <a:gd name="T3" fmla="*/ 230 h 240"/>
                <a:gd name="T4" fmla="*/ 50 w 240"/>
                <a:gd name="T5" fmla="*/ 206 h 240"/>
                <a:gd name="T6" fmla="*/ 26 w 240"/>
                <a:gd name="T7" fmla="*/ 207 h 240"/>
                <a:gd name="T8" fmla="*/ 34 w 240"/>
                <a:gd name="T9" fmla="*/ 186 h 240"/>
                <a:gd name="T10" fmla="*/ 1 w 240"/>
                <a:gd name="T11" fmla="*/ 170 h 240"/>
                <a:gd name="T12" fmla="*/ 9 w 240"/>
                <a:gd name="T13" fmla="*/ 144 h 240"/>
                <a:gd name="T14" fmla="*/ 2 w 240"/>
                <a:gd name="T15" fmla="*/ 117 h 240"/>
                <a:gd name="T16" fmla="*/ 3 w 240"/>
                <a:gd name="T17" fmla="*/ 114 h 240"/>
                <a:gd name="T18" fmla="*/ 2 w 240"/>
                <a:gd name="T19" fmla="*/ 96 h 240"/>
                <a:gd name="T20" fmla="*/ 19 w 240"/>
                <a:gd name="T21" fmla="*/ 86 h 240"/>
                <a:gd name="T22" fmla="*/ 11 w 240"/>
                <a:gd name="T23" fmla="*/ 54 h 240"/>
                <a:gd name="T24" fmla="*/ 45 w 240"/>
                <a:gd name="T25" fmla="*/ 33 h 240"/>
                <a:gd name="T26" fmla="*/ 60 w 240"/>
                <a:gd name="T27" fmla="*/ 26 h 240"/>
                <a:gd name="T28" fmla="*/ 86 w 240"/>
                <a:gd name="T29" fmla="*/ 8 h 240"/>
                <a:gd name="T30" fmla="*/ 98 w 240"/>
                <a:gd name="T31" fmla="*/ 8 h 240"/>
                <a:gd name="T32" fmla="*/ 127 w 240"/>
                <a:gd name="T33" fmla="*/ 0 h 240"/>
                <a:gd name="T34" fmla="*/ 185 w 240"/>
                <a:gd name="T35" fmla="*/ 19 h 240"/>
                <a:gd name="T36" fmla="*/ 190 w 240"/>
                <a:gd name="T37" fmla="*/ 35 h 240"/>
                <a:gd name="T38" fmla="*/ 221 w 240"/>
                <a:gd name="T39" fmla="*/ 64 h 240"/>
                <a:gd name="T40" fmla="*/ 234 w 240"/>
                <a:gd name="T41" fmla="*/ 115 h 240"/>
                <a:gd name="T42" fmla="*/ 237 w 240"/>
                <a:gd name="T43" fmla="*/ 151 h 240"/>
                <a:gd name="T44" fmla="*/ 234 w 240"/>
                <a:gd name="T45" fmla="*/ 154 h 240"/>
                <a:gd name="T46" fmla="*/ 217 w 240"/>
                <a:gd name="T47" fmla="*/ 180 h 240"/>
                <a:gd name="T48" fmla="*/ 209 w 240"/>
                <a:gd name="T49" fmla="*/ 188 h 240"/>
                <a:gd name="T50" fmla="*/ 207 w 240"/>
                <a:gd name="T51" fmla="*/ 196 h 240"/>
                <a:gd name="T52" fmla="*/ 204 w 240"/>
                <a:gd name="T53" fmla="*/ 205 h 240"/>
                <a:gd name="T54" fmla="*/ 193 w 240"/>
                <a:gd name="T55" fmla="*/ 216 h 240"/>
                <a:gd name="T56" fmla="*/ 187 w 240"/>
                <a:gd name="T57" fmla="*/ 215 h 240"/>
                <a:gd name="T58" fmla="*/ 174 w 240"/>
                <a:gd name="T59" fmla="*/ 222 h 240"/>
                <a:gd name="T60" fmla="*/ 166 w 240"/>
                <a:gd name="T61" fmla="*/ 225 h 240"/>
                <a:gd name="T62" fmla="*/ 124 w 240"/>
                <a:gd name="T63" fmla="*/ 235 h 240"/>
                <a:gd name="T64" fmla="*/ 116 w 240"/>
                <a:gd name="T65" fmla="*/ 234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40" h="240">
                  <a:moveTo>
                    <a:pt x="116" y="234"/>
                  </a:moveTo>
                  <a:cubicBezTo>
                    <a:pt x="105" y="225"/>
                    <a:pt x="93" y="237"/>
                    <a:pt x="79" y="230"/>
                  </a:cubicBezTo>
                  <a:cubicBezTo>
                    <a:pt x="68" y="223"/>
                    <a:pt x="62" y="212"/>
                    <a:pt x="50" y="206"/>
                  </a:cubicBezTo>
                  <a:cubicBezTo>
                    <a:pt x="40" y="201"/>
                    <a:pt x="34" y="198"/>
                    <a:pt x="26" y="207"/>
                  </a:cubicBezTo>
                  <a:cubicBezTo>
                    <a:pt x="25" y="196"/>
                    <a:pt x="41" y="195"/>
                    <a:pt x="34" y="186"/>
                  </a:cubicBezTo>
                  <a:cubicBezTo>
                    <a:pt x="27" y="176"/>
                    <a:pt x="17" y="169"/>
                    <a:pt x="1" y="170"/>
                  </a:cubicBezTo>
                  <a:cubicBezTo>
                    <a:pt x="11" y="162"/>
                    <a:pt x="30" y="156"/>
                    <a:pt x="9" y="144"/>
                  </a:cubicBezTo>
                  <a:cubicBezTo>
                    <a:pt x="16" y="133"/>
                    <a:pt x="13" y="124"/>
                    <a:pt x="2" y="117"/>
                  </a:cubicBezTo>
                  <a:cubicBezTo>
                    <a:pt x="0" y="116"/>
                    <a:pt x="1" y="114"/>
                    <a:pt x="3" y="114"/>
                  </a:cubicBezTo>
                  <a:cubicBezTo>
                    <a:pt x="26" y="106"/>
                    <a:pt x="4" y="102"/>
                    <a:pt x="2" y="96"/>
                  </a:cubicBezTo>
                  <a:cubicBezTo>
                    <a:pt x="7" y="91"/>
                    <a:pt x="23" y="96"/>
                    <a:pt x="19" y="86"/>
                  </a:cubicBezTo>
                  <a:cubicBezTo>
                    <a:pt x="13" y="75"/>
                    <a:pt x="43" y="60"/>
                    <a:pt x="11" y="54"/>
                  </a:cubicBezTo>
                  <a:cubicBezTo>
                    <a:pt x="34" y="61"/>
                    <a:pt x="44" y="54"/>
                    <a:pt x="45" y="33"/>
                  </a:cubicBezTo>
                  <a:cubicBezTo>
                    <a:pt x="45" y="28"/>
                    <a:pt x="56" y="27"/>
                    <a:pt x="60" y="26"/>
                  </a:cubicBezTo>
                  <a:cubicBezTo>
                    <a:pt x="68" y="23"/>
                    <a:pt x="79" y="18"/>
                    <a:pt x="86" y="8"/>
                  </a:cubicBezTo>
                  <a:cubicBezTo>
                    <a:pt x="89" y="3"/>
                    <a:pt x="93" y="6"/>
                    <a:pt x="98" y="8"/>
                  </a:cubicBezTo>
                  <a:cubicBezTo>
                    <a:pt x="110" y="16"/>
                    <a:pt x="120" y="13"/>
                    <a:pt x="127" y="0"/>
                  </a:cubicBezTo>
                  <a:cubicBezTo>
                    <a:pt x="131" y="12"/>
                    <a:pt x="175" y="26"/>
                    <a:pt x="185" y="19"/>
                  </a:cubicBezTo>
                  <a:cubicBezTo>
                    <a:pt x="189" y="23"/>
                    <a:pt x="177" y="32"/>
                    <a:pt x="190" y="35"/>
                  </a:cubicBezTo>
                  <a:cubicBezTo>
                    <a:pt x="205" y="39"/>
                    <a:pt x="216" y="54"/>
                    <a:pt x="221" y="64"/>
                  </a:cubicBezTo>
                  <a:cubicBezTo>
                    <a:pt x="228" y="79"/>
                    <a:pt x="231" y="97"/>
                    <a:pt x="234" y="115"/>
                  </a:cubicBezTo>
                  <a:cubicBezTo>
                    <a:pt x="235" y="127"/>
                    <a:pt x="227" y="140"/>
                    <a:pt x="237" y="151"/>
                  </a:cubicBezTo>
                  <a:cubicBezTo>
                    <a:pt x="240" y="154"/>
                    <a:pt x="235" y="154"/>
                    <a:pt x="234" y="154"/>
                  </a:cubicBezTo>
                  <a:cubicBezTo>
                    <a:pt x="219" y="157"/>
                    <a:pt x="230" y="176"/>
                    <a:pt x="217" y="180"/>
                  </a:cubicBezTo>
                  <a:cubicBezTo>
                    <a:pt x="220" y="188"/>
                    <a:pt x="218" y="190"/>
                    <a:pt x="209" y="188"/>
                  </a:cubicBezTo>
                  <a:cubicBezTo>
                    <a:pt x="204" y="187"/>
                    <a:pt x="204" y="193"/>
                    <a:pt x="207" y="196"/>
                  </a:cubicBezTo>
                  <a:cubicBezTo>
                    <a:pt x="211" y="201"/>
                    <a:pt x="209" y="204"/>
                    <a:pt x="204" y="205"/>
                  </a:cubicBezTo>
                  <a:cubicBezTo>
                    <a:pt x="197" y="206"/>
                    <a:pt x="183" y="199"/>
                    <a:pt x="193" y="216"/>
                  </a:cubicBezTo>
                  <a:cubicBezTo>
                    <a:pt x="194" y="217"/>
                    <a:pt x="189" y="217"/>
                    <a:pt x="187" y="215"/>
                  </a:cubicBezTo>
                  <a:cubicBezTo>
                    <a:pt x="180" y="212"/>
                    <a:pt x="173" y="217"/>
                    <a:pt x="174" y="222"/>
                  </a:cubicBezTo>
                  <a:cubicBezTo>
                    <a:pt x="175" y="236"/>
                    <a:pt x="172" y="232"/>
                    <a:pt x="166" y="225"/>
                  </a:cubicBezTo>
                  <a:cubicBezTo>
                    <a:pt x="155" y="240"/>
                    <a:pt x="136" y="222"/>
                    <a:pt x="124" y="235"/>
                  </a:cubicBezTo>
                  <a:cubicBezTo>
                    <a:pt x="121" y="236"/>
                    <a:pt x="119" y="236"/>
                    <a:pt x="116" y="234"/>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83" name="Freeform 6"/>
            <p:cNvSpPr>
              <a:spLocks/>
            </p:cNvSpPr>
            <p:nvPr/>
          </p:nvSpPr>
          <p:spPr bwMode="auto">
            <a:xfrm>
              <a:off x="7551738" y="715963"/>
              <a:ext cx="96837" cy="100013"/>
            </a:xfrm>
            <a:custGeom>
              <a:avLst/>
              <a:gdLst>
                <a:gd name="T0" fmla="*/ 179 w 179"/>
                <a:gd name="T1" fmla="*/ 93 h 182"/>
                <a:gd name="T2" fmla="*/ 159 w 179"/>
                <a:gd name="T3" fmla="*/ 99 h 182"/>
                <a:gd name="T4" fmla="*/ 171 w 179"/>
                <a:gd name="T5" fmla="*/ 112 h 182"/>
                <a:gd name="T6" fmla="*/ 153 w 179"/>
                <a:gd name="T7" fmla="*/ 125 h 182"/>
                <a:gd name="T8" fmla="*/ 134 w 179"/>
                <a:gd name="T9" fmla="*/ 151 h 182"/>
                <a:gd name="T10" fmla="*/ 81 w 179"/>
                <a:gd name="T11" fmla="*/ 171 h 182"/>
                <a:gd name="T12" fmla="*/ 72 w 179"/>
                <a:gd name="T13" fmla="*/ 182 h 182"/>
                <a:gd name="T14" fmla="*/ 42 w 179"/>
                <a:gd name="T15" fmla="*/ 176 h 182"/>
                <a:gd name="T16" fmla="*/ 19 w 179"/>
                <a:gd name="T17" fmla="*/ 140 h 182"/>
                <a:gd name="T18" fmla="*/ 15 w 179"/>
                <a:gd name="T19" fmla="*/ 131 h 182"/>
                <a:gd name="T20" fmla="*/ 7 w 179"/>
                <a:gd name="T21" fmla="*/ 115 h 182"/>
                <a:gd name="T22" fmla="*/ 5 w 179"/>
                <a:gd name="T23" fmla="*/ 106 h 182"/>
                <a:gd name="T24" fmla="*/ 0 w 179"/>
                <a:gd name="T25" fmla="*/ 92 h 182"/>
                <a:gd name="T26" fmla="*/ 8 w 179"/>
                <a:gd name="T27" fmla="*/ 72 h 182"/>
                <a:gd name="T28" fmla="*/ 13 w 179"/>
                <a:gd name="T29" fmla="*/ 67 h 182"/>
                <a:gd name="T30" fmla="*/ 43 w 179"/>
                <a:gd name="T31" fmla="*/ 15 h 182"/>
                <a:gd name="T32" fmla="*/ 48 w 179"/>
                <a:gd name="T33" fmla="*/ 0 h 182"/>
                <a:gd name="T34" fmla="*/ 76 w 179"/>
                <a:gd name="T35" fmla="*/ 9 h 182"/>
                <a:gd name="T36" fmla="*/ 110 w 179"/>
                <a:gd name="T37" fmla="*/ 8 h 182"/>
                <a:gd name="T38" fmla="*/ 114 w 179"/>
                <a:gd name="T39" fmla="*/ 11 h 182"/>
                <a:gd name="T40" fmla="*/ 118 w 179"/>
                <a:gd name="T41" fmla="*/ 19 h 182"/>
                <a:gd name="T42" fmla="*/ 157 w 179"/>
                <a:gd name="T43" fmla="*/ 58 h 182"/>
                <a:gd name="T44" fmla="*/ 158 w 179"/>
                <a:gd name="T45" fmla="*/ 67 h 182"/>
                <a:gd name="T46" fmla="*/ 179 w 179"/>
                <a:gd name="T47" fmla="*/ 93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79" h="182">
                  <a:moveTo>
                    <a:pt x="179" y="93"/>
                  </a:moveTo>
                  <a:cubicBezTo>
                    <a:pt x="170" y="99"/>
                    <a:pt x="161" y="91"/>
                    <a:pt x="159" y="99"/>
                  </a:cubicBezTo>
                  <a:cubicBezTo>
                    <a:pt x="156" y="107"/>
                    <a:pt x="166" y="106"/>
                    <a:pt x="171" y="112"/>
                  </a:cubicBezTo>
                  <a:cubicBezTo>
                    <a:pt x="161" y="112"/>
                    <a:pt x="154" y="112"/>
                    <a:pt x="153" y="125"/>
                  </a:cubicBezTo>
                  <a:cubicBezTo>
                    <a:pt x="153" y="134"/>
                    <a:pt x="141" y="143"/>
                    <a:pt x="134" y="151"/>
                  </a:cubicBezTo>
                  <a:cubicBezTo>
                    <a:pt x="118" y="170"/>
                    <a:pt x="100" y="167"/>
                    <a:pt x="81" y="171"/>
                  </a:cubicBezTo>
                  <a:cubicBezTo>
                    <a:pt x="78" y="172"/>
                    <a:pt x="75" y="178"/>
                    <a:pt x="72" y="182"/>
                  </a:cubicBezTo>
                  <a:cubicBezTo>
                    <a:pt x="59" y="158"/>
                    <a:pt x="56" y="158"/>
                    <a:pt x="42" y="176"/>
                  </a:cubicBezTo>
                  <a:cubicBezTo>
                    <a:pt x="60" y="147"/>
                    <a:pt x="29" y="150"/>
                    <a:pt x="19" y="140"/>
                  </a:cubicBezTo>
                  <a:cubicBezTo>
                    <a:pt x="16" y="136"/>
                    <a:pt x="15" y="134"/>
                    <a:pt x="15" y="131"/>
                  </a:cubicBezTo>
                  <a:cubicBezTo>
                    <a:pt x="16" y="123"/>
                    <a:pt x="27" y="112"/>
                    <a:pt x="7" y="115"/>
                  </a:cubicBezTo>
                  <a:cubicBezTo>
                    <a:pt x="1" y="116"/>
                    <a:pt x="3" y="109"/>
                    <a:pt x="5" y="106"/>
                  </a:cubicBezTo>
                  <a:cubicBezTo>
                    <a:pt x="9" y="99"/>
                    <a:pt x="15" y="93"/>
                    <a:pt x="0" y="92"/>
                  </a:cubicBezTo>
                  <a:cubicBezTo>
                    <a:pt x="3" y="85"/>
                    <a:pt x="5" y="78"/>
                    <a:pt x="8" y="72"/>
                  </a:cubicBezTo>
                  <a:cubicBezTo>
                    <a:pt x="9" y="71"/>
                    <a:pt x="13" y="70"/>
                    <a:pt x="13" y="67"/>
                  </a:cubicBezTo>
                  <a:cubicBezTo>
                    <a:pt x="17" y="45"/>
                    <a:pt x="29" y="23"/>
                    <a:pt x="43" y="15"/>
                  </a:cubicBezTo>
                  <a:cubicBezTo>
                    <a:pt x="51" y="10"/>
                    <a:pt x="51" y="10"/>
                    <a:pt x="48" y="0"/>
                  </a:cubicBezTo>
                  <a:cubicBezTo>
                    <a:pt x="55" y="12"/>
                    <a:pt x="65" y="14"/>
                    <a:pt x="76" y="9"/>
                  </a:cubicBezTo>
                  <a:cubicBezTo>
                    <a:pt x="87" y="4"/>
                    <a:pt x="99" y="15"/>
                    <a:pt x="110" y="8"/>
                  </a:cubicBezTo>
                  <a:cubicBezTo>
                    <a:pt x="114" y="5"/>
                    <a:pt x="114" y="9"/>
                    <a:pt x="114" y="11"/>
                  </a:cubicBezTo>
                  <a:cubicBezTo>
                    <a:pt x="114" y="15"/>
                    <a:pt x="115" y="19"/>
                    <a:pt x="118" y="19"/>
                  </a:cubicBezTo>
                  <a:cubicBezTo>
                    <a:pt x="143" y="21"/>
                    <a:pt x="143" y="47"/>
                    <a:pt x="157" y="58"/>
                  </a:cubicBezTo>
                  <a:cubicBezTo>
                    <a:pt x="163" y="63"/>
                    <a:pt x="158" y="64"/>
                    <a:pt x="158" y="67"/>
                  </a:cubicBezTo>
                  <a:cubicBezTo>
                    <a:pt x="160" y="79"/>
                    <a:pt x="157" y="93"/>
                    <a:pt x="179" y="93"/>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84" name="Freeform 7"/>
            <p:cNvSpPr>
              <a:spLocks/>
            </p:cNvSpPr>
            <p:nvPr/>
          </p:nvSpPr>
          <p:spPr bwMode="auto">
            <a:xfrm>
              <a:off x="7672388" y="506412"/>
              <a:ext cx="85725" cy="76200"/>
            </a:xfrm>
            <a:custGeom>
              <a:avLst/>
              <a:gdLst>
                <a:gd name="T0" fmla="*/ 148 w 159"/>
                <a:gd name="T1" fmla="*/ 59 h 140"/>
                <a:gd name="T2" fmla="*/ 126 w 159"/>
                <a:gd name="T3" fmla="*/ 118 h 140"/>
                <a:gd name="T4" fmla="*/ 71 w 159"/>
                <a:gd name="T5" fmla="*/ 140 h 140"/>
                <a:gd name="T6" fmla="*/ 4 w 159"/>
                <a:gd name="T7" fmla="*/ 80 h 140"/>
                <a:gd name="T8" fmla="*/ 11 w 159"/>
                <a:gd name="T9" fmla="*/ 42 h 140"/>
                <a:gd name="T10" fmla="*/ 79 w 159"/>
                <a:gd name="T11" fmla="*/ 1 h 140"/>
                <a:gd name="T12" fmla="*/ 148 w 159"/>
                <a:gd name="T13" fmla="*/ 59 h 140"/>
              </a:gdLst>
              <a:ahLst/>
              <a:cxnLst>
                <a:cxn ang="0">
                  <a:pos x="T0" y="T1"/>
                </a:cxn>
                <a:cxn ang="0">
                  <a:pos x="T2" y="T3"/>
                </a:cxn>
                <a:cxn ang="0">
                  <a:pos x="T4" y="T5"/>
                </a:cxn>
                <a:cxn ang="0">
                  <a:pos x="T6" y="T7"/>
                </a:cxn>
                <a:cxn ang="0">
                  <a:pos x="T8" y="T9"/>
                </a:cxn>
                <a:cxn ang="0">
                  <a:pos x="T10" y="T11"/>
                </a:cxn>
                <a:cxn ang="0">
                  <a:pos x="T12" y="T13"/>
                </a:cxn>
              </a:cxnLst>
              <a:rect l="0" t="0" r="r" b="b"/>
              <a:pathLst>
                <a:path w="159" h="140">
                  <a:moveTo>
                    <a:pt x="148" y="59"/>
                  </a:moveTo>
                  <a:cubicBezTo>
                    <a:pt x="159" y="85"/>
                    <a:pt x="142" y="102"/>
                    <a:pt x="126" y="118"/>
                  </a:cubicBezTo>
                  <a:cubicBezTo>
                    <a:pt x="112" y="134"/>
                    <a:pt x="92" y="140"/>
                    <a:pt x="71" y="140"/>
                  </a:cubicBezTo>
                  <a:cubicBezTo>
                    <a:pt x="39" y="140"/>
                    <a:pt x="0" y="105"/>
                    <a:pt x="4" y="80"/>
                  </a:cubicBezTo>
                  <a:cubicBezTo>
                    <a:pt x="6" y="67"/>
                    <a:pt x="3" y="54"/>
                    <a:pt x="11" y="42"/>
                  </a:cubicBezTo>
                  <a:cubicBezTo>
                    <a:pt x="26" y="16"/>
                    <a:pt x="52" y="1"/>
                    <a:pt x="79" y="1"/>
                  </a:cubicBezTo>
                  <a:cubicBezTo>
                    <a:pt x="114" y="0"/>
                    <a:pt x="149" y="25"/>
                    <a:pt x="148" y="59"/>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85" name="Freeform 8"/>
            <p:cNvSpPr>
              <a:spLocks/>
            </p:cNvSpPr>
            <p:nvPr/>
          </p:nvSpPr>
          <p:spPr bwMode="auto">
            <a:xfrm>
              <a:off x="7278688" y="949325"/>
              <a:ext cx="68262" cy="66675"/>
            </a:xfrm>
            <a:custGeom>
              <a:avLst/>
              <a:gdLst>
                <a:gd name="T0" fmla="*/ 61 w 125"/>
                <a:gd name="T1" fmla="*/ 0 h 122"/>
                <a:gd name="T2" fmla="*/ 125 w 125"/>
                <a:gd name="T3" fmla="*/ 59 h 122"/>
                <a:gd name="T4" fmla="*/ 67 w 125"/>
                <a:gd name="T5" fmla="*/ 121 h 122"/>
                <a:gd name="T6" fmla="*/ 0 w 125"/>
                <a:gd name="T7" fmla="*/ 63 h 122"/>
                <a:gd name="T8" fmla="*/ 61 w 125"/>
                <a:gd name="T9" fmla="*/ 0 h 122"/>
              </a:gdLst>
              <a:ahLst/>
              <a:cxnLst>
                <a:cxn ang="0">
                  <a:pos x="T0" y="T1"/>
                </a:cxn>
                <a:cxn ang="0">
                  <a:pos x="T2" y="T3"/>
                </a:cxn>
                <a:cxn ang="0">
                  <a:pos x="T4" y="T5"/>
                </a:cxn>
                <a:cxn ang="0">
                  <a:pos x="T6" y="T7"/>
                </a:cxn>
                <a:cxn ang="0">
                  <a:pos x="T8" y="T9"/>
                </a:cxn>
              </a:cxnLst>
              <a:rect l="0" t="0" r="r" b="b"/>
              <a:pathLst>
                <a:path w="125" h="122">
                  <a:moveTo>
                    <a:pt x="61" y="0"/>
                  </a:moveTo>
                  <a:cubicBezTo>
                    <a:pt x="91" y="1"/>
                    <a:pt x="125" y="33"/>
                    <a:pt x="125" y="59"/>
                  </a:cubicBezTo>
                  <a:cubicBezTo>
                    <a:pt x="125" y="91"/>
                    <a:pt x="96" y="122"/>
                    <a:pt x="67" y="121"/>
                  </a:cubicBezTo>
                  <a:cubicBezTo>
                    <a:pt x="39" y="120"/>
                    <a:pt x="0" y="86"/>
                    <a:pt x="0" y="63"/>
                  </a:cubicBezTo>
                  <a:cubicBezTo>
                    <a:pt x="1" y="27"/>
                    <a:pt x="28" y="0"/>
                    <a:pt x="61" y="0"/>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86" name="Freeform 9"/>
            <p:cNvSpPr>
              <a:spLocks/>
            </p:cNvSpPr>
            <p:nvPr/>
          </p:nvSpPr>
          <p:spPr bwMode="auto">
            <a:xfrm>
              <a:off x="7602538" y="622300"/>
              <a:ext cx="31750" cy="31750"/>
            </a:xfrm>
            <a:custGeom>
              <a:avLst/>
              <a:gdLst>
                <a:gd name="T0" fmla="*/ 32 w 59"/>
                <a:gd name="T1" fmla="*/ 1 h 58"/>
                <a:gd name="T2" fmla="*/ 56 w 59"/>
                <a:gd name="T3" fmla="*/ 25 h 58"/>
                <a:gd name="T4" fmla="*/ 28 w 59"/>
                <a:gd name="T5" fmla="*/ 57 h 58"/>
                <a:gd name="T6" fmla="*/ 1 w 59"/>
                <a:gd name="T7" fmla="*/ 34 h 58"/>
                <a:gd name="T8" fmla="*/ 32 w 59"/>
                <a:gd name="T9" fmla="*/ 1 h 58"/>
              </a:gdLst>
              <a:ahLst/>
              <a:cxnLst>
                <a:cxn ang="0">
                  <a:pos x="T0" y="T1"/>
                </a:cxn>
                <a:cxn ang="0">
                  <a:pos x="T2" y="T3"/>
                </a:cxn>
                <a:cxn ang="0">
                  <a:pos x="T4" y="T5"/>
                </a:cxn>
                <a:cxn ang="0">
                  <a:pos x="T6" y="T7"/>
                </a:cxn>
                <a:cxn ang="0">
                  <a:pos x="T8" y="T9"/>
                </a:cxn>
              </a:cxnLst>
              <a:rect l="0" t="0" r="r" b="b"/>
              <a:pathLst>
                <a:path w="59" h="58">
                  <a:moveTo>
                    <a:pt x="32" y="1"/>
                  </a:moveTo>
                  <a:cubicBezTo>
                    <a:pt x="44" y="0"/>
                    <a:pt x="53" y="10"/>
                    <a:pt x="56" y="25"/>
                  </a:cubicBezTo>
                  <a:cubicBezTo>
                    <a:pt x="59" y="37"/>
                    <a:pt x="40" y="58"/>
                    <a:pt x="28" y="57"/>
                  </a:cubicBezTo>
                  <a:cubicBezTo>
                    <a:pt x="13" y="57"/>
                    <a:pt x="3" y="49"/>
                    <a:pt x="1" y="34"/>
                  </a:cubicBezTo>
                  <a:cubicBezTo>
                    <a:pt x="0" y="18"/>
                    <a:pt x="13" y="2"/>
                    <a:pt x="32" y="1"/>
                  </a:cubicBezTo>
                  <a:close/>
                </a:path>
              </a:pathLst>
            </a:custGeom>
            <a:solidFill>
              <a:srgbClr val="C31E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87" name="Freeform 10"/>
            <p:cNvSpPr>
              <a:spLocks/>
            </p:cNvSpPr>
            <p:nvPr/>
          </p:nvSpPr>
          <p:spPr bwMode="auto">
            <a:xfrm>
              <a:off x="7842250" y="793750"/>
              <a:ext cx="28575" cy="28575"/>
            </a:xfrm>
            <a:custGeom>
              <a:avLst/>
              <a:gdLst>
                <a:gd name="T0" fmla="*/ 0 w 51"/>
                <a:gd name="T1" fmla="*/ 31 h 51"/>
                <a:gd name="T2" fmla="*/ 27 w 51"/>
                <a:gd name="T3" fmla="*/ 0 h 51"/>
                <a:gd name="T4" fmla="*/ 50 w 51"/>
                <a:gd name="T5" fmla="*/ 24 h 51"/>
                <a:gd name="T6" fmla="*/ 22 w 51"/>
                <a:gd name="T7" fmla="*/ 49 h 51"/>
                <a:gd name="T8" fmla="*/ 0 w 51"/>
                <a:gd name="T9" fmla="*/ 31 h 51"/>
              </a:gdLst>
              <a:ahLst/>
              <a:cxnLst>
                <a:cxn ang="0">
                  <a:pos x="T0" y="T1"/>
                </a:cxn>
                <a:cxn ang="0">
                  <a:pos x="T2" y="T3"/>
                </a:cxn>
                <a:cxn ang="0">
                  <a:pos x="T4" y="T5"/>
                </a:cxn>
                <a:cxn ang="0">
                  <a:pos x="T6" y="T7"/>
                </a:cxn>
                <a:cxn ang="0">
                  <a:pos x="T8" y="T9"/>
                </a:cxn>
              </a:cxnLst>
              <a:rect l="0" t="0" r="r" b="b"/>
              <a:pathLst>
                <a:path w="51" h="51">
                  <a:moveTo>
                    <a:pt x="0" y="31"/>
                  </a:moveTo>
                  <a:cubicBezTo>
                    <a:pt x="0" y="8"/>
                    <a:pt x="9" y="0"/>
                    <a:pt x="27" y="0"/>
                  </a:cubicBezTo>
                  <a:cubicBezTo>
                    <a:pt x="42" y="1"/>
                    <a:pt x="49" y="10"/>
                    <a:pt x="50" y="24"/>
                  </a:cubicBezTo>
                  <a:cubicBezTo>
                    <a:pt x="51" y="36"/>
                    <a:pt x="34" y="51"/>
                    <a:pt x="22" y="49"/>
                  </a:cubicBezTo>
                  <a:cubicBezTo>
                    <a:pt x="11" y="46"/>
                    <a:pt x="0" y="41"/>
                    <a:pt x="0" y="31"/>
                  </a:cubicBezTo>
                  <a:close/>
                </a:path>
              </a:pathLst>
            </a:custGeom>
            <a:solidFill>
              <a:srgbClr val="C11C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88" name="Freeform 11"/>
            <p:cNvSpPr>
              <a:spLocks/>
            </p:cNvSpPr>
            <p:nvPr/>
          </p:nvSpPr>
          <p:spPr bwMode="auto">
            <a:xfrm>
              <a:off x="7405688" y="796925"/>
              <a:ext cx="25400" cy="25400"/>
            </a:xfrm>
            <a:custGeom>
              <a:avLst/>
              <a:gdLst>
                <a:gd name="T0" fmla="*/ 47 w 47"/>
                <a:gd name="T1" fmla="*/ 15 h 47"/>
                <a:gd name="T2" fmla="*/ 20 w 47"/>
                <a:gd name="T3" fmla="*/ 47 h 47"/>
                <a:gd name="T4" fmla="*/ 1 w 47"/>
                <a:gd name="T5" fmla="*/ 24 h 47"/>
                <a:gd name="T6" fmla="*/ 25 w 47"/>
                <a:gd name="T7" fmla="*/ 0 h 47"/>
                <a:gd name="T8" fmla="*/ 47 w 47"/>
                <a:gd name="T9" fmla="*/ 15 h 47"/>
              </a:gdLst>
              <a:ahLst/>
              <a:cxnLst>
                <a:cxn ang="0">
                  <a:pos x="T0" y="T1"/>
                </a:cxn>
                <a:cxn ang="0">
                  <a:pos x="T2" y="T3"/>
                </a:cxn>
                <a:cxn ang="0">
                  <a:pos x="T4" y="T5"/>
                </a:cxn>
                <a:cxn ang="0">
                  <a:pos x="T6" y="T7"/>
                </a:cxn>
                <a:cxn ang="0">
                  <a:pos x="T8" y="T9"/>
                </a:cxn>
              </a:cxnLst>
              <a:rect l="0" t="0" r="r" b="b"/>
              <a:pathLst>
                <a:path w="47" h="47">
                  <a:moveTo>
                    <a:pt x="47" y="15"/>
                  </a:moveTo>
                  <a:cubicBezTo>
                    <a:pt x="47" y="31"/>
                    <a:pt x="33" y="47"/>
                    <a:pt x="20" y="47"/>
                  </a:cubicBezTo>
                  <a:cubicBezTo>
                    <a:pt x="6" y="46"/>
                    <a:pt x="0" y="36"/>
                    <a:pt x="1" y="24"/>
                  </a:cubicBezTo>
                  <a:cubicBezTo>
                    <a:pt x="2" y="11"/>
                    <a:pt x="10" y="0"/>
                    <a:pt x="25" y="0"/>
                  </a:cubicBezTo>
                  <a:cubicBezTo>
                    <a:pt x="36" y="0"/>
                    <a:pt x="44" y="6"/>
                    <a:pt x="47" y="15"/>
                  </a:cubicBezTo>
                  <a:close/>
                </a:path>
              </a:pathLst>
            </a:custGeom>
            <a:solidFill>
              <a:srgbClr val="C220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89" name="Freeform 12"/>
            <p:cNvSpPr>
              <a:spLocks/>
            </p:cNvSpPr>
            <p:nvPr/>
          </p:nvSpPr>
          <p:spPr bwMode="auto">
            <a:xfrm>
              <a:off x="7493000" y="985838"/>
              <a:ext cx="20637" cy="23813"/>
            </a:xfrm>
            <a:custGeom>
              <a:avLst/>
              <a:gdLst>
                <a:gd name="T0" fmla="*/ 38 w 38"/>
                <a:gd name="T1" fmla="*/ 20 h 44"/>
                <a:gd name="T2" fmla="*/ 17 w 38"/>
                <a:gd name="T3" fmla="*/ 43 h 44"/>
                <a:gd name="T4" fmla="*/ 0 w 38"/>
                <a:gd name="T5" fmla="*/ 24 h 44"/>
                <a:gd name="T6" fmla="*/ 23 w 38"/>
                <a:gd name="T7" fmla="*/ 1 h 44"/>
                <a:gd name="T8" fmla="*/ 38 w 38"/>
                <a:gd name="T9" fmla="*/ 20 h 44"/>
              </a:gdLst>
              <a:ahLst/>
              <a:cxnLst>
                <a:cxn ang="0">
                  <a:pos x="T0" y="T1"/>
                </a:cxn>
                <a:cxn ang="0">
                  <a:pos x="T2" y="T3"/>
                </a:cxn>
                <a:cxn ang="0">
                  <a:pos x="T4" y="T5"/>
                </a:cxn>
                <a:cxn ang="0">
                  <a:pos x="T6" y="T7"/>
                </a:cxn>
                <a:cxn ang="0">
                  <a:pos x="T8" y="T9"/>
                </a:cxn>
              </a:cxnLst>
              <a:rect l="0" t="0" r="r" b="b"/>
              <a:pathLst>
                <a:path w="38" h="44">
                  <a:moveTo>
                    <a:pt x="38" y="20"/>
                  </a:moveTo>
                  <a:cubicBezTo>
                    <a:pt x="37" y="34"/>
                    <a:pt x="29" y="42"/>
                    <a:pt x="17" y="43"/>
                  </a:cubicBezTo>
                  <a:cubicBezTo>
                    <a:pt x="7" y="44"/>
                    <a:pt x="0" y="36"/>
                    <a:pt x="0" y="24"/>
                  </a:cubicBezTo>
                  <a:cubicBezTo>
                    <a:pt x="1" y="10"/>
                    <a:pt x="10" y="2"/>
                    <a:pt x="23" y="1"/>
                  </a:cubicBezTo>
                  <a:cubicBezTo>
                    <a:pt x="34" y="0"/>
                    <a:pt x="38" y="10"/>
                    <a:pt x="38" y="20"/>
                  </a:cubicBezTo>
                  <a:close/>
                </a:path>
              </a:pathLst>
            </a:custGeom>
            <a:solidFill>
              <a:srgbClr val="C225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90" name="Freeform 13"/>
            <p:cNvSpPr>
              <a:spLocks/>
            </p:cNvSpPr>
            <p:nvPr/>
          </p:nvSpPr>
          <p:spPr bwMode="auto">
            <a:xfrm>
              <a:off x="7294563" y="606425"/>
              <a:ext cx="20637" cy="20638"/>
            </a:xfrm>
            <a:custGeom>
              <a:avLst/>
              <a:gdLst>
                <a:gd name="T0" fmla="*/ 38 w 38"/>
                <a:gd name="T1" fmla="*/ 24 h 40"/>
                <a:gd name="T2" fmla="*/ 18 w 38"/>
                <a:gd name="T3" fmla="*/ 40 h 40"/>
                <a:gd name="T4" fmla="*/ 1 w 38"/>
                <a:gd name="T5" fmla="*/ 20 h 40"/>
                <a:gd name="T6" fmla="*/ 21 w 38"/>
                <a:gd name="T7" fmla="*/ 1 h 40"/>
                <a:gd name="T8" fmla="*/ 38 w 38"/>
                <a:gd name="T9" fmla="*/ 24 h 40"/>
              </a:gdLst>
              <a:ahLst/>
              <a:cxnLst>
                <a:cxn ang="0">
                  <a:pos x="T0" y="T1"/>
                </a:cxn>
                <a:cxn ang="0">
                  <a:pos x="T2" y="T3"/>
                </a:cxn>
                <a:cxn ang="0">
                  <a:pos x="T4" y="T5"/>
                </a:cxn>
                <a:cxn ang="0">
                  <a:pos x="T6" y="T7"/>
                </a:cxn>
                <a:cxn ang="0">
                  <a:pos x="T8" y="T9"/>
                </a:cxn>
              </a:cxnLst>
              <a:rect l="0" t="0" r="r" b="b"/>
              <a:pathLst>
                <a:path w="38" h="40">
                  <a:moveTo>
                    <a:pt x="38" y="24"/>
                  </a:moveTo>
                  <a:cubicBezTo>
                    <a:pt x="37" y="33"/>
                    <a:pt x="30" y="40"/>
                    <a:pt x="18" y="40"/>
                  </a:cubicBezTo>
                  <a:cubicBezTo>
                    <a:pt x="7" y="40"/>
                    <a:pt x="0" y="32"/>
                    <a:pt x="1" y="20"/>
                  </a:cubicBezTo>
                  <a:cubicBezTo>
                    <a:pt x="1" y="8"/>
                    <a:pt x="8" y="0"/>
                    <a:pt x="21" y="1"/>
                  </a:cubicBezTo>
                  <a:cubicBezTo>
                    <a:pt x="33" y="2"/>
                    <a:pt x="38" y="10"/>
                    <a:pt x="38" y="24"/>
                  </a:cubicBezTo>
                  <a:close/>
                </a:path>
              </a:pathLst>
            </a:custGeom>
            <a:solidFill>
              <a:srgbClr val="C324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91" name="Freeform 14"/>
            <p:cNvSpPr>
              <a:spLocks/>
            </p:cNvSpPr>
            <p:nvPr/>
          </p:nvSpPr>
          <p:spPr bwMode="auto">
            <a:xfrm>
              <a:off x="7710488" y="917575"/>
              <a:ext cx="22225" cy="20638"/>
            </a:xfrm>
            <a:custGeom>
              <a:avLst/>
              <a:gdLst>
                <a:gd name="T0" fmla="*/ 24 w 42"/>
                <a:gd name="T1" fmla="*/ 2 h 37"/>
                <a:gd name="T2" fmla="*/ 41 w 42"/>
                <a:gd name="T3" fmla="*/ 18 h 37"/>
                <a:gd name="T4" fmla="*/ 20 w 42"/>
                <a:gd name="T5" fmla="*/ 36 h 37"/>
                <a:gd name="T6" fmla="*/ 2 w 42"/>
                <a:gd name="T7" fmla="*/ 18 h 37"/>
                <a:gd name="T8" fmla="*/ 24 w 42"/>
                <a:gd name="T9" fmla="*/ 2 h 37"/>
              </a:gdLst>
              <a:ahLst/>
              <a:cxnLst>
                <a:cxn ang="0">
                  <a:pos x="T0" y="T1"/>
                </a:cxn>
                <a:cxn ang="0">
                  <a:pos x="T2" y="T3"/>
                </a:cxn>
                <a:cxn ang="0">
                  <a:pos x="T4" y="T5"/>
                </a:cxn>
                <a:cxn ang="0">
                  <a:pos x="T6" y="T7"/>
                </a:cxn>
                <a:cxn ang="0">
                  <a:pos x="T8" y="T9"/>
                </a:cxn>
              </a:cxnLst>
              <a:rect l="0" t="0" r="r" b="b"/>
              <a:pathLst>
                <a:path w="42" h="37">
                  <a:moveTo>
                    <a:pt x="24" y="2"/>
                  </a:moveTo>
                  <a:cubicBezTo>
                    <a:pt x="31" y="4"/>
                    <a:pt x="42" y="6"/>
                    <a:pt x="41" y="18"/>
                  </a:cubicBezTo>
                  <a:cubicBezTo>
                    <a:pt x="40" y="30"/>
                    <a:pt x="32" y="37"/>
                    <a:pt x="20" y="36"/>
                  </a:cubicBezTo>
                  <a:cubicBezTo>
                    <a:pt x="8" y="36"/>
                    <a:pt x="0" y="30"/>
                    <a:pt x="2" y="18"/>
                  </a:cubicBezTo>
                  <a:cubicBezTo>
                    <a:pt x="3" y="6"/>
                    <a:pt x="11" y="0"/>
                    <a:pt x="24" y="2"/>
                  </a:cubicBezTo>
                  <a:close/>
                </a:path>
              </a:pathLst>
            </a:custGeom>
            <a:solidFill>
              <a:srgbClr val="C021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92" name="Freeform 15"/>
            <p:cNvSpPr>
              <a:spLocks/>
            </p:cNvSpPr>
            <p:nvPr/>
          </p:nvSpPr>
          <p:spPr bwMode="auto">
            <a:xfrm>
              <a:off x="7891463" y="663575"/>
              <a:ext cx="19050" cy="22225"/>
            </a:xfrm>
            <a:custGeom>
              <a:avLst/>
              <a:gdLst>
                <a:gd name="T0" fmla="*/ 34 w 34"/>
                <a:gd name="T1" fmla="*/ 24 h 41"/>
                <a:gd name="T2" fmla="*/ 22 w 34"/>
                <a:gd name="T3" fmla="*/ 40 h 41"/>
                <a:gd name="T4" fmla="*/ 2 w 34"/>
                <a:gd name="T5" fmla="*/ 12 h 41"/>
                <a:gd name="T6" fmla="*/ 10 w 34"/>
                <a:gd name="T7" fmla="*/ 0 h 41"/>
                <a:gd name="T8" fmla="*/ 34 w 34"/>
                <a:gd name="T9" fmla="*/ 24 h 41"/>
              </a:gdLst>
              <a:ahLst/>
              <a:cxnLst>
                <a:cxn ang="0">
                  <a:pos x="T0" y="T1"/>
                </a:cxn>
                <a:cxn ang="0">
                  <a:pos x="T2" y="T3"/>
                </a:cxn>
                <a:cxn ang="0">
                  <a:pos x="T4" y="T5"/>
                </a:cxn>
                <a:cxn ang="0">
                  <a:pos x="T6" y="T7"/>
                </a:cxn>
                <a:cxn ang="0">
                  <a:pos x="T8" y="T9"/>
                </a:cxn>
              </a:cxnLst>
              <a:rect l="0" t="0" r="r" b="b"/>
              <a:pathLst>
                <a:path w="34" h="41">
                  <a:moveTo>
                    <a:pt x="34" y="24"/>
                  </a:moveTo>
                  <a:cubicBezTo>
                    <a:pt x="32" y="31"/>
                    <a:pt x="29" y="41"/>
                    <a:pt x="22" y="40"/>
                  </a:cubicBezTo>
                  <a:cubicBezTo>
                    <a:pt x="9" y="38"/>
                    <a:pt x="4" y="25"/>
                    <a:pt x="2" y="12"/>
                  </a:cubicBezTo>
                  <a:cubicBezTo>
                    <a:pt x="0" y="6"/>
                    <a:pt x="3" y="0"/>
                    <a:pt x="10" y="0"/>
                  </a:cubicBezTo>
                  <a:cubicBezTo>
                    <a:pt x="24" y="2"/>
                    <a:pt x="29" y="12"/>
                    <a:pt x="34" y="24"/>
                  </a:cubicBezTo>
                  <a:close/>
                </a:path>
              </a:pathLst>
            </a:custGeom>
            <a:solidFill>
              <a:srgbClr val="C11E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93" name="Freeform 16"/>
            <p:cNvSpPr>
              <a:spLocks/>
            </p:cNvSpPr>
            <p:nvPr/>
          </p:nvSpPr>
          <p:spPr bwMode="auto">
            <a:xfrm>
              <a:off x="7935913" y="1038225"/>
              <a:ext cx="6350" cy="14288"/>
            </a:xfrm>
            <a:custGeom>
              <a:avLst/>
              <a:gdLst>
                <a:gd name="T0" fmla="*/ 3 w 11"/>
                <a:gd name="T1" fmla="*/ 0 h 28"/>
                <a:gd name="T2" fmla="*/ 11 w 11"/>
                <a:gd name="T3" fmla="*/ 1 h 28"/>
                <a:gd name="T4" fmla="*/ 7 w 11"/>
                <a:gd name="T5" fmla="*/ 28 h 28"/>
                <a:gd name="T6" fmla="*/ 3 w 11"/>
                <a:gd name="T7" fmla="*/ 0 h 28"/>
              </a:gdLst>
              <a:ahLst/>
              <a:cxnLst>
                <a:cxn ang="0">
                  <a:pos x="T0" y="T1"/>
                </a:cxn>
                <a:cxn ang="0">
                  <a:pos x="T2" y="T3"/>
                </a:cxn>
                <a:cxn ang="0">
                  <a:pos x="T4" y="T5"/>
                </a:cxn>
                <a:cxn ang="0">
                  <a:pos x="T6" y="T7"/>
                </a:cxn>
              </a:cxnLst>
              <a:rect l="0" t="0" r="r" b="b"/>
              <a:pathLst>
                <a:path w="11" h="28">
                  <a:moveTo>
                    <a:pt x="3" y="0"/>
                  </a:moveTo>
                  <a:cubicBezTo>
                    <a:pt x="6" y="0"/>
                    <a:pt x="9" y="0"/>
                    <a:pt x="11" y="1"/>
                  </a:cubicBezTo>
                  <a:cubicBezTo>
                    <a:pt x="10" y="9"/>
                    <a:pt x="9" y="17"/>
                    <a:pt x="7" y="28"/>
                  </a:cubicBezTo>
                  <a:cubicBezTo>
                    <a:pt x="0" y="16"/>
                    <a:pt x="4" y="8"/>
                    <a:pt x="3" y="0"/>
                  </a:cubicBezTo>
                  <a:close/>
                </a:path>
              </a:pathLst>
            </a:custGeom>
            <a:solidFill>
              <a:srgbClr val="D785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grpSp>
      <p:grpSp>
        <p:nvGrpSpPr>
          <p:cNvPr id="94" name="Grupo 93"/>
          <p:cNvGrpSpPr/>
          <p:nvPr/>
        </p:nvGrpSpPr>
        <p:grpSpPr>
          <a:xfrm>
            <a:off x="7273340" y="516131"/>
            <a:ext cx="725487" cy="546101"/>
            <a:chOff x="7278688" y="506412"/>
            <a:chExt cx="725487" cy="546101"/>
          </a:xfrm>
        </p:grpSpPr>
        <p:sp>
          <p:nvSpPr>
            <p:cNvPr id="95" name="Freeform 5"/>
            <p:cNvSpPr>
              <a:spLocks/>
            </p:cNvSpPr>
            <p:nvPr/>
          </p:nvSpPr>
          <p:spPr bwMode="auto">
            <a:xfrm>
              <a:off x="7875588" y="911225"/>
              <a:ext cx="128587" cy="130175"/>
            </a:xfrm>
            <a:custGeom>
              <a:avLst/>
              <a:gdLst>
                <a:gd name="T0" fmla="*/ 116 w 240"/>
                <a:gd name="T1" fmla="*/ 234 h 240"/>
                <a:gd name="T2" fmla="*/ 79 w 240"/>
                <a:gd name="T3" fmla="*/ 230 h 240"/>
                <a:gd name="T4" fmla="*/ 50 w 240"/>
                <a:gd name="T5" fmla="*/ 206 h 240"/>
                <a:gd name="T6" fmla="*/ 26 w 240"/>
                <a:gd name="T7" fmla="*/ 207 h 240"/>
                <a:gd name="T8" fmla="*/ 34 w 240"/>
                <a:gd name="T9" fmla="*/ 186 h 240"/>
                <a:gd name="T10" fmla="*/ 1 w 240"/>
                <a:gd name="T11" fmla="*/ 170 h 240"/>
                <a:gd name="T12" fmla="*/ 9 w 240"/>
                <a:gd name="T13" fmla="*/ 144 h 240"/>
                <a:gd name="T14" fmla="*/ 2 w 240"/>
                <a:gd name="T15" fmla="*/ 117 h 240"/>
                <a:gd name="T16" fmla="*/ 3 w 240"/>
                <a:gd name="T17" fmla="*/ 114 h 240"/>
                <a:gd name="T18" fmla="*/ 2 w 240"/>
                <a:gd name="T19" fmla="*/ 96 h 240"/>
                <a:gd name="T20" fmla="*/ 19 w 240"/>
                <a:gd name="T21" fmla="*/ 86 h 240"/>
                <a:gd name="T22" fmla="*/ 11 w 240"/>
                <a:gd name="T23" fmla="*/ 54 h 240"/>
                <a:gd name="T24" fmla="*/ 45 w 240"/>
                <a:gd name="T25" fmla="*/ 33 h 240"/>
                <a:gd name="T26" fmla="*/ 60 w 240"/>
                <a:gd name="T27" fmla="*/ 26 h 240"/>
                <a:gd name="T28" fmla="*/ 86 w 240"/>
                <a:gd name="T29" fmla="*/ 8 h 240"/>
                <a:gd name="T30" fmla="*/ 98 w 240"/>
                <a:gd name="T31" fmla="*/ 8 h 240"/>
                <a:gd name="T32" fmla="*/ 127 w 240"/>
                <a:gd name="T33" fmla="*/ 0 h 240"/>
                <a:gd name="T34" fmla="*/ 185 w 240"/>
                <a:gd name="T35" fmla="*/ 19 h 240"/>
                <a:gd name="T36" fmla="*/ 190 w 240"/>
                <a:gd name="T37" fmla="*/ 35 h 240"/>
                <a:gd name="T38" fmla="*/ 221 w 240"/>
                <a:gd name="T39" fmla="*/ 64 h 240"/>
                <a:gd name="T40" fmla="*/ 234 w 240"/>
                <a:gd name="T41" fmla="*/ 115 h 240"/>
                <a:gd name="T42" fmla="*/ 237 w 240"/>
                <a:gd name="T43" fmla="*/ 151 h 240"/>
                <a:gd name="T44" fmla="*/ 234 w 240"/>
                <a:gd name="T45" fmla="*/ 154 h 240"/>
                <a:gd name="T46" fmla="*/ 217 w 240"/>
                <a:gd name="T47" fmla="*/ 180 h 240"/>
                <a:gd name="T48" fmla="*/ 209 w 240"/>
                <a:gd name="T49" fmla="*/ 188 h 240"/>
                <a:gd name="T50" fmla="*/ 207 w 240"/>
                <a:gd name="T51" fmla="*/ 196 h 240"/>
                <a:gd name="T52" fmla="*/ 204 w 240"/>
                <a:gd name="T53" fmla="*/ 205 h 240"/>
                <a:gd name="T54" fmla="*/ 193 w 240"/>
                <a:gd name="T55" fmla="*/ 216 h 240"/>
                <a:gd name="T56" fmla="*/ 187 w 240"/>
                <a:gd name="T57" fmla="*/ 215 h 240"/>
                <a:gd name="T58" fmla="*/ 174 w 240"/>
                <a:gd name="T59" fmla="*/ 222 h 240"/>
                <a:gd name="T60" fmla="*/ 166 w 240"/>
                <a:gd name="T61" fmla="*/ 225 h 240"/>
                <a:gd name="T62" fmla="*/ 124 w 240"/>
                <a:gd name="T63" fmla="*/ 235 h 240"/>
                <a:gd name="T64" fmla="*/ 116 w 240"/>
                <a:gd name="T65" fmla="*/ 234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40" h="240">
                  <a:moveTo>
                    <a:pt x="116" y="234"/>
                  </a:moveTo>
                  <a:cubicBezTo>
                    <a:pt x="105" y="225"/>
                    <a:pt x="93" y="237"/>
                    <a:pt x="79" y="230"/>
                  </a:cubicBezTo>
                  <a:cubicBezTo>
                    <a:pt x="68" y="223"/>
                    <a:pt x="62" y="212"/>
                    <a:pt x="50" y="206"/>
                  </a:cubicBezTo>
                  <a:cubicBezTo>
                    <a:pt x="40" y="201"/>
                    <a:pt x="34" y="198"/>
                    <a:pt x="26" y="207"/>
                  </a:cubicBezTo>
                  <a:cubicBezTo>
                    <a:pt x="25" y="196"/>
                    <a:pt x="41" y="195"/>
                    <a:pt x="34" y="186"/>
                  </a:cubicBezTo>
                  <a:cubicBezTo>
                    <a:pt x="27" y="176"/>
                    <a:pt x="17" y="169"/>
                    <a:pt x="1" y="170"/>
                  </a:cubicBezTo>
                  <a:cubicBezTo>
                    <a:pt x="11" y="162"/>
                    <a:pt x="30" y="156"/>
                    <a:pt x="9" y="144"/>
                  </a:cubicBezTo>
                  <a:cubicBezTo>
                    <a:pt x="16" y="133"/>
                    <a:pt x="13" y="124"/>
                    <a:pt x="2" y="117"/>
                  </a:cubicBezTo>
                  <a:cubicBezTo>
                    <a:pt x="0" y="116"/>
                    <a:pt x="1" y="114"/>
                    <a:pt x="3" y="114"/>
                  </a:cubicBezTo>
                  <a:cubicBezTo>
                    <a:pt x="26" y="106"/>
                    <a:pt x="4" y="102"/>
                    <a:pt x="2" y="96"/>
                  </a:cubicBezTo>
                  <a:cubicBezTo>
                    <a:pt x="7" y="91"/>
                    <a:pt x="23" y="96"/>
                    <a:pt x="19" y="86"/>
                  </a:cubicBezTo>
                  <a:cubicBezTo>
                    <a:pt x="13" y="75"/>
                    <a:pt x="43" y="60"/>
                    <a:pt x="11" y="54"/>
                  </a:cubicBezTo>
                  <a:cubicBezTo>
                    <a:pt x="34" y="61"/>
                    <a:pt x="44" y="54"/>
                    <a:pt x="45" y="33"/>
                  </a:cubicBezTo>
                  <a:cubicBezTo>
                    <a:pt x="45" y="28"/>
                    <a:pt x="56" y="27"/>
                    <a:pt x="60" y="26"/>
                  </a:cubicBezTo>
                  <a:cubicBezTo>
                    <a:pt x="68" y="23"/>
                    <a:pt x="79" y="18"/>
                    <a:pt x="86" y="8"/>
                  </a:cubicBezTo>
                  <a:cubicBezTo>
                    <a:pt x="89" y="3"/>
                    <a:pt x="93" y="6"/>
                    <a:pt x="98" y="8"/>
                  </a:cubicBezTo>
                  <a:cubicBezTo>
                    <a:pt x="110" y="16"/>
                    <a:pt x="120" y="13"/>
                    <a:pt x="127" y="0"/>
                  </a:cubicBezTo>
                  <a:cubicBezTo>
                    <a:pt x="131" y="12"/>
                    <a:pt x="175" y="26"/>
                    <a:pt x="185" y="19"/>
                  </a:cubicBezTo>
                  <a:cubicBezTo>
                    <a:pt x="189" y="23"/>
                    <a:pt x="177" y="32"/>
                    <a:pt x="190" y="35"/>
                  </a:cubicBezTo>
                  <a:cubicBezTo>
                    <a:pt x="205" y="39"/>
                    <a:pt x="216" y="54"/>
                    <a:pt x="221" y="64"/>
                  </a:cubicBezTo>
                  <a:cubicBezTo>
                    <a:pt x="228" y="79"/>
                    <a:pt x="231" y="97"/>
                    <a:pt x="234" y="115"/>
                  </a:cubicBezTo>
                  <a:cubicBezTo>
                    <a:pt x="235" y="127"/>
                    <a:pt x="227" y="140"/>
                    <a:pt x="237" y="151"/>
                  </a:cubicBezTo>
                  <a:cubicBezTo>
                    <a:pt x="240" y="154"/>
                    <a:pt x="235" y="154"/>
                    <a:pt x="234" y="154"/>
                  </a:cubicBezTo>
                  <a:cubicBezTo>
                    <a:pt x="219" y="157"/>
                    <a:pt x="230" y="176"/>
                    <a:pt x="217" y="180"/>
                  </a:cubicBezTo>
                  <a:cubicBezTo>
                    <a:pt x="220" y="188"/>
                    <a:pt x="218" y="190"/>
                    <a:pt x="209" y="188"/>
                  </a:cubicBezTo>
                  <a:cubicBezTo>
                    <a:pt x="204" y="187"/>
                    <a:pt x="204" y="193"/>
                    <a:pt x="207" y="196"/>
                  </a:cubicBezTo>
                  <a:cubicBezTo>
                    <a:pt x="211" y="201"/>
                    <a:pt x="209" y="204"/>
                    <a:pt x="204" y="205"/>
                  </a:cubicBezTo>
                  <a:cubicBezTo>
                    <a:pt x="197" y="206"/>
                    <a:pt x="183" y="199"/>
                    <a:pt x="193" y="216"/>
                  </a:cubicBezTo>
                  <a:cubicBezTo>
                    <a:pt x="194" y="217"/>
                    <a:pt x="189" y="217"/>
                    <a:pt x="187" y="215"/>
                  </a:cubicBezTo>
                  <a:cubicBezTo>
                    <a:pt x="180" y="212"/>
                    <a:pt x="173" y="217"/>
                    <a:pt x="174" y="222"/>
                  </a:cubicBezTo>
                  <a:cubicBezTo>
                    <a:pt x="175" y="236"/>
                    <a:pt x="172" y="232"/>
                    <a:pt x="166" y="225"/>
                  </a:cubicBezTo>
                  <a:cubicBezTo>
                    <a:pt x="155" y="240"/>
                    <a:pt x="136" y="222"/>
                    <a:pt x="124" y="235"/>
                  </a:cubicBezTo>
                  <a:cubicBezTo>
                    <a:pt x="121" y="236"/>
                    <a:pt x="119" y="236"/>
                    <a:pt x="116" y="234"/>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96" name="Freeform 6"/>
            <p:cNvSpPr>
              <a:spLocks/>
            </p:cNvSpPr>
            <p:nvPr/>
          </p:nvSpPr>
          <p:spPr bwMode="auto">
            <a:xfrm>
              <a:off x="7551738" y="715963"/>
              <a:ext cx="96837" cy="100013"/>
            </a:xfrm>
            <a:custGeom>
              <a:avLst/>
              <a:gdLst>
                <a:gd name="T0" fmla="*/ 179 w 179"/>
                <a:gd name="T1" fmla="*/ 93 h 182"/>
                <a:gd name="T2" fmla="*/ 159 w 179"/>
                <a:gd name="T3" fmla="*/ 99 h 182"/>
                <a:gd name="T4" fmla="*/ 171 w 179"/>
                <a:gd name="T5" fmla="*/ 112 h 182"/>
                <a:gd name="T6" fmla="*/ 153 w 179"/>
                <a:gd name="T7" fmla="*/ 125 h 182"/>
                <a:gd name="T8" fmla="*/ 134 w 179"/>
                <a:gd name="T9" fmla="*/ 151 h 182"/>
                <a:gd name="T10" fmla="*/ 81 w 179"/>
                <a:gd name="T11" fmla="*/ 171 h 182"/>
                <a:gd name="T12" fmla="*/ 72 w 179"/>
                <a:gd name="T13" fmla="*/ 182 h 182"/>
                <a:gd name="T14" fmla="*/ 42 w 179"/>
                <a:gd name="T15" fmla="*/ 176 h 182"/>
                <a:gd name="T16" fmla="*/ 19 w 179"/>
                <a:gd name="T17" fmla="*/ 140 h 182"/>
                <a:gd name="T18" fmla="*/ 15 w 179"/>
                <a:gd name="T19" fmla="*/ 131 h 182"/>
                <a:gd name="T20" fmla="*/ 7 w 179"/>
                <a:gd name="T21" fmla="*/ 115 h 182"/>
                <a:gd name="T22" fmla="*/ 5 w 179"/>
                <a:gd name="T23" fmla="*/ 106 h 182"/>
                <a:gd name="T24" fmla="*/ 0 w 179"/>
                <a:gd name="T25" fmla="*/ 92 h 182"/>
                <a:gd name="T26" fmla="*/ 8 w 179"/>
                <a:gd name="T27" fmla="*/ 72 h 182"/>
                <a:gd name="T28" fmla="*/ 13 w 179"/>
                <a:gd name="T29" fmla="*/ 67 h 182"/>
                <a:gd name="T30" fmla="*/ 43 w 179"/>
                <a:gd name="T31" fmla="*/ 15 h 182"/>
                <a:gd name="T32" fmla="*/ 48 w 179"/>
                <a:gd name="T33" fmla="*/ 0 h 182"/>
                <a:gd name="T34" fmla="*/ 76 w 179"/>
                <a:gd name="T35" fmla="*/ 9 h 182"/>
                <a:gd name="T36" fmla="*/ 110 w 179"/>
                <a:gd name="T37" fmla="*/ 8 h 182"/>
                <a:gd name="T38" fmla="*/ 114 w 179"/>
                <a:gd name="T39" fmla="*/ 11 h 182"/>
                <a:gd name="T40" fmla="*/ 118 w 179"/>
                <a:gd name="T41" fmla="*/ 19 h 182"/>
                <a:gd name="T42" fmla="*/ 157 w 179"/>
                <a:gd name="T43" fmla="*/ 58 h 182"/>
                <a:gd name="T44" fmla="*/ 158 w 179"/>
                <a:gd name="T45" fmla="*/ 67 h 182"/>
                <a:gd name="T46" fmla="*/ 179 w 179"/>
                <a:gd name="T47" fmla="*/ 93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179" h="182">
                  <a:moveTo>
                    <a:pt x="179" y="93"/>
                  </a:moveTo>
                  <a:cubicBezTo>
                    <a:pt x="170" y="99"/>
                    <a:pt x="161" y="91"/>
                    <a:pt x="159" y="99"/>
                  </a:cubicBezTo>
                  <a:cubicBezTo>
                    <a:pt x="156" y="107"/>
                    <a:pt x="166" y="106"/>
                    <a:pt x="171" y="112"/>
                  </a:cubicBezTo>
                  <a:cubicBezTo>
                    <a:pt x="161" y="112"/>
                    <a:pt x="154" y="112"/>
                    <a:pt x="153" y="125"/>
                  </a:cubicBezTo>
                  <a:cubicBezTo>
                    <a:pt x="153" y="134"/>
                    <a:pt x="141" y="143"/>
                    <a:pt x="134" y="151"/>
                  </a:cubicBezTo>
                  <a:cubicBezTo>
                    <a:pt x="118" y="170"/>
                    <a:pt x="100" y="167"/>
                    <a:pt x="81" y="171"/>
                  </a:cubicBezTo>
                  <a:cubicBezTo>
                    <a:pt x="78" y="172"/>
                    <a:pt x="75" y="178"/>
                    <a:pt x="72" y="182"/>
                  </a:cubicBezTo>
                  <a:cubicBezTo>
                    <a:pt x="59" y="158"/>
                    <a:pt x="56" y="158"/>
                    <a:pt x="42" y="176"/>
                  </a:cubicBezTo>
                  <a:cubicBezTo>
                    <a:pt x="60" y="147"/>
                    <a:pt x="29" y="150"/>
                    <a:pt x="19" y="140"/>
                  </a:cubicBezTo>
                  <a:cubicBezTo>
                    <a:pt x="16" y="136"/>
                    <a:pt x="15" y="134"/>
                    <a:pt x="15" y="131"/>
                  </a:cubicBezTo>
                  <a:cubicBezTo>
                    <a:pt x="16" y="123"/>
                    <a:pt x="27" y="112"/>
                    <a:pt x="7" y="115"/>
                  </a:cubicBezTo>
                  <a:cubicBezTo>
                    <a:pt x="1" y="116"/>
                    <a:pt x="3" y="109"/>
                    <a:pt x="5" y="106"/>
                  </a:cubicBezTo>
                  <a:cubicBezTo>
                    <a:pt x="9" y="99"/>
                    <a:pt x="15" y="93"/>
                    <a:pt x="0" y="92"/>
                  </a:cubicBezTo>
                  <a:cubicBezTo>
                    <a:pt x="3" y="85"/>
                    <a:pt x="5" y="78"/>
                    <a:pt x="8" y="72"/>
                  </a:cubicBezTo>
                  <a:cubicBezTo>
                    <a:pt x="9" y="71"/>
                    <a:pt x="13" y="70"/>
                    <a:pt x="13" y="67"/>
                  </a:cubicBezTo>
                  <a:cubicBezTo>
                    <a:pt x="17" y="45"/>
                    <a:pt x="29" y="23"/>
                    <a:pt x="43" y="15"/>
                  </a:cubicBezTo>
                  <a:cubicBezTo>
                    <a:pt x="51" y="10"/>
                    <a:pt x="51" y="10"/>
                    <a:pt x="48" y="0"/>
                  </a:cubicBezTo>
                  <a:cubicBezTo>
                    <a:pt x="55" y="12"/>
                    <a:pt x="65" y="14"/>
                    <a:pt x="76" y="9"/>
                  </a:cubicBezTo>
                  <a:cubicBezTo>
                    <a:pt x="87" y="4"/>
                    <a:pt x="99" y="15"/>
                    <a:pt x="110" y="8"/>
                  </a:cubicBezTo>
                  <a:cubicBezTo>
                    <a:pt x="114" y="5"/>
                    <a:pt x="114" y="9"/>
                    <a:pt x="114" y="11"/>
                  </a:cubicBezTo>
                  <a:cubicBezTo>
                    <a:pt x="114" y="15"/>
                    <a:pt x="115" y="19"/>
                    <a:pt x="118" y="19"/>
                  </a:cubicBezTo>
                  <a:cubicBezTo>
                    <a:pt x="143" y="21"/>
                    <a:pt x="143" y="47"/>
                    <a:pt x="157" y="58"/>
                  </a:cubicBezTo>
                  <a:cubicBezTo>
                    <a:pt x="163" y="63"/>
                    <a:pt x="158" y="64"/>
                    <a:pt x="158" y="67"/>
                  </a:cubicBezTo>
                  <a:cubicBezTo>
                    <a:pt x="160" y="79"/>
                    <a:pt x="157" y="93"/>
                    <a:pt x="179" y="93"/>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97" name="Freeform 7"/>
            <p:cNvSpPr>
              <a:spLocks/>
            </p:cNvSpPr>
            <p:nvPr/>
          </p:nvSpPr>
          <p:spPr bwMode="auto">
            <a:xfrm>
              <a:off x="7672388" y="506412"/>
              <a:ext cx="85725" cy="76200"/>
            </a:xfrm>
            <a:custGeom>
              <a:avLst/>
              <a:gdLst>
                <a:gd name="T0" fmla="*/ 148 w 159"/>
                <a:gd name="T1" fmla="*/ 59 h 140"/>
                <a:gd name="T2" fmla="*/ 126 w 159"/>
                <a:gd name="T3" fmla="*/ 118 h 140"/>
                <a:gd name="T4" fmla="*/ 71 w 159"/>
                <a:gd name="T5" fmla="*/ 140 h 140"/>
                <a:gd name="T6" fmla="*/ 4 w 159"/>
                <a:gd name="T7" fmla="*/ 80 h 140"/>
                <a:gd name="T8" fmla="*/ 11 w 159"/>
                <a:gd name="T9" fmla="*/ 42 h 140"/>
                <a:gd name="T10" fmla="*/ 79 w 159"/>
                <a:gd name="T11" fmla="*/ 1 h 140"/>
                <a:gd name="T12" fmla="*/ 148 w 159"/>
                <a:gd name="T13" fmla="*/ 59 h 140"/>
              </a:gdLst>
              <a:ahLst/>
              <a:cxnLst>
                <a:cxn ang="0">
                  <a:pos x="T0" y="T1"/>
                </a:cxn>
                <a:cxn ang="0">
                  <a:pos x="T2" y="T3"/>
                </a:cxn>
                <a:cxn ang="0">
                  <a:pos x="T4" y="T5"/>
                </a:cxn>
                <a:cxn ang="0">
                  <a:pos x="T6" y="T7"/>
                </a:cxn>
                <a:cxn ang="0">
                  <a:pos x="T8" y="T9"/>
                </a:cxn>
                <a:cxn ang="0">
                  <a:pos x="T10" y="T11"/>
                </a:cxn>
                <a:cxn ang="0">
                  <a:pos x="T12" y="T13"/>
                </a:cxn>
              </a:cxnLst>
              <a:rect l="0" t="0" r="r" b="b"/>
              <a:pathLst>
                <a:path w="159" h="140">
                  <a:moveTo>
                    <a:pt x="148" y="59"/>
                  </a:moveTo>
                  <a:cubicBezTo>
                    <a:pt x="159" y="85"/>
                    <a:pt x="142" y="102"/>
                    <a:pt x="126" y="118"/>
                  </a:cubicBezTo>
                  <a:cubicBezTo>
                    <a:pt x="112" y="134"/>
                    <a:pt x="92" y="140"/>
                    <a:pt x="71" y="140"/>
                  </a:cubicBezTo>
                  <a:cubicBezTo>
                    <a:pt x="39" y="140"/>
                    <a:pt x="0" y="105"/>
                    <a:pt x="4" y="80"/>
                  </a:cubicBezTo>
                  <a:cubicBezTo>
                    <a:pt x="6" y="67"/>
                    <a:pt x="3" y="54"/>
                    <a:pt x="11" y="42"/>
                  </a:cubicBezTo>
                  <a:cubicBezTo>
                    <a:pt x="26" y="16"/>
                    <a:pt x="52" y="1"/>
                    <a:pt x="79" y="1"/>
                  </a:cubicBezTo>
                  <a:cubicBezTo>
                    <a:pt x="114" y="0"/>
                    <a:pt x="149" y="25"/>
                    <a:pt x="148" y="59"/>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98" name="Freeform 8"/>
            <p:cNvSpPr>
              <a:spLocks/>
            </p:cNvSpPr>
            <p:nvPr/>
          </p:nvSpPr>
          <p:spPr bwMode="auto">
            <a:xfrm>
              <a:off x="7278688" y="949325"/>
              <a:ext cx="68262" cy="66675"/>
            </a:xfrm>
            <a:custGeom>
              <a:avLst/>
              <a:gdLst>
                <a:gd name="T0" fmla="*/ 61 w 125"/>
                <a:gd name="T1" fmla="*/ 0 h 122"/>
                <a:gd name="T2" fmla="*/ 125 w 125"/>
                <a:gd name="T3" fmla="*/ 59 h 122"/>
                <a:gd name="T4" fmla="*/ 67 w 125"/>
                <a:gd name="T5" fmla="*/ 121 h 122"/>
                <a:gd name="T6" fmla="*/ 0 w 125"/>
                <a:gd name="T7" fmla="*/ 63 h 122"/>
                <a:gd name="T8" fmla="*/ 61 w 125"/>
                <a:gd name="T9" fmla="*/ 0 h 122"/>
              </a:gdLst>
              <a:ahLst/>
              <a:cxnLst>
                <a:cxn ang="0">
                  <a:pos x="T0" y="T1"/>
                </a:cxn>
                <a:cxn ang="0">
                  <a:pos x="T2" y="T3"/>
                </a:cxn>
                <a:cxn ang="0">
                  <a:pos x="T4" y="T5"/>
                </a:cxn>
                <a:cxn ang="0">
                  <a:pos x="T6" y="T7"/>
                </a:cxn>
                <a:cxn ang="0">
                  <a:pos x="T8" y="T9"/>
                </a:cxn>
              </a:cxnLst>
              <a:rect l="0" t="0" r="r" b="b"/>
              <a:pathLst>
                <a:path w="125" h="122">
                  <a:moveTo>
                    <a:pt x="61" y="0"/>
                  </a:moveTo>
                  <a:cubicBezTo>
                    <a:pt x="91" y="1"/>
                    <a:pt x="125" y="33"/>
                    <a:pt x="125" y="59"/>
                  </a:cubicBezTo>
                  <a:cubicBezTo>
                    <a:pt x="125" y="91"/>
                    <a:pt x="96" y="122"/>
                    <a:pt x="67" y="121"/>
                  </a:cubicBezTo>
                  <a:cubicBezTo>
                    <a:pt x="39" y="120"/>
                    <a:pt x="0" y="86"/>
                    <a:pt x="0" y="63"/>
                  </a:cubicBezTo>
                  <a:cubicBezTo>
                    <a:pt x="1" y="27"/>
                    <a:pt x="28" y="0"/>
                    <a:pt x="61" y="0"/>
                  </a:cubicBezTo>
                  <a:close/>
                </a:path>
              </a:pathLst>
            </a:custGeom>
            <a:solidFill>
              <a:srgbClr val="C2192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99" name="Freeform 9"/>
            <p:cNvSpPr>
              <a:spLocks/>
            </p:cNvSpPr>
            <p:nvPr/>
          </p:nvSpPr>
          <p:spPr bwMode="auto">
            <a:xfrm>
              <a:off x="7602538" y="622300"/>
              <a:ext cx="31750" cy="31750"/>
            </a:xfrm>
            <a:custGeom>
              <a:avLst/>
              <a:gdLst>
                <a:gd name="T0" fmla="*/ 32 w 59"/>
                <a:gd name="T1" fmla="*/ 1 h 58"/>
                <a:gd name="T2" fmla="*/ 56 w 59"/>
                <a:gd name="T3" fmla="*/ 25 h 58"/>
                <a:gd name="T4" fmla="*/ 28 w 59"/>
                <a:gd name="T5" fmla="*/ 57 h 58"/>
                <a:gd name="T6" fmla="*/ 1 w 59"/>
                <a:gd name="T7" fmla="*/ 34 h 58"/>
                <a:gd name="T8" fmla="*/ 32 w 59"/>
                <a:gd name="T9" fmla="*/ 1 h 58"/>
              </a:gdLst>
              <a:ahLst/>
              <a:cxnLst>
                <a:cxn ang="0">
                  <a:pos x="T0" y="T1"/>
                </a:cxn>
                <a:cxn ang="0">
                  <a:pos x="T2" y="T3"/>
                </a:cxn>
                <a:cxn ang="0">
                  <a:pos x="T4" y="T5"/>
                </a:cxn>
                <a:cxn ang="0">
                  <a:pos x="T6" y="T7"/>
                </a:cxn>
                <a:cxn ang="0">
                  <a:pos x="T8" y="T9"/>
                </a:cxn>
              </a:cxnLst>
              <a:rect l="0" t="0" r="r" b="b"/>
              <a:pathLst>
                <a:path w="59" h="58">
                  <a:moveTo>
                    <a:pt x="32" y="1"/>
                  </a:moveTo>
                  <a:cubicBezTo>
                    <a:pt x="44" y="0"/>
                    <a:pt x="53" y="10"/>
                    <a:pt x="56" y="25"/>
                  </a:cubicBezTo>
                  <a:cubicBezTo>
                    <a:pt x="59" y="37"/>
                    <a:pt x="40" y="58"/>
                    <a:pt x="28" y="57"/>
                  </a:cubicBezTo>
                  <a:cubicBezTo>
                    <a:pt x="13" y="57"/>
                    <a:pt x="3" y="49"/>
                    <a:pt x="1" y="34"/>
                  </a:cubicBezTo>
                  <a:cubicBezTo>
                    <a:pt x="0" y="18"/>
                    <a:pt x="13" y="2"/>
                    <a:pt x="32" y="1"/>
                  </a:cubicBezTo>
                  <a:close/>
                </a:path>
              </a:pathLst>
            </a:custGeom>
            <a:solidFill>
              <a:srgbClr val="C31E2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00" name="Freeform 10"/>
            <p:cNvSpPr>
              <a:spLocks/>
            </p:cNvSpPr>
            <p:nvPr/>
          </p:nvSpPr>
          <p:spPr bwMode="auto">
            <a:xfrm>
              <a:off x="7842250" y="793750"/>
              <a:ext cx="28575" cy="28575"/>
            </a:xfrm>
            <a:custGeom>
              <a:avLst/>
              <a:gdLst>
                <a:gd name="T0" fmla="*/ 0 w 51"/>
                <a:gd name="T1" fmla="*/ 31 h 51"/>
                <a:gd name="T2" fmla="*/ 27 w 51"/>
                <a:gd name="T3" fmla="*/ 0 h 51"/>
                <a:gd name="T4" fmla="*/ 50 w 51"/>
                <a:gd name="T5" fmla="*/ 24 h 51"/>
                <a:gd name="T6" fmla="*/ 22 w 51"/>
                <a:gd name="T7" fmla="*/ 49 h 51"/>
                <a:gd name="T8" fmla="*/ 0 w 51"/>
                <a:gd name="T9" fmla="*/ 31 h 51"/>
              </a:gdLst>
              <a:ahLst/>
              <a:cxnLst>
                <a:cxn ang="0">
                  <a:pos x="T0" y="T1"/>
                </a:cxn>
                <a:cxn ang="0">
                  <a:pos x="T2" y="T3"/>
                </a:cxn>
                <a:cxn ang="0">
                  <a:pos x="T4" y="T5"/>
                </a:cxn>
                <a:cxn ang="0">
                  <a:pos x="T6" y="T7"/>
                </a:cxn>
                <a:cxn ang="0">
                  <a:pos x="T8" y="T9"/>
                </a:cxn>
              </a:cxnLst>
              <a:rect l="0" t="0" r="r" b="b"/>
              <a:pathLst>
                <a:path w="51" h="51">
                  <a:moveTo>
                    <a:pt x="0" y="31"/>
                  </a:moveTo>
                  <a:cubicBezTo>
                    <a:pt x="0" y="8"/>
                    <a:pt x="9" y="0"/>
                    <a:pt x="27" y="0"/>
                  </a:cubicBezTo>
                  <a:cubicBezTo>
                    <a:pt x="42" y="1"/>
                    <a:pt x="49" y="10"/>
                    <a:pt x="50" y="24"/>
                  </a:cubicBezTo>
                  <a:cubicBezTo>
                    <a:pt x="51" y="36"/>
                    <a:pt x="34" y="51"/>
                    <a:pt x="22" y="49"/>
                  </a:cubicBezTo>
                  <a:cubicBezTo>
                    <a:pt x="11" y="46"/>
                    <a:pt x="0" y="41"/>
                    <a:pt x="0" y="31"/>
                  </a:cubicBezTo>
                  <a:close/>
                </a:path>
              </a:pathLst>
            </a:custGeom>
            <a:solidFill>
              <a:srgbClr val="C11C2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01" name="Freeform 11"/>
            <p:cNvSpPr>
              <a:spLocks/>
            </p:cNvSpPr>
            <p:nvPr/>
          </p:nvSpPr>
          <p:spPr bwMode="auto">
            <a:xfrm>
              <a:off x="7405688" y="796925"/>
              <a:ext cx="25400" cy="25400"/>
            </a:xfrm>
            <a:custGeom>
              <a:avLst/>
              <a:gdLst>
                <a:gd name="T0" fmla="*/ 47 w 47"/>
                <a:gd name="T1" fmla="*/ 15 h 47"/>
                <a:gd name="T2" fmla="*/ 20 w 47"/>
                <a:gd name="T3" fmla="*/ 47 h 47"/>
                <a:gd name="T4" fmla="*/ 1 w 47"/>
                <a:gd name="T5" fmla="*/ 24 h 47"/>
                <a:gd name="T6" fmla="*/ 25 w 47"/>
                <a:gd name="T7" fmla="*/ 0 h 47"/>
                <a:gd name="T8" fmla="*/ 47 w 47"/>
                <a:gd name="T9" fmla="*/ 15 h 47"/>
              </a:gdLst>
              <a:ahLst/>
              <a:cxnLst>
                <a:cxn ang="0">
                  <a:pos x="T0" y="T1"/>
                </a:cxn>
                <a:cxn ang="0">
                  <a:pos x="T2" y="T3"/>
                </a:cxn>
                <a:cxn ang="0">
                  <a:pos x="T4" y="T5"/>
                </a:cxn>
                <a:cxn ang="0">
                  <a:pos x="T6" y="T7"/>
                </a:cxn>
                <a:cxn ang="0">
                  <a:pos x="T8" y="T9"/>
                </a:cxn>
              </a:cxnLst>
              <a:rect l="0" t="0" r="r" b="b"/>
              <a:pathLst>
                <a:path w="47" h="47">
                  <a:moveTo>
                    <a:pt x="47" y="15"/>
                  </a:moveTo>
                  <a:cubicBezTo>
                    <a:pt x="47" y="31"/>
                    <a:pt x="33" y="47"/>
                    <a:pt x="20" y="47"/>
                  </a:cubicBezTo>
                  <a:cubicBezTo>
                    <a:pt x="6" y="46"/>
                    <a:pt x="0" y="36"/>
                    <a:pt x="1" y="24"/>
                  </a:cubicBezTo>
                  <a:cubicBezTo>
                    <a:pt x="2" y="11"/>
                    <a:pt x="10" y="0"/>
                    <a:pt x="25" y="0"/>
                  </a:cubicBezTo>
                  <a:cubicBezTo>
                    <a:pt x="36" y="0"/>
                    <a:pt x="44" y="6"/>
                    <a:pt x="47" y="15"/>
                  </a:cubicBezTo>
                  <a:close/>
                </a:path>
              </a:pathLst>
            </a:custGeom>
            <a:solidFill>
              <a:srgbClr val="C220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02" name="Freeform 12"/>
            <p:cNvSpPr>
              <a:spLocks/>
            </p:cNvSpPr>
            <p:nvPr/>
          </p:nvSpPr>
          <p:spPr bwMode="auto">
            <a:xfrm>
              <a:off x="7493000" y="985838"/>
              <a:ext cx="20637" cy="23813"/>
            </a:xfrm>
            <a:custGeom>
              <a:avLst/>
              <a:gdLst>
                <a:gd name="T0" fmla="*/ 38 w 38"/>
                <a:gd name="T1" fmla="*/ 20 h 44"/>
                <a:gd name="T2" fmla="*/ 17 w 38"/>
                <a:gd name="T3" fmla="*/ 43 h 44"/>
                <a:gd name="T4" fmla="*/ 0 w 38"/>
                <a:gd name="T5" fmla="*/ 24 h 44"/>
                <a:gd name="T6" fmla="*/ 23 w 38"/>
                <a:gd name="T7" fmla="*/ 1 h 44"/>
                <a:gd name="T8" fmla="*/ 38 w 38"/>
                <a:gd name="T9" fmla="*/ 20 h 44"/>
              </a:gdLst>
              <a:ahLst/>
              <a:cxnLst>
                <a:cxn ang="0">
                  <a:pos x="T0" y="T1"/>
                </a:cxn>
                <a:cxn ang="0">
                  <a:pos x="T2" y="T3"/>
                </a:cxn>
                <a:cxn ang="0">
                  <a:pos x="T4" y="T5"/>
                </a:cxn>
                <a:cxn ang="0">
                  <a:pos x="T6" y="T7"/>
                </a:cxn>
                <a:cxn ang="0">
                  <a:pos x="T8" y="T9"/>
                </a:cxn>
              </a:cxnLst>
              <a:rect l="0" t="0" r="r" b="b"/>
              <a:pathLst>
                <a:path w="38" h="44">
                  <a:moveTo>
                    <a:pt x="38" y="20"/>
                  </a:moveTo>
                  <a:cubicBezTo>
                    <a:pt x="37" y="34"/>
                    <a:pt x="29" y="42"/>
                    <a:pt x="17" y="43"/>
                  </a:cubicBezTo>
                  <a:cubicBezTo>
                    <a:pt x="7" y="44"/>
                    <a:pt x="0" y="36"/>
                    <a:pt x="0" y="24"/>
                  </a:cubicBezTo>
                  <a:cubicBezTo>
                    <a:pt x="1" y="10"/>
                    <a:pt x="10" y="2"/>
                    <a:pt x="23" y="1"/>
                  </a:cubicBezTo>
                  <a:cubicBezTo>
                    <a:pt x="34" y="0"/>
                    <a:pt x="38" y="10"/>
                    <a:pt x="38" y="20"/>
                  </a:cubicBezTo>
                  <a:close/>
                </a:path>
              </a:pathLst>
            </a:custGeom>
            <a:solidFill>
              <a:srgbClr val="C2252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03" name="Freeform 13"/>
            <p:cNvSpPr>
              <a:spLocks/>
            </p:cNvSpPr>
            <p:nvPr/>
          </p:nvSpPr>
          <p:spPr bwMode="auto">
            <a:xfrm>
              <a:off x="7294563" y="606425"/>
              <a:ext cx="20637" cy="20638"/>
            </a:xfrm>
            <a:custGeom>
              <a:avLst/>
              <a:gdLst>
                <a:gd name="T0" fmla="*/ 38 w 38"/>
                <a:gd name="T1" fmla="*/ 24 h 40"/>
                <a:gd name="T2" fmla="*/ 18 w 38"/>
                <a:gd name="T3" fmla="*/ 40 h 40"/>
                <a:gd name="T4" fmla="*/ 1 w 38"/>
                <a:gd name="T5" fmla="*/ 20 h 40"/>
                <a:gd name="T6" fmla="*/ 21 w 38"/>
                <a:gd name="T7" fmla="*/ 1 h 40"/>
                <a:gd name="T8" fmla="*/ 38 w 38"/>
                <a:gd name="T9" fmla="*/ 24 h 40"/>
              </a:gdLst>
              <a:ahLst/>
              <a:cxnLst>
                <a:cxn ang="0">
                  <a:pos x="T0" y="T1"/>
                </a:cxn>
                <a:cxn ang="0">
                  <a:pos x="T2" y="T3"/>
                </a:cxn>
                <a:cxn ang="0">
                  <a:pos x="T4" y="T5"/>
                </a:cxn>
                <a:cxn ang="0">
                  <a:pos x="T6" y="T7"/>
                </a:cxn>
                <a:cxn ang="0">
                  <a:pos x="T8" y="T9"/>
                </a:cxn>
              </a:cxnLst>
              <a:rect l="0" t="0" r="r" b="b"/>
              <a:pathLst>
                <a:path w="38" h="40">
                  <a:moveTo>
                    <a:pt x="38" y="24"/>
                  </a:moveTo>
                  <a:cubicBezTo>
                    <a:pt x="37" y="33"/>
                    <a:pt x="30" y="40"/>
                    <a:pt x="18" y="40"/>
                  </a:cubicBezTo>
                  <a:cubicBezTo>
                    <a:pt x="7" y="40"/>
                    <a:pt x="0" y="32"/>
                    <a:pt x="1" y="20"/>
                  </a:cubicBezTo>
                  <a:cubicBezTo>
                    <a:pt x="1" y="8"/>
                    <a:pt x="8" y="0"/>
                    <a:pt x="21" y="1"/>
                  </a:cubicBezTo>
                  <a:cubicBezTo>
                    <a:pt x="33" y="2"/>
                    <a:pt x="38" y="10"/>
                    <a:pt x="38" y="24"/>
                  </a:cubicBezTo>
                  <a:close/>
                </a:path>
              </a:pathLst>
            </a:custGeom>
            <a:solidFill>
              <a:srgbClr val="C32429"/>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04" name="Freeform 14"/>
            <p:cNvSpPr>
              <a:spLocks/>
            </p:cNvSpPr>
            <p:nvPr/>
          </p:nvSpPr>
          <p:spPr bwMode="auto">
            <a:xfrm>
              <a:off x="7710488" y="917575"/>
              <a:ext cx="22225" cy="20638"/>
            </a:xfrm>
            <a:custGeom>
              <a:avLst/>
              <a:gdLst>
                <a:gd name="T0" fmla="*/ 24 w 42"/>
                <a:gd name="T1" fmla="*/ 2 h 37"/>
                <a:gd name="T2" fmla="*/ 41 w 42"/>
                <a:gd name="T3" fmla="*/ 18 h 37"/>
                <a:gd name="T4" fmla="*/ 20 w 42"/>
                <a:gd name="T5" fmla="*/ 36 h 37"/>
                <a:gd name="T6" fmla="*/ 2 w 42"/>
                <a:gd name="T7" fmla="*/ 18 h 37"/>
                <a:gd name="T8" fmla="*/ 24 w 42"/>
                <a:gd name="T9" fmla="*/ 2 h 37"/>
              </a:gdLst>
              <a:ahLst/>
              <a:cxnLst>
                <a:cxn ang="0">
                  <a:pos x="T0" y="T1"/>
                </a:cxn>
                <a:cxn ang="0">
                  <a:pos x="T2" y="T3"/>
                </a:cxn>
                <a:cxn ang="0">
                  <a:pos x="T4" y="T5"/>
                </a:cxn>
                <a:cxn ang="0">
                  <a:pos x="T6" y="T7"/>
                </a:cxn>
                <a:cxn ang="0">
                  <a:pos x="T8" y="T9"/>
                </a:cxn>
              </a:cxnLst>
              <a:rect l="0" t="0" r="r" b="b"/>
              <a:pathLst>
                <a:path w="42" h="37">
                  <a:moveTo>
                    <a:pt x="24" y="2"/>
                  </a:moveTo>
                  <a:cubicBezTo>
                    <a:pt x="31" y="4"/>
                    <a:pt x="42" y="6"/>
                    <a:pt x="41" y="18"/>
                  </a:cubicBezTo>
                  <a:cubicBezTo>
                    <a:pt x="40" y="30"/>
                    <a:pt x="32" y="37"/>
                    <a:pt x="20" y="36"/>
                  </a:cubicBezTo>
                  <a:cubicBezTo>
                    <a:pt x="8" y="36"/>
                    <a:pt x="0" y="30"/>
                    <a:pt x="2" y="18"/>
                  </a:cubicBezTo>
                  <a:cubicBezTo>
                    <a:pt x="3" y="6"/>
                    <a:pt x="11" y="0"/>
                    <a:pt x="24" y="2"/>
                  </a:cubicBezTo>
                  <a:close/>
                </a:path>
              </a:pathLst>
            </a:custGeom>
            <a:solidFill>
              <a:srgbClr val="C0212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05" name="Freeform 15"/>
            <p:cNvSpPr>
              <a:spLocks/>
            </p:cNvSpPr>
            <p:nvPr/>
          </p:nvSpPr>
          <p:spPr bwMode="auto">
            <a:xfrm>
              <a:off x="7891463" y="663575"/>
              <a:ext cx="19050" cy="22225"/>
            </a:xfrm>
            <a:custGeom>
              <a:avLst/>
              <a:gdLst>
                <a:gd name="T0" fmla="*/ 34 w 34"/>
                <a:gd name="T1" fmla="*/ 24 h 41"/>
                <a:gd name="T2" fmla="*/ 22 w 34"/>
                <a:gd name="T3" fmla="*/ 40 h 41"/>
                <a:gd name="T4" fmla="*/ 2 w 34"/>
                <a:gd name="T5" fmla="*/ 12 h 41"/>
                <a:gd name="T6" fmla="*/ 10 w 34"/>
                <a:gd name="T7" fmla="*/ 0 h 41"/>
                <a:gd name="T8" fmla="*/ 34 w 34"/>
                <a:gd name="T9" fmla="*/ 24 h 41"/>
              </a:gdLst>
              <a:ahLst/>
              <a:cxnLst>
                <a:cxn ang="0">
                  <a:pos x="T0" y="T1"/>
                </a:cxn>
                <a:cxn ang="0">
                  <a:pos x="T2" y="T3"/>
                </a:cxn>
                <a:cxn ang="0">
                  <a:pos x="T4" y="T5"/>
                </a:cxn>
                <a:cxn ang="0">
                  <a:pos x="T6" y="T7"/>
                </a:cxn>
                <a:cxn ang="0">
                  <a:pos x="T8" y="T9"/>
                </a:cxn>
              </a:cxnLst>
              <a:rect l="0" t="0" r="r" b="b"/>
              <a:pathLst>
                <a:path w="34" h="41">
                  <a:moveTo>
                    <a:pt x="34" y="24"/>
                  </a:moveTo>
                  <a:cubicBezTo>
                    <a:pt x="32" y="31"/>
                    <a:pt x="29" y="41"/>
                    <a:pt x="22" y="40"/>
                  </a:cubicBezTo>
                  <a:cubicBezTo>
                    <a:pt x="9" y="38"/>
                    <a:pt x="4" y="25"/>
                    <a:pt x="2" y="12"/>
                  </a:cubicBezTo>
                  <a:cubicBezTo>
                    <a:pt x="0" y="6"/>
                    <a:pt x="3" y="0"/>
                    <a:pt x="10" y="0"/>
                  </a:cubicBezTo>
                  <a:cubicBezTo>
                    <a:pt x="24" y="2"/>
                    <a:pt x="29" y="12"/>
                    <a:pt x="34" y="24"/>
                  </a:cubicBezTo>
                  <a:close/>
                </a:path>
              </a:pathLst>
            </a:custGeom>
            <a:solidFill>
              <a:srgbClr val="C11E26"/>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sp>
          <p:nvSpPr>
            <p:cNvPr id="106" name="Freeform 16"/>
            <p:cNvSpPr>
              <a:spLocks/>
            </p:cNvSpPr>
            <p:nvPr/>
          </p:nvSpPr>
          <p:spPr bwMode="auto">
            <a:xfrm>
              <a:off x="7935913" y="1038225"/>
              <a:ext cx="6350" cy="14288"/>
            </a:xfrm>
            <a:custGeom>
              <a:avLst/>
              <a:gdLst>
                <a:gd name="T0" fmla="*/ 3 w 11"/>
                <a:gd name="T1" fmla="*/ 0 h 28"/>
                <a:gd name="T2" fmla="*/ 11 w 11"/>
                <a:gd name="T3" fmla="*/ 1 h 28"/>
                <a:gd name="T4" fmla="*/ 7 w 11"/>
                <a:gd name="T5" fmla="*/ 28 h 28"/>
                <a:gd name="T6" fmla="*/ 3 w 11"/>
                <a:gd name="T7" fmla="*/ 0 h 28"/>
              </a:gdLst>
              <a:ahLst/>
              <a:cxnLst>
                <a:cxn ang="0">
                  <a:pos x="T0" y="T1"/>
                </a:cxn>
                <a:cxn ang="0">
                  <a:pos x="T2" y="T3"/>
                </a:cxn>
                <a:cxn ang="0">
                  <a:pos x="T4" y="T5"/>
                </a:cxn>
                <a:cxn ang="0">
                  <a:pos x="T6" y="T7"/>
                </a:cxn>
              </a:cxnLst>
              <a:rect l="0" t="0" r="r" b="b"/>
              <a:pathLst>
                <a:path w="11" h="28">
                  <a:moveTo>
                    <a:pt x="3" y="0"/>
                  </a:moveTo>
                  <a:cubicBezTo>
                    <a:pt x="6" y="0"/>
                    <a:pt x="9" y="0"/>
                    <a:pt x="11" y="1"/>
                  </a:cubicBezTo>
                  <a:cubicBezTo>
                    <a:pt x="10" y="9"/>
                    <a:pt x="9" y="17"/>
                    <a:pt x="7" y="28"/>
                  </a:cubicBezTo>
                  <a:cubicBezTo>
                    <a:pt x="0" y="16"/>
                    <a:pt x="4" y="8"/>
                    <a:pt x="3" y="0"/>
                  </a:cubicBezTo>
                  <a:close/>
                </a:path>
              </a:pathLst>
            </a:custGeom>
            <a:solidFill>
              <a:srgbClr val="D7859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s-AR"/>
            </a:p>
          </p:txBody>
        </p:sp>
      </p:gr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24"/>
        <p:cNvGrpSpPr/>
        <p:nvPr/>
      </p:nvGrpSpPr>
      <p:grpSpPr>
        <a:xfrm>
          <a:off x="0" y="0"/>
          <a:ext cx="0" cy="0"/>
          <a:chOff x="0" y="0"/>
          <a:chExt cx="0" cy="0"/>
        </a:xfrm>
      </p:grpSpPr>
      <p:sp>
        <p:nvSpPr>
          <p:cNvPr id="925" name="Google Shape;925;p42"/>
          <p:cNvSpPr txBox="1">
            <a:spLocks noGrp="1"/>
          </p:cNvSpPr>
          <p:nvPr>
            <p:ph type="title"/>
          </p:nvPr>
        </p:nvSpPr>
        <p:spPr>
          <a:xfrm>
            <a:off x="1024175" y="2379938"/>
            <a:ext cx="3651600" cy="83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The disease</a:t>
            </a:r>
            <a:endParaRPr/>
          </a:p>
        </p:txBody>
      </p:sp>
      <p:sp>
        <p:nvSpPr>
          <p:cNvPr id="926" name="Google Shape;926;p42"/>
          <p:cNvSpPr txBox="1">
            <a:spLocks noGrp="1"/>
          </p:cNvSpPr>
          <p:nvPr>
            <p:ph type="title" idx="2"/>
          </p:nvPr>
        </p:nvSpPr>
        <p:spPr>
          <a:xfrm>
            <a:off x="1024175" y="1525794"/>
            <a:ext cx="1275300" cy="906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01</a:t>
            </a:r>
            <a:endParaRPr/>
          </a:p>
        </p:txBody>
      </p:sp>
      <p:sp>
        <p:nvSpPr>
          <p:cNvPr id="927" name="Google Shape;927;p42"/>
          <p:cNvSpPr txBox="1">
            <a:spLocks noGrp="1"/>
          </p:cNvSpPr>
          <p:nvPr>
            <p:ph type="subTitle" idx="1"/>
          </p:nvPr>
        </p:nvSpPr>
        <p:spPr>
          <a:xfrm>
            <a:off x="1024175" y="3084988"/>
            <a:ext cx="2336400" cy="48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You can describe the topic of the section here </a:t>
            </a:r>
            <a:endParaRPr/>
          </a:p>
        </p:txBody>
      </p:sp>
      <p:pic>
        <p:nvPicPr>
          <p:cNvPr id="2" name="Imagen 1"/>
          <p:cNvPicPr>
            <a:picLocks noChangeAspect="1"/>
          </p:cNvPicPr>
          <p:nvPr/>
        </p:nvPicPr>
        <p:blipFill>
          <a:blip r:embed="rId3"/>
          <a:stretch>
            <a:fillRect/>
          </a:stretch>
        </p:blipFill>
        <p:spPr>
          <a:xfrm>
            <a:off x="5277522" y="1525794"/>
            <a:ext cx="3001608" cy="3001608"/>
          </a:xfrm>
          <a:prstGeom prst="rect">
            <a:avLst/>
          </a:prstGeom>
        </p:spPr>
      </p:pic>
    </p:spTree>
  </p:cSld>
  <p:clrMapOvr>
    <a:masterClrMapping/>
  </p:clrMapOvr>
</p:sld>
</file>

<file path=ppt/theme/theme1.xml><?xml version="1.0" encoding="utf-8"?>
<a:theme xmlns:a="http://schemas.openxmlformats.org/drawingml/2006/main" name="Tetanus Disease by Slidesgo">
  <a:themeElements>
    <a:clrScheme name="Simple Light">
      <a:dk1>
        <a:srgbClr val="680A00"/>
      </a:dk1>
      <a:lt1>
        <a:srgbClr val="FFE5C2"/>
      </a:lt1>
      <a:dk2>
        <a:srgbClr val="FDDDB6"/>
      </a:dk2>
      <a:lt2>
        <a:srgbClr val="FBF6EC"/>
      </a:lt2>
      <a:accent1>
        <a:srgbClr val="FED49C"/>
      </a:accent1>
      <a:accent2>
        <a:srgbClr val="FFA436"/>
      </a:accent2>
      <a:accent3>
        <a:srgbClr val="FF7210"/>
      </a:accent3>
      <a:accent4>
        <a:srgbClr val="FFFFFF"/>
      </a:accent4>
      <a:accent5>
        <a:srgbClr val="FFFFFF"/>
      </a:accent5>
      <a:accent6>
        <a:srgbClr val="FFFFFF"/>
      </a:accent6>
      <a:hlink>
        <a:srgbClr val="680A0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lidesgo Final Pages">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869FB2"/>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174</TotalTime>
  <Words>1426</Words>
  <Application>Microsoft Office PowerPoint</Application>
  <PresentationFormat>Presentación en pantalla (16:9)</PresentationFormat>
  <Paragraphs>266</Paragraphs>
  <Slides>50</Slides>
  <Notes>48</Notes>
  <HiddenSlides>0</HiddenSlides>
  <MMClips>0</MMClips>
  <ScaleCrop>false</ScaleCrop>
  <HeadingPairs>
    <vt:vector size="6" baseType="variant">
      <vt:variant>
        <vt:lpstr>Fuentes usadas</vt:lpstr>
      </vt:variant>
      <vt:variant>
        <vt:i4>16</vt:i4>
      </vt:variant>
      <vt:variant>
        <vt:lpstr>Tema</vt:lpstr>
      </vt:variant>
      <vt:variant>
        <vt:i4>2</vt:i4>
      </vt:variant>
      <vt:variant>
        <vt:lpstr>Títulos de diapositiva</vt:lpstr>
      </vt:variant>
      <vt:variant>
        <vt:i4>50</vt:i4>
      </vt:variant>
    </vt:vector>
  </HeadingPairs>
  <TitlesOfParts>
    <vt:vector size="68" baseType="lpstr">
      <vt:lpstr>Manjari</vt:lpstr>
      <vt:lpstr>Poppins</vt:lpstr>
      <vt:lpstr>Sansita ExtraBold</vt:lpstr>
      <vt:lpstr>Barlow SemiBold</vt:lpstr>
      <vt:lpstr>Hammersmith One</vt:lpstr>
      <vt:lpstr>Chau Philomene One</vt:lpstr>
      <vt:lpstr>Proxima Nova</vt:lpstr>
      <vt:lpstr>맑은 고딕</vt:lpstr>
      <vt:lpstr>Arial Rounded MT Bold</vt:lpstr>
      <vt:lpstr>Sansita</vt:lpstr>
      <vt:lpstr>Arial</vt:lpstr>
      <vt:lpstr>Roboto</vt:lpstr>
      <vt:lpstr>Bebas Neue</vt:lpstr>
      <vt:lpstr>Catamaran</vt:lpstr>
      <vt:lpstr>Karla</vt:lpstr>
      <vt:lpstr>Karla SemiBold</vt:lpstr>
      <vt:lpstr>Tetanus Disease by Slidesgo</vt:lpstr>
      <vt:lpstr>Slidesgo Final Pages</vt:lpstr>
      <vt:lpstr>CHICKENPOX</vt:lpstr>
      <vt:lpstr>Introduction</vt:lpstr>
      <vt:lpstr>Change your background</vt:lpstr>
      <vt:lpstr>Presentación de PowerPoint</vt:lpstr>
      <vt:lpstr>The disease</vt:lpstr>
      <vt:lpstr>Customize it</vt:lpstr>
      <vt:lpstr>BUYER PERSONA</vt:lpstr>
      <vt:lpstr>GUIDING PRINCIPLES</vt:lpstr>
      <vt:lpstr>The disease</vt:lpstr>
      <vt:lpstr>About the disease</vt:lpstr>
      <vt:lpstr>Infographic</vt:lpstr>
      <vt:lpstr>About the disease</vt:lpstr>
      <vt:lpstr>Concepts and typology</vt:lpstr>
      <vt:lpstr>THIS IS A GRAPH</vt:lpstr>
      <vt:lpstr>Pathology</vt:lpstr>
      <vt:lpstr>Symptoms of the disease</vt:lpstr>
      <vt:lpstr>Our team</vt:lpstr>
      <vt:lpstr>Risk factors</vt:lpstr>
      <vt:lpstr>213,000</vt:lpstr>
      <vt:lpstr>—Someone Famous</vt:lpstr>
      <vt:lpstr>Diagnosis</vt:lpstr>
      <vt:lpstr>Prevention</vt:lpstr>
      <vt:lpstr>Diagnosis</vt:lpstr>
      <vt:lpstr>Treatment</vt:lpstr>
      <vt:lpstr>Recommendations </vt:lpstr>
      <vt:lpstr>Prevalence</vt:lpstr>
      <vt:lpstr>Conclusions </vt:lpstr>
      <vt:lpstr>Our team</vt:lpstr>
      <vt:lpstr>References</vt:lpstr>
      <vt:lpstr>Presentación de PowerPoint</vt:lpstr>
      <vt:lpstr>Real Estate Infographics</vt:lpstr>
      <vt:lpstr>Awesome words</vt:lpstr>
      <vt:lpstr>A picture always reinforces the concept </vt:lpstr>
      <vt:lpstr>3,000,000</vt:lpstr>
      <vt:lpstr>Website</vt:lpstr>
      <vt:lpstr>Real Estate Infographics</vt:lpstr>
      <vt:lpstr>Presentación de PowerPoint</vt:lpstr>
      <vt:lpstr>Thanks!</vt:lpstr>
      <vt:lpstr>www.plantillaspower-point.com</vt:lpstr>
      <vt:lpstr>Resources</vt:lpstr>
      <vt:lpstr>Resources</vt:lpstr>
      <vt:lpstr>Resources</vt:lpstr>
      <vt:lpstr>Resources</vt:lpstr>
      <vt:lpstr>Resources</vt:lpstr>
      <vt:lpstr>Medicine icon pack </vt:lpstr>
      <vt:lpstr>Alternative resources</vt:lpstr>
      <vt:lpstr>...and our sets of editable icons</vt:lpstr>
      <vt:lpstr>Educational Icons</vt:lpstr>
      <vt:lpstr>Business Icons</vt:lpstr>
      <vt:lpstr>Help &amp; Support Icons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 de varicela</dc:title>
  <dc:creator>Sr GRYM</dc:creator>
  <cp:lastModifiedBy>ADMIN</cp:lastModifiedBy>
  <cp:revision>20</cp:revision>
  <dcterms:modified xsi:type="dcterms:W3CDTF">2022-04-08T00:52:00Z</dcterms:modified>
</cp:coreProperties>
</file>